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9" r:id="rId3"/>
    <p:sldId id="337" r:id="rId5"/>
    <p:sldId id="338" r:id="rId6"/>
    <p:sldId id="277" r:id="rId7"/>
    <p:sldId id="296" r:id="rId8"/>
    <p:sldId id="260" r:id="rId9"/>
    <p:sldId id="267" r:id="rId10"/>
    <p:sldId id="313" r:id="rId11"/>
    <p:sldId id="314" r:id="rId12"/>
    <p:sldId id="333" r:id="rId13"/>
    <p:sldId id="300" r:id="rId14"/>
    <p:sldId id="301" r:id="rId15"/>
    <p:sldId id="302" r:id="rId16"/>
    <p:sldId id="312" r:id="rId17"/>
    <p:sldId id="328" r:id="rId18"/>
    <p:sldId id="329" r:id="rId19"/>
    <p:sldId id="334" r:id="rId20"/>
    <p:sldId id="303" r:id="rId21"/>
    <p:sldId id="304" r:id="rId22"/>
    <p:sldId id="305" r:id="rId23"/>
    <p:sldId id="327" r:id="rId24"/>
    <p:sldId id="335" r:id="rId25"/>
    <p:sldId id="332" r:id="rId26"/>
    <p:sldId id="330" r:id="rId27"/>
    <p:sldId id="331" r:id="rId28"/>
    <p:sldId id="336" r:id="rId29"/>
    <p:sldId id="309" r:id="rId30"/>
    <p:sldId id="310" r:id="rId31"/>
    <p:sldId id="262" r:id="rId32"/>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A7"/>
    <a:srgbClr val="B7ECFF"/>
    <a:srgbClr val="69D8FF"/>
    <a:srgbClr val="CDB726"/>
    <a:srgbClr val="ED6286"/>
    <a:srgbClr val="41C1FF"/>
    <a:srgbClr val="EAE9E7"/>
    <a:srgbClr val="FC9EB4"/>
    <a:srgbClr val="B08E3C"/>
    <a:srgbClr val="FCBF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81725" autoAdjust="0"/>
  </p:normalViewPr>
  <p:slideViewPr>
    <p:cSldViewPr snapToGrid="0">
      <p:cViewPr varScale="1">
        <p:scale>
          <a:sx n="57" d="100"/>
          <a:sy n="57" d="100"/>
        </p:scale>
        <p:origin x="12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2CE7A93D-8544-4F9A-825D-2E925348051E}"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55EA3EDB-2079-40C4-81D2-61364984FB10}"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EA3EDB-2079-40C4-81D2-61364984FB1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EA3EDB-2079-40C4-81D2-61364984FB1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EA3EDB-2079-40C4-81D2-61364984FB1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EA3EDB-2079-40C4-81D2-61364984FB1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EA3EDB-2079-40C4-81D2-61364984FB1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a:prstGeom prst="rect">
            <a:avLst/>
          </a:prstGeo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a:prstGeom prst="rect">
            <a:avLst/>
          </a:prstGeo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a:prstGeom prst="rect">
            <a:avLst/>
          </a:prstGeo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a:prstGeom prst="rect">
            <a:avLst/>
          </a:prstGeo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a:prstGeom prst="rect">
            <a:avLst/>
          </a:prstGeo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a:prstGeom prst="rect">
            <a:avLst/>
          </a:prstGeo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470400"/>
            <a:ext cx="8596668" cy="1570962"/>
          </a:xfrm>
          <a:prstGeom prst="rect">
            <a:avLst/>
          </a:prstGeo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a:prstGeom prst="rect">
            <a:avLst/>
          </a:prstGeo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a:prstGeom prst="rect">
            <a:avLst/>
          </a:prstGeo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a:prstGeom prst="rect">
            <a:avLst/>
          </a:prstGeo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a:prstGeom prst="rect">
            <a:avLst/>
          </a:prstGeo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a:prstGeom prst="rect">
            <a:avLst/>
          </a:prstGeo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77334" y="2160589"/>
            <a:ext cx="8596668" cy="388077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55C6B4A9-1611-4792-9094-5F34BCA07E0B}" type="datetimeFigureOut">
              <a:rPr lang="en-US" dirty="0"/>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89333C77-0158-454C-844F-B7AB9BD7DAD4}"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a:prstGeom prst="rect">
            <a:avLst/>
          </a:prstGeo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descr="图片包含 室内&#10;&#10;已生成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a:fillRect/>
          </a:stretch>
        </p:blipFill>
        <p:spPr>
          <a:xfrm>
            <a:off x="7707085" y="5070843"/>
            <a:ext cx="4445449" cy="1784424"/>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a:fillRect/>
          </a:stretch>
        </p:blipFill>
        <p:spPr>
          <a:xfrm>
            <a:off x="3546184" y="4907433"/>
            <a:ext cx="4852545" cy="1947834"/>
          </a:xfrm>
          <a:prstGeom prst="rect">
            <a:avLst/>
          </a:prstGeom>
        </p:spPr>
      </p:pic>
      <p:pic>
        <p:nvPicPr>
          <p:cNvPr id="11" name="图片 10"/>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a:fillRect/>
          </a:stretch>
        </p:blipFill>
        <p:spPr>
          <a:xfrm>
            <a:off x="-343008" y="4907433"/>
            <a:ext cx="4852545" cy="19478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77334" y="2160589"/>
            <a:ext cx="8596668" cy="388077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a:prstGeom prst="rect">
            <a:avLst/>
          </a:prstGeo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EB712588-04B1-427B-82EE-E8DB90309F08}" type="datetimeFigureOut">
              <a:rPr lang="en-US" dirty="0"/>
            </a:fld>
            <a:endParaRPr lang="en-US" dirty="0"/>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6FF9F0C5-380F-41C2-899A-BAC0F0927E16}"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75745" y="2737245"/>
            <a:ext cx="4185623" cy="3304117"/>
          </a:xfrm>
          <a:prstGeom prst="rect">
            <a:avLst/>
          </a:prstGeo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088384" y="2737245"/>
            <a:ext cx="4185617" cy="3304117"/>
          </a:xfrm>
          <a:prstGeom prst="rect">
            <a:avLst/>
          </a:prstGeo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4" name="Footer Placeholder 3"/>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3" name="Footer Placeholder 2"/>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a:prstGeom prst="rect">
            <a:avLst/>
          </a:prstGeo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a:prstGeom prst="rect">
            <a:avLst/>
          </a:prstGeo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a:prstGeom prst="rect">
            <a:avLst/>
          </a:prstGeo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42A54C80-263E-416B-A8E0-580EDEADCBDC}" type="datetimeFigureOut">
              <a:rPr lang="en-US" dirty="0"/>
            </a:fld>
            <a:endParaRPr lang="en-US" dirty="0"/>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519954A3-9DFD-4C44-94BA-B95130A3BA1C}"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a:prstGeom prst="rect">
            <a:avLst/>
          </a:prstGeo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a:prstGeom prst="rect">
            <a:avLst/>
          </a:prstGeo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media/audio1.wav"/><Relationship Id="rId8" Type="http://schemas.microsoft.com/office/2007/relationships/hdphoto" Target="../media/image9.wdp"/><Relationship Id="rId7" Type="http://schemas.openxmlformats.org/officeDocument/2006/relationships/image" Target="../media/image8.png"/><Relationship Id="rId6" Type="http://schemas.openxmlformats.org/officeDocument/2006/relationships/image" Target="../media/image7.png"/><Relationship Id="rId5" Type="http://schemas.microsoft.com/office/2007/relationships/hdphoto" Target="../media/image6.wdp"/><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1.xml"/><Relationship Id="rId10" Type="http://schemas.openxmlformats.org/officeDocument/2006/relationships/slideLayout" Target="../slideLayouts/slideLayout1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10.png"/><Relationship Id="rId7" Type="http://schemas.openxmlformats.org/officeDocument/2006/relationships/image" Target="../media/image7.png"/><Relationship Id="rId6" Type="http://schemas.openxmlformats.org/officeDocument/2006/relationships/image" Target="../media/image4.png"/><Relationship Id="rId5" Type="http://schemas.microsoft.com/office/2007/relationships/hdphoto" Target="../media/image6.wdp"/><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7" Type="http://schemas.openxmlformats.org/officeDocument/2006/relationships/notesSlide" Target="../notesSlides/notesSlide8.xml"/><Relationship Id="rId16" Type="http://schemas.openxmlformats.org/officeDocument/2006/relationships/slideLayout" Target="../slideLayouts/slideLayout7.xml"/><Relationship Id="rId15" Type="http://schemas.microsoft.com/office/2007/relationships/hdphoto" Target="../media/image9.wdp"/><Relationship Id="rId14" Type="http://schemas.openxmlformats.org/officeDocument/2006/relationships/image" Target="../media/image8.png"/><Relationship Id="rId13" Type="http://schemas.openxmlformats.org/officeDocument/2006/relationships/image" Target="../media/image26.png"/><Relationship Id="rId12" Type="http://schemas.openxmlformats.org/officeDocument/2006/relationships/image" Target="../media/image15.png"/><Relationship Id="rId11" Type="http://schemas.microsoft.com/office/2007/relationships/media" Target="../media/media4.mp3"/><Relationship Id="rId10" Type="http://schemas.openxmlformats.org/officeDocument/2006/relationships/audio" Target="../media/media4.mp3"/><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microsoft.com/office/2007/relationships/hdphoto" Target="../media/image9.wdp"/><Relationship Id="rId8" Type="http://schemas.openxmlformats.org/officeDocument/2006/relationships/image" Target="../media/image8.png"/><Relationship Id="rId7" Type="http://schemas.openxmlformats.org/officeDocument/2006/relationships/image" Target="../media/image22.png"/><Relationship Id="rId6" Type="http://schemas.openxmlformats.org/officeDocument/2006/relationships/image" Target="../media/image7.png"/><Relationship Id="rId5" Type="http://schemas.microsoft.com/office/2007/relationships/hdphoto" Target="../media/image21.wdp"/><Relationship Id="rId4" Type="http://schemas.openxmlformats.org/officeDocument/2006/relationships/image" Target="../media/image20.png"/><Relationship Id="rId3" Type="http://schemas.microsoft.com/office/2007/relationships/hdphoto" Target="../media/image19.wdp"/><Relationship Id="rId2" Type="http://schemas.openxmlformats.org/officeDocument/2006/relationships/image" Target="../media/image18.png"/><Relationship Id="rId13" Type="http://schemas.openxmlformats.org/officeDocument/2006/relationships/slideLayout" Target="../slideLayouts/slideLayout7.xml"/><Relationship Id="rId12" Type="http://schemas.openxmlformats.org/officeDocument/2006/relationships/image" Target="../media/image15.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7.xml"/><Relationship Id="rId7" Type="http://schemas.openxmlformats.org/officeDocument/2006/relationships/image" Target="../media/image24.png"/><Relationship Id="rId6" Type="http://schemas.openxmlformats.org/officeDocument/2006/relationships/image" Target="../media/image29.png"/><Relationship Id="rId5" Type="http://schemas.microsoft.com/office/2007/relationships/hdphoto" Target="../media/image28.wdp"/><Relationship Id="rId4" Type="http://schemas.openxmlformats.org/officeDocument/2006/relationships/image" Target="../media/image27.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7.xml"/><Relationship Id="rId3" Type="http://schemas.openxmlformats.org/officeDocument/2006/relationships/image" Target="../media/image30.emf"/><Relationship Id="rId2" Type="http://schemas.microsoft.com/office/2007/relationships/hdphoto" Target="../media/image9.wdp"/><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7.xml"/><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7.xml"/><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media/media4.mp3"/><Relationship Id="rId7" Type="http://schemas.openxmlformats.org/officeDocument/2006/relationships/image" Target="../media/image7.png"/><Relationship Id="rId6" Type="http://schemas.openxmlformats.org/officeDocument/2006/relationships/image" Target="../media/image4.png"/><Relationship Id="rId5" Type="http://schemas.microsoft.com/office/2007/relationships/hdphoto" Target="../media/image6.wdp"/><Relationship Id="rId4" Type="http://schemas.openxmlformats.org/officeDocument/2006/relationships/image" Target="../media/image5.png"/><Relationship Id="rId3" Type="http://schemas.openxmlformats.org/officeDocument/2006/relationships/image" Target="../media/image3.png"/><Relationship Id="rId22" Type="http://schemas.openxmlformats.org/officeDocument/2006/relationships/notesSlide" Target="../notesSlides/notesSlide14.xml"/><Relationship Id="rId21" Type="http://schemas.openxmlformats.org/officeDocument/2006/relationships/slideLayout" Target="../slideLayouts/slideLayout7.xml"/><Relationship Id="rId20" Type="http://schemas.microsoft.com/office/2007/relationships/hdphoto" Target="../media/image9.wdp"/><Relationship Id="rId2" Type="http://schemas.openxmlformats.org/officeDocument/2006/relationships/image" Target="../media/image2.png"/><Relationship Id="rId19" Type="http://schemas.openxmlformats.org/officeDocument/2006/relationships/image" Target="../media/image8.png"/><Relationship Id="rId18" Type="http://schemas.microsoft.com/office/2007/relationships/hdphoto" Target="../media/image36.wdp"/><Relationship Id="rId17" Type="http://schemas.openxmlformats.org/officeDocument/2006/relationships/image" Target="../media/image35.png"/><Relationship Id="rId16" Type="http://schemas.openxmlformats.org/officeDocument/2006/relationships/image" Target="../media/image34.png"/><Relationship Id="rId15" Type="http://schemas.openxmlformats.org/officeDocument/2006/relationships/image" Target="../media/image33.png"/><Relationship Id="rId14" Type="http://schemas.microsoft.com/office/2007/relationships/hdphoto" Target="../media/image32.wdp"/><Relationship Id="rId13" Type="http://schemas.openxmlformats.org/officeDocument/2006/relationships/image" Target="../media/image31.png"/><Relationship Id="rId12" Type="http://schemas.openxmlformats.org/officeDocument/2006/relationships/image" Target="../media/image25.png"/><Relationship Id="rId11" Type="http://schemas.openxmlformats.org/officeDocument/2006/relationships/image" Target="../media/image29.png"/><Relationship Id="rId10" Type="http://schemas.openxmlformats.org/officeDocument/2006/relationships/image" Target="../media/image15.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microsoft.com/office/2007/relationships/hdphoto" Target="../media/image9.wdp"/><Relationship Id="rId8" Type="http://schemas.openxmlformats.org/officeDocument/2006/relationships/image" Target="../media/image8.png"/><Relationship Id="rId7" Type="http://schemas.openxmlformats.org/officeDocument/2006/relationships/image" Target="../media/image22.png"/><Relationship Id="rId6" Type="http://schemas.openxmlformats.org/officeDocument/2006/relationships/image" Target="../media/image7.png"/><Relationship Id="rId5" Type="http://schemas.microsoft.com/office/2007/relationships/hdphoto" Target="../media/image21.wdp"/><Relationship Id="rId4" Type="http://schemas.openxmlformats.org/officeDocument/2006/relationships/image" Target="../media/image20.png"/><Relationship Id="rId3" Type="http://schemas.microsoft.com/office/2007/relationships/hdphoto" Target="../media/image19.wdp"/><Relationship Id="rId2" Type="http://schemas.openxmlformats.org/officeDocument/2006/relationships/image" Target="../media/image18.png"/><Relationship Id="rId13" Type="http://schemas.openxmlformats.org/officeDocument/2006/relationships/slideLayout" Target="../slideLayouts/slideLayout7.xml"/><Relationship Id="rId12" Type="http://schemas.openxmlformats.org/officeDocument/2006/relationships/image" Target="../media/image15.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7.xml"/><Relationship Id="rId2" Type="http://schemas.microsoft.com/office/2007/relationships/hdphoto" Target="../media/image6.wdp"/><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7.xml"/><Relationship Id="rId2" Type="http://schemas.microsoft.com/office/2007/relationships/hdphoto" Target="../media/image6.wdp"/><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7.xml"/><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7.xml"/><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media/media4.mp3"/><Relationship Id="rId7" Type="http://schemas.openxmlformats.org/officeDocument/2006/relationships/image" Target="../media/image7.png"/><Relationship Id="rId6" Type="http://schemas.openxmlformats.org/officeDocument/2006/relationships/image" Target="../media/image4.png"/><Relationship Id="rId5" Type="http://schemas.microsoft.com/office/2007/relationships/hdphoto" Target="../media/image6.wdp"/><Relationship Id="rId4" Type="http://schemas.openxmlformats.org/officeDocument/2006/relationships/image" Target="../media/image5.png"/><Relationship Id="rId3" Type="http://schemas.openxmlformats.org/officeDocument/2006/relationships/image" Target="../media/image3.png"/><Relationship Id="rId20" Type="http://schemas.openxmlformats.org/officeDocument/2006/relationships/notesSlide" Target="../notesSlides/notesSlide22.xml"/><Relationship Id="rId2" Type="http://schemas.openxmlformats.org/officeDocument/2006/relationships/image" Target="../media/image2.png"/><Relationship Id="rId19" Type="http://schemas.openxmlformats.org/officeDocument/2006/relationships/slideLayout" Target="../slideLayouts/slideLayout17.xml"/><Relationship Id="rId18" Type="http://schemas.microsoft.com/office/2007/relationships/hdphoto" Target="../media/image9.wdp"/><Relationship Id="rId17" Type="http://schemas.openxmlformats.org/officeDocument/2006/relationships/image" Target="../media/image8.png"/><Relationship Id="rId16" Type="http://schemas.openxmlformats.org/officeDocument/2006/relationships/image" Target="../media/image42.png"/><Relationship Id="rId15" Type="http://schemas.openxmlformats.org/officeDocument/2006/relationships/image" Target="../media/image41.png"/><Relationship Id="rId14" Type="http://schemas.openxmlformats.org/officeDocument/2006/relationships/image" Target="../media/image40.png"/><Relationship Id="rId13" Type="http://schemas.openxmlformats.org/officeDocument/2006/relationships/image" Target="../media/image39.png"/><Relationship Id="rId12" Type="http://schemas.openxmlformats.org/officeDocument/2006/relationships/image" Target="../media/image25.png"/><Relationship Id="rId11" Type="http://schemas.openxmlformats.org/officeDocument/2006/relationships/image" Target="../media/image37.png"/><Relationship Id="rId10" Type="http://schemas.openxmlformats.org/officeDocument/2006/relationships/image" Target="../media/image15.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7.png"/><Relationship Id="rId6" Type="http://schemas.microsoft.com/office/2007/relationships/hdphoto" Target="../media/image6.wdp"/><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14.png"/><Relationship Id="rId2" Type="http://schemas.microsoft.com/office/2007/relationships/hdphoto" Target="../media/image13.wdp"/><Relationship Id="rId14" Type="http://schemas.openxmlformats.org/officeDocument/2006/relationships/slideLayout" Target="../slideLayouts/slideLayout17.xml"/><Relationship Id="rId13" Type="http://schemas.openxmlformats.org/officeDocument/2006/relationships/audio" Target="../media/audio1.wav"/><Relationship Id="rId12" Type="http://schemas.microsoft.com/office/2007/relationships/hdphoto" Target="../media/image9.wdp"/><Relationship Id="rId11" Type="http://schemas.openxmlformats.org/officeDocument/2006/relationships/image" Target="../media/image8.png"/><Relationship Id="rId10" Type="http://schemas.openxmlformats.org/officeDocument/2006/relationships/image" Target="../media/image15.png"/><Relationship Id="rId1" Type="http://schemas.openxmlformats.org/officeDocument/2006/relationships/image" Target="../media/image12.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7.png"/><Relationship Id="rId6" Type="http://schemas.microsoft.com/office/2007/relationships/hdphoto" Target="../media/image6.wdp"/><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14.png"/><Relationship Id="rId2" Type="http://schemas.microsoft.com/office/2007/relationships/hdphoto" Target="../media/image13.wdp"/><Relationship Id="rId12" Type="http://schemas.openxmlformats.org/officeDocument/2006/relationships/slideLayout" Target="../slideLayouts/slideLayout17.xml"/><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22.png"/><Relationship Id="rId6" Type="http://schemas.openxmlformats.org/officeDocument/2006/relationships/image" Target="../media/image7.png"/><Relationship Id="rId5" Type="http://schemas.microsoft.com/office/2007/relationships/hdphoto" Target="../media/image21.wdp"/><Relationship Id="rId4" Type="http://schemas.openxmlformats.org/officeDocument/2006/relationships/image" Target="../media/image20.png"/><Relationship Id="rId3" Type="http://schemas.microsoft.com/office/2007/relationships/hdphoto" Target="../media/image19.wdp"/><Relationship Id="rId2" Type="http://schemas.openxmlformats.org/officeDocument/2006/relationships/image" Target="../media/image18.png"/><Relationship Id="rId13" Type="http://schemas.openxmlformats.org/officeDocument/2006/relationships/slideLayout" Target="../slideLayouts/slideLayout18.xml"/><Relationship Id="rId12" Type="http://schemas.microsoft.com/office/2007/relationships/hdphoto" Target="../media/image9.wdp"/><Relationship Id="rId11" Type="http://schemas.openxmlformats.org/officeDocument/2006/relationships/image" Target="../media/image8.png"/><Relationship Id="rId10" Type="http://schemas.openxmlformats.org/officeDocument/2006/relationships/image" Target="../media/image15.pn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7.xml"/><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7.xml"/><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室内&#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7" name="矩形: 圆角 6"/>
          <p:cNvSpPr/>
          <p:nvPr/>
        </p:nvSpPr>
        <p:spPr>
          <a:xfrm>
            <a:off x="905510" y="173990"/>
            <a:ext cx="10245090" cy="5553075"/>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pic>
        <p:nvPicPr>
          <p:cNvPr id="22" name="图片 21"/>
          <p:cNvPicPr>
            <a:picLocks noChangeAspect="1"/>
          </p:cNvPicPr>
          <p:nvPr/>
        </p:nvPicPr>
        <p:blipFill rotWithShape="1">
          <a:blip r:embed="rId2">
            <a:extLst>
              <a:ext uri="{28A0092B-C50C-407E-A947-70E740481C1C}">
                <a14:useLocalDpi xmlns:a14="http://schemas.microsoft.com/office/drawing/2010/main" val="0"/>
              </a:ext>
            </a:extLst>
          </a:blip>
          <a:srcRect l="46233"/>
          <a:stretch>
            <a:fillRect/>
          </a:stretch>
        </p:blipFill>
        <p:spPr>
          <a:xfrm>
            <a:off x="6139214" y="5342602"/>
            <a:ext cx="3921035" cy="1573922"/>
          </a:xfrm>
          <a:prstGeom prst="rect">
            <a:avLst/>
          </a:prstGeom>
        </p:spPr>
      </p:pic>
      <p:pic>
        <p:nvPicPr>
          <p:cNvPr id="3" name="Picture 2" descr="A picture containing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6916" y="3425692"/>
            <a:ext cx="2249234" cy="3440660"/>
          </a:xfrm>
          <a:prstGeom prst="rect">
            <a:avLst/>
          </a:prstGeom>
        </p:spPr>
      </p:pic>
      <p:pic>
        <p:nvPicPr>
          <p:cNvPr id="5" name="Picture 4" descr="A picture containing doll, clipart&#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a:off x="9279026" y="-220849"/>
            <a:ext cx="2999238" cy="4614212"/>
          </a:xfrm>
          <a:prstGeom prst="rect">
            <a:avLst/>
          </a:prstGeom>
        </p:spPr>
      </p:pic>
      <p:pic>
        <p:nvPicPr>
          <p:cNvPr id="10" name="Picture 9" descr="A picture containing toy,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5572" y="-127654"/>
            <a:ext cx="2999239" cy="4614213"/>
          </a:xfrm>
          <a:prstGeom prst="rect">
            <a:avLst/>
          </a:prstGeom>
        </p:spPr>
      </p:pic>
      <p:sp>
        <p:nvSpPr>
          <p:cNvPr id="36" name="TextBox 35"/>
          <p:cNvSpPr txBox="1"/>
          <p:nvPr/>
        </p:nvSpPr>
        <p:spPr>
          <a:xfrm>
            <a:off x="4645362" y="423647"/>
            <a:ext cx="2621871" cy="707886"/>
          </a:xfrm>
          <a:prstGeom prst="rect">
            <a:avLst/>
          </a:prstGeom>
          <a:noFill/>
          <a:effectLst>
            <a:glow rad="228600">
              <a:schemeClr val="accent3">
                <a:satMod val="175000"/>
                <a:alpha val="40000"/>
              </a:schemeClr>
            </a:glow>
          </a:effectLst>
        </p:spPr>
        <p:txBody>
          <a:bodyPr wrap="square" rtlCol="0">
            <a:spAutoFit/>
          </a:bodyPr>
          <a:lstStyle/>
          <a:p>
            <a:pPr algn="ctr"/>
            <a:r>
              <a:rPr lang="en-US" sz="4000" dirty="0" err="1">
                <a:ln w="19050">
                  <a:solidFill>
                    <a:srgbClr val="C00000"/>
                  </a:solidFill>
                  <a:prstDash val="solid"/>
                </a:ln>
                <a:solidFill>
                  <a:srgbClr val="F98D6D"/>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Tiếng</a:t>
            </a:r>
            <a:r>
              <a:rPr lang="en-US" sz="4000" dirty="0">
                <a:ln w="19050">
                  <a:solidFill>
                    <a:srgbClr val="C00000"/>
                  </a:solidFill>
                  <a:prstDash val="solid"/>
                </a:ln>
                <a:solidFill>
                  <a:srgbClr val="F98D6D"/>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en-US" sz="4000" dirty="0" err="1">
                <a:ln w="19050">
                  <a:solidFill>
                    <a:srgbClr val="C00000"/>
                  </a:solidFill>
                  <a:prstDash val="solid"/>
                </a:ln>
                <a:solidFill>
                  <a:srgbClr val="F98D6D"/>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Việt</a:t>
            </a:r>
            <a:endParaRPr lang="en-US" sz="5400" dirty="0">
              <a:ln w="19050">
                <a:solidFill>
                  <a:srgbClr val="C00000"/>
                </a:solidFill>
                <a:prstDash val="solid"/>
              </a:ln>
              <a:solidFill>
                <a:srgbClr val="F98D6D"/>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sp>
        <p:nvSpPr>
          <p:cNvPr id="41" name="TextBox 40"/>
          <p:cNvSpPr txBox="1"/>
          <p:nvPr/>
        </p:nvSpPr>
        <p:spPr>
          <a:xfrm>
            <a:off x="1398905" y="1131570"/>
            <a:ext cx="9377680" cy="850900"/>
          </a:xfrm>
          <a:prstGeom prst="rect">
            <a:avLst/>
          </a:prstGeom>
          <a:noFill/>
        </p:spPr>
        <p:txBody>
          <a:bodyPr wrap="square" rtlCol="0">
            <a:spAutoFit/>
          </a:bodyPr>
          <a:lstStyle/>
          <a:p>
            <a:pPr algn="ctr">
              <a:lnSpc>
                <a:spcPct val="130000"/>
              </a:lnSpc>
            </a:pPr>
            <a:r>
              <a:rPr lang="en-US" sz="3800" b="1" dirty="0">
                <a:ln w="28575">
                  <a:solidFill>
                    <a:srgbClr val="009644"/>
                  </a:solidFill>
                  <a:prstDash val="solid"/>
                </a:ln>
                <a:solidFill>
                  <a:srgbClr val="B3FFD5"/>
                </a:solidFill>
                <a:latin typeface="UTM Flamenco" panose="02040603050506020204" pitchFamily="18" charset="0"/>
                <a:cs typeface="Lao UI" panose="020B0604020202020204" pitchFamily="34" charset="0"/>
              </a:rPr>
              <a:t>CHỦ ĐIỂM </a:t>
            </a:r>
            <a:r>
              <a:rPr lang="en-US" sz="3800" b="1">
                <a:ln w="28575">
                  <a:solidFill>
                    <a:srgbClr val="009644"/>
                  </a:solidFill>
                  <a:prstDash val="solid"/>
                </a:ln>
                <a:solidFill>
                  <a:srgbClr val="B3FFD5"/>
                </a:solidFill>
                <a:latin typeface="UTM Flamenco" panose="02040603050506020204" pitchFamily="18" charset="0"/>
                <a:cs typeface="Lao UI" panose="020B0604020202020204" pitchFamily="34" charset="0"/>
              </a:rPr>
              <a:t>: KHUNG TRỜI TUỔI THƠ</a:t>
            </a:r>
            <a:endParaRPr lang="en-US" sz="3800" b="1" dirty="0">
              <a:ln w="28575">
                <a:solidFill>
                  <a:srgbClr val="009644"/>
                </a:solidFill>
                <a:prstDash val="solid"/>
              </a:ln>
              <a:solidFill>
                <a:srgbClr val="B3FFD5"/>
              </a:solidFill>
              <a:latin typeface="UTM Flamenco" panose="02040603050506020204" pitchFamily="18" charset="0"/>
              <a:cs typeface="Lao UI" panose="020B0604020202020204" pitchFamily="34" charset="0"/>
            </a:endParaRPr>
          </a:p>
        </p:txBody>
      </p:sp>
      <p:sp>
        <p:nvSpPr>
          <p:cNvPr id="42" name="TextBox 41"/>
          <p:cNvSpPr txBox="1"/>
          <p:nvPr/>
        </p:nvSpPr>
        <p:spPr>
          <a:xfrm>
            <a:off x="4229311" y="1926892"/>
            <a:ext cx="3819805" cy="706755"/>
          </a:xfrm>
          <a:prstGeom prst="rect">
            <a:avLst/>
          </a:prstGeom>
          <a:noFill/>
        </p:spPr>
        <p:txBody>
          <a:bodyPr wrap="square" rtlCol="0">
            <a:spAutoFit/>
          </a:bodyPr>
          <a:lstStyle/>
          <a:p>
            <a:pPr algn="ctr">
              <a:buClr>
                <a:srgbClr val="000000"/>
              </a:buClr>
              <a:buFont typeface="Arial" panose="020B0604020202020204"/>
              <a:buNone/>
            </a:pPr>
            <a:r>
              <a:rPr lang="en-US" sz="4000" b="1" kern="0" dirty="0" err="1">
                <a:ln>
                  <a:solidFill>
                    <a:srgbClr val="0070C0"/>
                  </a:solidFill>
                </a:ln>
                <a:solidFill>
                  <a:srgbClr val="00B0F0"/>
                </a:solidFill>
                <a:latin typeface="Times New Roman" panose="02020603050405020304" charset="0"/>
                <a:cs typeface="Times New Roman" panose="02020603050405020304" charset="0"/>
                <a:sym typeface="Arial" panose="020B0604020202020204"/>
              </a:rPr>
              <a:t>Bài</a:t>
            </a:r>
            <a:r>
              <a:rPr lang="en-US" sz="4000" b="1" kern="0" dirty="0">
                <a:ln>
                  <a:solidFill>
                    <a:srgbClr val="0070C0"/>
                  </a:solidFill>
                </a:ln>
                <a:solidFill>
                  <a:srgbClr val="00B0F0"/>
                </a:solidFill>
                <a:latin typeface="Times New Roman" panose="02020603050405020304" charset="0"/>
                <a:cs typeface="Times New Roman" panose="02020603050405020304" charset="0"/>
                <a:sym typeface="Arial" panose="020B0604020202020204"/>
              </a:rPr>
              <a:t> 6 – </a:t>
            </a:r>
            <a:r>
              <a:rPr lang="en-US" sz="4000" b="1" kern="0" dirty="0" err="1">
                <a:ln>
                  <a:solidFill>
                    <a:srgbClr val="0070C0"/>
                  </a:solidFill>
                </a:ln>
                <a:solidFill>
                  <a:srgbClr val="00B0F0"/>
                </a:solidFill>
                <a:latin typeface="Times New Roman" panose="02020603050405020304" charset="0"/>
                <a:cs typeface="Times New Roman" panose="02020603050405020304" charset="0"/>
                <a:sym typeface="Arial" panose="020B0604020202020204"/>
              </a:rPr>
              <a:t>Tiết</a:t>
            </a:r>
            <a:r>
              <a:rPr lang="en-US" sz="4000" b="1" kern="0" dirty="0">
                <a:ln>
                  <a:solidFill>
                    <a:srgbClr val="0070C0"/>
                  </a:solidFill>
                </a:ln>
                <a:solidFill>
                  <a:srgbClr val="00B0F0"/>
                </a:solidFill>
                <a:latin typeface="Times New Roman" panose="02020603050405020304" charset="0"/>
                <a:cs typeface="Times New Roman" panose="02020603050405020304" charset="0"/>
                <a:sym typeface="Arial" panose="020B0604020202020204"/>
              </a:rPr>
              <a:t> 2</a:t>
            </a:r>
            <a:endParaRPr lang="en-US" sz="4000" b="1" kern="0" dirty="0">
              <a:ln>
                <a:solidFill>
                  <a:srgbClr val="0070C0"/>
                </a:solidFill>
              </a:ln>
              <a:solidFill>
                <a:srgbClr val="00B0F0"/>
              </a:solidFill>
              <a:latin typeface="Times New Roman" panose="02020603050405020304" charset="0"/>
              <a:cs typeface="Times New Roman" panose="02020603050405020304" charset="0"/>
              <a:sym typeface="Arial" panose="020B0604020202020204"/>
            </a:endParaRPr>
          </a:p>
        </p:txBody>
      </p:sp>
      <p:sp>
        <p:nvSpPr>
          <p:cNvPr id="43" name="TextBox 42"/>
          <p:cNvSpPr txBox="1"/>
          <p:nvPr/>
        </p:nvSpPr>
        <p:spPr>
          <a:xfrm>
            <a:off x="1598295" y="2609850"/>
            <a:ext cx="8720455" cy="2738120"/>
          </a:xfrm>
          <a:prstGeom prst="rect">
            <a:avLst/>
          </a:prstGeom>
          <a:noFill/>
        </p:spPr>
        <p:txBody>
          <a:bodyPr wrap="square" rtlCol="0">
            <a:spAutoFit/>
          </a:bodyPr>
          <a:lstStyle/>
          <a:p>
            <a:pPr algn="ctr"/>
            <a:r>
              <a:rPr lang="en-US" sz="2800" i="1" dirty="0">
                <a:solidFill>
                  <a:schemeClr val="accent6"/>
                </a:solidFill>
                <a:latin typeface="#9Slide07 SVNNexa Rust Slab Bla" panose="020B0606040200020203" pitchFamily="34" charset="0"/>
                <a:ea typeface="White Xmas PERSONAL USE" pitchFamily="50" charset="0"/>
              </a:rPr>
              <a:t>NÓI VÀ NGHE: </a:t>
            </a:r>
            <a:endParaRPr lang="en-US" sz="2800" i="1" dirty="0">
              <a:solidFill>
                <a:schemeClr val="accent6"/>
              </a:solidFill>
              <a:latin typeface="#9Slide07 SVNNexa Rust Slab Bla" panose="020B0606040200020203" pitchFamily="34" charset="0"/>
              <a:ea typeface="White Xmas PERSONAL USE" pitchFamily="50" charset="0"/>
            </a:endParaRPr>
          </a:p>
          <a:p>
            <a:pPr algn="ctr"/>
            <a:r>
              <a:rPr lang="vi-VN" sz="3600">
                <a:solidFill>
                  <a:srgbClr val="FF0000"/>
                </a:solidFill>
                <a:latin typeface="#9Slide07 SVNBeachwood Sans" pitchFamily="2" charset="0"/>
                <a:ea typeface="White Xmas PERSONAL USE" pitchFamily="50" charset="0"/>
              </a:rPr>
              <a:t>Giới thiệu một chương trình truyền hình</a:t>
            </a:r>
            <a:endParaRPr lang="vi-VN" sz="3600">
              <a:solidFill>
                <a:srgbClr val="FF0000"/>
              </a:solidFill>
              <a:latin typeface="#9Slide07 SVNBeachwood Sans" pitchFamily="2" charset="0"/>
              <a:ea typeface="White Xmas PERSONAL USE" pitchFamily="50" charset="0"/>
            </a:endParaRPr>
          </a:p>
          <a:p>
            <a:pPr algn="ctr"/>
            <a:r>
              <a:rPr lang="vi-VN" sz="3600">
                <a:solidFill>
                  <a:srgbClr val="FF0000"/>
                </a:solidFill>
                <a:latin typeface="#9Slide07 SVNBeachwood Sans" pitchFamily="2" charset="0"/>
                <a:ea typeface="White Xmas PERSONAL USE" pitchFamily="50" charset="0"/>
              </a:rPr>
              <a:t>hoặc một hoạt động dành cho thiếu nhi</a:t>
            </a:r>
            <a:endParaRPr lang="en-US" sz="2800" dirty="0">
              <a:solidFill>
                <a:srgbClr val="FF0000"/>
              </a:solidFill>
              <a:latin typeface="#9Slide07 SVNBeachwood Sans" pitchFamily="2" charset="0"/>
              <a:ea typeface="White Xmas PERSONAL USE" pitchFamily="50" charset="0"/>
            </a:endParaRPr>
          </a:p>
        </p:txBody>
      </p:sp>
      <p:pic>
        <p:nvPicPr>
          <p:cNvPr id="45" name="图片 21"/>
          <p:cNvPicPr>
            <a:picLocks noChangeAspect="1"/>
          </p:cNvPicPr>
          <p:nvPr/>
        </p:nvPicPr>
        <p:blipFill rotWithShape="1">
          <a:blip r:embed="rId2">
            <a:extLst>
              <a:ext uri="{28A0092B-C50C-407E-A947-70E740481C1C}">
                <a14:useLocalDpi xmlns:a14="http://schemas.microsoft.com/office/drawing/2010/main" val="0"/>
              </a:ext>
            </a:extLst>
          </a:blip>
          <a:srcRect l="46233"/>
          <a:stretch>
            <a:fillRect/>
          </a:stretch>
        </p:blipFill>
        <p:spPr>
          <a:xfrm>
            <a:off x="3587495" y="5303660"/>
            <a:ext cx="3921035" cy="1573922"/>
          </a:xfrm>
          <a:prstGeom prst="rect">
            <a:avLst/>
          </a:prstGeom>
        </p:spPr>
      </p:pic>
      <p:pic>
        <p:nvPicPr>
          <p:cNvPr id="46" name="图片 21"/>
          <p:cNvPicPr>
            <a:picLocks noChangeAspect="1"/>
          </p:cNvPicPr>
          <p:nvPr/>
        </p:nvPicPr>
        <p:blipFill rotWithShape="1">
          <a:blip r:embed="rId2">
            <a:extLst>
              <a:ext uri="{28A0092B-C50C-407E-A947-70E740481C1C}">
                <a14:useLocalDpi xmlns:a14="http://schemas.microsoft.com/office/drawing/2010/main" val="0"/>
              </a:ext>
            </a:extLst>
          </a:blip>
          <a:srcRect l="46233"/>
          <a:stretch>
            <a:fillRect/>
          </a:stretch>
        </p:blipFill>
        <p:spPr>
          <a:xfrm>
            <a:off x="8792217" y="5361033"/>
            <a:ext cx="3921035" cy="1573922"/>
          </a:xfrm>
          <a:prstGeom prst="rect">
            <a:avLst/>
          </a:prstGeom>
        </p:spPr>
      </p:pic>
      <p:pic>
        <p:nvPicPr>
          <p:cNvPr id="4" name="Picture 3" descr="A person in a garment&#10;&#10;Description automatically generated with medium confidence"/>
          <p:cNvPicPr>
            <a:picLocks noChangeAspect="1"/>
          </p:cNvPicPr>
          <p:nvPr/>
        </p:nvPicPr>
        <p:blipFill>
          <a:blip r:embed="rId7">
            <a:extLst>
              <a:ext uri="{BEBA8EAE-BF5A-486C-A8C5-ECC9F3942E4B}">
                <a14:imgProps xmlns:a14="http://schemas.microsoft.com/office/drawing/2010/main">
                  <a14:imgLayer r:embed="rId8">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143501" y="2544558"/>
            <a:ext cx="2855737" cy="4393442"/>
          </a:xfrm>
          <a:prstGeom prst="rect">
            <a:avLst/>
          </a:prstGeom>
        </p:spPr>
      </p:pic>
      <p:pic>
        <p:nvPicPr>
          <p:cNvPr id="8" name="图片 21"/>
          <p:cNvPicPr>
            <a:picLocks noChangeAspect="1"/>
          </p:cNvPicPr>
          <p:nvPr/>
        </p:nvPicPr>
        <p:blipFill rotWithShape="1">
          <a:blip r:embed="rId2">
            <a:extLst>
              <a:ext uri="{28A0092B-C50C-407E-A947-70E740481C1C}">
                <a14:useLocalDpi xmlns:a14="http://schemas.microsoft.com/office/drawing/2010/main" val="0"/>
              </a:ext>
            </a:extLst>
          </a:blip>
          <a:srcRect l="46233"/>
          <a:stretch>
            <a:fillRect/>
          </a:stretch>
        </p:blipFill>
        <p:spPr>
          <a:xfrm>
            <a:off x="-212500" y="5257741"/>
            <a:ext cx="3921035" cy="15739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 calcmode="lin" valueType="num">
                                      <p:cBhvr>
                                        <p:cTn id="7"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
                                            <p:txEl>
                                              <p:pRg st="0" end="0"/>
                                            </p:txEl>
                                          </p:spTgt>
                                        </p:tgtEl>
                                        <p:attrNameLst>
                                          <p:attrName>ppt_h</p:attrName>
                                        </p:attrNameLst>
                                      </p:cBhvr>
                                      <p:tavLst>
                                        <p:tav tm="0">
                                          <p:val>
                                            <p:strVal val="#ppt_h"/>
                                          </p:val>
                                        </p:tav>
                                        <p:tav tm="100000">
                                          <p:val>
                                            <p:strVal val="#ppt_h"/>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randombar(horizontal)">
                                      <p:cBhvr>
                                        <p:cTn id="16" dur="500"/>
                                        <p:tgtEl>
                                          <p:spTgt spid="42"/>
                                        </p:tgtEl>
                                      </p:cBhvr>
                                    </p:animEffect>
                                  </p:childTnLst>
                                  <p:subTnLst>
                                    <p:audio>
                                      <p:cMediaNode>
                                        <p:cTn display="0" masterRel="sameClick">
                                          <p:stCondLst>
                                            <p:cond evt="begin" delay="0">
                                              <p:tn val="14"/>
                                            </p:cond>
                                          </p:stCondLst>
                                          <p:endCondLst>
                                            <p:cond evt="onStopAudio" delay="0">
                                              <p:tgtEl>
                                                <p:sldTgt/>
                                              </p:tgtEl>
                                            </p:cond>
                                          </p:endCondLst>
                                        </p:cTn>
                                        <p:tgtEl>
                                          <p:sndTgt r:embed="rId9" name="Trò-chơi-chíu.wav"/>
                                        </p:tgtEl>
                                      </p:cMediaNode>
                                    </p:audio>
                                  </p:subTnLst>
                                </p:cTn>
                              </p:par>
                              <p:par>
                                <p:cTn id="17" presetID="14" presetClass="entr" presetSubtype="1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randombar(horizontal)">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01651" y="442492"/>
            <a:ext cx="2899932" cy="1200329"/>
            <a:chOff x="5520021" y="2058180"/>
            <a:chExt cx="5339048" cy="2847195"/>
          </a:xfrm>
        </p:grpSpPr>
        <p:sp>
          <p:nvSpPr>
            <p:cNvPr id="2" name="Rectangle: Rounded Corners 1"/>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p:cNvSpPr txBox="1"/>
          <p:nvPr/>
        </p:nvSpPr>
        <p:spPr>
          <a:xfrm>
            <a:off x="3682093" y="545701"/>
            <a:ext cx="533904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0" i="0" u="none" strike="noStrike" kern="1200" cap="none" spc="300" normalizeH="0" baseline="0" noProof="0">
                <a:ln>
                  <a:noFill/>
                </a:ln>
                <a:solidFill>
                  <a:srgbClr val="FD6B98"/>
                </a:solidFill>
                <a:effectLst/>
                <a:uLnTx/>
                <a:uFillTx/>
                <a:latin typeface="iCiel Pony" panose="02000000000000000000" pitchFamily="2" charset="0"/>
                <a:ea typeface="+mn-ea"/>
                <a:cs typeface="+mn-cs"/>
              </a:rPr>
              <a:t>MẪU</a:t>
            </a:r>
            <a:endParaRPr kumimoji="0" lang="en-US" sz="54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7" name="TextBox 6"/>
          <p:cNvSpPr txBox="1"/>
          <p:nvPr/>
        </p:nvSpPr>
        <p:spPr>
          <a:xfrm>
            <a:off x="1322962" y="2120630"/>
            <a:ext cx="9280187" cy="1938992"/>
          </a:xfrm>
          <a:prstGeom prst="rect">
            <a:avLst/>
          </a:prstGeom>
          <a:noFill/>
        </p:spPr>
        <p:txBody>
          <a:bodyPr wrap="square" rtlCol="0">
            <a:spAutoFit/>
          </a:bodyPr>
          <a:lstStyle/>
          <a:p>
            <a:pPr algn="just"/>
            <a:r>
              <a:rPr lang="vi-VN" sz="4000"/>
              <a:t>Một trong những chương trình âm nhạc truyền hình mà tôi yêu thích nhất là Giọng hát Việt. </a:t>
            </a:r>
            <a:endParaRPr lang="en-US" sz="400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7707085" y="5070843"/>
            <a:ext cx="4445449" cy="178442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546184" y="4907433"/>
            <a:ext cx="4852545" cy="1947834"/>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43008" y="4907433"/>
            <a:ext cx="4852545" cy="1947834"/>
          </a:xfrm>
          <a:prstGeom prst="rect">
            <a:avLst/>
          </a:prstGeom>
        </p:spPr>
      </p:pic>
      <p:pic>
        <p:nvPicPr>
          <p:cNvPr id="17" name="Picture 16" descr="A picture containing doll, clipart&#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a:off x="7494586" y="945653"/>
            <a:ext cx="2999238" cy="4614212"/>
          </a:xfrm>
          <a:prstGeom prst="rect">
            <a:avLst/>
          </a:prstGeom>
        </p:spPr>
      </p:pic>
      <p:pic>
        <p:nvPicPr>
          <p:cNvPr id="18" name="Picture 17" descr="A picture containing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36365" y="1792989"/>
            <a:ext cx="2249234" cy="3440660"/>
          </a:xfrm>
          <a:prstGeom prst="rect">
            <a:avLst/>
          </a:prstGeom>
        </p:spPr>
      </p:pic>
      <p:pic>
        <p:nvPicPr>
          <p:cNvPr id="19" name="Picture 18" descr="A picture containing toy, vector graphics&#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6232" y="938925"/>
            <a:ext cx="2999239" cy="4614213"/>
          </a:xfrm>
          <a:prstGeom prst="rect">
            <a:avLst/>
          </a:prstGeom>
        </p:spPr>
      </p:pic>
      <p:pic>
        <p:nvPicPr>
          <p:cNvPr id="21" name="Picture 20" descr="Logo&#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8597" y="3227443"/>
            <a:ext cx="2145989" cy="1843400"/>
          </a:xfrm>
          <a:prstGeom prst="rect">
            <a:avLst/>
          </a:prstGeom>
        </p:spPr>
      </p:pic>
      <p:pic>
        <p:nvPicPr>
          <p:cNvPr id="24" name="Picture 23" descr="A picture containing shape&#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5232" y="2267658"/>
            <a:ext cx="3885674" cy="3168967"/>
          </a:xfrm>
          <a:prstGeom prst="rect">
            <a:avLst/>
          </a:prstGeom>
        </p:spPr>
      </p:pic>
      <p:pic>
        <p:nvPicPr>
          <p:cNvPr id="25" name="Am-thanh-tieng-wow-cua-bon-tre-con-www_tiengdong_co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2588919" y="670488"/>
            <a:ext cx="609600" cy="609600"/>
          </a:xfrm>
          <a:prstGeom prst="rect">
            <a:avLst/>
          </a:prstGeom>
        </p:spPr>
      </p:pic>
      <p:pic>
        <p:nvPicPr>
          <p:cNvPr id="27" name="Picture 26" descr="Logo&#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28302" y="2837496"/>
            <a:ext cx="952500" cy="1476375"/>
          </a:xfrm>
          <a:prstGeom prst="rect">
            <a:avLst/>
          </a:prstGeom>
        </p:spPr>
      </p:pic>
      <p:pic>
        <p:nvPicPr>
          <p:cNvPr id="28" name="Picture 27" descr="Logo&#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84647" y="2536816"/>
            <a:ext cx="952500" cy="1476375"/>
          </a:xfrm>
          <a:prstGeom prst="rect">
            <a:avLst/>
          </a:prstGeom>
        </p:spPr>
      </p:pic>
      <p:pic>
        <p:nvPicPr>
          <p:cNvPr id="29" name="Picture 28" descr="Logo&#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03013" y="3664950"/>
            <a:ext cx="952500" cy="1476375"/>
          </a:xfrm>
          <a:prstGeom prst="rect">
            <a:avLst/>
          </a:prstGeom>
        </p:spPr>
      </p:pic>
      <p:pic>
        <p:nvPicPr>
          <p:cNvPr id="30" name="Picture 29" descr="Logo&#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5620" y="3544161"/>
            <a:ext cx="952500" cy="1476375"/>
          </a:xfrm>
          <a:prstGeom prst="rect">
            <a:avLst/>
          </a:prstGeom>
        </p:spPr>
      </p:pic>
      <p:grpSp>
        <p:nvGrpSpPr>
          <p:cNvPr id="2" name="Group 1"/>
          <p:cNvGrpSpPr/>
          <p:nvPr/>
        </p:nvGrpSpPr>
        <p:grpSpPr>
          <a:xfrm>
            <a:off x="-97657" y="670488"/>
            <a:ext cx="3279265" cy="4927806"/>
            <a:chOff x="-95248" y="2273654"/>
            <a:chExt cx="3215641" cy="4947140"/>
          </a:xfrm>
        </p:grpSpPr>
        <p:pic>
          <p:nvPicPr>
            <p:cNvPr id="4" name="Picture 3" descr="A person in a garment&#10;&#10;Description automatically generated with medium confidence"/>
            <p:cNvPicPr>
              <a:picLocks noChangeAspect="1"/>
            </p:cNvPicPr>
            <p:nvPr/>
          </p:nvPicPr>
          <p:blipFill>
            <a:blip r:embed="rId14">
              <a:extLst>
                <a:ext uri="{BEBA8EAE-BF5A-486C-A8C5-ECC9F3942E4B}">
                  <a14:imgProps xmlns:a14="http://schemas.microsoft.com/office/drawing/2010/main">
                    <a14:imgLayer r:embed="rId15">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11" name="Freeform: Shape 10"/>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1" presetClass="mediacall" presetSubtype="0" fill="hold" nodeType="withEffect">
                                  <p:stCondLst>
                                    <p:cond delay="0"/>
                                  </p:stCondLst>
                                  <p:childTnLst>
                                    <p:cmd type="call" cmd="playFrom(0.0)">
                                      <p:cBhvr>
                                        <p:cTn id="19" dur="3735" fill="hold"/>
                                        <p:tgtEl>
                                          <p:spTgt spid="25"/>
                                        </p:tgtEl>
                                      </p:cBhvr>
                                    </p:cmd>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32833"/>
          <a:stretch>
            <a:fillRect/>
          </a:stretch>
        </p:blipFill>
        <p:spPr>
          <a:xfrm>
            <a:off x="0" y="-1"/>
            <a:ext cx="12192000" cy="6849491"/>
          </a:xfrm>
          <a:prstGeom prst="rect">
            <a:avLst/>
          </a:prstGeom>
        </p:spPr>
      </p:pic>
      <p:pic>
        <p:nvPicPr>
          <p:cNvPr id="2052" name="Picture 4" descr="Cartoon grunge earth map icon Royalty Free Vector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a:fillRect/>
          </a:stretch>
        </p:blipFill>
        <p:spPr bwMode="auto">
          <a:xfrm>
            <a:off x="943978" y="-1"/>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toon Location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oy,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2093" y="2522745"/>
            <a:ext cx="2999239" cy="4614213"/>
          </a:xfrm>
          <a:prstGeom prst="rect">
            <a:avLst/>
          </a:prstGeom>
        </p:spPr>
      </p:pic>
      <p:pic>
        <p:nvPicPr>
          <p:cNvPr id="14" name="Picture 13" descr="A picture containing vector graphic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61791" y="1757482"/>
            <a:ext cx="1002253" cy="1533149"/>
          </a:xfrm>
          <a:prstGeom prst="rect">
            <a:avLst/>
          </a:prstGeom>
        </p:spPr>
      </p:pic>
      <p:grpSp>
        <p:nvGrpSpPr>
          <p:cNvPr id="2" name="Group 1"/>
          <p:cNvGrpSpPr/>
          <p:nvPr/>
        </p:nvGrpSpPr>
        <p:grpSpPr>
          <a:xfrm>
            <a:off x="-125508" y="2464558"/>
            <a:ext cx="2855737" cy="4393442"/>
            <a:chOff x="-95248" y="2273654"/>
            <a:chExt cx="3215641" cy="4947140"/>
          </a:xfrm>
        </p:grpSpPr>
        <p:pic>
          <p:nvPicPr>
            <p:cNvPr id="4" name="Picture 3" descr="A person in a garment&#10;&#10;Description automatically generated with medium confidence"/>
            <p:cNvPicPr>
              <a:picLocks noChangeAspect="1"/>
            </p:cNvPicPr>
            <p:nvPr/>
          </p:nvPicPr>
          <p:blipFill>
            <a:blip r:embed="rId8">
              <a:extLst>
                <a:ext uri="{BEBA8EAE-BF5A-486C-A8C5-ECC9F3942E4B}">
                  <a14:imgProps xmlns:a14="http://schemas.microsoft.com/office/drawing/2010/main">
                    <a14:imgLayer r:embed="rId9">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5" name="Freeform: Shape 4"/>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6" name="Tieng-tinh-tinh-www_tiengdong_co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2545206" y="65177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afterEffect">
                                  <p:stCondLst>
                                    <p:cond delay="0"/>
                                  </p:stCondLst>
                                  <p:childTnLst>
                                    <p:animMotion origin="layout" path="M 1.875E-6 -0.06274 C 1.875E-6 -0.01112 0.02239 0.02986 0.05 0.02986 C 0.07825 0.02986 0.10117 -0.01112 0.10117 -0.06274 C 0.10117 -0.11436 0.12396 -0.15371 0.15221 -0.15371 C 0.17969 -0.15371 0.20286 -0.11436 0.20286 -0.06274 " pathEditMode="relative" rAng="0" ptsTypes="AAAAA">
                                      <p:cBhvr>
                                        <p:cTn id="6" dur="2000" fill="hold"/>
                                        <p:tgtEl>
                                          <p:spTgt spid="14"/>
                                        </p:tgtEl>
                                        <p:attrNameLst>
                                          <p:attrName>ppt_x</p:attrName>
                                          <p:attrName>ppt_y</p:attrName>
                                        </p:attrNameLst>
                                      </p:cBhvr>
                                      <p:rCtr x="10143" y="69"/>
                                    </p:animMotion>
                                  </p:childTnLst>
                                </p:cTn>
                              </p:par>
                              <p:par>
                                <p:cTn id="7" presetID="1" presetClass="mediacall" presetSubtype="0" fill="hold" nodeType="withEffect">
                                  <p:stCondLst>
                                    <p:cond delay="0"/>
                                  </p:stCondLst>
                                  <p:childTnLst>
                                    <p:cmd type="call" cmd="playFrom(0.0)">
                                      <p:cBhvr>
                                        <p:cTn id="8" dur="3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7707085" y="5070843"/>
            <a:ext cx="4445449" cy="178442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546184" y="4907433"/>
            <a:ext cx="4852545" cy="1947834"/>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43008" y="4907433"/>
            <a:ext cx="4852545" cy="1947834"/>
          </a:xfrm>
          <a:prstGeom prst="rect">
            <a:avLst/>
          </a:prstGeom>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38" b="92220" l="9840" r="89703">
                        <a14:foregroundMark x1="39588" y1="47368" x2="53089" y2="52174"/>
                        <a14:foregroundMark x1="53089" y1="52174" x2="53547" y2="52632"/>
                        <a14:foregroundMark x1="47826" y1="45080" x2="47826" y2="45080"/>
                        <a14:foregroundMark x1="66819" y1="51716" x2="72998" y2="57895"/>
                        <a14:foregroundMark x1="67735" y1="50801" x2="67735" y2="50801"/>
                        <a14:foregroundMark x1="52174" y1="73684" x2="52174" y2="73684"/>
                        <a14:foregroundMark x1="41190" y1="92220" x2="41190" y2="92220"/>
                        <a14:foregroundMark x1="59268" y1="91304" x2="59268" y2="91304"/>
                        <a14:foregroundMark x1="30206" y1="8238" x2="30206" y2="8238"/>
                        <a14:foregroundMark x1="33867" y1="89016" x2="33867" y2="89016"/>
                        <a14:backgroundMark x1="19680" y1="34096" x2="19680" y2="34096"/>
                      </a14:backgroundRemoval>
                    </a14:imgEffect>
                  </a14:imgLayer>
                </a14:imgProps>
              </a:ext>
              <a:ext uri="{28A0092B-C50C-407E-A947-70E740481C1C}">
                <a14:useLocalDpi xmlns:a14="http://schemas.microsoft.com/office/drawing/2010/main" val="0"/>
              </a:ext>
            </a:extLst>
          </a:blip>
          <a:srcRect/>
          <a:stretch>
            <a:fillRect/>
          </a:stretch>
        </p:blipFill>
        <p:spPr bwMode="auto">
          <a:xfrm>
            <a:off x="-177772" y="1815393"/>
            <a:ext cx="3388439" cy="33884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up of a toy&#10;&#10;Description automatically generated with medium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2481" y="2732580"/>
            <a:ext cx="3145418" cy="2991833"/>
          </a:xfrm>
          <a:prstGeom prst="rect">
            <a:avLst/>
          </a:prstGeom>
        </p:spPr>
      </p:pic>
      <p:grpSp>
        <p:nvGrpSpPr>
          <p:cNvPr id="2" name="Group 1"/>
          <p:cNvGrpSpPr/>
          <p:nvPr/>
        </p:nvGrpSpPr>
        <p:grpSpPr>
          <a:xfrm>
            <a:off x="2622118" y="1245614"/>
            <a:ext cx="7634401" cy="2914299"/>
            <a:chOff x="2622118" y="1245614"/>
            <a:chExt cx="7634401" cy="2914299"/>
          </a:xfrm>
        </p:grpSpPr>
        <p:grpSp>
          <p:nvGrpSpPr>
            <p:cNvPr id="19" name="Group 18"/>
            <p:cNvGrpSpPr/>
            <p:nvPr/>
          </p:nvGrpSpPr>
          <p:grpSpPr>
            <a:xfrm>
              <a:off x="2622118" y="1245614"/>
              <a:ext cx="7634401" cy="2914299"/>
              <a:chOff x="3429838" y="1275431"/>
              <a:chExt cx="7634401" cy="2914299"/>
            </a:xfrm>
          </p:grpSpPr>
          <p:sp>
            <p:nvSpPr>
              <p:cNvPr id="4" name="任意多边形: 形状 3"/>
              <p:cNvSpPr/>
              <p:nvPr/>
            </p:nvSpPr>
            <p:spPr>
              <a:xfrm>
                <a:off x="3429838" y="1275431"/>
                <a:ext cx="5316038" cy="291429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rgbClr val="ED628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15" name="TextBox 14"/>
              <p:cNvSpPr txBox="1"/>
              <p:nvPr/>
            </p:nvSpPr>
            <p:spPr>
              <a:xfrm>
                <a:off x="3710342" y="1757092"/>
                <a:ext cx="7353897" cy="186204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500" b="1" i="0" u="none" strike="noStrike" kern="1200" cap="none" spc="0" normalizeH="0" baseline="0" noProof="0" dirty="0" err="1">
                    <a:ln w="28575">
                      <a:solidFill>
                        <a:srgbClr val="ED6286"/>
                      </a:solidFill>
                      <a:prstDash val="solid"/>
                    </a:ln>
                    <a:solidFill>
                      <a:srgbClr val="FCBFBE"/>
                    </a:solidFill>
                    <a:effectLst>
                      <a:glow>
                        <a:srgbClr val="C42F1A">
                          <a:satMod val="175000"/>
                          <a:alpha val="40000"/>
                        </a:srgbClr>
                      </a:glow>
                      <a:outerShdw blurRad="50800" dist="50800" dir="5400000" sx="1000" sy="1000" algn="ctr" rotWithShape="0">
                        <a:srgbClr val="000000"/>
                      </a:outerShdw>
                      <a:reflection endPos="0" dist="50800" dir="5400000" sy="-100000" algn="bl" rotWithShape="0"/>
                    </a:effectLst>
                    <a:uLnTx/>
                    <a:uFillTx/>
                    <a:latin typeface="UVN Banh Mi" pitchFamily="2" charset="0"/>
                    <a:ea typeface="+mn-ea"/>
                    <a:cs typeface="+mn-cs"/>
                  </a:rPr>
                  <a:t>Chặng</a:t>
                </a:r>
                <a:r>
                  <a:rPr kumimoji="0" lang="en-US" sz="11500" b="1" i="0" u="none" strike="noStrike" kern="1200" cap="none" spc="0" normalizeH="0" baseline="0" noProof="0" dirty="0">
                    <a:ln>
                      <a:noFill/>
                    </a:ln>
                    <a:solidFill>
                      <a:srgbClr val="918655">
                        <a:lumMod val="50000"/>
                      </a:srgbClr>
                    </a:solidFill>
                    <a:effectLst/>
                    <a:uLnTx/>
                    <a:uFillTx/>
                    <a:latin typeface="UVN Banh Mi" pitchFamily="2" charset="0"/>
                    <a:ea typeface="+mn-ea"/>
                    <a:cs typeface="+mn-cs"/>
                  </a:rPr>
                  <a:t> </a:t>
                </a:r>
                <a:endParaRPr kumimoji="0" lang="en-US" sz="11500" b="1" i="0" u="none" strike="noStrike" kern="1200" cap="none" spc="0" normalizeH="0" baseline="0" noProof="0" dirty="0">
                  <a:ln>
                    <a:noFill/>
                  </a:ln>
                  <a:solidFill>
                    <a:srgbClr val="918655">
                      <a:lumMod val="50000"/>
                    </a:srgbClr>
                  </a:solidFill>
                  <a:effectLst/>
                  <a:uLnTx/>
                  <a:uFillTx/>
                  <a:latin typeface="UVN Banh Mi" pitchFamily="2" charset="0"/>
                  <a:ea typeface="+mn-ea"/>
                  <a:cs typeface="+mn-cs"/>
                </a:endParaRPr>
              </a:p>
            </p:txBody>
          </p:sp>
        </p:grpSp>
        <p:pic>
          <p:nvPicPr>
            <p:cNvPr id="12" name="Picture 11" descr="A set of numbers on a black background&#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l="41034" t="-2092" r="36796" b="52950"/>
            <a:stretch>
              <a:fillRect/>
            </a:stretch>
          </p:blipFill>
          <p:spPr>
            <a:xfrm>
              <a:off x="6766702" y="2063514"/>
              <a:ext cx="1102287" cy="136548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0397" y="635375"/>
            <a:ext cx="9696177" cy="1077218"/>
          </a:xfrm>
          <a:prstGeom prst="rect">
            <a:avLst/>
          </a:prstGeom>
          <a:noFill/>
        </p:spPr>
        <p:txBody>
          <a:bodyPr wrap="square">
            <a:spAutoFit/>
          </a:bodyPr>
          <a:lstStyle/>
          <a:p>
            <a:pPr lvl="0" defTabSz="914400" eaLnBrk="0" fontAlgn="base" hangingPunct="0">
              <a:spcBef>
                <a:spcPct val="0"/>
              </a:spcBef>
              <a:spcAft>
                <a:spcPct val="0"/>
              </a:spcAft>
            </a:pPr>
            <a:r>
              <a:rPr lang="vi-VN" altLang="en-US" sz="3200" b="1">
                <a:solidFill>
                  <a:srgbClr val="FF0C56"/>
                </a:solidFill>
                <a:latin typeface="Calibri" panose="020F0502020204030204" pitchFamily="34" charset="0"/>
                <a:cs typeface="Calibri" panose="020F0502020204030204" pitchFamily="34" charset="0"/>
              </a:rPr>
              <a:t>b. Em muốn giới thiệu những gì về chương trình truyền hình hoặc hoạt</a:t>
            </a:r>
            <a:r>
              <a:rPr lang="en-US" altLang="en-US" sz="3200" b="1">
                <a:solidFill>
                  <a:srgbClr val="FF0C56"/>
                </a:solidFill>
                <a:latin typeface="Calibri" panose="020F0502020204030204" pitchFamily="34" charset="0"/>
                <a:cs typeface="Calibri" panose="020F0502020204030204" pitchFamily="34" charset="0"/>
              </a:rPr>
              <a:t> </a:t>
            </a:r>
            <a:r>
              <a:rPr lang="vi-VN" altLang="en-US" sz="3200" b="1">
                <a:solidFill>
                  <a:srgbClr val="FF0C56"/>
                </a:solidFill>
                <a:latin typeface="Calibri" panose="020F0502020204030204" pitchFamily="34" charset="0"/>
                <a:cs typeface="Calibri" panose="020F0502020204030204" pitchFamily="34" charset="0"/>
              </a:rPr>
              <a:t>động đó?</a:t>
            </a:r>
            <a:endParaRPr kumimoji="0" lang="en-US" altLang="en-US" sz="32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grpSp>
        <p:nvGrpSpPr>
          <p:cNvPr id="8" name="Group 7"/>
          <p:cNvGrpSpPr/>
          <p:nvPr/>
        </p:nvGrpSpPr>
        <p:grpSpPr>
          <a:xfrm>
            <a:off x="-245887" y="2315839"/>
            <a:ext cx="2855737" cy="4393442"/>
            <a:chOff x="-95248" y="2273654"/>
            <a:chExt cx="3215641" cy="4947140"/>
          </a:xfrm>
        </p:grpSpPr>
        <p:pic>
          <p:nvPicPr>
            <p:cNvPr id="9" name="Picture 8" descr="A person in a garment&#10;&#10;Description automatically generated with medium confidence"/>
            <p:cNvPicPr>
              <a:picLocks noChangeAspect="1"/>
            </p:cNvPicPr>
            <p:nvPr/>
          </p:nvPicPr>
          <p:blipFill>
            <a:blip r:embed="rId1">
              <a:extLst>
                <a:ext uri="{BEBA8EAE-BF5A-486C-A8C5-ECC9F3942E4B}">
                  <a14:imgProps xmlns:a14="http://schemas.microsoft.com/office/drawing/2010/main">
                    <a14:imgLayer r:embed="rId2">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10" name="Freeform: Shape 9"/>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rotWithShape="1">
          <a:blip r:embed="rId3"/>
          <a:srcRect t="2067"/>
          <a:stretch>
            <a:fillRect/>
          </a:stretch>
        </p:blipFill>
        <p:spPr>
          <a:xfrm>
            <a:off x="2821022" y="1900685"/>
            <a:ext cx="7687084" cy="35422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a:fillRect/>
          </a:stretch>
        </p:blipFill>
        <p:spPr>
          <a:xfrm flipH="1">
            <a:off x="696462" y="2302993"/>
            <a:ext cx="2999238" cy="3288182"/>
          </a:xfrm>
          <a:prstGeom prst="rect">
            <a:avLst/>
          </a:prstGeom>
        </p:spPr>
      </p:pic>
      <p:pic>
        <p:nvPicPr>
          <p:cNvPr id="6" name="Picture 5" descr="A picture containing toy, vector graphic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b="30542"/>
          <a:stretch>
            <a:fillRect/>
          </a:stretch>
        </p:blipFill>
        <p:spPr>
          <a:xfrm>
            <a:off x="2442879" y="2302993"/>
            <a:ext cx="3077142" cy="3288182"/>
          </a:xfrm>
          <a:prstGeom prst="rect">
            <a:avLst/>
          </a:prstGeom>
        </p:spPr>
      </p:pic>
      <p:sp>
        <p:nvSpPr>
          <p:cNvPr id="9" name="Speech Bubble: Rectangle with Corners Rounded 8"/>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Speech Bubble: Oval 9"/>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2" name="Group 11"/>
          <p:cNvGrpSpPr/>
          <p:nvPr/>
        </p:nvGrpSpPr>
        <p:grpSpPr>
          <a:xfrm>
            <a:off x="5442117" y="1784909"/>
            <a:ext cx="5515544" cy="3288182"/>
            <a:chOff x="5520021" y="2058180"/>
            <a:chExt cx="5339048" cy="2847195"/>
          </a:xfrm>
        </p:grpSpPr>
        <p:sp>
          <p:nvSpPr>
            <p:cNvPr id="13" name="Rectangle: Rounded Corners 12"/>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Rounded Corners 13"/>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15" name="TextBox 14"/>
          <p:cNvSpPr txBox="1"/>
          <p:nvPr/>
        </p:nvSpPr>
        <p:spPr>
          <a:xfrm>
            <a:off x="5558383" y="2382032"/>
            <a:ext cx="5248276"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o</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ạ</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ộ</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g</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ó</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m</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ô</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i</a:t>
            </a:r>
            <a:endParaRPr kumimoji="0" lang="en-US" sz="66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a:fillRect/>
          </a:stretch>
        </p:blipFill>
        <p:spPr>
          <a:xfrm flipH="1">
            <a:off x="696462" y="2302993"/>
            <a:ext cx="2999238" cy="3288182"/>
          </a:xfrm>
          <a:prstGeom prst="rect">
            <a:avLst/>
          </a:prstGeom>
        </p:spPr>
      </p:pic>
      <p:pic>
        <p:nvPicPr>
          <p:cNvPr id="6" name="Picture 5" descr="A picture containing toy, vector graphic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b="30542"/>
          <a:stretch>
            <a:fillRect/>
          </a:stretch>
        </p:blipFill>
        <p:spPr>
          <a:xfrm>
            <a:off x="2442879" y="2302993"/>
            <a:ext cx="3077142" cy="3288182"/>
          </a:xfrm>
          <a:prstGeom prst="rect">
            <a:avLst/>
          </a:prstGeom>
        </p:spPr>
      </p:pic>
      <p:grpSp>
        <p:nvGrpSpPr>
          <p:cNvPr id="4" name="Group 3"/>
          <p:cNvGrpSpPr/>
          <p:nvPr/>
        </p:nvGrpSpPr>
        <p:grpSpPr>
          <a:xfrm>
            <a:off x="5368579" y="1784909"/>
            <a:ext cx="5515544" cy="3288182"/>
            <a:chOff x="5520021" y="2058180"/>
            <a:chExt cx="5339048" cy="2847195"/>
          </a:xfrm>
        </p:grpSpPr>
        <p:sp>
          <p:nvSpPr>
            <p:cNvPr id="2" name="Rectangle: Rounded Corners 1"/>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p:cNvSpPr txBox="1"/>
          <p:nvPr/>
        </p:nvSpPr>
        <p:spPr>
          <a:xfrm>
            <a:off x="5456827" y="2289699"/>
            <a:ext cx="533904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h</a:t>
            </a:r>
            <a:r>
              <a:rPr kumimoji="0" lang="en-US" sz="7200" b="0" i="0" u="none" strike="noStrike" kern="1200" cap="none" spc="300" normalizeH="0" baseline="0" noProof="0" dirty="0">
                <a:ln>
                  <a:noFill/>
                </a:ln>
                <a:solidFill>
                  <a:srgbClr val="FFC000"/>
                </a:solidFill>
                <a:effectLst/>
                <a:uLnTx/>
                <a:uFillTx/>
                <a:latin typeface="iCiel Pony" panose="02000000000000000000" pitchFamily="2" charset="0"/>
                <a:ea typeface="+mn-ea"/>
                <a:cs typeface="+mn-cs"/>
              </a:rPr>
              <a:t>i</a:t>
            </a:r>
            <a:r>
              <a:rPr kumimoji="0" lang="en-US" sz="7200" b="0" i="0" u="none" strike="noStrike" kern="1200" cap="none" spc="300" normalizeH="0" baseline="0" noProof="0" dirty="0">
                <a:ln>
                  <a:noFill/>
                </a:ln>
                <a:solidFill>
                  <a:srgbClr val="00B0F0"/>
                </a:solidFill>
                <a:effectLst/>
                <a:uLnTx/>
                <a:uFillTx/>
                <a:latin typeface="iCiel Pony" panose="02000000000000000000" pitchFamily="2" charset="0"/>
                <a:ea typeface="+mn-ea"/>
                <a:cs typeface="+mn-cs"/>
              </a:rPr>
              <a:t>a</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s</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ẻ</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r</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ư</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l</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p</a:t>
            </a:r>
            <a:endPar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8" name="Speech Bubble: Rectangle with Corners Rounded 7"/>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Speech Bubble: Oval 11"/>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18"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4553" y="0"/>
            <a:ext cx="2257907" cy="836579"/>
            <a:chOff x="5520021" y="2058180"/>
            <a:chExt cx="5339048" cy="2847195"/>
          </a:xfrm>
        </p:grpSpPr>
        <p:sp>
          <p:nvSpPr>
            <p:cNvPr id="2" name="Rectangle: Rounded Corners 1"/>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p:cNvSpPr txBox="1"/>
          <p:nvPr/>
        </p:nvSpPr>
        <p:spPr>
          <a:xfrm>
            <a:off x="-795004" y="164903"/>
            <a:ext cx="41570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300" normalizeH="0" baseline="0" noProof="0">
                <a:ln>
                  <a:noFill/>
                </a:ln>
                <a:solidFill>
                  <a:srgbClr val="FD6B98"/>
                </a:solidFill>
                <a:effectLst/>
                <a:uLnTx/>
                <a:uFillTx/>
                <a:latin typeface="iCiel Pony" panose="02000000000000000000" pitchFamily="2" charset="0"/>
                <a:ea typeface="+mn-ea"/>
                <a:cs typeface="+mn-cs"/>
              </a:rPr>
              <a:t>MẪU</a:t>
            </a:r>
            <a:endParaRPr kumimoji="0" lang="en-US" sz="36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7" name="TextBox 6"/>
          <p:cNvSpPr txBox="1"/>
          <p:nvPr/>
        </p:nvSpPr>
        <p:spPr>
          <a:xfrm>
            <a:off x="930613" y="865180"/>
            <a:ext cx="10330774" cy="470898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prstClr val="black"/>
                </a:solidFill>
                <a:effectLst/>
                <a:uLnTx/>
                <a:uFillTx/>
                <a:ea typeface="+mn-ea"/>
                <a:cs typeface="+mn-cs"/>
              </a:rPr>
              <a:t>	</a:t>
            </a:r>
            <a:r>
              <a:rPr kumimoji="0" lang="vi-VN" sz="2000" b="0" i="0" u="none" strike="noStrike" kern="1200" cap="none" spc="0" normalizeH="0" baseline="0" noProof="0">
                <a:ln>
                  <a:noFill/>
                </a:ln>
                <a:solidFill>
                  <a:prstClr val="black"/>
                </a:solidFill>
                <a:effectLst/>
                <a:uLnTx/>
                <a:uFillTx/>
                <a:ea typeface="+mn-ea"/>
                <a:cs typeface="+mn-cs"/>
              </a:rPr>
              <a:t>Đó là một cuộc hát trên truyền hình được công ty Cát Tiên Sa mua từ bản gốc “The Voice” và được phát sóng tại Việt Nam bắt đầu từ ngày 8 tháng 7 năm 2012 trên kênh VTV3. Tôi biết chương trình này thông qua một số phương tiện truyền thông như ti vi và tạp chí.</a:t>
            </a:r>
            <a:endParaRPr kumimoji="0" lang="en-US" sz="2000" b="0" i="0" u="none" strike="noStrike" kern="1200" cap="none" spc="0" normalizeH="0" baseline="0" noProof="0">
              <a:ln>
                <a:noFill/>
              </a:ln>
              <a:solidFill>
                <a:prstClr val="black"/>
              </a:solidFill>
              <a:effectLst/>
              <a:uLnTx/>
              <a:uFillTx/>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prstClr val="black"/>
                </a:solidFill>
                <a:effectLst/>
                <a:uLnTx/>
                <a:uFillTx/>
                <a:ea typeface="+mn-ea"/>
                <a:cs typeface="+mn-cs"/>
              </a:rPr>
              <a:t>	</a:t>
            </a:r>
            <a:r>
              <a:rPr kumimoji="0" lang="vi-VN" sz="2000" b="0" i="0" u="none" strike="noStrike" kern="1200" cap="none" spc="0" normalizeH="0" baseline="0" noProof="0">
                <a:ln>
                  <a:noFill/>
                </a:ln>
                <a:solidFill>
                  <a:prstClr val="black"/>
                </a:solidFill>
                <a:effectLst/>
                <a:uLnTx/>
                <a:uFillTx/>
                <a:ea typeface="+mn-ea"/>
                <a:cs typeface="+mn-cs"/>
              </a:rPr>
              <a:t>The Voice được đánh giá là một trong những chương trình giải trí phổ biến nhất. Điều này không chỉ đến từ các huấn luyện viên - những tấm gương nổi bật của ngành giải trí mà còn qua cách lựa chọn các thí sinh rất hấp dẫn.Có rất nhiều lý do khiến tôi thích điều đó. Thứ tư, đây là một chương trình mới và khác lạ so với các hình thức truyền tải chương trình khác. Đặc điểm tiêu điểm của chương trình là trong vòng ẩn, để chọn thí sinh cho 4 đội, các huấn luyện viên sẽ quay trở lại sân khấu và chỉ chọn thí sinh dựa trên giọng hát của họ. Tiêu chí của chương trình là giọng nói được quan tâm nhiều hơn ngoại hình, được coi là điểm mới đã thu hút được lượng lớn người xem. Ngoài ra, các huấn luyện viên đều là những ca sĩ và nhạc sĩ hàng đầu của Việt Nam. Họ rất hài hước và thực sự nhiệt tình đối với các ca sĩ trẻ tiềm năng, điều này là một phần giúp giảm áp lực cho các thí sinh.</a:t>
            </a:r>
            <a:endParaRPr kumimoji="0" lang="en-US" sz="2000" b="0" i="0" u="none" strike="noStrike" kern="1200" cap="none" spc="0" normalizeH="0" baseline="0" noProof="0">
              <a:ln>
                <a:noFill/>
              </a:ln>
              <a:solidFill>
                <a:prstClr val="black"/>
              </a:solidFill>
              <a:effectLst/>
              <a:uLnTx/>
              <a:uFillTx/>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7707085" y="5070843"/>
            <a:ext cx="4445449" cy="178442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546184" y="4907433"/>
            <a:ext cx="4852545" cy="1947834"/>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43008" y="4907433"/>
            <a:ext cx="4852545" cy="1947834"/>
          </a:xfrm>
          <a:prstGeom prst="rect">
            <a:avLst/>
          </a:prstGeom>
        </p:spPr>
      </p:pic>
      <p:pic>
        <p:nvPicPr>
          <p:cNvPr id="17" name="Picture 16" descr="A picture containing doll, clipart&#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a:off x="7494586" y="945653"/>
            <a:ext cx="2999238" cy="4614212"/>
          </a:xfrm>
          <a:prstGeom prst="rect">
            <a:avLst/>
          </a:prstGeom>
        </p:spPr>
      </p:pic>
      <p:pic>
        <p:nvPicPr>
          <p:cNvPr id="18" name="Picture 17" descr="A picture containing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36365" y="1792989"/>
            <a:ext cx="2249234" cy="3440660"/>
          </a:xfrm>
          <a:prstGeom prst="rect">
            <a:avLst/>
          </a:prstGeom>
        </p:spPr>
      </p:pic>
      <p:pic>
        <p:nvPicPr>
          <p:cNvPr id="19" name="Picture 18" descr="A picture containing toy, vector graphics&#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6232" y="938925"/>
            <a:ext cx="2999239" cy="4614213"/>
          </a:xfrm>
          <a:prstGeom prst="rect">
            <a:avLst/>
          </a:prstGeom>
        </p:spPr>
      </p:pic>
      <p:pic>
        <p:nvPicPr>
          <p:cNvPr id="25" name="Am-thanh-tieng-wow-cua-bon-tre-con-www_tiengdong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588919" y="670488"/>
            <a:ext cx="609600" cy="609600"/>
          </a:xfrm>
          <a:prstGeom prst="rect">
            <a:avLst/>
          </a:prstGeom>
        </p:spPr>
      </p:pic>
      <p:pic>
        <p:nvPicPr>
          <p:cNvPr id="22" name="Picture 21" descr="A close-up of a toy&#10;&#10;Description automatically generated with medium confidenc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57934" y="2580816"/>
            <a:ext cx="3145418" cy="2991833"/>
          </a:xfrm>
          <a:prstGeom prst="rect">
            <a:avLst/>
          </a:prstGeom>
        </p:spPr>
      </p:pic>
      <p:pic>
        <p:nvPicPr>
          <p:cNvPr id="24" name="Picture 23" descr="A picture containing shape&#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37297" y="2397625"/>
            <a:ext cx="3885674" cy="3168967"/>
          </a:xfrm>
          <a:prstGeom prst="rect">
            <a:avLst/>
          </a:prstGeom>
        </p:spPr>
      </p:pic>
      <p:pic>
        <p:nvPicPr>
          <p:cNvPr id="4" name="Picture 3" descr="A picture containing athletic game, sport&#10;&#10;Description automatically generated"/>
          <p:cNvPicPr>
            <a:picLocks noChangeAspect="1"/>
          </p:cNvPicPr>
          <p:nvPr/>
        </p:nvPicPr>
        <p:blipFill>
          <a:blip r:embed="rId13" cstate="print">
            <a:extLst>
              <a:ext uri="{BEBA8EAE-BF5A-486C-A8C5-ECC9F3942E4B}">
                <a14:imgProps xmlns:a14="http://schemas.microsoft.com/office/drawing/2010/main">
                  <a14:imgLayer r:embed="rId14">
                    <a14:imgEffect>
                      <a14:backgroundRemoval t="7778" b="93556" l="8000" r="93556">
                        <a14:foregroundMark x1="8222" y1="37778" x2="8222" y2="37778"/>
                        <a14:foregroundMark x1="8667" y1="35778" x2="83556" y2="76667"/>
                        <a14:foregroundMark x1="8222" y1="39778" x2="53333" y2="93556"/>
                        <a14:foregroundMark x1="8667" y1="43333" x2="19333" y2="77111"/>
                        <a14:foregroundMark x1="19333" y1="77111" x2="27556" y2="89333"/>
                        <a14:foregroundMark x1="27556" y1="89333" x2="36889" y2="91556"/>
                        <a14:foregroundMark x1="18667" y1="22000" x2="58889" y2="64222"/>
                        <a14:foregroundMark x1="58889" y1="64222" x2="70889" y2="84667"/>
                        <a14:foregroundMark x1="70889" y1="84667" x2="71111" y2="84889"/>
                        <a14:foregroundMark x1="30222" y1="50444" x2="71556" y2="88444"/>
                        <a14:foregroundMark x1="71556" y1="88444" x2="71111" y2="88444"/>
                        <a14:foregroundMark x1="37556" y1="69111" x2="62889" y2="84667"/>
                        <a14:foregroundMark x1="36889" y1="7111" x2="89556" y2="58222"/>
                        <a14:foregroundMark x1="89556" y1="58222" x2="93556" y2="60444"/>
                        <a14:foregroundMark x1="38889" y1="36444" x2="72667" y2="57778"/>
                        <a14:foregroundMark x1="20667" y1="17556" x2="48889" y2="14667"/>
                        <a14:foregroundMark x1="48889" y1="14667" x2="71111" y2="18000"/>
                        <a14:foregroundMark x1="71111" y1="18000" x2="89556" y2="47111"/>
                        <a14:foregroundMark x1="81111" y1="22222" x2="55556" y2="8667"/>
                        <a14:foregroundMark x1="55556" y1="8667" x2="42222" y2="7778"/>
                        <a14:foregroundMark x1="42222" y1="7778" x2="42222" y2="7778"/>
                        <a14:foregroundMark x1="21778" y1="20222" x2="43111" y2="32000"/>
                        <a14:foregroundMark x1="43111" y1="32000" x2="43111" y2="32000"/>
                        <a14:foregroundMark x1="90444" y1="39111" x2="86444" y2="71778"/>
                      </a14:backgroundRemoval>
                    </a14:imgEffect>
                  </a14:imgLayer>
                </a14:imgProps>
              </a:ext>
              <a:ext uri="{28A0092B-C50C-407E-A947-70E740481C1C}">
                <a14:useLocalDpi xmlns:a14="http://schemas.microsoft.com/office/drawing/2010/main" val="0"/>
              </a:ext>
            </a:extLst>
          </a:blip>
          <a:stretch>
            <a:fillRect/>
          </a:stretch>
        </p:blipFill>
        <p:spPr>
          <a:xfrm>
            <a:off x="5462058" y="3035010"/>
            <a:ext cx="911635" cy="911635"/>
          </a:xfrm>
          <a:prstGeom prst="rect">
            <a:avLst/>
          </a:prstGeom>
        </p:spPr>
      </p:pic>
      <p:pic>
        <p:nvPicPr>
          <p:cNvPr id="12" name="Picture 11" descr="A picture containing vector graphics&#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11896" y="2781616"/>
            <a:ext cx="1218434" cy="1523724"/>
          </a:xfrm>
          <a:prstGeom prst="rect">
            <a:avLst/>
          </a:prstGeom>
        </p:spPr>
      </p:pic>
      <p:pic>
        <p:nvPicPr>
          <p:cNvPr id="16" name="Picture 15" descr="Shape&#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35385" y="3927723"/>
            <a:ext cx="1015888" cy="1015888"/>
          </a:xfrm>
          <a:prstGeom prst="rect">
            <a:avLst/>
          </a:prstGeom>
        </p:spPr>
      </p:pic>
      <p:pic>
        <p:nvPicPr>
          <p:cNvPr id="1026" name="Picture 2"/>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9752" b="34220" l="51064" r="87057">
                        <a14:foregroundMark x1="52660" y1="21631" x2="52660" y2="21631"/>
                        <a14:foregroundMark x1="51064" y1="27128" x2="51064" y2="27128"/>
                        <a14:foregroundMark x1="81738" y1="34220" x2="81738" y2="34220"/>
                      </a14:backgroundRemoval>
                    </a14:imgEffect>
                  </a14:imgLayer>
                </a14:imgProps>
              </a:ext>
              <a:ext uri="{28A0092B-C50C-407E-A947-70E740481C1C}">
                <a14:useLocalDpi xmlns:a14="http://schemas.microsoft.com/office/drawing/2010/main" val="0"/>
              </a:ext>
            </a:extLst>
          </a:blip>
          <a:srcRect l="49485" t="6813" r="8646" b="63742"/>
          <a:stretch>
            <a:fillRect/>
          </a:stretch>
        </p:blipFill>
        <p:spPr bwMode="auto">
          <a:xfrm>
            <a:off x="6468411" y="4229274"/>
            <a:ext cx="1276588" cy="89779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17808" y="956319"/>
            <a:ext cx="3341232" cy="5402062"/>
            <a:chOff x="-95248" y="2273654"/>
            <a:chExt cx="3215641" cy="4947140"/>
          </a:xfrm>
        </p:grpSpPr>
        <p:pic>
          <p:nvPicPr>
            <p:cNvPr id="11" name="Picture 10" descr="A person in a garment&#10;&#10;Description automatically generated with medium confidence"/>
            <p:cNvPicPr>
              <a:picLocks noChangeAspect="1"/>
            </p:cNvPicPr>
            <p:nvPr/>
          </p:nvPicPr>
          <p:blipFill>
            <a:blip r:embed="rId19">
              <a:extLst>
                <a:ext uri="{BEBA8EAE-BF5A-486C-A8C5-ECC9F3942E4B}">
                  <a14:imgProps xmlns:a14="http://schemas.microsoft.com/office/drawing/2010/main">
                    <a14:imgLayer r:embed="rId20">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15" name="Freeform: Shape 14"/>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1" presetClass="mediacall" presetSubtype="0" fill="hold" nodeType="withEffect">
                                  <p:stCondLst>
                                    <p:cond delay="0"/>
                                  </p:stCondLst>
                                  <p:childTnLst>
                                    <p:cmd type="call" cmd="playFrom(0.0)">
                                      <p:cBhvr>
                                        <p:cTn id="19" dur="3735" fill="hold"/>
                                        <p:tgtEl>
                                          <p:spTgt spid="25"/>
                                        </p:tgtEl>
                                      </p:cBhvr>
                                    </p:cmd>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500" fill="hold"/>
                                        <p:tgtEl>
                                          <p:spTgt spid="1026"/>
                                        </p:tgtEl>
                                        <p:attrNameLst>
                                          <p:attrName>ppt_w</p:attrName>
                                        </p:attrNameLst>
                                      </p:cBhvr>
                                      <p:tavLst>
                                        <p:tav tm="0">
                                          <p:val>
                                            <p:fltVal val="0"/>
                                          </p:val>
                                        </p:tav>
                                        <p:tav tm="100000">
                                          <p:val>
                                            <p:strVal val="#ppt_w"/>
                                          </p:val>
                                        </p:tav>
                                      </p:tavLst>
                                    </p:anim>
                                    <p:anim calcmode="lin" valueType="num">
                                      <p:cBhvr>
                                        <p:cTn id="38" dur="500" fill="hold"/>
                                        <p:tgtEl>
                                          <p:spTgt spid="1026"/>
                                        </p:tgtEl>
                                        <p:attrNameLst>
                                          <p:attrName>ppt_h</p:attrName>
                                        </p:attrNameLst>
                                      </p:cBhvr>
                                      <p:tavLst>
                                        <p:tav tm="0">
                                          <p:val>
                                            <p:fltVal val="0"/>
                                          </p:val>
                                        </p:tav>
                                        <p:tav tm="100000">
                                          <p:val>
                                            <p:strVal val="#ppt_h"/>
                                          </p:val>
                                        </p:tav>
                                      </p:tavLst>
                                    </p:anim>
                                    <p:animEffect transition="in" filter="fade">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32833"/>
          <a:stretch>
            <a:fillRect/>
          </a:stretch>
        </p:blipFill>
        <p:spPr>
          <a:xfrm>
            <a:off x="0" y="-1"/>
            <a:ext cx="12192000" cy="6849491"/>
          </a:xfrm>
          <a:prstGeom prst="rect">
            <a:avLst/>
          </a:prstGeom>
        </p:spPr>
      </p:pic>
      <p:pic>
        <p:nvPicPr>
          <p:cNvPr id="2052" name="Picture 4" descr="Cartoon grunge earth map icon Royalty Free Vector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a:fillRect/>
          </a:stretch>
        </p:blipFill>
        <p:spPr bwMode="auto">
          <a:xfrm>
            <a:off x="943978" y="-1"/>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toon Location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oy,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2093" y="2522745"/>
            <a:ext cx="2999239" cy="4614213"/>
          </a:xfrm>
          <a:prstGeom prst="rect">
            <a:avLst/>
          </a:prstGeom>
        </p:spPr>
      </p:pic>
      <p:pic>
        <p:nvPicPr>
          <p:cNvPr id="14" name="Picture 13" descr="A picture containing vector graphic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33968" y="832861"/>
            <a:ext cx="1002253" cy="1533149"/>
          </a:xfrm>
          <a:prstGeom prst="rect">
            <a:avLst/>
          </a:prstGeom>
        </p:spPr>
      </p:pic>
      <p:grpSp>
        <p:nvGrpSpPr>
          <p:cNvPr id="2" name="Group 1"/>
          <p:cNvGrpSpPr/>
          <p:nvPr/>
        </p:nvGrpSpPr>
        <p:grpSpPr>
          <a:xfrm>
            <a:off x="-68432" y="2479339"/>
            <a:ext cx="2718965" cy="4378661"/>
            <a:chOff x="-95248" y="2273654"/>
            <a:chExt cx="3215641" cy="4947140"/>
          </a:xfrm>
        </p:grpSpPr>
        <p:pic>
          <p:nvPicPr>
            <p:cNvPr id="4" name="Picture 3" descr="A person in a garment&#10;&#10;Description automatically generated with medium confidence"/>
            <p:cNvPicPr>
              <a:picLocks noChangeAspect="1"/>
            </p:cNvPicPr>
            <p:nvPr/>
          </p:nvPicPr>
          <p:blipFill>
            <a:blip r:embed="rId8">
              <a:extLst>
                <a:ext uri="{BEBA8EAE-BF5A-486C-A8C5-ECC9F3942E4B}">
                  <a14:imgProps xmlns:a14="http://schemas.microsoft.com/office/drawing/2010/main">
                    <a14:imgLayer r:embed="rId9">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5" name="Freeform: Shape 4"/>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6" name="Tieng-tinh-tinh-www_tiengdong_co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2545206" y="65177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4.375E-6 -1.85185E-6 L 0.06549 -1.85185E-6 C 0.09479 -1.85185E-6 0.13099 0.06158 0.13099 0.11181 L 0.13099 0.22361 " pathEditMode="relative" rAng="0" ptsTypes="AAAA">
                                      <p:cBhvr>
                                        <p:cTn id="6" dur="2000" fill="hold"/>
                                        <p:tgtEl>
                                          <p:spTgt spid="14"/>
                                        </p:tgtEl>
                                        <p:attrNameLst>
                                          <p:attrName>ppt_x</p:attrName>
                                          <p:attrName>ppt_y</p:attrName>
                                        </p:attrNameLst>
                                      </p:cBhvr>
                                      <p:rCtr x="6549" y="11181"/>
                                    </p:animMotion>
                                  </p:childTnLst>
                                </p:cTn>
                              </p:par>
                              <p:par>
                                <p:cTn id="7" presetID="1" presetClass="mediacall" presetSubtype="0" fill="hold" nodeType="withEffect">
                                  <p:stCondLst>
                                    <p:cond delay="0"/>
                                  </p:stCondLst>
                                  <p:childTnLst>
                                    <p:cmd type="call" cmd="playFrom(0.0)">
                                      <p:cBhvr>
                                        <p:cTn id="8" dur="3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7707085" y="5070843"/>
            <a:ext cx="4445449" cy="178442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546184" y="4907433"/>
            <a:ext cx="4852545" cy="1947834"/>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43008" y="4907433"/>
            <a:ext cx="4852545" cy="1947834"/>
          </a:xfrm>
          <a:prstGeom prst="rect">
            <a:avLst/>
          </a:prstGeom>
        </p:spPr>
      </p:pic>
      <p:pic>
        <p:nvPicPr>
          <p:cNvPr id="21" name="Picture 20" descr="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024" y="2612156"/>
            <a:ext cx="3146920" cy="2703198"/>
          </a:xfrm>
          <a:prstGeom prst="rect">
            <a:avLst/>
          </a:prstGeom>
        </p:spPr>
      </p:pic>
      <p:grpSp>
        <p:nvGrpSpPr>
          <p:cNvPr id="19" name="Group 18"/>
          <p:cNvGrpSpPr/>
          <p:nvPr/>
        </p:nvGrpSpPr>
        <p:grpSpPr>
          <a:xfrm>
            <a:off x="2622117" y="1275431"/>
            <a:ext cx="7978149" cy="2914299"/>
            <a:chOff x="3429837" y="1275431"/>
            <a:chExt cx="7978149" cy="2914299"/>
          </a:xfrm>
        </p:grpSpPr>
        <p:sp>
          <p:nvSpPr>
            <p:cNvPr id="4" name="任意多边形: 形状 3"/>
            <p:cNvSpPr/>
            <p:nvPr/>
          </p:nvSpPr>
          <p:spPr>
            <a:xfrm>
              <a:off x="3429837" y="1275431"/>
              <a:ext cx="7978149" cy="291429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rgbClr val="CDB7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15" name="TextBox 14"/>
            <p:cNvSpPr txBox="1"/>
            <p:nvPr/>
          </p:nvSpPr>
          <p:spPr>
            <a:xfrm>
              <a:off x="3710342" y="1757092"/>
              <a:ext cx="7353897"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500" b="1" i="0" u="none" strike="noStrike" kern="1200" cap="none" spc="0" normalizeH="0" baseline="0" noProof="0">
                  <a:ln w="22225">
                    <a:solidFill>
                      <a:srgbClr val="B08E3C"/>
                    </a:solidFill>
                    <a:prstDash val="solid"/>
                  </a:ln>
                  <a:solidFill>
                    <a:srgbClr val="FFFF00"/>
                  </a:solidFill>
                  <a:effectLst/>
                  <a:uLnTx/>
                  <a:uFillTx/>
                  <a:latin typeface="UVN Banh Mi" pitchFamily="2" charset="0"/>
                  <a:ea typeface="+mn-ea"/>
                  <a:cs typeface="+mn-cs"/>
                </a:rPr>
                <a:t>KHỞI ĐỘNG</a:t>
              </a:r>
              <a:endParaRPr kumimoji="0" lang="en-US" sz="11500" b="1" i="0" u="none" strike="noStrike" kern="1200" cap="none" spc="0" normalizeH="0" baseline="0" noProof="0" dirty="0">
                <a:ln>
                  <a:noFill/>
                </a:ln>
                <a:solidFill>
                  <a:srgbClr val="002060"/>
                </a:solidFill>
                <a:effectLst/>
                <a:uLnTx/>
                <a:uFillTx/>
                <a:latin typeface="UVN Banh Mi" pitchFamily="2"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7707085" y="5070843"/>
            <a:ext cx="4445449" cy="178442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546184" y="4907433"/>
            <a:ext cx="4852545" cy="1947834"/>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43008" y="4907433"/>
            <a:ext cx="4852545" cy="1947834"/>
          </a:xfrm>
          <a:prstGeom prst="rect">
            <a:avLst/>
          </a:prstGeom>
        </p:spPr>
      </p:pic>
      <p:pic>
        <p:nvPicPr>
          <p:cNvPr id="16" name="Picture 15" descr="A picture containing text, container&#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9780" y="2749391"/>
            <a:ext cx="2618545" cy="2618545"/>
          </a:xfrm>
          <a:prstGeom prst="rect">
            <a:avLst/>
          </a:prstGeom>
        </p:spPr>
      </p:pic>
      <p:grpSp>
        <p:nvGrpSpPr>
          <p:cNvPr id="18" name="Group 17"/>
          <p:cNvGrpSpPr/>
          <p:nvPr/>
        </p:nvGrpSpPr>
        <p:grpSpPr>
          <a:xfrm>
            <a:off x="382698" y="1551545"/>
            <a:ext cx="10333612" cy="3576616"/>
            <a:chOff x="382698" y="1551545"/>
            <a:chExt cx="10333612" cy="3576616"/>
          </a:xfrm>
        </p:grpSpPr>
        <p:grpSp>
          <p:nvGrpSpPr>
            <p:cNvPr id="12" name="Group 11"/>
            <p:cNvGrpSpPr/>
            <p:nvPr/>
          </p:nvGrpSpPr>
          <p:grpSpPr>
            <a:xfrm>
              <a:off x="382698" y="1551545"/>
              <a:ext cx="10333612" cy="3576616"/>
              <a:chOff x="382698" y="1551545"/>
              <a:chExt cx="10333612" cy="3576616"/>
            </a:xfrm>
          </p:grpSpPr>
          <p:grpSp>
            <p:nvGrpSpPr>
              <p:cNvPr id="19" name="Group 18"/>
              <p:cNvGrpSpPr/>
              <p:nvPr/>
            </p:nvGrpSpPr>
            <p:grpSpPr>
              <a:xfrm>
                <a:off x="3081909" y="1551545"/>
                <a:ext cx="7634401" cy="2914299"/>
                <a:chOff x="3429838" y="1275431"/>
                <a:chExt cx="7634401" cy="2914299"/>
              </a:xfrm>
            </p:grpSpPr>
            <p:sp>
              <p:nvSpPr>
                <p:cNvPr id="4" name="任意多边形: 形状 3"/>
                <p:cNvSpPr/>
                <p:nvPr/>
              </p:nvSpPr>
              <p:spPr>
                <a:xfrm>
                  <a:off x="3429838" y="1275431"/>
                  <a:ext cx="5316038" cy="291429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rgbClr val="0071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15" name="TextBox 14"/>
                <p:cNvSpPr txBox="1"/>
                <p:nvPr/>
              </p:nvSpPr>
              <p:spPr>
                <a:xfrm>
                  <a:off x="3710342" y="1757092"/>
                  <a:ext cx="7353897" cy="186204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500" b="1" i="0" u="none" strike="noStrike" kern="1200" cap="none" spc="0" normalizeH="0" baseline="0" noProof="0" dirty="0" err="1">
                      <a:ln>
                        <a:solidFill>
                          <a:srgbClr val="0071A7"/>
                        </a:solidFill>
                      </a:ln>
                      <a:solidFill>
                        <a:srgbClr val="41C1FF"/>
                      </a:solidFill>
                      <a:effectLst/>
                      <a:uLnTx/>
                      <a:uFillTx/>
                      <a:latin typeface="UVN Banh Mi" pitchFamily="2" charset="0"/>
                      <a:ea typeface="+mn-ea"/>
                      <a:cs typeface="+mn-cs"/>
                    </a:rPr>
                    <a:t>Chặng</a:t>
                  </a:r>
                  <a:r>
                    <a:rPr kumimoji="0" lang="en-US" sz="11500" b="1" i="0" u="none" strike="noStrike" kern="1200" cap="none" spc="0" normalizeH="0" baseline="0" noProof="0" dirty="0">
                      <a:ln>
                        <a:noFill/>
                      </a:ln>
                      <a:solidFill>
                        <a:srgbClr val="00B050"/>
                      </a:solidFill>
                      <a:effectLst/>
                      <a:uLnTx/>
                      <a:uFillTx/>
                      <a:latin typeface="UVN Banh Mi" pitchFamily="2" charset="0"/>
                      <a:ea typeface="+mn-ea"/>
                      <a:cs typeface="+mn-cs"/>
                    </a:rPr>
                    <a:t>  </a:t>
                  </a:r>
                  <a:endParaRPr kumimoji="0" lang="en-US" sz="11500" b="1" i="0" u="none" strike="noStrike" kern="1200" cap="none" spc="0" normalizeH="0" baseline="0" noProof="0" dirty="0">
                    <a:ln>
                      <a:noFill/>
                    </a:ln>
                    <a:solidFill>
                      <a:srgbClr val="00B050"/>
                    </a:solidFill>
                    <a:effectLst/>
                    <a:uLnTx/>
                    <a:uFillTx/>
                    <a:latin typeface="UVN Banh Mi" pitchFamily="2" charset="0"/>
                    <a:ea typeface="+mn-ea"/>
                    <a:cs typeface="+mn-cs"/>
                  </a:endParaRPr>
                </a:p>
              </p:txBody>
            </p:sp>
          </p:grpSp>
          <p:pic>
            <p:nvPicPr>
              <p:cNvPr id="11" name="Picture 10" descr="A picture containing text&#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98" y="2270661"/>
                <a:ext cx="3810000" cy="2857500"/>
              </a:xfrm>
              <a:prstGeom prst="rect">
                <a:avLst/>
              </a:prstGeom>
            </p:spPr>
          </p:pic>
        </p:grpSp>
        <p:pic>
          <p:nvPicPr>
            <p:cNvPr id="17" name="Picture 16" descr="A set of numbers on a black background&#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l="62141" t="777" r="19645" b="52077"/>
            <a:stretch>
              <a:fillRect/>
            </a:stretch>
          </p:blipFill>
          <p:spPr>
            <a:xfrm>
              <a:off x="7261366" y="2380312"/>
              <a:ext cx="868812" cy="125676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0397" y="635375"/>
            <a:ext cx="9696177" cy="1077218"/>
          </a:xfrm>
          <a:prstGeom prst="rect">
            <a:avLst/>
          </a:prstGeom>
          <a:noFill/>
        </p:spPr>
        <p:txBody>
          <a:bodyPr wrap="square">
            <a:spAutoFit/>
          </a:bodyPr>
          <a:lstStyle/>
          <a:p>
            <a:pPr lvl="0" defTabSz="914400" eaLnBrk="0" fontAlgn="base" hangingPunct="0">
              <a:spcBef>
                <a:spcPct val="0"/>
              </a:spcBef>
              <a:spcAft>
                <a:spcPct val="0"/>
              </a:spcAft>
            </a:pPr>
            <a:r>
              <a:rPr lang="vi-VN" altLang="en-US" sz="3200" b="1">
                <a:solidFill>
                  <a:srgbClr val="FF0C56"/>
                </a:solidFill>
                <a:latin typeface="Calibri" panose="020F0502020204030204" pitchFamily="34" charset="0"/>
                <a:cs typeface="Calibri" panose="020F0502020204030204" pitchFamily="34" charset="0"/>
              </a:rPr>
              <a:t>c. Em có suy nghĩ, cảm xúc gì về chương trình truyền hình hoặc hoạt</a:t>
            </a:r>
            <a:r>
              <a:rPr lang="en-US" altLang="en-US" sz="3200" b="1">
                <a:solidFill>
                  <a:srgbClr val="FF0C56"/>
                </a:solidFill>
                <a:latin typeface="Calibri" panose="020F0502020204030204" pitchFamily="34" charset="0"/>
                <a:cs typeface="Calibri" panose="020F0502020204030204" pitchFamily="34" charset="0"/>
              </a:rPr>
              <a:t> </a:t>
            </a:r>
            <a:r>
              <a:rPr lang="vi-VN" altLang="en-US" sz="3200" b="1">
                <a:solidFill>
                  <a:srgbClr val="FF0C56"/>
                </a:solidFill>
                <a:latin typeface="Calibri" panose="020F0502020204030204" pitchFamily="34" charset="0"/>
                <a:cs typeface="Calibri" panose="020F0502020204030204" pitchFamily="34" charset="0"/>
              </a:rPr>
              <a:t>động đó?</a:t>
            </a:r>
            <a:endParaRPr kumimoji="0" lang="en-US" altLang="en-US" sz="32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2" name="Picture 1" descr="A picture containing doll, clipart&#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flipH="1">
            <a:off x="4348866" y="1121894"/>
            <a:ext cx="2999238" cy="46142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4553" y="0"/>
            <a:ext cx="2257907" cy="836579"/>
            <a:chOff x="5520021" y="2058180"/>
            <a:chExt cx="5339048" cy="2847195"/>
          </a:xfrm>
        </p:grpSpPr>
        <p:sp>
          <p:nvSpPr>
            <p:cNvPr id="2" name="Rectangle: Rounded Corners 1"/>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p:cNvSpPr txBox="1"/>
          <p:nvPr/>
        </p:nvSpPr>
        <p:spPr>
          <a:xfrm>
            <a:off x="-795004" y="164903"/>
            <a:ext cx="41570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300" normalizeH="0" baseline="0" noProof="0">
                <a:ln>
                  <a:noFill/>
                </a:ln>
                <a:solidFill>
                  <a:srgbClr val="FD6B98"/>
                </a:solidFill>
                <a:effectLst/>
                <a:uLnTx/>
                <a:uFillTx/>
                <a:latin typeface="iCiel Pony" panose="02000000000000000000" pitchFamily="2" charset="0"/>
                <a:ea typeface="+mn-ea"/>
                <a:cs typeface="+mn-cs"/>
              </a:rPr>
              <a:t>MẪU</a:t>
            </a:r>
            <a:endParaRPr kumimoji="0" lang="en-US" sz="36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7" name="TextBox 6"/>
          <p:cNvSpPr txBox="1"/>
          <p:nvPr/>
        </p:nvSpPr>
        <p:spPr>
          <a:xfrm>
            <a:off x="1276397" y="1215376"/>
            <a:ext cx="9501850" cy="193899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ea typeface="+mn-ea"/>
                <a:cs typeface="+mn-cs"/>
              </a:rPr>
              <a:t>Chương trình rất hấp dẫn và đáng để bạn xem đấy!</a:t>
            </a:r>
            <a:r>
              <a:rPr kumimoji="0" lang="en-US" sz="4000" b="0" i="0" u="none" strike="noStrike" kern="1200" cap="none" spc="0" normalizeH="0" baseline="0" noProof="0">
                <a:ln>
                  <a:noFill/>
                </a:ln>
                <a:solidFill>
                  <a:prstClr val="black"/>
                </a:solidFill>
                <a:effectLst/>
                <a:uLnTx/>
                <a:uFillTx/>
                <a:ea typeface="+mn-ea"/>
                <a:cs typeface="+mn-cs"/>
              </a:rPr>
              <a:t> Các bạn hãy tìm hiểu và theo dõi nhé</a:t>
            </a:r>
            <a:endParaRPr kumimoji="0" lang="en-US" sz="4000" b="0" i="0" u="none" strike="noStrike" kern="1200" cap="none" spc="0" normalizeH="0" baseline="0" noProof="0">
              <a:ln>
                <a:noFill/>
              </a:ln>
              <a:solidFill>
                <a:prstClr val="black"/>
              </a:solidFill>
              <a:effectLst/>
              <a:uLnTx/>
              <a:uFillTx/>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0398" y="635375"/>
            <a:ext cx="9213646" cy="1631216"/>
          </a:xfrm>
          <a:prstGeom prst="rect">
            <a:avLst/>
          </a:prstGeom>
          <a:noFill/>
        </p:spPr>
        <p:txBody>
          <a:bodyPr wrap="square">
            <a:spAutoFit/>
          </a:bodyPr>
          <a:lstStyle/>
          <a:p>
            <a:pPr algn="just"/>
            <a:r>
              <a:rPr lang="vi-VN" sz="3600" b="1">
                <a:solidFill>
                  <a:srgbClr val="FF00FF"/>
                </a:solidFill>
                <a:latin typeface="Arial-Rounded-Bold"/>
              </a:rPr>
              <a:t>2. </a:t>
            </a:r>
            <a:r>
              <a:rPr lang="vi-VN" sz="3200" b="1">
                <a:solidFill>
                  <a:srgbClr val="000000"/>
                </a:solidFill>
                <a:latin typeface="Arial-BoldMT"/>
              </a:rPr>
              <a:t>Ghi lại một số thông tin về chương trình truyền hình hoặc hoạt động</a:t>
            </a:r>
            <a:r>
              <a:rPr lang="en-US" sz="3200" b="1">
                <a:solidFill>
                  <a:srgbClr val="000000"/>
                </a:solidFill>
                <a:latin typeface="Arial-BoldMT"/>
              </a:rPr>
              <a:t> </a:t>
            </a:r>
            <a:r>
              <a:rPr lang="vi-VN" sz="3200" b="1">
                <a:solidFill>
                  <a:srgbClr val="000000"/>
                </a:solidFill>
                <a:latin typeface="Arial-BoldMT"/>
              </a:rPr>
              <a:t>được nghe bạn giới thiệu mà em thấy thú vị.</a:t>
            </a:r>
            <a:endParaRPr kumimoji="0" lang="en-US" altLang="en-US" sz="32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2" name="Picture 1" descr="A picture containing doll, clipart&#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flipH="1">
            <a:off x="4348866" y="1121894"/>
            <a:ext cx="2999238" cy="46142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a:fillRect/>
          </a:stretch>
        </p:blipFill>
        <p:spPr>
          <a:xfrm flipH="1">
            <a:off x="696462" y="2302993"/>
            <a:ext cx="2999238" cy="3288182"/>
          </a:xfrm>
          <a:prstGeom prst="rect">
            <a:avLst/>
          </a:prstGeom>
        </p:spPr>
      </p:pic>
      <p:pic>
        <p:nvPicPr>
          <p:cNvPr id="6" name="Picture 5" descr="A picture containing toy, vector graphic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b="30542"/>
          <a:stretch>
            <a:fillRect/>
          </a:stretch>
        </p:blipFill>
        <p:spPr>
          <a:xfrm>
            <a:off x="2442879" y="2302993"/>
            <a:ext cx="3077142" cy="3288182"/>
          </a:xfrm>
          <a:prstGeom prst="rect">
            <a:avLst/>
          </a:prstGeom>
        </p:spPr>
      </p:pic>
      <p:sp>
        <p:nvSpPr>
          <p:cNvPr id="9" name="Speech Bubble: Rectangle with Corners Rounded 8"/>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Speech Bubble: Oval 9"/>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2" name="Group 11"/>
          <p:cNvGrpSpPr/>
          <p:nvPr/>
        </p:nvGrpSpPr>
        <p:grpSpPr>
          <a:xfrm>
            <a:off x="5442117" y="1784909"/>
            <a:ext cx="5515544" cy="3288182"/>
            <a:chOff x="5520021" y="2058180"/>
            <a:chExt cx="5339048" cy="2847195"/>
          </a:xfrm>
        </p:grpSpPr>
        <p:sp>
          <p:nvSpPr>
            <p:cNvPr id="13" name="Rectangle: Rounded Corners 12"/>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Rounded Corners 13"/>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15" name="TextBox 14"/>
          <p:cNvSpPr txBox="1"/>
          <p:nvPr/>
        </p:nvSpPr>
        <p:spPr>
          <a:xfrm>
            <a:off x="5558383" y="2382032"/>
            <a:ext cx="5248276"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o</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ạ</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ộ</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g</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ó</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m</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ô</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i</a:t>
            </a:r>
            <a:endParaRPr kumimoji="0" lang="en-US" sz="66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a:fillRect/>
          </a:stretch>
        </p:blipFill>
        <p:spPr>
          <a:xfrm flipH="1">
            <a:off x="696462" y="2302993"/>
            <a:ext cx="2999238" cy="3288182"/>
          </a:xfrm>
          <a:prstGeom prst="rect">
            <a:avLst/>
          </a:prstGeom>
        </p:spPr>
      </p:pic>
      <p:pic>
        <p:nvPicPr>
          <p:cNvPr id="6" name="Picture 5" descr="A picture containing toy, vector graphic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b="30542"/>
          <a:stretch>
            <a:fillRect/>
          </a:stretch>
        </p:blipFill>
        <p:spPr>
          <a:xfrm>
            <a:off x="2442879" y="2302993"/>
            <a:ext cx="3077142" cy="3288182"/>
          </a:xfrm>
          <a:prstGeom prst="rect">
            <a:avLst/>
          </a:prstGeom>
        </p:spPr>
      </p:pic>
      <p:grpSp>
        <p:nvGrpSpPr>
          <p:cNvPr id="4" name="Group 3"/>
          <p:cNvGrpSpPr/>
          <p:nvPr/>
        </p:nvGrpSpPr>
        <p:grpSpPr>
          <a:xfrm>
            <a:off x="5368579" y="1784909"/>
            <a:ext cx="5515544" cy="3288182"/>
            <a:chOff x="5520021" y="2058180"/>
            <a:chExt cx="5339048" cy="2847195"/>
          </a:xfrm>
        </p:grpSpPr>
        <p:sp>
          <p:nvSpPr>
            <p:cNvPr id="2" name="Rectangle: Rounded Corners 1"/>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p:cNvSpPr txBox="1"/>
          <p:nvPr/>
        </p:nvSpPr>
        <p:spPr>
          <a:xfrm>
            <a:off x="5456827" y="2289699"/>
            <a:ext cx="533904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h</a:t>
            </a:r>
            <a:r>
              <a:rPr kumimoji="0" lang="en-US" sz="7200" b="0" i="0" u="none" strike="noStrike" kern="1200" cap="none" spc="300" normalizeH="0" baseline="0" noProof="0" dirty="0">
                <a:ln>
                  <a:noFill/>
                </a:ln>
                <a:solidFill>
                  <a:srgbClr val="FFC000"/>
                </a:solidFill>
                <a:effectLst/>
                <a:uLnTx/>
                <a:uFillTx/>
                <a:latin typeface="iCiel Pony" panose="02000000000000000000" pitchFamily="2" charset="0"/>
                <a:ea typeface="+mn-ea"/>
                <a:cs typeface="+mn-cs"/>
              </a:rPr>
              <a:t>i</a:t>
            </a:r>
            <a:r>
              <a:rPr kumimoji="0" lang="en-US" sz="7200" b="0" i="0" u="none" strike="noStrike" kern="1200" cap="none" spc="300" normalizeH="0" baseline="0" noProof="0" dirty="0">
                <a:ln>
                  <a:noFill/>
                </a:ln>
                <a:solidFill>
                  <a:srgbClr val="00B0F0"/>
                </a:solidFill>
                <a:effectLst/>
                <a:uLnTx/>
                <a:uFillTx/>
                <a:latin typeface="iCiel Pony" panose="02000000000000000000" pitchFamily="2" charset="0"/>
                <a:ea typeface="+mn-ea"/>
                <a:cs typeface="+mn-cs"/>
              </a:rPr>
              <a:t>a</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s</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ẻ</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r</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ư</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l</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p</a:t>
            </a:r>
            <a:endPar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8" name="Speech Bubble: Rectangle with Corners Rounded 7"/>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Speech Bubble: Oval 11"/>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18"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4553" y="0"/>
            <a:ext cx="2257907" cy="836579"/>
            <a:chOff x="5520021" y="2058180"/>
            <a:chExt cx="5339048" cy="2847195"/>
          </a:xfrm>
        </p:grpSpPr>
        <p:sp>
          <p:nvSpPr>
            <p:cNvPr id="2" name="Rectangle: Rounded Corners 1"/>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p:cNvSpPr txBox="1"/>
          <p:nvPr/>
        </p:nvSpPr>
        <p:spPr>
          <a:xfrm>
            <a:off x="-795004" y="164903"/>
            <a:ext cx="41570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300" normalizeH="0" baseline="0" noProof="0">
                <a:ln>
                  <a:noFill/>
                </a:ln>
                <a:solidFill>
                  <a:srgbClr val="FD6B98"/>
                </a:solidFill>
                <a:effectLst/>
                <a:uLnTx/>
                <a:uFillTx/>
                <a:latin typeface="iCiel Pony" panose="02000000000000000000" pitchFamily="2" charset="0"/>
                <a:ea typeface="+mn-ea"/>
                <a:cs typeface="+mn-cs"/>
              </a:rPr>
              <a:t>MẪU</a:t>
            </a:r>
            <a:endParaRPr kumimoji="0" lang="en-US" sz="36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7" name="TextBox 6"/>
          <p:cNvSpPr txBox="1"/>
          <p:nvPr/>
        </p:nvSpPr>
        <p:spPr>
          <a:xfrm>
            <a:off x="817124" y="1215376"/>
            <a:ext cx="10428050" cy="39703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"Khám phá thế giới" là chương trình truyền hình yêu thích của tôi. Chương trình cung cấp cho chúng ta vô số thông tin hấp dẫn về thế giới tự nhiên, vũ trụ, con người, động vật và các hành tinh. Tôi có cơ hội tìm hiểu thêm về các nền văn hóa khác nhau và có thêm kiến thức thực tế về nhiều khía cạnh khác nhau của cuộc sống giúp đỡ chương trình. Tối thứ sáu tuần, VTV2 phát sóng chương trình “Khám phá thế giới”. Sự tò mò thường xuyên của tôi về thế giới và khả năng đưa ra những câu trả lời thuyết phục của chương trình là hai lý do nữa khiến tôi thích xem nó".</a:t>
            </a:r>
            <a:endParaRPr kumimoji="0" lang="en-US" sz="2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5065" y="5550090"/>
            <a:ext cx="2999238" cy="1301499"/>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8130799" y="5094627"/>
            <a:ext cx="4445449" cy="178442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546184" y="4907433"/>
            <a:ext cx="4852545" cy="1947834"/>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43008" y="4907433"/>
            <a:ext cx="4852545" cy="1947834"/>
          </a:xfrm>
          <a:prstGeom prst="rect">
            <a:avLst/>
          </a:prstGeom>
        </p:spPr>
      </p:pic>
      <p:pic>
        <p:nvPicPr>
          <p:cNvPr id="17" name="Picture 16" descr="A picture containing doll, clipart&#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a:off x="7494586" y="945653"/>
            <a:ext cx="2999238" cy="4614212"/>
          </a:xfrm>
          <a:prstGeom prst="rect">
            <a:avLst/>
          </a:prstGeom>
        </p:spPr>
      </p:pic>
      <p:pic>
        <p:nvPicPr>
          <p:cNvPr id="18" name="Picture 17" descr="A picture containing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36365" y="1792989"/>
            <a:ext cx="2249234" cy="3440660"/>
          </a:xfrm>
          <a:prstGeom prst="rect">
            <a:avLst/>
          </a:prstGeom>
        </p:spPr>
      </p:pic>
      <p:pic>
        <p:nvPicPr>
          <p:cNvPr id="19" name="Picture 18" descr="A picture containing toy, vector graphics&#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6232" y="938925"/>
            <a:ext cx="2999239" cy="4614213"/>
          </a:xfrm>
          <a:prstGeom prst="rect">
            <a:avLst/>
          </a:prstGeom>
        </p:spPr>
      </p:pic>
      <p:pic>
        <p:nvPicPr>
          <p:cNvPr id="25" name="Am-thanh-tieng-wow-cua-bon-tre-con-www_tiengdong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588919" y="670488"/>
            <a:ext cx="609600" cy="609600"/>
          </a:xfrm>
          <a:prstGeom prst="rect">
            <a:avLst/>
          </a:prstGeom>
        </p:spPr>
      </p:pic>
      <p:pic>
        <p:nvPicPr>
          <p:cNvPr id="23" name="Picture 22" descr="A picture containing text, container&#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7733" y="2778212"/>
            <a:ext cx="2618545" cy="2618545"/>
          </a:xfrm>
          <a:prstGeom prst="rect">
            <a:avLst/>
          </a:prstGeom>
        </p:spPr>
      </p:pic>
      <p:pic>
        <p:nvPicPr>
          <p:cNvPr id="24" name="Picture 23" descr="A picture containing shape&#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83402" y="2424338"/>
            <a:ext cx="3885674" cy="3168967"/>
          </a:xfrm>
          <a:prstGeom prst="rect">
            <a:avLst/>
          </a:prstGeom>
        </p:spPr>
      </p:pic>
      <p:pic>
        <p:nvPicPr>
          <p:cNvPr id="11" name="Picture 10" descr="Shape, circle&#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729708" y="3043682"/>
            <a:ext cx="1060270" cy="670437"/>
          </a:xfrm>
          <a:prstGeom prst="rect">
            <a:avLst/>
          </a:prstGeom>
        </p:spPr>
      </p:pic>
      <p:pic>
        <p:nvPicPr>
          <p:cNvPr id="21" name="Picture 20" descr="A close-up of a burger&#10;&#10;Description automatically generated with low confiden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89806" y="3871769"/>
            <a:ext cx="1091439" cy="1091439"/>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82503" y="3929440"/>
            <a:ext cx="1030324" cy="976096"/>
          </a:xfrm>
          <a:prstGeom prst="rect">
            <a:avLst/>
          </a:prstGeom>
        </p:spPr>
      </p:pic>
      <p:pic>
        <p:nvPicPr>
          <p:cNvPr id="29" name="Picture 28" descr="Icon&#10;&#10;Description automatically generated with low confidenc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89325" y="2666906"/>
            <a:ext cx="1511269" cy="1511269"/>
          </a:xfrm>
          <a:prstGeom prst="rect">
            <a:avLst/>
          </a:prstGeom>
        </p:spPr>
      </p:pic>
      <p:grpSp>
        <p:nvGrpSpPr>
          <p:cNvPr id="2" name="Group 1"/>
          <p:cNvGrpSpPr/>
          <p:nvPr/>
        </p:nvGrpSpPr>
        <p:grpSpPr>
          <a:xfrm>
            <a:off x="-65308" y="876641"/>
            <a:ext cx="3215641" cy="4947140"/>
            <a:chOff x="-95248" y="2273654"/>
            <a:chExt cx="3215641" cy="4947140"/>
          </a:xfrm>
        </p:grpSpPr>
        <p:pic>
          <p:nvPicPr>
            <p:cNvPr id="4" name="Picture 3" descr="A person in a garment&#10;&#10;Description automatically generated with medium confidence"/>
            <p:cNvPicPr>
              <a:picLocks noChangeAspect="1"/>
            </p:cNvPicPr>
            <p:nvPr/>
          </p:nvPicPr>
          <p:blipFill>
            <a:blip r:embed="rId17">
              <a:extLst>
                <a:ext uri="{BEBA8EAE-BF5A-486C-A8C5-ECC9F3942E4B}">
                  <a14:imgProps xmlns:a14="http://schemas.microsoft.com/office/drawing/2010/main">
                    <a14:imgLayer r:embed="rId18">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12" name="Freeform: Shape 11"/>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1" presetClass="mediacall" presetSubtype="0" fill="hold" nodeType="withEffect">
                                  <p:stCondLst>
                                    <p:cond delay="0"/>
                                  </p:stCondLst>
                                  <p:childTnLst>
                                    <p:cmd type="call" cmd="playFrom(0.0)">
                                      <p:cBhvr>
                                        <p:cTn id="19" dur="3735" fill="hold"/>
                                        <p:tgtEl>
                                          <p:spTgt spid="25"/>
                                        </p:tgtEl>
                                      </p:cBhvr>
                                    </p:cmd>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Summer park or garden with green trees bushes grass and fence vector cartoon illustration of empty backyard landscape with plants lawn paths and metal fencing"/>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contrast="20000"/>
                    </a14:imgEffect>
                    <a14:imgEffect>
                      <a14:sharpenSoften amount="50000"/>
                    </a14:imgEffect>
                  </a14:imgLayer>
                </a14:imgProps>
              </a:ext>
              <a:ext uri="{28A0092B-C50C-407E-A947-70E740481C1C}">
                <a14:useLocalDpi xmlns:a14="http://schemas.microsoft.com/office/drawing/2010/main" val="0"/>
              </a:ext>
            </a:extLst>
          </a:blip>
          <a:srcRect l="5060" r="6035" b="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030" y="1339990"/>
            <a:ext cx="2999238" cy="4614211"/>
          </a:xfrm>
          <a:prstGeom prst="rect">
            <a:avLst/>
          </a:prstGeom>
        </p:spPr>
      </p:pic>
      <p:grpSp>
        <p:nvGrpSpPr>
          <p:cNvPr id="8" name="Group 7"/>
          <p:cNvGrpSpPr/>
          <p:nvPr/>
        </p:nvGrpSpPr>
        <p:grpSpPr>
          <a:xfrm flipH="1">
            <a:off x="7166264" y="457202"/>
            <a:ext cx="3457929" cy="2383947"/>
            <a:chOff x="5089934" y="1429639"/>
            <a:chExt cx="2880000" cy="2140359"/>
          </a:xfrm>
        </p:grpSpPr>
        <p:sp>
          <p:nvSpPr>
            <p:cNvPr id="9" name="Speech Bubble: Oval 8"/>
            <p:cNvSpPr/>
            <p:nvPr/>
          </p:nvSpPr>
          <p:spPr>
            <a:xfrm>
              <a:off x="5089934" y="1429639"/>
              <a:ext cx="2880000" cy="1908000"/>
            </a:xfrm>
            <a:prstGeom prst="wedgeEllipseCallout">
              <a:avLst>
                <a:gd name="adj1" fmla="val -18946"/>
                <a:gd name="adj2" fmla="val 61902"/>
              </a:avLst>
            </a:prstGeom>
            <a:solidFill>
              <a:schemeClr val="bg1"/>
            </a:solid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5301"/>
                </a:solidFill>
                <a:effectLst/>
                <a:uLnTx/>
                <a:uFillTx/>
                <a:latin typeface="zihun7hao-wennuantongzhiti" panose="020F0502020204030204"/>
                <a:cs typeface="+mn-cs"/>
              </a:endParaRPr>
            </a:p>
          </p:txBody>
        </p:sp>
        <p:sp>
          <p:nvSpPr>
            <p:cNvPr id="10" name="TextBox 9"/>
            <p:cNvSpPr txBox="1"/>
            <p:nvPr/>
          </p:nvSpPr>
          <p:spPr>
            <a:xfrm>
              <a:off x="5294643" y="1754116"/>
              <a:ext cx="241671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FF6600"/>
                  </a:solidFill>
                  <a:latin typeface="zihun7hao-wennuantongzhiti" panose="020F0502020204030204"/>
                </a:rPr>
                <a:t>Bác</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chúc</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mừng</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các</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cháu</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đã</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tìm</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ra</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các</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kho</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báu</a:t>
              </a:r>
              <a:r>
                <a:rPr lang="en-US" sz="2800" b="1" dirty="0">
                  <a:solidFill>
                    <a:srgbClr val="FF6600"/>
                  </a:solidFill>
                  <a:latin typeface="zihun7hao-wennuantongzhiti" panose="020F0502020204030204"/>
                </a:rPr>
                <a:t>.</a:t>
              </a:r>
              <a:endParaRPr kumimoji="0" lang="en-US" sz="2800" b="1" i="0" u="none" strike="noStrike" kern="1200" cap="none" spc="0" normalizeH="0" baseline="0" noProof="0" dirty="0">
                <a:ln>
                  <a:noFill/>
                </a:ln>
                <a:solidFill>
                  <a:srgbClr val="FF6600"/>
                </a:solidFill>
                <a:effectLst/>
                <a:uLnTx/>
                <a:uFillTx/>
                <a:latin typeface="zihun7hao-wennuantongzhiti" panose="020F0502020204030204"/>
                <a:cs typeface="+mn-cs"/>
              </a:endParaRPr>
            </a:p>
          </p:txBody>
        </p:sp>
      </p:grpSp>
      <p:grpSp>
        <p:nvGrpSpPr>
          <p:cNvPr id="11" name="Group 10"/>
          <p:cNvGrpSpPr/>
          <p:nvPr/>
        </p:nvGrpSpPr>
        <p:grpSpPr>
          <a:xfrm flipH="1">
            <a:off x="6736326" y="493756"/>
            <a:ext cx="3964314" cy="2207580"/>
            <a:chOff x="5089934" y="1429639"/>
            <a:chExt cx="2880000" cy="1908000"/>
          </a:xfrm>
        </p:grpSpPr>
        <p:sp>
          <p:nvSpPr>
            <p:cNvPr id="12" name="Speech Bubble: Oval 11"/>
            <p:cNvSpPr/>
            <p:nvPr/>
          </p:nvSpPr>
          <p:spPr>
            <a:xfrm>
              <a:off x="5089934" y="1429639"/>
              <a:ext cx="2880000" cy="1908000"/>
            </a:xfrm>
            <a:prstGeom prst="wedgeEllipseCallout">
              <a:avLst>
                <a:gd name="adj1" fmla="val -18946"/>
                <a:gd name="adj2" fmla="val 61902"/>
              </a:avLst>
            </a:prstGeom>
            <a:solidFill>
              <a:schemeClr val="bg1"/>
            </a:solid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5301"/>
                </a:solidFill>
                <a:effectLst/>
                <a:uLnTx/>
                <a:uFillTx/>
                <a:latin typeface="zihun7hao-wennuantongzhiti" panose="020F0502020204030204"/>
                <a:cs typeface="+mn-cs"/>
              </a:endParaRPr>
            </a:p>
          </p:txBody>
        </p:sp>
        <p:sp>
          <p:nvSpPr>
            <p:cNvPr id="13" name="TextBox 12"/>
            <p:cNvSpPr txBox="1"/>
            <p:nvPr/>
          </p:nvSpPr>
          <p:spPr>
            <a:xfrm>
              <a:off x="5252962" y="1781579"/>
              <a:ext cx="2416715" cy="1236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Hãy</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tự</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thưởng</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endPar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cho</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mình</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một</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endPar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tràng</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pháo</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tay</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nào</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a:t>
              </a:r>
              <a:endPar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endParaRPr>
            </a:p>
          </p:txBody>
        </p:sp>
      </p:grpSp>
      <p:pic>
        <p:nvPicPr>
          <p:cNvPr id="14" name="Picture 13" descr="A picture containing vector graphic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6161" y="2960139"/>
            <a:ext cx="2249234" cy="3440660"/>
          </a:xfrm>
          <a:prstGeom prst="rect">
            <a:avLst/>
          </a:prstGeom>
        </p:spPr>
      </p:pic>
      <p:pic>
        <p:nvPicPr>
          <p:cNvPr id="15" name="Picture 14" descr="A picture containing doll, clipart&#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flipH="1">
            <a:off x="4345830" y="2440118"/>
            <a:ext cx="2999238" cy="4614212"/>
          </a:xfrm>
          <a:prstGeom prst="rect">
            <a:avLst/>
          </a:prstGeom>
        </p:spPr>
      </p:pic>
      <p:pic>
        <p:nvPicPr>
          <p:cNvPr id="16" name="Picture 15" descr="A picture containing toy, vector graphics&#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625328" y="2450234"/>
            <a:ext cx="2999239" cy="4614213"/>
          </a:xfrm>
          <a:prstGeom prst="rect">
            <a:avLst/>
          </a:prstGeom>
        </p:spPr>
      </p:pic>
      <p:sp>
        <p:nvSpPr>
          <p:cNvPr id="18" name="Cloud 17"/>
          <p:cNvSpPr/>
          <p:nvPr/>
        </p:nvSpPr>
        <p:spPr>
          <a:xfrm>
            <a:off x="1447223" y="522073"/>
            <a:ext cx="4841216" cy="2615610"/>
          </a:xfrm>
          <a:custGeom>
            <a:avLst/>
            <a:gdLst>
              <a:gd name="connsiteX0" fmla="*/ 437054 w 4841216"/>
              <a:gd name="connsiteY0" fmla="*/ 870053 h 2615610"/>
              <a:gd name="connsiteX1" fmla="*/ 630142 w 4841216"/>
              <a:gd name="connsiteY1" fmla="*/ 418194 h 2615610"/>
              <a:gd name="connsiteX2" fmla="*/ 1569472 w 4841216"/>
              <a:gd name="connsiteY2" fmla="*/ 314963 h 2615610"/>
              <a:gd name="connsiteX3" fmla="*/ 2516535 w 4841216"/>
              <a:gd name="connsiteY3" fmla="*/ 207795 h 2615610"/>
              <a:gd name="connsiteX4" fmla="*/ 2885566 w 4841216"/>
              <a:gd name="connsiteY4" fmla="*/ 12109 h 2615610"/>
              <a:gd name="connsiteX5" fmla="*/ 3343240 w 4841216"/>
              <a:gd name="connsiteY5" fmla="*/ 150215 h 2615610"/>
              <a:gd name="connsiteX6" fmla="*/ 3974167 w 4841216"/>
              <a:gd name="connsiteY6" fmla="*/ 41777 h 2615610"/>
              <a:gd name="connsiteX7" fmla="*/ 4294113 w 4841216"/>
              <a:gd name="connsiteY7" fmla="*/ 337607 h 2615610"/>
              <a:gd name="connsiteX8" fmla="*/ 4704720 w 4841216"/>
              <a:gd name="connsiteY8" fmla="*/ 624719 h 2615610"/>
              <a:gd name="connsiteX9" fmla="*/ 4686341 w 4841216"/>
              <a:gd name="connsiteY9" fmla="*/ 936049 h 2615610"/>
              <a:gd name="connsiteX10" fmla="*/ 4820596 w 4841216"/>
              <a:gd name="connsiteY10" fmla="*/ 1412066 h 2615610"/>
              <a:gd name="connsiteX11" fmla="*/ 4191686 w 4841216"/>
              <a:gd name="connsiteY11" fmla="*/ 1828747 h 2615610"/>
              <a:gd name="connsiteX12" fmla="*/ 3966547 w 4841216"/>
              <a:gd name="connsiteY12" fmla="*/ 2185790 h 2615610"/>
              <a:gd name="connsiteX13" fmla="*/ 3200021 w 4841216"/>
              <a:gd name="connsiteY13" fmla="*/ 2229020 h 2615610"/>
              <a:gd name="connsiteX14" fmla="*/ 2652246 w 4841216"/>
              <a:gd name="connsiteY14" fmla="*/ 2609918 h 2615610"/>
              <a:gd name="connsiteX15" fmla="*/ 1846834 w 4841216"/>
              <a:gd name="connsiteY15" fmla="*/ 2377419 h 2615610"/>
              <a:gd name="connsiteX16" fmla="*/ 650426 w 4841216"/>
              <a:gd name="connsiteY16" fmla="*/ 2147706 h 2615610"/>
              <a:gd name="connsiteX17" fmla="*/ 124392 w 4841216"/>
              <a:gd name="connsiteY17" fmla="*/ 1892078 h 2615610"/>
              <a:gd name="connsiteX18" fmla="*/ 236793 w 4841216"/>
              <a:gd name="connsiteY18" fmla="*/ 1547024 h 2615610"/>
              <a:gd name="connsiteX19" fmla="*/ -561 w 4841216"/>
              <a:gd name="connsiteY19" fmla="*/ 1193008 h 2615610"/>
              <a:gd name="connsiteX20" fmla="*/ 432907 w 4841216"/>
              <a:gd name="connsiteY20" fmla="*/ 878348 h 2615610"/>
              <a:gd name="connsiteX21" fmla="*/ 437054 w 4841216"/>
              <a:gd name="connsiteY21" fmla="*/ 870053 h 2615610"/>
              <a:gd name="connsiteX0-1" fmla="*/ 525921 w 4841216"/>
              <a:gd name="connsiteY0-2" fmla="*/ 1584926 h 2615610"/>
              <a:gd name="connsiteX1-3" fmla="*/ 242060 w 4841216"/>
              <a:gd name="connsiteY1-4" fmla="*/ 1536670 h 2615610"/>
              <a:gd name="connsiteX2-5" fmla="*/ 776387 w 4841216"/>
              <a:gd name="connsiteY2-6" fmla="*/ 2113013 h 2615610"/>
              <a:gd name="connsiteX3-7" fmla="*/ 652219 w 4841216"/>
              <a:gd name="connsiteY3-8" fmla="*/ 2136081 h 2615610"/>
              <a:gd name="connsiteX4-9" fmla="*/ 1846610 w 4841216"/>
              <a:gd name="connsiteY4-10" fmla="*/ 2366763 h 2615610"/>
              <a:gd name="connsiteX5-11" fmla="*/ 1771750 w 4841216"/>
              <a:gd name="connsiteY5-12" fmla="*/ 2261412 h 2615610"/>
              <a:gd name="connsiteX6-13" fmla="*/ 3230503 w 4841216"/>
              <a:gd name="connsiteY6-14" fmla="*/ 2104052 h 2615610"/>
              <a:gd name="connsiteX7-15" fmla="*/ 3200581 w 4841216"/>
              <a:gd name="connsiteY7-16" fmla="*/ 2219635 h 2615610"/>
              <a:gd name="connsiteX8-17" fmla="*/ 3824672 w 4841216"/>
              <a:gd name="connsiteY8-18" fmla="*/ 1389784 h 2615610"/>
              <a:gd name="connsiteX9-19" fmla="*/ 4188996 w 4841216"/>
              <a:gd name="connsiteY9-20" fmla="*/ 1821845 h 2615610"/>
              <a:gd name="connsiteX10-21" fmla="*/ 4684100 w 4841216"/>
              <a:gd name="connsiteY10-22" fmla="*/ 929631 h 2615610"/>
              <a:gd name="connsiteX11-23" fmla="*/ 4521830 w 4841216"/>
              <a:gd name="connsiteY11-24" fmla="*/ 1091653 h 2615610"/>
              <a:gd name="connsiteX12-25" fmla="*/ 4294786 w 4841216"/>
              <a:gd name="connsiteY12-26" fmla="*/ 328525 h 2615610"/>
              <a:gd name="connsiteX13-27" fmla="*/ 4303303 w 4841216"/>
              <a:gd name="connsiteY13-28" fmla="*/ 405056 h 2615610"/>
              <a:gd name="connsiteX14-29" fmla="*/ 3258631 w 4841216"/>
              <a:gd name="connsiteY14-30" fmla="*/ 239279 h 2615610"/>
              <a:gd name="connsiteX15-31" fmla="*/ 3341783 w 4841216"/>
              <a:gd name="connsiteY15-32" fmla="*/ 141678 h 2615610"/>
              <a:gd name="connsiteX16-33" fmla="*/ 2481235 w 4841216"/>
              <a:gd name="connsiteY16-34" fmla="*/ 285779 h 2615610"/>
              <a:gd name="connsiteX17-35" fmla="*/ 2521466 w 4841216"/>
              <a:gd name="connsiteY17-36" fmla="*/ 201619 h 2615610"/>
              <a:gd name="connsiteX18-37" fmla="*/ 1568912 w 4841216"/>
              <a:gd name="connsiteY18-38" fmla="*/ 314357 h 2615610"/>
              <a:gd name="connsiteX19-39" fmla="*/ 1714597 w 4841216"/>
              <a:gd name="connsiteY19-40" fmla="*/ 395974 h 2615610"/>
              <a:gd name="connsiteX20-41" fmla="*/ 462493 w 4841216"/>
              <a:gd name="connsiteY20-42" fmla="*/ 955969 h 2615610"/>
              <a:gd name="connsiteX21-43" fmla="*/ 437054 w 4841216"/>
              <a:gd name="connsiteY21-44" fmla="*/ 870053 h 26156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4841216" h="2615610" fill="none" extrusionOk="0">
                <a:moveTo>
                  <a:pt x="437054" y="870053"/>
                </a:moveTo>
                <a:cubicBezTo>
                  <a:pt x="422012" y="688907"/>
                  <a:pt x="491489" y="558692"/>
                  <a:pt x="630142" y="418194"/>
                </a:cubicBezTo>
                <a:cubicBezTo>
                  <a:pt x="899210" y="207949"/>
                  <a:pt x="1239256" y="131790"/>
                  <a:pt x="1569472" y="314963"/>
                </a:cubicBezTo>
                <a:cubicBezTo>
                  <a:pt x="1781020" y="26754"/>
                  <a:pt x="2228680" y="-2637"/>
                  <a:pt x="2516535" y="207795"/>
                </a:cubicBezTo>
                <a:cubicBezTo>
                  <a:pt x="2573080" y="88016"/>
                  <a:pt x="2711693" y="33866"/>
                  <a:pt x="2885566" y="12109"/>
                </a:cubicBezTo>
                <a:cubicBezTo>
                  <a:pt x="3066412" y="-4111"/>
                  <a:pt x="3235892" y="60975"/>
                  <a:pt x="3343240" y="150215"/>
                </a:cubicBezTo>
                <a:cubicBezTo>
                  <a:pt x="3492447" y="19696"/>
                  <a:pt x="3774007" y="-27385"/>
                  <a:pt x="3974167" y="41777"/>
                </a:cubicBezTo>
                <a:cubicBezTo>
                  <a:pt x="4154390" y="110059"/>
                  <a:pt x="4237369" y="217103"/>
                  <a:pt x="4294113" y="337607"/>
                </a:cubicBezTo>
                <a:cubicBezTo>
                  <a:pt x="4470910" y="372546"/>
                  <a:pt x="4650301" y="470520"/>
                  <a:pt x="4704720" y="624719"/>
                </a:cubicBezTo>
                <a:cubicBezTo>
                  <a:pt x="4756451" y="726107"/>
                  <a:pt x="4736137" y="825310"/>
                  <a:pt x="4686341" y="936049"/>
                </a:cubicBezTo>
                <a:cubicBezTo>
                  <a:pt x="4817789" y="1087696"/>
                  <a:pt x="4870648" y="1259310"/>
                  <a:pt x="4820596" y="1412066"/>
                </a:cubicBezTo>
                <a:cubicBezTo>
                  <a:pt x="4711328" y="1672870"/>
                  <a:pt x="4464255" y="1808903"/>
                  <a:pt x="4191686" y="1828747"/>
                </a:cubicBezTo>
                <a:cubicBezTo>
                  <a:pt x="4167036" y="1956378"/>
                  <a:pt x="4100859" y="2111711"/>
                  <a:pt x="3966547" y="2185790"/>
                </a:cubicBezTo>
                <a:cubicBezTo>
                  <a:pt x="3717365" y="2330092"/>
                  <a:pt x="3465701" y="2301993"/>
                  <a:pt x="3200021" y="2229020"/>
                </a:cubicBezTo>
                <a:cubicBezTo>
                  <a:pt x="3078340" y="2427714"/>
                  <a:pt x="2896239" y="2574037"/>
                  <a:pt x="2652246" y="2609918"/>
                </a:cubicBezTo>
                <a:cubicBezTo>
                  <a:pt x="2328770" y="2667217"/>
                  <a:pt x="2051147" y="2579110"/>
                  <a:pt x="1846834" y="2377419"/>
                </a:cubicBezTo>
                <a:cubicBezTo>
                  <a:pt x="1414143" y="2556302"/>
                  <a:pt x="897043" y="2459817"/>
                  <a:pt x="650426" y="2147706"/>
                </a:cubicBezTo>
                <a:cubicBezTo>
                  <a:pt x="443351" y="2174191"/>
                  <a:pt x="183470" y="2071736"/>
                  <a:pt x="124392" y="1892078"/>
                </a:cubicBezTo>
                <a:cubicBezTo>
                  <a:pt x="78622" y="1770990"/>
                  <a:pt x="114123" y="1634278"/>
                  <a:pt x="236793" y="1547024"/>
                </a:cubicBezTo>
                <a:cubicBezTo>
                  <a:pt x="80568" y="1466935"/>
                  <a:pt x="-25206" y="1342981"/>
                  <a:pt x="-561" y="1193008"/>
                </a:cubicBezTo>
                <a:cubicBezTo>
                  <a:pt x="40823" y="1061520"/>
                  <a:pt x="207392" y="876547"/>
                  <a:pt x="432907" y="878348"/>
                </a:cubicBezTo>
                <a:cubicBezTo>
                  <a:pt x="433867" y="875735"/>
                  <a:pt x="435600" y="872997"/>
                  <a:pt x="437054" y="870053"/>
                </a:cubicBezTo>
                <a:close/>
              </a:path>
              <a:path w="4841216" h="2615610" fill="none" extrusionOk="0">
                <a:moveTo>
                  <a:pt x="525921" y="1584926"/>
                </a:moveTo>
                <a:cubicBezTo>
                  <a:pt x="423083" y="1576762"/>
                  <a:pt x="312610" y="1573617"/>
                  <a:pt x="242060" y="1536670"/>
                </a:cubicBezTo>
                <a:moveTo>
                  <a:pt x="776387" y="2113013"/>
                </a:moveTo>
                <a:cubicBezTo>
                  <a:pt x="739051" y="2125573"/>
                  <a:pt x="700468" y="2133398"/>
                  <a:pt x="652219" y="2136081"/>
                </a:cubicBezTo>
                <a:moveTo>
                  <a:pt x="1846610" y="2366763"/>
                </a:moveTo>
                <a:cubicBezTo>
                  <a:pt x="1813727" y="2331987"/>
                  <a:pt x="1788848" y="2305646"/>
                  <a:pt x="1771750" y="2261412"/>
                </a:cubicBezTo>
                <a:moveTo>
                  <a:pt x="3230503" y="2104052"/>
                </a:moveTo>
                <a:cubicBezTo>
                  <a:pt x="3224908" y="2144169"/>
                  <a:pt x="3214289" y="2181963"/>
                  <a:pt x="3200581" y="2219635"/>
                </a:cubicBezTo>
                <a:moveTo>
                  <a:pt x="3824672" y="1389784"/>
                </a:moveTo>
                <a:cubicBezTo>
                  <a:pt x="4052309" y="1489045"/>
                  <a:pt x="4164245" y="1630459"/>
                  <a:pt x="4188996" y="1821845"/>
                </a:cubicBezTo>
                <a:moveTo>
                  <a:pt x="4684100" y="929631"/>
                </a:moveTo>
                <a:cubicBezTo>
                  <a:pt x="4640275" y="978624"/>
                  <a:pt x="4596653" y="1059502"/>
                  <a:pt x="4521830" y="1091653"/>
                </a:cubicBezTo>
                <a:moveTo>
                  <a:pt x="4294786" y="328525"/>
                </a:moveTo>
                <a:cubicBezTo>
                  <a:pt x="4302129" y="358756"/>
                  <a:pt x="4304183" y="378964"/>
                  <a:pt x="4303303" y="405056"/>
                </a:cubicBezTo>
                <a:moveTo>
                  <a:pt x="3258631" y="239279"/>
                </a:moveTo>
                <a:cubicBezTo>
                  <a:pt x="3282705" y="204751"/>
                  <a:pt x="3307672" y="166408"/>
                  <a:pt x="3341783" y="141678"/>
                </a:cubicBezTo>
                <a:moveTo>
                  <a:pt x="2481235" y="285779"/>
                </a:moveTo>
                <a:cubicBezTo>
                  <a:pt x="2489362" y="256429"/>
                  <a:pt x="2506505" y="225855"/>
                  <a:pt x="2521466" y="201619"/>
                </a:cubicBezTo>
                <a:moveTo>
                  <a:pt x="1568912" y="314357"/>
                </a:moveTo>
                <a:cubicBezTo>
                  <a:pt x="1614632" y="333783"/>
                  <a:pt x="1670003" y="372116"/>
                  <a:pt x="1714597" y="395974"/>
                </a:cubicBezTo>
                <a:moveTo>
                  <a:pt x="462493" y="955969"/>
                </a:moveTo>
                <a:cubicBezTo>
                  <a:pt x="452093" y="922957"/>
                  <a:pt x="444295" y="899462"/>
                  <a:pt x="437054" y="870053"/>
                </a:cubicBezTo>
              </a:path>
              <a:path w="4841216" h="2615610" stroke="0" extrusionOk="0">
                <a:moveTo>
                  <a:pt x="437054" y="870053"/>
                </a:moveTo>
                <a:cubicBezTo>
                  <a:pt x="421322" y="700506"/>
                  <a:pt x="484653" y="544289"/>
                  <a:pt x="630142" y="418194"/>
                </a:cubicBezTo>
                <a:cubicBezTo>
                  <a:pt x="836953" y="225375"/>
                  <a:pt x="1257229" y="180103"/>
                  <a:pt x="1569472" y="314963"/>
                </a:cubicBezTo>
                <a:cubicBezTo>
                  <a:pt x="1822970" y="32989"/>
                  <a:pt x="2219600" y="-58687"/>
                  <a:pt x="2516535" y="207795"/>
                </a:cubicBezTo>
                <a:cubicBezTo>
                  <a:pt x="2572461" y="79077"/>
                  <a:pt x="2751101" y="22827"/>
                  <a:pt x="2885566" y="12109"/>
                </a:cubicBezTo>
                <a:cubicBezTo>
                  <a:pt x="3069497" y="-26343"/>
                  <a:pt x="3237996" y="69374"/>
                  <a:pt x="3343240" y="150215"/>
                </a:cubicBezTo>
                <a:cubicBezTo>
                  <a:pt x="3493027" y="14564"/>
                  <a:pt x="3774239" y="-25922"/>
                  <a:pt x="3974167" y="41777"/>
                </a:cubicBezTo>
                <a:cubicBezTo>
                  <a:pt x="4151820" y="86117"/>
                  <a:pt x="4279701" y="195145"/>
                  <a:pt x="4294113" y="337607"/>
                </a:cubicBezTo>
                <a:cubicBezTo>
                  <a:pt x="4510581" y="370778"/>
                  <a:pt x="4641452" y="490548"/>
                  <a:pt x="4704720" y="624719"/>
                </a:cubicBezTo>
                <a:cubicBezTo>
                  <a:pt x="4756690" y="725042"/>
                  <a:pt x="4744931" y="853998"/>
                  <a:pt x="4686341" y="936049"/>
                </a:cubicBezTo>
                <a:cubicBezTo>
                  <a:pt x="4811234" y="1059558"/>
                  <a:pt x="4889520" y="1277471"/>
                  <a:pt x="4820596" y="1412066"/>
                </a:cubicBezTo>
                <a:cubicBezTo>
                  <a:pt x="4722477" y="1619335"/>
                  <a:pt x="4532421" y="1817365"/>
                  <a:pt x="4191686" y="1828747"/>
                </a:cubicBezTo>
                <a:cubicBezTo>
                  <a:pt x="4185415" y="1957480"/>
                  <a:pt x="4102004" y="2092129"/>
                  <a:pt x="3966547" y="2185790"/>
                </a:cubicBezTo>
                <a:cubicBezTo>
                  <a:pt x="3768548" y="2300705"/>
                  <a:pt x="3429903" y="2338301"/>
                  <a:pt x="3200021" y="2229020"/>
                </a:cubicBezTo>
                <a:cubicBezTo>
                  <a:pt x="3119323" y="2410943"/>
                  <a:pt x="2909743" y="2540533"/>
                  <a:pt x="2652246" y="2609918"/>
                </a:cubicBezTo>
                <a:cubicBezTo>
                  <a:pt x="2337473" y="2646269"/>
                  <a:pt x="2043312" y="2579674"/>
                  <a:pt x="1846834" y="2377419"/>
                </a:cubicBezTo>
                <a:cubicBezTo>
                  <a:pt x="1413883" y="2569351"/>
                  <a:pt x="950155" y="2465210"/>
                  <a:pt x="650426" y="2147706"/>
                </a:cubicBezTo>
                <a:cubicBezTo>
                  <a:pt x="442890" y="2156947"/>
                  <a:pt x="216696" y="2063557"/>
                  <a:pt x="124392" y="1892078"/>
                </a:cubicBezTo>
                <a:cubicBezTo>
                  <a:pt x="79521" y="1765942"/>
                  <a:pt x="122913" y="1624813"/>
                  <a:pt x="236793" y="1547024"/>
                </a:cubicBezTo>
                <a:cubicBezTo>
                  <a:pt x="79614" y="1483235"/>
                  <a:pt x="-19982" y="1347333"/>
                  <a:pt x="-561" y="1193008"/>
                </a:cubicBezTo>
                <a:cubicBezTo>
                  <a:pt x="18188" y="1006386"/>
                  <a:pt x="201354" y="923358"/>
                  <a:pt x="432907" y="878348"/>
                </a:cubicBezTo>
                <a:cubicBezTo>
                  <a:pt x="433958" y="875247"/>
                  <a:pt x="436043" y="872504"/>
                  <a:pt x="437054" y="870053"/>
                </a:cubicBezTo>
                <a:close/>
              </a:path>
              <a:path w="4841216" h="2615610" fill="none" stroke="0" extrusionOk="0">
                <a:moveTo>
                  <a:pt x="525921" y="1584926"/>
                </a:moveTo>
                <a:cubicBezTo>
                  <a:pt x="413208" y="1601878"/>
                  <a:pt x="329396" y="1574680"/>
                  <a:pt x="242060" y="1536670"/>
                </a:cubicBezTo>
                <a:moveTo>
                  <a:pt x="776387" y="2113013"/>
                </a:moveTo>
                <a:cubicBezTo>
                  <a:pt x="728374" y="2123349"/>
                  <a:pt x="699946" y="2135297"/>
                  <a:pt x="652219" y="2136081"/>
                </a:cubicBezTo>
                <a:moveTo>
                  <a:pt x="1846610" y="2366763"/>
                </a:moveTo>
                <a:cubicBezTo>
                  <a:pt x="1819252" y="2328555"/>
                  <a:pt x="1793242" y="2297291"/>
                  <a:pt x="1771750" y="2261412"/>
                </a:cubicBezTo>
                <a:moveTo>
                  <a:pt x="3230503" y="2104052"/>
                </a:moveTo>
                <a:cubicBezTo>
                  <a:pt x="3220586" y="2145667"/>
                  <a:pt x="3214408" y="2182626"/>
                  <a:pt x="3200581" y="2219635"/>
                </a:cubicBezTo>
                <a:moveTo>
                  <a:pt x="3824672" y="1389784"/>
                </a:moveTo>
                <a:cubicBezTo>
                  <a:pt x="4057650" y="1472496"/>
                  <a:pt x="4199901" y="1642121"/>
                  <a:pt x="4188996" y="1821845"/>
                </a:cubicBezTo>
                <a:moveTo>
                  <a:pt x="4684100" y="929631"/>
                </a:moveTo>
                <a:cubicBezTo>
                  <a:pt x="4648093" y="998585"/>
                  <a:pt x="4594144" y="1053248"/>
                  <a:pt x="4521830" y="1091653"/>
                </a:cubicBezTo>
                <a:moveTo>
                  <a:pt x="4294786" y="328525"/>
                </a:moveTo>
                <a:cubicBezTo>
                  <a:pt x="4297983" y="357495"/>
                  <a:pt x="4302421" y="379396"/>
                  <a:pt x="4303303" y="405056"/>
                </a:cubicBezTo>
                <a:moveTo>
                  <a:pt x="3258631" y="239279"/>
                </a:moveTo>
                <a:cubicBezTo>
                  <a:pt x="3287204" y="201631"/>
                  <a:pt x="3313247" y="167878"/>
                  <a:pt x="3341783" y="141678"/>
                </a:cubicBezTo>
                <a:moveTo>
                  <a:pt x="2481235" y="285779"/>
                </a:moveTo>
                <a:cubicBezTo>
                  <a:pt x="2490806" y="257225"/>
                  <a:pt x="2504214" y="227444"/>
                  <a:pt x="2521466" y="201619"/>
                </a:cubicBezTo>
                <a:moveTo>
                  <a:pt x="1568912" y="314357"/>
                </a:moveTo>
                <a:cubicBezTo>
                  <a:pt x="1619605" y="337998"/>
                  <a:pt x="1674023" y="368487"/>
                  <a:pt x="1714597" y="395974"/>
                </a:cubicBezTo>
                <a:moveTo>
                  <a:pt x="462493" y="955969"/>
                </a:moveTo>
                <a:cubicBezTo>
                  <a:pt x="449182" y="924057"/>
                  <a:pt x="442377" y="897488"/>
                  <a:pt x="437054" y="870053"/>
                </a:cubicBezTo>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3800" b="1" dirty="0">
                <a:solidFill>
                  <a:srgbClr val="FF0000"/>
                </a:solidFill>
                <a:latin typeface="Calibri" panose="020F0502020204030204" pitchFamily="34" charset="0"/>
                <a:cs typeface="Calibri" panose="020F0502020204030204" pitchFamily="34" charset="0"/>
              </a:rPr>
              <a:t>ĐỘI THÁM TỬ NHÍ, PHÁ ÁN THÀNH CÔNG</a:t>
            </a:r>
            <a:endParaRPr kumimoji="0" lang="en-US" sz="3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Tieng-yeah-tre-con-www_tiengdong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2119700" y="2055181"/>
            <a:ext cx="609600" cy="609600"/>
          </a:xfrm>
          <a:prstGeom prst="rect">
            <a:avLst/>
          </a:prstGeom>
        </p:spPr>
      </p:pic>
      <p:grpSp>
        <p:nvGrpSpPr>
          <p:cNvPr id="2" name="Group 1"/>
          <p:cNvGrpSpPr/>
          <p:nvPr/>
        </p:nvGrpSpPr>
        <p:grpSpPr>
          <a:xfrm>
            <a:off x="0" y="2263165"/>
            <a:ext cx="3300441" cy="4801281"/>
            <a:chOff x="-95248" y="2273654"/>
            <a:chExt cx="3215641" cy="4947140"/>
          </a:xfrm>
        </p:grpSpPr>
        <p:pic>
          <p:nvPicPr>
            <p:cNvPr id="4" name="Picture 3" descr="A person in a garment&#10;&#10;Description automatically generated with medium confidence"/>
            <p:cNvPicPr>
              <a:picLocks noChangeAspect="1"/>
            </p:cNvPicPr>
            <p:nvPr/>
          </p:nvPicPr>
          <p:blipFill>
            <a:blip r:embed="rId11">
              <a:extLst>
                <a:ext uri="{BEBA8EAE-BF5A-486C-A8C5-ECC9F3942E4B}">
                  <a14:imgProps xmlns:a14="http://schemas.microsoft.com/office/drawing/2010/main">
                    <a14:imgLayer r:embed="rId12">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6" name="Freeform: Shape 5"/>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13"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13"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1" presetClass="mediacall" presetSubtype="0" fill="hold" nodeType="withEffect">
                                  <p:stCondLst>
                                    <p:cond delay="0"/>
                                  </p:stCondLst>
                                  <p:childTnLst>
                                    <p:cmd type="call" cmd="playFrom(0.0)">
                                      <p:cBhvr>
                                        <p:cTn id="24"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7707085" y="5070843"/>
            <a:ext cx="4445449" cy="178442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546184" y="4907433"/>
            <a:ext cx="4852545" cy="1947834"/>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43008" y="4907433"/>
            <a:ext cx="4852545" cy="1947834"/>
          </a:xfrm>
          <a:prstGeom prst="rect">
            <a:avLst/>
          </a:prstGeom>
        </p:spPr>
      </p:pic>
      <p:grpSp>
        <p:nvGrpSpPr>
          <p:cNvPr id="2" name="Group 1"/>
          <p:cNvGrpSpPr/>
          <p:nvPr/>
        </p:nvGrpSpPr>
        <p:grpSpPr>
          <a:xfrm>
            <a:off x="1698688" y="692335"/>
            <a:ext cx="8956060" cy="4502517"/>
            <a:chOff x="1698688" y="692335"/>
            <a:chExt cx="8956060" cy="4502517"/>
          </a:xfrm>
        </p:grpSpPr>
        <p:sp>
          <p:nvSpPr>
            <p:cNvPr id="4" name="任意多边形: 形状 3"/>
            <p:cNvSpPr/>
            <p:nvPr/>
          </p:nvSpPr>
          <p:spPr>
            <a:xfrm>
              <a:off x="1698688" y="692335"/>
              <a:ext cx="8956060" cy="4502517"/>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5" name="文本框 14"/>
            <p:cNvSpPr txBox="1"/>
            <p:nvPr/>
          </p:nvSpPr>
          <p:spPr>
            <a:xfrm>
              <a:off x="2141811" y="1604317"/>
              <a:ext cx="7167852" cy="2554545"/>
            </a:xfrm>
            <a:prstGeom prst="rect">
              <a:avLst/>
            </a:prstGeom>
            <a:noFill/>
          </p:spPr>
          <p:txBody>
            <a:bodyPr wrap="square" rtlCol="0">
              <a:spAutoFit/>
            </a:bodyPr>
            <a:lstStyle/>
            <a:p>
              <a:pPr algn="ct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Tạm</a:t>
              </a:r>
              <a:r>
                <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rPr>
                <a:t> </a:t>
              </a: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biệt</a:t>
              </a:r>
              <a:r>
                <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rPr>
                <a:t> </a:t>
              </a:r>
              <a:endPar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endParaRPr>
            </a:p>
            <a:p>
              <a:pPr algn="ct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và</a:t>
              </a:r>
              <a:r>
                <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rPr>
                <a:t> </a:t>
              </a: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hẹn</a:t>
              </a:r>
              <a:r>
                <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rPr>
                <a:t> </a:t>
              </a: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gặp</a:t>
              </a:r>
              <a:r>
                <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rPr>
                <a:t> </a:t>
              </a: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lại</a:t>
              </a:r>
              <a:endParaRPr lang="zh-CN" altLang="en-US"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NH NHƯ CHỚP NHÍ - Tập 1 - Lâm Vỹ Dạ và Hứa Minh Đạt so tài cùng các Nhí - (TRAILER) 20H, 05-08">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Summer park or garden with green trees bushes grass and fence vector cartoon illustration of empty backyard landscape with plants lawn paths and metal fencing"/>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contrast="20000"/>
                    </a14:imgEffect>
                    <a14:imgEffect>
                      <a14:sharpenSoften amount="50000"/>
                    </a14:imgEffect>
                  </a14:imgLayer>
                </a14:imgProps>
              </a:ext>
              <a:ext uri="{28A0092B-C50C-407E-A947-70E740481C1C}">
                <a14:useLocalDpi xmlns:a14="http://schemas.microsoft.com/office/drawing/2010/main" val="0"/>
              </a:ext>
            </a:extLst>
          </a:blip>
          <a:srcRect l="5060" r="6035" b="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030" y="1339990"/>
            <a:ext cx="2999238" cy="4614211"/>
          </a:xfrm>
          <a:prstGeom prst="rect">
            <a:avLst/>
          </a:prstGeom>
        </p:spPr>
      </p:pic>
      <p:pic>
        <p:nvPicPr>
          <p:cNvPr id="14" name="Picture 13" descr="A picture containing vector graphic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06161" y="2960139"/>
            <a:ext cx="2249234" cy="3440660"/>
          </a:xfrm>
          <a:prstGeom prst="rect">
            <a:avLst/>
          </a:prstGeom>
        </p:spPr>
      </p:pic>
      <p:pic>
        <p:nvPicPr>
          <p:cNvPr id="15" name="Picture 14" descr="A picture containing doll, clipart&#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flipH="1">
            <a:off x="4345830" y="2440118"/>
            <a:ext cx="2999238" cy="4614212"/>
          </a:xfrm>
          <a:prstGeom prst="rect">
            <a:avLst/>
          </a:prstGeom>
        </p:spPr>
      </p:pic>
      <p:pic>
        <p:nvPicPr>
          <p:cNvPr id="16" name="Picture 15" descr="A picture containing toy, vector graphics&#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625328" y="2450234"/>
            <a:ext cx="2999239" cy="4614213"/>
          </a:xfrm>
          <a:prstGeom prst="rect">
            <a:avLst/>
          </a:prstGeom>
        </p:spPr>
      </p:pic>
      <p:pic>
        <p:nvPicPr>
          <p:cNvPr id="5" name="Tieng-yeah-tre-con-www_tiengdong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2119700" y="2055181"/>
            <a:ext cx="609600" cy="609600"/>
          </a:xfrm>
          <a:prstGeom prst="rect">
            <a:avLst/>
          </a:prstGeom>
        </p:spPr>
      </p:pic>
      <p:grpSp>
        <p:nvGrpSpPr>
          <p:cNvPr id="2" name="Group 1"/>
          <p:cNvGrpSpPr/>
          <p:nvPr/>
        </p:nvGrpSpPr>
        <p:grpSpPr>
          <a:xfrm>
            <a:off x="4345830" y="278296"/>
            <a:ext cx="5220842" cy="2525496"/>
            <a:chOff x="4345830" y="278296"/>
            <a:chExt cx="5220842" cy="2525496"/>
          </a:xfrm>
        </p:grpSpPr>
        <p:sp>
          <p:nvSpPr>
            <p:cNvPr id="23" name="Speech Bubble: Oval 22"/>
            <p:cNvSpPr/>
            <p:nvPr/>
          </p:nvSpPr>
          <p:spPr>
            <a:xfrm>
              <a:off x="4345830" y="278296"/>
              <a:ext cx="5220842" cy="2525496"/>
            </a:xfrm>
            <a:prstGeom prst="wedgeEllipseCallout">
              <a:avLst>
                <a:gd name="adj1" fmla="val 54809"/>
                <a:gd name="adj2" fmla="val 4780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25" name="TextBox 24"/>
            <p:cNvSpPr txBox="1"/>
            <p:nvPr/>
          </p:nvSpPr>
          <p:spPr>
            <a:xfrm>
              <a:off x="5225393" y="574048"/>
              <a:ext cx="3461715" cy="1815882"/>
            </a:xfrm>
            <a:prstGeom prst="rect">
              <a:avLst/>
            </a:prstGeom>
            <a:noFill/>
          </p:spPr>
          <p:txBody>
            <a:bodyPr wrap="square" rtlCol="0">
              <a:spAutoFit/>
            </a:bodyPr>
            <a:lstStyle/>
            <a:p>
              <a:pPr algn="ctr"/>
              <a:r>
                <a:rPr lang="en-US" sz="2800" dirty="0" err="1"/>
                <a:t>Chào</a:t>
              </a:r>
              <a:r>
                <a:rPr lang="en-US" sz="2800" dirty="0"/>
                <a:t> </a:t>
              </a:r>
              <a:r>
                <a:rPr lang="en-US" sz="2800" dirty="0" err="1"/>
                <a:t>các</a:t>
              </a:r>
              <a:r>
                <a:rPr lang="en-US" sz="2800" dirty="0"/>
                <a:t> </a:t>
              </a:r>
              <a:r>
                <a:rPr lang="en-US" sz="2800" dirty="0" err="1"/>
                <a:t>cháu</a:t>
              </a:r>
              <a:r>
                <a:rPr lang="en-US" sz="2800" dirty="0"/>
                <a:t>! </a:t>
              </a:r>
              <a:r>
                <a:rPr lang="en-US" sz="2800" dirty="0" err="1"/>
                <a:t>Hôm</a:t>
              </a:r>
              <a:r>
                <a:rPr lang="en-US" sz="2800" dirty="0"/>
                <a:t> nay </a:t>
              </a:r>
              <a:r>
                <a:rPr lang="en-US" sz="2800" dirty="0" err="1"/>
                <a:t>bác</a:t>
              </a:r>
              <a:r>
                <a:rPr lang="en-US" sz="2800" dirty="0"/>
                <a:t> </a:t>
              </a:r>
              <a:r>
                <a:rPr lang="en-US" sz="2800" dirty="0" err="1"/>
                <a:t>có</a:t>
              </a:r>
              <a:r>
                <a:rPr lang="en-US" sz="2800" dirty="0"/>
                <a:t> </a:t>
              </a:r>
              <a:endParaRPr lang="en-US" sz="2800" dirty="0"/>
            </a:p>
            <a:p>
              <a:pPr algn="ctr"/>
              <a:r>
                <a:rPr lang="en-US" sz="2800" dirty="0" err="1"/>
                <a:t>thử</a:t>
              </a:r>
              <a:r>
                <a:rPr lang="en-US" sz="2800" dirty="0"/>
                <a:t> </a:t>
              </a:r>
              <a:r>
                <a:rPr lang="en-US" sz="2800" dirty="0" err="1"/>
                <a:t>thách</a:t>
              </a:r>
              <a:r>
                <a:rPr lang="en-US" sz="2800" dirty="0"/>
                <a:t> </a:t>
              </a:r>
              <a:r>
                <a:rPr lang="en-US" sz="2800" dirty="0" err="1"/>
                <a:t>dành</a:t>
              </a:r>
              <a:r>
                <a:rPr lang="en-US" sz="2800" dirty="0"/>
                <a:t> </a:t>
              </a:r>
              <a:r>
                <a:rPr lang="en-US" sz="2800" dirty="0" err="1"/>
                <a:t>cho</a:t>
              </a:r>
              <a:r>
                <a:rPr lang="en-US" sz="2800" dirty="0"/>
                <a:t> </a:t>
              </a:r>
              <a:r>
                <a:rPr lang="en-US" sz="2800" dirty="0" err="1"/>
                <a:t>các</a:t>
              </a:r>
              <a:r>
                <a:rPr lang="en-US" sz="2800" dirty="0"/>
                <a:t> </a:t>
              </a:r>
              <a:r>
                <a:rPr lang="en-US" sz="2800" dirty="0" err="1"/>
                <a:t>cháu</a:t>
              </a:r>
              <a:r>
                <a:rPr lang="en-US" sz="2800" dirty="0"/>
                <a:t> </a:t>
              </a:r>
              <a:r>
                <a:rPr lang="en-US" sz="2800" dirty="0" err="1"/>
                <a:t>đây</a:t>
              </a:r>
              <a:r>
                <a:rPr lang="en-US" sz="2800" dirty="0"/>
                <a:t>!</a:t>
              </a:r>
              <a:endParaRPr lang="en-US" sz="2800" dirty="0"/>
            </a:p>
          </p:txBody>
        </p:sp>
      </p:grpSp>
      <p:grpSp>
        <p:nvGrpSpPr>
          <p:cNvPr id="8" name="Group 7"/>
          <p:cNvGrpSpPr/>
          <p:nvPr/>
        </p:nvGrpSpPr>
        <p:grpSpPr>
          <a:xfrm>
            <a:off x="432862" y="393107"/>
            <a:ext cx="8497586" cy="2525496"/>
            <a:chOff x="357809" y="278296"/>
            <a:chExt cx="8497586" cy="2525496"/>
          </a:xfrm>
        </p:grpSpPr>
        <p:sp>
          <p:nvSpPr>
            <p:cNvPr id="9" name="Speech Bubble: Rectangle with Corners Rounded 8"/>
            <p:cNvSpPr/>
            <p:nvPr/>
          </p:nvSpPr>
          <p:spPr>
            <a:xfrm>
              <a:off x="357809" y="278296"/>
              <a:ext cx="8497586" cy="2525496"/>
            </a:xfrm>
            <a:prstGeom prst="wedgeRoundRectCallout">
              <a:avLst>
                <a:gd name="adj1" fmla="val 60574"/>
                <a:gd name="adj2" fmla="val 46758"/>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solidFill>
                  <a:schemeClr val="tx1"/>
                </a:solidFill>
              </a:endParaRPr>
            </a:p>
          </p:txBody>
        </p:sp>
        <p:sp>
          <p:nvSpPr>
            <p:cNvPr id="10" name="TextBox 9"/>
            <p:cNvSpPr txBox="1"/>
            <p:nvPr/>
          </p:nvSpPr>
          <p:spPr>
            <a:xfrm>
              <a:off x="547372" y="500855"/>
              <a:ext cx="8166282" cy="1661993"/>
            </a:xfrm>
            <a:prstGeom prst="rect">
              <a:avLst/>
            </a:prstGeom>
            <a:noFill/>
          </p:spPr>
          <p:txBody>
            <a:bodyPr wrap="square" rtlCol="0">
              <a:spAutoFit/>
            </a:bodyPr>
            <a:lstStyle/>
            <a:p>
              <a:r>
                <a:rPr lang="en-US" sz="3400" dirty="0" err="1">
                  <a:latin typeface="Calibri" panose="020F0502020204030204" pitchFamily="34" charset="0"/>
                  <a:cs typeface="Calibri" panose="020F0502020204030204" pitchFamily="34" charset="0"/>
                </a:rPr>
                <a:t>Các</a:t>
              </a:r>
              <a:r>
                <a:rPr lang="en-US" sz="3400" dirty="0">
                  <a:latin typeface="Calibri" panose="020F0502020204030204" pitchFamily="34" charset="0"/>
                  <a:cs typeface="Calibri" panose="020F0502020204030204" pitchFamily="34" charset="0"/>
                </a:rPr>
                <a:t> </a:t>
              </a:r>
              <a:r>
                <a:rPr lang="en-US" sz="3400" err="1">
                  <a:latin typeface="Calibri" panose="020F0502020204030204" pitchFamily="34" charset="0"/>
                  <a:cs typeface="Calibri" panose="020F0502020204030204" pitchFamily="34" charset="0"/>
                </a:rPr>
                <a:t>cháu</a:t>
              </a:r>
              <a:r>
                <a:rPr lang="en-US" sz="3400">
                  <a:latin typeface="Calibri" panose="020F0502020204030204" pitchFamily="34" charset="0"/>
                  <a:cs typeface="Calibri" panose="020F0502020204030204" pitchFamily="34" charset="0"/>
                </a:rPr>
                <a:t> hãy </a:t>
              </a:r>
              <a:r>
                <a:rPr lang="vi-VN" sz="3400">
                  <a:latin typeface="Calibri" panose="020F0502020204030204" pitchFamily="34" charset="0"/>
                  <a:cs typeface="Calibri" panose="020F0502020204030204" pitchFamily="34" charset="0"/>
                </a:rPr>
                <a:t>Giới thiệu với bạn về một chương trình truyền hình hoặc một hoạt</a:t>
              </a:r>
              <a:endParaRPr lang="vi-VN" sz="3400">
                <a:latin typeface="Calibri" panose="020F0502020204030204" pitchFamily="34" charset="0"/>
                <a:cs typeface="Calibri" panose="020F0502020204030204" pitchFamily="34" charset="0"/>
              </a:endParaRPr>
            </a:p>
            <a:p>
              <a:r>
                <a:rPr lang="vi-VN" sz="3400">
                  <a:latin typeface="Calibri" panose="020F0502020204030204" pitchFamily="34" charset="0"/>
                  <a:cs typeface="Calibri" panose="020F0502020204030204" pitchFamily="34" charset="0"/>
                </a:rPr>
                <a:t>động dành cho thiếu nhi dựa vào gợi ý:</a:t>
              </a:r>
              <a:endParaRPr lang="en-US" sz="3400" dirty="0">
                <a:latin typeface="Calibri" panose="020F0502020204030204" pitchFamily="34" charset="0"/>
                <a:cs typeface="Calibri" panose="020F0502020204030204" pitchFamily="34" charset="0"/>
              </a:endParaRPr>
            </a:p>
          </p:txBody>
        </p:sp>
      </p:grpSp>
      <p:grpSp>
        <p:nvGrpSpPr>
          <p:cNvPr id="13" name="Group 12"/>
          <p:cNvGrpSpPr/>
          <p:nvPr/>
        </p:nvGrpSpPr>
        <p:grpSpPr>
          <a:xfrm>
            <a:off x="4606688" y="183914"/>
            <a:ext cx="4933572" cy="2525496"/>
            <a:chOff x="4535246" y="278296"/>
            <a:chExt cx="4933572" cy="2525496"/>
          </a:xfrm>
        </p:grpSpPr>
        <p:sp>
          <p:nvSpPr>
            <p:cNvPr id="11" name="Speech Bubble: Oval 10"/>
            <p:cNvSpPr/>
            <p:nvPr/>
          </p:nvSpPr>
          <p:spPr>
            <a:xfrm>
              <a:off x="4535246" y="278296"/>
              <a:ext cx="4933572" cy="2525496"/>
            </a:xfrm>
            <a:prstGeom prst="wedgeEllipseCallout">
              <a:avLst>
                <a:gd name="adj1" fmla="val 57059"/>
                <a:gd name="adj2" fmla="val 4916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051404" y="531008"/>
              <a:ext cx="3914123" cy="2062103"/>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Phần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thưởng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hấp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dẫn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đang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chờ</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cháu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cuối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Hãy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cố</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gắng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nhé</a:t>
              </a:r>
              <a:r>
                <a:rPr lang="en-US"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grpSp>
      <p:grpSp>
        <p:nvGrpSpPr>
          <p:cNvPr id="24" name="Group 23"/>
          <p:cNvGrpSpPr/>
          <p:nvPr/>
        </p:nvGrpSpPr>
        <p:grpSpPr>
          <a:xfrm>
            <a:off x="1571502" y="301827"/>
            <a:ext cx="4499297" cy="2525496"/>
            <a:chOff x="1918039" y="393107"/>
            <a:chExt cx="4499297" cy="2525496"/>
          </a:xfrm>
        </p:grpSpPr>
        <p:sp>
          <p:nvSpPr>
            <p:cNvPr id="18" name="Speech Bubble: Oval 17"/>
            <p:cNvSpPr/>
            <p:nvPr/>
          </p:nvSpPr>
          <p:spPr>
            <a:xfrm>
              <a:off x="1918039" y="393107"/>
              <a:ext cx="4499297" cy="2525496"/>
            </a:xfrm>
            <a:prstGeom prst="wedgeEllipseCallout">
              <a:avLst>
                <a:gd name="adj1" fmla="val 12406"/>
                <a:gd name="adj2" fmla="val 6934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169912" y="950755"/>
              <a:ext cx="3982356" cy="1323439"/>
            </a:xfrm>
            <a:prstGeom prst="rect">
              <a:avLst/>
            </a:prstGeom>
            <a:noFill/>
          </p:spPr>
          <p:txBody>
            <a:bodyPr wrap="square" rtlCol="0">
              <a:spAutoFit/>
            </a:bodyPr>
            <a:lstStyle/>
            <a:p>
              <a:pPr algn="ctr"/>
              <a:r>
                <a:rPr lang="en-US" sz="4000" dirty="0" err="1">
                  <a:latin typeface="Calibri" panose="020F0502020204030204" pitchFamily="34" charset="0"/>
                  <a:cs typeface="Calibri" panose="020F0502020204030204" pitchFamily="34" charset="0"/>
                </a:rPr>
                <a:t>Tụi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cháu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sẽ</a:t>
              </a:r>
              <a:r>
                <a:rPr lang="en-US" sz="4000" dirty="0">
                  <a:latin typeface="Calibri" panose="020F0502020204030204" pitchFamily="34"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a:p>
              <a:pPr algn="ctr"/>
              <a:r>
                <a:rPr lang="en-US" sz="4000" dirty="0" err="1">
                  <a:latin typeface="Calibri" panose="020F0502020204030204" pitchFamily="34" charset="0"/>
                  <a:cs typeface="Calibri" panose="020F0502020204030204" pitchFamily="34" charset="0"/>
                </a:rPr>
                <a:t>cố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gắng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sức</a:t>
              </a:r>
              <a:r>
                <a:rPr lang="en-US" sz="4000" dirty="0">
                  <a:latin typeface="Calibri" panose="020F0502020204030204" pitchFamily="34" charset="0"/>
                  <a:cs typeface="Calibri" panose="020F0502020204030204" pitchFamily="34" charset="0"/>
                </a:rPr>
                <a:t> ạ!</a:t>
              </a:r>
              <a:endParaRPr lang="en-US" sz="4000" dirty="0">
                <a:latin typeface="Calibri" panose="020F0502020204030204" pitchFamily="34" charset="0"/>
                <a:cs typeface="Calibri" panose="020F0502020204030204" pitchFamily="34" charset="0"/>
              </a:endParaRPr>
            </a:p>
          </p:txBody>
        </p:sp>
      </p:grpSp>
      <p:pic>
        <p:nvPicPr>
          <p:cNvPr id="4" name="Picture 3"/>
          <p:cNvPicPr>
            <a:picLocks noChangeAspect="1"/>
          </p:cNvPicPr>
          <p:nvPr/>
        </p:nvPicPr>
        <p:blipFill>
          <a:blip r:embed="rId11"/>
          <a:stretch>
            <a:fillRect/>
          </a:stretch>
        </p:blipFill>
        <p:spPr>
          <a:xfrm>
            <a:off x="167954" y="2299444"/>
            <a:ext cx="3218967" cy="49503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nodeType="clickEffect">
                                  <p:stCondLst>
                                    <p:cond delay="0"/>
                                  </p:stCondLst>
                                  <p:childTnLst>
                                    <p:animEffect transition="out" filter="wipe(right)">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2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22" presetClass="entr" presetSubtype="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par>
                                <p:cTn id="34" presetID="1" presetClass="mediacall" presetSubtype="0" fill="hold" nodeType="withEffect">
                                  <p:stCondLst>
                                    <p:cond delay="0"/>
                                  </p:stCondLst>
                                  <p:childTnLst>
                                    <p:cmd type="call" cmd="playFrom(0.0)">
                                      <p:cBhvr>
                                        <p:cTn id="35"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32833"/>
          <a:stretch>
            <a:fillRect/>
          </a:stretch>
        </p:blipFill>
        <p:spPr>
          <a:xfrm>
            <a:off x="0" y="-1"/>
            <a:ext cx="12192000" cy="6849491"/>
          </a:xfrm>
          <a:prstGeom prst="rect">
            <a:avLst/>
          </a:prstGeom>
        </p:spPr>
      </p:pic>
      <p:pic>
        <p:nvPicPr>
          <p:cNvPr id="2052" name="Picture 4" descr="Cartoon grunge earth map icon Royalty Free Vector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a:fillRect/>
          </a:stretch>
        </p:blipFill>
        <p:spPr bwMode="auto">
          <a:xfrm>
            <a:off x="943978" y="-1"/>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toon Location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oy,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2093" y="2522745"/>
            <a:ext cx="2999239" cy="4614213"/>
          </a:xfrm>
          <a:prstGeom prst="rect">
            <a:avLst/>
          </a:prstGeom>
        </p:spPr>
      </p:pic>
      <p:pic>
        <p:nvPicPr>
          <p:cNvPr id="14" name="Picture 13" descr="A picture containing vector graphic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246119" y="349552"/>
            <a:ext cx="1002253" cy="1533149"/>
          </a:xfrm>
          <a:prstGeom prst="rect">
            <a:avLst/>
          </a:prstGeom>
        </p:spPr>
      </p:pic>
      <p:pic>
        <p:nvPicPr>
          <p:cNvPr id="2" name="Tieng-tinh-tinh-www_tiengdong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545206" y="651772"/>
            <a:ext cx="609600" cy="609600"/>
          </a:xfrm>
          <a:prstGeom prst="rect">
            <a:avLst/>
          </a:prstGeom>
        </p:spPr>
      </p:pic>
      <p:grpSp>
        <p:nvGrpSpPr>
          <p:cNvPr id="7" name="Group 6"/>
          <p:cNvGrpSpPr/>
          <p:nvPr/>
        </p:nvGrpSpPr>
        <p:grpSpPr>
          <a:xfrm>
            <a:off x="-125508" y="2464558"/>
            <a:ext cx="2855737" cy="4393442"/>
            <a:chOff x="-95248" y="2273654"/>
            <a:chExt cx="3215641" cy="4947140"/>
          </a:xfrm>
        </p:grpSpPr>
        <p:pic>
          <p:nvPicPr>
            <p:cNvPr id="8" name="Picture 7" descr="A person in a garment&#10;&#10;Description automatically generated with medium confidence"/>
            <p:cNvPicPr>
              <a:picLocks noChangeAspect="1"/>
            </p:cNvPicPr>
            <p:nvPr/>
          </p:nvPicPr>
          <p:blipFill>
            <a:blip r:embed="rId11">
              <a:extLst>
                <a:ext uri="{BEBA8EAE-BF5A-486C-A8C5-ECC9F3942E4B}">
                  <a14:imgProps xmlns:a14="http://schemas.microsoft.com/office/drawing/2010/main">
                    <a14:imgLayer r:embed="rId12">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9" name="Freeform: Shape 8"/>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3448" fill="hold"/>
                                        <p:tgtEl>
                                          <p:spTgt spid="2"/>
                                        </p:tgtEl>
                                      </p:cBhvr>
                                    </p:cmd>
                                  </p:childTnLst>
                                </p:cTn>
                              </p:par>
                            </p:childTnLst>
                          </p:cTn>
                        </p:par>
                        <p:par>
                          <p:cTn id="12" fill="hold">
                            <p:stCondLst>
                              <p:cond delay="500"/>
                            </p:stCondLst>
                            <p:childTnLst>
                              <p:par>
                                <p:cTn id="13" presetID="42" presetClass="path" presetSubtype="0" accel="50000" decel="50000" fill="hold" nodeType="afterEffect">
                                  <p:stCondLst>
                                    <p:cond delay="0"/>
                                  </p:stCondLst>
                                  <p:childTnLst>
                                    <p:animMotion origin="layout" path="M 3.125E-6 -3.7037E-6 L -0.08333 0.33727 " pathEditMode="relative" rAng="0" ptsTypes="AA">
                                      <p:cBhvr>
                                        <p:cTn id="14" dur="2000" fill="hold"/>
                                        <p:tgtEl>
                                          <p:spTgt spid="14"/>
                                        </p:tgtEl>
                                        <p:attrNameLst>
                                          <p:attrName>ppt_x</p:attrName>
                                          <p:attrName>ppt_y</p:attrName>
                                        </p:attrNameLst>
                                      </p:cBhvr>
                                      <p:rCtr x="-4023" y="16991"/>
                                    </p:animMotion>
                                  </p:childTnLst>
                                </p:cTn>
                              </p:par>
                            </p:childTnLst>
                          </p:cTn>
                        </p:par>
                        <p:par>
                          <p:cTn id="15" fill="hold">
                            <p:stCondLst>
                              <p:cond delay="2500"/>
                            </p:stCondLst>
                            <p:childTnLst>
                              <p:par>
                                <p:cTn id="16" presetID="39" presetClass="path" presetSubtype="0" accel="50000" decel="50000" fill="hold" nodeType="afterEffect">
                                  <p:stCondLst>
                                    <p:cond delay="0"/>
                                  </p:stCondLst>
                                  <p:childTnLst>
                                    <p:animMotion origin="layout" path="M -0.07305 0.25556 C -0.07305 0.31667 -0.05534 0.36412 -0.03346 0.36412 C -0.01107 0.36412 0.00703 0.31667 0.00703 0.25556 C 0.00703 0.19421 0.02487 0.14699 0.04727 0.14699 C 0.06914 0.14699 0.08737 0.19421 0.08737 0.25556 " pathEditMode="relative" rAng="0" ptsTypes="AAAAA">
                                      <p:cBhvr>
                                        <p:cTn id="17" dur="2000" fill="hold"/>
                                        <p:tgtEl>
                                          <p:spTgt spid="14"/>
                                        </p:tgtEl>
                                        <p:attrNameLst>
                                          <p:attrName>ppt_x</p:attrName>
                                          <p:attrName>ppt_y</p:attrName>
                                        </p:attrNameLst>
                                      </p:cBhvr>
                                      <p:rCtr x="8021"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7707085" y="5070843"/>
            <a:ext cx="4445449" cy="178442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546184" y="4907433"/>
            <a:ext cx="4852545" cy="1947834"/>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46233"/>
          <a:stretch>
            <a:fillRect/>
          </a:stretch>
        </p:blipFill>
        <p:spPr>
          <a:xfrm>
            <a:off x="-343008" y="4907433"/>
            <a:ext cx="4852545" cy="1947834"/>
          </a:xfrm>
          <a:prstGeom prst="rect">
            <a:avLst/>
          </a:prstGeom>
        </p:spPr>
      </p:pic>
      <p:pic>
        <p:nvPicPr>
          <p:cNvPr id="21" name="Picture 20" descr="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024" y="2612156"/>
            <a:ext cx="3146920" cy="2703198"/>
          </a:xfrm>
          <a:prstGeom prst="rect">
            <a:avLst/>
          </a:prstGeom>
        </p:spPr>
      </p:pic>
      <p:grpSp>
        <p:nvGrpSpPr>
          <p:cNvPr id="12" name="Group 11"/>
          <p:cNvGrpSpPr/>
          <p:nvPr/>
        </p:nvGrpSpPr>
        <p:grpSpPr>
          <a:xfrm>
            <a:off x="2622118" y="759244"/>
            <a:ext cx="7634401" cy="3430486"/>
            <a:chOff x="2622118" y="759244"/>
            <a:chExt cx="7634401" cy="3430486"/>
          </a:xfrm>
        </p:grpSpPr>
        <p:grpSp>
          <p:nvGrpSpPr>
            <p:cNvPr id="19" name="Group 18"/>
            <p:cNvGrpSpPr/>
            <p:nvPr/>
          </p:nvGrpSpPr>
          <p:grpSpPr>
            <a:xfrm>
              <a:off x="2622118" y="759244"/>
              <a:ext cx="7634401" cy="3430486"/>
              <a:chOff x="3429838" y="759244"/>
              <a:chExt cx="7634401" cy="3430486"/>
            </a:xfrm>
          </p:grpSpPr>
          <p:sp>
            <p:nvSpPr>
              <p:cNvPr id="4" name="任意多边形: 形状 3"/>
              <p:cNvSpPr/>
              <p:nvPr/>
            </p:nvSpPr>
            <p:spPr>
              <a:xfrm>
                <a:off x="3429838" y="1275431"/>
                <a:ext cx="5316038" cy="291429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rgbClr val="CDB7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5" name="TextBox 14"/>
              <p:cNvSpPr txBox="1"/>
              <p:nvPr/>
            </p:nvSpPr>
            <p:spPr>
              <a:xfrm>
                <a:off x="3710342" y="1757092"/>
                <a:ext cx="7353897"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1500" b="1" dirty="0" err="1">
                    <a:ln w="22225">
                      <a:solidFill>
                        <a:srgbClr val="B08E3C"/>
                      </a:solidFill>
                      <a:prstDash val="solid"/>
                    </a:ln>
                    <a:solidFill>
                      <a:srgbClr val="FFFF00"/>
                    </a:solidFill>
                    <a:latin typeface="UVN Banh Mi" pitchFamily="2" charset="0"/>
                  </a:rPr>
                  <a:t>Chặng</a:t>
                </a:r>
                <a:r>
                  <a:rPr kumimoji="0" lang="en-US" sz="11500" b="1" i="0" u="none" strike="noStrike" kern="1200" cap="none" spc="0" normalizeH="0" baseline="0" noProof="0" dirty="0">
                    <a:ln>
                      <a:noFill/>
                    </a:ln>
                    <a:solidFill>
                      <a:srgbClr val="002060"/>
                    </a:solidFill>
                    <a:effectLst/>
                    <a:uLnTx/>
                    <a:uFillTx/>
                    <a:latin typeface="UVN Banh Mi" pitchFamily="2" charset="0"/>
                  </a:rPr>
                  <a:t> </a:t>
                </a:r>
                <a:endParaRPr kumimoji="0" lang="en-US" sz="11500" b="1" i="0" u="none" strike="noStrike" kern="1200" cap="none" spc="0" normalizeH="0" baseline="0" noProof="0" dirty="0">
                  <a:ln>
                    <a:noFill/>
                  </a:ln>
                  <a:solidFill>
                    <a:srgbClr val="002060"/>
                  </a:solidFill>
                  <a:effectLst/>
                  <a:uLnTx/>
                  <a:uFillTx/>
                  <a:latin typeface="UVN Banh Mi" pitchFamily="2" charset="0"/>
                </a:endParaRPr>
              </a:p>
            </p:txBody>
          </p:sp>
          <p:pic>
            <p:nvPicPr>
              <p:cNvPr id="18" name="Picture 17" descr="A picture containing vector graphics&#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0726" y="759244"/>
                <a:ext cx="1546359" cy="1612767"/>
              </a:xfrm>
              <a:prstGeom prst="rect">
                <a:avLst/>
              </a:prstGeom>
            </p:spPr>
          </p:pic>
        </p:grpSp>
        <p:pic>
          <p:nvPicPr>
            <p:cNvPr id="11" name="Picture 10" descr="A set of numbers on a black background&#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l="18453" r="58170" b="50000"/>
            <a:stretch>
              <a:fillRect/>
            </a:stretch>
          </p:blipFill>
          <p:spPr>
            <a:xfrm>
              <a:off x="6653235" y="2183715"/>
              <a:ext cx="1114315" cy="133191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28972" y="625850"/>
            <a:ext cx="9989548" cy="1077218"/>
          </a:xfrm>
          <a:prstGeom prst="rect">
            <a:avLst/>
          </a:prstGeom>
          <a:noFill/>
        </p:spPr>
        <p:txBody>
          <a:bodyPr wrap="square">
            <a:spAutoFit/>
          </a:bodyPr>
          <a:lstStyle/>
          <a:p>
            <a:pPr lvl="0" defTabSz="914400" eaLnBrk="0" fontAlgn="base" hangingPunct="0">
              <a:spcBef>
                <a:spcPct val="0"/>
              </a:spcBef>
              <a:spcAft>
                <a:spcPct val="0"/>
              </a:spcAft>
            </a:pPr>
            <a:r>
              <a:rPr lang="vi-VN" altLang="en-US" sz="3200" b="1">
                <a:solidFill>
                  <a:srgbClr val="FF0C56"/>
                </a:solidFill>
                <a:latin typeface="Calibri" panose="020F0502020204030204" pitchFamily="34" charset="0"/>
                <a:cs typeface="Calibri" panose="020F0502020204030204" pitchFamily="34" charset="0"/>
              </a:rPr>
              <a:t>a. Em chọn giới thiệu chương trình truyền hình hoặc hoạt động nào dành</a:t>
            </a:r>
            <a:r>
              <a:rPr lang="en-US" altLang="en-US" sz="3200" b="1">
                <a:solidFill>
                  <a:srgbClr val="FF0C56"/>
                </a:solidFill>
                <a:latin typeface="Calibri" panose="020F0502020204030204" pitchFamily="34" charset="0"/>
                <a:cs typeface="Calibri" panose="020F0502020204030204" pitchFamily="34" charset="0"/>
              </a:rPr>
              <a:t>  </a:t>
            </a:r>
            <a:r>
              <a:rPr lang="vi-VN" altLang="en-US" sz="3200" b="1">
                <a:solidFill>
                  <a:srgbClr val="FF0C56"/>
                </a:solidFill>
                <a:latin typeface="Calibri" panose="020F0502020204030204" pitchFamily="34" charset="0"/>
                <a:cs typeface="Calibri" panose="020F0502020204030204" pitchFamily="34" charset="0"/>
              </a:rPr>
              <a:t>cho thiếu nhi?</a:t>
            </a:r>
            <a:endParaRPr kumimoji="0" lang="en-US" altLang="en-US" sz="32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sp>
        <p:nvSpPr>
          <p:cNvPr id="9" name="Rectangle: Rounded Corners 8"/>
          <p:cNvSpPr/>
          <p:nvPr/>
        </p:nvSpPr>
        <p:spPr>
          <a:xfrm>
            <a:off x="1028972" y="1754983"/>
            <a:ext cx="5375985" cy="718724"/>
          </a:xfrm>
          <a:custGeom>
            <a:avLst/>
            <a:gdLst>
              <a:gd name="connsiteX0" fmla="*/ 0 w 5375985"/>
              <a:gd name="connsiteY0" fmla="*/ 89208 h 718724"/>
              <a:gd name="connsiteX1" fmla="*/ 89208 w 5375985"/>
              <a:gd name="connsiteY1" fmla="*/ 0 h 718724"/>
              <a:gd name="connsiteX2" fmla="*/ 718691 w 5375985"/>
              <a:gd name="connsiteY2" fmla="*/ 0 h 718724"/>
              <a:gd name="connsiteX3" fmla="*/ 1348175 w 5375985"/>
              <a:gd name="connsiteY3" fmla="*/ 0 h 718724"/>
              <a:gd name="connsiteX4" fmla="*/ 1873707 w 5375985"/>
              <a:gd name="connsiteY4" fmla="*/ 0 h 718724"/>
              <a:gd name="connsiteX5" fmla="*/ 2555166 w 5375985"/>
              <a:gd name="connsiteY5" fmla="*/ 0 h 718724"/>
              <a:gd name="connsiteX6" fmla="*/ 3236625 w 5375985"/>
              <a:gd name="connsiteY6" fmla="*/ 0 h 718724"/>
              <a:gd name="connsiteX7" fmla="*/ 3658205 w 5375985"/>
              <a:gd name="connsiteY7" fmla="*/ 0 h 718724"/>
              <a:gd name="connsiteX8" fmla="*/ 4339664 w 5375985"/>
              <a:gd name="connsiteY8" fmla="*/ 0 h 718724"/>
              <a:gd name="connsiteX9" fmla="*/ 5286777 w 5375985"/>
              <a:gd name="connsiteY9" fmla="*/ 0 h 718724"/>
              <a:gd name="connsiteX10" fmla="*/ 5375985 w 5375985"/>
              <a:gd name="connsiteY10" fmla="*/ 89208 h 718724"/>
              <a:gd name="connsiteX11" fmla="*/ 5375985 w 5375985"/>
              <a:gd name="connsiteY11" fmla="*/ 629516 h 718724"/>
              <a:gd name="connsiteX12" fmla="*/ 5286777 w 5375985"/>
              <a:gd name="connsiteY12" fmla="*/ 718724 h 718724"/>
              <a:gd name="connsiteX13" fmla="*/ 4605318 w 5375985"/>
              <a:gd name="connsiteY13" fmla="*/ 718724 h 718724"/>
              <a:gd name="connsiteX14" fmla="*/ 4183737 w 5375985"/>
              <a:gd name="connsiteY14" fmla="*/ 718724 h 718724"/>
              <a:gd name="connsiteX15" fmla="*/ 3658205 w 5375985"/>
              <a:gd name="connsiteY15" fmla="*/ 718724 h 718724"/>
              <a:gd name="connsiteX16" fmla="*/ 2976746 w 5375985"/>
              <a:gd name="connsiteY16" fmla="*/ 718724 h 718724"/>
              <a:gd name="connsiteX17" fmla="*/ 2503190 w 5375985"/>
              <a:gd name="connsiteY17" fmla="*/ 718724 h 718724"/>
              <a:gd name="connsiteX18" fmla="*/ 1821731 w 5375985"/>
              <a:gd name="connsiteY18" fmla="*/ 718724 h 718724"/>
              <a:gd name="connsiteX19" fmla="*/ 1192248 w 5375985"/>
              <a:gd name="connsiteY19" fmla="*/ 718724 h 718724"/>
              <a:gd name="connsiteX20" fmla="*/ 89208 w 5375985"/>
              <a:gd name="connsiteY20" fmla="*/ 718724 h 718724"/>
              <a:gd name="connsiteX21" fmla="*/ 0 w 5375985"/>
              <a:gd name="connsiteY21" fmla="*/ 629516 h 718724"/>
              <a:gd name="connsiteX22" fmla="*/ 0 w 5375985"/>
              <a:gd name="connsiteY22" fmla="*/ 89208 h 71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5985" h="718724" fill="none" extrusionOk="0">
                <a:moveTo>
                  <a:pt x="0" y="89208"/>
                </a:moveTo>
                <a:cubicBezTo>
                  <a:pt x="-4284" y="52707"/>
                  <a:pt x="42325" y="-4192"/>
                  <a:pt x="89208" y="0"/>
                </a:cubicBezTo>
                <a:cubicBezTo>
                  <a:pt x="395796" y="-18491"/>
                  <a:pt x="473817" y="60975"/>
                  <a:pt x="718691" y="0"/>
                </a:cubicBezTo>
                <a:cubicBezTo>
                  <a:pt x="963565" y="-60975"/>
                  <a:pt x="1112738" y="30030"/>
                  <a:pt x="1348175" y="0"/>
                </a:cubicBezTo>
                <a:cubicBezTo>
                  <a:pt x="1583612" y="-30030"/>
                  <a:pt x="1623702" y="29336"/>
                  <a:pt x="1873707" y="0"/>
                </a:cubicBezTo>
                <a:cubicBezTo>
                  <a:pt x="2123712" y="-29336"/>
                  <a:pt x="2396090" y="51788"/>
                  <a:pt x="2555166" y="0"/>
                </a:cubicBezTo>
                <a:cubicBezTo>
                  <a:pt x="2714242" y="-51788"/>
                  <a:pt x="3018539" y="43537"/>
                  <a:pt x="3236625" y="0"/>
                </a:cubicBezTo>
                <a:cubicBezTo>
                  <a:pt x="3454711" y="-43537"/>
                  <a:pt x="3467665" y="47169"/>
                  <a:pt x="3658205" y="0"/>
                </a:cubicBezTo>
                <a:cubicBezTo>
                  <a:pt x="3848745" y="-47169"/>
                  <a:pt x="4019252" y="51956"/>
                  <a:pt x="4339664" y="0"/>
                </a:cubicBezTo>
                <a:cubicBezTo>
                  <a:pt x="4660076" y="-51956"/>
                  <a:pt x="4985661" y="37865"/>
                  <a:pt x="5286777" y="0"/>
                </a:cubicBezTo>
                <a:cubicBezTo>
                  <a:pt x="5341688" y="-5766"/>
                  <a:pt x="5367116" y="36894"/>
                  <a:pt x="5375985" y="89208"/>
                </a:cubicBezTo>
                <a:cubicBezTo>
                  <a:pt x="5378306" y="349807"/>
                  <a:pt x="5321477" y="378623"/>
                  <a:pt x="5375985" y="629516"/>
                </a:cubicBezTo>
                <a:cubicBezTo>
                  <a:pt x="5383979" y="673706"/>
                  <a:pt x="5342229" y="720319"/>
                  <a:pt x="5286777" y="718724"/>
                </a:cubicBezTo>
                <a:cubicBezTo>
                  <a:pt x="5047423" y="771487"/>
                  <a:pt x="4883708" y="690332"/>
                  <a:pt x="4605318" y="718724"/>
                </a:cubicBezTo>
                <a:cubicBezTo>
                  <a:pt x="4326928" y="747116"/>
                  <a:pt x="4331615" y="691779"/>
                  <a:pt x="4183737" y="718724"/>
                </a:cubicBezTo>
                <a:cubicBezTo>
                  <a:pt x="4035859" y="745669"/>
                  <a:pt x="3805448" y="674294"/>
                  <a:pt x="3658205" y="718724"/>
                </a:cubicBezTo>
                <a:cubicBezTo>
                  <a:pt x="3510962" y="763154"/>
                  <a:pt x="3301943" y="667399"/>
                  <a:pt x="2976746" y="718724"/>
                </a:cubicBezTo>
                <a:cubicBezTo>
                  <a:pt x="2651549" y="770049"/>
                  <a:pt x="2660818" y="674471"/>
                  <a:pt x="2503190" y="718724"/>
                </a:cubicBezTo>
                <a:cubicBezTo>
                  <a:pt x="2345562" y="762977"/>
                  <a:pt x="2146681" y="705976"/>
                  <a:pt x="1821731" y="718724"/>
                </a:cubicBezTo>
                <a:cubicBezTo>
                  <a:pt x="1496781" y="731472"/>
                  <a:pt x="1464821" y="691691"/>
                  <a:pt x="1192248" y="718724"/>
                </a:cubicBezTo>
                <a:cubicBezTo>
                  <a:pt x="919675" y="745757"/>
                  <a:pt x="311904" y="666057"/>
                  <a:pt x="89208" y="718724"/>
                </a:cubicBezTo>
                <a:cubicBezTo>
                  <a:pt x="31403" y="710021"/>
                  <a:pt x="-4947" y="690831"/>
                  <a:pt x="0" y="629516"/>
                </a:cubicBezTo>
                <a:cubicBezTo>
                  <a:pt x="-15221" y="377156"/>
                  <a:pt x="58380" y="213457"/>
                  <a:pt x="0" y="89208"/>
                </a:cubicBezTo>
                <a:close/>
              </a:path>
              <a:path w="5375985" h="718724" stroke="0" extrusionOk="0">
                <a:moveTo>
                  <a:pt x="0" y="89208"/>
                </a:moveTo>
                <a:cubicBezTo>
                  <a:pt x="281" y="42466"/>
                  <a:pt x="37566" y="-12523"/>
                  <a:pt x="89208" y="0"/>
                </a:cubicBezTo>
                <a:cubicBezTo>
                  <a:pt x="277797" y="-3150"/>
                  <a:pt x="471273" y="9839"/>
                  <a:pt x="718691" y="0"/>
                </a:cubicBezTo>
                <a:cubicBezTo>
                  <a:pt x="966109" y="-9839"/>
                  <a:pt x="987391" y="20009"/>
                  <a:pt x="1140272" y="0"/>
                </a:cubicBezTo>
                <a:cubicBezTo>
                  <a:pt x="1293153" y="-20009"/>
                  <a:pt x="1649371" y="40359"/>
                  <a:pt x="1821731" y="0"/>
                </a:cubicBezTo>
                <a:cubicBezTo>
                  <a:pt x="1994091" y="-40359"/>
                  <a:pt x="2286102" y="80375"/>
                  <a:pt x="2503190" y="0"/>
                </a:cubicBezTo>
                <a:cubicBezTo>
                  <a:pt x="2720278" y="-80375"/>
                  <a:pt x="2723081" y="34100"/>
                  <a:pt x="2924771" y="0"/>
                </a:cubicBezTo>
                <a:cubicBezTo>
                  <a:pt x="3126461" y="-34100"/>
                  <a:pt x="3320845" y="33468"/>
                  <a:pt x="3450303" y="0"/>
                </a:cubicBezTo>
                <a:cubicBezTo>
                  <a:pt x="3579761" y="-33468"/>
                  <a:pt x="3772007" y="33211"/>
                  <a:pt x="3923859" y="0"/>
                </a:cubicBezTo>
                <a:cubicBezTo>
                  <a:pt x="4075711" y="-33211"/>
                  <a:pt x="4267965" y="57969"/>
                  <a:pt x="4605318" y="0"/>
                </a:cubicBezTo>
                <a:cubicBezTo>
                  <a:pt x="4942671" y="-57969"/>
                  <a:pt x="5104663" y="26476"/>
                  <a:pt x="5286777" y="0"/>
                </a:cubicBezTo>
                <a:cubicBezTo>
                  <a:pt x="5342978" y="2858"/>
                  <a:pt x="5372173" y="43395"/>
                  <a:pt x="5375985" y="89208"/>
                </a:cubicBezTo>
                <a:cubicBezTo>
                  <a:pt x="5419388" y="282804"/>
                  <a:pt x="5318277" y="475224"/>
                  <a:pt x="5375985" y="629516"/>
                </a:cubicBezTo>
                <a:cubicBezTo>
                  <a:pt x="5385155" y="677668"/>
                  <a:pt x="5335313" y="721740"/>
                  <a:pt x="5286777" y="718724"/>
                </a:cubicBezTo>
                <a:cubicBezTo>
                  <a:pt x="5054411" y="735021"/>
                  <a:pt x="4935612" y="707385"/>
                  <a:pt x="4813221" y="718724"/>
                </a:cubicBezTo>
                <a:cubicBezTo>
                  <a:pt x="4690830" y="730063"/>
                  <a:pt x="4553587" y="693952"/>
                  <a:pt x="4339664" y="718724"/>
                </a:cubicBezTo>
                <a:cubicBezTo>
                  <a:pt x="4125741" y="743496"/>
                  <a:pt x="3991298" y="657745"/>
                  <a:pt x="3814132" y="718724"/>
                </a:cubicBezTo>
                <a:cubicBezTo>
                  <a:pt x="3636966" y="779703"/>
                  <a:pt x="3424894" y="687961"/>
                  <a:pt x="3184649" y="718724"/>
                </a:cubicBezTo>
                <a:cubicBezTo>
                  <a:pt x="2944404" y="749487"/>
                  <a:pt x="2879124" y="714570"/>
                  <a:pt x="2659117" y="718724"/>
                </a:cubicBezTo>
                <a:cubicBezTo>
                  <a:pt x="2439110" y="722878"/>
                  <a:pt x="2331587" y="664716"/>
                  <a:pt x="2029634" y="718724"/>
                </a:cubicBezTo>
                <a:cubicBezTo>
                  <a:pt x="1727681" y="772732"/>
                  <a:pt x="1750021" y="715360"/>
                  <a:pt x="1504102" y="718724"/>
                </a:cubicBezTo>
                <a:cubicBezTo>
                  <a:pt x="1258183" y="722088"/>
                  <a:pt x="1207139" y="717141"/>
                  <a:pt x="1082521" y="718724"/>
                </a:cubicBezTo>
                <a:cubicBezTo>
                  <a:pt x="957903" y="720307"/>
                  <a:pt x="756353" y="677554"/>
                  <a:pt x="660941" y="718724"/>
                </a:cubicBezTo>
                <a:cubicBezTo>
                  <a:pt x="565529" y="759894"/>
                  <a:pt x="348343" y="715962"/>
                  <a:pt x="89208" y="718724"/>
                </a:cubicBezTo>
                <a:cubicBezTo>
                  <a:pt x="47703" y="708467"/>
                  <a:pt x="-532" y="674552"/>
                  <a:pt x="0" y="629516"/>
                </a:cubicBezTo>
                <a:cubicBezTo>
                  <a:pt x="-28102" y="387408"/>
                  <a:pt x="52679" y="332992"/>
                  <a:pt x="0" y="89208"/>
                </a:cubicBezTo>
                <a:close/>
              </a:path>
            </a:pathLst>
          </a:custGeom>
          <a:solidFill>
            <a:schemeClr val="lt1">
              <a:alpha val="88000"/>
            </a:schemeClr>
          </a:solidFill>
          <a:ln w="38100" cap="rnd" cmpd="thinThick">
            <a:solidFill>
              <a:srgbClr val="33A080"/>
            </a:solidFill>
            <a:prstDash val="sysDash"/>
            <a:round/>
          </a:ln>
        </p:spPr>
        <p:style>
          <a:lnRef idx="2">
            <a:schemeClr val="accent6"/>
          </a:lnRef>
          <a:fillRef idx="1">
            <a:schemeClr val="lt1"/>
          </a:fillRef>
          <a:effectRef idx="0">
            <a:schemeClr val="accent6"/>
          </a:effectRef>
          <a:fontRef idx="minor">
            <a:schemeClr val="dk1"/>
          </a:fontRef>
        </p:style>
        <p:txBody>
          <a:bodyPr rtlCol="0" anchor="ctr"/>
          <a:lstStyle/>
          <a:p>
            <a:r>
              <a:rPr lang="vi-VN" sz="2800" b="1">
                <a:solidFill>
                  <a:schemeClr val="tx1"/>
                </a:solidFill>
                <a:latin typeface="Calibri" panose="020F0502020204030204" pitchFamily="34" charset="0"/>
                <a:cs typeface="Calibri" panose="020F0502020204030204" pitchFamily="34" charset="0"/>
              </a:rPr>
              <a:t>Chương trình “Giọng hát Việt nhí”</a:t>
            </a:r>
            <a:endParaRPr lang="en-US" sz="2800" b="1" dirty="0">
              <a:solidFill>
                <a:schemeClr val="tx1"/>
              </a:solidFill>
              <a:latin typeface="Calibri" panose="020F0502020204030204" pitchFamily="34" charset="0"/>
              <a:cs typeface="Calibri" panose="020F0502020204030204" pitchFamily="34" charset="0"/>
            </a:endParaRPr>
          </a:p>
        </p:txBody>
      </p:sp>
      <p:sp>
        <p:nvSpPr>
          <p:cNvPr id="10" name="Rectangle: Rounded Corners 9"/>
          <p:cNvSpPr/>
          <p:nvPr/>
        </p:nvSpPr>
        <p:spPr>
          <a:xfrm>
            <a:off x="973439" y="3456608"/>
            <a:ext cx="4877114" cy="989688"/>
          </a:xfrm>
          <a:custGeom>
            <a:avLst/>
            <a:gdLst>
              <a:gd name="connsiteX0" fmla="*/ 0 w 4877114"/>
              <a:gd name="connsiteY0" fmla="*/ 122840 h 989688"/>
              <a:gd name="connsiteX1" fmla="*/ 122840 w 4877114"/>
              <a:gd name="connsiteY1" fmla="*/ 0 h 989688"/>
              <a:gd name="connsiteX2" fmla="*/ 748084 w 4877114"/>
              <a:gd name="connsiteY2" fmla="*/ 0 h 989688"/>
              <a:gd name="connsiteX3" fmla="*/ 1188070 w 4877114"/>
              <a:gd name="connsiteY3" fmla="*/ 0 h 989688"/>
              <a:gd name="connsiteX4" fmla="*/ 1813313 w 4877114"/>
              <a:gd name="connsiteY4" fmla="*/ 0 h 989688"/>
              <a:gd name="connsiteX5" fmla="*/ 2345928 w 4877114"/>
              <a:gd name="connsiteY5" fmla="*/ 0 h 989688"/>
              <a:gd name="connsiteX6" fmla="*/ 3017486 w 4877114"/>
              <a:gd name="connsiteY6" fmla="*/ 0 h 989688"/>
              <a:gd name="connsiteX7" fmla="*/ 3689044 w 4877114"/>
              <a:gd name="connsiteY7" fmla="*/ 0 h 989688"/>
              <a:gd name="connsiteX8" fmla="*/ 4129030 w 4877114"/>
              <a:gd name="connsiteY8" fmla="*/ 0 h 989688"/>
              <a:gd name="connsiteX9" fmla="*/ 4754274 w 4877114"/>
              <a:gd name="connsiteY9" fmla="*/ 0 h 989688"/>
              <a:gd name="connsiteX10" fmla="*/ 4877114 w 4877114"/>
              <a:gd name="connsiteY10" fmla="*/ 122840 h 989688"/>
              <a:gd name="connsiteX11" fmla="*/ 4877114 w 4877114"/>
              <a:gd name="connsiteY11" fmla="*/ 487404 h 989688"/>
              <a:gd name="connsiteX12" fmla="*/ 4877114 w 4877114"/>
              <a:gd name="connsiteY12" fmla="*/ 866848 h 989688"/>
              <a:gd name="connsiteX13" fmla="*/ 4754274 w 4877114"/>
              <a:gd name="connsiteY13" fmla="*/ 989688 h 989688"/>
              <a:gd name="connsiteX14" fmla="*/ 4082716 w 4877114"/>
              <a:gd name="connsiteY14" fmla="*/ 989688 h 989688"/>
              <a:gd name="connsiteX15" fmla="*/ 3642730 w 4877114"/>
              <a:gd name="connsiteY15" fmla="*/ 989688 h 989688"/>
              <a:gd name="connsiteX16" fmla="*/ 3110115 w 4877114"/>
              <a:gd name="connsiteY16" fmla="*/ 989688 h 989688"/>
              <a:gd name="connsiteX17" fmla="*/ 2438557 w 4877114"/>
              <a:gd name="connsiteY17" fmla="*/ 989688 h 989688"/>
              <a:gd name="connsiteX18" fmla="*/ 1952256 w 4877114"/>
              <a:gd name="connsiteY18" fmla="*/ 989688 h 989688"/>
              <a:gd name="connsiteX19" fmla="*/ 1280699 w 4877114"/>
              <a:gd name="connsiteY19" fmla="*/ 989688 h 989688"/>
              <a:gd name="connsiteX20" fmla="*/ 655455 w 4877114"/>
              <a:gd name="connsiteY20" fmla="*/ 989688 h 989688"/>
              <a:gd name="connsiteX21" fmla="*/ 122840 w 4877114"/>
              <a:gd name="connsiteY21" fmla="*/ 989688 h 989688"/>
              <a:gd name="connsiteX22" fmla="*/ 0 w 4877114"/>
              <a:gd name="connsiteY22" fmla="*/ 866848 h 989688"/>
              <a:gd name="connsiteX23" fmla="*/ 0 w 4877114"/>
              <a:gd name="connsiteY23" fmla="*/ 479964 h 989688"/>
              <a:gd name="connsiteX24" fmla="*/ 0 w 4877114"/>
              <a:gd name="connsiteY24" fmla="*/ 122840 h 9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7114" h="989688" fill="none" extrusionOk="0">
                <a:moveTo>
                  <a:pt x="0" y="122840"/>
                </a:moveTo>
                <a:cubicBezTo>
                  <a:pt x="-2634" y="51201"/>
                  <a:pt x="68278" y="339"/>
                  <a:pt x="122840" y="0"/>
                </a:cubicBezTo>
                <a:cubicBezTo>
                  <a:pt x="282290" y="-45038"/>
                  <a:pt x="485207" y="24178"/>
                  <a:pt x="748084" y="0"/>
                </a:cubicBezTo>
                <a:cubicBezTo>
                  <a:pt x="1010961" y="-24178"/>
                  <a:pt x="1055963" y="41835"/>
                  <a:pt x="1188070" y="0"/>
                </a:cubicBezTo>
                <a:cubicBezTo>
                  <a:pt x="1320177" y="-41835"/>
                  <a:pt x="1559935" y="54376"/>
                  <a:pt x="1813313" y="0"/>
                </a:cubicBezTo>
                <a:cubicBezTo>
                  <a:pt x="2066691" y="-54376"/>
                  <a:pt x="2159820" y="23747"/>
                  <a:pt x="2345928" y="0"/>
                </a:cubicBezTo>
                <a:cubicBezTo>
                  <a:pt x="2532037" y="-23747"/>
                  <a:pt x="2814275" y="45479"/>
                  <a:pt x="3017486" y="0"/>
                </a:cubicBezTo>
                <a:cubicBezTo>
                  <a:pt x="3220697" y="-45479"/>
                  <a:pt x="3476091" y="50309"/>
                  <a:pt x="3689044" y="0"/>
                </a:cubicBezTo>
                <a:cubicBezTo>
                  <a:pt x="3901997" y="-50309"/>
                  <a:pt x="4031029" y="44617"/>
                  <a:pt x="4129030" y="0"/>
                </a:cubicBezTo>
                <a:cubicBezTo>
                  <a:pt x="4227031" y="-44617"/>
                  <a:pt x="4600768" y="62203"/>
                  <a:pt x="4754274" y="0"/>
                </a:cubicBezTo>
                <a:cubicBezTo>
                  <a:pt x="4813638" y="-230"/>
                  <a:pt x="4890815" y="63667"/>
                  <a:pt x="4877114" y="122840"/>
                </a:cubicBezTo>
                <a:cubicBezTo>
                  <a:pt x="4901303" y="280316"/>
                  <a:pt x="4857234" y="342408"/>
                  <a:pt x="4877114" y="487404"/>
                </a:cubicBezTo>
                <a:cubicBezTo>
                  <a:pt x="4896994" y="632400"/>
                  <a:pt x="4870855" y="750529"/>
                  <a:pt x="4877114" y="866848"/>
                </a:cubicBezTo>
                <a:cubicBezTo>
                  <a:pt x="4889109" y="927071"/>
                  <a:pt x="4826962" y="990938"/>
                  <a:pt x="4754274" y="989688"/>
                </a:cubicBezTo>
                <a:cubicBezTo>
                  <a:pt x="4604690" y="1066746"/>
                  <a:pt x="4387805" y="977888"/>
                  <a:pt x="4082716" y="989688"/>
                </a:cubicBezTo>
                <a:cubicBezTo>
                  <a:pt x="3777627" y="1001488"/>
                  <a:pt x="3846048" y="967641"/>
                  <a:pt x="3642730" y="989688"/>
                </a:cubicBezTo>
                <a:cubicBezTo>
                  <a:pt x="3439412" y="1011735"/>
                  <a:pt x="3306467" y="973083"/>
                  <a:pt x="3110115" y="989688"/>
                </a:cubicBezTo>
                <a:cubicBezTo>
                  <a:pt x="2913764" y="1006293"/>
                  <a:pt x="2749177" y="936176"/>
                  <a:pt x="2438557" y="989688"/>
                </a:cubicBezTo>
                <a:cubicBezTo>
                  <a:pt x="2127937" y="1043200"/>
                  <a:pt x="2084499" y="984027"/>
                  <a:pt x="1952256" y="989688"/>
                </a:cubicBezTo>
                <a:cubicBezTo>
                  <a:pt x="1820013" y="995349"/>
                  <a:pt x="1526653" y="936383"/>
                  <a:pt x="1280699" y="989688"/>
                </a:cubicBezTo>
                <a:cubicBezTo>
                  <a:pt x="1034745" y="1042993"/>
                  <a:pt x="956909" y="985260"/>
                  <a:pt x="655455" y="989688"/>
                </a:cubicBezTo>
                <a:cubicBezTo>
                  <a:pt x="354001" y="994116"/>
                  <a:pt x="313873" y="972947"/>
                  <a:pt x="122840" y="989688"/>
                </a:cubicBezTo>
                <a:cubicBezTo>
                  <a:pt x="49407" y="983990"/>
                  <a:pt x="-6941" y="951596"/>
                  <a:pt x="0" y="866848"/>
                </a:cubicBezTo>
                <a:cubicBezTo>
                  <a:pt x="-11473" y="679035"/>
                  <a:pt x="35822" y="656816"/>
                  <a:pt x="0" y="479964"/>
                </a:cubicBezTo>
                <a:cubicBezTo>
                  <a:pt x="-35822" y="303112"/>
                  <a:pt x="38578" y="238194"/>
                  <a:pt x="0" y="122840"/>
                </a:cubicBezTo>
                <a:close/>
              </a:path>
              <a:path w="4877114" h="989688" stroke="0" extrusionOk="0">
                <a:moveTo>
                  <a:pt x="0" y="122840"/>
                </a:moveTo>
                <a:cubicBezTo>
                  <a:pt x="203" y="56820"/>
                  <a:pt x="53106" y="-9974"/>
                  <a:pt x="122840" y="0"/>
                </a:cubicBezTo>
                <a:cubicBezTo>
                  <a:pt x="338008" y="-4137"/>
                  <a:pt x="543508" y="15551"/>
                  <a:pt x="748084" y="0"/>
                </a:cubicBezTo>
                <a:cubicBezTo>
                  <a:pt x="952660" y="-15551"/>
                  <a:pt x="994755" y="16787"/>
                  <a:pt x="1188070" y="0"/>
                </a:cubicBezTo>
                <a:cubicBezTo>
                  <a:pt x="1381385" y="-16787"/>
                  <a:pt x="1533029" y="3784"/>
                  <a:pt x="1859628" y="0"/>
                </a:cubicBezTo>
                <a:cubicBezTo>
                  <a:pt x="2186227" y="-3784"/>
                  <a:pt x="2350768" y="14953"/>
                  <a:pt x="2531186" y="0"/>
                </a:cubicBezTo>
                <a:cubicBezTo>
                  <a:pt x="2711604" y="-14953"/>
                  <a:pt x="2871229" y="39388"/>
                  <a:pt x="2971172" y="0"/>
                </a:cubicBezTo>
                <a:cubicBezTo>
                  <a:pt x="3071115" y="-39388"/>
                  <a:pt x="3284641" y="46829"/>
                  <a:pt x="3503787" y="0"/>
                </a:cubicBezTo>
                <a:cubicBezTo>
                  <a:pt x="3722933" y="-46829"/>
                  <a:pt x="3842786" y="57314"/>
                  <a:pt x="3990087" y="0"/>
                </a:cubicBezTo>
                <a:cubicBezTo>
                  <a:pt x="4137388" y="-57314"/>
                  <a:pt x="4531257" y="28376"/>
                  <a:pt x="4754274" y="0"/>
                </a:cubicBezTo>
                <a:cubicBezTo>
                  <a:pt x="4822901" y="-10164"/>
                  <a:pt x="4862143" y="53725"/>
                  <a:pt x="4877114" y="122840"/>
                </a:cubicBezTo>
                <a:cubicBezTo>
                  <a:pt x="4916252" y="268210"/>
                  <a:pt x="4864468" y="332485"/>
                  <a:pt x="4877114" y="494844"/>
                </a:cubicBezTo>
                <a:cubicBezTo>
                  <a:pt x="4889760" y="657203"/>
                  <a:pt x="4870270" y="742095"/>
                  <a:pt x="4877114" y="866848"/>
                </a:cubicBezTo>
                <a:cubicBezTo>
                  <a:pt x="4894191" y="932612"/>
                  <a:pt x="4817763" y="1007637"/>
                  <a:pt x="4754274" y="989688"/>
                </a:cubicBezTo>
                <a:cubicBezTo>
                  <a:pt x="4540186" y="1041864"/>
                  <a:pt x="4449845" y="971450"/>
                  <a:pt x="4267973" y="989688"/>
                </a:cubicBezTo>
                <a:cubicBezTo>
                  <a:pt x="4086101" y="1007926"/>
                  <a:pt x="3908032" y="961987"/>
                  <a:pt x="3781673" y="989688"/>
                </a:cubicBezTo>
                <a:cubicBezTo>
                  <a:pt x="3655314" y="1017389"/>
                  <a:pt x="3472651" y="930729"/>
                  <a:pt x="3249058" y="989688"/>
                </a:cubicBezTo>
                <a:cubicBezTo>
                  <a:pt x="3025465" y="1048647"/>
                  <a:pt x="2829442" y="956892"/>
                  <a:pt x="2623814" y="989688"/>
                </a:cubicBezTo>
                <a:cubicBezTo>
                  <a:pt x="2418186" y="1022484"/>
                  <a:pt x="2208505" y="973947"/>
                  <a:pt x="2091199" y="989688"/>
                </a:cubicBezTo>
                <a:cubicBezTo>
                  <a:pt x="1973894" y="1005429"/>
                  <a:pt x="1703903" y="948486"/>
                  <a:pt x="1465956" y="989688"/>
                </a:cubicBezTo>
                <a:cubicBezTo>
                  <a:pt x="1228009" y="1030890"/>
                  <a:pt x="1083526" y="929469"/>
                  <a:pt x="933341" y="989688"/>
                </a:cubicBezTo>
                <a:cubicBezTo>
                  <a:pt x="783157" y="1049907"/>
                  <a:pt x="336723" y="956703"/>
                  <a:pt x="122840" y="989688"/>
                </a:cubicBezTo>
                <a:cubicBezTo>
                  <a:pt x="48083" y="990006"/>
                  <a:pt x="3917" y="928124"/>
                  <a:pt x="0" y="866848"/>
                </a:cubicBezTo>
                <a:cubicBezTo>
                  <a:pt x="-5147" y="708194"/>
                  <a:pt x="6012" y="640279"/>
                  <a:pt x="0" y="502284"/>
                </a:cubicBezTo>
                <a:cubicBezTo>
                  <a:pt x="-6012" y="364289"/>
                  <a:pt x="7651" y="275440"/>
                  <a:pt x="0" y="122840"/>
                </a:cubicBezTo>
                <a:close/>
              </a:path>
            </a:pathLst>
          </a:custGeom>
          <a:solidFill>
            <a:schemeClr val="lt1">
              <a:alpha val="88000"/>
            </a:schemeClr>
          </a:solidFill>
          <a:ln w="38100" cap="rnd" cmpd="thinThick">
            <a:solidFill>
              <a:srgbClr val="33A080"/>
            </a:solidFill>
            <a:prstDash val="sysDash"/>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chemeClr val="tx1"/>
                </a:solidFill>
                <a:latin typeface="Calibri" panose="020F0502020204030204" pitchFamily="34" charset="0"/>
                <a:cs typeface="Calibri" panose="020F0502020204030204" pitchFamily="34" charset="0"/>
              </a:rPr>
              <a:t>Buổi biểu diễn nghệ thuật</a:t>
            </a:r>
            <a:endParaRPr lang="en-US" sz="2800" b="1" dirty="0">
              <a:solidFill>
                <a:schemeClr val="tx1"/>
              </a:solidFill>
              <a:latin typeface="Calibri" panose="020F0502020204030204" pitchFamily="34" charset="0"/>
              <a:cs typeface="Calibri" panose="020F0502020204030204" pitchFamily="34" charset="0"/>
            </a:endParaRPr>
          </a:p>
        </p:txBody>
      </p:sp>
      <p:sp>
        <p:nvSpPr>
          <p:cNvPr id="4" name="Rectangle: Rounded Corners 3"/>
          <p:cNvSpPr/>
          <p:nvPr/>
        </p:nvSpPr>
        <p:spPr>
          <a:xfrm>
            <a:off x="1028972" y="2665005"/>
            <a:ext cx="4094289" cy="579120"/>
          </a:xfrm>
          <a:custGeom>
            <a:avLst/>
            <a:gdLst>
              <a:gd name="connsiteX0" fmla="*/ 0 w 4094289"/>
              <a:gd name="connsiteY0" fmla="*/ 71880 h 579120"/>
              <a:gd name="connsiteX1" fmla="*/ 71880 w 4094289"/>
              <a:gd name="connsiteY1" fmla="*/ 0 h 579120"/>
              <a:gd name="connsiteX2" fmla="*/ 596736 w 4094289"/>
              <a:gd name="connsiteY2" fmla="*/ 0 h 579120"/>
              <a:gd name="connsiteX3" fmla="*/ 1240108 w 4094289"/>
              <a:gd name="connsiteY3" fmla="*/ 0 h 579120"/>
              <a:gd name="connsiteX4" fmla="*/ 1764964 w 4094289"/>
              <a:gd name="connsiteY4" fmla="*/ 0 h 579120"/>
              <a:gd name="connsiteX5" fmla="*/ 2368830 w 4094289"/>
              <a:gd name="connsiteY5" fmla="*/ 0 h 579120"/>
              <a:gd name="connsiteX6" fmla="*/ 2972697 w 4094289"/>
              <a:gd name="connsiteY6" fmla="*/ 0 h 579120"/>
              <a:gd name="connsiteX7" fmla="*/ 3418542 w 4094289"/>
              <a:gd name="connsiteY7" fmla="*/ 0 h 579120"/>
              <a:gd name="connsiteX8" fmla="*/ 4022409 w 4094289"/>
              <a:gd name="connsiteY8" fmla="*/ 0 h 579120"/>
              <a:gd name="connsiteX9" fmla="*/ 4094289 w 4094289"/>
              <a:gd name="connsiteY9" fmla="*/ 71880 h 579120"/>
              <a:gd name="connsiteX10" fmla="*/ 4094289 w 4094289"/>
              <a:gd name="connsiteY10" fmla="*/ 507240 h 579120"/>
              <a:gd name="connsiteX11" fmla="*/ 4022409 w 4094289"/>
              <a:gd name="connsiteY11" fmla="*/ 579120 h 579120"/>
              <a:gd name="connsiteX12" fmla="*/ 3418542 w 4094289"/>
              <a:gd name="connsiteY12" fmla="*/ 579120 h 579120"/>
              <a:gd name="connsiteX13" fmla="*/ 2814676 w 4094289"/>
              <a:gd name="connsiteY13" fmla="*/ 579120 h 579120"/>
              <a:gd name="connsiteX14" fmla="*/ 2289820 w 4094289"/>
              <a:gd name="connsiteY14" fmla="*/ 579120 h 579120"/>
              <a:gd name="connsiteX15" fmla="*/ 1646448 w 4094289"/>
              <a:gd name="connsiteY15" fmla="*/ 579120 h 579120"/>
              <a:gd name="connsiteX16" fmla="*/ 1003076 w 4094289"/>
              <a:gd name="connsiteY16" fmla="*/ 579120 h 579120"/>
              <a:gd name="connsiteX17" fmla="*/ 71880 w 4094289"/>
              <a:gd name="connsiteY17" fmla="*/ 579120 h 579120"/>
              <a:gd name="connsiteX18" fmla="*/ 0 w 4094289"/>
              <a:gd name="connsiteY18" fmla="*/ 507240 h 579120"/>
              <a:gd name="connsiteX19" fmla="*/ 0 w 4094289"/>
              <a:gd name="connsiteY19" fmla="*/ 7188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94289" h="579120" fill="none" extrusionOk="0">
                <a:moveTo>
                  <a:pt x="0" y="71880"/>
                </a:moveTo>
                <a:cubicBezTo>
                  <a:pt x="-1349" y="32244"/>
                  <a:pt x="38224" y="-10128"/>
                  <a:pt x="71880" y="0"/>
                </a:cubicBezTo>
                <a:cubicBezTo>
                  <a:pt x="318907" y="-45882"/>
                  <a:pt x="358166" y="6369"/>
                  <a:pt x="596736" y="0"/>
                </a:cubicBezTo>
                <a:cubicBezTo>
                  <a:pt x="835306" y="-6369"/>
                  <a:pt x="933309" y="60265"/>
                  <a:pt x="1240108" y="0"/>
                </a:cubicBezTo>
                <a:cubicBezTo>
                  <a:pt x="1546907" y="-60265"/>
                  <a:pt x="1557934" y="36194"/>
                  <a:pt x="1764964" y="0"/>
                </a:cubicBezTo>
                <a:cubicBezTo>
                  <a:pt x="1971994" y="-36194"/>
                  <a:pt x="2192531" y="13340"/>
                  <a:pt x="2368830" y="0"/>
                </a:cubicBezTo>
                <a:cubicBezTo>
                  <a:pt x="2545129" y="-13340"/>
                  <a:pt x="2747676" y="34234"/>
                  <a:pt x="2972697" y="0"/>
                </a:cubicBezTo>
                <a:cubicBezTo>
                  <a:pt x="3197718" y="-34234"/>
                  <a:pt x="3307536" y="7310"/>
                  <a:pt x="3418542" y="0"/>
                </a:cubicBezTo>
                <a:cubicBezTo>
                  <a:pt x="3529548" y="-7310"/>
                  <a:pt x="3866632" y="59271"/>
                  <a:pt x="4022409" y="0"/>
                </a:cubicBezTo>
                <a:cubicBezTo>
                  <a:pt x="4053774" y="4827"/>
                  <a:pt x="4100581" y="34181"/>
                  <a:pt x="4094289" y="71880"/>
                </a:cubicBezTo>
                <a:cubicBezTo>
                  <a:pt x="4117917" y="208058"/>
                  <a:pt x="4077834" y="344311"/>
                  <a:pt x="4094289" y="507240"/>
                </a:cubicBezTo>
                <a:cubicBezTo>
                  <a:pt x="4099397" y="546398"/>
                  <a:pt x="4056728" y="571145"/>
                  <a:pt x="4022409" y="579120"/>
                </a:cubicBezTo>
                <a:cubicBezTo>
                  <a:pt x="3860495" y="648259"/>
                  <a:pt x="3619022" y="512141"/>
                  <a:pt x="3418542" y="579120"/>
                </a:cubicBezTo>
                <a:cubicBezTo>
                  <a:pt x="3218062" y="646099"/>
                  <a:pt x="2999947" y="551093"/>
                  <a:pt x="2814676" y="579120"/>
                </a:cubicBezTo>
                <a:cubicBezTo>
                  <a:pt x="2629405" y="607147"/>
                  <a:pt x="2481972" y="551641"/>
                  <a:pt x="2289820" y="579120"/>
                </a:cubicBezTo>
                <a:cubicBezTo>
                  <a:pt x="2097668" y="606599"/>
                  <a:pt x="1927535" y="534604"/>
                  <a:pt x="1646448" y="579120"/>
                </a:cubicBezTo>
                <a:cubicBezTo>
                  <a:pt x="1365361" y="623636"/>
                  <a:pt x="1170525" y="556784"/>
                  <a:pt x="1003076" y="579120"/>
                </a:cubicBezTo>
                <a:cubicBezTo>
                  <a:pt x="835627" y="601456"/>
                  <a:pt x="414443" y="489442"/>
                  <a:pt x="71880" y="579120"/>
                </a:cubicBezTo>
                <a:cubicBezTo>
                  <a:pt x="25953" y="587970"/>
                  <a:pt x="-2795" y="558202"/>
                  <a:pt x="0" y="507240"/>
                </a:cubicBezTo>
                <a:cubicBezTo>
                  <a:pt x="-47441" y="409795"/>
                  <a:pt x="8863" y="287604"/>
                  <a:pt x="0" y="71880"/>
                </a:cubicBezTo>
                <a:close/>
              </a:path>
              <a:path w="4094289" h="579120" stroke="0" extrusionOk="0">
                <a:moveTo>
                  <a:pt x="0" y="71880"/>
                </a:moveTo>
                <a:cubicBezTo>
                  <a:pt x="705" y="38517"/>
                  <a:pt x="32013" y="-890"/>
                  <a:pt x="71880" y="0"/>
                </a:cubicBezTo>
                <a:cubicBezTo>
                  <a:pt x="262930" y="-33556"/>
                  <a:pt x="437829" y="61642"/>
                  <a:pt x="675747" y="0"/>
                </a:cubicBezTo>
                <a:cubicBezTo>
                  <a:pt x="913665" y="-61642"/>
                  <a:pt x="940984" y="30888"/>
                  <a:pt x="1121592" y="0"/>
                </a:cubicBezTo>
                <a:cubicBezTo>
                  <a:pt x="1302201" y="-30888"/>
                  <a:pt x="1554790" y="72233"/>
                  <a:pt x="1764964" y="0"/>
                </a:cubicBezTo>
                <a:cubicBezTo>
                  <a:pt x="1975138" y="-72233"/>
                  <a:pt x="2150281" y="3212"/>
                  <a:pt x="2408336" y="0"/>
                </a:cubicBezTo>
                <a:cubicBezTo>
                  <a:pt x="2666391" y="-3212"/>
                  <a:pt x="2703812" y="1669"/>
                  <a:pt x="2854181" y="0"/>
                </a:cubicBezTo>
                <a:cubicBezTo>
                  <a:pt x="3004550" y="-1669"/>
                  <a:pt x="3126595" y="10481"/>
                  <a:pt x="3379037" y="0"/>
                </a:cubicBezTo>
                <a:cubicBezTo>
                  <a:pt x="3631479" y="-10481"/>
                  <a:pt x="3724364" y="54870"/>
                  <a:pt x="4022409" y="0"/>
                </a:cubicBezTo>
                <a:cubicBezTo>
                  <a:pt x="4052011" y="-3262"/>
                  <a:pt x="4099912" y="25870"/>
                  <a:pt x="4094289" y="71880"/>
                </a:cubicBezTo>
                <a:cubicBezTo>
                  <a:pt x="4126616" y="208571"/>
                  <a:pt x="4092621" y="307609"/>
                  <a:pt x="4094289" y="507240"/>
                </a:cubicBezTo>
                <a:cubicBezTo>
                  <a:pt x="4093979" y="543292"/>
                  <a:pt x="4072237" y="574068"/>
                  <a:pt x="4022409" y="579120"/>
                </a:cubicBezTo>
                <a:cubicBezTo>
                  <a:pt x="3806104" y="606675"/>
                  <a:pt x="3684681" y="521404"/>
                  <a:pt x="3497553" y="579120"/>
                </a:cubicBezTo>
                <a:cubicBezTo>
                  <a:pt x="3310425" y="636836"/>
                  <a:pt x="3181006" y="534080"/>
                  <a:pt x="2893686" y="579120"/>
                </a:cubicBezTo>
                <a:cubicBezTo>
                  <a:pt x="2606366" y="624160"/>
                  <a:pt x="2540067" y="517794"/>
                  <a:pt x="2368830" y="579120"/>
                </a:cubicBezTo>
                <a:cubicBezTo>
                  <a:pt x="2197593" y="640446"/>
                  <a:pt x="2071513" y="524533"/>
                  <a:pt x="1883480" y="579120"/>
                </a:cubicBezTo>
                <a:cubicBezTo>
                  <a:pt x="1695447" y="633707"/>
                  <a:pt x="1552420" y="553246"/>
                  <a:pt x="1358624" y="579120"/>
                </a:cubicBezTo>
                <a:cubicBezTo>
                  <a:pt x="1164828" y="604994"/>
                  <a:pt x="1046963" y="576413"/>
                  <a:pt x="754757" y="579120"/>
                </a:cubicBezTo>
                <a:cubicBezTo>
                  <a:pt x="462551" y="581827"/>
                  <a:pt x="226092" y="522935"/>
                  <a:pt x="71880" y="579120"/>
                </a:cubicBezTo>
                <a:cubicBezTo>
                  <a:pt x="31215" y="579374"/>
                  <a:pt x="-1351" y="542302"/>
                  <a:pt x="0" y="507240"/>
                </a:cubicBezTo>
                <a:cubicBezTo>
                  <a:pt x="-37822" y="339821"/>
                  <a:pt x="779" y="219289"/>
                  <a:pt x="0" y="71880"/>
                </a:cubicBezTo>
                <a:close/>
              </a:path>
            </a:pathLst>
          </a:custGeom>
          <a:solidFill>
            <a:schemeClr val="lt1">
              <a:alpha val="88000"/>
            </a:schemeClr>
          </a:solidFill>
          <a:ln w="38100" cap="rnd" cmpd="thinThick">
            <a:solidFill>
              <a:srgbClr val="33A080"/>
            </a:solidFill>
            <a:prstDash val="sysDash"/>
            <a:round/>
          </a:ln>
        </p:spPr>
        <p:style>
          <a:lnRef idx="2">
            <a:schemeClr val="accent6"/>
          </a:lnRef>
          <a:fillRef idx="1">
            <a:schemeClr val="lt1"/>
          </a:fillRef>
          <a:effectRef idx="0">
            <a:schemeClr val="accent6"/>
          </a:effectRef>
          <a:fontRef idx="minor">
            <a:schemeClr val="dk1"/>
          </a:fontRef>
        </p:style>
        <p:txBody>
          <a:bodyPr rtlCol="0" anchor="ctr"/>
          <a:lstStyle/>
          <a:p>
            <a:r>
              <a:rPr lang="vi-VN" sz="2800" b="1">
                <a:solidFill>
                  <a:schemeClr val="tx1"/>
                </a:solidFill>
                <a:latin typeface="Calibri" panose="020F0502020204030204" pitchFamily="34" charset="0"/>
                <a:cs typeface="Calibri" panose="020F0502020204030204" pitchFamily="34" charset="0"/>
              </a:rPr>
              <a:t>Ngày hội giao lưu văn hoá</a:t>
            </a:r>
            <a:endParaRPr lang="en-US" sz="2800" b="1" dirty="0">
              <a:solidFill>
                <a:schemeClr val="tx1"/>
              </a:solidFill>
              <a:latin typeface="Calibri" panose="020F0502020204030204" pitchFamily="34" charset="0"/>
              <a:cs typeface="Calibri" panose="020F0502020204030204" pitchFamily="34" charset="0"/>
            </a:endParaRPr>
          </a:p>
        </p:txBody>
      </p:sp>
      <p:sp>
        <p:nvSpPr>
          <p:cNvPr id="6" name="Rectangle: Rounded Corners 5"/>
          <p:cNvSpPr/>
          <p:nvPr/>
        </p:nvSpPr>
        <p:spPr>
          <a:xfrm>
            <a:off x="5282149" y="2517038"/>
            <a:ext cx="2097157" cy="913099"/>
          </a:xfrm>
          <a:custGeom>
            <a:avLst/>
            <a:gdLst>
              <a:gd name="connsiteX0" fmla="*/ 0 w 2097157"/>
              <a:gd name="connsiteY0" fmla="*/ 113334 h 913099"/>
              <a:gd name="connsiteX1" fmla="*/ 113334 w 2097157"/>
              <a:gd name="connsiteY1" fmla="*/ 0 h 913099"/>
              <a:gd name="connsiteX2" fmla="*/ 562251 w 2097157"/>
              <a:gd name="connsiteY2" fmla="*/ 0 h 913099"/>
              <a:gd name="connsiteX3" fmla="*/ 973759 w 2097157"/>
              <a:gd name="connsiteY3" fmla="*/ 0 h 913099"/>
              <a:gd name="connsiteX4" fmla="*/ 1385267 w 2097157"/>
              <a:gd name="connsiteY4" fmla="*/ 0 h 913099"/>
              <a:gd name="connsiteX5" fmla="*/ 1983823 w 2097157"/>
              <a:gd name="connsiteY5" fmla="*/ 0 h 913099"/>
              <a:gd name="connsiteX6" fmla="*/ 2097157 w 2097157"/>
              <a:gd name="connsiteY6" fmla="*/ 113334 h 913099"/>
              <a:gd name="connsiteX7" fmla="*/ 2097157 w 2097157"/>
              <a:gd name="connsiteY7" fmla="*/ 442821 h 913099"/>
              <a:gd name="connsiteX8" fmla="*/ 2097157 w 2097157"/>
              <a:gd name="connsiteY8" fmla="*/ 799765 h 913099"/>
              <a:gd name="connsiteX9" fmla="*/ 1983823 w 2097157"/>
              <a:gd name="connsiteY9" fmla="*/ 913099 h 913099"/>
              <a:gd name="connsiteX10" fmla="*/ 1534906 w 2097157"/>
              <a:gd name="connsiteY10" fmla="*/ 913099 h 913099"/>
              <a:gd name="connsiteX11" fmla="*/ 1085988 w 2097157"/>
              <a:gd name="connsiteY11" fmla="*/ 913099 h 913099"/>
              <a:gd name="connsiteX12" fmla="*/ 580956 w 2097157"/>
              <a:gd name="connsiteY12" fmla="*/ 913099 h 913099"/>
              <a:gd name="connsiteX13" fmla="*/ 113334 w 2097157"/>
              <a:gd name="connsiteY13" fmla="*/ 913099 h 913099"/>
              <a:gd name="connsiteX14" fmla="*/ 0 w 2097157"/>
              <a:gd name="connsiteY14" fmla="*/ 799765 h 913099"/>
              <a:gd name="connsiteX15" fmla="*/ 0 w 2097157"/>
              <a:gd name="connsiteY15" fmla="*/ 449685 h 913099"/>
              <a:gd name="connsiteX16" fmla="*/ 0 w 2097157"/>
              <a:gd name="connsiteY16" fmla="*/ 113334 h 91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7157" h="913099" fill="none" extrusionOk="0">
                <a:moveTo>
                  <a:pt x="0" y="113334"/>
                </a:moveTo>
                <a:cubicBezTo>
                  <a:pt x="8518" y="61559"/>
                  <a:pt x="54510" y="-3607"/>
                  <a:pt x="113334" y="0"/>
                </a:cubicBezTo>
                <a:cubicBezTo>
                  <a:pt x="205896" y="-9498"/>
                  <a:pt x="450267" y="27913"/>
                  <a:pt x="562251" y="0"/>
                </a:cubicBezTo>
                <a:cubicBezTo>
                  <a:pt x="674235" y="-27913"/>
                  <a:pt x="830722" y="31131"/>
                  <a:pt x="973759" y="0"/>
                </a:cubicBezTo>
                <a:cubicBezTo>
                  <a:pt x="1116796" y="-31131"/>
                  <a:pt x="1263481" y="21068"/>
                  <a:pt x="1385267" y="0"/>
                </a:cubicBezTo>
                <a:cubicBezTo>
                  <a:pt x="1507053" y="-21068"/>
                  <a:pt x="1793112" y="36266"/>
                  <a:pt x="1983823" y="0"/>
                </a:cubicBezTo>
                <a:cubicBezTo>
                  <a:pt x="2056619" y="-13480"/>
                  <a:pt x="2096870" y="48457"/>
                  <a:pt x="2097157" y="113334"/>
                </a:cubicBezTo>
                <a:cubicBezTo>
                  <a:pt x="2120419" y="231673"/>
                  <a:pt x="2091175" y="338985"/>
                  <a:pt x="2097157" y="442821"/>
                </a:cubicBezTo>
                <a:cubicBezTo>
                  <a:pt x="2103139" y="546657"/>
                  <a:pt x="2093216" y="720498"/>
                  <a:pt x="2097157" y="799765"/>
                </a:cubicBezTo>
                <a:cubicBezTo>
                  <a:pt x="2086749" y="848110"/>
                  <a:pt x="2049284" y="916341"/>
                  <a:pt x="1983823" y="913099"/>
                </a:cubicBezTo>
                <a:cubicBezTo>
                  <a:pt x="1891679" y="922224"/>
                  <a:pt x="1732643" y="895995"/>
                  <a:pt x="1534906" y="913099"/>
                </a:cubicBezTo>
                <a:cubicBezTo>
                  <a:pt x="1337169" y="930203"/>
                  <a:pt x="1264838" y="871351"/>
                  <a:pt x="1085988" y="913099"/>
                </a:cubicBezTo>
                <a:cubicBezTo>
                  <a:pt x="907138" y="954847"/>
                  <a:pt x="780172" y="853062"/>
                  <a:pt x="580956" y="913099"/>
                </a:cubicBezTo>
                <a:cubicBezTo>
                  <a:pt x="381740" y="973136"/>
                  <a:pt x="213388" y="861155"/>
                  <a:pt x="113334" y="913099"/>
                </a:cubicBezTo>
                <a:cubicBezTo>
                  <a:pt x="60833" y="912031"/>
                  <a:pt x="-7358" y="851448"/>
                  <a:pt x="0" y="799765"/>
                </a:cubicBezTo>
                <a:cubicBezTo>
                  <a:pt x="-20257" y="703395"/>
                  <a:pt x="30276" y="607973"/>
                  <a:pt x="0" y="449685"/>
                </a:cubicBezTo>
                <a:cubicBezTo>
                  <a:pt x="-30276" y="291397"/>
                  <a:pt x="21699" y="281350"/>
                  <a:pt x="0" y="113334"/>
                </a:cubicBezTo>
                <a:close/>
              </a:path>
              <a:path w="2097157" h="913099" stroke="0" extrusionOk="0">
                <a:moveTo>
                  <a:pt x="0" y="113334"/>
                </a:moveTo>
                <a:cubicBezTo>
                  <a:pt x="1668" y="65727"/>
                  <a:pt x="49547" y="-6300"/>
                  <a:pt x="113334" y="0"/>
                </a:cubicBezTo>
                <a:cubicBezTo>
                  <a:pt x="320118" y="-4296"/>
                  <a:pt x="415685" y="6772"/>
                  <a:pt x="599661" y="0"/>
                </a:cubicBezTo>
                <a:cubicBezTo>
                  <a:pt x="783637" y="-6772"/>
                  <a:pt x="859562" y="47441"/>
                  <a:pt x="1011169" y="0"/>
                </a:cubicBezTo>
                <a:cubicBezTo>
                  <a:pt x="1162776" y="-47441"/>
                  <a:pt x="1412047" y="20196"/>
                  <a:pt x="1516201" y="0"/>
                </a:cubicBezTo>
                <a:cubicBezTo>
                  <a:pt x="1620355" y="-20196"/>
                  <a:pt x="1765677" y="29874"/>
                  <a:pt x="1983823" y="0"/>
                </a:cubicBezTo>
                <a:cubicBezTo>
                  <a:pt x="2048975" y="-3112"/>
                  <a:pt x="2091717" y="49226"/>
                  <a:pt x="2097157" y="113334"/>
                </a:cubicBezTo>
                <a:cubicBezTo>
                  <a:pt x="2132041" y="232725"/>
                  <a:pt x="2084963" y="310670"/>
                  <a:pt x="2097157" y="435957"/>
                </a:cubicBezTo>
                <a:cubicBezTo>
                  <a:pt x="2109351" y="561244"/>
                  <a:pt x="2079031" y="693155"/>
                  <a:pt x="2097157" y="799765"/>
                </a:cubicBezTo>
                <a:cubicBezTo>
                  <a:pt x="2097557" y="857177"/>
                  <a:pt x="2032307" y="911900"/>
                  <a:pt x="1983823" y="913099"/>
                </a:cubicBezTo>
                <a:cubicBezTo>
                  <a:pt x="1774720" y="960062"/>
                  <a:pt x="1722929" y="907088"/>
                  <a:pt x="1516201" y="913099"/>
                </a:cubicBezTo>
                <a:cubicBezTo>
                  <a:pt x="1309473" y="919110"/>
                  <a:pt x="1249461" y="904401"/>
                  <a:pt x="1029874" y="913099"/>
                </a:cubicBezTo>
                <a:cubicBezTo>
                  <a:pt x="810287" y="921797"/>
                  <a:pt x="821774" y="908035"/>
                  <a:pt x="618366" y="913099"/>
                </a:cubicBezTo>
                <a:cubicBezTo>
                  <a:pt x="414958" y="918163"/>
                  <a:pt x="289254" y="899077"/>
                  <a:pt x="113334" y="913099"/>
                </a:cubicBezTo>
                <a:cubicBezTo>
                  <a:pt x="45468" y="912818"/>
                  <a:pt x="15464" y="864067"/>
                  <a:pt x="0" y="799765"/>
                </a:cubicBezTo>
                <a:cubicBezTo>
                  <a:pt x="-33135" y="723559"/>
                  <a:pt x="27850" y="617535"/>
                  <a:pt x="0" y="449685"/>
                </a:cubicBezTo>
                <a:cubicBezTo>
                  <a:pt x="-27850" y="281835"/>
                  <a:pt x="38911" y="228343"/>
                  <a:pt x="0" y="113334"/>
                </a:cubicBezTo>
                <a:close/>
              </a:path>
            </a:pathLst>
          </a:custGeom>
          <a:solidFill>
            <a:schemeClr val="lt1">
              <a:alpha val="88000"/>
            </a:schemeClr>
          </a:solidFill>
          <a:ln w="38100" cap="rnd" cmpd="thinThick">
            <a:solidFill>
              <a:srgbClr val="33A080"/>
            </a:solidFill>
            <a:prstDash val="sysDash"/>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solidFill>
                  <a:schemeClr val="tx1"/>
                </a:solidFill>
                <a:latin typeface="Calibri" panose="020F0502020204030204" pitchFamily="34" charset="0"/>
                <a:cs typeface="Calibri" panose="020F0502020204030204" pitchFamily="34" charset="0"/>
              </a:rPr>
              <a:t>?</a:t>
            </a:r>
            <a:endParaRPr lang="en-US" sz="6000" b="1" dirty="0">
              <a:solidFill>
                <a:schemeClr val="tx1"/>
              </a:solidFill>
              <a:latin typeface="Calibri" panose="020F0502020204030204" pitchFamily="34" charset="0"/>
              <a:cs typeface="Calibri" panose="020F0502020204030204" pitchFamily="34" charset="0"/>
            </a:endParaRPr>
          </a:p>
        </p:txBody>
      </p:sp>
      <p:pic>
        <p:nvPicPr>
          <p:cNvPr id="2" name="Picture 1" descr="A picture containing vector graphic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90475" y="1703068"/>
            <a:ext cx="2401028" cy="36728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a:fillRect/>
          </a:stretch>
        </p:blipFill>
        <p:spPr>
          <a:xfrm flipH="1">
            <a:off x="696462" y="2302993"/>
            <a:ext cx="2999238" cy="3288182"/>
          </a:xfrm>
          <a:prstGeom prst="rect">
            <a:avLst/>
          </a:prstGeom>
        </p:spPr>
      </p:pic>
      <p:pic>
        <p:nvPicPr>
          <p:cNvPr id="6" name="Picture 5" descr="A picture containing toy, vector graphic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b="30542"/>
          <a:stretch>
            <a:fillRect/>
          </a:stretch>
        </p:blipFill>
        <p:spPr>
          <a:xfrm>
            <a:off x="2442879" y="2302993"/>
            <a:ext cx="3077142" cy="3288182"/>
          </a:xfrm>
          <a:prstGeom prst="rect">
            <a:avLst/>
          </a:prstGeom>
        </p:spPr>
      </p:pic>
      <p:sp>
        <p:nvSpPr>
          <p:cNvPr id="9" name="Speech Bubble: Rectangle with Corners Rounded 8"/>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Speech Bubble: Oval 9"/>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2" name="Group 11"/>
          <p:cNvGrpSpPr/>
          <p:nvPr/>
        </p:nvGrpSpPr>
        <p:grpSpPr>
          <a:xfrm>
            <a:off x="5442117" y="1784909"/>
            <a:ext cx="5515544" cy="3288182"/>
            <a:chOff x="5520021" y="2058180"/>
            <a:chExt cx="5339048" cy="2847195"/>
          </a:xfrm>
        </p:grpSpPr>
        <p:sp>
          <p:nvSpPr>
            <p:cNvPr id="13" name="Rectangle: Rounded Corners 12"/>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Rounded Corners 13"/>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15" name="TextBox 14"/>
          <p:cNvSpPr txBox="1"/>
          <p:nvPr/>
        </p:nvSpPr>
        <p:spPr>
          <a:xfrm>
            <a:off x="5558383" y="2382032"/>
            <a:ext cx="5248276"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o</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ạ</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ộ</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g</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ó</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m</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ô</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i</a:t>
            </a:r>
            <a:endParaRPr kumimoji="0" lang="en-US" sz="66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a:fillRect/>
          </a:stretch>
        </p:blipFill>
        <p:spPr>
          <a:xfrm flipH="1">
            <a:off x="696462" y="2302993"/>
            <a:ext cx="2999238" cy="3288182"/>
          </a:xfrm>
          <a:prstGeom prst="rect">
            <a:avLst/>
          </a:prstGeom>
        </p:spPr>
      </p:pic>
      <p:pic>
        <p:nvPicPr>
          <p:cNvPr id="6" name="Picture 5" descr="A picture containing toy, vector graphic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b="30542"/>
          <a:stretch>
            <a:fillRect/>
          </a:stretch>
        </p:blipFill>
        <p:spPr>
          <a:xfrm>
            <a:off x="2442879" y="2302993"/>
            <a:ext cx="3077142" cy="3288182"/>
          </a:xfrm>
          <a:prstGeom prst="rect">
            <a:avLst/>
          </a:prstGeom>
        </p:spPr>
      </p:pic>
      <p:grpSp>
        <p:nvGrpSpPr>
          <p:cNvPr id="4" name="Group 3"/>
          <p:cNvGrpSpPr/>
          <p:nvPr/>
        </p:nvGrpSpPr>
        <p:grpSpPr>
          <a:xfrm>
            <a:off x="5368579" y="1784909"/>
            <a:ext cx="5515544" cy="3288182"/>
            <a:chOff x="5520021" y="2058180"/>
            <a:chExt cx="5339048" cy="2847195"/>
          </a:xfrm>
        </p:grpSpPr>
        <p:sp>
          <p:nvSpPr>
            <p:cNvPr id="2" name="Rectangle: Rounded Corners 1"/>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p:cNvSpPr txBox="1"/>
          <p:nvPr/>
        </p:nvSpPr>
        <p:spPr>
          <a:xfrm>
            <a:off x="5456827" y="2289699"/>
            <a:ext cx="533904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h</a:t>
            </a:r>
            <a:r>
              <a:rPr kumimoji="0" lang="en-US" sz="7200" b="0" i="0" u="none" strike="noStrike" kern="1200" cap="none" spc="300" normalizeH="0" baseline="0" noProof="0" dirty="0">
                <a:ln>
                  <a:noFill/>
                </a:ln>
                <a:solidFill>
                  <a:srgbClr val="FFC000"/>
                </a:solidFill>
                <a:effectLst/>
                <a:uLnTx/>
                <a:uFillTx/>
                <a:latin typeface="iCiel Pony" panose="02000000000000000000" pitchFamily="2" charset="0"/>
                <a:ea typeface="+mn-ea"/>
                <a:cs typeface="+mn-cs"/>
              </a:rPr>
              <a:t>i</a:t>
            </a:r>
            <a:r>
              <a:rPr kumimoji="0" lang="en-US" sz="7200" b="0" i="0" u="none" strike="noStrike" kern="1200" cap="none" spc="300" normalizeH="0" baseline="0" noProof="0" dirty="0">
                <a:ln>
                  <a:noFill/>
                </a:ln>
                <a:solidFill>
                  <a:srgbClr val="00B0F0"/>
                </a:solidFill>
                <a:effectLst/>
                <a:uLnTx/>
                <a:uFillTx/>
                <a:latin typeface="iCiel Pony" panose="02000000000000000000" pitchFamily="2" charset="0"/>
                <a:ea typeface="+mn-ea"/>
                <a:cs typeface="+mn-cs"/>
              </a:rPr>
              <a:t>a</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s</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ẻ</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r</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ư</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l</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p</a:t>
            </a:r>
            <a:endPar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8" name="Speech Bubble: Rectangle with Corners Rounded 7"/>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Speech Bubble: Oval 11"/>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18"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Lst>
  </p:timing>
</p:sld>
</file>

<file path=ppt/tags/tag1.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3037</Words>
  <Application>WPS Presentation</Application>
  <PresentationFormat>Widescreen</PresentationFormat>
  <Paragraphs>85</Paragraphs>
  <Slides>29</Slides>
  <Notes>23</Notes>
  <HiddenSlides>0</HiddenSlides>
  <MMClips>9</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29</vt:i4>
      </vt:variant>
    </vt:vector>
  </HeadingPairs>
  <TitlesOfParts>
    <vt:vector size="61" baseType="lpstr">
      <vt:lpstr>Arial</vt:lpstr>
      <vt:lpstr>SimSun</vt:lpstr>
      <vt:lpstr>Wingdings</vt:lpstr>
      <vt:lpstr>Wingdings 3</vt:lpstr>
      <vt:lpstr>Arial</vt:lpstr>
      <vt:lpstr>字魂59号-创粗黑</vt:lpstr>
      <vt:lpstr>UVN Da Lat</vt:lpstr>
      <vt:lpstr>Mongolian Baiti</vt:lpstr>
      <vt:lpstr>SVN-Hole Hearted</vt:lpstr>
      <vt:lpstr>LNTH-LuoLuoNotangYuanTi 1</vt:lpstr>
      <vt:lpstr>UTM Flamenco</vt:lpstr>
      <vt:lpstr>Lao UI</vt:lpstr>
      <vt:lpstr>#9Slide07 IcielLa Chic Pro Shad</vt:lpstr>
      <vt:lpstr>#9Slide07 SVNNexa Rust Slab Bla</vt:lpstr>
      <vt:lpstr>White Xmas PERSONAL USE</vt:lpstr>
      <vt:lpstr>#9Slide07 SVNBeachwood Sans</vt:lpstr>
      <vt:lpstr>UVN Banh Mi</vt:lpstr>
      <vt:lpstr>Segoe Print</vt:lpstr>
      <vt:lpstr>Calibri</vt:lpstr>
      <vt:lpstr>Trebuchet MS</vt:lpstr>
      <vt:lpstr>iCiel Pony</vt:lpstr>
      <vt:lpstr>Wide Latin</vt:lpstr>
      <vt:lpstr>Gill Sans Ultra Bold Condensed</vt:lpstr>
      <vt:lpstr>Vni 10 Swan Song</vt:lpstr>
      <vt:lpstr>Microsoft YaHei</vt:lpstr>
      <vt:lpstr>Arial Unicode MS</vt:lpstr>
      <vt:lpstr>Arial-Rounded-Bold</vt:lpstr>
      <vt:lpstr>Arial-BoldMT</vt:lpstr>
      <vt:lpstr>zihun7hao-wennuantongzhiti</vt:lpstr>
      <vt:lpstr>Yu Gothic</vt:lpstr>
      <vt:lpstr>Times New Roman</vt:lpstr>
      <vt:lpstr>Facet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dc:description>9Slide.vn</dc:description>
  <dc:subject>9Slide.vn</dc:subject>
  <cp:category>9Slide.vn</cp:category>
  <cp:lastModifiedBy>Thùy Linh</cp:lastModifiedBy>
  <cp:revision>3</cp:revision>
  <dcterms:created xsi:type="dcterms:W3CDTF">2017-08-18T03:02:00Z</dcterms:created>
  <dcterms:modified xsi:type="dcterms:W3CDTF">2025-10-06T07:22:05Z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1033-12.2.0.22549</vt:lpwstr>
  </property>
  <property fmtid="{D5CDD505-2E9C-101B-9397-08002B2CF9AE}" pid="3" name="ICV">
    <vt:lpwstr>0ADABD47410F4B45B09536AFFDABC457_12</vt:lpwstr>
  </property>
</Properties>
</file>