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wdp" ContentType="image/vnd.ms-photo"/>
  <Default Extension="png" ContentType="image/png"/>
  <Default Extension="emf" ContentType="image/x-emf"/>
  <Default Extension="wmf" ContentType="image/x-wm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3"/>
  </p:sldMasterIdLst>
  <p:notesMasterIdLst>
    <p:notesMasterId r:id="rId8"/>
  </p:notesMasterIdLst>
  <p:sldIdLst>
    <p:sldId id="257" r:id="rId4"/>
    <p:sldId id="258" r:id="rId5"/>
    <p:sldId id="259" r:id="rId6"/>
    <p:sldId id="260" r:id="rId7"/>
    <p:sldId id="309" r:id="rId9"/>
    <p:sldId id="294" r:id="rId10"/>
    <p:sldId id="310" r:id="rId11"/>
    <p:sldId id="261" r:id="rId12"/>
    <p:sldId id="262" r:id="rId13"/>
    <p:sldId id="263" r:id="rId14"/>
    <p:sldId id="295" r:id="rId15"/>
    <p:sldId id="264" r:id="rId16"/>
    <p:sldId id="296" r:id="rId17"/>
    <p:sldId id="297" r:id="rId18"/>
    <p:sldId id="298" r:id="rId19"/>
    <p:sldId id="265" r:id="rId20"/>
    <p:sldId id="299" r:id="rId21"/>
    <p:sldId id="301" r:id="rId22"/>
    <p:sldId id="300" r:id="rId23"/>
    <p:sldId id="270" r:id="rId24"/>
    <p:sldId id="302" r:id="rId25"/>
    <p:sldId id="268" r:id="rId26"/>
    <p:sldId id="272" r:id="rId27"/>
    <p:sldId id="273" r:id="rId28"/>
    <p:sldId id="275" r:id="rId29"/>
    <p:sldId id="276" r:id="rId30"/>
    <p:sldId id="303" r:id="rId31"/>
    <p:sldId id="277" r:id="rId32"/>
    <p:sldId id="304" r:id="rId33"/>
    <p:sldId id="293" r:id="rId34"/>
    <p:sldId id="305" r:id="rId35"/>
    <p:sldId id="279" r:id="rId36"/>
    <p:sldId id="280" r:id="rId37"/>
    <p:sldId id="306" r:id="rId38"/>
    <p:sldId id="274" r:id="rId39"/>
    <p:sldId id="307" r:id="rId40"/>
    <p:sldId id="281" r:id="rId41"/>
    <p:sldId id="283" r:id="rId42"/>
    <p:sldId id="284" r:id="rId43"/>
    <p:sldId id="285" r:id="rId44"/>
    <p:sldId id="286" r:id="rId45"/>
    <p:sldId id="287" r:id="rId46"/>
    <p:sldId id="2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F3"/>
    <a:srgbClr val="FF00D1"/>
    <a:srgbClr val="649DF8"/>
    <a:srgbClr val="FF5757"/>
    <a:srgbClr val="00F7DD"/>
    <a:srgbClr val="F8972C"/>
    <a:srgbClr val="212CA0"/>
    <a:srgbClr val="C35EF2"/>
    <a:srgbClr val="60A147"/>
    <a:srgbClr val="99E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6"/>
    <p:restoredTop sz="75658" autoAdjust="0"/>
  </p:normalViewPr>
  <p:slideViewPr>
    <p:cSldViewPr snapToGrid="0">
      <p:cViewPr varScale="1">
        <p:scale>
          <a:sx n="61" d="100"/>
          <a:sy n="61" d="100"/>
        </p:scale>
        <p:origin x="7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tableStyles" Target="tableStyles.xml"/><Relationship Id="rId5" Type="http://schemas.openxmlformats.org/officeDocument/2006/relationships/slide" Target="slides/slide2.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0E744-2194-9F49-A9F1-86C2FE78B24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49455-4AD3-C44B-B1C7-894D7D81370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chơi trò chơi </a:t>
            </a:r>
            <a:r>
              <a:rPr lang="en-US" sz="18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 quay may mắn </a:t>
            </a: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 chia sẻ trước lớp: GV quay vòng quay tên, vòng quay dừng ở tên của bạn nào thì bạn đó chia sẻ.</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0849455-4AD3-C44B-B1C7-894D7D81370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49455-4AD3-C44B-B1C7-894D7D81370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849455-4AD3-C44B-B1C7-894D7D813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849455-4AD3-C44B-B1C7-894D7D813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849455-4AD3-C44B-B1C7-894D7D813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849455-4AD3-C44B-B1C7-894D7D813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5287B2D-627A-4928-BE52-05A0F3D91FD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3417C-80DC-4609-89C2-5A942CEFCA8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5287B2D-627A-4928-BE52-05A0F3D91FD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3417C-80DC-4609-89C2-5A942CEFCA8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5287B2D-627A-4928-BE52-05A0F3D91FD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3417C-80DC-4609-89C2-5A942CEFCA8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1033237-BE8C-4606-A112-B4E6C2A014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54B48-B420-479E-9E87-626C90C551F8}"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1033237-BE8C-4606-A112-B4E6C2A014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54B48-B420-479E-9E87-626C90C551F8}"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61033237-BE8C-4606-A112-B4E6C2A014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54B48-B420-479E-9E87-626C90C551F8}"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1033237-BE8C-4606-A112-B4E6C2A0143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54B48-B420-479E-9E87-626C90C551F8}"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1033237-BE8C-4606-A112-B4E6C2A0143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C54B48-B420-479E-9E87-626C90C551F8}"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1033237-BE8C-4606-A112-B4E6C2A0143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C54B48-B420-479E-9E87-626C90C551F8}"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33237-BE8C-4606-A112-B4E6C2A0143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C54B48-B420-479E-9E87-626C90C551F8}"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1033237-BE8C-4606-A112-B4E6C2A0143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54B48-B420-479E-9E87-626C90C551F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5287B2D-627A-4928-BE52-05A0F3D91FD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3417C-80DC-4609-89C2-5A942CEFCA82}"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1033237-BE8C-4606-A112-B4E6C2A0143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54B48-B420-479E-9E87-626C90C551F8}"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1033237-BE8C-4606-A112-B4E6C2A014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54B48-B420-479E-9E87-626C90C551F8}"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1033237-BE8C-4606-A112-B4E6C2A0143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54B48-B420-479E-9E87-626C90C551F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5287B2D-627A-4928-BE52-05A0F3D91FD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3417C-80DC-4609-89C2-5A942CEFCA8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5287B2D-627A-4928-BE52-05A0F3D91FD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3417C-80DC-4609-89C2-5A942CEFCA8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5287B2D-627A-4928-BE52-05A0F3D91FD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A3417C-80DC-4609-89C2-5A942CEFCA8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5287B2D-627A-4928-BE52-05A0F3D91FD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A3417C-80DC-4609-89C2-5A942CEFCA8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287B2D-627A-4928-BE52-05A0F3D91FD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A3417C-80DC-4609-89C2-5A942CEFCA8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5287B2D-627A-4928-BE52-05A0F3D91FD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3417C-80DC-4609-89C2-5A942CEFCA8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5287B2D-627A-4928-BE52-05A0F3D91FD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3417C-80DC-4609-89C2-5A942CEFCA8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287B2D-627A-4928-BE52-05A0F3D91FD3}"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A3417C-80DC-4609-89C2-5A942CEFCA82}" type="slidenum">
              <a:rPr lang="en-US" smtClean="0"/>
            </a:fld>
            <a:endParaRPr lang="en-US"/>
          </a:p>
        </p:txBody>
      </p:sp>
      <p:pic>
        <p:nvPicPr>
          <p:cNvPr id="7" name="Picture 6" descr="A green field with trees and a sunset&#10;&#10;Description automatically generated"/>
          <p:cNvPicPr>
            <a:picLocks noChangeAspect="1"/>
          </p:cNvPicPr>
          <p:nvPr userDrawn="1"/>
        </p:nvPicPr>
        <p:blipFill>
          <a:blip r:embed="rId12"/>
          <a:stretch>
            <a:fillRect/>
          </a:stretch>
        </p:blipFill>
        <p:spPr>
          <a:xfrm>
            <a:off x="0" y="0"/>
            <a:ext cx="12192000" cy="6858000"/>
          </a:xfrm>
          <a:prstGeom prst="rect">
            <a:avLst/>
          </a:prstGeom>
        </p:spPr>
      </p:pic>
      <p:pic>
        <p:nvPicPr>
          <p:cNvPr id="16" name="Picture 15"/>
          <p:cNvPicPr>
            <a:picLocks noChangeAspect="1"/>
          </p:cNvPicPr>
          <p:nvPr userDrawn="1"/>
        </p:nvPicPr>
        <p:blipFill>
          <a:blip r:embed="rId13"/>
          <a:stretch>
            <a:fillRect/>
          </a:stretch>
        </p:blipFill>
        <p:spPr>
          <a:xfrm>
            <a:off x="13592661" y="2586188"/>
            <a:ext cx="1961823" cy="19645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33237-BE8C-4606-A112-B4E6C2A01439}"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54B48-B420-479E-9E87-626C90C551F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31.wdp"/><Relationship Id="rId2" Type="http://schemas.openxmlformats.org/officeDocument/2006/relationships/image" Target="../media/image30.pn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microsoft.com/office/2007/relationships/hdphoto" Target="../media/image36.wdp"/><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jpeg"/><Relationship Id="rId2" Type="http://schemas.microsoft.com/office/2007/relationships/hdphoto" Target="../media/image36.wdp"/><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43.wdp"/><Relationship Id="rId2" Type="http://schemas.openxmlformats.org/officeDocument/2006/relationships/image" Target="../media/image42.png"/><Relationship Id="rId1"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vmlDrawing" Target="../drawings/vmlDrawing1.v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43.wdp"/><Relationship Id="rId2" Type="http://schemas.openxmlformats.org/officeDocument/2006/relationships/image" Target="../media/image42.png"/><Relationship Id="rId1"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8.wdp"/><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image" Target="../media/image48.png"/><Relationship Id="rId1"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image" Target="../media/image48.png"/><Relationship Id="rId1"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image" Target="../media/image50.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1.png"/><Relationship Id="rId2" Type="http://schemas.microsoft.com/office/2007/relationships/hdphoto" Target="../media/image10.wdp"/><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55.wdp"/><Relationship Id="rId3" Type="http://schemas.openxmlformats.org/officeDocument/2006/relationships/image" Target="../media/image54.png"/><Relationship Id="rId2" Type="http://schemas.openxmlformats.org/officeDocument/2006/relationships/image" Target="../media/image41.png"/><Relationship Id="rId1" Type="http://schemas.openxmlformats.org/officeDocument/2006/relationships/image" Target="../media/image53.png"/></Relationships>
</file>

<file path=ppt/slides/_rels/slide41.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image" Target="../media/image56.png"/></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5.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16.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1" Type="http://schemas.openxmlformats.org/officeDocument/2006/relationships/slideLayout" Target="../slideLayouts/slideLayout18.xml"/><Relationship Id="rId10" Type="http://schemas.openxmlformats.org/officeDocument/2006/relationships/slide" Target="slide6.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emf"/></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media" Target="../media/media3.mp3"/><Relationship Id="rId4" Type="http://schemas.openxmlformats.org/officeDocument/2006/relationships/audio" Target="NULL" TargetMode="External"/><Relationship Id="rId3" Type="http://schemas.openxmlformats.org/officeDocument/2006/relationships/image" Target="../media/image19.png"/><Relationship Id="rId2" Type="http://schemas.microsoft.com/office/2007/relationships/media" Target="../media/media2.mp4"/><Relationship Id="rId1" Type="http://schemas.openxmlformats.org/officeDocument/2006/relationships/video" Target="../media/media2.mp4"/></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image26.wdp"/><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een, painting, art, plant&#10;&#10;Description automatically generated"/>
          <p:cNvPicPr>
            <a:picLocks noChangeAspect="1"/>
          </p:cNvPicPr>
          <p:nvPr/>
        </p:nvPicPr>
        <p:blipFill rotWithShape="1">
          <a:blip r:embed="rId1"/>
          <a:srcRect t="7812" b="7812"/>
          <a:stretch>
            <a:fillRect/>
          </a:stretch>
        </p:blipFill>
        <p:spPr>
          <a:xfrm>
            <a:off x="0" y="0"/>
            <a:ext cx="12192000" cy="6858000"/>
          </a:xfrm>
          <a:prstGeom prst="rect">
            <a:avLst/>
          </a:prstGeom>
        </p:spPr>
      </p:pic>
      <p:pic>
        <p:nvPicPr>
          <p:cNvPr id="3" name="Picture 2"/>
          <p:cNvPicPr>
            <a:picLocks noChangeAspect="1"/>
          </p:cNvPicPr>
          <p:nvPr/>
        </p:nvPicPr>
        <p:blipFill>
          <a:blip r:embed="rId2"/>
          <a:stretch>
            <a:fillRect/>
          </a:stretch>
        </p:blipFill>
        <p:spPr>
          <a:xfrm>
            <a:off x="1335689" y="2129968"/>
            <a:ext cx="7840136" cy="38286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5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 Diagonal Corner Rectangle 5"/>
          <p:cNvSpPr/>
          <p:nvPr/>
        </p:nvSpPr>
        <p:spPr>
          <a:xfrm>
            <a:off x="444843" y="259492"/>
            <a:ext cx="11355860" cy="6388443"/>
          </a:xfrm>
          <a:prstGeom prst="round2DiagRect">
            <a:avLst/>
          </a:prstGeom>
          <a:solidFill>
            <a:schemeClr val="bg1">
              <a:alpha val="92000"/>
            </a:schemeClr>
          </a:solid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39487" y="338271"/>
            <a:ext cx="8443913" cy="830997"/>
          </a:xfrm>
          <a:prstGeom prst="rect">
            <a:avLst/>
          </a:prstGeom>
          <a:noFill/>
        </p:spPr>
        <p:txBody>
          <a:bodyPr wrap="square" lIns="91440" tIns="45720" rIns="91440" bIns="45720">
            <a:spAutoFit/>
          </a:bodyPr>
          <a:lstStyle/>
          <a:p>
            <a:pPr algn="ctr"/>
            <a:r>
              <a:rPr lang="vi-VN" sz="4800" b="1" cap="none" spc="0">
                <a:ln w="10160">
                  <a:solidFill>
                    <a:schemeClr val="accent5"/>
                  </a:solidFill>
                  <a:prstDash val="solid"/>
                </a:ln>
                <a:solidFill>
                  <a:srgbClr val="FFC000"/>
                </a:solidFill>
                <a:effectLst>
                  <a:outerShdw blurRad="38100" dist="22860" dir="5400000" algn="tl" rotWithShape="0">
                    <a:srgbClr val="000000">
                      <a:alpha val="30000"/>
                    </a:srgbClr>
                  </a:outerShdw>
                </a:effectLst>
                <a:latin typeface="SVN-Apple" panose="02040603050506020204" pitchFamily="18" charset="0"/>
              </a:rPr>
              <a:t>Tiếng vườn</a:t>
            </a:r>
            <a:endParaRPr lang="en-US" sz="4800" b="1" cap="none" spc="0" dirty="0">
              <a:ln w="10160">
                <a:solidFill>
                  <a:schemeClr val="accent5"/>
                </a:solidFill>
                <a:prstDash val="solid"/>
              </a:ln>
              <a:solidFill>
                <a:srgbClr val="42DA5B"/>
              </a:solidFill>
              <a:effectLst>
                <a:outerShdw blurRad="38100" dist="22860" dir="5400000" algn="tl" rotWithShape="0">
                  <a:srgbClr val="000000">
                    <a:alpha val="30000"/>
                  </a:srgbClr>
                </a:outerShdw>
              </a:effectLst>
              <a:latin typeface="SVN-Apple" panose="02040603050506020204" pitchFamily="18" charset="0"/>
            </a:endParaRPr>
          </a:p>
        </p:txBody>
      </p:sp>
      <p:sp>
        <p:nvSpPr>
          <p:cNvPr id="9" name="Rectangle 8"/>
          <p:cNvSpPr/>
          <p:nvPr/>
        </p:nvSpPr>
        <p:spPr>
          <a:xfrm>
            <a:off x="578707" y="1169268"/>
            <a:ext cx="10964562" cy="5678478"/>
          </a:xfrm>
          <a:prstGeom prst="rect">
            <a:avLst/>
          </a:prstGeom>
          <a:noFill/>
        </p:spPr>
        <p:txBody>
          <a:bodyPr wrap="square" lIns="91440" tIns="45720" rIns="91440" bIns="45720">
            <a:spAutoFit/>
          </a:bodyPr>
          <a:lstStyle/>
          <a:p>
            <a:pPr marL="36195" algn="just"/>
            <a:r>
              <a:rPr lang="en-US" sz="3300" b="0" i="0" u="none" strike="noStrike">
                <a:solidFill>
                  <a:srgbClr val="333333"/>
                </a:solidFill>
                <a:effectLst/>
                <a:latin typeface="Calibri" panose="020F0502020204030204" pitchFamily="34" charset="0"/>
                <a:cs typeface="Calibri" panose="020F0502020204030204" pitchFamily="34" charset="0"/>
              </a:rPr>
              <a:t>	</a:t>
            </a:r>
            <a:r>
              <a:rPr lang="vi-VN" sz="3300" b="0" i="0" u="none" strike="noStrike">
                <a:solidFill>
                  <a:srgbClr val="333333"/>
                </a:solidFill>
                <a:effectLst/>
                <a:latin typeface="Calibri" panose="020F0502020204030204" pitchFamily="34" charset="0"/>
                <a:cs typeface="Calibri" panose="020F0502020204030204" pitchFamily="34" charset="0"/>
              </a:rPr>
              <a:t>Mùa xuân về lúc nào không rõ. Tôi nghe tiếng vườn gọi.</a:t>
            </a:r>
            <a:endParaRPr lang="vi-VN" sz="3300" b="0" i="0" u="none" strike="noStrike">
              <a:solidFill>
                <a:srgbClr val="333333"/>
              </a:solidFill>
              <a:effectLst/>
              <a:latin typeface="Calibri" panose="020F0502020204030204" pitchFamily="34" charset="0"/>
              <a:cs typeface="Calibri" panose="020F0502020204030204" pitchFamily="34" charset="0"/>
            </a:endParaRPr>
          </a:p>
          <a:p>
            <a:pPr marL="36195" algn="just"/>
            <a:r>
              <a:rPr lang="en-US" sz="3300" b="0" i="0" u="none" strike="noStrike">
                <a:solidFill>
                  <a:srgbClr val="333333"/>
                </a:solidFill>
                <a:effectLst/>
                <a:latin typeface="Calibri" panose="020F0502020204030204" pitchFamily="34" charset="0"/>
                <a:cs typeface="Calibri" panose="020F0502020204030204" pitchFamily="34" charset="0"/>
              </a:rPr>
              <a:t>	</a:t>
            </a:r>
            <a:r>
              <a:rPr lang="vi-VN" sz="3300" b="0" i="0" u="none" strike="noStrike">
                <a:solidFill>
                  <a:srgbClr val="333333"/>
                </a:solidFill>
                <a:effectLst/>
                <a:latin typeface="Calibri" panose="020F0502020204030204" pitchFamily="34" charset="0"/>
                <a:cs typeface="Calibri" panose="020F0502020204030204" pitchFamily="34" charset="0"/>
              </a:rPr>
              <a:t>Cây muỗm khoe vồng hoa mới. Hoa muỗm tua tủa trổ thẳng lên trời.</a:t>
            </a:r>
            <a:r>
              <a:rPr lang="en-US" sz="3300" b="0" i="0" u="none" strike="noStrike">
                <a:solidFill>
                  <a:srgbClr val="333333"/>
                </a:solidFill>
                <a:effectLst/>
                <a:latin typeface="Calibri" panose="020F0502020204030204" pitchFamily="34" charset="0"/>
                <a:cs typeface="Calibri" panose="020F0502020204030204" pitchFamily="34" charset="0"/>
              </a:rPr>
              <a:t> </a:t>
            </a:r>
            <a:r>
              <a:rPr lang="vi-VN" sz="3300" b="0" i="0" u="none" strike="noStrike">
                <a:solidFill>
                  <a:srgbClr val="333333"/>
                </a:solidFill>
                <a:effectLst/>
                <a:latin typeface="Calibri" panose="020F0502020204030204" pitchFamily="34" charset="0"/>
                <a:cs typeface="Calibri" panose="020F0502020204030204" pitchFamily="34" charset="0"/>
              </a:rPr>
              <a:t>Hoa nhài đã trắng xoá ở bên vại nước. Những bông hoa nhài xinh, một</a:t>
            </a:r>
            <a:r>
              <a:rPr lang="en-US" sz="3300" b="0" i="0" u="none" strike="noStrike">
                <a:solidFill>
                  <a:srgbClr val="333333"/>
                </a:solidFill>
                <a:effectLst/>
                <a:latin typeface="Calibri" panose="020F0502020204030204" pitchFamily="34" charset="0"/>
                <a:cs typeface="Calibri" panose="020F0502020204030204" pitchFamily="34" charset="0"/>
              </a:rPr>
              <a:t> </a:t>
            </a:r>
            <a:r>
              <a:rPr lang="vi-VN" sz="3300" b="0" i="0" u="none" strike="noStrike">
                <a:solidFill>
                  <a:srgbClr val="333333"/>
                </a:solidFill>
                <a:effectLst/>
                <a:latin typeface="Calibri" panose="020F0502020204030204" pitchFamily="34" charset="0"/>
                <a:cs typeface="Calibri" panose="020F0502020204030204" pitchFamily="34" charset="0"/>
              </a:rPr>
              <a:t>màu trắng tinh khôi, hương ngạt ngào sực nức. Khi hoa nhài nở thì hoa</a:t>
            </a:r>
            <a:r>
              <a:rPr lang="en-US" sz="3300" b="0" i="0" u="none" strike="noStrike">
                <a:solidFill>
                  <a:srgbClr val="333333"/>
                </a:solidFill>
                <a:effectLst/>
                <a:latin typeface="Calibri" panose="020F0502020204030204" pitchFamily="34" charset="0"/>
                <a:cs typeface="Calibri" panose="020F0502020204030204" pitchFamily="34" charset="0"/>
              </a:rPr>
              <a:t> </a:t>
            </a:r>
            <a:r>
              <a:rPr lang="vi-VN" sz="3300" b="0" i="0" u="none" strike="noStrike">
                <a:solidFill>
                  <a:srgbClr val="333333"/>
                </a:solidFill>
                <a:effectLst/>
                <a:latin typeface="Calibri" panose="020F0502020204030204" pitchFamily="34" charset="0"/>
                <a:cs typeface="Calibri" panose="020F0502020204030204" pitchFamily="34" charset="0"/>
              </a:rPr>
              <a:t>bưởi cũng đua nhau nở. Từng chùm hoa bưởi cánh trắng, có những tua</a:t>
            </a:r>
            <a:r>
              <a:rPr lang="en-US" sz="3300" b="0" i="0" u="none" strike="noStrike">
                <a:solidFill>
                  <a:srgbClr val="333333"/>
                </a:solidFill>
                <a:effectLst/>
                <a:latin typeface="Calibri" panose="020F0502020204030204" pitchFamily="34" charset="0"/>
                <a:cs typeface="Calibri" panose="020F0502020204030204" pitchFamily="34" charset="0"/>
              </a:rPr>
              <a:t> </a:t>
            </a:r>
            <a:r>
              <a:rPr lang="vi-VN" sz="3300" b="0" i="0" u="none" strike="noStrike">
                <a:solidFill>
                  <a:srgbClr val="333333"/>
                </a:solidFill>
                <a:effectLst/>
                <a:latin typeface="Calibri" panose="020F0502020204030204" pitchFamily="34" charset="0"/>
                <a:cs typeface="Calibri" panose="020F0502020204030204" pitchFamily="34" charset="0"/>
              </a:rPr>
              <a:t>nhị vàng ngấn lên giữa lòng hoa, chẳng khác gì những bông thuỷ tiên</a:t>
            </a:r>
            <a:r>
              <a:rPr lang="en-US" sz="3300" b="0" i="0" u="none" strike="noStrike">
                <a:solidFill>
                  <a:srgbClr val="333333"/>
                </a:solidFill>
                <a:effectLst/>
                <a:latin typeface="Calibri" panose="020F0502020204030204" pitchFamily="34" charset="0"/>
                <a:cs typeface="Calibri" panose="020F0502020204030204" pitchFamily="34" charset="0"/>
              </a:rPr>
              <a:t> </a:t>
            </a:r>
            <a:r>
              <a:rPr lang="vi-VN" sz="3300" b="0" i="0" u="none" strike="noStrike">
                <a:solidFill>
                  <a:srgbClr val="333333"/>
                </a:solidFill>
                <a:effectLst/>
                <a:latin typeface="Calibri" panose="020F0502020204030204" pitchFamily="34" charset="0"/>
                <a:cs typeface="Calibri" panose="020F0502020204030204" pitchFamily="34" charset="0"/>
              </a:rPr>
              <a:t>thu nhỏ.</a:t>
            </a:r>
            <a:endParaRPr lang="en-US" sz="3300" b="0" i="0" u="none" strike="noStrike">
              <a:solidFill>
                <a:srgbClr val="333333"/>
              </a:solidFill>
              <a:effectLst/>
              <a:latin typeface="Calibri" panose="020F0502020204030204" pitchFamily="34" charset="0"/>
              <a:cs typeface="Calibri" panose="020F0502020204030204" pitchFamily="34" charset="0"/>
            </a:endParaRPr>
          </a:p>
          <a:p>
            <a:pPr marL="36195" algn="just"/>
            <a:r>
              <a:rPr lang="en-US" sz="3300" b="0" i="0" u="none" strike="noStrike">
                <a:solidFill>
                  <a:srgbClr val="333333"/>
                </a:solidFill>
                <a:effectLst/>
                <a:latin typeface="Calibri" panose="020F0502020204030204" pitchFamily="34" charset="0"/>
                <a:cs typeface="Calibri" panose="020F0502020204030204" pitchFamily="34" charset="0"/>
              </a:rPr>
              <a:t>	</a:t>
            </a:r>
            <a:r>
              <a:rPr lang="vi-VN" sz="3300" b="0" i="0" u="none" strike="noStrike">
                <a:solidFill>
                  <a:srgbClr val="333333"/>
                </a:solidFill>
                <a:effectLst/>
                <a:latin typeface="Calibri" panose="020F0502020204030204" pitchFamily="34" charset="0"/>
                <a:cs typeface="Calibri" panose="020F0502020204030204" pitchFamily="34" charset="0"/>
              </a:rPr>
              <a:t>Vườn chè sau nhà tôi cũng bắt đầu ra búp. Những búp chè xuân một</a:t>
            </a:r>
            <a:r>
              <a:rPr lang="en-US" sz="3300" b="0" i="0" u="none" strike="noStrike">
                <a:solidFill>
                  <a:srgbClr val="333333"/>
                </a:solidFill>
                <a:effectLst/>
                <a:latin typeface="Calibri" panose="020F0502020204030204" pitchFamily="34" charset="0"/>
                <a:cs typeface="Calibri" panose="020F0502020204030204" pitchFamily="34" charset="0"/>
              </a:rPr>
              <a:t> </a:t>
            </a:r>
            <a:r>
              <a:rPr lang="vi-VN" sz="3300" b="0" i="0" u="none" strike="noStrike">
                <a:solidFill>
                  <a:srgbClr val="333333"/>
                </a:solidFill>
                <a:effectLst/>
                <a:latin typeface="Calibri" panose="020F0502020204030204" pitchFamily="34" charset="0"/>
                <a:cs typeface="Calibri" panose="020F0502020204030204" pitchFamily="34" charset="0"/>
              </a:rPr>
              <a:t>tôm hai lá. Tôm màu lá mạ, lá ngấn một màu xanh non.</a:t>
            </a:r>
            <a:endParaRPr lang="vi-VN" sz="3300" b="0" i="0" u="none" strike="noStrike">
              <a:solidFill>
                <a:srgbClr val="333333"/>
              </a:solidFill>
              <a:effectLst/>
              <a:latin typeface="Calibri" panose="020F0502020204030204" pitchFamily="34" charset="0"/>
              <a:cs typeface="Calibri" panose="020F0502020204030204" pitchFamily="34" charset="0"/>
            </a:endParaRPr>
          </a:p>
          <a:p>
            <a:pPr marL="36195" algn="just"/>
            <a:endParaRPr lang="vi-VN" sz="3300" b="0" i="0" u="none" strike="noStrike" dirty="0">
              <a:solidFill>
                <a:srgbClr val="333333"/>
              </a:solidFill>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 Diagonal Corner Rectangle 5"/>
          <p:cNvSpPr/>
          <p:nvPr/>
        </p:nvSpPr>
        <p:spPr>
          <a:xfrm>
            <a:off x="444843" y="259492"/>
            <a:ext cx="11355860" cy="6388443"/>
          </a:xfrm>
          <a:prstGeom prst="round2DiagRect">
            <a:avLst/>
          </a:prstGeom>
          <a:solidFill>
            <a:schemeClr val="bg1">
              <a:alpha val="92000"/>
            </a:schemeClr>
          </a:solid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8"/>
          <p:cNvSpPr/>
          <p:nvPr/>
        </p:nvSpPr>
        <p:spPr>
          <a:xfrm>
            <a:off x="640492" y="505122"/>
            <a:ext cx="10964562" cy="5847755"/>
          </a:xfrm>
          <a:prstGeom prst="rect">
            <a:avLst/>
          </a:prstGeom>
          <a:noFill/>
        </p:spPr>
        <p:txBody>
          <a:bodyPr wrap="square" lIns="91440" tIns="45720" rIns="91440" bIns="45720">
            <a:spAutoFit/>
          </a:bodyPr>
          <a:lstStyle/>
          <a:p>
            <a:pPr marL="36195"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Ấn tượng nhất là những tán xoan. Hơi xuân chớm đến, trên những</a:t>
            </a: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cành cây khô bỗng vỡ oà những chùm lộc biếc. Lộc xoan có màu ngọc</a:t>
            </a: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lục, nhìn ngắm mãi vẫn chưa hết vẻ đẹp của búp trên cành.</a:t>
            </a:r>
            <a:endPar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a:p>
            <a:pPr marL="36195"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Và trong những tầng lá những tán cây vườn ấy, tôi nghe thấy những</a:t>
            </a: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chú dế gọi nhau trong kẽ gạch. Chim vành khuyên lích chích tìm sâu</a:t>
            </a: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trong các bụi chanh. Trên chùm hoa bưởi, những cánh ong mật quay tít.</a:t>
            </a: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Tiếng chim gáy gù gù trong bụi tre gai. Đàn chim chào mào ríu rít trên</a:t>
            </a: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các cành xoan, vừa đứng ở vườn này đã chạy sang vườn khác.</a:t>
            </a:r>
            <a:endPar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a:p>
            <a:pPr marL="36195"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1"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Theo Ngô Văn Phú</a:t>
            </a:r>
            <a:endParaRPr kumimoji="0" lang="vi-VN" sz="3400" b="0" i="1"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field with trees and a sunset&#10;&#10;Description automatically generated"/>
          <p:cNvPicPr>
            <a:picLocks noChangeAspect="1"/>
          </p:cNvPicPr>
          <p:nvPr/>
        </p:nvPicPr>
        <p:blipFill>
          <a:blip r:embed="rId1"/>
          <a:stretch>
            <a:fillRect/>
          </a:stretch>
        </p:blipFill>
        <p:spPr>
          <a:xfrm>
            <a:off x="0" y="0"/>
            <a:ext cx="12192000" cy="6858000"/>
          </a:xfrm>
          <a:prstGeom prst="rect">
            <a:avLst/>
          </a:prstGeom>
        </p:spPr>
      </p:pic>
      <p:grpSp>
        <p:nvGrpSpPr>
          <p:cNvPr id="4" name="Nhóm 18"/>
          <p:cNvGrpSpPr/>
          <p:nvPr/>
        </p:nvGrpSpPr>
        <p:grpSpPr>
          <a:xfrm>
            <a:off x="1788520" y="789301"/>
            <a:ext cx="8600303" cy="1005521"/>
            <a:chOff x="3821605" y="1250900"/>
            <a:chExt cx="4806779" cy="476300"/>
          </a:xfrm>
        </p:grpSpPr>
        <p:sp>
          <p:nvSpPr>
            <p:cNvPr id="5" name="Hình chữ nhật: Góc Tròn 19"/>
            <p:cNvSpPr/>
            <p:nvPr/>
          </p:nvSpPr>
          <p:spPr>
            <a:xfrm>
              <a:off x="4723374" y="1309432"/>
              <a:ext cx="3003240" cy="417768"/>
            </a:xfrm>
            <a:custGeom>
              <a:avLst/>
              <a:gdLst>
                <a:gd name="connsiteX0" fmla="*/ 0 w 3003240"/>
                <a:gd name="connsiteY0" fmla="*/ 69629 h 417768"/>
                <a:gd name="connsiteX1" fmla="*/ 69629 w 3003240"/>
                <a:gd name="connsiteY1" fmla="*/ 0 h 417768"/>
                <a:gd name="connsiteX2" fmla="*/ 671065 w 3003240"/>
                <a:gd name="connsiteY2" fmla="*/ 0 h 417768"/>
                <a:gd name="connsiteX3" fmla="*/ 1186582 w 3003240"/>
                <a:gd name="connsiteY3" fmla="*/ 0 h 417768"/>
                <a:gd name="connsiteX4" fmla="*/ 1730739 w 3003240"/>
                <a:gd name="connsiteY4" fmla="*/ 0 h 417768"/>
                <a:gd name="connsiteX5" fmla="*/ 2360815 w 3003240"/>
                <a:gd name="connsiteY5" fmla="*/ 0 h 417768"/>
                <a:gd name="connsiteX6" fmla="*/ 2933611 w 3003240"/>
                <a:gd name="connsiteY6" fmla="*/ 0 h 417768"/>
                <a:gd name="connsiteX7" fmla="*/ 3003240 w 3003240"/>
                <a:gd name="connsiteY7" fmla="*/ 69629 h 417768"/>
                <a:gd name="connsiteX8" fmla="*/ 3003240 w 3003240"/>
                <a:gd name="connsiteY8" fmla="*/ 348139 h 417768"/>
                <a:gd name="connsiteX9" fmla="*/ 2933611 w 3003240"/>
                <a:gd name="connsiteY9" fmla="*/ 417768 h 417768"/>
                <a:gd name="connsiteX10" fmla="*/ 2360815 w 3003240"/>
                <a:gd name="connsiteY10" fmla="*/ 417768 h 417768"/>
                <a:gd name="connsiteX11" fmla="*/ 1788018 w 3003240"/>
                <a:gd name="connsiteY11" fmla="*/ 417768 h 417768"/>
                <a:gd name="connsiteX12" fmla="*/ 1186582 w 3003240"/>
                <a:gd name="connsiteY12" fmla="*/ 417768 h 417768"/>
                <a:gd name="connsiteX13" fmla="*/ 642425 w 3003240"/>
                <a:gd name="connsiteY13" fmla="*/ 417768 h 417768"/>
                <a:gd name="connsiteX14" fmla="*/ 69629 w 3003240"/>
                <a:gd name="connsiteY14" fmla="*/ 417768 h 417768"/>
                <a:gd name="connsiteX15" fmla="*/ 0 w 3003240"/>
                <a:gd name="connsiteY15" fmla="*/ 348139 h 417768"/>
                <a:gd name="connsiteX16" fmla="*/ 0 w 3003240"/>
                <a:gd name="connsiteY16" fmla="*/ 69629 h 41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40" h="417768" fill="none" extrusionOk="0">
                  <a:moveTo>
                    <a:pt x="0" y="69629"/>
                  </a:moveTo>
                  <a:cubicBezTo>
                    <a:pt x="-10331" y="32337"/>
                    <a:pt x="26297" y="-2092"/>
                    <a:pt x="69629" y="0"/>
                  </a:cubicBezTo>
                  <a:cubicBezTo>
                    <a:pt x="342579" y="-43548"/>
                    <a:pt x="472875" y="400"/>
                    <a:pt x="671065" y="0"/>
                  </a:cubicBezTo>
                  <a:cubicBezTo>
                    <a:pt x="869255" y="-400"/>
                    <a:pt x="1058242" y="56832"/>
                    <a:pt x="1186582" y="0"/>
                  </a:cubicBezTo>
                  <a:cubicBezTo>
                    <a:pt x="1314922" y="-56832"/>
                    <a:pt x="1549754" y="23690"/>
                    <a:pt x="1730739" y="0"/>
                  </a:cubicBezTo>
                  <a:cubicBezTo>
                    <a:pt x="1911724" y="-23690"/>
                    <a:pt x="2108586" y="67654"/>
                    <a:pt x="2360815" y="0"/>
                  </a:cubicBezTo>
                  <a:cubicBezTo>
                    <a:pt x="2613044" y="-67654"/>
                    <a:pt x="2766702" y="4882"/>
                    <a:pt x="2933611" y="0"/>
                  </a:cubicBezTo>
                  <a:cubicBezTo>
                    <a:pt x="2970015" y="-5801"/>
                    <a:pt x="2994889" y="28535"/>
                    <a:pt x="3003240" y="69629"/>
                  </a:cubicBezTo>
                  <a:cubicBezTo>
                    <a:pt x="3017426" y="169768"/>
                    <a:pt x="2973509" y="239206"/>
                    <a:pt x="3003240" y="348139"/>
                  </a:cubicBezTo>
                  <a:cubicBezTo>
                    <a:pt x="3001207" y="381997"/>
                    <a:pt x="2971481" y="419729"/>
                    <a:pt x="2933611" y="417768"/>
                  </a:cubicBezTo>
                  <a:cubicBezTo>
                    <a:pt x="2708430" y="425821"/>
                    <a:pt x="2608257" y="402600"/>
                    <a:pt x="2360815" y="417768"/>
                  </a:cubicBezTo>
                  <a:cubicBezTo>
                    <a:pt x="2113373" y="432936"/>
                    <a:pt x="1927642" y="362694"/>
                    <a:pt x="1788018" y="417768"/>
                  </a:cubicBezTo>
                  <a:cubicBezTo>
                    <a:pt x="1648394" y="472842"/>
                    <a:pt x="1365635" y="406579"/>
                    <a:pt x="1186582" y="417768"/>
                  </a:cubicBezTo>
                  <a:cubicBezTo>
                    <a:pt x="1007529" y="428957"/>
                    <a:pt x="797516" y="398071"/>
                    <a:pt x="642425" y="417768"/>
                  </a:cubicBezTo>
                  <a:cubicBezTo>
                    <a:pt x="487334" y="437465"/>
                    <a:pt x="244687" y="399765"/>
                    <a:pt x="69629" y="417768"/>
                  </a:cubicBezTo>
                  <a:cubicBezTo>
                    <a:pt x="31456" y="420426"/>
                    <a:pt x="-4375" y="383757"/>
                    <a:pt x="0" y="348139"/>
                  </a:cubicBezTo>
                  <a:cubicBezTo>
                    <a:pt x="-7852" y="291911"/>
                    <a:pt x="14480" y="126724"/>
                    <a:pt x="0" y="69629"/>
                  </a:cubicBezTo>
                  <a:close/>
                </a:path>
                <a:path w="3003240" h="417768" stroke="0" extrusionOk="0">
                  <a:moveTo>
                    <a:pt x="0" y="69629"/>
                  </a:moveTo>
                  <a:cubicBezTo>
                    <a:pt x="-3765" y="26066"/>
                    <a:pt x="30690" y="675"/>
                    <a:pt x="69629" y="0"/>
                  </a:cubicBezTo>
                  <a:cubicBezTo>
                    <a:pt x="237737" y="-2193"/>
                    <a:pt x="416560" y="47615"/>
                    <a:pt x="642425" y="0"/>
                  </a:cubicBezTo>
                  <a:cubicBezTo>
                    <a:pt x="868290" y="-47615"/>
                    <a:pt x="945524" y="54398"/>
                    <a:pt x="1129302" y="0"/>
                  </a:cubicBezTo>
                  <a:cubicBezTo>
                    <a:pt x="1313080" y="-54398"/>
                    <a:pt x="1424649" y="17879"/>
                    <a:pt x="1644819" y="0"/>
                  </a:cubicBezTo>
                  <a:cubicBezTo>
                    <a:pt x="1864989" y="-17879"/>
                    <a:pt x="1993246" y="52714"/>
                    <a:pt x="2246255" y="0"/>
                  </a:cubicBezTo>
                  <a:cubicBezTo>
                    <a:pt x="2499264" y="-52714"/>
                    <a:pt x="2748333" y="2091"/>
                    <a:pt x="2933611" y="0"/>
                  </a:cubicBezTo>
                  <a:cubicBezTo>
                    <a:pt x="2979211" y="3953"/>
                    <a:pt x="3008685" y="29463"/>
                    <a:pt x="3003240" y="69629"/>
                  </a:cubicBezTo>
                  <a:cubicBezTo>
                    <a:pt x="3022672" y="208047"/>
                    <a:pt x="2996679" y="213629"/>
                    <a:pt x="3003240" y="348139"/>
                  </a:cubicBezTo>
                  <a:cubicBezTo>
                    <a:pt x="2998183" y="391169"/>
                    <a:pt x="2972381" y="418630"/>
                    <a:pt x="2933611" y="417768"/>
                  </a:cubicBezTo>
                  <a:cubicBezTo>
                    <a:pt x="2636349" y="460489"/>
                    <a:pt x="2467090" y="365787"/>
                    <a:pt x="2303535" y="417768"/>
                  </a:cubicBezTo>
                  <a:cubicBezTo>
                    <a:pt x="2139980" y="469749"/>
                    <a:pt x="1989485" y="391397"/>
                    <a:pt x="1702099" y="417768"/>
                  </a:cubicBezTo>
                  <a:cubicBezTo>
                    <a:pt x="1414713" y="444139"/>
                    <a:pt x="1398909" y="374903"/>
                    <a:pt x="1186582" y="417768"/>
                  </a:cubicBezTo>
                  <a:cubicBezTo>
                    <a:pt x="974255" y="460633"/>
                    <a:pt x="794456" y="359736"/>
                    <a:pt x="671065" y="417768"/>
                  </a:cubicBezTo>
                  <a:cubicBezTo>
                    <a:pt x="547674" y="475800"/>
                    <a:pt x="274029" y="404063"/>
                    <a:pt x="69629" y="417768"/>
                  </a:cubicBezTo>
                  <a:cubicBezTo>
                    <a:pt x="31235" y="423846"/>
                    <a:pt x="1070" y="384219"/>
                    <a:pt x="0" y="348139"/>
                  </a:cubicBezTo>
                  <a:cubicBezTo>
                    <a:pt x="-23191" y="215032"/>
                    <a:pt x="11129" y="186833"/>
                    <a:pt x="0" y="69629"/>
                  </a:cubicBezTo>
                  <a:close/>
                </a:path>
              </a:pathLst>
            </a:custGeom>
            <a:solidFill>
              <a:schemeClr val="accent3">
                <a:lumMod val="20000"/>
                <a:lumOff val="80000"/>
                <a:alpha val="80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ộp Văn bản 20"/>
            <p:cNvSpPr txBox="1"/>
            <p:nvPr/>
          </p:nvSpPr>
          <p:spPr>
            <a:xfrm>
              <a:off x="3821605" y="1250900"/>
              <a:ext cx="4806779" cy="393630"/>
            </a:xfrm>
            <a:prstGeom prst="rect">
              <a:avLst/>
            </a:prstGeom>
            <a:noFill/>
          </p:spPr>
          <p:txBody>
            <a:bodyPr wrap="square" rtlCol="0">
              <a:spAutoFit/>
            </a:bodyPr>
            <a:lstStyle/>
            <a:p>
              <a:pPr algn="ctr"/>
              <a:r>
                <a:rPr lang="en-US" sz="4800" b="1" dirty="0" err="1">
                  <a:solidFill>
                    <a:srgbClr val="FF0000"/>
                  </a:solidFill>
                  <a:latin typeface="#9Slide07 SVNBeachwood Sans" pitchFamily="2" charset="0"/>
                </a:rPr>
                <a:t>Giọng</a:t>
              </a:r>
              <a:r>
                <a:rPr lang="en-US" sz="4800" b="1" dirty="0">
                  <a:solidFill>
                    <a:srgbClr val="FF0000"/>
                  </a:solidFill>
                  <a:latin typeface="#9Slide07 SVNBeachwood Sans" pitchFamily="2" charset="0"/>
                </a:rPr>
                <a:t> </a:t>
              </a:r>
              <a:r>
                <a:rPr lang="en-US" sz="4800" b="1" dirty="0" err="1">
                  <a:solidFill>
                    <a:srgbClr val="FF0000"/>
                  </a:solidFill>
                  <a:latin typeface="#9Slide07 SVNBeachwood Sans" pitchFamily="2" charset="0"/>
                </a:rPr>
                <a:t>đọc</a:t>
              </a:r>
              <a:r>
                <a:rPr lang="en-US" sz="4800" b="1" dirty="0">
                  <a:solidFill>
                    <a:srgbClr val="FF0000"/>
                  </a:solidFill>
                  <a:latin typeface="#9Slide07 SVNBeachwood Sans" pitchFamily="2" charset="0"/>
                </a:rPr>
                <a:t> </a:t>
              </a:r>
              <a:r>
                <a:rPr lang="en-US" sz="4800" b="1" dirty="0" err="1">
                  <a:solidFill>
                    <a:srgbClr val="FF0000"/>
                  </a:solidFill>
                  <a:latin typeface="#9Slide07 SVNBeachwood Sans" pitchFamily="2" charset="0"/>
                </a:rPr>
                <a:t>toàn</a:t>
              </a:r>
              <a:r>
                <a:rPr lang="en-US" sz="4800" b="1" dirty="0">
                  <a:solidFill>
                    <a:srgbClr val="FF0000"/>
                  </a:solidFill>
                  <a:latin typeface="#9Slide07 SVNBeachwood Sans" pitchFamily="2" charset="0"/>
                </a:rPr>
                <a:t> </a:t>
              </a:r>
              <a:r>
                <a:rPr lang="en-US" sz="4800" b="1" dirty="0" err="1">
                  <a:solidFill>
                    <a:srgbClr val="FF0000"/>
                  </a:solidFill>
                  <a:latin typeface="#9Slide07 SVNBeachwood Sans" pitchFamily="2" charset="0"/>
                </a:rPr>
                <a:t>bài</a:t>
              </a:r>
              <a:endParaRPr lang="en-US" sz="4800" b="1" dirty="0">
                <a:solidFill>
                  <a:srgbClr val="FF0000"/>
                </a:solidFill>
                <a:latin typeface="#9Slide07 SVNBeachwood Sans" pitchFamily="2" charset="0"/>
              </a:endParaRPr>
            </a:p>
          </p:txBody>
        </p:sp>
      </p:grpSp>
      <p:grpSp>
        <p:nvGrpSpPr>
          <p:cNvPr id="8" name="Nhóm 2"/>
          <p:cNvGrpSpPr/>
          <p:nvPr/>
        </p:nvGrpSpPr>
        <p:grpSpPr>
          <a:xfrm>
            <a:off x="892570" y="2387996"/>
            <a:ext cx="5847404" cy="3557136"/>
            <a:chOff x="363416" y="1841500"/>
            <a:chExt cx="5375592" cy="3061006"/>
          </a:xfrm>
        </p:grpSpPr>
        <p:sp>
          <p:nvSpPr>
            <p:cNvPr id="9" name="Hình chữ nhật: Góc Tròn 1"/>
            <p:cNvSpPr/>
            <p:nvPr/>
          </p:nvSpPr>
          <p:spPr>
            <a:xfrm flipH="1">
              <a:off x="363416" y="1841500"/>
              <a:ext cx="5375592" cy="306100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1" fmla="*/ 0 w 16992596"/>
                <a:gd name="connsiteY0-2" fmla="*/ 1399850 h 8398932"/>
                <a:gd name="connsiteX1-3" fmla="*/ 1399850 w 16992596"/>
                <a:gd name="connsiteY1-4" fmla="*/ 0 h 8398932"/>
                <a:gd name="connsiteX2-5" fmla="*/ 15592746 w 16992596"/>
                <a:gd name="connsiteY2-6" fmla="*/ 0 h 8398932"/>
                <a:gd name="connsiteX3-7" fmla="*/ 16992596 w 16992596"/>
                <a:gd name="connsiteY3-8" fmla="*/ 1399850 h 8398932"/>
                <a:gd name="connsiteX4-9" fmla="*/ 16992596 w 16992596"/>
                <a:gd name="connsiteY4-10" fmla="*/ 6999082 h 8398932"/>
                <a:gd name="connsiteX5-11" fmla="*/ 15592746 w 16992596"/>
                <a:gd name="connsiteY5-12" fmla="*/ 8398932 h 8398932"/>
                <a:gd name="connsiteX6-13" fmla="*/ 9309410 w 16992596"/>
                <a:gd name="connsiteY6-14" fmla="*/ 6775872 h 8398932"/>
                <a:gd name="connsiteX7-15" fmla="*/ 0 w 16992596"/>
                <a:gd name="connsiteY7-16" fmla="*/ 6999082 h 8398932"/>
                <a:gd name="connsiteX8-17" fmla="*/ 0 w 16992596"/>
                <a:gd name="connsiteY8-18" fmla="*/ 1399850 h 8398932"/>
                <a:gd name="connsiteX0-19" fmla="*/ 0 w 16992596"/>
                <a:gd name="connsiteY0-20" fmla="*/ 1399850 h 8398932"/>
                <a:gd name="connsiteX1-21" fmla="*/ 1399850 w 16992596"/>
                <a:gd name="connsiteY1-22" fmla="*/ 0 h 8398932"/>
                <a:gd name="connsiteX2-23" fmla="*/ 15592746 w 16992596"/>
                <a:gd name="connsiteY2-24" fmla="*/ 0 h 8398932"/>
                <a:gd name="connsiteX3-25" fmla="*/ 16992596 w 16992596"/>
                <a:gd name="connsiteY3-26" fmla="*/ 1399850 h 8398932"/>
                <a:gd name="connsiteX4-27" fmla="*/ 16992596 w 16992596"/>
                <a:gd name="connsiteY4-28" fmla="*/ 6999082 h 8398932"/>
                <a:gd name="connsiteX5-29" fmla="*/ 15592746 w 16992596"/>
                <a:gd name="connsiteY5-30" fmla="*/ 8398932 h 8398932"/>
                <a:gd name="connsiteX6-31" fmla="*/ 9309410 w 16992596"/>
                <a:gd name="connsiteY6-32" fmla="*/ 6775872 h 8398932"/>
                <a:gd name="connsiteX7-33" fmla="*/ 45720 w 16992596"/>
                <a:gd name="connsiteY7-34" fmla="*/ 5467462 h 8398932"/>
                <a:gd name="connsiteX8-35" fmla="*/ 0 w 16992596"/>
                <a:gd name="connsiteY8-36" fmla="*/ 1399850 h 8398932"/>
                <a:gd name="connsiteX0-37" fmla="*/ 0 w 16992596"/>
                <a:gd name="connsiteY0-38" fmla="*/ 1399850 h 8398932"/>
                <a:gd name="connsiteX1-39" fmla="*/ 1399850 w 16992596"/>
                <a:gd name="connsiteY1-40" fmla="*/ 0 h 8398932"/>
                <a:gd name="connsiteX2-41" fmla="*/ 15592746 w 16992596"/>
                <a:gd name="connsiteY2-42" fmla="*/ 0 h 8398932"/>
                <a:gd name="connsiteX3-43" fmla="*/ 16992596 w 16992596"/>
                <a:gd name="connsiteY3-44" fmla="*/ 1399850 h 8398932"/>
                <a:gd name="connsiteX4-45" fmla="*/ 16992596 w 16992596"/>
                <a:gd name="connsiteY4-46" fmla="*/ 6999082 h 8398932"/>
                <a:gd name="connsiteX5-47" fmla="*/ 15592746 w 16992596"/>
                <a:gd name="connsiteY5-48" fmla="*/ 8398932 h 8398932"/>
                <a:gd name="connsiteX6-49" fmla="*/ 5354630 w 16992596"/>
                <a:gd name="connsiteY6-50" fmla="*/ 6364392 h 8398932"/>
                <a:gd name="connsiteX7-51" fmla="*/ 45720 w 16992596"/>
                <a:gd name="connsiteY7-52" fmla="*/ 5467462 h 8398932"/>
                <a:gd name="connsiteX8-53" fmla="*/ 0 w 16992596"/>
                <a:gd name="connsiteY8-54" fmla="*/ 1399850 h 8398932"/>
                <a:gd name="connsiteX0-55" fmla="*/ 0 w 16992596"/>
                <a:gd name="connsiteY0-56" fmla="*/ 1399850 h 8398932"/>
                <a:gd name="connsiteX1-57" fmla="*/ 1399850 w 16992596"/>
                <a:gd name="connsiteY1-58" fmla="*/ 0 h 8398932"/>
                <a:gd name="connsiteX2-59" fmla="*/ 15592746 w 16992596"/>
                <a:gd name="connsiteY2-60" fmla="*/ 0 h 8398932"/>
                <a:gd name="connsiteX3-61" fmla="*/ 16992596 w 16992596"/>
                <a:gd name="connsiteY3-62" fmla="*/ 1399850 h 8398932"/>
                <a:gd name="connsiteX4-63" fmla="*/ 16992596 w 16992596"/>
                <a:gd name="connsiteY4-64" fmla="*/ 6999082 h 8398932"/>
                <a:gd name="connsiteX5-65" fmla="*/ 15592746 w 16992596"/>
                <a:gd name="connsiteY5-66" fmla="*/ 8398932 h 8398932"/>
                <a:gd name="connsiteX6-67" fmla="*/ 4920290 w 16992596"/>
                <a:gd name="connsiteY6-68" fmla="*/ 6181512 h 8398932"/>
                <a:gd name="connsiteX7-69" fmla="*/ 45720 w 16992596"/>
                <a:gd name="connsiteY7-70" fmla="*/ 5467462 h 8398932"/>
                <a:gd name="connsiteX8-71" fmla="*/ 0 w 16992596"/>
                <a:gd name="connsiteY8-72" fmla="*/ 1399850 h 8398932"/>
                <a:gd name="connsiteX0-73" fmla="*/ 0 w 16992596"/>
                <a:gd name="connsiteY0-74" fmla="*/ 1399850 h 8787552"/>
                <a:gd name="connsiteX1-75" fmla="*/ 1399850 w 16992596"/>
                <a:gd name="connsiteY1-76" fmla="*/ 0 h 8787552"/>
                <a:gd name="connsiteX2-77" fmla="*/ 15592746 w 16992596"/>
                <a:gd name="connsiteY2-78" fmla="*/ 0 h 8787552"/>
                <a:gd name="connsiteX3-79" fmla="*/ 16992596 w 16992596"/>
                <a:gd name="connsiteY3-80" fmla="*/ 1399850 h 8787552"/>
                <a:gd name="connsiteX4-81" fmla="*/ 16992596 w 16992596"/>
                <a:gd name="connsiteY4-82" fmla="*/ 6999082 h 8787552"/>
                <a:gd name="connsiteX5-83" fmla="*/ 14038266 w 16992596"/>
                <a:gd name="connsiteY5-84" fmla="*/ 8787552 h 8787552"/>
                <a:gd name="connsiteX6-85" fmla="*/ 4920290 w 16992596"/>
                <a:gd name="connsiteY6-86" fmla="*/ 6181512 h 8787552"/>
                <a:gd name="connsiteX7-87" fmla="*/ 45720 w 16992596"/>
                <a:gd name="connsiteY7-88" fmla="*/ 5467462 h 8787552"/>
                <a:gd name="connsiteX8-89" fmla="*/ 0 w 16992596"/>
                <a:gd name="connsiteY8-90" fmla="*/ 1399850 h 8787552"/>
                <a:gd name="connsiteX0-91" fmla="*/ 0 w 16992596"/>
                <a:gd name="connsiteY0-92" fmla="*/ 1399850 h 8787552"/>
                <a:gd name="connsiteX1-93" fmla="*/ 1399850 w 16992596"/>
                <a:gd name="connsiteY1-94" fmla="*/ 0 h 8787552"/>
                <a:gd name="connsiteX2-95" fmla="*/ 15592746 w 16992596"/>
                <a:gd name="connsiteY2-96" fmla="*/ 0 h 8787552"/>
                <a:gd name="connsiteX3-97" fmla="*/ 16992596 w 16992596"/>
                <a:gd name="connsiteY3-98" fmla="*/ 1399850 h 8787552"/>
                <a:gd name="connsiteX4-99" fmla="*/ 16878296 w 16992596"/>
                <a:gd name="connsiteY4-100" fmla="*/ 7616302 h 8787552"/>
                <a:gd name="connsiteX5-101" fmla="*/ 14038266 w 16992596"/>
                <a:gd name="connsiteY5-102" fmla="*/ 8787552 h 8787552"/>
                <a:gd name="connsiteX6-103" fmla="*/ 4920290 w 16992596"/>
                <a:gd name="connsiteY6-104" fmla="*/ 6181512 h 8787552"/>
                <a:gd name="connsiteX7-105" fmla="*/ 45720 w 16992596"/>
                <a:gd name="connsiteY7-106" fmla="*/ 5467462 h 8787552"/>
                <a:gd name="connsiteX8-107" fmla="*/ 0 w 16992596"/>
                <a:gd name="connsiteY8-108" fmla="*/ 1399850 h 8787552"/>
                <a:gd name="connsiteX0-109" fmla="*/ 0 w 16992596"/>
                <a:gd name="connsiteY0-110" fmla="*/ 1399850 h 8787552"/>
                <a:gd name="connsiteX1-111" fmla="*/ 1399850 w 16992596"/>
                <a:gd name="connsiteY1-112" fmla="*/ 0 h 8787552"/>
                <a:gd name="connsiteX2-113" fmla="*/ 15592746 w 16992596"/>
                <a:gd name="connsiteY2-114" fmla="*/ 0 h 8787552"/>
                <a:gd name="connsiteX3-115" fmla="*/ 16992596 w 16992596"/>
                <a:gd name="connsiteY3-116" fmla="*/ 1399850 h 8787552"/>
                <a:gd name="connsiteX4-117" fmla="*/ 16878296 w 16992596"/>
                <a:gd name="connsiteY4-118" fmla="*/ 7616302 h 8787552"/>
                <a:gd name="connsiteX5-119" fmla="*/ 14038266 w 16992596"/>
                <a:gd name="connsiteY5-120" fmla="*/ 8787552 h 8787552"/>
                <a:gd name="connsiteX6-121" fmla="*/ 3251510 w 16992596"/>
                <a:gd name="connsiteY6-122" fmla="*/ 6432972 h 8787552"/>
                <a:gd name="connsiteX7-123" fmla="*/ 45720 w 16992596"/>
                <a:gd name="connsiteY7-124" fmla="*/ 5467462 h 8787552"/>
                <a:gd name="connsiteX8-125" fmla="*/ 0 w 16992596"/>
                <a:gd name="connsiteY8-126" fmla="*/ 1399850 h 8787552"/>
                <a:gd name="connsiteX0-127" fmla="*/ 0 w 16992596"/>
                <a:gd name="connsiteY0-128" fmla="*/ 1399850 h 8421792"/>
                <a:gd name="connsiteX1-129" fmla="*/ 1399850 w 16992596"/>
                <a:gd name="connsiteY1-130" fmla="*/ 0 h 8421792"/>
                <a:gd name="connsiteX2-131" fmla="*/ 15592746 w 16992596"/>
                <a:gd name="connsiteY2-132" fmla="*/ 0 h 8421792"/>
                <a:gd name="connsiteX3-133" fmla="*/ 16992596 w 16992596"/>
                <a:gd name="connsiteY3-134" fmla="*/ 1399850 h 8421792"/>
                <a:gd name="connsiteX4-135" fmla="*/ 16878296 w 16992596"/>
                <a:gd name="connsiteY4-136" fmla="*/ 7616302 h 8421792"/>
                <a:gd name="connsiteX5-137" fmla="*/ 13489626 w 16992596"/>
                <a:gd name="connsiteY5-138" fmla="*/ 8421792 h 8421792"/>
                <a:gd name="connsiteX6-139" fmla="*/ 3251510 w 16992596"/>
                <a:gd name="connsiteY6-140" fmla="*/ 6432972 h 8421792"/>
                <a:gd name="connsiteX7-141" fmla="*/ 45720 w 16992596"/>
                <a:gd name="connsiteY7-142" fmla="*/ 5467462 h 8421792"/>
                <a:gd name="connsiteX8-143" fmla="*/ 0 w 16992596"/>
                <a:gd name="connsiteY8-144" fmla="*/ 1399850 h 8421792"/>
                <a:gd name="connsiteX0-145" fmla="*/ 0 w 16992596"/>
                <a:gd name="connsiteY0-146" fmla="*/ 1399850 h 8421792"/>
                <a:gd name="connsiteX1-147" fmla="*/ 1399850 w 16992596"/>
                <a:gd name="connsiteY1-148" fmla="*/ 0 h 8421792"/>
                <a:gd name="connsiteX2-149" fmla="*/ 15592746 w 16992596"/>
                <a:gd name="connsiteY2-150" fmla="*/ 0 h 8421792"/>
                <a:gd name="connsiteX3-151" fmla="*/ 16992596 w 16992596"/>
                <a:gd name="connsiteY3-152" fmla="*/ 1399850 h 8421792"/>
                <a:gd name="connsiteX4-153" fmla="*/ 16878296 w 16992596"/>
                <a:gd name="connsiteY4-154" fmla="*/ 7616302 h 8421792"/>
                <a:gd name="connsiteX5-155" fmla="*/ 13489626 w 16992596"/>
                <a:gd name="connsiteY5-156" fmla="*/ 8421792 h 8421792"/>
                <a:gd name="connsiteX6-157" fmla="*/ 4032560 w 16992596"/>
                <a:gd name="connsiteY6-158" fmla="*/ 5956722 h 8421792"/>
                <a:gd name="connsiteX7-159" fmla="*/ 45720 w 16992596"/>
                <a:gd name="connsiteY7-160" fmla="*/ 5467462 h 8421792"/>
                <a:gd name="connsiteX8-161" fmla="*/ 0 w 16992596"/>
                <a:gd name="connsiteY8-162" fmla="*/ 1399850 h 8421792"/>
                <a:gd name="connsiteX0-163" fmla="*/ 0 w 17020116"/>
                <a:gd name="connsiteY0-164" fmla="*/ 1399850 h 7760085"/>
                <a:gd name="connsiteX1-165" fmla="*/ 1399850 w 17020116"/>
                <a:gd name="connsiteY1-166" fmla="*/ 0 h 7760085"/>
                <a:gd name="connsiteX2-167" fmla="*/ 15592746 w 17020116"/>
                <a:gd name="connsiteY2-168" fmla="*/ 0 h 7760085"/>
                <a:gd name="connsiteX3-169" fmla="*/ 16992596 w 17020116"/>
                <a:gd name="connsiteY3-170" fmla="*/ 1399850 h 7760085"/>
                <a:gd name="connsiteX4-171" fmla="*/ 16878296 w 17020116"/>
                <a:gd name="connsiteY4-172" fmla="*/ 7616302 h 7760085"/>
                <a:gd name="connsiteX5-173" fmla="*/ 16575726 w 17020116"/>
                <a:gd name="connsiteY5-174" fmla="*/ 5792892 h 7760085"/>
                <a:gd name="connsiteX6-175" fmla="*/ 4032560 w 17020116"/>
                <a:gd name="connsiteY6-176" fmla="*/ 5956722 h 7760085"/>
                <a:gd name="connsiteX7-177" fmla="*/ 45720 w 17020116"/>
                <a:gd name="connsiteY7-178" fmla="*/ 5467462 h 7760085"/>
                <a:gd name="connsiteX8-179" fmla="*/ 0 w 17020116"/>
                <a:gd name="connsiteY8-180" fmla="*/ 1399850 h 7760085"/>
                <a:gd name="connsiteX0-181" fmla="*/ 0 w 16992596"/>
                <a:gd name="connsiteY0-182" fmla="*/ 1399850 h 6037823"/>
                <a:gd name="connsiteX1-183" fmla="*/ 1399850 w 16992596"/>
                <a:gd name="connsiteY1-184" fmla="*/ 0 h 6037823"/>
                <a:gd name="connsiteX2-185" fmla="*/ 15592746 w 16992596"/>
                <a:gd name="connsiteY2-186" fmla="*/ 0 h 6037823"/>
                <a:gd name="connsiteX3-187" fmla="*/ 16992596 w 16992596"/>
                <a:gd name="connsiteY3-188" fmla="*/ 1399850 h 6037823"/>
                <a:gd name="connsiteX4-189" fmla="*/ 16573496 w 16992596"/>
                <a:gd name="connsiteY4-190" fmla="*/ 5654152 h 6037823"/>
                <a:gd name="connsiteX5-191" fmla="*/ 16575726 w 16992596"/>
                <a:gd name="connsiteY5-192" fmla="*/ 5792892 h 6037823"/>
                <a:gd name="connsiteX6-193" fmla="*/ 4032560 w 16992596"/>
                <a:gd name="connsiteY6-194" fmla="*/ 5956722 h 6037823"/>
                <a:gd name="connsiteX7-195" fmla="*/ 45720 w 16992596"/>
                <a:gd name="connsiteY7-196" fmla="*/ 5467462 h 6037823"/>
                <a:gd name="connsiteX8-197" fmla="*/ 0 w 16992596"/>
                <a:gd name="connsiteY8-198" fmla="*/ 1399850 h 6037823"/>
                <a:gd name="connsiteX0-199" fmla="*/ 0 w 16992596"/>
                <a:gd name="connsiteY0-200" fmla="*/ 1399850 h 6037823"/>
                <a:gd name="connsiteX1-201" fmla="*/ 1399850 w 16992596"/>
                <a:gd name="connsiteY1-202" fmla="*/ 0 h 6037823"/>
                <a:gd name="connsiteX2-203" fmla="*/ 15592746 w 16992596"/>
                <a:gd name="connsiteY2-204" fmla="*/ 0 h 6037823"/>
                <a:gd name="connsiteX3-205" fmla="*/ 16992596 w 16992596"/>
                <a:gd name="connsiteY3-206" fmla="*/ 1399850 h 6037823"/>
                <a:gd name="connsiteX4-207" fmla="*/ 16573496 w 16992596"/>
                <a:gd name="connsiteY4-208" fmla="*/ 5654152 h 6037823"/>
                <a:gd name="connsiteX5-209" fmla="*/ 16575726 w 16992596"/>
                <a:gd name="connsiteY5-210" fmla="*/ 5792892 h 6037823"/>
                <a:gd name="connsiteX6-211" fmla="*/ 4032560 w 16992596"/>
                <a:gd name="connsiteY6-212" fmla="*/ 5956722 h 6037823"/>
                <a:gd name="connsiteX7-213" fmla="*/ 45720 w 16992596"/>
                <a:gd name="connsiteY7-214" fmla="*/ 4702612 h 6037823"/>
                <a:gd name="connsiteX8-215" fmla="*/ 0 w 16992596"/>
                <a:gd name="connsiteY8-216" fmla="*/ 1399850 h 6037823"/>
                <a:gd name="connsiteX0-217" fmla="*/ 0 w 16992596"/>
                <a:gd name="connsiteY0-218" fmla="*/ 1399850 h 6037823"/>
                <a:gd name="connsiteX1-219" fmla="*/ 1399850 w 16992596"/>
                <a:gd name="connsiteY1-220" fmla="*/ 0 h 6037823"/>
                <a:gd name="connsiteX2-221" fmla="*/ 15592746 w 16992596"/>
                <a:gd name="connsiteY2-222" fmla="*/ 0 h 6037823"/>
                <a:gd name="connsiteX3-223" fmla="*/ 16992596 w 16992596"/>
                <a:gd name="connsiteY3-224" fmla="*/ 1399850 h 6037823"/>
                <a:gd name="connsiteX4-225" fmla="*/ 16573496 w 16992596"/>
                <a:gd name="connsiteY4-226" fmla="*/ 5654152 h 6037823"/>
                <a:gd name="connsiteX5-227" fmla="*/ 16575726 w 16992596"/>
                <a:gd name="connsiteY5-228" fmla="*/ 5792892 h 6037823"/>
                <a:gd name="connsiteX6-229" fmla="*/ 4032560 w 16992596"/>
                <a:gd name="connsiteY6-230" fmla="*/ 5956722 h 6037823"/>
                <a:gd name="connsiteX7-231" fmla="*/ 45720 w 16992596"/>
                <a:gd name="connsiteY7-232" fmla="*/ 4702612 h 6037823"/>
                <a:gd name="connsiteX8-233" fmla="*/ 0 w 16992596"/>
                <a:gd name="connsiteY8-234" fmla="*/ 1399850 h 6037823"/>
                <a:gd name="connsiteX0-235" fmla="*/ 0 w 17504106"/>
                <a:gd name="connsiteY0-236" fmla="*/ 1399850 h 6049506"/>
                <a:gd name="connsiteX1-237" fmla="*/ 1399850 w 17504106"/>
                <a:gd name="connsiteY1-238" fmla="*/ 0 h 6049506"/>
                <a:gd name="connsiteX2-239" fmla="*/ 15592746 w 17504106"/>
                <a:gd name="connsiteY2-240" fmla="*/ 0 h 6049506"/>
                <a:gd name="connsiteX3-241" fmla="*/ 16992596 w 17504106"/>
                <a:gd name="connsiteY3-242" fmla="*/ 1399850 h 6049506"/>
                <a:gd name="connsiteX4-243" fmla="*/ 16573496 w 17504106"/>
                <a:gd name="connsiteY4-244" fmla="*/ 5654152 h 6049506"/>
                <a:gd name="connsiteX5-245" fmla="*/ 16575726 w 17504106"/>
                <a:gd name="connsiteY5-246" fmla="*/ 5792892 h 6049506"/>
                <a:gd name="connsiteX6-247" fmla="*/ 4032560 w 17504106"/>
                <a:gd name="connsiteY6-248" fmla="*/ 5397076 h 6049506"/>
                <a:gd name="connsiteX7-249" fmla="*/ 45720 w 17504106"/>
                <a:gd name="connsiteY7-250" fmla="*/ 4702612 h 6049506"/>
                <a:gd name="connsiteX8-251" fmla="*/ 0 w 17504106"/>
                <a:gd name="connsiteY8-252" fmla="*/ 1399850 h 6049506"/>
                <a:gd name="connsiteX0-253" fmla="*/ 0 w 17299667"/>
                <a:gd name="connsiteY0-254" fmla="*/ 1399850 h 5920500"/>
                <a:gd name="connsiteX1-255" fmla="*/ 1399850 w 17299667"/>
                <a:gd name="connsiteY1-256" fmla="*/ 0 h 5920500"/>
                <a:gd name="connsiteX2-257" fmla="*/ 15592746 w 17299667"/>
                <a:gd name="connsiteY2-258" fmla="*/ 0 h 5920500"/>
                <a:gd name="connsiteX3-259" fmla="*/ 16992596 w 17299667"/>
                <a:gd name="connsiteY3-260" fmla="*/ 1399850 h 5920500"/>
                <a:gd name="connsiteX4-261" fmla="*/ 15865573 w 17299667"/>
                <a:gd name="connsiteY4-262" fmla="*/ 2762648 h 5920500"/>
                <a:gd name="connsiteX5-263" fmla="*/ 16575726 w 17299667"/>
                <a:gd name="connsiteY5-264" fmla="*/ 5792892 h 5920500"/>
                <a:gd name="connsiteX6-265" fmla="*/ 4032560 w 17299667"/>
                <a:gd name="connsiteY6-266" fmla="*/ 5397076 h 5920500"/>
                <a:gd name="connsiteX7-267" fmla="*/ 45720 w 17299667"/>
                <a:gd name="connsiteY7-268" fmla="*/ 4702612 h 5920500"/>
                <a:gd name="connsiteX8-269" fmla="*/ 0 w 17299667"/>
                <a:gd name="connsiteY8-270" fmla="*/ 1399850 h 5920500"/>
                <a:gd name="connsiteX0-271" fmla="*/ 0 w 17179398"/>
                <a:gd name="connsiteY0-272" fmla="*/ 1399850 h 5461438"/>
                <a:gd name="connsiteX1-273" fmla="*/ 1399850 w 17179398"/>
                <a:gd name="connsiteY1-274" fmla="*/ 0 h 5461438"/>
                <a:gd name="connsiteX2-275" fmla="*/ 15592746 w 17179398"/>
                <a:gd name="connsiteY2-276" fmla="*/ 0 h 5461438"/>
                <a:gd name="connsiteX3-277" fmla="*/ 16992596 w 17179398"/>
                <a:gd name="connsiteY3-278" fmla="*/ 1399850 h 5461438"/>
                <a:gd name="connsiteX4-279" fmla="*/ 15865573 w 17179398"/>
                <a:gd name="connsiteY4-280" fmla="*/ 2762648 h 5461438"/>
                <a:gd name="connsiteX5-281" fmla="*/ 16428242 w 17179398"/>
                <a:gd name="connsiteY5-282" fmla="*/ 5195936 h 5461438"/>
                <a:gd name="connsiteX6-283" fmla="*/ 4032560 w 17179398"/>
                <a:gd name="connsiteY6-284" fmla="*/ 5397076 h 5461438"/>
                <a:gd name="connsiteX7-285" fmla="*/ 45720 w 17179398"/>
                <a:gd name="connsiteY7-286" fmla="*/ 4702612 h 5461438"/>
                <a:gd name="connsiteX8-287" fmla="*/ 0 w 17179398"/>
                <a:gd name="connsiteY8-288" fmla="*/ 1399850 h 5461438"/>
                <a:gd name="connsiteX0-289" fmla="*/ 0 w 17520355"/>
                <a:gd name="connsiteY0-290" fmla="*/ 1399850 h 5465872"/>
                <a:gd name="connsiteX1-291" fmla="*/ 1399850 w 17520355"/>
                <a:gd name="connsiteY1-292" fmla="*/ 0 h 5465872"/>
                <a:gd name="connsiteX2-293" fmla="*/ 15592746 w 17520355"/>
                <a:gd name="connsiteY2-294" fmla="*/ 0 h 5465872"/>
                <a:gd name="connsiteX3-295" fmla="*/ 16992596 w 17520355"/>
                <a:gd name="connsiteY3-296" fmla="*/ 1399850 h 5465872"/>
                <a:gd name="connsiteX4-297" fmla="*/ 16897960 w 17520355"/>
                <a:gd name="connsiteY4-298" fmla="*/ 2694661 h 5465872"/>
                <a:gd name="connsiteX5-299" fmla="*/ 16428242 w 17520355"/>
                <a:gd name="connsiteY5-300" fmla="*/ 5195936 h 5465872"/>
                <a:gd name="connsiteX6-301" fmla="*/ 4032560 w 17520355"/>
                <a:gd name="connsiteY6-302" fmla="*/ 5397076 h 5465872"/>
                <a:gd name="connsiteX7-303" fmla="*/ 45720 w 17520355"/>
                <a:gd name="connsiteY7-304" fmla="*/ 4702612 h 5465872"/>
                <a:gd name="connsiteX8-305" fmla="*/ 0 w 17520355"/>
                <a:gd name="connsiteY8-306" fmla="*/ 1399850 h 5465872"/>
                <a:gd name="connsiteX0-307" fmla="*/ 0 w 16992596"/>
                <a:gd name="connsiteY0-308" fmla="*/ 1399850 h 5491697"/>
                <a:gd name="connsiteX1-309" fmla="*/ 1399850 w 16992596"/>
                <a:gd name="connsiteY1-310" fmla="*/ 0 h 5491697"/>
                <a:gd name="connsiteX2-311" fmla="*/ 15592746 w 16992596"/>
                <a:gd name="connsiteY2-312" fmla="*/ 0 h 5491697"/>
                <a:gd name="connsiteX3-313" fmla="*/ 16992596 w 16992596"/>
                <a:gd name="connsiteY3-314" fmla="*/ 1399850 h 5491697"/>
                <a:gd name="connsiteX4-315" fmla="*/ 16897960 w 16992596"/>
                <a:gd name="connsiteY4-316" fmla="*/ 2694661 h 5491697"/>
                <a:gd name="connsiteX5-317" fmla="*/ 15336862 w 16992596"/>
                <a:gd name="connsiteY5-318" fmla="*/ 5241261 h 5491697"/>
                <a:gd name="connsiteX6-319" fmla="*/ 4032560 w 16992596"/>
                <a:gd name="connsiteY6-320" fmla="*/ 5397076 h 5491697"/>
                <a:gd name="connsiteX7-321" fmla="*/ 45720 w 16992596"/>
                <a:gd name="connsiteY7-322" fmla="*/ 4702612 h 5491697"/>
                <a:gd name="connsiteX8-323" fmla="*/ 0 w 16992596"/>
                <a:gd name="connsiteY8-324" fmla="*/ 1399850 h 5491697"/>
                <a:gd name="connsiteX0-325" fmla="*/ 0 w 17535491"/>
                <a:gd name="connsiteY0-326" fmla="*/ 1399850 h 5607744"/>
                <a:gd name="connsiteX1-327" fmla="*/ 1399850 w 17535491"/>
                <a:gd name="connsiteY1-328" fmla="*/ 0 h 5607744"/>
                <a:gd name="connsiteX2-329" fmla="*/ 15592746 w 17535491"/>
                <a:gd name="connsiteY2-330" fmla="*/ 0 h 5607744"/>
                <a:gd name="connsiteX3-331" fmla="*/ 16992596 w 17535491"/>
                <a:gd name="connsiteY3-332" fmla="*/ 1399850 h 5607744"/>
                <a:gd name="connsiteX4-333" fmla="*/ 16897960 w 17535491"/>
                <a:gd name="connsiteY4-334" fmla="*/ 2694661 h 5607744"/>
                <a:gd name="connsiteX5-335" fmla="*/ 16451032 w 17535491"/>
                <a:gd name="connsiteY5-336" fmla="*/ 5411151 h 5607744"/>
                <a:gd name="connsiteX6-337" fmla="*/ 4032560 w 17535491"/>
                <a:gd name="connsiteY6-338" fmla="*/ 5397076 h 5607744"/>
                <a:gd name="connsiteX7-339" fmla="*/ 45720 w 17535491"/>
                <a:gd name="connsiteY7-340" fmla="*/ 4702612 h 5607744"/>
                <a:gd name="connsiteX8-341" fmla="*/ 0 w 17535491"/>
                <a:gd name="connsiteY8-342" fmla="*/ 1399850 h 5607744"/>
                <a:gd name="connsiteX0-343" fmla="*/ 356868 w 17892359"/>
                <a:gd name="connsiteY0-344" fmla="*/ 1399850 h 5607744"/>
                <a:gd name="connsiteX1-345" fmla="*/ 1756718 w 17892359"/>
                <a:gd name="connsiteY1-346" fmla="*/ 0 h 5607744"/>
                <a:gd name="connsiteX2-347" fmla="*/ 15949614 w 17892359"/>
                <a:gd name="connsiteY2-348" fmla="*/ 0 h 5607744"/>
                <a:gd name="connsiteX3-349" fmla="*/ 17349464 w 17892359"/>
                <a:gd name="connsiteY3-350" fmla="*/ 1399850 h 5607744"/>
                <a:gd name="connsiteX4-351" fmla="*/ 17254828 w 17892359"/>
                <a:gd name="connsiteY4-352" fmla="*/ 2694661 h 5607744"/>
                <a:gd name="connsiteX5-353" fmla="*/ 16807900 w 17892359"/>
                <a:gd name="connsiteY5-354" fmla="*/ 5411151 h 5607744"/>
                <a:gd name="connsiteX6-355" fmla="*/ 4389428 w 17892359"/>
                <a:gd name="connsiteY6-356" fmla="*/ 5397076 h 5607744"/>
                <a:gd name="connsiteX7-357" fmla="*/ 0 w 17892359"/>
                <a:gd name="connsiteY7-358" fmla="*/ 4688890 h 5607744"/>
                <a:gd name="connsiteX8-359" fmla="*/ 356868 w 17892359"/>
                <a:gd name="connsiteY8-360" fmla="*/ 1399850 h 56077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endParaRPr lang="en-US" sz="450" dirty="0"/>
            </a:p>
          </p:txBody>
        </p:sp>
        <p:sp>
          <p:nvSpPr>
            <p:cNvPr id="11" name="Hộp Văn bản 34"/>
            <p:cNvSpPr txBox="1"/>
            <p:nvPr/>
          </p:nvSpPr>
          <p:spPr>
            <a:xfrm>
              <a:off x="833041" y="2438224"/>
              <a:ext cx="4436342" cy="2463101"/>
            </a:xfrm>
            <a:prstGeom prst="rect">
              <a:avLst/>
            </a:prstGeom>
            <a:noFill/>
          </p:spPr>
          <p:txBody>
            <a:bodyPr wrap="square" rtlCol="0">
              <a:spAutoFit/>
            </a:bodyPr>
            <a:lstStyle/>
            <a:p>
              <a:pPr algn="just"/>
              <a:r>
                <a:rPr lang="en-US" sz="3600" dirty="0">
                  <a:latin typeface="+mn-lt"/>
                </a:rPr>
                <a:t>	</a:t>
              </a:r>
              <a:r>
                <a:rPr lang="en-US" sz="3600" dirty="0" err="1">
                  <a:latin typeface="+mn-lt"/>
                </a:rPr>
                <a:t>Đọc</a:t>
              </a:r>
              <a:r>
                <a:rPr lang="en-US" sz="3600" dirty="0">
                  <a:latin typeface="+mn-lt"/>
                </a:rPr>
                <a:t> </a:t>
              </a:r>
              <a:r>
                <a:rPr lang="en-US" sz="3600" dirty="0" err="1">
                  <a:latin typeface="+mn-lt"/>
                </a:rPr>
                <a:t>giọng</a:t>
              </a:r>
              <a:r>
                <a:rPr lang="en-US" sz="3600" dirty="0">
                  <a:latin typeface="+mn-lt"/>
                </a:rPr>
                <a:t> thong </a:t>
              </a:r>
              <a:r>
                <a:rPr lang="en-US" sz="3600" dirty="0" err="1">
                  <a:latin typeface="+mn-lt"/>
                </a:rPr>
                <a:t>thả</a:t>
              </a:r>
              <a:r>
                <a:rPr lang="en-US" sz="3600">
                  <a:latin typeface="+mn-lt"/>
                </a:rPr>
                <a:t>, tươi vui, </a:t>
              </a:r>
              <a:r>
                <a:rPr lang="en-US" sz="3600" dirty="0" err="1">
                  <a:latin typeface="+mn-lt"/>
                </a:rPr>
                <a:t>nhấn</a:t>
              </a:r>
              <a:r>
                <a:rPr lang="en-US" sz="3600" dirty="0">
                  <a:latin typeface="+mn-lt"/>
                </a:rPr>
                <a:t> </a:t>
              </a:r>
              <a:r>
                <a:rPr lang="en-US" sz="3600" dirty="0" err="1">
                  <a:latin typeface="+mn-lt"/>
                </a:rPr>
                <a:t>giọng</a:t>
              </a:r>
              <a:r>
                <a:rPr lang="en-US" sz="3600" dirty="0">
                  <a:latin typeface="+mn-lt"/>
                </a:rPr>
                <a:t> ở </a:t>
              </a:r>
              <a:r>
                <a:rPr lang="en-US" sz="3600" dirty="0" err="1">
                  <a:latin typeface="+mn-lt"/>
                </a:rPr>
                <a:t>những</a:t>
              </a:r>
              <a:r>
                <a:rPr lang="en-US" sz="3600" dirty="0">
                  <a:latin typeface="+mn-lt"/>
                </a:rPr>
                <a:t> </a:t>
              </a:r>
              <a:r>
                <a:rPr lang="en-US" sz="3600" err="1">
                  <a:latin typeface="+mn-lt"/>
                </a:rPr>
                <a:t>từ</a:t>
              </a:r>
              <a:r>
                <a:rPr lang="en-US" sz="3600">
                  <a:latin typeface="+mn-lt"/>
                </a:rPr>
                <a:t> ngữ</a:t>
              </a:r>
              <a:r>
                <a:rPr lang="en-US" sz="3600"/>
                <a:t> </a:t>
              </a:r>
              <a:r>
                <a:rPr lang="en-US" sz="3600">
                  <a:latin typeface="+mn-lt"/>
                </a:rPr>
                <a:t>miêu tả cảnh vật, âm thanh..</a:t>
              </a:r>
              <a:endParaRPr lang="en-US" sz="3600" dirty="0">
                <a:latin typeface="+mn-lt"/>
              </a:endParaRPr>
            </a:p>
          </p:txBody>
        </p:sp>
      </p:grpSp>
      <p:pic>
        <p:nvPicPr>
          <p:cNvPr id="13" name="Hình ảnh 16" descr="Ảnh có chứa cười, Phim hoạt hình, hình mẫu, Hoạt hình&#10;&#10;Mô tả được tạo tự động"/>
          <p:cNvPicPr>
            <a:picLocks noChangeAspect="1"/>
          </p:cNvPicPr>
          <p:nvPr/>
        </p:nvPicPr>
        <p:blipFill>
          <a:blip r:embed="rId2"/>
          <a:stretch>
            <a:fillRect/>
          </a:stretch>
        </p:blipFill>
        <p:spPr>
          <a:xfrm>
            <a:off x="6739974" y="2820452"/>
            <a:ext cx="3626808" cy="3626808"/>
          </a:xfrm>
          <a:prstGeom prst="rect">
            <a:avLst/>
          </a:prstGeom>
        </p:spPr>
      </p:pic>
      <p:pic>
        <p:nvPicPr>
          <p:cNvPr id="1026" name="Picture 2" descr="Free vector three boys reading book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82" b="93636" l="1278" r="27636">
                        <a14:foregroundMark x1="2396" y1="24848" x2="1278" y2="26061"/>
                        <a14:foregroundMark x1="15495" y1="8182" x2="15495" y2="8182"/>
                        <a14:foregroundMark x1="18530" y1="34242" x2="18530" y2="34242"/>
                        <a14:foregroundMark x1="10064" y1="35455" x2="10064" y2="35455"/>
                        <a14:foregroundMark x1="14537" y1="63939" x2="14537" y2="63939"/>
                        <a14:foregroundMark x1="18051" y1="64242" x2="18051" y2="64242"/>
                        <a14:foregroundMark x1="19489" y1="64545" x2="19489" y2="64545"/>
                        <a14:foregroundMark x1="14377" y1="55152" x2="18051" y2="73030"/>
                        <a14:foregroundMark x1="18530" y1="52727" x2="18530" y2="52727"/>
                        <a14:foregroundMark x1="19329" y1="52727" x2="21086" y2="56061"/>
                        <a14:foregroundMark x1="7348" y1="63333" x2="10383" y2="75152"/>
                        <a14:foregroundMark x1="10383" y1="75152" x2="11502" y2="77879"/>
                        <a14:foregroundMark x1="17093" y1="84848" x2="18530" y2="90000"/>
                        <a14:foregroundMark x1="6550" y1="82727" x2="12460" y2="87273"/>
                        <a14:foregroundMark x1="7668" y1="93333" x2="6709" y2="93636"/>
                        <a14:foregroundMark x1="20447" y1="65455" x2="19808" y2="67879"/>
                        <a14:foregroundMark x1="7188" y1="55758" x2="10703" y2="59394"/>
                        <a14:foregroundMark x1="4952" y1="53636" x2="6869" y2="55758"/>
                        <a14:foregroundMark x1="4792" y1="53939" x2="6869" y2="55152"/>
                      </a14:backgroundRemoval>
                    </a14:imgEffect>
                  </a14:imgLayer>
                </a14:imgProps>
              </a:ext>
              <a:ext uri="{28A0092B-C50C-407E-A947-70E740481C1C}">
                <a14:useLocalDpi xmlns:a14="http://schemas.microsoft.com/office/drawing/2010/main" val="0"/>
              </a:ext>
            </a:extLst>
          </a:blip>
          <a:srcRect t="-1" r="69169" b="-12985"/>
          <a:stretch>
            <a:fillRect/>
          </a:stretch>
        </p:blipFill>
        <p:spPr bwMode="auto">
          <a:xfrm>
            <a:off x="1650549" y="2579309"/>
            <a:ext cx="638001" cy="12325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8"/>
          <p:cNvGrpSpPr/>
          <p:nvPr/>
        </p:nvGrpSpPr>
        <p:grpSpPr>
          <a:xfrm>
            <a:off x="1788520" y="789301"/>
            <a:ext cx="8600303" cy="1005521"/>
            <a:chOff x="3821605" y="1250900"/>
            <a:chExt cx="4806779" cy="476300"/>
          </a:xfrm>
        </p:grpSpPr>
        <p:sp>
          <p:nvSpPr>
            <p:cNvPr id="5" name="Hình chữ nhật: Góc Tròn 19"/>
            <p:cNvSpPr/>
            <p:nvPr/>
          </p:nvSpPr>
          <p:spPr>
            <a:xfrm>
              <a:off x="4723374" y="1309432"/>
              <a:ext cx="3003240" cy="417768"/>
            </a:xfrm>
            <a:custGeom>
              <a:avLst/>
              <a:gdLst>
                <a:gd name="connsiteX0" fmla="*/ 0 w 3003240"/>
                <a:gd name="connsiteY0" fmla="*/ 69629 h 417768"/>
                <a:gd name="connsiteX1" fmla="*/ 69629 w 3003240"/>
                <a:gd name="connsiteY1" fmla="*/ 0 h 417768"/>
                <a:gd name="connsiteX2" fmla="*/ 671065 w 3003240"/>
                <a:gd name="connsiteY2" fmla="*/ 0 h 417768"/>
                <a:gd name="connsiteX3" fmla="*/ 1186582 w 3003240"/>
                <a:gd name="connsiteY3" fmla="*/ 0 h 417768"/>
                <a:gd name="connsiteX4" fmla="*/ 1730739 w 3003240"/>
                <a:gd name="connsiteY4" fmla="*/ 0 h 417768"/>
                <a:gd name="connsiteX5" fmla="*/ 2360815 w 3003240"/>
                <a:gd name="connsiteY5" fmla="*/ 0 h 417768"/>
                <a:gd name="connsiteX6" fmla="*/ 2933611 w 3003240"/>
                <a:gd name="connsiteY6" fmla="*/ 0 h 417768"/>
                <a:gd name="connsiteX7" fmla="*/ 3003240 w 3003240"/>
                <a:gd name="connsiteY7" fmla="*/ 69629 h 417768"/>
                <a:gd name="connsiteX8" fmla="*/ 3003240 w 3003240"/>
                <a:gd name="connsiteY8" fmla="*/ 348139 h 417768"/>
                <a:gd name="connsiteX9" fmla="*/ 2933611 w 3003240"/>
                <a:gd name="connsiteY9" fmla="*/ 417768 h 417768"/>
                <a:gd name="connsiteX10" fmla="*/ 2360815 w 3003240"/>
                <a:gd name="connsiteY10" fmla="*/ 417768 h 417768"/>
                <a:gd name="connsiteX11" fmla="*/ 1788018 w 3003240"/>
                <a:gd name="connsiteY11" fmla="*/ 417768 h 417768"/>
                <a:gd name="connsiteX12" fmla="*/ 1186582 w 3003240"/>
                <a:gd name="connsiteY12" fmla="*/ 417768 h 417768"/>
                <a:gd name="connsiteX13" fmla="*/ 642425 w 3003240"/>
                <a:gd name="connsiteY13" fmla="*/ 417768 h 417768"/>
                <a:gd name="connsiteX14" fmla="*/ 69629 w 3003240"/>
                <a:gd name="connsiteY14" fmla="*/ 417768 h 417768"/>
                <a:gd name="connsiteX15" fmla="*/ 0 w 3003240"/>
                <a:gd name="connsiteY15" fmla="*/ 348139 h 417768"/>
                <a:gd name="connsiteX16" fmla="*/ 0 w 3003240"/>
                <a:gd name="connsiteY16" fmla="*/ 69629 h 41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40" h="417768" fill="none" extrusionOk="0">
                  <a:moveTo>
                    <a:pt x="0" y="69629"/>
                  </a:moveTo>
                  <a:cubicBezTo>
                    <a:pt x="-10331" y="32337"/>
                    <a:pt x="26297" y="-2092"/>
                    <a:pt x="69629" y="0"/>
                  </a:cubicBezTo>
                  <a:cubicBezTo>
                    <a:pt x="342579" y="-43548"/>
                    <a:pt x="472875" y="400"/>
                    <a:pt x="671065" y="0"/>
                  </a:cubicBezTo>
                  <a:cubicBezTo>
                    <a:pt x="869255" y="-400"/>
                    <a:pt x="1058242" y="56832"/>
                    <a:pt x="1186582" y="0"/>
                  </a:cubicBezTo>
                  <a:cubicBezTo>
                    <a:pt x="1314922" y="-56832"/>
                    <a:pt x="1549754" y="23690"/>
                    <a:pt x="1730739" y="0"/>
                  </a:cubicBezTo>
                  <a:cubicBezTo>
                    <a:pt x="1911724" y="-23690"/>
                    <a:pt x="2108586" y="67654"/>
                    <a:pt x="2360815" y="0"/>
                  </a:cubicBezTo>
                  <a:cubicBezTo>
                    <a:pt x="2613044" y="-67654"/>
                    <a:pt x="2766702" y="4882"/>
                    <a:pt x="2933611" y="0"/>
                  </a:cubicBezTo>
                  <a:cubicBezTo>
                    <a:pt x="2970015" y="-5801"/>
                    <a:pt x="2994889" y="28535"/>
                    <a:pt x="3003240" y="69629"/>
                  </a:cubicBezTo>
                  <a:cubicBezTo>
                    <a:pt x="3017426" y="169768"/>
                    <a:pt x="2973509" y="239206"/>
                    <a:pt x="3003240" y="348139"/>
                  </a:cubicBezTo>
                  <a:cubicBezTo>
                    <a:pt x="3001207" y="381997"/>
                    <a:pt x="2971481" y="419729"/>
                    <a:pt x="2933611" y="417768"/>
                  </a:cubicBezTo>
                  <a:cubicBezTo>
                    <a:pt x="2708430" y="425821"/>
                    <a:pt x="2608257" y="402600"/>
                    <a:pt x="2360815" y="417768"/>
                  </a:cubicBezTo>
                  <a:cubicBezTo>
                    <a:pt x="2113373" y="432936"/>
                    <a:pt x="1927642" y="362694"/>
                    <a:pt x="1788018" y="417768"/>
                  </a:cubicBezTo>
                  <a:cubicBezTo>
                    <a:pt x="1648394" y="472842"/>
                    <a:pt x="1365635" y="406579"/>
                    <a:pt x="1186582" y="417768"/>
                  </a:cubicBezTo>
                  <a:cubicBezTo>
                    <a:pt x="1007529" y="428957"/>
                    <a:pt x="797516" y="398071"/>
                    <a:pt x="642425" y="417768"/>
                  </a:cubicBezTo>
                  <a:cubicBezTo>
                    <a:pt x="487334" y="437465"/>
                    <a:pt x="244687" y="399765"/>
                    <a:pt x="69629" y="417768"/>
                  </a:cubicBezTo>
                  <a:cubicBezTo>
                    <a:pt x="31456" y="420426"/>
                    <a:pt x="-4375" y="383757"/>
                    <a:pt x="0" y="348139"/>
                  </a:cubicBezTo>
                  <a:cubicBezTo>
                    <a:pt x="-7852" y="291911"/>
                    <a:pt x="14480" y="126724"/>
                    <a:pt x="0" y="69629"/>
                  </a:cubicBezTo>
                  <a:close/>
                </a:path>
                <a:path w="3003240" h="417768" stroke="0" extrusionOk="0">
                  <a:moveTo>
                    <a:pt x="0" y="69629"/>
                  </a:moveTo>
                  <a:cubicBezTo>
                    <a:pt x="-3765" y="26066"/>
                    <a:pt x="30690" y="675"/>
                    <a:pt x="69629" y="0"/>
                  </a:cubicBezTo>
                  <a:cubicBezTo>
                    <a:pt x="237737" y="-2193"/>
                    <a:pt x="416560" y="47615"/>
                    <a:pt x="642425" y="0"/>
                  </a:cubicBezTo>
                  <a:cubicBezTo>
                    <a:pt x="868290" y="-47615"/>
                    <a:pt x="945524" y="54398"/>
                    <a:pt x="1129302" y="0"/>
                  </a:cubicBezTo>
                  <a:cubicBezTo>
                    <a:pt x="1313080" y="-54398"/>
                    <a:pt x="1424649" y="17879"/>
                    <a:pt x="1644819" y="0"/>
                  </a:cubicBezTo>
                  <a:cubicBezTo>
                    <a:pt x="1864989" y="-17879"/>
                    <a:pt x="1993246" y="52714"/>
                    <a:pt x="2246255" y="0"/>
                  </a:cubicBezTo>
                  <a:cubicBezTo>
                    <a:pt x="2499264" y="-52714"/>
                    <a:pt x="2748333" y="2091"/>
                    <a:pt x="2933611" y="0"/>
                  </a:cubicBezTo>
                  <a:cubicBezTo>
                    <a:pt x="2979211" y="3953"/>
                    <a:pt x="3008685" y="29463"/>
                    <a:pt x="3003240" y="69629"/>
                  </a:cubicBezTo>
                  <a:cubicBezTo>
                    <a:pt x="3022672" y="208047"/>
                    <a:pt x="2996679" y="213629"/>
                    <a:pt x="3003240" y="348139"/>
                  </a:cubicBezTo>
                  <a:cubicBezTo>
                    <a:pt x="2998183" y="391169"/>
                    <a:pt x="2972381" y="418630"/>
                    <a:pt x="2933611" y="417768"/>
                  </a:cubicBezTo>
                  <a:cubicBezTo>
                    <a:pt x="2636349" y="460489"/>
                    <a:pt x="2467090" y="365787"/>
                    <a:pt x="2303535" y="417768"/>
                  </a:cubicBezTo>
                  <a:cubicBezTo>
                    <a:pt x="2139980" y="469749"/>
                    <a:pt x="1989485" y="391397"/>
                    <a:pt x="1702099" y="417768"/>
                  </a:cubicBezTo>
                  <a:cubicBezTo>
                    <a:pt x="1414713" y="444139"/>
                    <a:pt x="1398909" y="374903"/>
                    <a:pt x="1186582" y="417768"/>
                  </a:cubicBezTo>
                  <a:cubicBezTo>
                    <a:pt x="974255" y="460633"/>
                    <a:pt x="794456" y="359736"/>
                    <a:pt x="671065" y="417768"/>
                  </a:cubicBezTo>
                  <a:cubicBezTo>
                    <a:pt x="547674" y="475800"/>
                    <a:pt x="274029" y="404063"/>
                    <a:pt x="69629" y="417768"/>
                  </a:cubicBezTo>
                  <a:cubicBezTo>
                    <a:pt x="31235" y="423846"/>
                    <a:pt x="1070" y="384219"/>
                    <a:pt x="0" y="348139"/>
                  </a:cubicBezTo>
                  <a:cubicBezTo>
                    <a:pt x="-23191" y="215032"/>
                    <a:pt x="11129" y="186833"/>
                    <a:pt x="0" y="69629"/>
                  </a:cubicBezTo>
                  <a:close/>
                </a:path>
              </a:pathLst>
            </a:custGeom>
            <a:solidFill>
              <a:schemeClr val="accent3">
                <a:lumMod val="20000"/>
                <a:lumOff val="80000"/>
                <a:alpha val="80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Hộp Văn bản 20"/>
            <p:cNvSpPr txBox="1"/>
            <p:nvPr/>
          </p:nvSpPr>
          <p:spPr>
            <a:xfrm>
              <a:off x="3821605" y="1250900"/>
              <a:ext cx="4806779" cy="393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FF0000"/>
                  </a:solidFill>
                  <a:effectLst/>
                  <a:uLnTx/>
                  <a:uFillTx/>
                  <a:latin typeface="#9Slide07 SVNBeachwood Sans" pitchFamily="2" charset="0"/>
                  <a:ea typeface="+mn-ea"/>
                  <a:cs typeface="+mn-cs"/>
                </a:rPr>
                <a:t>LUYỆN ĐỌC TỪ KHÓ</a:t>
              </a:r>
              <a:endParaRPr kumimoji="0" lang="en-US" sz="4800" b="1" i="0" u="none" strike="noStrike" kern="1200" cap="none" spc="0" normalizeH="0" baseline="0" noProof="0" dirty="0">
                <a:ln>
                  <a:noFill/>
                </a:ln>
                <a:solidFill>
                  <a:srgbClr val="FF0000"/>
                </a:solidFill>
                <a:effectLst/>
                <a:uLnTx/>
                <a:uFillTx/>
                <a:latin typeface="#9Slide07 SVNBeachwood Sans" pitchFamily="2" charset="0"/>
                <a:ea typeface="+mn-ea"/>
                <a:cs typeface="+mn-cs"/>
              </a:endParaRPr>
            </a:p>
          </p:txBody>
        </p:sp>
      </p:grpSp>
      <p:grpSp>
        <p:nvGrpSpPr>
          <p:cNvPr id="8" name="Nhóm 2"/>
          <p:cNvGrpSpPr/>
          <p:nvPr/>
        </p:nvGrpSpPr>
        <p:grpSpPr>
          <a:xfrm>
            <a:off x="1788520" y="2275224"/>
            <a:ext cx="3547660" cy="2046486"/>
            <a:chOff x="363416" y="1841500"/>
            <a:chExt cx="5668874" cy="3061006"/>
          </a:xfrm>
        </p:grpSpPr>
        <p:sp>
          <p:nvSpPr>
            <p:cNvPr id="9" name="Hình chữ nhật: Góc Tròn 1"/>
            <p:cNvSpPr/>
            <p:nvPr/>
          </p:nvSpPr>
          <p:spPr>
            <a:xfrm flipH="1">
              <a:off x="363416" y="1841500"/>
              <a:ext cx="5375592" cy="306100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1" fmla="*/ 0 w 16992596"/>
                <a:gd name="connsiteY0-2" fmla="*/ 1399850 h 8398932"/>
                <a:gd name="connsiteX1-3" fmla="*/ 1399850 w 16992596"/>
                <a:gd name="connsiteY1-4" fmla="*/ 0 h 8398932"/>
                <a:gd name="connsiteX2-5" fmla="*/ 15592746 w 16992596"/>
                <a:gd name="connsiteY2-6" fmla="*/ 0 h 8398932"/>
                <a:gd name="connsiteX3-7" fmla="*/ 16992596 w 16992596"/>
                <a:gd name="connsiteY3-8" fmla="*/ 1399850 h 8398932"/>
                <a:gd name="connsiteX4-9" fmla="*/ 16992596 w 16992596"/>
                <a:gd name="connsiteY4-10" fmla="*/ 6999082 h 8398932"/>
                <a:gd name="connsiteX5-11" fmla="*/ 15592746 w 16992596"/>
                <a:gd name="connsiteY5-12" fmla="*/ 8398932 h 8398932"/>
                <a:gd name="connsiteX6-13" fmla="*/ 9309410 w 16992596"/>
                <a:gd name="connsiteY6-14" fmla="*/ 6775872 h 8398932"/>
                <a:gd name="connsiteX7-15" fmla="*/ 0 w 16992596"/>
                <a:gd name="connsiteY7-16" fmla="*/ 6999082 h 8398932"/>
                <a:gd name="connsiteX8-17" fmla="*/ 0 w 16992596"/>
                <a:gd name="connsiteY8-18" fmla="*/ 1399850 h 8398932"/>
                <a:gd name="connsiteX0-19" fmla="*/ 0 w 16992596"/>
                <a:gd name="connsiteY0-20" fmla="*/ 1399850 h 8398932"/>
                <a:gd name="connsiteX1-21" fmla="*/ 1399850 w 16992596"/>
                <a:gd name="connsiteY1-22" fmla="*/ 0 h 8398932"/>
                <a:gd name="connsiteX2-23" fmla="*/ 15592746 w 16992596"/>
                <a:gd name="connsiteY2-24" fmla="*/ 0 h 8398932"/>
                <a:gd name="connsiteX3-25" fmla="*/ 16992596 w 16992596"/>
                <a:gd name="connsiteY3-26" fmla="*/ 1399850 h 8398932"/>
                <a:gd name="connsiteX4-27" fmla="*/ 16992596 w 16992596"/>
                <a:gd name="connsiteY4-28" fmla="*/ 6999082 h 8398932"/>
                <a:gd name="connsiteX5-29" fmla="*/ 15592746 w 16992596"/>
                <a:gd name="connsiteY5-30" fmla="*/ 8398932 h 8398932"/>
                <a:gd name="connsiteX6-31" fmla="*/ 9309410 w 16992596"/>
                <a:gd name="connsiteY6-32" fmla="*/ 6775872 h 8398932"/>
                <a:gd name="connsiteX7-33" fmla="*/ 45720 w 16992596"/>
                <a:gd name="connsiteY7-34" fmla="*/ 5467462 h 8398932"/>
                <a:gd name="connsiteX8-35" fmla="*/ 0 w 16992596"/>
                <a:gd name="connsiteY8-36" fmla="*/ 1399850 h 8398932"/>
                <a:gd name="connsiteX0-37" fmla="*/ 0 w 16992596"/>
                <a:gd name="connsiteY0-38" fmla="*/ 1399850 h 8398932"/>
                <a:gd name="connsiteX1-39" fmla="*/ 1399850 w 16992596"/>
                <a:gd name="connsiteY1-40" fmla="*/ 0 h 8398932"/>
                <a:gd name="connsiteX2-41" fmla="*/ 15592746 w 16992596"/>
                <a:gd name="connsiteY2-42" fmla="*/ 0 h 8398932"/>
                <a:gd name="connsiteX3-43" fmla="*/ 16992596 w 16992596"/>
                <a:gd name="connsiteY3-44" fmla="*/ 1399850 h 8398932"/>
                <a:gd name="connsiteX4-45" fmla="*/ 16992596 w 16992596"/>
                <a:gd name="connsiteY4-46" fmla="*/ 6999082 h 8398932"/>
                <a:gd name="connsiteX5-47" fmla="*/ 15592746 w 16992596"/>
                <a:gd name="connsiteY5-48" fmla="*/ 8398932 h 8398932"/>
                <a:gd name="connsiteX6-49" fmla="*/ 5354630 w 16992596"/>
                <a:gd name="connsiteY6-50" fmla="*/ 6364392 h 8398932"/>
                <a:gd name="connsiteX7-51" fmla="*/ 45720 w 16992596"/>
                <a:gd name="connsiteY7-52" fmla="*/ 5467462 h 8398932"/>
                <a:gd name="connsiteX8-53" fmla="*/ 0 w 16992596"/>
                <a:gd name="connsiteY8-54" fmla="*/ 1399850 h 8398932"/>
                <a:gd name="connsiteX0-55" fmla="*/ 0 w 16992596"/>
                <a:gd name="connsiteY0-56" fmla="*/ 1399850 h 8398932"/>
                <a:gd name="connsiteX1-57" fmla="*/ 1399850 w 16992596"/>
                <a:gd name="connsiteY1-58" fmla="*/ 0 h 8398932"/>
                <a:gd name="connsiteX2-59" fmla="*/ 15592746 w 16992596"/>
                <a:gd name="connsiteY2-60" fmla="*/ 0 h 8398932"/>
                <a:gd name="connsiteX3-61" fmla="*/ 16992596 w 16992596"/>
                <a:gd name="connsiteY3-62" fmla="*/ 1399850 h 8398932"/>
                <a:gd name="connsiteX4-63" fmla="*/ 16992596 w 16992596"/>
                <a:gd name="connsiteY4-64" fmla="*/ 6999082 h 8398932"/>
                <a:gd name="connsiteX5-65" fmla="*/ 15592746 w 16992596"/>
                <a:gd name="connsiteY5-66" fmla="*/ 8398932 h 8398932"/>
                <a:gd name="connsiteX6-67" fmla="*/ 4920290 w 16992596"/>
                <a:gd name="connsiteY6-68" fmla="*/ 6181512 h 8398932"/>
                <a:gd name="connsiteX7-69" fmla="*/ 45720 w 16992596"/>
                <a:gd name="connsiteY7-70" fmla="*/ 5467462 h 8398932"/>
                <a:gd name="connsiteX8-71" fmla="*/ 0 w 16992596"/>
                <a:gd name="connsiteY8-72" fmla="*/ 1399850 h 8398932"/>
                <a:gd name="connsiteX0-73" fmla="*/ 0 w 16992596"/>
                <a:gd name="connsiteY0-74" fmla="*/ 1399850 h 8787552"/>
                <a:gd name="connsiteX1-75" fmla="*/ 1399850 w 16992596"/>
                <a:gd name="connsiteY1-76" fmla="*/ 0 h 8787552"/>
                <a:gd name="connsiteX2-77" fmla="*/ 15592746 w 16992596"/>
                <a:gd name="connsiteY2-78" fmla="*/ 0 h 8787552"/>
                <a:gd name="connsiteX3-79" fmla="*/ 16992596 w 16992596"/>
                <a:gd name="connsiteY3-80" fmla="*/ 1399850 h 8787552"/>
                <a:gd name="connsiteX4-81" fmla="*/ 16992596 w 16992596"/>
                <a:gd name="connsiteY4-82" fmla="*/ 6999082 h 8787552"/>
                <a:gd name="connsiteX5-83" fmla="*/ 14038266 w 16992596"/>
                <a:gd name="connsiteY5-84" fmla="*/ 8787552 h 8787552"/>
                <a:gd name="connsiteX6-85" fmla="*/ 4920290 w 16992596"/>
                <a:gd name="connsiteY6-86" fmla="*/ 6181512 h 8787552"/>
                <a:gd name="connsiteX7-87" fmla="*/ 45720 w 16992596"/>
                <a:gd name="connsiteY7-88" fmla="*/ 5467462 h 8787552"/>
                <a:gd name="connsiteX8-89" fmla="*/ 0 w 16992596"/>
                <a:gd name="connsiteY8-90" fmla="*/ 1399850 h 8787552"/>
                <a:gd name="connsiteX0-91" fmla="*/ 0 w 16992596"/>
                <a:gd name="connsiteY0-92" fmla="*/ 1399850 h 8787552"/>
                <a:gd name="connsiteX1-93" fmla="*/ 1399850 w 16992596"/>
                <a:gd name="connsiteY1-94" fmla="*/ 0 h 8787552"/>
                <a:gd name="connsiteX2-95" fmla="*/ 15592746 w 16992596"/>
                <a:gd name="connsiteY2-96" fmla="*/ 0 h 8787552"/>
                <a:gd name="connsiteX3-97" fmla="*/ 16992596 w 16992596"/>
                <a:gd name="connsiteY3-98" fmla="*/ 1399850 h 8787552"/>
                <a:gd name="connsiteX4-99" fmla="*/ 16878296 w 16992596"/>
                <a:gd name="connsiteY4-100" fmla="*/ 7616302 h 8787552"/>
                <a:gd name="connsiteX5-101" fmla="*/ 14038266 w 16992596"/>
                <a:gd name="connsiteY5-102" fmla="*/ 8787552 h 8787552"/>
                <a:gd name="connsiteX6-103" fmla="*/ 4920290 w 16992596"/>
                <a:gd name="connsiteY6-104" fmla="*/ 6181512 h 8787552"/>
                <a:gd name="connsiteX7-105" fmla="*/ 45720 w 16992596"/>
                <a:gd name="connsiteY7-106" fmla="*/ 5467462 h 8787552"/>
                <a:gd name="connsiteX8-107" fmla="*/ 0 w 16992596"/>
                <a:gd name="connsiteY8-108" fmla="*/ 1399850 h 8787552"/>
                <a:gd name="connsiteX0-109" fmla="*/ 0 w 16992596"/>
                <a:gd name="connsiteY0-110" fmla="*/ 1399850 h 8787552"/>
                <a:gd name="connsiteX1-111" fmla="*/ 1399850 w 16992596"/>
                <a:gd name="connsiteY1-112" fmla="*/ 0 h 8787552"/>
                <a:gd name="connsiteX2-113" fmla="*/ 15592746 w 16992596"/>
                <a:gd name="connsiteY2-114" fmla="*/ 0 h 8787552"/>
                <a:gd name="connsiteX3-115" fmla="*/ 16992596 w 16992596"/>
                <a:gd name="connsiteY3-116" fmla="*/ 1399850 h 8787552"/>
                <a:gd name="connsiteX4-117" fmla="*/ 16878296 w 16992596"/>
                <a:gd name="connsiteY4-118" fmla="*/ 7616302 h 8787552"/>
                <a:gd name="connsiteX5-119" fmla="*/ 14038266 w 16992596"/>
                <a:gd name="connsiteY5-120" fmla="*/ 8787552 h 8787552"/>
                <a:gd name="connsiteX6-121" fmla="*/ 3251510 w 16992596"/>
                <a:gd name="connsiteY6-122" fmla="*/ 6432972 h 8787552"/>
                <a:gd name="connsiteX7-123" fmla="*/ 45720 w 16992596"/>
                <a:gd name="connsiteY7-124" fmla="*/ 5467462 h 8787552"/>
                <a:gd name="connsiteX8-125" fmla="*/ 0 w 16992596"/>
                <a:gd name="connsiteY8-126" fmla="*/ 1399850 h 8787552"/>
                <a:gd name="connsiteX0-127" fmla="*/ 0 w 16992596"/>
                <a:gd name="connsiteY0-128" fmla="*/ 1399850 h 8421792"/>
                <a:gd name="connsiteX1-129" fmla="*/ 1399850 w 16992596"/>
                <a:gd name="connsiteY1-130" fmla="*/ 0 h 8421792"/>
                <a:gd name="connsiteX2-131" fmla="*/ 15592746 w 16992596"/>
                <a:gd name="connsiteY2-132" fmla="*/ 0 h 8421792"/>
                <a:gd name="connsiteX3-133" fmla="*/ 16992596 w 16992596"/>
                <a:gd name="connsiteY3-134" fmla="*/ 1399850 h 8421792"/>
                <a:gd name="connsiteX4-135" fmla="*/ 16878296 w 16992596"/>
                <a:gd name="connsiteY4-136" fmla="*/ 7616302 h 8421792"/>
                <a:gd name="connsiteX5-137" fmla="*/ 13489626 w 16992596"/>
                <a:gd name="connsiteY5-138" fmla="*/ 8421792 h 8421792"/>
                <a:gd name="connsiteX6-139" fmla="*/ 3251510 w 16992596"/>
                <a:gd name="connsiteY6-140" fmla="*/ 6432972 h 8421792"/>
                <a:gd name="connsiteX7-141" fmla="*/ 45720 w 16992596"/>
                <a:gd name="connsiteY7-142" fmla="*/ 5467462 h 8421792"/>
                <a:gd name="connsiteX8-143" fmla="*/ 0 w 16992596"/>
                <a:gd name="connsiteY8-144" fmla="*/ 1399850 h 8421792"/>
                <a:gd name="connsiteX0-145" fmla="*/ 0 w 16992596"/>
                <a:gd name="connsiteY0-146" fmla="*/ 1399850 h 8421792"/>
                <a:gd name="connsiteX1-147" fmla="*/ 1399850 w 16992596"/>
                <a:gd name="connsiteY1-148" fmla="*/ 0 h 8421792"/>
                <a:gd name="connsiteX2-149" fmla="*/ 15592746 w 16992596"/>
                <a:gd name="connsiteY2-150" fmla="*/ 0 h 8421792"/>
                <a:gd name="connsiteX3-151" fmla="*/ 16992596 w 16992596"/>
                <a:gd name="connsiteY3-152" fmla="*/ 1399850 h 8421792"/>
                <a:gd name="connsiteX4-153" fmla="*/ 16878296 w 16992596"/>
                <a:gd name="connsiteY4-154" fmla="*/ 7616302 h 8421792"/>
                <a:gd name="connsiteX5-155" fmla="*/ 13489626 w 16992596"/>
                <a:gd name="connsiteY5-156" fmla="*/ 8421792 h 8421792"/>
                <a:gd name="connsiteX6-157" fmla="*/ 4032560 w 16992596"/>
                <a:gd name="connsiteY6-158" fmla="*/ 5956722 h 8421792"/>
                <a:gd name="connsiteX7-159" fmla="*/ 45720 w 16992596"/>
                <a:gd name="connsiteY7-160" fmla="*/ 5467462 h 8421792"/>
                <a:gd name="connsiteX8-161" fmla="*/ 0 w 16992596"/>
                <a:gd name="connsiteY8-162" fmla="*/ 1399850 h 8421792"/>
                <a:gd name="connsiteX0-163" fmla="*/ 0 w 17020116"/>
                <a:gd name="connsiteY0-164" fmla="*/ 1399850 h 7760085"/>
                <a:gd name="connsiteX1-165" fmla="*/ 1399850 w 17020116"/>
                <a:gd name="connsiteY1-166" fmla="*/ 0 h 7760085"/>
                <a:gd name="connsiteX2-167" fmla="*/ 15592746 w 17020116"/>
                <a:gd name="connsiteY2-168" fmla="*/ 0 h 7760085"/>
                <a:gd name="connsiteX3-169" fmla="*/ 16992596 w 17020116"/>
                <a:gd name="connsiteY3-170" fmla="*/ 1399850 h 7760085"/>
                <a:gd name="connsiteX4-171" fmla="*/ 16878296 w 17020116"/>
                <a:gd name="connsiteY4-172" fmla="*/ 7616302 h 7760085"/>
                <a:gd name="connsiteX5-173" fmla="*/ 16575726 w 17020116"/>
                <a:gd name="connsiteY5-174" fmla="*/ 5792892 h 7760085"/>
                <a:gd name="connsiteX6-175" fmla="*/ 4032560 w 17020116"/>
                <a:gd name="connsiteY6-176" fmla="*/ 5956722 h 7760085"/>
                <a:gd name="connsiteX7-177" fmla="*/ 45720 w 17020116"/>
                <a:gd name="connsiteY7-178" fmla="*/ 5467462 h 7760085"/>
                <a:gd name="connsiteX8-179" fmla="*/ 0 w 17020116"/>
                <a:gd name="connsiteY8-180" fmla="*/ 1399850 h 7760085"/>
                <a:gd name="connsiteX0-181" fmla="*/ 0 w 16992596"/>
                <a:gd name="connsiteY0-182" fmla="*/ 1399850 h 6037823"/>
                <a:gd name="connsiteX1-183" fmla="*/ 1399850 w 16992596"/>
                <a:gd name="connsiteY1-184" fmla="*/ 0 h 6037823"/>
                <a:gd name="connsiteX2-185" fmla="*/ 15592746 w 16992596"/>
                <a:gd name="connsiteY2-186" fmla="*/ 0 h 6037823"/>
                <a:gd name="connsiteX3-187" fmla="*/ 16992596 w 16992596"/>
                <a:gd name="connsiteY3-188" fmla="*/ 1399850 h 6037823"/>
                <a:gd name="connsiteX4-189" fmla="*/ 16573496 w 16992596"/>
                <a:gd name="connsiteY4-190" fmla="*/ 5654152 h 6037823"/>
                <a:gd name="connsiteX5-191" fmla="*/ 16575726 w 16992596"/>
                <a:gd name="connsiteY5-192" fmla="*/ 5792892 h 6037823"/>
                <a:gd name="connsiteX6-193" fmla="*/ 4032560 w 16992596"/>
                <a:gd name="connsiteY6-194" fmla="*/ 5956722 h 6037823"/>
                <a:gd name="connsiteX7-195" fmla="*/ 45720 w 16992596"/>
                <a:gd name="connsiteY7-196" fmla="*/ 5467462 h 6037823"/>
                <a:gd name="connsiteX8-197" fmla="*/ 0 w 16992596"/>
                <a:gd name="connsiteY8-198" fmla="*/ 1399850 h 6037823"/>
                <a:gd name="connsiteX0-199" fmla="*/ 0 w 16992596"/>
                <a:gd name="connsiteY0-200" fmla="*/ 1399850 h 6037823"/>
                <a:gd name="connsiteX1-201" fmla="*/ 1399850 w 16992596"/>
                <a:gd name="connsiteY1-202" fmla="*/ 0 h 6037823"/>
                <a:gd name="connsiteX2-203" fmla="*/ 15592746 w 16992596"/>
                <a:gd name="connsiteY2-204" fmla="*/ 0 h 6037823"/>
                <a:gd name="connsiteX3-205" fmla="*/ 16992596 w 16992596"/>
                <a:gd name="connsiteY3-206" fmla="*/ 1399850 h 6037823"/>
                <a:gd name="connsiteX4-207" fmla="*/ 16573496 w 16992596"/>
                <a:gd name="connsiteY4-208" fmla="*/ 5654152 h 6037823"/>
                <a:gd name="connsiteX5-209" fmla="*/ 16575726 w 16992596"/>
                <a:gd name="connsiteY5-210" fmla="*/ 5792892 h 6037823"/>
                <a:gd name="connsiteX6-211" fmla="*/ 4032560 w 16992596"/>
                <a:gd name="connsiteY6-212" fmla="*/ 5956722 h 6037823"/>
                <a:gd name="connsiteX7-213" fmla="*/ 45720 w 16992596"/>
                <a:gd name="connsiteY7-214" fmla="*/ 4702612 h 6037823"/>
                <a:gd name="connsiteX8-215" fmla="*/ 0 w 16992596"/>
                <a:gd name="connsiteY8-216" fmla="*/ 1399850 h 6037823"/>
                <a:gd name="connsiteX0-217" fmla="*/ 0 w 16992596"/>
                <a:gd name="connsiteY0-218" fmla="*/ 1399850 h 6037823"/>
                <a:gd name="connsiteX1-219" fmla="*/ 1399850 w 16992596"/>
                <a:gd name="connsiteY1-220" fmla="*/ 0 h 6037823"/>
                <a:gd name="connsiteX2-221" fmla="*/ 15592746 w 16992596"/>
                <a:gd name="connsiteY2-222" fmla="*/ 0 h 6037823"/>
                <a:gd name="connsiteX3-223" fmla="*/ 16992596 w 16992596"/>
                <a:gd name="connsiteY3-224" fmla="*/ 1399850 h 6037823"/>
                <a:gd name="connsiteX4-225" fmla="*/ 16573496 w 16992596"/>
                <a:gd name="connsiteY4-226" fmla="*/ 5654152 h 6037823"/>
                <a:gd name="connsiteX5-227" fmla="*/ 16575726 w 16992596"/>
                <a:gd name="connsiteY5-228" fmla="*/ 5792892 h 6037823"/>
                <a:gd name="connsiteX6-229" fmla="*/ 4032560 w 16992596"/>
                <a:gd name="connsiteY6-230" fmla="*/ 5956722 h 6037823"/>
                <a:gd name="connsiteX7-231" fmla="*/ 45720 w 16992596"/>
                <a:gd name="connsiteY7-232" fmla="*/ 4702612 h 6037823"/>
                <a:gd name="connsiteX8-233" fmla="*/ 0 w 16992596"/>
                <a:gd name="connsiteY8-234" fmla="*/ 1399850 h 6037823"/>
                <a:gd name="connsiteX0-235" fmla="*/ 0 w 17504106"/>
                <a:gd name="connsiteY0-236" fmla="*/ 1399850 h 6049506"/>
                <a:gd name="connsiteX1-237" fmla="*/ 1399850 w 17504106"/>
                <a:gd name="connsiteY1-238" fmla="*/ 0 h 6049506"/>
                <a:gd name="connsiteX2-239" fmla="*/ 15592746 w 17504106"/>
                <a:gd name="connsiteY2-240" fmla="*/ 0 h 6049506"/>
                <a:gd name="connsiteX3-241" fmla="*/ 16992596 w 17504106"/>
                <a:gd name="connsiteY3-242" fmla="*/ 1399850 h 6049506"/>
                <a:gd name="connsiteX4-243" fmla="*/ 16573496 w 17504106"/>
                <a:gd name="connsiteY4-244" fmla="*/ 5654152 h 6049506"/>
                <a:gd name="connsiteX5-245" fmla="*/ 16575726 w 17504106"/>
                <a:gd name="connsiteY5-246" fmla="*/ 5792892 h 6049506"/>
                <a:gd name="connsiteX6-247" fmla="*/ 4032560 w 17504106"/>
                <a:gd name="connsiteY6-248" fmla="*/ 5397076 h 6049506"/>
                <a:gd name="connsiteX7-249" fmla="*/ 45720 w 17504106"/>
                <a:gd name="connsiteY7-250" fmla="*/ 4702612 h 6049506"/>
                <a:gd name="connsiteX8-251" fmla="*/ 0 w 17504106"/>
                <a:gd name="connsiteY8-252" fmla="*/ 1399850 h 6049506"/>
                <a:gd name="connsiteX0-253" fmla="*/ 0 w 17299667"/>
                <a:gd name="connsiteY0-254" fmla="*/ 1399850 h 5920500"/>
                <a:gd name="connsiteX1-255" fmla="*/ 1399850 w 17299667"/>
                <a:gd name="connsiteY1-256" fmla="*/ 0 h 5920500"/>
                <a:gd name="connsiteX2-257" fmla="*/ 15592746 w 17299667"/>
                <a:gd name="connsiteY2-258" fmla="*/ 0 h 5920500"/>
                <a:gd name="connsiteX3-259" fmla="*/ 16992596 w 17299667"/>
                <a:gd name="connsiteY3-260" fmla="*/ 1399850 h 5920500"/>
                <a:gd name="connsiteX4-261" fmla="*/ 15865573 w 17299667"/>
                <a:gd name="connsiteY4-262" fmla="*/ 2762648 h 5920500"/>
                <a:gd name="connsiteX5-263" fmla="*/ 16575726 w 17299667"/>
                <a:gd name="connsiteY5-264" fmla="*/ 5792892 h 5920500"/>
                <a:gd name="connsiteX6-265" fmla="*/ 4032560 w 17299667"/>
                <a:gd name="connsiteY6-266" fmla="*/ 5397076 h 5920500"/>
                <a:gd name="connsiteX7-267" fmla="*/ 45720 w 17299667"/>
                <a:gd name="connsiteY7-268" fmla="*/ 4702612 h 5920500"/>
                <a:gd name="connsiteX8-269" fmla="*/ 0 w 17299667"/>
                <a:gd name="connsiteY8-270" fmla="*/ 1399850 h 5920500"/>
                <a:gd name="connsiteX0-271" fmla="*/ 0 w 17179398"/>
                <a:gd name="connsiteY0-272" fmla="*/ 1399850 h 5461438"/>
                <a:gd name="connsiteX1-273" fmla="*/ 1399850 w 17179398"/>
                <a:gd name="connsiteY1-274" fmla="*/ 0 h 5461438"/>
                <a:gd name="connsiteX2-275" fmla="*/ 15592746 w 17179398"/>
                <a:gd name="connsiteY2-276" fmla="*/ 0 h 5461438"/>
                <a:gd name="connsiteX3-277" fmla="*/ 16992596 w 17179398"/>
                <a:gd name="connsiteY3-278" fmla="*/ 1399850 h 5461438"/>
                <a:gd name="connsiteX4-279" fmla="*/ 15865573 w 17179398"/>
                <a:gd name="connsiteY4-280" fmla="*/ 2762648 h 5461438"/>
                <a:gd name="connsiteX5-281" fmla="*/ 16428242 w 17179398"/>
                <a:gd name="connsiteY5-282" fmla="*/ 5195936 h 5461438"/>
                <a:gd name="connsiteX6-283" fmla="*/ 4032560 w 17179398"/>
                <a:gd name="connsiteY6-284" fmla="*/ 5397076 h 5461438"/>
                <a:gd name="connsiteX7-285" fmla="*/ 45720 w 17179398"/>
                <a:gd name="connsiteY7-286" fmla="*/ 4702612 h 5461438"/>
                <a:gd name="connsiteX8-287" fmla="*/ 0 w 17179398"/>
                <a:gd name="connsiteY8-288" fmla="*/ 1399850 h 5461438"/>
                <a:gd name="connsiteX0-289" fmla="*/ 0 w 17520355"/>
                <a:gd name="connsiteY0-290" fmla="*/ 1399850 h 5465872"/>
                <a:gd name="connsiteX1-291" fmla="*/ 1399850 w 17520355"/>
                <a:gd name="connsiteY1-292" fmla="*/ 0 h 5465872"/>
                <a:gd name="connsiteX2-293" fmla="*/ 15592746 w 17520355"/>
                <a:gd name="connsiteY2-294" fmla="*/ 0 h 5465872"/>
                <a:gd name="connsiteX3-295" fmla="*/ 16992596 w 17520355"/>
                <a:gd name="connsiteY3-296" fmla="*/ 1399850 h 5465872"/>
                <a:gd name="connsiteX4-297" fmla="*/ 16897960 w 17520355"/>
                <a:gd name="connsiteY4-298" fmla="*/ 2694661 h 5465872"/>
                <a:gd name="connsiteX5-299" fmla="*/ 16428242 w 17520355"/>
                <a:gd name="connsiteY5-300" fmla="*/ 5195936 h 5465872"/>
                <a:gd name="connsiteX6-301" fmla="*/ 4032560 w 17520355"/>
                <a:gd name="connsiteY6-302" fmla="*/ 5397076 h 5465872"/>
                <a:gd name="connsiteX7-303" fmla="*/ 45720 w 17520355"/>
                <a:gd name="connsiteY7-304" fmla="*/ 4702612 h 5465872"/>
                <a:gd name="connsiteX8-305" fmla="*/ 0 w 17520355"/>
                <a:gd name="connsiteY8-306" fmla="*/ 1399850 h 5465872"/>
                <a:gd name="connsiteX0-307" fmla="*/ 0 w 16992596"/>
                <a:gd name="connsiteY0-308" fmla="*/ 1399850 h 5491697"/>
                <a:gd name="connsiteX1-309" fmla="*/ 1399850 w 16992596"/>
                <a:gd name="connsiteY1-310" fmla="*/ 0 h 5491697"/>
                <a:gd name="connsiteX2-311" fmla="*/ 15592746 w 16992596"/>
                <a:gd name="connsiteY2-312" fmla="*/ 0 h 5491697"/>
                <a:gd name="connsiteX3-313" fmla="*/ 16992596 w 16992596"/>
                <a:gd name="connsiteY3-314" fmla="*/ 1399850 h 5491697"/>
                <a:gd name="connsiteX4-315" fmla="*/ 16897960 w 16992596"/>
                <a:gd name="connsiteY4-316" fmla="*/ 2694661 h 5491697"/>
                <a:gd name="connsiteX5-317" fmla="*/ 15336862 w 16992596"/>
                <a:gd name="connsiteY5-318" fmla="*/ 5241261 h 5491697"/>
                <a:gd name="connsiteX6-319" fmla="*/ 4032560 w 16992596"/>
                <a:gd name="connsiteY6-320" fmla="*/ 5397076 h 5491697"/>
                <a:gd name="connsiteX7-321" fmla="*/ 45720 w 16992596"/>
                <a:gd name="connsiteY7-322" fmla="*/ 4702612 h 5491697"/>
                <a:gd name="connsiteX8-323" fmla="*/ 0 w 16992596"/>
                <a:gd name="connsiteY8-324" fmla="*/ 1399850 h 5491697"/>
                <a:gd name="connsiteX0-325" fmla="*/ 0 w 17535491"/>
                <a:gd name="connsiteY0-326" fmla="*/ 1399850 h 5607744"/>
                <a:gd name="connsiteX1-327" fmla="*/ 1399850 w 17535491"/>
                <a:gd name="connsiteY1-328" fmla="*/ 0 h 5607744"/>
                <a:gd name="connsiteX2-329" fmla="*/ 15592746 w 17535491"/>
                <a:gd name="connsiteY2-330" fmla="*/ 0 h 5607744"/>
                <a:gd name="connsiteX3-331" fmla="*/ 16992596 w 17535491"/>
                <a:gd name="connsiteY3-332" fmla="*/ 1399850 h 5607744"/>
                <a:gd name="connsiteX4-333" fmla="*/ 16897960 w 17535491"/>
                <a:gd name="connsiteY4-334" fmla="*/ 2694661 h 5607744"/>
                <a:gd name="connsiteX5-335" fmla="*/ 16451032 w 17535491"/>
                <a:gd name="connsiteY5-336" fmla="*/ 5411151 h 5607744"/>
                <a:gd name="connsiteX6-337" fmla="*/ 4032560 w 17535491"/>
                <a:gd name="connsiteY6-338" fmla="*/ 5397076 h 5607744"/>
                <a:gd name="connsiteX7-339" fmla="*/ 45720 w 17535491"/>
                <a:gd name="connsiteY7-340" fmla="*/ 4702612 h 5607744"/>
                <a:gd name="connsiteX8-341" fmla="*/ 0 w 17535491"/>
                <a:gd name="connsiteY8-342" fmla="*/ 1399850 h 5607744"/>
                <a:gd name="connsiteX0-343" fmla="*/ 356868 w 17892359"/>
                <a:gd name="connsiteY0-344" fmla="*/ 1399850 h 5607744"/>
                <a:gd name="connsiteX1-345" fmla="*/ 1756718 w 17892359"/>
                <a:gd name="connsiteY1-346" fmla="*/ 0 h 5607744"/>
                <a:gd name="connsiteX2-347" fmla="*/ 15949614 w 17892359"/>
                <a:gd name="connsiteY2-348" fmla="*/ 0 h 5607744"/>
                <a:gd name="connsiteX3-349" fmla="*/ 17349464 w 17892359"/>
                <a:gd name="connsiteY3-350" fmla="*/ 1399850 h 5607744"/>
                <a:gd name="connsiteX4-351" fmla="*/ 17254828 w 17892359"/>
                <a:gd name="connsiteY4-352" fmla="*/ 2694661 h 5607744"/>
                <a:gd name="connsiteX5-353" fmla="*/ 16807900 w 17892359"/>
                <a:gd name="connsiteY5-354" fmla="*/ 5411151 h 5607744"/>
                <a:gd name="connsiteX6-355" fmla="*/ 4389428 w 17892359"/>
                <a:gd name="connsiteY6-356" fmla="*/ 5397076 h 5607744"/>
                <a:gd name="connsiteX7-357" fmla="*/ 0 w 17892359"/>
                <a:gd name="connsiteY7-358" fmla="*/ 4688890 h 5607744"/>
                <a:gd name="connsiteX8-359" fmla="*/ 356868 w 17892359"/>
                <a:gd name="connsiteY8-360" fmla="*/ 1399850 h 56077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34"/>
            <p:cNvSpPr txBox="1"/>
            <p:nvPr/>
          </p:nvSpPr>
          <p:spPr>
            <a:xfrm>
              <a:off x="656698" y="2593341"/>
              <a:ext cx="5375592" cy="12429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black"/>
                  </a:solidFill>
                  <a:effectLst/>
                  <a:uLnTx/>
                  <a:uFillTx/>
                  <a:latin typeface="Aptos" panose="02110004020202020204"/>
                  <a:ea typeface="+mn-ea"/>
                  <a:cs typeface="+mn-cs"/>
                </a:rPr>
                <a:t>	muỗm</a:t>
              </a: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13" name="Hình ảnh 16" descr="Ảnh có chứa cười, Phim hoạt hình, hình mẫu, Hoạt hình&#10;&#10;Mô tả được tạo tự động"/>
          <p:cNvPicPr>
            <a:picLocks noChangeAspect="1"/>
          </p:cNvPicPr>
          <p:nvPr/>
        </p:nvPicPr>
        <p:blipFill>
          <a:blip r:embed="rId1"/>
          <a:stretch>
            <a:fillRect/>
          </a:stretch>
        </p:blipFill>
        <p:spPr>
          <a:xfrm>
            <a:off x="63062" y="3772539"/>
            <a:ext cx="3626808" cy="3626808"/>
          </a:xfrm>
          <a:prstGeom prst="rect">
            <a:avLst/>
          </a:prstGeom>
        </p:spPr>
      </p:pic>
      <p:pic>
        <p:nvPicPr>
          <p:cNvPr id="1026" name="Picture 2" descr="Free vector three boys reading book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182" b="93636" l="1278" r="27636">
                        <a14:foregroundMark x1="2396" y1="24848" x2="1278" y2="26061"/>
                        <a14:foregroundMark x1="15495" y1="8182" x2="15495" y2="8182"/>
                        <a14:foregroundMark x1="18530" y1="34242" x2="18530" y2="34242"/>
                        <a14:foregroundMark x1="10064" y1="35455" x2="10064" y2="35455"/>
                        <a14:foregroundMark x1="14537" y1="63939" x2="14537" y2="63939"/>
                        <a14:foregroundMark x1="18051" y1="64242" x2="18051" y2="64242"/>
                        <a14:foregroundMark x1="19489" y1="64545" x2="19489" y2="64545"/>
                        <a14:foregroundMark x1="14377" y1="55152" x2="18051" y2="73030"/>
                        <a14:foregroundMark x1="18530" y1="52727" x2="18530" y2="52727"/>
                        <a14:foregroundMark x1="19329" y1="52727" x2="21086" y2="56061"/>
                        <a14:foregroundMark x1="7348" y1="63333" x2="10383" y2="75152"/>
                        <a14:foregroundMark x1="10383" y1="75152" x2="11502" y2="77879"/>
                        <a14:foregroundMark x1="17093" y1="84848" x2="18530" y2="90000"/>
                        <a14:foregroundMark x1="6550" y1="82727" x2="12460" y2="87273"/>
                        <a14:foregroundMark x1="7668" y1="93333" x2="6709" y2="93636"/>
                        <a14:foregroundMark x1="20447" y1="65455" x2="19808" y2="67879"/>
                        <a14:foregroundMark x1="7188" y1="55758" x2="10703" y2="59394"/>
                        <a14:foregroundMark x1="4952" y1="53636" x2="6869" y2="55758"/>
                        <a14:foregroundMark x1="4792" y1="53939" x2="6869" y2="55152"/>
                      </a14:backgroundRemoval>
                    </a14:imgEffect>
                  </a14:imgLayer>
                </a14:imgProps>
              </a:ext>
              <a:ext uri="{28A0092B-C50C-407E-A947-70E740481C1C}">
                <a14:useLocalDpi xmlns:a14="http://schemas.microsoft.com/office/drawing/2010/main" val="0"/>
              </a:ext>
            </a:extLst>
          </a:blip>
          <a:srcRect t="-1" r="69169" b="-12985"/>
          <a:stretch>
            <a:fillRect/>
          </a:stretch>
        </p:blipFill>
        <p:spPr bwMode="auto">
          <a:xfrm>
            <a:off x="2083167" y="2662987"/>
            <a:ext cx="638001" cy="123253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2"/>
          <p:cNvGrpSpPr/>
          <p:nvPr/>
        </p:nvGrpSpPr>
        <p:grpSpPr>
          <a:xfrm>
            <a:off x="5633284" y="2167153"/>
            <a:ext cx="3507278" cy="2046486"/>
            <a:chOff x="363416" y="1841500"/>
            <a:chExt cx="5604347" cy="3061006"/>
          </a:xfrm>
        </p:grpSpPr>
        <p:sp>
          <p:nvSpPr>
            <p:cNvPr id="14" name="Hình chữ nhật: Góc Tròn 1"/>
            <p:cNvSpPr/>
            <p:nvPr/>
          </p:nvSpPr>
          <p:spPr>
            <a:xfrm flipH="1">
              <a:off x="363416" y="1841500"/>
              <a:ext cx="5375592" cy="306100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1" fmla="*/ 0 w 16992596"/>
                <a:gd name="connsiteY0-2" fmla="*/ 1399850 h 8398932"/>
                <a:gd name="connsiteX1-3" fmla="*/ 1399850 w 16992596"/>
                <a:gd name="connsiteY1-4" fmla="*/ 0 h 8398932"/>
                <a:gd name="connsiteX2-5" fmla="*/ 15592746 w 16992596"/>
                <a:gd name="connsiteY2-6" fmla="*/ 0 h 8398932"/>
                <a:gd name="connsiteX3-7" fmla="*/ 16992596 w 16992596"/>
                <a:gd name="connsiteY3-8" fmla="*/ 1399850 h 8398932"/>
                <a:gd name="connsiteX4-9" fmla="*/ 16992596 w 16992596"/>
                <a:gd name="connsiteY4-10" fmla="*/ 6999082 h 8398932"/>
                <a:gd name="connsiteX5-11" fmla="*/ 15592746 w 16992596"/>
                <a:gd name="connsiteY5-12" fmla="*/ 8398932 h 8398932"/>
                <a:gd name="connsiteX6-13" fmla="*/ 9309410 w 16992596"/>
                <a:gd name="connsiteY6-14" fmla="*/ 6775872 h 8398932"/>
                <a:gd name="connsiteX7-15" fmla="*/ 0 w 16992596"/>
                <a:gd name="connsiteY7-16" fmla="*/ 6999082 h 8398932"/>
                <a:gd name="connsiteX8-17" fmla="*/ 0 w 16992596"/>
                <a:gd name="connsiteY8-18" fmla="*/ 1399850 h 8398932"/>
                <a:gd name="connsiteX0-19" fmla="*/ 0 w 16992596"/>
                <a:gd name="connsiteY0-20" fmla="*/ 1399850 h 8398932"/>
                <a:gd name="connsiteX1-21" fmla="*/ 1399850 w 16992596"/>
                <a:gd name="connsiteY1-22" fmla="*/ 0 h 8398932"/>
                <a:gd name="connsiteX2-23" fmla="*/ 15592746 w 16992596"/>
                <a:gd name="connsiteY2-24" fmla="*/ 0 h 8398932"/>
                <a:gd name="connsiteX3-25" fmla="*/ 16992596 w 16992596"/>
                <a:gd name="connsiteY3-26" fmla="*/ 1399850 h 8398932"/>
                <a:gd name="connsiteX4-27" fmla="*/ 16992596 w 16992596"/>
                <a:gd name="connsiteY4-28" fmla="*/ 6999082 h 8398932"/>
                <a:gd name="connsiteX5-29" fmla="*/ 15592746 w 16992596"/>
                <a:gd name="connsiteY5-30" fmla="*/ 8398932 h 8398932"/>
                <a:gd name="connsiteX6-31" fmla="*/ 9309410 w 16992596"/>
                <a:gd name="connsiteY6-32" fmla="*/ 6775872 h 8398932"/>
                <a:gd name="connsiteX7-33" fmla="*/ 45720 w 16992596"/>
                <a:gd name="connsiteY7-34" fmla="*/ 5467462 h 8398932"/>
                <a:gd name="connsiteX8-35" fmla="*/ 0 w 16992596"/>
                <a:gd name="connsiteY8-36" fmla="*/ 1399850 h 8398932"/>
                <a:gd name="connsiteX0-37" fmla="*/ 0 w 16992596"/>
                <a:gd name="connsiteY0-38" fmla="*/ 1399850 h 8398932"/>
                <a:gd name="connsiteX1-39" fmla="*/ 1399850 w 16992596"/>
                <a:gd name="connsiteY1-40" fmla="*/ 0 h 8398932"/>
                <a:gd name="connsiteX2-41" fmla="*/ 15592746 w 16992596"/>
                <a:gd name="connsiteY2-42" fmla="*/ 0 h 8398932"/>
                <a:gd name="connsiteX3-43" fmla="*/ 16992596 w 16992596"/>
                <a:gd name="connsiteY3-44" fmla="*/ 1399850 h 8398932"/>
                <a:gd name="connsiteX4-45" fmla="*/ 16992596 w 16992596"/>
                <a:gd name="connsiteY4-46" fmla="*/ 6999082 h 8398932"/>
                <a:gd name="connsiteX5-47" fmla="*/ 15592746 w 16992596"/>
                <a:gd name="connsiteY5-48" fmla="*/ 8398932 h 8398932"/>
                <a:gd name="connsiteX6-49" fmla="*/ 5354630 w 16992596"/>
                <a:gd name="connsiteY6-50" fmla="*/ 6364392 h 8398932"/>
                <a:gd name="connsiteX7-51" fmla="*/ 45720 w 16992596"/>
                <a:gd name="connsiteY7-52" fmla="*/ 5467462 h 8398932"/>
                <a:gd name="connsiteX8-53" fmla="*/ 0 w 16992596"/>
                <a:gd name="connsiteY8-54" fmla="*/ 1399850 h 8398932"/>
                <a:gd name="connsiteX0-55" fmla="*/ 0 w 16992596"/>
                <a:gd name="connsiteY0-56" fmla="*/ 1399850 h 8398932"/>
                <a:gd name="connsiteX1-57" fmla="*/ 1399850 w 16992596"/>
                <a:gd name="connsiteY1-58" fmla="*/ 0 h 8398932"/>
                <a:gd name="connsiteX2-59" fmla="*/ 15592746 w 16992596"/>
                <a:gd name="connsiteY2-60" fmla="*/ 0 h 8398932"/>
                <a:gd name="connsiteX3-61" fmla="*/ 16992596 w 16992596"/>
                <a:gd name="connsiteY3-62" fmla="*/ 1399850 h 8398932"/>
                <a:gd name="connsiteX4-63" fmla="*/ 16992596 w 16992596"/>
                <a:gd name="connsiteY4-64" fmla="*/ 6999082 h 8398932"/>
                <a:gd name="connsiteX5-65" fmla="*/ 15592746 w 16992596"/>
                <a:gd name="connsiteY5-66" fmla="*/ 8398932 h 8398932"/>
                <a:gd name="connsiteX6-67" fmla="*/ 4920290 w 16992596"/>
                <a:gd name="connsiteY6-68" fmla="*/ 6181512 h 8398932"/>
                <a:gd name="connsiteX7-69" fmla="*/ 45720 w 16992596"/>
                <a:gd name="connsiteY7-70" fmla="*/ 5467462 h 8398932"/>
                <a:gd name="connsiteX8-71" fmla="*/ 0 w 16992596"/>
                <a:gd name="connsiteY8-72" fmla="*/ 1399850 h 8398932"/>
                <a:gd name="connsiteX0-73" fmla="*/ 0 w 16992596"/>
                <a:gd name="connsiteY0-74" fmla="*/ 1399850 h 8787552"/>
                <a:gd name="connsiteX1-75" fmla="*/ 1399850 w 16992596"/>
                <a:gd name="connsiteY1-76" fmla="*/ 0 h 8787552"/>
                <a:gd name="connsiteX2-77" fmla="*/ 15592746 w 16992596"/>
                <a:gd name="connsiteY2-78" fmla="*/ 0 h 8787552"/>
                <a:gd name="connsiteX3-79" fmla="*/ 16992596 w 16992596"/>
                <a:gd name="connsiteY3-80" fmla="*/ 1399850 h 8787552"/>
                <a:gd name="connsiteX4-81" fmla="*/ 16992596 w 16992596"/>
                <a:gd name="connsiteY4-82" fmla="*/ 6999082 h 8787552"/>
                <a:gd name="connsiteX5-83" fmla="*/ 14038266 w 16992596"/>
                <a:gd name="connsiteY5-84" fmla="*/ 8787552 h 8787552"/>
                <a:gd name="connsiteX6-85" fmla="*/ 4920290 w 16992596"/>
                <a:gd name="connsiteY6-86" fmla="*/ 6181512 h 8787552"/>
                <a:gd name="connsiteX7-87" fmla="*/ 45720 w 16992596"/>
                <a:gd name="connsiteY7-88" fmla="*/ 5467462 h 8787552"/>
                <a:gd name="connsiteX8-89" fmla="*/ 0 w 16992596"/>
                <a:gd name="connsiteY8-90" fmla="*/ 1399850 h 8787552"/>
                <a:gd name="connsiteX0-91" fmla="*/ 0 w 16992596"/>
                <a:gd name="connsiteY0-92" fmla="*/ 1399850 h 8787552"/>
                <a:gd name="connsiteX1-93" fmla="*/ 1399850 w 16992596"/>
                <a:gd name="connsiteY1-94" fmla="*/ 0 h 8787552"/>
                <a:gd name="connsiteX2-95" fmla="*/ 15592746 w 16992596"/>
                <a:gd name="connsiteY2-96" fmla="*/ 0 h 8787552"/>
                <a:gd name="connsiteX3-97" fmla="*/ 16992596 w 16992596"/>
                <a:gd name="connsiteY3-98" fmla="*/ 1399850 h 8787552"/>
                <a:gd name="connsiteX4-99" fmla="*/ 16878296 w 16992596"/>
                <a:gd name="connsiteY4-100" fmla="*/ 7616302 h 8787552"/>
                <a:gd name="connsiteX5-101" fmla="*/ 14038266 w 16992596"/>
                <a:gd name="connsiteY5-102" fmla="*/ 8787552 h 8787552"/>
                <a:gd name="connsiteX6-103" fmla="*/ 4920290 w 16992596"/>
                <a:gd name="connsiteY6-104" fmla="*/ 6181512 h 8787552"/>
                <a:gd name="connsiteX7-105" fmla="*/ 45720 w 16992596"/>
                <a:gd name="connsiteY7-106" fmla="*/ 5467462 h 8787552"/>
                <a:gd name="connsiteX8-107" fmla="*/ 0 w 16992596"/>
                <a:gd name="connsiteY8-108" fmla="*/ 1399850 h 8787552"/>
                <a:gd name="connsiteX0-109" fmla="*/ 0 w 16992596"/>
                <a:gd name="connsiteY0-110" fmla="*/ 1399850 h 8787552"/>
                <a:gd name="connsiteX1-111" fmla="*/ 1399850 w 16992596"/>
                <a:gd name="connsiteY1-112" fmla="*/ 0 h 8787552"/>
                <a:gd name="connsiteX2-113" fmla="*/ 15592746 w 16992596"/>
                <a:gd name="connsiteY2-114" fmla="*/ 0 h 8787552"/>
                <a:gd name="connsiteX3-115" fmla="*/ 16992596 w 16992596"/>
                <a:gd name="connsiteY3-116" fmla="*/ 1399850 h 8787552"/>
                <a:gd name="connsiteX4-117" fmla="*/ 16878296 w 16992596"/>
                <a:gd name="connsiteY4-118" fmla="*/ 7616302 h 8787552"/>
                <a:gd name="connsiteX5-119" fmla="*/ 14038266 w 16992596"/>
                <a:gd name="connsiteY5-120" fmla="*/ 8787552 h 8787552"/>
                <a:gd name="connsiteX6-121" fmla="*/ 3251510 w 16992596"/>
                <a:gd name="connsiteY6-122" fmla="*/ 6432972 h 8787552"/>
                <a:gd name="connsiteX7-123" fmla="*/ 45720 w 16992596"/>
                <a:gd name="connsiteY7-124" fmla="*/ 5467462 h 8787552"/>
                <a:gd name="connsiteX8-125" fmla="*/ 0 w 16992596"/>
                <a:gd name="connsiteY8-126" fmla="*/ 1399850 h 8787552"/>
                <a:gd name="connsiteX0-127" fmla="*/ 0 w 16992596"/>
                <a:gd name="connsiteY0-128" fmla="*/ 1399850 h 8421792"/>
                <a:gd name="connsiteX1-129" fmla="*/ 1399850 w 16992596"/>
                <a:gd name="connsiteY1-130" fmla="*/ 0 h 8421792"/>
                <a:gd name="connsiteX2-131" fmla="*/ 15592746 w 16992596"/>
                <a:gd name="connsiteY2-132" fmla="*/ 0 h 8421792"/>
                <a:gd name="connsiteX3-133" fmla="*/ 16992596 w 16992596"/>
                <a:gd name="connsiteY3-134" fmla="*/ 1399850 h 8421792"/>
                <a:gd name="connsiteX4-135" fmla="*/ 16878296 w 16992596"/>
                <a:gd name="connsiteY4-136" fmla="*/ 7616302 h 8421792"/>
                <a:gd name="connsiteX5-137" fmla="*/ 13489626 w 16992596"/>
                <a:gd name="connsiteY5-138" fmla="*/ 8421792 h 8421792"/>
                <a:gd name="connsiteX6-139" fmla="*/ 3251510 w 16992596"/>
                <a:gd name="connsiteY6-140" fmla="*/ 6432972 h 8421792"/>
                <a:gd name="connsiteX7-141" fmla="*/ 45720 w 16992596"/>
                <a:gd name="connsiteY7-142" fmla="*/ 5467462 h 8421792"/>
                <a:gd name="connsiteX8-143" fmla="*/ 0 w 16992596"/>
                <a:gd name="connsiteY8-144" fmla="*/ 1399850 h 8421792"/>
                <a:gd name="connsiteX0-145" fmla="*/ 0 w 16992596"/>
                <a:gd name="connsiteY0-146" fmla="*/ 1399850 h 8421792"/>
                <a:gd name="connsiteX1-147" fmla="*/ 1399850 w 16992596"/>
                <a:gd name="connsiteY1-148" fmla="*/ 0 h 8421792"/>
                <a:gd name="connsiteX2-149" fmla="*/ 15592746 w 16992596"/>
                <a:gd name="connsiteY2-150" fmla="*/ 0 h 8421792"/>
                <a:gd name="connsiteX3-151" fmla="*/ 16992596 w 16992596"/>
                <a:gd name="connsiteY3-152" fmla="*/ 1399850 h 8421792"/>
                <a:gd name="connsiteX4-153" fmla="*/ 16878296 w 16992596"/>
                <a:gd name="connsiteY4-154" fmla="*/ 7616302 h 8421792"/>
                <a:gd name="connsiteX5-155" fmla="*/ 13489626 w 16992596"/>
                <a:gd name="connsiteY5-156" fmla="*/ 8421792 h 8421792"/>
                <a:gd name="connsiteX6-157" fmla="*/ 4032560 w 16992596"/>
                <a:gd name="connsiteY6-158" fmla="*/ 5956722 h 8421792"/>
                <a:gd name="connsiteX7-159" fmla="*/ 45720 w 16992596"/>
                <a:gd name="connsiteY7-160" fmla="*/ 5467462 h 8421792"/>
                <a:gd name="connsiteX8-161" fmla="*/ 0 w 16992596"/>
                <a:gd name="connsiteY8-162" fmla="*/ 1399850 h 8421792"/>
                <a:gd name="connsiteX0-163" fmla="*/ 0 w 17020116"/>
                <a:gd name="connsiteY0-164" fmla="*/ 1399850 h 7760085"/>
                <a:gd name="connsiteX1-165" fmla="*/ 1399850 w 17020116"/>
                <a:gd name="connsiteY1-166" fmla="*/ 0 h 7760085"/>
                <a:gd name="connsiteX2-167" fmla="*/ 15592746 w 17020116"/>
                <a:gd name="connsiteY2-168" fmla="*/ 0 h 7760085"/>
                <a:gd name="connsiteX3-169" fmla="*/ 16992596 w 17020116"/>
                <a:gd name="connsiteY3-170" fmla="*/ 1399850 h 7760085"/>
                <a:gd name="connsiteX4-171" fmla="*/ 16878296 w 17020116"/>
                <a:gd name="connsiteY4-172" fmla="*/ 7616302 h 7760085"/>
                <a:gd name="connsiteX5-173" fmla="*/ 16575726 w 17020116"/>
                <a:gd name="connsiteY5-174" fmla="*/ 5792892 h 7760085"/>
                <a:gd name="connsiteX6-175" fmla="*/ 4032560 w 17020116"/>
                <a:gd name="connsiteY6-176" fmla="*/ 5956722 h 7760085"/>
                <a:gd name="connsiteX7-177" fmla="*/ 45720 w 17020116"/>
                <a:gd name="connsiteY7-178" fmla="*/ 5467462 h 7760085"/>
                <a:gd name="connsiteX8-179" fmla="*/ 0 w 17020116"/>
                <a:gd name="connsiteY8-180" fmla="*/ 1399850 h 7760085"/>
                <a:gd name="connsiteX0-181" fmla="*/ 0 w 16992596"/>
                <a:gd name="connsiteY0-182" fmla="*/ 1399850 h 6037823"/>
                <a:gd name="connsiteX1-183" fmla="*/ 1399850 w 16992596"/>
                <a:gd name="connsiteY1-184" fmla="*/ 0 h 6037823"/>
                <a:gd name="connsiteX2-185" fmla="*/ 15592746 w 16992596"/>
                <a:gd name="connsiteY2-186" fmla="*/ 0 h 6037823"/>
                <a:gd name="connsiteX3-187" fmla="*/ 16992596 w 16992596"/>
                <a:gd name="connsiteY3-188" fmla="*/ 1399850 h 6037823"/>
                <a:gd name="connsiteX4-189" fmla="*/ 16573496 w 16992596"/>
                <a:gd name="connsiteY4-190" fmla="*/ 5654152 h 6037823"/>
                <a:gd name="connsiteX5-191" fmla="*/ 16575726 w 16992596"/>
                <a:gd name="connsiteY5-192" fmla="*/ 5792892 h 6037823"/>
                <a:gd name="connsiteX6-193" fmla="*/ 4032560 w 16992596"/>
                <a:gd name="connsiteY6-194" fmla="*/ 5956722 h 6037823"/>
                <a:gd name="connsiteX7-195" fmla="*/ 45720 w 16992596"/>
                <a:gd name="connsiteY7-196" fmla="*/ 5467462 h 6037823"/>
                <a:gd name="connsiteX8-197" fmla="*/ 0 w 16992596"/>
                <a:gd name="connsiteY8-198" fmla="*/ 1399850 h 6037823"/>
                <a:gd name="connsiteX0-199" fmla="*/ 0 w 16992596"/>
                <a:gd name="connsiteY0-200" fmla="*/ 1399850 h 6037823"/>
                <a:gd name="connsiteX1-201" fmla="*/ 1399850 w 16992596"/>
                <a:gd name="connsiteY1-202" fmla="*/ 0 h 6037823"/>
                <a:gd name="connsiteX2-203" fmla="*/ 15592746 w 16992596"/>
                <a:gd name="connsiteY2-204" fmla="*/ 0 h 6037823"/>
                <a:gd name="connsiteX3-205" fmla="*/ 16992596 w 16992596"/>
                <a:gd name="connsiteY3-206" fmla="*/ 1399850 h 6037823"/>
                <a:gd name="connsiteX4-207" fmla="*/ 16573496 w 16992596"/>
                <a:gd name="connsiteY4-208" fmla="*/ 5654152 h 6037823"/>
                <a:gd name="connsiteX5-209" fmla="*/ 16575726 w 16992596"/>
                <a:gd name="connsiteY5-210" fmla="*/ 5792892 h 6037823"/>
                <a:gd name="connsiteX6-211" fmla="*/ 4032560 w 16992596"/>
                <a:gd name="connsiteY6-212" fmla="*/ 5956722 h 6037823"/>
                <a:gd name="connsiteX7-213" fmla="*/ 45720 w 16992596"/>
                <a:gd name="connsiteY7-214" fmla="*/ 4702612 h 6037823"/>
                <a:gd name="connsiteX8-215" fmla="*/ 0 w 16992596"/>
                <a:gd name="connsiteY8-216" fmla="*/ 1399850 h 6037823"/>
                <a:gd name="connsiteX0-217" fmla="*/ 0 w 16992596"/>
                <a:gd name="connsiteY0-218" fmla="*/ 1399850 h 6037823"/>
                <a:gd name="connsiteX1-219" fmla="*/ 1399850 w 16992596"/>
                <a:gd name="connsiteY1-220" fmla="*/ 0 h 6037823"/>
                <a:gd name="connsiteX2-221" fmla="*/ 15592746 w 16992596"/>
                <a:gd name="connsiteY2-222" fmla="*/ 0 h 6037823"/>
                <a:gd name="connsiteX3-223" fmla="*/ 16992596 w 16992596"/>
                <a:gd name="connsiteY3-224" fmla="*/ 1399850 h 6037823"/>
                <a:gd name="connsiteX4-225" fmla="*/ 16573496 w 16992596"/>
                <a:gd name="connsiteY4-226" fmla="*/ 5654152 h 6037823"/>
                <a:gd name="connsiteX5-227" fmla="*/ 16575726 w 16992596"/>
                <a:gd name="connsiteY5-228" fmla="*/ 5792892 h 6037823"/>
                <a:gd name="connsiteX6-229" fmla="*/ 4032560 w 16992596"/>
                <a:gd name="connsiteY6-230" fmla="*/ 5956722 h 6037823"/>
                <a:gd name="connsiteX7-231" fmla="*/ 45720 w 16992596"/>
                <a:gd name="connsiteY7-232" fmla="*/ 4702612 h 6037823"/>
                <a:gd name="connsiteX8-233" fmla="*/ 0 w 16992596"/>
                <a:gd name="connsiteY8-234" fmla="*/ 1399850 h 6037823"/>
                <a:gd name="connsiteX0-235" fmla="*/ 0 w 17504106"/>
                <a:gd name="connsiteY0-236" fmla="*/ 1399850 h 6049506"/>
                <a:gd name="connsiteX1-237" fmla="*/ 1399850 w 17504106"/>
                <a:gd name="connsiteY1-238" fmla="*/ 0 h 6049506"/>
                <a:gd name="connsiteX2-239" fmla="*/ 15592746 w 17504106"/>
                <a:gd name="connsiteY2-240" fmla="*/ 0 h 6049506"/>
                <a:gd name="connsiteX3-241" fmla="*/ 16992596 w 17504106"/>
                <a:gd name="connsiteY3-242" fmla="*/ 1399850 h 6049506"/>
                <a:gd name="connsiteX4-243" fmla="*/ 16573496 w 17504106"/>
                <a:gd name="connsiteY4-244" fmla="*/ 5654152 h 6049506"/>
                <a:gd name="connsiteX5-245" fmla="*/ 16575726 w 17504106"/>
                <a:gd name="connsiteY5-246" fmla="*/ 5792892 h 6049506"/>
                <a:gd name="connsiteX6-247" fmla="*/ 4032560 w 17504106"/>
                <a:gd name="connsiteY6-248" fmla="*/ 5397076 h 6049506"/>
                <a:gd name="connsiteX7-249" fmla="*/ 45720 w 17504106"/>
                <a:gd name="connsiteY7-250" fmla="*/ 4702612 h 6049506"/>
                <a:gd name="connsiteX8-251" fmla="*/ 0 w 17504106"/>
                <a:gd name="connsiteY8-252" fmla="*/ 1399850 h 6049506"/>
                <a:gd name="connsiteX0-253" fmla="*/ 0 w 17299667"/>
                <a:gd name="connsiteY0-254" fmla="*/ 1399850 h 5920500"/>
                <a:gd name="connsiteX1-255" fmla="*/ 1399850 w 17299667"/>
                <a:gd name="connsiteY1-256" fmla="*/ 0 h 5920500"/>
                <a:gd name="connsiteX2-257" fmla="*/ 15592746 w 17299667"/>
                <a:gd name="connsiteY2-258" fmla="*/ 0 h 5920500"/>
                <a:gd name="connsiteX3-259" fmla="*/ 16992596 w 17299667"/>
                <a:gd name="connsiteY3-260" fmla="*/ 1399850 h 5920500"/>
                <a:gd name="connsiteX4-261" fmla="*/ 15865573 w 17299667"/>
                <a:gd name="connsiteY4-262" fmla="*/ 2762648 h 5920500"/>
                <a:gd name="connsiteX5-263" fmla="*/ 16575726 w 17299667"/>
                <a:gd name="connsiteY5-264" fmla="*/ 5792892 h 5920500"/>
                <a:gd name="connsiteX6-265" fmla="*/ 4032560 w 17299667"/>
                <a:gd name="connsiteY6-266" fmla="*/ 5397076 h 5920500"/>
                <a:gd name="connsiteX7-267" fmla="*/ 45720 w 17299667"/>
                <a:gd name="connsiteY7-268" fmla="*/ 4702612 h 5920500"/>
                <a:gd name="connsiteX8-269" fmla="*/ 0 w 17299667"/>
                <a:gd name="connsiteY8-270" fmla="*/ 1399850 h 5920500"/>
                <a:gd name="connsiteX0-271" fmla="*/ 0 w 17179398"/>
                <a:gd name="connsiteY0-272" fmla="*/ 1399850 h 5461438"/>
                <a:gd name="connsiteX1-273" fmla="*/ 1399850 w 17179398"/>
                <a:gd name="connsiteY1-274" fmla="*/ 0 h 5461438"/>
                <a:gd name="connsiteX2-275" fmla="*/ 15592746 w 17179398"/>
                <a:gd name="connsiteY2-276" fmla="*/ 0 h 5461438"/>
                <a:gd name="connsiteX3-277" fmla="*/ 16992596 w 17179398"/>
                <a:gd name="connsiteY3-278" fmla="*/ 1399850 h 5461438"/>
                <a:gd name="connsiteX4-279" fmla="*/ 15865573 w 17179398"/>
                <a:gd name="connsiteY4-280" fmla="*/ 2762648 h 5461438"/>
                <a:gd name="connsiteX5-281" fmla="*/ 16428242 w 17179398"/>
                <a:gd name="connsiteY5-282" fmla="*/ 5195936 h 5461438"/>
                <a:gd name="connsiteX6-283" fmla="*/ 4032560 w 17179398"/>
                <a:gd name="connsiteY6-284" fmla="*/ 5397076 h 5461438"/>
                <a:gd name="connsiteX7-285" fmla="*/ 45720 w 17179398"/>
                <a:gd name="connsiteY7-286" fmla="*/ 4702612 h 5461438"/>
                <a:gd name="connsiteX8-287" fmla="*/ 0 w 17179398"/>
                <a:gd name="connsiteY8-288" fmla="*/ 1399850 h 5461438"/>
                <a:gd name="connsiteX0-289" fmla="*/ 0 w 17520355"/>
                <a:gd name="connsiteY0-290" fmla="*/ 1399850 h 5465872"/>
                <a:gd name="connsiteX1-291" fmla="*/ 1399850 w 17520355"/>
                <a:gd name="connsiteY1-292" fmla="*/ 0 h 5465872"/>
                <a:gd name="connsiteX2-293" fmla="*/ 15592746 w 17520355"/>
                <a:gd name="connsiteY2-294" fmla="*/ 0 h 5465872"/>
                <a:gd name="connsiteX3-295" fmla="*/ 16992596 w 17520355"/>
                <a:gd name="connsiteY3-296" fmla="*/ 1399850 h 5465872"/>
                <a:gd name="connsiteX4-297" fmla="*/ 16897960 w 17520355"/>
                <a:gd name="connsiteY4-298" fmla="*/ 2694661 h 5465872"/>
                <a:gd name="connsiteX5-299" fmla="*/ 16428242 w 17520355"/>
                <a:gd name="connsiteY5-300" fmla="*/ 5195936 h 5465872"/>
                <a:gd name="connsiteX6-301" fmla="*/ 4032560 w 17520355"/>
                <a:gd name="connsiteY6-302" fmla="*/ 5397076 h 5465872"/>
                <a:gd name="connsiteX7-303" fmla="*/ 45720 w 17520355"/>
                <a:gd name="connsiteY7-304" fmla="*/ 4702612 h 5465872"/>
                <a:gd name="connsiteX8-305" fmla="*/ 0 w 17520355"/>
                <a:gd name="connsiteY8-306" fmla="*/ 1399850 h 5465872"/>
                <a:gd name="connsiteX0-307" fmla="*/ 0 w 16992596"/>
                <a:gd name="connsiteY0-308" fmla="*/ 1399850 h 5491697"/>
                <a:gd name="connsiteX1-309" fmla="*/ 1399850 w 16992596"/>
                <a:gd name="connsiteY1-310" fmla="*/ 0 h 5491697"/>
                <a:gd name="connsiteX2-311" fmla="*/ 15592746 w 16992596"/>
                <a:gd name="connsiteY2-312" fmla="*/ 0 h 5491697"/>
                <a:gd name="connsiteX3-313" fmla="*/ 16992596 w 16992596"/>
                <a:gd name="connsiteY3-314" fmla="*/ 1399850 h 5491697"/>
                <a:gd name="connsiteX4-315" fmla="*/ 16897960 w 16992596"/>
                <a:gd name="connsiteY4-316" fmla="*/ 2694661 h 5491697"/>
                <a:gd name="connsiteX5-317" fmla="*/ 15336862 w 16992596"/>
                <a:gd name="connsiteY5-318" fmla="*/ 5241261 h 5491697"/>
                <a:gd name="connsiteX6-319" fmla="*/ 4032560 w 16992596"/>
                <a:gd name="connsiteY6-320" fmla="*/ 5397076 h 5491697"/>
                <a:gd name="connsiteX7-321" fmla="*/ 45720 w 16992596"/>
                <a:gd name="connsiteY7-322" fmla="*/ 4702612 h 5491697"/>
                <a:gd name="connsiteX8-323" fmla="*/ 0 w 16992596"/>
                <a:gd name="connsiteY8-324" fmla="*/ 1399850 h 5491697"/>
                <a:gd name="connsiteX0-325" fmla="*/ 0 w 17535491"/>
                <a:gd name="connsiteY0-326" fmla="*/ 1399850 h 5607744"/>
                <a:gd name="connsiteX1-327" fmla="*/ 1399850 w 17535491"/>
                <a:gd name="connsiteY1-328" fmla="*/ 0 h 5607744"/>
                <a:gd name="connsiteX2-329" fmla="*/ 15592746 w 17535491"/>
                <a:gd name="connsiteY2-330" fmla="*/ 0 h 5607744"/>
                <a:gd name="connsiteX3-331" fmla="*/ 16992596 w 17535491"/>
                <a:gd name="connsiteY3-332" fmla="*/ 1399850 h 5607744"/>
                <a:gd name="connsiteX4-333" fmla="*/ 16897960 w 17535491"/>
                <a:gd name="connsiteY4-334" fmla="*/ 2694661 h 5607744"/>
                <a:gd name="connsiteX5-335" fmla="*/ 16451032 w 17535491"/>
                <a:gd name="connsiteY5-336" fmla="*/ 5411151 h 5607744"/>
                <a:gd name="connsiteX6-337" fmla="*/ 4032560 w 17535491"/>
                <a:gd name="connsiteY6-338" fmla="*/ 5397076 h 5607744"/>
                <a:gd name="connsiteX7-339" fmla="*/ 45720 w 17535491"/>
                <a:gd name="connsiteY7-340" fmla="*/ 4702612 h 5607744"/>
                <a:gd name="connsiteX8-341" fmla="*/ 0 w 17535491"/>
                <a:gd name="connsiteY8-342" fmla="*/ 1399850 h 5607744"/>
                <a:gd name="connsiteX0-343" fmla="*/ 356868 w 17892359"/>
                <a:gd name="connsiteY0-344" fmla="*/ 1399850 h 5607744"/>
                <a:gd name="connsiteX1-345" fmla="*/ 1756718 w 17892359"/>
                <a:gd name="connsiteY1-346" fmla="*/ 0 h 5607744"/>
                <a:gd name="connsiteX2-347" fmla="*/ 15949614 w 17892359"/>
                <a:gd name="connsiteY2-348" fmla="*/ 0 h 5607744"/>
                <a:gd name="connsiteX3-349" fmla="*/ 17349464 w 17892359"/>
                <a:gd name="connsiteY3-350" fmla="*/ 1399850 h 5607744"/>
                <a:gd name="connsiteX4-351" fmla="*/ 17254828 w 17892359"/>
                <a:gd name="connsiteY4-352" fmla="*/ 2694661 h 5607744"/>
                <a:gd name="connsiteX5-353" fmla="*/ 16807900 w 17892359"/>
                <a:gd name="connsiteY5-354" fmla="*/ 5411151 h 5607744"/>
                <a:gd name="connsiteX6-355" fmla="*/ 4389428 w 17892359"/>
                <a:gd name="connsiteY6-356" fmla="*/ 5397076 h 5607744"/>
                <a:gd name="connsiteX7-357" fmla="*/ 0 w 17892359"/>
                <a:gd name="connsiteY7-358" fmla="*/ 4688890 h 5607744"/>
                <a:gd name="connsiteX8-359" fmla="*/ 356868 w 17892359"/>
                <a:gd name="connsiteY8-360" fmla="*/ 1399850 h 56077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Hộp Văn bản 34"/>
            <p:cNvSpPr txBox="1"/>
            <p:nvPr/>
          </p:nvSpPr>
          <p:spPr>
            <a:xfrm>
              <a:off x="592171" y="2359749"/>
              <a:ext cx="5375592" cy="23477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a:solidFill>
                    <a:prstClr val="black"/>
                  </a:solidFill>
                  <a:latin typeface="Aptos" panose="02110004020202020204"/>
                </a:rPr>
                <a:t> </a:t>
              </a:r>
              <a:r>
                <a:rPr kumimoji="0" lang="en-US" sz="4800" b="0" i="0" u="none" strike="noStrike" kern="1200" cap="none" spc="0" normalizeH="0" baseline="0" noProof="0">
                  <a:ln>
                    <a:noFill/>
                  </a:ln>
                  <a:solidFill>
                    <a:prstClr val="black"/>
                  </a:solidFill>
                  <a:effectLst/>
                  <a:uLnTx/>
                  <a:uFillTx/>
                  <a:latin typeface="Aptos" panose="02110004020202020204"/>
                  <a:ea typeface="+mn-ea"/>
                  <a:cs typeface="+mn-cs"/>
                </a:rPr>
                <a:t>vồng </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black"/>
                  </a:solidFill>
                  <a:effectLst/>
                  <a:uLnTx/>
                  <a:uFillTx/>
                  <a:latin typeface="Aptos" panose="02110004020202020204"/>
                  <a:ea typeface="+mn-ea"/>
                  <a:cs typeface="+mn-cs"/>
                </a:rPr>
                <a:t>hoa</a:t>
              </a: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16" name="Picture 2" descr="Free vector three boys reading book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182" b="93636" l="1278" r="27636">
                        <a14:foregroundMark x1="2396" y1="24848" x2="1278" y2="26061"/>
                        <a14:foregroundMark x1="15495" y1="8182" x2="15495" y2="8182"/>
                        <a14:foregroundMark x1="18530" y1="34242" x2="18530" y2="34242"/>
                        <a14:foregroundMark x1="10064" y1="35455" x2="10064" y2="35455"/>
                        <a14:foregroundMark x1="14537" y1="63939" x2="14537" y2="63939"/>
                        <a14:foregroundMark x1="18051" y1="64242" x2="18051" y2="64242"/>
                        <a14:foregroundMark x1="19489" y1="64545" x2="19489" y2="64545"/>
                        <a14:foregroundMark x1="14377" y1="55152" x2="18051" y2="73030"/>
                        <a14:foregroundMark x1="18530" y1="52727" x2="18530" y2="52727"/>
                        <a14:foregroundMark x1="19329" y1="52727" x2="21086" y2="56061"/>
                        <a14:foregroundMark x1="7348" y1="63333" x2="10383" y2="75152"/>
                        <a14:foregroundMark x1="10383" y1="75152" x2="11502" y2="77879"/>
                        <a14:foregroundMark x1="17093" y1="84848" x2="18530" y2="90000"/>
                        <a14:foregroundMark x1="6550" y1="82727" x2="12460" y2="87273"/>
                        <a14:foregroundMark x1="7668" y1="93333" x2="6709" y2="93636"/>
                        <a14:foregroundMark x1="20447" y1="65455" x2="19808" y2="67879"/>
                        <a14:foregroundMark x1="7188" y1="55758" x2="10703" y2="59394"/>
                        <a14:foregroundMark x1="4952" y1="53636" x2="6869" y2="55758"/>
                        <a14:foregroundMark x1="4792" y1="53939" x2="6869" y2="55152"/>
                      </a14:backgroundRemoval>
                    </a14:imgEffect>
                  </a14:imgLayer>
                </a14:imgProps>
              </a:ext>
              <a:ext uri="{28A0092B-C50C-407E-A947-70E740481C1C}">
                <a14:useLocalDpi xmlns:a14="http://schemas.microsoft.com/office/drawing/2010/main" val="0"/>
              </a:ext>
            </a:extLst>
          </a:blip>
          <a:srcRect t="-1" r="69169" b="-12985"/>
          <a:stretch>
            <a:fillRect/>
          </a:stretch>
        </p:blipFill>
        <p:spPr bwMode="auto">
          <a:xfrm>
            <a:off x="5927931" y="2554916"/>
            <a:ext cx="638001" cy="123253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Nhóm 2"/>
          <p:cNvGrpSpPr/>
          <p:nvPr/>
        </p:nvGrpSpPr>
        <p:grpSpPr>
          <a:xfrm>
            <a:off x="3914842" y="4436603"/>
            <a:ext cx="3507278" cy="2046486"/>
            <a:chOff x="363416" y="1841500"/>
            <a:chExt cx="5604347" cy="3061006"/>
          </a:xfrm>
        </p:grpSpPr>
        <p:sp>
          <p:nvSpPr>
            <p:cNvPr id="18" name="Hình chữ nhật: Góc Tròn 1"/>
            <p:cNvSpPr/>
            <p:nvPr/>
          </p:nvSpPr>
          <p:spPr>
            <a:xfrm flipH="1">
              <a:off x="363416" y="1841500"/>
              <a:ext cx="5375592" cy="306100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1" fmla="*/ 0 w 16992596"/>
                <a:gd name="connsiteY0-2" fmla="*/ 1399850 h 8398932"/>
                <a:gd name="connsiteX1-3" fmla="*/ 1399850 w 16992596"/>
                <a:gd name="connsiteY1-4" fmla="*/ 0 h 8398932"/>
                <a:gd name="connsiteX2-5" fmla="*/ 15592746 w 16992596"/>
                <a:gd name="connsiteY2-6" fmla="*/ 0 h 8398932"/>
                <a:gd name="connsiteX3-7" fmla="*/ 16992596 w 16992596"/>
                <a:gd name="connsiteY3-8" fmla="*/ 1399850 h 8398932"/>
                <a:gd name="connsiteX4-9" fmla="*/ 16992596 w 16992596"/>
                <a:gd name="connsiteY4-10" fmla="*/ 6999082 h 8398932"/>
                <a:gd name="connsiteX5-11" fmla="*/ 15592746 w 16992596"/>
                <a:gd name="connsiteY5-12" fmla="*/ 8398932 h 8398932"/>
                <a:gd name="connsiteX6-13" fmla="*/ 9309410 w 16992596"/>
                <a:gd name="connsiteY6-14" fmla="*/ 6775872 h 8398932"/>
                <a:gd name="connsiteX7-15" fmla="*/ 0 w 16992596"/>
                <a:gd name="connsiteY7-16" fmla="*/ 6999082 h 8398932"/>
                <a:gd name="connsiteX8-17" fmla="*/ 0 w 16992596"/>
                <a:gd name="connsiteY8-18" fmla="*/ 1399850 h 8398932"/>
                <a:gd name="connsiteX0-19" fmla="*/ 0 w 16992596"/>
                <a:gd name="connsiteY0-20" fmla="*/ 1399850 h 8398932"/>
                <a:gd name="connsiteX1-21" fmla="*/ 1399850 w 16992596"/>
                <a:gd name="connsiteY1-22" fmla="*/ 0 h 8398932"/>
                <a:gd name="connsiteX2-23" fmla="*/ 15592746 w 16992596"/>
                <a:gd name="connsiteY2-24" fmla="*/ 0 h 8398932"/>
                <a:gd name="connsiteX3-25" fmla="*/ 16992596 w 16992596"/>
                <a:gd name="connsiteY3-26" fmla="*/ 1399850 h 8398932"/>
                <a:gd name="connsiteX4-27" fmla="*/ 16992596 w 16992596"/>
                <a:gd name="connsiteY4-28" fmla="*/ 6999082 h 8398932"/>
                <a:gd name="connsiteX5-29" fmla="*/ 15592746 w 16992596"/>
                <a:gd name="connsiteY5-30" fmla="*/ 8398932 h 8398932"/>
                <a:gd name="connsiteX6-31" fmla="*/ 9309410 w 16992596"/>
                <a:gd name="connsiteY6-32" fmla="*/ 6775872 h 8398932"/>
                <a:gd name="connsiteX7-33" fmla="*/ 45720 w 16992596"/>
                <a:gd name="connsiteY7-34" fmla="*/ 5467462 h 8398932"/>
                <a:gd name="connsiteX8-35" fmla="*/ 0 w 16992596"/>
                <a:gd name="connsiteY8-36" fmla="*/ 1399850 h 8398932"/>
                <a:gd name="connsiteX0-37" fmla="*/ 0 w 16992596"/>
                <a:gd name="connsiteY0-38" fmla="*/ 1399850 h 8398932"/>
                <a:gd name="connsiteX1-39" fmla="*/ 1399850 w 16992596"/>
                <a:gd name="connsiteY1-40" fmla="*/ 0 h 8398932"/>
                <a:gd name="connsiteX2-41" fmla="*/ 15592746 w 16992596"/>
                <a:gd name="connsiteY2-42" fmla="*/ 0 h 8398932"/>
                <a:gd name="connsiteX3-43" fmla="*/ 16992596 w 16992596"/>
                <a:gd name="connsiteY3-44" fmla="*/ 1399850 h 8398932"/>
                <a:gd name="connsiteX4-45" fmla="*/ 16992596 w 16992596"/>
                <a:gd name="connsiteY4-46" fmla="*/ 6999082 h 8398932"/>
                <a:gd name="connsiteX5-47" fmla="*/ 15592746 w 16992596"/>
                <a:gd name="connsiteY5-48" fmla="*/ 8398932 h 8398932"/>
                <a:gd name="connsiteX6-49" fmla="*/ 5354630 w 16992596"/>
                <a:gd name="connsiteY6-50" fmla="*/ 6364392 h 8398932"/>
                <a:gd name="connsiteX7-51" fmla="*/ 45720 w 16992596"/>
                <a:gd name="connsiteY7-52" fmla="*/ 5467462 h 8398932"/>
                <a:gd name="connsiteX8-53" fmla="*/ 0 w 16992596"/>
                <a:gd name="connsiteY8-54" fmla="*/ 1399850 h 8398932"/>
                <a:gd name="connsiteX0-55" fmla="*/ 0 w 16992596"/>
                <a:gd name="connsiteY0-56" fmla="*/ 1399850 h 8398932"/>
                <a:gd name="connsiteX1-57" fmla="*/ 1399850 w 16992596"/>
                <a:gd name="connsiteY1-58" fmla="*/ 0 h 8398932"/>
                <a:gd name="connsiteX2-59" fmla="*/ 15592746 w 16992596"/>
                <a:gd name="connsiteY2-60" fmla="*/ 0 h 8398932"/>
                <a:gd name="connsiteX3-61" fmla="*/ 16992596 w 16992596"/>
                <a:gd name="connsiteY3-62" fmla="*/ 1399850 h 8398932"/>
                <a:gd name="connsiteX4-63" fmla="*/ 16992596 w 16992596"/>
                <a:gd name="connsiteY4-64" fmla="*/ 6999082 h 8398932"/>
                <a:gd name="connsiteX5-65" fmla="*/ 15592746 w 16992596"/>
                <a:gd name="connsiteY5-66" fmla="*/ 8398932 h 8398932"/>
                <a:gd name="connsiteX6-67" fmla="*/ 4920290 w 16992596"/>
                <a:gd name="connsiteY6-68" fmla="*/ 6181512 h 8398932"/>
                <a:gd name="connsiteX7-69" fmla="*/ 45720 w 16992596"/>
                <a:gd name="connsiteY7-70" fmla="*/ 5467462 h 8398932"/>
                <a:gd name="connsiteX8-71" fmla="*/ 0 w 16992596"/>
                <a:gd name="connsiteY8-72" fmla="*/ 1399850 h 8398932"/>
                <a:gd name="connsiteX0-73" fmla="*/ 0 w 16992596"/>
                <a:gd name="connsiteY0-74" fmla="*/ 1399850 h 8787552"/>
                <a:gd name="connsiteX1-75" fmla="*/ 1399850 w 16992596"/>
                <a:gd name="connsiteY1-76" fmla="*/ 0 h 8787552"/>
                <a:gd name="connsiteX2-77" fmla="*/ 15592746 w 16992596"/>
                <a:gd name="connsiteY2-78" fmla="*/ 0 h 8787552"/>
                <a:gd name="connsiteX3-79" fmla="*/ 16992596 w 16992596"/>
                <a:gd name="connsiteY3-80" fmla="*/ 1399850 h 8787552"/>
                <a:gd name="connsiteX4-81" fmla="*/ 16992596 w 16992596"/>
                <a:gd name="connsiteY4-82" fmla="*/ 6999082 h 8787552"/>
                <a:gd name="connsiteX5-83" fmla="*/ 14038266 w 16992596"/>
                <a:gd name="connsiteY5-84" fmla="*/ 8787552 h 8787552"/>
                <a:gd name="connsiteX6-85" fmla="*/ 4920290 w 16992596"/>
                <a:gd name="connsiteY6-86" fmla="*/ 6181512 h 8787552"/>
                <a:gd name="connsiteX7-87" fmla="*/ 45720 w 16992596"/>
                <a:gd name="connsiteY7-88" fmla="*/ 5467462 h 8787552"/>
                <a:gd name="connsiteX8-89" fmla="*/ 0 w 16992596"/>
                <a:gd name="connsiteY8-90" fmla="*/ 1399850 h 8787552"/>
                <a:gd name="connsiteX0-91" fmla="*/ 0 w 16992596"/>
                <a:gd name="connsiteY0-92" fmla="*/ 1399850 h 8787552"/>
                <a:gd name="connsiteX1-93" fmla="*/ 1399850 w 16992596"/>
                <a:gd name="connsiteY1-94" fmla="*/ 0 h 8787552"/>
                <a:gd name="connsiteX2-95" fmla="*/ 15592746 w 16992596"/>
                <a:gd name="connsiteY2-96" fmla="*/ 0 h 8787552"/>
                <a:gd name="connsiteX3-97" fmla="*/ 16992596 w 16992596"/>
                <a:gd name="connsiteY3-98" fmla="*/ 1399850 h 8787552"/>
                <a:gd name="connsiteX4-99" fmla="*/ 16878296 w 16992596"/>
                <a:gd name="connsiteY4-100" fmla="*/ 7616302 h 8787552"/>
                <a:gd name="connsiteX5-101" fmla="*/ 14038266 w 16992596"/>
                <a:gd name="connsiteY5-102" fmla="*/ 8787552 h 8787552"/>
                <a:gd name="connsiteX6-103" fmla="*/ 4920290 w 16992596"/>
                <a:gd name="connsiteY6-104" fmla="*/ 6181512 h 8787552"/>
                <a:gd name="connsiteX7-105" fmla="*/ 45720 w 16992596"/>
                <a:gd name="connsiteY7-106" fmla="*/ 5467462 h 8787552"/>
                <a:gd name="connsiteX8-107" fmla="*/ 0 w 16992596"/>
                <a:gd name="connsiteY8-108" fmla="*/ 1399850 h 8787552"/>
                <a:gd name="connsiteX0-109" fmla="*/ 0 w 16992596"/>
                <a:gd name="connsiteY0-110" fmla="*/ 1399850 h 8787552"/>
                <a:gd name="connsiteX1-111" fmla="*/ 1399850 w 16992596"/>
                <a:gd name="connsiteY1-112" fmla="*/ 0 h 8787552"/>
                <a:gd name="connsiteX2-113" fmla="*/ 15592746 w 16992596"/>
                <a:gd name="connsiteY2-114" fmla="*/ 0 h 8787552"/>
                <a:gd name="connsiteX3-115" fmla="*/ 16992596 w 16992596"/>
                <a:gd name="connsiteY3-116" fmla="*/ 1399850 h 8787552"/>
                <a:gd name="connsiteX4-117" fmla="*/ 16878296 w 16992596"/>
                <a:gd name="connsiteY4-118" fmla="*/ 7616302 h 8787552"/>
                <a:gd name="connsiteX5-119" fmla="*/ 14038266 w 16992596"/>
                <a:gd name="connsiteY5-120" fmla="*/ 8787552 h 8787552"/>
                <a:gd name="connsiteX6-121" fmla="*/ 3251510 w 16992596"/>
                <a:gd name="connsiteY6-122" fmla="*/ 6432972 h 8787552"/>
                <a:gd name="connsiteX7-123" fmla="*/ 45720 w 16992596"/>
                <a:gd name="connsiteY7-124" fmla="*/ 5467462 h 8787552"/>
                <a:gd name="connsiteX8-125" fmla="*/ 0 w 16992596"/>
                <a:gd name="connsiteY8-126" fmla="*/ 1399850 h 8787552"/>
                <a:gd name="connsiteX0-127" fmla="*/ 0 w 16992596"/>
                <a:gd name="connsiteY0-128" fmla="*/ 1399850 h 8421792"/>
                <a:gd name="connsiteX1-129" fmla="*/ 1399850 w 16992596"/>
                <a:gd name="connsiteY1-130" fmla="*/ 0 h 8421792"/>
                <a:gd name="connsiteX2-131" fmla="*/ 15592746 w 16992596"/>
                <a:gd name="connsiteY2-132" fmla="*/ 0 h 8421792"/>
                <a:gd name="connsiteX3-133" fmla="*/ 16992596 w 16992596"/>
                <a:gd name="connsiteY3-134" fmla="*/ 1399850 h 8421792"/>
                <a:gd name="connsiteX4-135" fmla="*/ 16878296 w 16992596"/>
                <a:gd name="connsiteY4-136" fmla="*/ 7616302 h 8421792"/>
                <a:gd name="connsiteX5-137" fmla="*/ 13489626 w 16992596"/>
                <a:gd name="connsiteY5-138" fmla="*/ 8421792 h 8421792"/>
                <a:gd name="connsiteX6-139" fmla="*/ 3251510 w 16992596"/>
                <a:gd name="connsiteY6-140" fmla="*/ 6432972 h 8421792"/>
                <a:gd name="connsiteX7-141" fmla="*/ 45720 w 16992596"/>
                <a:gd name="connsiteY7-142" fmla="*/ 5467462 h 8421792"/>
                <a:gd name="connsiteX8-143" fmla="*/ 0 w 16992596"/>
                <a:gd name="connsiteY8-144" fmla="*/ 1399850 h 8421792"/>
                <a:gd name="connsiteX0-145" fmla="*/ 0 w 16992596"/>
                <a:gd name="connsiteY0-146" fmla="*/ 1399850 h 8421792"/>
                <a:gd name="connsiteX1-147" fmla="*/ 1399850 w 16992596"/>
                <a:gd name="connsiteY1-148" fmla="*/ 0 h 8421792"/>
                <a:gd name="connsiteX2-149" fmla="*/ 15592746 w 16992596"/>
                <a:gd name="connsiteY2-150" fmla="*/ 0 h 8421792"/>
                <a:gd name="connsiteX3-151" fmla="*/ 16992596 w 16992596"/>
                <a:gd name="connsiteY3-152" fmla="*/ 1399850 h 8421792"/>
                <a:gd name="connsiteX4-153" fmla="*/ 16878296 w 16992596"/>
                <a:gd name="connsiteY4-154" fmla="*/ 7616302 h 8421792"/>
                <a:gd name="connsiteX5-155" fmla="*/ 13489626 w 16992596"/>
                <a:gd name="connsiteY5-156" fmla="*/ 8421792 h 8421792"/>
                <a:gd name="connsiteX6-157" fmla="*/ 4032560 w 16992596"/>
                <a:gd name="connsiteY6-158" fmla="*/ 5956722 h 8421792"/>
                <a:gd name="connsiteX7-159" fmla="*/ 45720 w 16992596"/>
                <a:gd name="connsiteY7-160" fmla="*/ 5467462 h 8421792"/>
                <a:gd name="connsiteX8-161" fmla="*/ 0 w 16992596"/>
                <a:gd name="connsiteY8-162" fmla="*/ 1399850 h 8421792"/>
                <a:gd name="connsiteX0-163" fmla="*/ 0 w 17020116"/>
                <a:gd name="connsiteY0-164" fmla="*/ 1399850 h 7760085"/>
                <a:gd name="connsiteX1-165" fmla="*/ 1399850 w 17020116"/>
                <a:gd name="connsiteY1-166" fmla="*/ 0 h 7760085"/>
                <a:gd name="connsiteX2-167" fmla="*/ 15592746 w 17020116"/>
                <a:gd name="connsiteY2-168" fmla="*/ 0 h 7760085"/>
                <a:gd name="connsiteX3-169" fmla="*/ 16992596 w 17020116"/>
                <a:gd name="connsiteY3-170" fmla="*/ 1399850 h 7760085"/>
                <a:gd name="connsiteX4-171" fmla="*/ 16878296 w 17020116"/>
                <a:gd name="connsiteY4-172" fmla="*/ 7616302 h 7760085"/>
                <a:gd name="connsiteX5-173" fmla="*/ 16575726 w 17020116"/>
                <a:gd name="connsiteY5-174" fmla="*/ 5792892 h 7760085"/>
                <a:gd name="connsiteX6-175" fmla="*/ 4032560 w 17020116"/>
                <a:gd name="connsiteY6-176" fmla="*/ 5956722 h 7760085"/>
                <a:gd name="connsiteX7-177" fmla="*/ 45720 w 17020116"/>
                <a:gd name="connsiteY7-178" fmla="*/ 5467462 h 7760085"/>
                <a:gd name="connsiteX8-179" fmla="*/ 0 w 17020116"/>
                <a:gd name="connsiteY8-180" fmla="*/ 1399850 h 7760085"/>
                <a:gd name="connsiteX0-181" fmla="*/ 0 w 16992596"/>
                <a:gd name="connsiteY0-182" fmla="*/ 1399850 h 6037823"/>
                <a:gd name="connsiteX1-183" fmla="*/ 1399850 w 16992596"/>
                <a:gd name="connsiteY1-184" fmla="*/ 0 h 6037823"/>
                <a:gd name="connsiteX2-185" fmla="*/ 15592746 w 16992596"/>
                <a:gd name="connsiteY2-186" fmla="*/ 0 h 6037823"/>
                <a:gd name="connsiteX3-187" fmla="*/ 16992596 w 16992596"/>
                <a:gd name="connsiteY3-188" fmla="*/ 1399850 h 6037823"/>
                <a:gd name="connsiteX4-189" fmla="*/ 16573496 w 16992596"/>
                <a:gd name="connsiteY4-190" fmla="*/ 5654152 h 6037823"/>
                <a:gd name="connsiteX5-191" fmla="*/ 16575726 w 16992596"/>
                <a:gd name="connsiteY5-192" fmla="*/ 5792892 h 6037823"/>
                <a:gd name="connsiteX6-193" fmla="*/ 4032560 w 16992596"/>
                <a:gd name="connsiteY6-194" fmla="*/ 5956722 h 6037823"/>
                <a:gd name="connsiteX7-195" fmla="*/ 45720 w 16992596"/>
                <a:gd name="connsiteY7-196" fmla="*/ 5467462 h 6037823"/>
                <a:gd name="connsiteX8-197" fmla="*/ 0 w 16992596"/>
                <a:gd name="connsiteY8-198" fmla="*/ 1399850 h 6037823"/>
                <a:gd name="connsiteX0-199" fmla="*/ 0 w 16992596"/>
                <a:gd name="connsiteY0-200" fmla="*/ 1399850 h 6037823"/>
                <a:gd name="connsiteX1-201" fmla="*/ 1399850 w 16992596"/>
                <a:gd name="connsiteY1-202" fmla="*/ 0 h 6037823"/>
                <a:gd name="connsiteX2-203" fmla="*/ 15592746 w 16992596"/>
                <a:gd name="connsiteY2-204" fmla="*/ 0 h 6037823"/>
                <a:gd name="connsiteX3-205" fmla="*/ 16992596 w 16992596"/>
                <a:gd name="connsiteY3-206" fmla="*/ 1399850 h 6037823"/>
                <a:gd name="connsiteX4-207" fmla="*/ 16573496 w 16992596"/>
                <a:gd name="connsiteY4-208" fmla="*/ 5654152 h 6037823"/>
                <a:gd name="connsiteX5-209" fmla="*/ 16575726 w 16992596"/>
                <a:gd name="connsiteY5-210" fmla="*/ 5792892 h 6037823"/>
                <a:gd name="connsiteX6-211" fmla="*/ 4032560 w 16992596"/>
                <a:gd name="connsiteY6-212" fmla="*/ 5956722 h 6037823"/>
                <a:gd name="connsiteX7-213" fmla="*/ 45720 w 16992596"/>
                <a:gd name="connsiteY7-214" fmla="*/ 4702612 h 6037823"/>
                <a:gd name="connsiteX8-215" fmla="*/ 0 w 16992596"/>
                <a:gd name="connsiteY8-216" fmla="*/ 1399850 h 6037823"/>
                <a:gd name="connsiteX0-217" fmla="*/ 0 w 16992596"/>
                <a:gd name="connsiteY0-218" fmla="*/ 1399850 h 6037823"/>
                <a:gd name="connsiteX1-219" fmla="*/ 1399850 w 16992596"/>
                <a:gd name="connsiteY1-220" fmla="*/ 0 h 6037823"/>
                <a:gd name="connsiteX2-221" fmla="*/ 15592746 w 16992596"/>
                <a:gd name="connsiteY2-222" fmla="*/ 0 h 6037823"/>
                <a:gd name="connsiteX3-223" fmla="*/ 16992596 w 16992596"/>
                <a:gd name="connsiteY3-224" fmla="*/ 1399850 h 6037823"/>
                <a:gd name="connsiteX4-225" fmla="*/ 16573496 w 16992596"/>
                <a:gd name="connsiteY4-226" fmla="*/ 5654152 h 6037823"/>
                <a:gd name="connsiteX5-227" fmla="*/ 16575726 w 16992596"/>
                <a:gd name="connsiteY5-228" fmla="*/ 5792892 h 6037823"/>
                <a:gd name="connsiteX6-229" fmla="*/ 4032560 w 16992596"/>
                <a:gd name="connsiteY6-230" fmla="*/ 5956722 h 6037823"/>
                <a:gd name="connsiteX7-231" fmla="*/ 45720 w 16992596"/>
                <a:gd name="connsiteY7-232" fmla="*/ 4702612 h 6037823"/>
                <a:gd name="connsiteX8-233" fmla="*/ 0 w 16992596"/>
                <a:gd name="connsiteY8-234" fmla="*/ 1399850 h 6037823"/>
                <a:gd name="connsiteX0-235" fmla="*/ 0 w 17504106"/>
                <a:gd name="connsiteY0-236" fmla="*/ 1399850 h 6049506"/>
                <a:gd name="connsiteX1-237" fmla="*/ 1399850 w 17504106"/>
                <a:gd name="connsiteY1-238" fmla="*/ 0 h 6049506"/>
                <a:gd name="connsiteX2-239" fmla="*/ 15592746 w 17504106"/>
                <a:gd name="connsiteY2-240" fmla="*/ 0 h 6049506"/>
                <a:gd name="connsiteX3-241" fmla="*/ 16992596 w 17504106"/>
                <a:gd name="connsiteY3-242" fmla="*/ 1399850 h 6049506"/>
                <a:gd name="connsiteX4-243" fmla="*/ 16573496 w 17504106"/>
                <a:gd name="connsiteY4-244" fmla="*/ 5654152 h 6049506"/>
                <a:gd name="connsiteX5-245" fmla="*/ 16575726 w 17504106"/>
                <a:gd name="connsiteY5-246" fmla="*/ 5792892 h 6049506"/>
                <a:gd name="connsiteX6-247" fmla="*/ 4032560 w 17504106"/>
                <a:gd name="connsiteY6-248" fmla="*/ 5397076 h 6049506"/>
                <a:gd name="connsiteX7-249" fmla="*/ 45720 w 17504106"/>
                <a:gd name="connsiteY7-250" fmla="*/ 4702612 h 6049506"/>
                <a:gd name="connsiteX8-251" fmla="*/ 0 w 17504106"/>
                <a:gd name="connsiteY8-252" fmla="*/ 1399850 h 6049506"/>
                <a:gd name="connsiteX0-253" fmla="*/ 0 w 17299667"/>
                <a:gd name="connsiteY0-254" fmla="*/ 1399850 h 5920500"/>
                <a:gd name="connsiteX1-255" fmla="*/ 1399850 w 17299667"/>
                <a:gd name="connsiteY1-256" fmla="*/ 0 h 5920500"/>
                <a:gd name="connsiteX2-257" fmla="*/ 15592746 w 17299667"/>
                <a:gd name="connsiteY2-258" fmla="*/ 0 h 5920500"/>
                <a:gd name="connsiteX3-259" fmla="*/ 16992596 w 17299667"/>
                <a:gd name="connsiteY3-260" fmla="*/ 1399850 h 5920500"/>
                <a:gd name="connsiteX4-261" fmla="*/ 15865573 w 17299667"/>
                <a:gd name="connsiteY4-262" fmla="*/ 2762648 h 5920500"/>
                <a:gd name="connsiteX5-263" fmla="*/ 16575726 w 17299667"/>
                <a:gd name="connsiteY5-264" fmla="*/ 5792892 h 5920500"/>
                <a:gd name="connsiteX6-265" fmla="*/ 4032560 w 17299667"/>
                <a:gd name="connsiteY6-266" fmla="*/ 5397076 h 5920500"/>
                <a:gd name="connsiteX7-267" fmla="*/ 45720 w 17299667"/>
                <a:gd name="connsiteY7-268" fmla="*/ 4702612 h 5920500"/>
                <a:gd name="connsiteX8-269" fmla="*/ 0 w 17299667"/>
                <a:gd name="connsiteY8-270" fmla="*/ 1399850 h 5920500"/>
                <a:gd name="connsiteX0-271" fmla="*/ 0 w 17179398"/>
                <a:gd name="connsiteY0-272" fmla="*/ 1399850 h 5461438"/>
                <a:gd name="connsiteX1-273" fmla="*/ 1399850 w 17179398"/>
                <a:gd name="connsiteY1-274" fmla="*/ 0 h 5461438"/>
                <a:gd name="connsiteX2-275" fmla="*/ 15592746 w 17179398"/>
                <a:gd name="connsiteY2-276" fmla="*/ 0 h 5461438"/>
                <a:gd name="connsiteX3-277" fmla="*/ 16992596 w 17179398"/>
                <a:gd name="connsiteY3-278" fmla="*/ 1399850 h 5461438"/>
                <a:gd name="connsiteX4-279" fmla="*/ 15865573 w 17179398"/>
                <a:gd name="connsiteY4-280" fmla="*/ 2762648 h 5461438"/>
                <a:gd name="connsiteX5-281" fmla="*/ 16428242 w 17179398"/>
                <a:gd name="connsiteY5-282" fmla="*/ 5195936 h 5461438"/>
                <a:gd name="connsiteX6-283" fmla="*/ 4032560 w 17179398"/>
                <a:gd name="connsiteY6-284" fmla="*/ 5397076 h 5461438"/>
                <a:gd name="connsiteX7-285" fmla="*/ 45720 w 17179398"/>
                <a:gd name="connsiteY7-286" fmla="*/ 4702612 h 5461438"/>
                <a:gd name="connsiteX8-287" fmla="*/ 0 w 17179398"/>
                <a:gd name="connsiteY8-288" fmla="*/ 1399850 h 5461438"/>
                <a:gd name="connsiteX0-289" fmla="*/ 0 w 17520355"/>
                <a:gd name="connsiteY0-290" fmla="*/ 1399850 h 5465872"/>
                <a:gd name="connsiteX1-291" fmla="*/ 1399850 w 17520355"/>
                <a:gd name="connsiteY1-292" fmla="*/ 0 h 5465872"/>
                <a:gd name="connsiteX2-293" fmla="*/ 15592746 w 17520355"/>
                <a:gd name="connsiteY2-294" fmla="*/ 0 h 5465872"/>
                <a:gd name="connsiteX3-295" fmla="*/ 16992596 w 17520355"/>
                <a:gd name="connsiteY3-296" fmla="*/ 1399850 h 5465872"/>
                <a:gd name="connsiteX4-297" fmla="*/ 16897960 w 17520355"/>
                <a:gd name="connsiteY4-298" fmla="*/ 2694661 h 5465872"/>
                <a:gd name="connsiteX5-299" fmla="*/ 16428242 w 17520355"/>
                <a:gd name="connsiteY5-300" fmla="*/ 5195936 h 5465872"/>
                <a:gd name="connsiteX6-301" fmla="*/ 4032560 w 17520355"/>
                <a:gd name="connsiteY6-302" fmla="*/ 5397076 h 5465872"/>
                <a:gd name="connsiteX7-303" fmla="*/ 45720 w 17520355"/>
                <a:gd name="connsiteY7-304" fmla="*/ 4702612 h 5465872"/>
                <a:gd name="connsiteX8-305" fmla="*/ 0 w 17520355"/>
                <a:gd name="connsiteY8-306" fmla="*/ 1399850 h 5465872"/>
                <a:gd name="connsiteX0-307" fmla="*/ 0 w 16992596"/>
                <a:gd name="connsiteY0-308" fmla="*/ 1399850 h 5491697"/>
                <a:gd name="connsiteX1-309" fmla="*/ 1399850 w 16992596"/>
                <a:gd name="connsiteY1-310" fmla="*/ 0 h 5491697"/>
                <a:gd name="connsiteX2-311" fmla="*/ 15592746 w 16992596"/>
                <a:gd name="connsiteY2-312" fmla="*/ 0 h 5491697"/>
                <a:gd name="connsiteX3-313" fmla="*/ 16992596 w 16992596"/>
                <a:gd name="connsiteY3-314" fmla="*/ 1399850 h 5491697"/>
                <a:gd name="connsiteX4-315" fmla="*/ 16897960 w 16992596"/>
                <a:gd name="connsiteY4-316" fmla="*/ 2694661 h 5491697"/>
                <a:gd name="connsiteX5-317" fmla="*/ 15336862 w 16992596"/>
                <a:gd name="connsiteY5-318" fmla="*/ 5241261 h 5491697"/>
                <a:gd name="connsiteX6-319" fmla="*/ 4032560 w 16992596"/>
                <a:gd name="connsiteY6-320" fmla="*/ 5397076 h 5491697"/>
                <a:gd name="connsiteX7-321" fmla="*/ 45720 w 16992596"/>
                <a:gd name="connsiteY7-322" fmla="*/ 4702612 h 5491697"/>
                <a:gd name="connsiteX8-323" fmla="*/ 0 w 16992596"/>
                <a:gd name="connsiteY8-324" fmla="*/ 1399850 h 5491697"/>
                <a:gd name="connsiteX0-325" fmla="*/ 0 w 17535491"/>
                <a:gd name="connsiteY0-326" fmla="*/ 1399850 h 5607744"/>
                <a:gd name="connsiteX1-327" fmla="*/ 1399850 w 17535491"/>
                <a:gd name="connsiteY1-328" fmla="*/ 0 h 5607744"/>
                <a:gd name="connsiteX2-329" fmla="*/ 15592746 w 17535491"/>
                <a:gd name="connsiteY2-330" fmla="*/ 0 h 5607744"/>
                <a:gd name="connsiteX3-331" fmla="*/ 16992596 w 17535491"/>
                <a:gd name="connsiteY3-332" fmla="*/ 1399850 h 5607744"/>
                <a:gd name="connsiteX4-333" fmla="*/ 16897960 w 17535491"/>
                <a:gd name="connsiteY4-334" fmla="*/ 2694661 h 5607744"/>
                <a:gd name="connsiteX5-335" fmla="*/ 16451032 w 17535491"/>
                <a:gd name="connsiteY5-336" fmla="*/ 5411151 h 5607744"/>
                <a:gd name="connsiteX6-337" fmla="*/ 4032560 w 17535491"/>
                <a:gd name="connsiteY6-338" fmla="*/ 5397076 h 5607744"/>
                <a:gd name="connsiteX7-339" fmla="*/ 45720 w 17535491"/>
                <a:gd name="connsiteY7-340" fmla="*/ 4702612 h 5607744"/>
                <a:gd name="connsiteX8-341" fmla="*/ 0 w 17535491"/>
                <a:gd name="connsiteY8-342" fmla="*/ 1399850 h 5607744"/>
                <a:gd name="connsiteX0-343" fmla="*/ 356868 w 17892359"/>
                <a:gd name="connsiteY0-344" fmla="*/ 1399850 h 5607744"/>
                <a:gd name="connsiteX1-345" fmla="*/ 1756718 w 17892359"/>
                <a:gd name="connsiteY1-346" fmla="*/ 0 h 5607744"/>
                <a:gd name="connsiteX2-347" fmla="*/ 15949614 w 17892359"/>
                <a:gd name="connsiteY2-348" fmla="*/ 0 h 5607744"/>
                <a:gd name="connsiteX3-349" fmla="*/ 17349464 w 17892359"/>
                <a:gd name="connsiteY3-350" fmla="*/ 1399850 h 5607744"/>
                <a:gd name="connsiteX4-351" fmla="*/ 17254828 w 17892359"/>
                <a:gd name="connsiteY4-352" fmla="*/ 2694661 h 5607744"/>
                <a:gd name="connsiteX5-353" fmla="*/ 16807900 w 17892359"/>
                <a:gd name="connsiteY5-354" fmla="*/ 5411151 h 5607744"/>
                <a:gd name="connsiteX6-355" fmla="*/ 4389428 w 17892359"/>
                <a:gd name="connsiteY6-356" fmla="*/ 5397076 h 5607744"/>
                <a:gd name="connsiteX7-357" fmla="*/ 0 w 17892359"/>
                <a:gd name="connsiteY7-358" fmla="*/ 4688890 h 5607744"/>
                <a:gd name="connsiteX8-359" fmla="*/ 356868 w 17892359"/>
                <a:gd name="connsiteY8-360" fmla="*/ 1399850 h 56077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Hộp Văn bản 34"/>
            <p:cNvSpPr txBox="1"/>
            <p:nvPr/>
          </p:nvSpPr>
          <p:spPr>
            <a:xfrm>
              <a:off x="592171" y="2359749"/>
              <a:ext cx="5375592" cy="2347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a:solidFill>
                    <a:prstClr val="black"/>
                  </a:solidFill>
                  <a:latin typeface="Aptos" panose="02110004020202020204"/>
                </a:rPr>
                <a:t> tua</a:t>
              </a:r>
              <a:endParaRPr lang="en-US" sz="480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4800">
                  <a:solidFill>
                    <a:prstClr val="black"/>
                  </a:solidFill>
                  <a:latin typeface="Aptos" panose="02110004020202020204"/>
                </a:rPr>
                <a:t> tủa</a:t>
              </a: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20" name="Picture 2" descr="Free vector three boys reading book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182" b="93636" l="1278" r="27636">
                        <a14:foregroundMark x1="2396" y1="24848" x2="1278" y2="26061"/>
                        <a14:foregroundMark x1="15495" y1="8182" x2="15495" y2="8182"/>
                        <a14:foregroundMark x1="18530" y1="34242" x2="18530" y2="34242"/>
                        <a14:foregroundMark x1="10064" y1="35455" x2="10064" y2="35455"/>
                        <a14:foregroundMark x1="14537" y1="63939" x2="14537" y2="63939"/>
                        <a14:foregroundMark x1="18051" y1="64242" x2="18051" y2="64242"/>
                        <a14:foregroundMark x1="19489" y1="64545" x2="19489" y2="64545"/>
                        <a14:foregroundMark x1="14377" y1="55152" x2="18051" y2="73030"/>
                        <a14:foregroundMark x1="18530" y1="52727" x2="18530" y2="52727"/>
                        <a14:foregroundMark x1="19329" y1="52727" x2="21086" y2="56061"/>
                        <a14:foregroundMark x1="7348" y1="63333" x2="10383" y2="75152"/>
                        <a14:foregroundMark x1="10383" y1="75152" x2="11502" y2="77879"/>
                        <a14:foregroundMark x1="17093" y1="84848" x2="18530" y2="90000"/>
                        <a14:foregroundMark x1="6550" y1="82727" x2="12460" y2="87273"/>
                        <a14:foregroundMark x1="7668" y1="93333" x2="6709" y2="93636"/>
                        <a14:foregroundMark x1="20447" y1="65455" x2="19808" y2="67879"/>
                        <a14:foregroundMark x1="7188" y1="55758" x2="10703" y2="59394"/>
                        <a14:foregroundMark x1="4952" y1="53636" x2="6869" y2="55758"/>
                        <a14:foregroundMark x1="4792" y1="53939" x2="6869" y2="55152"/>
                      </a14:backgroundRemoval>
                    </a14:imgEffect>
                  </a14:imgLayer>
                </a14:imgProps>
              </a:ext>
              <a:ext uri="{28A0092B-C50C-407E-A947-70E740481C1C}">
                <a14:useLocalDpi xmlns:a14="http://schemas.microsoft.com/office/drawing/2010/main" val="0"/>
              </a:ext>
            </a:extLst>
          </a:blip>
          <a:srcRect t="-1" r="69169" b="-12985"/>
          <a:stretch>
            <a:fillRect/>
          </a:stretch>
        </p:blipFill>
        <p:spPr bwMode="auto">
          <a:xfrm>
            <a:off x="4297918" y="4969676"/>
            <a:ext cx="638001" cy="123253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Nhóm 2"/>
          <p:cNvGrpSpPr/>
          <p:nvPr/>
        </p:nvGrpSpPr>
        <p:grpSpPr>
          <a:xfrm>
            <a:off x="8337887" y="4460562"/>
            <a:ext cx="3507278" cy="2046486"/>
            <a:chOff x="363416" y="1841500"/>
            <a:chExt cx="5604347" cy="3061006"/>
          </a:xfrm>
        </p:grpSpPr>
        <p:sp>
          <p:nvSpPr>
            <p:cNvPr id="22" name="Hình chữ nhật: Góc Tròn 1"/>
            <p:cNvSpPr/>
            <p:nvPr/>
          </p:nvSpPr>
          <p:spPr>
            <a:xfrm flipH="1">
              <a:off x="363416" y="1841500"/>
              <a:ext cx="5375592" cy="306100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1" fmla="*/ 0 w 16992596"/>
                <a:gd name="connsiteY0-2" fmla="*/ 1399850 h 8398932"/>
                <a:gd name="connsiteX1-3" fmla="*/ 1399850 w 16992596"/>
                <a:gd name="connsiteY1-4" fmla="*/ 0 h 8398932"/>
                <a:gd name="connsiteX2-5" fmla="*/ 15592746 w 16992596"/>
                <a:gd name="connsiteY2-6" fmla="*/ 0 h 8398932"/>
                <a:gd name="connsiteX3-7" fmla="*/ 16992596 w 16992596"/>
                <a:gd name="connsiteY3-8" fmla="*/ 1399850 h 8398932"/>
                <a:gd name="connsiteX4-9" fmla="*/ 16992596 w 16992596"/>
                <a:gd name="connsiteY4-10" fmla="*/ 6999082 h 8398932"/>
                <a:gd name="connsiteX5-11" fmla="*/ 15592746 w 16992596"/>
                <a:gd name="connsiteY5-12" fmla="*/ 8398932 h 8398932"/>
                <a:gd name="connsiteX6-13" fmla="*/ 9309410 w 16992596"/>
                <a:gd name="connsiteY6-14" fmla="*/ 6775872 h 8398932"/>
                <a:gd name="connsiteX7-15" fmla="*/ 0 w 16992596"/>
                <a:gd name="connsiteY7-16" fmla="*/ 6999082 h 8398932"/>
                <a:gd name="connsiteX8-17" fmla="*/ 0 w 16992596"/>
                <a:gd name="connsiteY8-18" fmla="*/ 1399850 h 8398932"/>
                <a:gd name="connsiteX0-19" fmla="*/ 0 w 16992596"/>
                <a:gd name="connsiteY0-20" fmla="*/ 1399850 h 8398932"/>
                <a:gd name="connsiteX1-21" fmla="*/ 1399850 w 16992596"/>
                <a:gd name="connsiteY1-22" fmla="*/ 0 h 8398932"/>
                <a:gd name="connsiteX2-23" fmla="*/ 15592746 w 16992596"/>
                <a:gd name="connsiteY2-24" fmla="*/ 0 h 8398932"/>
                <a:gd name="connsiteX3-25" fmla="*/ 16992596 w 16992596"/>
                <a:gd name="connsiteY3-26" fmla="*/ 1399850 h 8398932"/>
                <a:gd name="connsiteX4-27" fmla="*/ 16992596 w 16992596"/>
                <a:gd name="connsiteY4-28" fmla="*/ 6999082 h 8398932"/>
                <a:gd name="connsiteX5-29" fmla="*/ 15592746 w 16992596"/>
                <a:gd name="connsiteY5-30" fmla="*/ 8398932 h 8398932"/>
                <a:gd name="connsiteX6-31" fmla="*/ 9309410 w 16992596"/>
                <a:gd name="connsiteY6-32" fmla="*/ 6775872 h 8398932"/>
                <a:gd name="connsiteX7-33" fmla="*/ 45720 w 16992596"/>
                <a:gd name="connsiteY7-34" fmla="*/ 5467462 h 8398932"/>
                <a:gd name="connsiteX8-35" fmla="*/ 0 w 16992596"/>
                <a:gd name="connsiteY8-36" fmla="*/ 1399850 h 8398932"/>
                <a:gd name="connsiteX0-37" fmla="*/ 0 w 16992596"/>
                <a:gd name="connsiteY0-38" fmla="*/ 1399850 h 8398932"/>
                <a:gd name="connsiteX1-39" fmla="*/ 1399850 w 16992596"/>
                <a:gd name="connsiteY1-40" fmla="*/ 0 h 8398932"/>
                <a:gd name="connsiteX2-41" fmla="*/ 15592746 w 16992596"/>
                <a:gd name="connsiteY2-42" fmla="*/ 0 h 8398932"/>
                <a:gd name="connsiteX3-43" fmla="*/ 16992596 w 16992596"/>
                <a:gd name="connsiteY3-44" fmla="*/ 1399850 h 8398932"/>
                <a:gd name="connsiteX4-45" fmla="*/ 16992596 w 16992596"/>
                <a:gd name="connsiteY4-46" fmla="*/ 6999082 h 8398932"/>
                <a:gd name="connsiteX5-47" fmla="*/ 15592746 w 16992596"/>
                <a:gd name="connsiteY5-48" fmla="*/ 8398932 h 8398932"/>
                <a:gd name="connsiteX6-49" fmla="*/ 5354630 w 16992596"/>
                <a:gd name="connsiteY6-50" fmla="*/ 6364392 h 8398932"/>
                <a:gd name="connsiteX7-51" fmla="*/ 45720 w 16992596"/>
                <a:gd name="connsiteY7-52" fmla="*/ 5467462 h 8398932"/>
                <a:gd name="connsiteX8-53" fmla="*/ 0 w 16992596"/>
                <a:gd name="connsiteY8-54" fmla="*/ 1399850 h 8398932"/>
                <a:gd name="connsiteX0-55" fmla="*/ 0 w 16992596"/>
                <a:gd name="connsiteY0-56" fmla="*/ 1399850 h 8398932"/>
                <a:gd name="connsiteX1-57" fmla="*/ 1399850 w 16992596"/>
                <a:gd name="connsiteY1-58" fmla="*/ 0 h 8398932"/>
                <a:gd name="connsiteX2-59" fmla="*/ 15592746 w 16992596"/>
                <a:gd name="connsiteY2-60" fmla="*/ 0 h 8398932"/>
                <a:gd name="connsiteX3-61" fmla="*/ 16992596 w 16992596"/>
                <a:gd name="connsiteY3-62" fmla="*/ 1399850 h 8398932"/>
                <a:gd name="connsiteX4-63" fmla="*/ 16992596 w 16992596"/>
                <a:gd name="connsiteY4-64" fmla="*/ 6999082 h 8398932"/>
                <a:gd name="connsiteX5-65" fmla="*/ 15592746 w 16992596"/>
                <a:gd name="connsiteY5-66" fmla="*/ 8398932 h 8398932"/>
                <a:gd name="connsiteX6-67" fmla="*/ 4920290 w 16992596"/>
                <a:gd name="connsiteY6-68" fmla="*/ 6181512 h 8398932"/>
                <a:gd name="connsiteX7-69" fmla="*/ 45720 w 16992596"/>
                <a:gd name="connsiteY7-70" fmla="*/ 5467462 h 8398932"/>
                <a:gd name="connsiteX8-71" fmla="*/ 0 w 16992596"/>
                <a:gd name="connsiteY8-72" fmla="*/ 1399850 h 8398932"/>
                <a:gd name="connsiteX0-73" fmla="*/ 0 w 16992596"/>
                <a:gd name="connsiteY0-74" fmla="*/ 1399850 h 8787552"/>
                <a:gd name="connsiteX1-75" fmla="*/ 1399850 w 16992596"/>
                <a:gd name="connsiteY1-76" fmla="*/ 0 h 8787552"/>
                <a:gd name="connsiteX2-77" fmla="*/ 15592746 w 16992596"/>
                <a:gd name="connsiteY2-78" fmla="*/ 0 h 8787552"/>
                <a:gd name="connsiteX3-79" fmla="*/ 16992596 w 16992596"/>
                <a:gd name="connsiteY3-80" fmla="*/ 1399850 h 8787552"/>
                <a:gd name="connsiteX4-81" fmla="*/ 16992596 w 16992596"/>
                <a:gd name="connsiteY4-82" fmla="*/ 6999082 h 8787552"/>
                <a:gd name="connsiteX5-83" fmla="*/ 14038266 w 16992596"/>
                <a:gd name="connsiteY5-84" fmla="*/ 8787552 h 8787552"/>
                <a:gd name="connsiteX6-85" fmla="*/ 4920290 w 16992596"/>
                <a:gd name="connsiteY6-86" fmla="*/ 6181512 h 8787552"/>
                <a:gd name="connsiteX7-87" fmla="*/ 45720 w 16992596"/>
                <a:gd name="connsiteY7-88" fmla="*/ 5467462 h 8787552"/>
                <a:gd name="connsiteX8-89" fmla="*/ 0 w 16992596"/>
                <a:gd name="connsiteY8-90" fmla="*/ 1399850 h 8787552"/>
                <a:gd name="connsiteX0-91" fmla="*/ 0 w 16992596"/>
                <a:gd name="connsiteY0-92" fmla="*/ 1399850 h 8787552"/>
                <a:gd name="connsiteX1-93" fmla="*/ 1399850 w 16992596"/>
                <a:gd name="connsiteY1-94" fmla="*/ 0 h 8787552"/>
                <a:gd name="connsiteX2-95" fmla="*/ 15592746 w 16992596"/>
                <a:gd name="connsiteY2-96" fmla="*/ 0 h 8787552"/>
                <a:gd name="connsiteX3-97" fmla="*/ 16992596 w 16992596"/>
                <a:gd name="connsiteY3-98" fmla="*/ 1399850 h 8787552"/>
                <a:gd name="connsiteX4-99" fmla="*/ 16878296 w 16992596"/>
                <a:gd name="connsiteY4-100" fmla="*/ 7616302 h 8787552"/>
                <a:gd name="connsiteX5-101" fmla="*/ 14038266 w 16992596"/>
                <a:gd name="connsiteY5-102" fmla="*/ 8787552 h 8787552"/>
                <a:gd name="connsiteX6-103" fmla="*/ 4920290 w 16992596"/>
                <a:gd name="connsiteY6-104" fmla="*/ 6181512 h 8787552"/>
                <a:gd name="connsiteX7-105" fmla="*/ 45720 w 16992596"/>
                <a:gd name="connsiteY7-106" fmla="*/ 5467462 h 8787552"/>
                <a:gd name="connsiteX8-107" fmla="*/ 0 w 16992596"/>
                <a:gd name="connsiteY8-108" fmla="*/ 1399850 h 8787552"/>
                <a:gd name="connsiteX0-109" fmla="*/ 0 w 16992596"/>
                <a:gd name="connsiteY0-110" fmla="*/ 1399850 h 8787552"/>
                <a:gd name="connsiteX1-111" fmla="*/ 1399850 w 16992596"/>
                <a:gd name="connsiteY1-112" fmla="*/ 0 h 8787552"/>
                <a:gd name="connsiteX2-113" fmla="*/ 15592746 w 16992596"/>
                <a:gd name="connsiteY2-114" fmla="*/ 0 h 8787552"/>
                <a:gd name="connsiteX3-115" fmla="*/ 16992596 w 16992596"/>
                <a:gd name="connsiteY3-116" fmla="*/ 1399850 h 8787552"/>
                <a:gd name="connsiteX4-117" fmla="*/ 16878296 w 16992596"/>
                <a:gd name="connsiteY4-118" fmla="*/ 7616302 h 8787552"/>
                <a:gd name="connsiteX5-119" fmla="*/ 14038266 w 16992596"/>
                <a:gd name="connsiteY5-120" fmla="*/ 8787552 h 8787552"/>
                <a:gd name="connsiteX6-121" fmla="*/ 3251510 w 16992596"/>
                <a:gd name="connsiteY6-122" fmla="*/ 6432972 h 8787552"/>
                <a:gd name="connsiteX7-123" fmla="*/ 45720 w 16992596"/>
                <a:gd name="connsiteY7-124" fmla="*/ 5467462 h 8787552"/>
                <a:gd name="connsiteX8-125" fmla="*/ 0 w 16992596"/>
                <a:gd name="connsiteY8-126" fmla="*/ 1399850 h 8787552"/>
                <a:gd name="connsiteX0-127" fmla="*/ 0 w 16992596"/>
                <a:gd name="connsiteY0-128" fmla="*/ 1399850 h 8421792"/>
                <a:gd name="connsiteX1-129" fmla="*/ 1399850 w 16992596"/>
                <a:gd name="connsiteY1-130" fmla="*/ 0 h 8421792"/>
                <a:gd name="connsiteX2-131" fmla="*/ 15592746 w 16992596"/>
                <a:gd name="connsiteY2-132" fmla="*/ 0 h 8421792"/>
                <a:gd name="connsiteX3-133" fmla="*/ 16992596 w 16992596"/>
                <a:gd name="connsiteY3-134" fmla="*/ 1399850 h 8421792"/>
                <a:gd name="connsiteX4-135" fmla="*/ 16878296 w 16992596"/>
                <a:gd name="connsiteY4-136" fmla="*/ 7616302 h 8421792"/>
                <a:gd name="connsiteX5-137" fmla="*/ 13489626 w 16992596"/>
                <a:gd name="connsiteY5-138" fmla="*/ 8421792 h 8421792"/>
                <a:gd name="connsiteX6-139" fmla="*/ 3251510 w 16992596"/>
                <a:gd name="connsiteY6-140" fmla="*/ 6432972 h 8421792"/>
                <a:gd name="connsiteX7-141" fmla="*/ 45720 w 16992596"/>
                <a:gd name="connsiteY7-142" fmla="*/ 5467462 h 8421792"/>
                <a:gd name="connsiteX8-143" fmla="*/ 0 w 16992596"/>
                <a:gd name="connsiteY8-144" fmla="*/ 1399850 h 8421792"/>
                <a:gd name="connsiteX0-145" fmla="*/ 0 w 16992596"/>
                <a:gd name="connsiteY0-146" fmla="*/ 1399850 h 8421792"/>
                <a:gd name="connsiteX1-147" fmla="*/ 1399850 w 16992596"/>
                <a:gd name="connsiteY1-148" fmla="*/ 0 h 8421792"/>
                <a:gd name="connsiteX2-149" fmla="*/ 15592746 w 16992596"/>
                <a:gd name="connsiteY2-150" fmla="*/ 0 h 8421792"/>
                <a:gd name="connsiteX3-151" fmla="*/ 16992596 w 16992596"/>
                <a:gd name="connsiteY3-152" fmla="*/ 1399850 h 8421792"/>
                <a:gd name="connsiteX4-153" fmla="*/ 16878296 w 16992596"/>
                <a:gd name="connsiteY4-154" fmla="*/ 7616302 h 8421792"/>
                <a:gd name="connsiteX5-155" fmla="*/ 13489626 w 16992596"/>
                <a:gd name="connsiteY5-156" fmla="*/ 8421792 h 8421792"/>
                <a:gd name="connsiteX6-157" fmla="*/ 4032560 w 16992596"/>
                <a:gd name="connsiteY6-158" fmla="*/ 5956722 h 8421792"/>
                <a:gd name="connsiteX7-159" fmla="*/ 45720 w 16992596"/>
                <a:gd name="connsiteY7-160" fmla="*/ 5467462 h 8421792"/>
                <a:gd name="connsiteX8-161" fmla="*/ 0 w 16992596"/>
                <a:gd name="connsiteY8-162" fmla="*/ 1399850 h 8421792"/>
                <a:gd name="connsiteX0-163" fmla="*/ 0 w 17020116"/>
                <a:gd name="connsiteY0-164" fmla="*/ 1399850 h 7760085"/>
                <a:gd name="connsiteX1-165" fmla="*/ 1399850 w 17020116"/>
                <a:gd name="connsiteY1-166" fmla="*/ 0 h 7760085"/>
                <a:gd name="connsiteX2-167" fmla="*/ 15592746 w 17020116"/>
                <a:gd name="connsiteY2-168" fmla="*/ 0 h 7760085"/>
                <a:gd name="connsiteX3-169" fmla="*/ 16992596 w 17020116"/>
                <a:gd name="connsiteY3-170" fmla="*/ 1399850 h 7760085"/>
                <a:gd name="connsiteX4-171" fmla="*/ 16878296 w 17020116"/>
                <a:gd name="connsiteY4-172" fmla="*/ 7616302 h 7760085"/>
                <a:gd name="connsiteX5-173" fmla="*/ 16575726 w 17020116"/>
                <a:gd name="connsiteY5-174" fmla="*/ 5792892 h 7760085"/>
                <a:gd name="connsiteX6-175" fmla="*/ 4032560 w 17020116"/>
                <a:gd name="connsiteY6-176" fmla="*/ 5956722 h 7760085"/>
                <a:gd name="connsiteX7-177" fmla="*/ 45720 w 17020116"/>
                <a:gd name="connsiteY7-178" fmla="*/ 5467462 h 7760085"/>
                <a:gd name="connsiteX8-179" fmla="*/ 0 w 17020116"/>
                <a:gd name="connsiteY8-180" fmla="*/ 1399850 h 7760085"/>
                <a:gd name="connsiteX0-181" fmla="*/ 0 w 16992596"/>
                <a:gd name="connsiteY0-182" fmla="*/ 1399850 h 6037823"/>
                <a:gd name="connsiteX1-183" fmla="*/ 1399850 w 16992596"/>
                <a:gd name="connsiteY1-184" fmla="*/ 0 h 6037823"/>
                <a:gd name="connsiteX2-185" fmla="*/ 15592746 w 16992596"/>
                <a:gd name="connsiteY2-186" fmla="*/ 0 h 6037823"/>
                <a:gd name="connsiteX3-187" fmla="*/ 16992596 w 16992596"/>
                <a:gd name="connsiteY3-188" fmla="*/ 1399850 h 6037823"/>
                <a:gd name="connsiteX4-189" fmla="*/ 16573496 w 16992596"/>
                <a:gd name="connsiteY4-190" fmla="*/ 5654152 h 6037823"/>
                <a:gd name="connsiteX5-191" fmla="*/ 16575726 w 16992596"/>
                <a:gd name="connsiteY5-192" fmla="*/ 5792892 h 6037823"/>
                <a:gd name="connsiteX6-193" fmla="*/ 4032560 w 16992596"/>
                <a:gd name="connsiteY6-194" fmla="*/ 5956722 h 6037823"/>
                <a:gd name="connsiteX7-195" fmla="*/ 45720 w 16992596"/>
                <a:gd name="connsiteY7-196" fmla="*/ 5467462 h 6037823"/>
                <a:gd name="connsiteX8-197" fmla="*/ 0 w 16992596"/>
                <a:gd name="connsiteY8-198" fmla="*/ 1399850 h 6037823"/>
                <a:gd name="connsiteX0-199" fmla="*/ 0 w 16992596"/>
                <a:gd name="connsiteY0-200" fmla="*/ 1399850 h 6037823"/>
                <a:gd name="connsiteX1-201" fmla="*/ 1399850 w 16992596"/>
                <a:gd name="connsiteY1-202" fmla="*/ 0 h 6037823"/>
                <a:gd name="connsiteX2-203" fmla="*/ 15592746 w 16992596"/>
                <a:gd name="connsiteY2-204" fmla="*/ 0 h 6037823"/>
                <a:gd name="connsiteX3-205" fmla="*/ 16992596 w 16992596"/>
                <a:gd name="connsiteY3-206" fmla="*/ 1399850 h 6037823"/>
                <a:gd name="connsiteX4-207" fmla="*/ 16573496 w 16992596"/>
                <a:gd name="connsiteY4-208" fmla="*/ 5654152 h 6037823"/>
                <a:gd name="connsiteX5-209" fmla="*/ 16575726 w 16992596"/>
                <a:gd name="connsiteY5-210" fmla="*/ 5792892 h 6037823"/>
                <a:gd name="connsiteX6-211" fmla="*/ 4032560 w 16992596"/>
                <a:gd name="connsiteY6-212" fmla="*/ 5956722 h 6037823"/>
                <a:gd name="connsiteX7-213" fmla="*/ 45720 w 16992596"/>
                <a:gd name="connsiteY7-214" fmla="*/ 4702612 h 6037823"/>
                <a:gd name="connsiteX8-215" fmla="*/ 0 w 16992596"/>
                <a:gd name="connsiteY8-216" fmla="*/ 1399850 h 6037823"/>
                <a:gd name="connsiteX0-217" fmla="*/ 0 w 16992596"/>
                <a:gd name="connsiteY0-218" fmla="*/ 1399850 h 6037823"/>
                <a:gd name="connsiteX1-219" fmla="*/ 1399850 w 16992596"/>
                <a:gd name="connsiteY1-220" fmla="*/ 0 h 6037823"/>
                <a:gd name="connsiteX2-221" fmla="*/ 15592746 w 16992596"/>
                <a:gd name="connsiteY2-222" fmla="*/ 0 h 6037823"/>
                <a:gd name="connsiteX3-223" fmla="*/ 16992596 w 16992596"/>
                <a:gd name="connsiteY3-224" fmla="*/ 1399850 h 6037823"/>
                <a:gd name="connsiteX4-225" fmla="*/ 16573496 w 16992596"/>
                <a:gd name="connsiteY4-226" fmla="*/ 5654152 h 6037823"/>
                <a:gd name="connsiteX5-227" fmla="*/ 16575726 w 16992596"/>
                <a:gd name="connsiteY5-228" fmla="*/ 5792892 h 6037823"/>
                <a:gd name="connsiteX6-229" fmla="*/ 4032560 w 16992596"/>
                <a:gd name="connsiteY6-230" fmla="*/ 5956722 h 6037823"/>
                <a:gd name="connsiteX7-231" fmla="*/ 45720 w 16992596"/>
                <a:gd name="connsiteY7-232" fmla="*/ 4702612 h 6037823"/>
                <a:gd name="connsiteX8-233" fmla="*/ 0 w 16992596"/>
                <a:gd name="connsiteY8-234" fmla="*/ 1399850 h 6037823"/>
                <a:gd name="connsiteX0-235" fmla="*/ 0 w 17504106"/>
                <a:gd name="connsiteY0-236" fmla="*/ 1399850 h 6049506"/>
                <a:gd name="connsiteX1-237" fmla="*/ 1399850 w 17504106"/>
                <a:gd name="connsiteY1-238" fmla="*/ 0 h 6049506"/>
                <a:gd name="connsiteX2-239" fmla="*/ 15592746 w 17504106"/>
                <a:gd name="connsiteY2-240" fmla="*/ 0 h 6049506"/>
                <a:gd name="connsiteX3-241" fmla="*/ 16992596 w 17504106"/>
                <a:gd name="connsiteY3-242" fmla="*/ 1399850 h 6049506"/>
                <a:gd name="connsiteX4-243" fmla="*/ 16573496 w 17504106"/>
                <a:gd name="connsiteY4-244" fmla="*/ 5654152 h 6049506"/>
                <a:gd name="connsiteX5-245" fmla="*/ 16575726 w 17504106"/>
                <a:gd name="connsiteY5-246" fmla="*/ 5792892 h 6049506"/>
                <a:gd name="connsiteX6-247" fmla="*/ 4032560 w 17504106"/>
                <a:gd name="connsiteY6-248" fmla="*/ 5397076 h 6049506"/>
                <a:gd name="connsiteX7-249" fmla="*/ 45720 w 17504106"/>
                <a:gd name="connsiteY7-250" fmla="*/ 4702612 h 6049506"/>
                <a:gd name="connsiteX8-251" fmla="*/ 0 w 17504106"/>
                <a:gd name="connsiteY8-252" fmla="*/ 1399850 h 6049506"/>
                <a:gd name="connsiteX0-253" fmla="*/ 0 w 17299667"/>
                <a:gd name="connsiteY0-254" fmla="*/ 1399850 h 5920500"/>
                <a:gd name="connsiteX1-255" fmla="*/ 1399850 w 17299667"/>
                <a:gd name="connsiteY1-256" fmla="*/ 0 h 5920500"/>
                <a:gd name="connsiteX2-257" fmla="*/ 15592746 w 17299667"/>
                <a:gd name="connsiteY2-258" fmla="*/ 0 h 5920500"/>
                <a:gd name="connsiteX3-259" fmla="*/ 16992596 w 17299667"/>
                <a:gd name="connsiteY3-260" fmla="*/ 1399850 h 5920500"/>
                <a:gd name="connsiteX4-261" fmla="*/ 15865573 w 17299667"/>
                <a:gd name="connsiteY4-262" fmla="*/ 2762648 h 5920500"/>
                <a:gd name="connsiteX5-263" fmla="*/ 16575726 w 17299667"/>
                <a:gd name="connsiteY5-264" fmla="*/ 5792892 h 5920500"/>
                <a:gd name="connsiteX6-265" fmla="*/ 4032560 w 17299667"/>
                <a:gd name="connsiteY6-266" fmla="*/ 5397076 h 5920500"/>
                <a:gd name="connsiteX7-267" fmla="*/ 45720 w 17299667"/>
                <a:gd name="connsiteY7-268" fmla="*/ 4702612 h 5920500"/>
                <a:gd name="connsiteX8-269" fmla="*/ 0 w 17299667"/>
                <a:gd name="connsiteY8-270" fmla="*/ 1399850 h 5920500"/>
                <a:gd name="connsiteX0-271" fmla="*/ 0 w 17179398"/>
                <a:gd name="connsiteY0-272" fmla="*/ 1399850 h 5461438"/>
                <a:gd name="connsiteX1-273" fmla="*/ 1399850 w 17179398"/>
                <a:gd name="connsiteY1-274" fmla="*/ 0 h 5461438"/>
                <a:gd name="connsiteX2-275" fmla="*/ 15592746 w 17179398"/>
                <a:gd name="connsiteY2-276" fmla="*/ 0 h 5461438"/>
                <a:gd name="connsiteX3-277" fmla="*/ 16992596 w 17179398"/>
                <a:gd name="connsiteY3-278" fmla="*/ 1399850 h 5461438"/>
                <a:gd name="connsiteX4-279" fmla="*/ 15865573 w 17179398"/>
                <a:gd name="connsiteY4-280" fmla="*/ 2762648 h 5461438"/>
                <a:gd name="connsiteX5-281" fmla="*/ 16428242 w 17179398"/>
                <a:gd name="connsiteY5-282" fmla="*/ 5195936 h 5461438"/>
                <a:gd name="connsiteX6-283" fmla="*/ 4032560 w 17179398"/>
                <a:gd name="connsiteY6-284" fmla="*/ 5397076 h 5461438"/>
                <a:gd name="connsiteX7-285" fmla="*/ 45720 w 17179398"/>
                <a:gd name="connsiteY7-286" fmla="*/ 4702612 h 5461438"/>
                <a:gd name="connsiteX8-287" fmla="*/ 0 w 17179398"/>
                <a:gd name="connsiteY8-288" fmla="*/ 1399850 h 5461438"/>
                <a:gd name="connsiteX0-289" fmla="*/ 0 w 17520355"/>
                <a:gd name="connsiteY0-290" fmla="*/ 1399850 h 5465872"/>
                <a:gd name="connsiteX1-291" fmla="*/ 1399850 w 17520355"/>
                <a:gd name="connsiteY1-292" fmla="*/ 0 h 5465872"/>
                <a:gd name="connsiteX2-293" fmla="*/ 15592746 w 17520355"/>
                <a:gd name="connsiteY2-294" fmla="*/ 0 h 5465872"/>
                <a:gd name="connsiteX3-295" fmla="*/ 16992596 w 17520355"/>
                <a:gd name="connsiteY3-296" fmla="*/ 1399850 h 5465872"/>
                <a:gd name="connsiteX4-297" fmla="*/ 16897960 w 17520355"/>
                <a:gd name="connsiteY4-298" fmla="*/ 2694661 h 5465872"/>
                <a:gd name="connsiteX5-299" fmla="*/ 16428242 w 17520355"/>
                <a:gd name="connsiteY5-300" fmla="*/ 5195936 h 5465872"/>
                <a:gd name="connsiteX6-301" fmla="*/ 4032560 w 17520355"/>
                <a:gd name="connsiteY6-302" fmla="*/ 5397076 h 5465872"/>
                <a:gd name="connsiteX7-303" fmla="*/ 45720 w 17520355"/>
                <a:gd name="connsiteY7-304" fmla="*/ 4702612 h 5465872"/>
                <a:gd name="connsiteX8-305" fmla="*/ 0 w 17520355"/>
                <a:gd name="connsiteY8-306" fmla="*/ 1399850 h 5465872"/>
                <a:gd name="connsiteX0-307" fmla="*/ 0 w 16992596"/>
                <a:gd name="connsiteY0-308" fmla="*/ 1399850 h 5491697"/>
                <a:gd name="connsiteX1-309" fmla="*/ 1399850 w 16992596"/>
                <a:gd name="connsiteY1-310" fmla="*/ 0 h 5491697"/>
                <a:gd name="connsiteX2-311" fmla="*/ 15592746 w 16992596"/>
                <a:gd name="connsiteY2-312" fmla="*/ 0 h 5491697"/>
                <a:gd name="connsiteX3-313" fmla="*/ 16992596 w 16992596"/>
                <a:gd name="connsiteY3-314" fmla="*/ 1399850 h 5491697"/>
                <a:gd name="connsiteX4-315" fmla="*/ 16897960 w 16992596"/>
                <a:gd name="connsiteY4-316" fmla="*/ 2694661 h 5491697"/>
                <a:gd name="connsiteX5-317" fmla="*/ 15336862 w 16992596"/>
                <a:gd name="connsiteY5-318" fmla="*/ 5241261 h 5491697"/>
                <a:gd name="connsiteX6-319" fmla="*/ 4032560 w 16992596"/>
                <a:gd name="connsiteY6-320" fmla="*/ 5397076 h 5491697"/>
                <a:gd name="connsiteX7-321" fmla="*/ 45720 w 16992596"/>
                <a:gd name="connsiteY7-322" fmla="*/ 4702612 h 5491697"/>
                <a:gd name="connsiteX8-323" fmla="*/ 0 w 16992596"/>
                <a:gd name="connsiteY8-324" fmla="*/ 1399850 h 5491697"/>
                <a:gd name="connsiteX0-325" fmla="*/ 0 w 17535491"/>
                <a:gd name="connsiteY0-326" fmla="*/ 1399850 h 5607744"/>
                <a:gd name="connsiteX1-327" fmla="*/ 1399850 w 17535491"/>
                <a:gd name="connsiteY1-328" fmla="*/ 0 h 5607744"/>
                <a:gd name="connsiteX2-329" fmla="*/ 15592746 w 17535491"/>
                <a:gd name="connsiteY2-330" fmla="*/ 0 h 5607744"/>
                <a:gd name="connsiteX3-331" fmla="*/ 16992596 w 17535491"/>
                <a:gd name="connsiteY3-332" fmla="*/ 1399850 h 5607744"/>
                <a:gd name="connsiteX4-333" fmla="*/ 16897960 w 17535491"/>
                <a:gd name="connsiteY4-334" fmla="*/ 2694661 h 5607744"/>
                <a:gd name="connsiteX5-335" fmla="*/ 16451032 w 17535491"/>
                <a:gd name="connsiteY5-336" fmla="*/ 5411151 h 5607744"/>
                <a:gd name="connsiteX6-337" fmla="*/ 4032560 w 17535491"/>
                <a:gd name="connsiteY6-338" fmla="*/ 5397076 h 5607744"/>
                <a:gd name="connsiteX7-339" fmla="*/ 45720 w 17535491"/>
                <a:gd name="connsiteY7-340" fmla="*/ 4702612 h 5607744"/>
                <a:gd name="connsiteX8-341" fmla="*/ 0 w 17535491"/>
                <a:gd name="connsiteY8-342" fmla="*/ 1399850 h 5607744"/>
                <a:gd name="connsiteX0-343" fmla="*/ 356868 w 17892359"/>
                <a:gd name="connsiteY0-344" fmla="*/ 1399850 h 5607744"/>
                <a:gd name="connsiteX1-345" fmla="*/ 1756718 w 17892359"/>
                <a:gd name="connsiteY1-346" fmla="*/ 0 h 5607744"/>
                <a:gd name="connsiteX2-347" fmla="*/ 15949614 w 17892359"/>
                <a:gd name="connsiteY2-348" fmla="*/ 0 h 5607744"/>
                <a:gd name="connsiteX3-349" fmla="*/ 17349464 w 17892359"/>
                <a:gd name="connsiteY3-350" fmla="*/ 1399850 h 5607744"/>
                <a:gd name="connsiteX4-351" fmla="*/ 17254828 w 17892359"/>
                <a:gd name="connsiteY4-352" fmla="*/ 2694661 h 5607744"/>
                <a:gd name="connsiteX5-353" fmla="*/ 16807900 w 17892359"/>
                <a:gd name="connsiteY5-354" fmla="*/ 5411151 h 5607744"/>
                <a:gd name="connsiteX6-355" fmla="*/ 4389428 w 17892359"/>
                <a:gd name="connsiteY6-356" fmla="*/ 5397076 h 5607744"/>
                <a:gd name="connsiteX7-357" fmla="*/ 0 w 17892359"/>
                <a:gd name="connsiteY7-358" fmla="*/ 4688890 h 5607744"/>
                <a:gd name="connsiteX8-359" fmla="*/ 356868 w 17892359"/>
                <a:gd name="connsiteY8-360" fmla="*/ 1399850 h 56077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ộp Văn bản 34"/>
            <p:cNvSpPr txBox="1"/>
            <p:nvPr/>
          </p:nvSpPr>
          <p:spPr>
            <a:xfrm>
              <a:off x="592171" y="2359749"/>
              <a:ext cx="5375592" cy="2347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black"/>
                  </a:solidFill>
                  <a:effectLst/>
                  <a:uLnTx/>
                  <a:uFillTx/>
                  <a:latin typeface="Aptos" panose="02110004020202020204"/>
                  <a:ea typeface="+mn-ea"/>
                  <a:cs typeface="+mn-cs"/>
                </a:rPr>
                <a:t>sực </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black"/>
                  </a:solidFill>
                  <a:effectLst/>
                  <a:uLnTx/>
                  <a:uFillTx/>
                  <a:latin typeface="Aptos" panose="02110004020202020204"/>
                  <a:ea typeface="+mn-ea"/>
                  <a:cs typeface="+mn-cs"/>
                </a:rPr>
                <a:t>nức</a:t>
              </a: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24" name="Picture 2" descr="Free vector three boys reading book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182" b="93636" l="1278" r="27636">
                        <a14:foregroundMark x1="2396" y1="24848" x2="1278" y2="26061"/>
                        <a14:foregroundMark x1="15495" y1="8182" x2="15495" y2="8182"/>
                        <a14:foregroundMark x1="18530" y1="34242" x2="18530" y2="34242"/>
                        <a14:foregroundMark x1="10064" y1="35455" x2="10064" y2="35455"/>
                        <a14:foregroundMark x1="14537" y1="63939" x2="14537" y2="63939"/>
                        <a14:foregroundMark x1="18051" y1="64242" x2="18051" y2="64242"/>
                        <a14:foregroundMark x1="19489" y1="64545" x2="19489" y2="64545"/>
                        <a14:foregroundMark x1="14377" y1="55152" x2="18051" y2="73030"/>
                        <a14:foregroundMark x1="18530" y1="52727" x2="18530" y2="52727"/>
                        <a14:foregroundMark x1="19329" y1="52727" x2="21086" y2="56061"/>
                        <a14:foregroundMark x1="7348" y1="63333" x2="10383" y2="75152"/>
                        <a14:foregroundMark x1="10383" y1="75152" x2="11502" y2="77879"/>
                        <a14:foregroundMark x1="17093" y1="84848" x2="18530" y2="90000"/>
                        <a14:foregroundMark x1="6550" y1="82727" x2="12460" y2="87273"/>
                        <a14:foregroundMark x1="7668" y1="93333" x2="6709" y2="93636"/>
                        <a14:foregroundMark x1="20447" y1="65455" x2="19808" y2="67879"/>
                        <a14:foregroundMark x1="7188" y1="55758" x2="10703" y2="59394"/>
                        <a14:foregroundMark x1="4952" y1="53636" x2="6869" y2="55758"/>
                        <a14:foregroundMark x1="4792" y1="53939" x2="6869" y2="55152"/>
                      </a14:backgroundRemoval>
                    </a14:imgEffect>
                  </a14:imgLayer>
                </a14:imgProps>
              </a:ext>
              <a:ext uri="{28A0092B-C50C-407E-A947-70E740481C1C}">
                <a14:useLocalDpi xmlns:a14="http://schemas.microsoft.com/office/drawing/2010/main" val="0"/>
              </a:ext>
            </a:extLst>
          </a:blip>
          <a:srcRect t="-1" r="69169" b="-12985"/>
          <a:stretch>
            <a:fillRect/>
          </a:stretch>
        </p:blipFill>
        <p:spPr bwMode="auto">
          <a:xfrm>
            <a:off x="8821561" y="5080688"/>
            <a:ext cx="638001" cy="12325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par>
                          <p:cTn id="37" fill="hold">
                            <p:stCondLst>
                              <p:cond delay="4000"/>
                            </p:stCondLst>
                            <p:childTnLst>
                              <p:par>
                                <p:cTn id="38" presetID="42"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8"/>
          <p:cNvGrpSpPr/>
          <p:nvPr/>
        </p:nvGrpSpPr>
        <p:grpSpPr>
          <a:xfrm>
            <a:off x="1788520" y="789301"/>
            <a:ext cx="8600303" cy="1005521"/>
            <a:chOff x="3821605" y="1250900"/>
            <a:chExt cx="4806779" cy="476300"/>
          </a:xfrm>
        </p:grpSpPr>
        <p:sp>
          <p:nvSpPr>
            <p:cNvPr id="5" name="Hình chữ nhật: Góc Tròn 19"/>
            <p:cNvSpPr/>
            <p:nvPr/>
          </p:nvSpPr>
          <p:spPr>
            <a:xfrm>
              <a:off x="4723374" y="1309432"/>
              <a:ext cx="3003240" cy="417768"/>
            </a:xfrm>
            <a:custGeom>
              <a:avLst/>
              <a:gdLst>
                <a:gd name="connsiteX0" fmla="*/ 0 w 3003240"/>
                <a:gd name="connsiteY0" fmla="*/ 69629 h 417768"/>
                <a:gd name="connsiteX1" fmla="*/ 69629 w 3003240"/>
                <a:gd name="connsiteY1" fmla="*/ 0 h 417768"/>
                <a:gd name="connsiteX2" fmla="*/ 671065 w 3003240"/>
                <a:gd name="connsiteY2" fmla="*/ 0 h 417768"/>
                <a:gd name="connsiteX3" fmla="*/ 1186582 w 3003240"/>
                <a:gd name="connsiteY3" fmla="*/ 0 h 417768"/>
                <a:gd name="connsiteX4" fmla="*/ 1730739 w 3003240"/>
                <a:gd name="connsiteY4" fmla="*/ 0 h 417768"/>
                <a:gd name="connsiteX5" fmla="*/ 2360815 w 3003240"/>
                <a:gd name="connsiteY5" fmla="*/ 0 h 417768"/>
                <a:gd name="connsiteX6" fmla="*/ 2933611 w 3003240"/>
                <a:gd name="connsiteY6" fmla="*/ 0 h 417768"/>
                <a:gd name="connsiteX7" fmla="*/ 3003240 w 3003240"/>
                <a:gd name="connsiteY7" fmla="*/ 69629 h 417768"/>
                <a:gd name="connsiteX8" fmla="*/ 3003240 w 3003240"/>
                <a:gd name="connsiteY8" fmla="*/ 348139 h 417768"/>
                <a:gd name="connsiteX9" fmla="*/ 2933611 w 3003240"/>
                <a:gd name="connsiteY9" fmla="*/ 417768 h 417768"/>
                <a:gd name="connsiteX10" fmla="*/ 2360815 w 3003240"/>
                <a:gd name="connsiteY10" fmla="*/ 417768 h 417768"/>
                <a:gd name="connsiteX11" fmla="*/ 1788018 w 3003240"/>
                <a:gd name="connsiteY11" fmla="*/ 417768 h 417768"/>
                <a:gd name="connsiteX12" fmla="*/ 1186582 w 3003240"/>
                <a:gd name="connsiteY12" fmla="*/ 417768 h 417768"/>
                <a:gd name="connsiteX13" fmla="*/ 642425 w 3003240"/>
                <a:gd name="connsiteY13" fmla="*/ 417768 h 417768"/>
                <a:gd name="connsiteX14" fmla="*/ 69629 w 3003240"/>
                <a:gd name="connsiteY14" fmla="*/ 417768 h 417768"/>
                <a:gd name="connsiteX15" fmla="*/ 0 w 3003240"/>
                <a:gd name="connsiteY15" fmla="*/ 348139 h 417768"/>
                <a:gd name="connsiteX16" fmla="*/ 0 w 3003240"/>
                <a:gd name="connsiteY16" fmla="*/ 69629 h 41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40" h="417768" fill="none" extrusionOk="0">
                  <a:moveTo>
                    <a:pt x="0" y="69629"/>
                  </a:moveTo>
                  <a:cubicBezTo>
                    <a:pt x="-10331" y="32337"/>
                    <a:pt x="26297" y="-2092"/>
                    <a:pt x="69629" y="0"/>
                  </a:cubicBezTo>
                  <a:cubicBezTo>
                    <a:pt x="342579" y="-43548"/>
                    <a:pt x="472875" y="400"/>
                    <a:pt x="671065" y="0"/>
                  </a:cubicBezTo>
                  <a:cubicBezTo>
                    <a:pt x="869255" y="-400"/>
                    <a:pt x="1058242" y="56832"/>
                    <a:pt x="1186582" y="0"/>
                  </a:cubicBezTo>
                  <a:cubicBezTo>
                    <a:pt x="1314922" y="-56832"/>
                    <a:pt x="1549754" y="23690"/>
                    <a:pt x="1730739" y="0"/>
                  </a:cubicBezTo>
                  <a:cubicBezTo>
                    <a:pt x="1911724" y="-23690"/>
                    <a:pt x="2108586" y="67654"/>
                    <a:pt x="2360815" y="0"/>
                  </a:cubicBezTo>
                  <a:cubicBezTo>
                    <a:pt x="2613044" y="-67654"/>
                    <a:pt x="2766702" y="4882"/>
                    <a:pt x="2933611" y="0"/>
                  </a:cubicBezTo>
                  <a:cubicBezTo>
                    <a:pt x="2970015" y="-5801"/>
                    <a:pt x="2994889" y="28535"/>
                    <a:pt x="3003240" y="69629"/>
                  </a:cubicBezTo>
                  <a:cubicBezTo>
                    <a:pt x="3017426" y="169768"/>
                    <a:pt x="2973509" y="239206"/>
                    <a:pt x="3003240" y="348139"/>
                  </a:cubicBezTo>
                  <a:cubicBezTo>
                    <a:pt x="3001207" y="381997"/>
                    <a:pt x="2971481" y="419729"/>
                    <a:pt x="2933611" y="417768"/>
                  </a:cubicBezTo>
                  <a:cubicBezTo>
                    <a:pt x="2708430" y="425821"/>
                    <a:pt x="2608257" y="402600"/>
                    <a:pt x="2360815" y="417768"/>
                  </a:cubicBezTo>
                  <a:cubicBezTo>
                    <a:pt x="2113373" y="432936"/>
                    <a:pt x="1927642" y="362694"/>
                    <a:pt x="1788018" y="417768"/>
                  </a:cubicBezTo>
                  <a:cubicBezTo>
                    <a:pt x="1648394" y="472842"/>
                    <a:pt x="1365635" y="406579"/>
                    <a:pt x="1186582" y="417768"/>
                  </a:cubicBezTo>
                  <a:cubicBezTo>
                    <a:pt x="1007529" y="428957"/>
                    <a:pt x="797516" y="398071"/>
                    <a:pt x="642425" y="417768"/>
                  </a:cubicBezTo>
                  <a:cubicBezTo>
                    <a:pt x="487334" y="437465"/>
                    <a:pt x="244687" y="399765"/>
                    <a:pt x="69629" y="417768"/>
                  </a:cubicBezTo>
                  <a:cubicBezTo>
                    <a:pt x="31456" y="420426"/>
                    <a:pt x="-4375" y="383757"/>
                    <a:pt x="0" y="348139"/>
                  </a:cubicBezTo>
                  <a:cubicBezTo>
                    <a:pt x="-7852" y="291911"/>
                    <a:pt x="14480" y="126724"/>
                    <a:pt x="0" y="69629"/>
                  </a:cubicBezTo>
                  <a:close/>
                </a:path>
                <a:path w="3003240" h="417768" stroke="0" extrusionOk="0">
                  <a:moveTo>
                    <a:pt x="0" y="69629"/>
                  </a:moveTo>
                  <a:cubicBezTo>
                    <a:pt x="-3765" y="26066"/>
                    <a:pt x="30690" y="675"/>
                    <a:pt x="69629" y="0"/>
                  </a:cubicBezTo>
                  <a:cubicBezTo>
                    <a:pt x="237737" y="-2193"/>
                    <a:pt x="416560" y="47615"/>
                    <a:pt x="642425" y="0"/>
                  </a:cubicBezTo>
                  <a:cubicBezTo>
                    <a:pt x="868290" y="-47615"/>
                    <a:pt x="945524" y="54398"/>
                    <a:pt x="1129302" y="0"/>
                  </a:cubicBezTo>
                  <a:cubicBezTo>
                    <a:pt x="1313080" y="-54398"/>
                    <a:pt x="1424649" y="17879"/>
                    <a:pt x="1644819" y="0"/>
                  </a:cubicBezTo>
                  <a:cubicBezTo>
                    <a:pt x="1864989" y="-17879"/>
                    <a:pt x="1993246" y="52714"/>
                    <a:pt x="2246255" y="0"/>
                  </a:cubicBezTo>
                  <a:cubicBezTo>
                    <a:pt x="2499264" y="-52714"/>
                    <a:pt x="2748333" y="2091"/>
                    <a:pt x="2933611" y="0"/>
                  </a:cubicBezTo>
                  <a:cubicBezTo>
                    <a:pt x="2979211" y="3953"/>
                    <a:pt x="3008685" y="29463"/>
                    <a:pt x="3003240" y="69629"/>
                  </a:cubicBezTo>
                  <a:cubicBezTo>
                    <a:pt x="3022672" y="208047"/>
                    <a:pt x="2996679" y="213629"/>
                    <a:pt x="3003240" y="348139"/>
                  </a:cubicBezTo>
                  <a:cubicBezTo>
                    <a:pt x="2998183" y="391169"/>
                    <a:pt x="2972381" y="418630"/>
                    <a:pt x="2933611" y="417768"/>
                  </a:cubicBezTo>
                  <a:cubicBezTo>
                    <a:pt x="2636349" y="460489"/>
                    <a:pt x="2467090" y="365787"/>
                    <a:pt x="2303535" y="417768"/>
                  </a:cubicBezTo>
                  <a:cubicBezTo>
                    <a:pt x="2139980" y="469749"/>
                    <a:pt x="1989485" y="391397"/>
                    <a:pt x="1702099" y="417768"/>
                  </a:cubicBezTo>
                  <a:cubicBezTo>
                    <a:pt x="1414713" y="444139"/>
                    <a:pt x="1398909" y="374903"/>
                    <a:pt x="1186582" y="417768"/>
                  </a:cubicBezTo>
                  <a:cubicBezTo>
                    <a:pt x="974255" y="460633"/>
                    <a:pt x="794456" y="359736"/>
                    <a:pt x="671065" y="417768"/>
                  </a:cubicBezTo>
                  <a:cubicBezTo>
                    <a:pt x="547674" y="475800"/>
                    <a:pt x="274029" y="404063"/>
                    <a:pt x="69629" y="417768"/>
                  </a:cubicBezTo>
                  <a:cubicBezTo>
                    <a:pt x="31235" y="423846"/>
                    <a:pt x="1070" y="384219"/>
                    <a:pt x="0" y="348139"/>
                  </a:cubicBezTo>
                  <a:cubicBezTo>
                    <a:pt x="-23191" y="215032"/>
                    <a:pt x="11129" y="186833"/>
                    <a:pt x="0" y="69629"/>
                  </a:cubicBezTo>
                  <a:close/>
                </a:path>
              </a:pathLst>
            </a:custGeom>
            <a:solidFill>
              <a:schemeClr val="accent3">
                <a:lumMod val="20000"/>
                <a:lumOff val="80000"/>
                <a:alpha val="80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Hộp Văn bản 20"/>
            <p:cNvSpPr txBox="1"/>
            <p:nvPr/>
          </p:nvSpPr>
          <p:spPr>
            <a:xfrm>
              <a:off x="3821605" y="1250900"/>
              <a:ext cx="4806779" cy="393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FF0000"/>
                  </a:solidFill>
                  <a:effectLst/>
                  <a:uLnTx/>
                  <a:uFillTx/>
                  <a:latin typeface="#9Slide07 SVNBeachwood Sans" pitchFamily="2" charset="0"/>
                  <a:ea typeface="+mn-ea"/>
                  <a:cs typeface="+mn-cs"/>
                </a:rPr>
                <a:t>LUYỆN ĐỌC CÂU DÀI</a:t>
              </a:r>
              <a:endParaRPr kumimoji="0" lang="en-US" sz="4800" b="1" i="0" u="none" strike="noStrike" kern="1200" cap="none" spc="0" normalizeH="0" baseline="0" noProof="0" dirty="0">
                <a:ln>
                  <a:noFill/>
                </a:ln>
                <a:solidFill>
                  <a:srgbClr val="FF0000"/>
                </a:solidFill>
                <a:effectLst/>
                <a:uLnTx/>
                <a:uFillTx/>
                <a:latin typeface="#9Slide07 SVNBeachwood Sans" pitchFamily="2" charset="0"/>
                <a:ea typeface="+mn-ea"/>
                <a:cs typeface="+mn-cs"/>
              </a:endParaRPr>
            </a:p>
          </p:txBody>
        </p:sp>
      </p:grpSp>
      <p:pic>
        <p:nvPicPr>
          <p:cNvPr id="13" name="Hình ảnh 16" descr="Ảnh có chứa cười, Phim hoạt hình, hình mẫu, Hoạt hình&#10;&#10;Mô tả được tạo tự động"/>
          <p:cNvPicPr>
            <a:picLocks noChangeAspect="1"/>
          </p:cNvPicPr>
          <p:nvPr/>
        </p:nvPicPr>
        <p:blipFill>
          <a:blip r:embed="rId1"/>
          <a:stretch>
            <a:fillRect/>
          </a:stretch>
        </p:blipFill>
        <p:spPr>
          <a:xfrm>
            <a:off x="63062" y="3772539"/>
            <a:ext cx="3626808" cy="3626808"/>
          </a:xfrm>
          <a:prstGeom prst="rect">
            <a:avLst/>
          </a:prstGeom>
        </p:spPr>
      </p:pic>
      <p:sp>
        <p:nvSpPr>
          <p:cNvPr id="2" name="Rectangle: Rounded Corners 1"/>
          <p:cNvSpPr/>
          <p:nvPr/>
        </p:nvSpPr>
        <p:spPr>
          <a:xfrm>
            <a:off x="662152" y="2175641"/>
            <a:ext cx="10846676" cy="195492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0" lang="vi-VN" sz="36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Từng chùm hoa bưởi cánh trắng, </a:t>
            </a:r>
            <a:r>
              <a:rPr kumimoji="0" lang="en-US" sz="3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36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có những tua</a:t>
            </a:r>
            <a:r>
              <a:rPr kumimoji="0" lang="en-US" sz="36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nhị vàng</a:t>
            </a:r>
            <a:r>
              <a:rPr kumimoji="0" lang="en-US" sz="3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36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ngấn lên giữa lòng hoa, </a:t>
            </a:r>
            <a:r>
              <a:rPr kumimoji="0" lang="en-US" sz="3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36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chẳng khác gì những bông thuỷ tiên</a:t>
            </a:r>
            <a:r>
              <a:rPr kumimoji="0" lang="en-US" sz="36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thu nhỏ.</a:t>
            </a:r>
            <a:r>
              <a:rPr kumimoji="0" lang="en-US" sz="3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endParaRPr lang="en-US" sz="20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8"/>
          <p:cNvGrpSpPr/>
          <p:nvPr/>
        </p:nvGrpSpPr>
        <p:grpSpPr>
          <a:xfrm>
            <a:off x="1788520" y="789301"/>
            <a:ext cx="8600303" cy="1005521"/>
            <a:chOff x="3821605" y="1250900"/>
            <a:chExt cx="4806779" cy="476300"/>
          </a:xfrm>
        </p:grpSpPr>
        <p:sp>
          <p:nvSpPr>
            <p:cNvPr id="5" name="Hình chữ nhật: Góc Tròn 19"/>
            <p:cNvSpPr/>
            <p:nvPr/>
          </p:nvSpPr>
          <p:spPr>
            <a:xfrm>
              <a:off x="4723374" y="1309432"/>
              <a:ext cx="3003240" cy="417768"/>
            </a:xfrm>
            <a:custGeom>
              <a:avLst/>
              <a:gdLst>
                <a:gd name="connsiteX0" fmla="*/ 0 w 3003240"/>
                <a:gd name="connsiteY0" fmla="*/ 69629 h 417768"/>
                <a:gd name="connsiteX1" fmla="*/ 69629 w 3003240"/>
                <a:gd name="connsiteY1" fmla="*/ 0 h 417768"/>
                <a:gd name="connsiteX2" fmla="*/ 671065 w 3003240"/>
                <a:gd name="connsiteY2" fmla="*/ 0 h 417768"/>
                <a:gd name="connsiteX3" fmla="*/ 1186582 w 3003240"/>
                <a:gd name="connsiteY3" fmla="*/ 0 h 417768"/>
                <a:gd name="connsiteX4" fmla="*/ 1730739 w 3003240"/>
                <a:gd name="connsiteY4" fmla="*/ 0 h 417768"/>
                <a:gd name="connsiteX5" fmla="*/ 2360815 w 3003240"/>
                <a:gd name="connsiteY5" fmla="*/ 0 h 417768"/>
                <a:gd name="connsiteX6" fmla="*/ 2933611 w 3003240"/>
                <a:gd name="connsiteY6" fmla="*/ 0 h 417768"/>
                <a:gd name="connsiteX7" fmla="*/ 3003240 w 3003240"/>
                <a:gd name="connsiteY7" fmla="*/ 69629 h 417768"/>
                <a:gd name="connsiteX8" fmla="*/ 3003240 w 3003240"/>
                <a:gd name="connsiteY8" fmla="*/ 348139 h 417768"/>
                <a:gd name="connsiteX9" fmla="*/ 2933611 w 3003240"/>
                <a:gd name="connsiteY9" fmla="*/ 417768 h 417768"/>
                <a:gd name="connsiteX10" fmla="*/ 2360815 w 3003240"/>
                <a:gd name="connsiteY10" fmla="*/ 417768 h 417768"/>
                <a:gd name="connsiteX11" fmla="*/ 1788018 w 3003240"/>
                <a:gd name="connsiteY11" fmla="*/ 417768 h 417768"/>
                <a:gd name="connsiteX12" fmla="*/ 1186582 w 3003240"/>
                <a:gd name="connsiteY12" fmla="*/ 417768 h 417768"/>
                <a:gd name="connsiteX13" fmla="*/ 642425 w 3003240"/>
                <a:gd name="connsiteY13" fmla="*/ 417768 h 417768"/>
                <a:gd name="connsiteX14" fmla="*/ 69629 w 3003240"/>
                <a:gd name="connsiteY14" fmla="*/ 417768 h 417768"/>
                <a:gd name="connsiteX15" fmla="*/ 0 w 3003240"/>
                <a:gd name="connsiteY15" fmla="*/ 348139 h 417768"/>
                <a:gd name="connsiteX16" fmla="*/ 0 w 3003240"/>
                <a:gd name="connsiteY16" fmla="*/ 69629 h 41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40" h="417768" fill="none" extrusionOk="0">
                  <a:moveTo>
                    <a:pt x="0" y="69629"/>
                  </a:moveTo>
                  <a:cubicBezTo>
                    <a:pt x="-10331" y="32337"/>
                    <a:pt x="26297" y="-2092"/>
                    <a:pt x="69629" y="0"/>
                  </a:cubicBezTo>
                  <a:cubicBezTo>
                    <a:pt x="342579" y="-43548"/>
                    <a:pt x="472875" y="400"/>
                    <a:pt x="671065" y="0"/>
                  </a:cubicBezTo>
                  <a:cubicBezTo>
                    <a:pt x="869255" y="-400"/>
                    <a:pt x="1058242" y="56832"/>
                    <a:pt x="1186582" y="0"/>
                  </a:cubicBezTo>
                  <a:cubicBezTo>
                    <a:pt x="1314922" y="-56832"/>
                    <a:pt x="1549754" y="23690"/>
                    <a:pt x="1730739" y="0"/>
                  </a:cubicBezTo>
                  <a:cubicBezTo>
                    <a:pt x="1911724" y="-23690"/>
                    <a:pt x="2108586" y="67654"/>
                    <a:pt x="2360815" y="0"/>
                  </a:cubicBezTo>
                  <a:cubicBezTo>
                    <a:pt x="2613044" y="-67654"/>
                    <a:pt x="2766702" y="4882"/>
                    <a:pt x="2933611" y="0"/>
                  </a:cubicBezTo>
                  <a:cubicBezTo>
                    <a:pt x="2970015" y="-5801"/>
                    <a:pt x="2994889" y="28535"/>
                    <a:pt x="3003240" y="69629"/>
                  </a:cubicBezTo>
                  <a:cubicBezTo>
                    <a:pt x="3017426" y="169768"/>
                    <a:pt x="2973509" y="239206"/>
                    <a:pt x="3003240" y="348139"/>
                  </a:cubicBezTo>
                  <a:cubicBezTo>
                    <a:pt x="3001207" y="381997"/>
                    <a:pt x="2971481" y="419729"/>
                    <a:pt x="2933611" y="417768"/>
                  </a:cubicBezTo>
                  <a:cubicBezTo>
                    <a:pt x="2708430" y="425821"/>
                    <a:pt x="2608257" y="402600"/>
                    <a:pt x="2360815" y="417768"/>
                  </a:cubicBezTo>
                  <a:cubicBezTo>
                    <a:pt x="2113373" y="432936"/>
                    <a:pt x="1927642" y="362694"/>
                    <a:pt x="1788018" y="417768"/>
                  </a:cubicBezTo>
                  <a:cubicBezTo>
                    <a:pt x="1648394" y="472842"/>
                    <a:pt x="1365635" y="406579"/>
                    <a:pt x="1186582" y="417768"/>
                  </a:cubicBezTo>
                  <a:cubicBezTo>
                    <a:pt x="1007529" y="428957"/>
                    <a:pt x="797516" y="398071"/>
                    <a:pt x="642425" y="417768"/>
                  </a:cubicBezTo>
                  <a:cubicBezTo>
                    <a:pt x="487334" y="437465"/>
                    <a:pt x="244687" y="399765"/>
                    <a:pt x="69629" y="417768"/>
                  </a:cubicBezTo>
                  <a:cubicBezTo>
                    <a:pt x="31456" y="420426"/>
                    <a:pt x="-4375" y="383757"/>
                    <a:pt x="0" y="348139"/>
                  </a:cubicBezTo>
                  <a:cubicBezTo>
                    <a:pt x="-7852" y="291911"/>
                    <a:pt x="14480" y="126724"/>
                    <a:pt x="0" y="69629"/>
                  </a:cubicBezTo>
                  <a:close/>
                </a:path>
                <a:path w="3003240" h="417768" stroke="0" extrusionOk="0">
                  <a:moveTo>
                    <a:pt x="0" y="69629"/>
                  </a:moveTo>
                  <a:cubicBezTo>
                    <a:pt x="-3765" y="26066"/>
                    <a:pt x="30690" y="675"/>
                    <a:pt x="69629" y="0"/>
                  </a:cubicBezTo>
                  <a:cubicBezTo>
                    <a:pt x="237737" y="-2193"/>
                    <a:pt x="416560" y="47615"/>
                    <a:pt x="642425" y="0"/>
                  </a:cubicBezTo>
                  <a:cubicBezTo>
                    <a:pt x="868290" y="-47615"/>
                    <a:pt x="945524" y="54398"/>
                    <a:pt x="1129302" y="0"/>
                  </a:cubicBezTo>
                  <a:cubicBezTo>
                    <a:pt x="1313080" y="-54398"/>
                    <a:pt x="1424649" y="17879"/>
                    <a:pt x="1644819" y="0"/>
                  </a:cubicBezTo>
                  <a:cubicBezTo>
                    <a:pt x="1864989" y="-17879"/>
                    <a:pt x="1993246" y="52714"/>
                    <a:pt x="2246255" y="0"/>
                  </a:cubicBezTo>
                  <a:cubicBezTo>
                    <a:pt x="2499264" y="-52714"/>
                    <a:pt x="2748333" y="2091"/>
                    <a:pt x="2933611" y="0"/>
                  </a:cubicBezTo>
                  <a:cubicBezTo>
                    <a:pt x="2979211" y="3953"/>
                    <a:pt x="3008685" y="29463"/>
                    <a:pt x="3003240" y="69629"/>
                  </a:cubicBezTo>
                  <a:cubicBezTo>
                    <a:pt x="3022672" y="208047"/>
                    <a:pt x="2996679" y="213629"/>
                    <a:pt x="3003240" y="348139"/>
                  </a:cubicBezTo>
                  <a:cubicBezTo>
                    <a:pt x="2998183" y="391169"/>
                    <a:pt x="2972381" y="418630"/>
                    <a:pt x="2933611" y="417768"/>
                  </a:cubicBezTo>
                  <a:cubicBezTo>
                    <a:pt x="2636349" y="460489"/>
                    <a:pt x="2467090" y="365787"/>
                    <a:pt x="2303535" y="417768"/>
                  </a:cubicBezTo>
                  <a:cubicBezTo>
                    <a:pt x="2139980" y="469749"/>
                    <a:pt x="1989485" y="391397"/>
                    <a:pt x="1702099" y="417768"/>
                  </a:cubicBezTo>
                  <a:cubicBezTo>
                    <a:pt x="1414713" y="444139"/>
                    <a:pt x="1398909" y="374903"/>
                    <a:pt x="1186582" y="417768"/>
                  </a:cubicBezTo>
                  <a:cubicBezTo>
                    <a:pt x="974255" y="460633"/>
                    <a:pt x="794456" y="359736"/>
                    <a:pt x="671065" y="417768"/>
                  </a:cubicBezTo>
                  <a:cubicBezTo>
                    <a:pt x="547674" y="475800"/>
                    <a:pt x="274029" y="404063"/>
                    <a:pt x="69629" y="417768"/>
                  </a:cubicBezTo>
                  <a:cubicBezTo>
                    <a:pt x="31235" y="423846"/>
                    <a:pt x="1070" y="384219"/>
                    <a:pt x="0" y="348139"/>
                  </a:cubicBezTo>
                  <a:cubicBezTo>
                    <a:pt x="-23191" y="215032"/>
                    <a:pt x="11129" y="186833"/>
                    <a:pt x="0" y="69629"/>
                  </a:cubicBezTo>
                  <a:close/>
                </a:path>
              </a:pathLst>
            </a:custGeom>
            <a:solidFill>
              <a:schemeClr val="accent3">
                <a:lumMod val="20000"/>
                <a:lumOff val="80000"/>
                <a:alpha val="80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Hộp Văn bản 20"/>
            <p:cNvSpPr txBox="1"/>
            <p:nvPr/>
          </p:nvSpPr>
          <p:spPr>
            <a:xfrm>
              <a:off x="3821605" y="1250900"/>
              <a:ext cx="4806779" cy="393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FF0000"/>
                  </a:solidFill>
                  <a:effectLst/>
                  <a:uLnTx/>
                  <a:uFillTx/>
                  <a:latin typeface="#9Slide07 SVNBeachwood Sans" pitchFamily="2" charset="0"/>
                  <a:ea typeface="+mn-ea"/>
                  <a:cs typeface="+mn-cs"/>
                </a:rPr>
                <a:t>LUYỆN ĐỌC CÂU DÀI</a:t>
              </a:r>
              <a:endParaRPr kumimoji="0" lang="en-US" sz="4800" b="1" i="0" u="none" strike="noStrike" kern="1200" cap="none" spc="0" normalizeH="0" baseline="0" noProof="0" dirty="0">
                <a:ln>
                  <a:noFill/>
                </a:ln>
                <a:solidFill>
                  <a:srgbClr val="FF0000"/>
                </a:solidFill>
                <a:effectLst/>
                <a:uLnTx/>
                <a:uFillTx/>
                <a:latin typeface="#9Slide07 SVNBeachwood Sans" pitchFamily="2" charset="0"/>
                <a:ea typeface="+mn-ea"/>
                <a:cs typeface="+mn-cs"/>
              </a:endParaRPr>
            </a:p>
          </p:txBody>
        </p:sp>
      </p:grpSp>
      <p:pic>
        <p:nvPicPr>
          <p:cNvPr id="13" name="Hình ảnh 16" descr="Ảnh có chứa cười, Phim hoạt hình, hình mẫu, Hoạt hình&#10;&#10;Mô tả được tạo tự động"/>
          <p:cNvPicPr>
            <a:picLocks noChangeAspect="1"/>
          </p:cNvPicPr>
          <p:nvPr/>
        </p:nvPicPr>
        <p:blipFill>
          <a:blip r:embed="rId1"/>
          <a:stretch>
            <a:fillRect/>
          </a:stretch>
        </p:blipFill>
        <p:spPr>
          <a:xfrm>
            <a:off x="63062" y="3772539"/>
            <a:ext cx="3626808" cy="3626808"/>
          </a:xfrm>
          <a:prstGeom prst="rect">
            <a:avLst/>
          </a:prstGeom>
        </p:spPr>
      </p:pic>
      <p:sp>
        <p:nvSpPr>
          <p:cNvPr id="2" name="Rectangle: Rounded Corners 1"/>
          <p:cNvSpPr/>
          <p:nvPr/>
        </p:nvSpPr>
        <p:spPr>
          <a:xfrm>
            <a:off x="662152" y="2175641"/>
            <a:ext cx="10846676" cy="195492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333333"/>
                </a:solidFill>
                <a:latin typeface="Calibri" panose="020F0502020204030204" pitchFamily="34" charset="0"/>
                <a:cs typeface="Calibri" panose="020F0502020204030204" pitchFamily="34" charset="0"/>
              </a:rPr>
              <a:t>Và trong những tầng lá</a:t>
            </a:r>
            <a:r>
              <a:rPr lang="vi-VN" sz="3600">
                <a:solidFill>
                  <a:srgbClr val="FF0000"/>
                </a:solidFill>
                <a:latin typeface="Calibri" panose="020F0502020204030204" pitchFamily="34" charset="0"/>
                <a:cs typeface="Calibri" panose="020F0502020204030204" pitchFamily="34" charset="0"/>
              </a:rPr>
              <a:t> </a:t>
            </a:r>
            <a:r>
              <a:rPr lang="en-US" sz="3600">
                <a:solidFill>
                  <a:srgbClr val="FF0000"/>
                </a:solidFill>
                <a:latin typeface="Calibri" panose="020F0502020204030204" pitchFamily="34" charset="0"/>
                <a:cs typeface="Calibri" panose="020F0502020204030204" pitchFamily="34" charset="0"/>
              </a:rPr>
              <a:t>/</a:t>
            </a:r>
            <a:r>
              <a:rPr lang="vi-VN" sz="3600">
                <a:solidFill>
                  <a:srgbClr val="333333"/>
                </a:solidFill>
                <a:latin typeface="Calibri" panose="020F0502020204030204" pitchFamily="34" charset="0"/>
                <a:cs typeface="Calibri" panose="020F0502020204030204" pitchFamily="34" charset="0"/>
              </a:rPr>
              <a:t>những tán cây vườn ấy,</a:t>
            </a:r>
            <a:r>
              <a:rPr lang="en-US" sz="3600">
                <a:solidFill>
                  <a:srgbClr val="FF0000"/>
                </a:solidFill>
                <a:latin typeface="Calibri" panose="020F0502020204030204" pitchFamily="34" charset="0"/>
                <a:cs typeface="Calibri" panose="020F0502020204030204" pitchFamily="34" charset="0"/>
              </a:rPr>
              <a:t>/</a:t>
            </a:r>
            <a:r>
              <a:rPr lang="vi-VN" sz="3600">
                <a:solidFill>
                  <a:srgbClr val="333333"/>
                </a:solidFill>
                <a:latin typeface="Calibri" panose="020F0502020204030204" pitchFamily="34" charset="0"/>
                <a:cs typeface="Calibri" panose="020F0502020204030204" pitchFamily="34" charset="0"/>
              </a:rPr>
              <a:t> tôi nghe thấy</a:t>
            </a:r>
            <a:r>
              <a:rPr lang="vi-VN" sz="3600">
                <a:solidFill>
                  <a:srgbClr val="FF0000"/>
                </a:solidFill>
                <a:latin typeface="Calibri" panose="020F0502020204030204" pitchFamily="34" charset="0"/>
                <a:cs typeface="Calibri" panose="020F0502020204030204" pitchFamily="34" charset="0"/>
              </a:rPr>
              <a:t> </a:t>
            </a:r>
            <a:r>
              <a:rPr lang="en-US" sz="3600">
                <a:solidFill>
                  <a:srgbClr val="FF0000"/>
                </a:solidFill>
                <a:latin typeface="Calibri" panose="020F0502020204030204" pitchFamily="34" charset="0"/>
                <a:cs typeface="Calibri" panose="020F0502020204030204" pitchFamily="34" charset="0"/>
              </a:rPr>
              <a:t>/</a:t>
            </a:r>
            <a:r>
              <a:rPr lang="vi-VN" sz="3600">
                <a:solidFill>
                  <a:srgbClr val="333333"/>
                </a:solidFill>
                <a:latin typeface="Calibri" panose="020F0502020204030204" pitchFamily="34" charset="0"/>
                <a:cs typeface="Calibri" panose="020F0502020204030204" pitchFamily="34" charset="0"/>
              </a:rPr>
              <a:t>những chú dế gọi nhau trong kẽ gạch</a:t>
            </a:r>
            <a:r>
              <a:rPr lang="vi-VN" sz="3600">
                <a:solidFill>
                  <a:srgbClr val="FF0000"/>
                </a:solidFill>
                <a:latin typeface="Calibri" panose="020F0502020204030204" pitchFamily="34" charset="0"/>
                <a:cs typeface="Calibri" panose="020F0502020204030204" pitchFamily="34" charset="0"/>
              </a:rPr>
              <a:t>.</a:t>
            </a:r>
            <a:r>
              <a:rPr lang="en-US" sz="3600">
                <a:solidFill>
                  <a:srgbClr val="FF0000"/>
                </a:solidFill>
                <a:latin typeface="Calibri" panose="020F0502020204030204" pitchFamily="34" charset="0"/>
                <a:cs typeface="Calibri" panose="020F0502020204030204" pitchFamily="34" charset="0"/>
              </a:rPr>
              <a:t>//</a:t>
            </a:r>
            <a:r>
              <a:rPr lang="vi-VN" sz="3600">
                <a:solidFill>
                  <a:srgbClr val="FF0000"/>
                </a:solidFill>
                <a:latin typeface="Calibri" panose="020F0502020204030204" pitchFamily="34" charset="0"/>
                <a:cs typeface="Calibri" panose="020F0502020204030204" pitchFamily="34" charset="0"/>
              </a:rPr>
              <a:t> </a:t>
            </a:r>
            <a:endParaRPr kumimoji="0" lang="en-US" sz="2000" b="0" i="0" u="none" strike="noStrike" kern="1200" cap="none" spc="0" normalizeH="0" baseline="0" noProof="0">
              <a:ln>
                <a:noFill/>
              </a:ln>
              <a:solidFill>
                <a:srgbClr val="FF0000"/>
              </a:solidFill>
              <a:effectLst/>
              <a:uLnTx/>
              <a:uFillTx/>
              <a:latin typeface="Aptos" panose="021100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 name="Nhóm 12"/>
          <p:cNvGrpSpPr/>
          <p:nvPr/>
        </p:nvGrpSpPr>
        <p:grpSpPr>
          <a:xfrm>
            <a:off x="1908057" y="530117"/>
            <a:ext cx="8375886" cy="1700213"/>
            <a:chOff x="1401569" y="768429"/>
            <a:chExt cx="7015620" cy="962906"/>
          </a:xfrm>
        </p:grpSpPr>
        <p:grpSp>
          <p:nvGrpSpPr>
            <p:cNvPr id="7" name="Nhóm 11"/>
            <p:cNvGrpSpPr/>
            <p:nvPr/>
          </p:nvGrpSpPr>
          <p:grpSpPr>
            <a:xfrm>
              <a:off x="1600200" y="961262"/>
              <a:ext cx="6816989" cy="753242"/>
              <a:chOff x="2131359" y="1697037"/>
              <a:chExt cx="5807557" cy="287193"/>
            </a:xfrm>
          </p:grpSpPr>
          <p:sp>
            <p:nvSpPr>
              <p:cNvPr id="9" name="Hình chữ nhật: Góc Tròn 10"/>
              <p:cNvSpPr/>
              <p:nvPr/>
            </p:nvSpPr>
            <p:spPr>
              <a:xfrm>
                <a:off x="2131359" y="1697037"/>
                <a:ext cx="5678016" cy="287193"/>
              </a:xfrm>
              <a:custGeom>
                <a:avLst/>
                <a:gdLst>
                  <a:gd name="connsiteX0" fmla="*/ 0 w 5678016"/>
                  <a:gd name="connsiteY0" fmla="*/ 47866 h 287193"/>
                  <a:gd name="connsiteX1" fmla="*/ 47866 w 5678016"/>
                  <a:gd name="connsiteY1" fmla="*/ 0 h 287193"/>
                  <a:gd name="connsiteX2" fmla="*/ 634006 w 5678016"/>
                  <a:gd name="connsiteY2" fmla="*/ 0 h 287193"/>
                  <a:gd name="connsiteX3" fmla="*/ 1220146 w 5678016"/>
                  <a:gd name="connsiteY3" fmla="*/ 0 h 287193"/>
                  <a:gd name="connsiteX4" fmla="*/ 2029577 w 5678016"/>
                  <a:gd name="connsiteY4" fmla="*/ 0 h 287193"/>
                  <a:gd name="connsiteX5" fmla="*/ 2839008 w 5678016"/>
                  <a:gd name="connsiteY5" fmla="*/ 0 h 287193"/>
                  <a:gd name="connsiteX6" fmla="*/ 3536794 w 5678016"/>
                  <a:gd name="connsiteY6" fmla="*/ 0 h 287193"/>
                  <a:gd name="connsiteX7" fmla="*/ 4067110 w 5678016"/>
                  <a:gd name="connsiteY7" fmla="*/ 0 h 287193"/>
                  <a:gd name="connsiteX8" fmla="*/ 4597427 w 5678016"/>
                  <a:gd name="connsiteY8" fmla="*/ 0 h 287193"/>
                  <a:gd name="connsiteX9" fmla="*/ 5630150 w 5678016"/>
                  <a:gd name="connsiteY9" fmla="*/ 0 h 287193"/>
                  <a:gd name="connsiteX10" fmla="*/ 5678016 w 5678016"/>
                  <a:gd name="connsiteY10" fmla="*/ 47866 h 287193"/>
                  <a:gd name="connsiteX11" fmla="*/ 5678016 w 5678016"/>
                  <a:gd name="connsiteY11" fmla="*/ 239327 h 287193"/>
                  <a:gd name="connsiteX12" fmla="*/ 5630150 w 5678016"/>
                  <a:gd name="connsiteY12" fmla="*/ 287193 h 287193"/>
                  <a:gd name="connsiteX13" fmla="*/ 4820719 w 5678016"/>
                  <a:gd name="connsiteY13" fmla="*/ 287193 h 287193"/>
                  <a:gd name="connsiteX14" fmla="*/ 4011288 w 5678016"/>
                  <a:gd name="connsiteY14" fmla="*/ 287193 h 287193"/>
                  <a:gd name="connsiteX15" fmla="*/ 3313502 w 5678016"/>
                  <a:gd name="connsiteY15" fmla="*/ 287193 h 287193"/>
                  <a:gd name="connsiteX16" fmla="*/ 2504071 w 5678016"/>
                  <a:gd name="connsiteY16" fmla="*/ 287193 h 287193"/>
                  <a:gd name="connsiteX17" fmla="*/ 1806285 w 5678016"/>
                  <a:gd name="connsiteY17" fmla="*/ 287193 h 287193"/>
                  <a:gd name="connsiteX18" fmla="*/ 1108500 w 5678016"/>
                  <a:gd name="connsiteY18" fmla="*/ 287193 h 287193"/>
                  <a:gd name="connsiteX19" fmla="*/ 47866 w 5678016"/>
                  <a:gd name="connsiteY19" fmla="*/ 287193 h 287193"/>
                  <a:gd name="connsiteX20" fmla="*/ 0 w 5678016"/>
                  <a:gd name="connsiteY20" fmla="*/ 239327 h 287193"/>
                  <a:gd name="connsiteX21" fmla="*/ 0 w 5678016"/>
                  <a:gd name="connsiteY21" fmla="*/ 47866 h 28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78016" h="287193" fill="none" extrusionOk="0">
                    <a:moveTo>
                      <a:pt x="0" y="47866"/>
                    </a:moveTo>
                    <a:cubicBezTo>
                      <a:pt x="-2838" y="17340"/>
                      <a:pt x="15434" y="-233"/>
                      <a:pt x="47866" y="0"/>
                    </a:cubicBezTo>
                    <a:cubicBezTo>
                      <a:pt x="183822" y="-1842"/>
                      <a:pt x="424569" y="16603"/>
                      <a:pt x="634006" y="0"/>
                    </a:cubicBezTo>
                    <a:cubicBezTo>
                      <a:pt x="843443" y="-16603"/>
                      <a:pt x="990438" y="-15983"/>
                      <a:pt x="1220146" y="0"/>
                    </a:cubicBezTo>
                    <a:cubicBezTo>
                      <a:pt x="1449854" y="15983"/>
                      <a:pt x="1702734" y="24684"/>
                      <a:pt x="2029577" y="0"/>
                    </a:cubicBezTo>
                    <a:cubicBezTo>
                      <a:pt x="2356420" y="-24684"/>
                      <a:pt x="2650150" y="-31787"/>
                      <a:pt x="2839008" y="0"/>
                    </a:cubicBezTo>
                    <a:cubicBezTo>
                      <a:pt x="3027866" y="31787"/>
                      <a:pt x="3359658" y="-15877"/>
                      <a:pt x="3536794" y="0"/>
                    </a:cubicBezTo>
                    <a:cubicBezTo>
                      <a:pt x="3713930" y="15877"/>
                      <a:pt x="3930550" y="20192"/>
                      <a:pt x="4067110" y="0"/>
                    </a:cubicBezTo>
                    <a:cubicBezTo>
                      <a:pt x="4203670" y="-20192"/>
                      <a:pt x="4490060" y="-17864"/>
                      <a:pt x="4597427" y="0"/>
                    </a:cubicBezTo>
                    <a:cubicBezTo>
                      <a:pt x="4704794" y="17864"/>
                      <a:pt x="5287980" y="-47862"/>
                      <a:pt x="5630150" y="0"/>
                    </a:cubicBezTo>
                    <a:cubicBezTo>
                      <a:pt x="5654264" y="5707"/>
                      <a:pt x="5679531" y="23458"/>
                      <a:pt x="5678016" y="47866"/>
                    </a:cubicBezTo>
                    <a:cubicBezTo>
                      <a:pt x="5682585" y="115005"/>
                      <a:pt x="5678159" y="200923"/>
                      <a:pt x="5678016" y="239327"/>
                    </a:cubicBezTo>
                    <a:cubicBezTo>
                      <a:pt x="5677065" y="266005"/>
                      <a:pt x="5655673" y="286202"/>
                      <a:pt x="5630150" y="287193"/>
                    </a:cubicBezTo>
                    <a:cubicBezTo>
                      <a:pt x="5454303" y="248181"/>
                      <a:pt x="5093583" y="284177"/>
                      <a:pt x="4820719" y="287193"/>
                    </a:cubicBezTo>
                    <a:cubicBezTo>
                      <a:pt x="4547855" y="290209"/>
                      <a:pt x="4399891" y="253056"/>
                      <a:pt x="4011288" y="287193"/>
                    </a:cubicBezTo>
                    <a:cubicBezTo>
                      <a:pt x="3622685" y="321330"/>
                      <a:pt x="3463863" y="281456"/>
                      <a:pt x="3313502" y="287193"/>
                    </a:cubicBezTo>
                    <a:cubicBezTo>
                      <a:pt x="3163141" y="292930"/>
                      <a:pt x="2677715" y="280298"/>
                      <a:pt x="2504071" y="287193"/>
                    </a:cubicBezTo>
                    <a:cubicBezTo>
                      <a:pt x="2330427" y="294088"/>
                      <a:pt x="2087211" y="295299"/>
                      <a:pt x="1806285" y="287193"/>
                    </a:cubicBezTo>
                    <a:cubicBezTo>
                      <a:pt x="1525359" y="279087"/>
                      <a:pt x="1302856" y="262642"/>
                      <a:pt x="1108500" y="287193"/>
                    </a:cubicBezTo>
                    <a:cubicBezTo>
                      <a:pt x="914144" y="311744"/>
                      <a:pt x="394285" y="328530"/>
                      <a:pt x="47866" y="287193"/>
                    </a:cubicBezTo>
                    <a:cubicBezTo>
                      <a:pt x="19208" y="284578"/>
                      <a:pt x="-342" y="265271"/>
                      <a:pt x="0" y="239327"/>
                    </a:cubicBezTo>
                    <a:cubicBezTo>
                      <a:pt x="-2956" y="166331"/>
                      <a:pt x="9053" y="137004"/>
                      <a:pt x="0" y="47866"/>
                    </a:cubicBezTo>
                    <a:close/>
                  </a:path>
                  <a:path w="5678016" h="287193" stroke="0" extrusionOk="0">
                    <a:moveTo>
                      <a:pt x="0" y="47866"/>
                    </a:moveTo>
                    <a:cubicBezTo>
                      <a:pt x="5024" y="21114"/>
                      <a:pt x="25057" y="-2485"/>
                      <a:pt x="47866" y="0"/>
                    </a:cubicBezTo>
                    <a:cubicBezTo>
                      <a:pt x="390156" y="23308"/>
                      <a:pt x="593553" y="-1243"/>
                      <a:pt x="745652" y="0"/>
                    </a:cubicBezTo>
                    <a:cubicBezTo>
                      <a:pt x="897751" y="1243"/>
                      <a:pt x="1144302" y="-27872"/>
                      <a:pt x="1499260" y="0"/>
                    </a:cubicBezTo>
                    <a:cubicBezTo>
                      <a:pt x="1854218" y="27872"/>
                      <a:pt x="1829353" y="-15210"/>
                      <a:pt x="2029577" y="0"/>
                    </a:cubicBezTo>
                    <a:cubicBezTo>
                      <a:pt x="2229801" y="15210"/>
                      <a:pt x="2430636" y="5512"/>
                      <a:pt x="2727362" y="0"/>
                    </a:cubicBezTo>
                    <a:cubicBezTo>
                      <a:pt x="3024088" y="-5512"/>
                      <a:pt x="3089476" y="-22662"/>
                      <a:pt x="3257679" y="0"/>
                    </a:cubicBezTo>
                    <a:cubicBezTo>
                      <a:pt x="3425882" y="22662"/>
                      <a:pt x="3622462" y="28458"/>
                      <a:pt x="3955465" y="0"/>
                    </a:cubicBezTo>
                    <a:cubicBezTo>
                      <a:pt x="4288468" y="-28458"/>
                      <a:pt x="4288555" y="-5406"/>
                      <a:pt x="4597427" y="0"/>
                    </a:cubicBezTo>
                    <a:cubicBezTo>
                      <a:pt x="4906299" y="5406"/>
                      <a:pt x="5165709" y="11403"/>
                      <a:pt x="5630150" y="0"/>
                    </a:cubicBezTo>
                    <a:cubicBezTo>
                      <a:pt x="5652596" y="-3275"/>
                      <a:pt x="5678946" y="21866"/>
                      <a:pt x="5678016" y="47866"/>
                    </a:cubicBezTo>
                    <a:cubicBezTo>
                      <a:pt x="5669286" y="141663"/>
                      <a:pt x="5671414" y="176444"/>
                      <a:pt x="5678016" y="239327"/>
                    </a:cubicBezTo>
                    <a:cubicBezTo>
                      <a:pt x="5679494" y="267003"/>
                      <a:pt x="5660352" y="285908"/>
                      <a:pt x="5630150" y="287193"/>
                    </a:cubicBezTo>
                    <a:cubicBezTo>
                      <a:pt x="5388106" y="282387"/>
                      <a:pt x="5201239" y="284486"/>
                      <a:pt x="5044010" y="287193"/>
                    </a:cubicBezTo>
                    <a:cubicBezTo>
                      <a:pt x="4886781" y="289900"/>
                      <a:pt x="4647067" y="289402"/>
                      <a:pt x="4346225" y="287193"/>
                    </a:cubicBezTo>
                    <a:cubicBezTo>
                      <a:pt x="4045383" y="284984"/>
                      <a:pt x="3821043" y="321541"/>
                      <a:pt x="3536794" y="287193"/>
                    </a:cubicBezTo>
                    <a:cubicBezTo>
                      <a:pt x="3252545" y="252845"/>
                      <a:pt x="2988984" y="287740"/>
                      <a:pt x="2783185" y="287193"/>
                    </a:cubicBezTo>
                    <a:cubicBezTo>
                      <a:pt x="2577386" y="286646"/>
                      <a:pt x="2163980" y="285285"/>
                      <a:pt x="1973754" y="287193"/>
                    </a:cubicBezTo>
                    <a:cubicBezTo>
                      <a:pt x="1783528" y="289101"/>
                      <a:pt x="1468872" y="316160"/>
                      <a:pt x="1275968" y="287193"/>
                    </a:cubicBezTo>
                    <a:cubicBezTo>
                      <a:pt x="1083064" y="258226"/>
                      <a:pt x="456006" y="287903"/>
                      <a:pt x="47866" y="287193"/>
                    </a:cubicBezTo>
                    <a:cubicBezTo>
                      <a:pt x="23350" y="286667"/>
                      <a:pt x="4" y="269944"/>
                      <a:pt x="0" y="239327"/>
                    </a:cubicBezTo>
                    <a:cubicBezTo>
                      <a:pt x="-3418" y="188139"/>
                      <a:pt x="-3182" y="129995"/>
                      <a:pt x="0" y="47866"/>
                    </a:cubicBezTo>
                    <a:close/>
                  </a:path>
                </a:pathLst>
              </a:custGeom>
              <a:solidFill>
                <a:schemeClr val="bg1">
                  <a:alpha val="95000"/>
                </a:schemeClr>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ộp Văn bản 9"/>
              <p:cNvSpPr txBox="1"/>
              <p:nvPr/>
            </p:nvSpPr>
            <p:spPr>
              <a:xfrm>
                <a:off x="3195466" y="1778093"/>
                <a:ext cx="4743450" cy="139564"/>
              </a:xfrm>
              <a:prstGeom prst="rect">
                <a:avLst/>
              </a:prstGeom>
              <a:noFill/>
            </p:spPr>
            <p:txBody>
              <a:bodyPr wrap="square" rtlCol="0">
                <a:spAutoFit/>
              </a:bodyPr>
              <a:lstStyle/>
              <a:p>
                <a:r>
                  <a:rPr lang="en-US" sz="3600" dirty="0" err="1">
                    <a:solidFill>
                      <a:srgbClr val="FF0000"/>
                    </a:solidFill>
                    <a:latin typeface="#9Slide05 SVNClementine" panose="020F0502020204030203" pitchFamily="34" charset="77"/>
                  </a:rPr>
                  <a:t>Bài</a:t>
                </a:r>
                <a:r>
                  <a:rPr lang="en-US" sz="3600" dirty="0">
                    <a:solidFill>
                      <a:srgbClr val="FF0000"/>
                    </a:solidFill>
                    <a:latin typeface="#9Slide05 SVNClementine" panose="020F0502020204030203" pitchFamily="34" charset="77"/>
                  </a:rPr>
                  <a:t> </a:t>
                </a:r>
                <a:r>
                  <a:rPr lang="en-US" sz="3600" dirty="0" err="1">
                    <a:solidFill>
                      <a:srgbClr val="FF0000"/>
                    </a:solidFill>
                    <a:latin typeface="#9Slide05 SVNClementine" panose="020F0502020204030203" pitchFamily="34" charset="77"/>
                  </a:rPr>
                  <a:t>tập</a:t>
                </a:r>
                <a:r>
                  <a:rPr lang="en-US" sz="3600" dirty="0">
                    <a:solidFill>
                      <a:srgbClr val="FF0000"/>
                    </a:solidFill>
                    <a:latin typeface="#9Slide05 SVNClementine" panose="020F0502020204030203" pitchFamily="34" charset="77"/>
                  </a:rPr>
                  <a:t> </a:t>
                </a:r>
                <a:r>
                  <a:rPr lang="en-US" sz="3600" dirty="0" err="1">
                    <a:solidFill>
                      <a:srgbClr val="FF0000"/>
                    </a:solidFill>
                    <a:latin typeface="#9Slide05 SVNClementine" panose="020F0502020204030203" pitchFamily="34" charset="77"/>
                  </a:rPr>
                  <a:t>đọc</a:t>
                </a:r>
                <a:r>
                  <a:rPr lang="en-US" sz="3600" dirty="0">
                    <a:solidFill>
                      <a:srgbClr val="FF0000"/>
                    </a:solidFill>
                    <a:latin typeface="#9Slide05 SVNClementine" panose="020F0502020204030203" pitchFamily="34" charset="77"/>
                  </a:rPr>
                  <a:t> </a:t>
                </a:r>
                <a:r>
                  <a:rPr lang="en-US" sz="3600" dirty="0" err="1">
                    <a:solidFill>
                      <a:srgbClr val="FF0000"/>
                    </a:solidFill>
                    <a:latin typeface="#9Slide05 SVNClementine" panose="020F0502020204030203" pitchFamily="34" charset="77"/>
                  </a:rPr>
                  <a:t>được</a:t>
                </a:r>
                <a:r>
                  <a:rPr lang="en-US" sz="3600" dirty="0">
                    <a:solidFill>
                      <a:srgbClr val="FF0000"/>
                    </a:solidFill>
                    <a:latin typeface="#9Slide05 SVNClementine" panose="020F0502020204030203" pitchFamily="34" charset="77"/>
                  </a:rPr>
                  <a:t> chia </a:t>
                </a:r>
                <a:r>
                  <a:rPr lang="en-US" sz="3600" dirty="0" err="1">
                    <a:solidFill>
                      <a:srgbClr val="FF0000"/>
                    </a:solidFill>
                    <a:latin typeface="#9Slide05 SVNClementine" panose="020F0502020204030203" pitchFamily="34" charset="77"/>
                  </a:rPr>
                  <a:t>làm</a:t>
                </a:r>
                <a:r>
                  <a:rPr lang="en-US" sz="3600" dirty="0">
                    <a:solidFill>
                      <a:srgbClr val="FF0000"/>
                    </a:solidFill>
                    <a:latin typeface="#9Slide05 SVNClementine" panose="020F0502020204030203" pitchFamily="34" charset="77"/>
                  </a:rPr>
                  <a:t> </a:t>
                </a:r>
                <a:r>
                  <a:rPr lang="en-US" sz="3600" dirty="0" err="1">
                    <a:solidFill>
                      <a:srgbClr val="FF0000"/>
                    </a:solidFill>
                    <a:latin typeface="#9Slide05 SVNClementine" panose="020F0502020204030203" pitchFamily="34" charset="77"/>
                  </a:rPr>
                  <a:t>mấy</a:t>
                </a:r>
                <a:r>
                  <a:rPr lang="en-US" sz="3600" dirty="0">
                    <a:solidFill>
                      <a:srgbClr val="FF0000"/>
                    </a:solidFill>
                    <a:latin typeface="#9Slide05 SVNClementine" panose="020F0502020204030203" pitchFamily="34" charset="77"/>
                  </a:rPr>
                  <a:t> </a:t>
                </a:r>
                <a:r>
                  <a:rPr lang="en-US" sz="3600" dirty="0" err="1">
                    <a:solidFill>
                      <a:srgbClr val="FF0000"/>
                    </a:solidFill>
                    <a:latin typeface="#9Slide05 SVNClementine" panose="020F0502020204030203" pitchFamily="34" charset="77"/>
                  </a:rPr>
                  <a:t>đoạn</a:t>
                </a:r>
                <a:r>
                  <a:rPr lang="en-US" sz="3600" dirty="0">
                    <a:solidFill>
                      <a:srgbClr val="FF0000"/>
                    </a:solidFill>
                    <a:latin typeface="#9Slide05 SVNClementine" panose="020F0502020204030203" pitchFamily="34" charset="77"/>
                  </a:rPr>
                  <a:t>?</a:t>
                </a:r>
                <a:endParaRPr lang="en-US" sz="3600" dirty="0">
                  <a:solidFill>
                    <a:srgbClr val="FF0000"/>
                  </a:solidFill>
                  <a:latin typeface="#9Slide05 SVNClementine" panose="020F0502020204030203" pitchFamily="34" charset="77"/>
                </a:endParaRPr>
              </a:p>
            </p:txBody>
          </p:sp>
        </p:grpSp>
        <p:pic>
          <p:nvPicPr>
            <p:cNvPr id="8" name="Hình ảnh 8" descr="Ảnh có chứa Tác phẩm nghệ thuật của trẻ con, phim hoạt hình, tác phẩm nghệ thuật, minh họa&#10;&#10;Mô tả được tạo tự động với mức tin cậy trung bình"/>
            <p:cNvPicPr>
              <a:picLocks noChangeAspect="1"/>
            </p:cNvPicPr>
            <p:nvPr/>
          </p:nvPicPr>
          <p:blipFill rotWithShape="1">
            <a:blip r:embed="rId1"/>
            <a:srcRect t="19627" b="20600"/>
            <a:stretch>
              <a:fillRect/>
            </a:stretch>
          </p:blipFill>
          <p:spPr>
            <a:xfrm>
              <a:off x="1401569" y="768429"/>
              <a:ext cx="1610936" cy="962906"/>
            </a:xfrm>
            <a:prstGeom prst="rect">
              <a:avLst/>
            </a:prstGeom>
          </p:spPr>
        </p:pic>
      </p:grpSp>
      <p:grpSp>
        <p:nvGrpSpPr>
          <p:cNvPr id="12" name="Nhóm 6"/>
          <p:cNvGrpSpPr/>
          <p:nvPr/>
        </p:nvGrpSpPr>
        <p:grpSpPr>
          <a:xfrm>
            <a:off x="8772542" y="3137005"/>
            <a:ext cx="3625259" cy="2892425"/>
            <a:chOff x="1287462" y="1498599"/>
            <a:chExt cx="3625259" cy="2892425"/>
          </a:xfrm>
        </p:grpSpPr>
        <p:sp>
          <p:nvSpPr>
            <p:cNvPr id="13" name="Hình Bầu dục 4"/>
            <p:cNvSpPr/>
            <p:nvPr/>
          </p:nvSpPr>
          <p:spPr>
            <a:xfrm>
              <a:off x="2750820" y="2956560"/>
              <a:ext cx="495300" cy="6858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Góc Tròn 5"/>
            <p:cNvSpPr/>
            <p:nvPr/>
          </p:nvSpPr>
          <p:spPr>
            <a:xfrm>
              <a:off x="2547937" y="3535680"/>
              <a:ext cx="176213" cy="6858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Hình ảnh 3" descr="Ảnh có chứa phim hoạt hình, Hoạt hình, Phim hoạt hình, hư cấu&#10;&#10;Mô tả được tạo tự động"/>
            <p:cNvPicPr>
              <a:picLocks noChangeAspect="1"/>
            </p:cNvPicPr>
            <p:nvPr/>
          </p:nvPicPr>
          <p:blipFill>
            <a:blip r:embed="rId2"/>
            <a:stretch>
              <a:fillRect/>
            </a:stretch>
          </p:blipFill>
          <p:spPr>
            <a:xfrm>
              <a:off x="1287462" y="1498599"/>
              <a:ext cx="3625259" cy="2892425"/>
            </a:xfrm>
            <a:prstGeom prst="rect">
              <a:avLst/>
            </a:prstGeom>
          </p:spPr>
        </p:pic>
      </p:grpSp>
      <p:grpSp>
        <p:nvGrpSpPr>
          <p:cNvPr id="16" name="Nhóm 15"/>
          <p:cNvGrpSpPr/>
          <p:nvPr/>
        </p:nvGrpSpPr>
        <p:grpSpPr>
          <a:xfrm>
            <a:off x="2450886" y="2962961"/>
            <a:ext cx="6816681" cy="667475"/>
            <a:chOff x="2131359" y="1697037"/>
            <a:chExt cx="4806423" cy="254492"/>
          </a:xfrm>
        </p:grpSpPr>
        <p:sp>
          <p:nvSpPr>
            <p:cNvPr id="17" name="Hình chữ nhật: Góc Tròn 17"/>
            <p:cNvSpPr/>
            <p:nvPr/>
          </p:nvSpPr>
          <p:spPr>
            <a:xfrm>
              <a:off x="2131359" y="1697037"/>
              <a:ext cx="4369780" cy="254492"/>
            </a:xfrm>
            <a:prstGeom prst="roundRect">
              <a:avLst/>
            </a:prstGeom>
            <a:solidFill>
              <a:srgbClr val="EFFFA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Hộp Văn bản 18"/>
            <p:cNvSpPr txBox="1"/>
            <p:nvPr/>
          </p:nvSpPr>
          <p:spPr>
            <a:xfrm>
              <a:off x="2194332" y="1743818"/>
              <a:ext cx="4743450" cy="199491"/>
            </a:xfrm>
            <a:prstGeom prst="rect">
              <a:avLst/>
            </a:prstGeom>
            <a:noFill/>
          </p:spPr>
          <p:txBody>
            <a:bodyPr wrap="square" rtlCol="0">
              <a:spAutoFit/>
            </a:bodyPr>
            <a:lstStyle/>
            <a:p>
              <a:r>
                <a:rPr lang="en-US" sz="2800" b="1" dirty="0" err="1">
                  <a:latin typeface="+mn-lt"/>
                </a:rPr>
                <a:t>Đoạn</a:t>
              </a:r>
              <a:r>
                <a:rPr lang="en-US" sz="2800" b="1" dirty="0">
                  <a:latin typeface="+mn-lt"/>
                </a:rPr>
                <a:t> 1: </a:t>
              </a:r>
              <a:r>
                <a:rPr lang="en-US" sz="2800" dirty="0" err="1">
                  <a:latin typeface="+mn-lt"/>
                </a:rPr>
                <a:t>Từ</a:t>
              </a:r>
              <a:r>
                <a:rPr lang="en-US" sz="2800" dirty="0">
                  <a:latin typeface="+mn-lt"/>
                </a:rPr>
                <a:t> </a:t>
              </a:r>
              <a:r>
                <a:rPr lang="en-US" sz="2800" dirty="0" err="1">
                  <a:latin typeface="+mn-lt"/>
                </a:rPr>
                <a:t>đầu</a:t>
              </a:r>
              <a:r>
                <a:rPr lang="en-US" sz="2800" dirty="0">
                  <a:latin typeface="+mn-lt"/>
                </a:rPr>
                <a:t> </a:t>
              </a:r>
              <a:r>
                <a:rPr lang="en-US" sz="2800" err="1">
                  <a:latin typeface="+mn-lt"/>
                </a:rPr>
                <a:t>đến</a:t>
              </a:r>
              <a:r>
                <a:rPr lang="en-US" sz="2800">
                  <a:latin typeface="+mn-lt"/>
                </a:rPr>
                <a:t> “tiếng vườn gọi”.</a:t>
              </a:r>
              <a:endParaRPr lang="en-US" sz="2800" dirty="0">
                <a:latin typeface="+mn-lt"/>
              </a:endParaRPr>
            </a:p>
          </p:txBody>
        </p:sp>
      </p:grpSp>
      <p:grpSp>
        <p:nvGrpSpPr>
          <p:cNvPr id="19" name="Nhóm 19"/>
          <p:cNvGrpSpPr/>
          <p:nvPr/>
        </p:nvGrpSpPr>
        <p:grpSpPr>
          <a:xfrm>
            <a:off x="2450888" y="3789831"/>
            <a:ext cx="8694907" cy="667475"/>
            <a:chOff x="2131361" y="1697037"/>
            <a:chExt cx="4806421" cy="254492"/>
          </a:xfrm>
        </p:grpSpPr>
        <p:sp>
          <p:nvSpPr>
            <p:cNvPr id="20" name="Hình chữ nhật: Góc Tròn 20"/>
            <p:cNvSpPr/>
            <p:nvPr/>
          </p:nvSpPr>
          <p:spPr>
            <a:xfrm>
              <a:off x="2131361" y="1697037"/>
              <a:ext cx="3684239" cy="254492"/>
            </a:xfrm>
            <a:prstGeom prst="roundRect">
              <a:avLst/>
            </a:prstGeom>
            <a:solidFill>
              <a:srgbClr val="EFFFA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ộp Văn bản 21"/>
            <p:cNvSpPr txBox="1"/>
            <p:nvPr/>
          </p:nvSpPr>
          <p:spPr>
            <a:xfrm>
              <a:off x="2194332" y="1743818"/>
              <a:ext cx="4743450" cy="199491"/>
            </a:xfrm>
            <a:prstGeom prst="rect">
              <a:avLst/>
            </a:prstGeom>
            <a:noFill/>
          </p:spPr>
          <p:txBody>
            <a:bodyPr wrap="square" rtlCol="0">
              <a:spAutoFit/>
            </a:bodyPr>
            <a:lstStyle/>
            <a:p>
              <a:r>
                <a:rPr lang="en-US" sz="2800" b="1" dirty="0" err="1">
                  <a:latin typeface="+mn-lt"/>
                </a:rPr>
                <a:t>Đoạn</a:t>
              </a:r>
              <a:r>
                <a:rPr lang="en-US" sz="2800" b="1" dirty="0">
                  <a:latin typeface="+mn-lt"/>
                </a:rPr>
                <a:t> 2: </a:t>
              </a:r>
              <a:r>
                <a:rPr lang="en-US" sz="2800" dirty="0" err="1">
                  <a:latin typeface="+mn-lt"/>
                </a:rPr>
                <a:t>Tiếp</a:t>
              </a:r>
              <a:r>
                <a:rPr lang="en-US" sz="2800" dirty="0">
                  <a:latin typeface="+mn-lt"/>
                </a:rPr>
                <a:t> </a:t>
              </a:r>
              <a:r>
                <a:rPr lang="en-US" sz="2800" dirty="0" err="1">
                  <a:latin typeface="+mn-lt"/>
                </a:rPr>
                <a:t>theo</a:t>
              </a:r>
              <a:r>
                <a:rPr lang="en-US" sz="2800" dirty="0">
                  <a:latin typeface="+mn-lt"/>
                </a:rPr>
                <a:t> </a:t>
              </a:r>
              <a:r>
                <a:rPr lang="en-US" sz="2800" err="1">
                  <a:latin typeface="+mn-lt"/>
                </a:rPr>
                <a:t>đến</a:t>
              </a:r>
              <a:r>
                <a:rPr lang="en-US" sz="2800">
                  <a:latin typeface="+mn-lt"/>
                </a:rPr>
                <a:t> “búp trên cành”.</a:t>
              </a:r>
              <a:endParaRPr lang="en-US" sz="2800" dirty="0">
                <a:latin typeface="+mn-lt"/>
              </a:endParaRPr>
            </a:p>
          </p:txBody>
        </p:sp>
      </p:grpSp>
      <p:grpSp>
        <p:nvGrpSpPr>
          <p:cNvPr id="22" name="Nhóm 22"/>
          <p:cNvGrpSpPr/>
          <p:nvPr/>
        </p:nvGrpSpPr>
        <p:grpSpPr>
          <a:xfrm>
            <a:off x="2476104" y="4674877"/>
            <a:ext cx="6639642" cy="667475"/>
            <a:chOff x="2131360" y="1697037"/>
            <a:chExt cx="4806422" cy="254492"/>
          </a:xfrm>
        </p:grpSpPr>
        <p:sp>
          <p:nvSpPr>
            <p:cNvPr id="23" name="Hình chữ nhật: Góc Tròn 23"/>
            <p:cNvSpPr/>
            <p:nvPr/>
          </p:nvSpPr>
          <p:spPr>
            <a:xfrm>
              <a:off x="2131360" y="1697037"/>
              <a:ext cx="2130440" cy="254492"/>
            </a:xfrm>
            <a:prstGeom prst="roundRect">
              <a:avLst/>
            </a:prstGeom>
            <a:solidFill>
              <a:srgbClr val="EFFFA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4"/>
            <p:cNvSpPr txBox="1"/>
            <p:nvPr/>
          </p:nvSpPr>
          <p:spPr>
            <a:xfrm>
              <a:off x="2194332" y="1743818"/>
              <a:ext cx="4743450" cy="199491"/>
            </a:xfrm>
            <a:prstGeom prst="rect">
              <a:avLst/>
            </a:prstGeom>
            <a:noFill/>
          </p:spPr>
          <p:txBody>
            <a:bodyPr wrap="square" rtlCol="0">
              <a:spAutoFit/>
            </a:bodyPr>
            <a:lstStyle/>
            <a:p>
              <a:r>
                <a:rPr lang="en-US" sz="2800" b="1" dirty="0" err="1">
                  <a:latin typeface="+mn-lt"/>
                </a:rPr>
                <a:t>Đoạn</a:t>
              </a:r>
              <a:r>
                <a:rPr lang="en-US" sz="2800" b="1" dirty="0">
                  <a:latin typeface="+mn-lt"/>
                </a:rPr>
                <a:t> 3: </a:t>
              </a:r>
              <a:r>
                <a:rPr lang="en-US" sz="2800" dirty="0" err="1">
                  <a:latin typeface="+mn-lt"/>
                </a:rPr>
                <a:t>Còn</a:t>
              </a:r>
              <a:r>
                <a:rPr lang="en-US" sz="2800" dirty="0">
                  <a:latin typeface="+mn-lt"/>
                </a:rPr>
                <a:t> </a:t>
              </a:r>
              <a:r>
                <a:rPr lang="en-US" sz="2800" dirty="0" err="1">
                  <a:latin typeface="+mn-lt"/>
                </a:rPr>
                <a:t>lại</a:t>
              </a:r>
              <a:r>
                <a:rPr lang="en-US" sz="2800" dirty="0">
                  <a:latin typeface="+mn-lt"/>
                </a:rPr>
                <a:t>.</a:t>
              </a:r>
              <a:endParaRPr lang="en-US" sz="2800" dirty="0">
                <a:latin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 Diagonal Corner Rectangle 5"/>
          <p:cNvSpPr/>
          <p:nvPr/>
        </p:nvSpPr>
        <p:spPr>
          <a:xfrm>
            <a:off x="444843" y="259492"/>
            <a:ext cx="11355860" cy="6388443"/>
          </a:xfrm>
          <a:prstGeom prst="round2DiagRect">
            <a:avLst/>
          </a:prstGeom>
          <a:solidFill>
            <a:schemeClr val="bg1">
              <a:alpha val="92000"/>
            </a:schemeClr>
          </a:solid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7"/>
          <p:cNvSpPr/>
          <p:nvPr/>
        </p:nvSpPr>
        <p:spPr>
          <a:xfrm>
            <a:off x="1900814" y="2792430"/>
            <a:ext cx="8443913"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a:ln w="10160">
                  <a:solidFill>
                    <a:srgbClr val="A02B93"/>
                  </a:solidFill>
                  <a:prstDash val="solid"/>
                </a:ln>
                <a:solidFill>
                  <a:srgbClr val="FFC000"/>
                </a:solidFill>
                <a:effectLst>
                  <a:outerShdw blurRad="38100" dist="22860" dir="5400000" algn="tl" rotWithShape="0">
                    <a:srgbClr val="000000">
                      <a:alpha val="30000"/>
                    </a:srgbClr>
                  </a:outerShdw>
                </a:effectLst>
                <a:uLnTx/>
                <a:uFillTx/>
                <a:latin typeface="SVN-Apple" panose="02040603050506020204" pitchFamily="18" charset="0"/>
                <a:ea typeface="+mn-ea"/>
                <a:cs typeface="+mn-cs"/>
              </a:rPr>
              <a:t>Tiếng vườn</a:t>
            </a:r>
            <a:endParaRPr kumimoji="0" lang="en-US" sz="6000" b="1" i="0" u="none" strike="noStrike" kern="1200" cap="none" spc="0" normalizeH="0" baseline="0" noProof="0" dirty="0">
              <a:ln w="10160">
                <a:solidFill>
                  <a:srgbClr val="A02B93"/>
                </a:solidFill>
                <a:prstDash val="solid"/>
              </a:ln>
              <a:solidFill>
                <a:srgbClr val="42DA5B"/>
              </a:solidFill>
              <a:effectLst>
                <a:outerShdw blurRad="38100" dist="22860" dir="5400000" algn="tl" rotWithShape="0">
                  <a:srgbClr val="000000">
                    <a:alpha val="30000"/>
                  </a:srgbClr>
                </a:outerShdw>
              </a:effectLst>
              <a:uLnTx/>
              <a:uFillTx/>
              <a:latin typeface="SVN-Apple" panose="02040603050506020204" pitchFamily="18" charset="0"/>
              <a:ea typeface="+mn-ea"/>
              <a:cs typeface="+mn-cs"/>
            </a:endParaRPr>
          </a:p>
        </p:txBody>
      </p:sp>
      <p:sp>
        <p:nvSpPr>
          <p:cNvPr id="9" name="Rectangle 8"/>
          <p:cNvSpPr/>
          <p:nvPr/>
        </p:nvSpPr>
        <p:spPr>
          <a:xfrm>
            <a:off x="1332082" y="3919151"/>
            <a:ext cx="9581379" cy="1446550"/>
          </a:xfrm>
          <a:prstGeom prst="rect">
            <a:avLst/>
          </a:prstGeom>
          <a:noFill/>
        </p:spPr>
        <p:txBody>
          <a:bodyPr wrap="square" lIns="91440" tIns="45720" rIns="91440" bIns="45720">
            <a:spAutoFit/>
          </a:bodyPr>
          <a:lstStyle/>
          <a:p>
            <a:pPr marL="36195"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4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Mùa xuân về lúc nào không rõ. Tôi nghe tiếng vườn gọi.</a:t>
            </a:r>
            <a:endParaRPr kumimoji="0" lang="vi-VN" sz="4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1"/>
          <a:stretch>
            <a:fillRect/>
          </a:stretch>
        </p:blipFill>
        <p:spPr>
          <a:xfrm>
            <a:off x="2012452" y="516286"/>
            <a:ext cx="7925487" cy="1085182"/>
          </a:xfrm>
          <a:prstGeom prst="rect">
            <a:avLst/>
          </a:prstGeom>
        </p:spPr>
      </p:pic>
      <p:sp>
        <p:nvSpPr>
          <p:cNvPr id="3" name="Rectangle: Rounded Corners 21"/>
          <p:cNvSpPr/>
          <p:nvPr/>
        </p:nvSpPr>
        <p:spPr>
          <a:xfrm>
            <a:off x="5093245" y="2005794"/>
            <a:ext cx="2005509" cy="631123"/>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1:</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 Diagonal Corner Rectangle 5"/>
          <p:cNvSpPr/>
          <p:nvPr/>
        </p:nvSpPr>
        <p:spPr>
          <a:xfrm>
            <a:off x="444843" y="259492"/>
            <a:ext cx="11355860" cy="6388443"/>
          </a:xfrm>
          <a:prstGeom prst="round2DiagRect">
            <a:avLst/>
          </a:prstGeom>
          <a:solidFill>
            <a:schemeClr val="bg1">
              <a:alpha val="92000"/>
            </a:schemeClr>
          </a:solid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8"/>
          <p:cNvSpPr/>
          <p:nvPr/>
        </p:nvSpPr>
        <p:spPr>
          <a:xfrm>
            <a:off x="692814" y="1344674"/>
            <a:ext cx="10859918" cy="4832092"/>
          </a:xfrm>
          <a:prstGeom prst="rect">
            <a:avLst/>
          </a:prstGeom>
          <a:noFill/>
        </p:spPr>
        <p:txBody>
          <a:bodyPr wrap="square" lIns="91440" tIns="45720" rIns="91440" bIns="45720">
            <a:spAutoFit/>
          </a:bodyPr>
          <a:lstStyle/>
          <a:p>
            <a:pPr marL="36195"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Cây muỗm khoe vồng hoa mới. Hoa muỗm tua tủa trổ thẳng lên trời.</a:t>
            </a:r>
            <a:r>
              <a:rPr kumimoji="0" lang="en-US"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Hoa nhài đã trắng xoá ở bên vại nước. Những bông hoa nhài xinh, một</a:t>
            </a:r>
            <a:r>
              <a:rPr kumimoji="0" lang="en-US"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màu trắng tinh khôi, hương ngạt ngào sực nức. Khi hoa nhài nở thì hoa</a:t>
            </a:r>
            <a:r>
              <a:rPr kumimoji="0" lang="en-US"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bưởi cũng đua nhau nở. Từng chùm hoa bưởi cánh trắng, có những tua</a:t>
            </a:r>
            <a:r>
              <a:rPr kumimoji="0" lang="en-US"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nhị vàng ngấn lên giữa lòng hoa, chẳng khác gì những bông thuỷ tiên</a:t>
            </a:r>
            <a:r>
              <a:rPr kumimoji="0" lang="en-US"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thu nhỏ.</a:t>
            </a:r>
            <a:endParaRPr kumimoji="0" lang="en-US"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a:p>
            <a:pPr marL="36195"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Vườn chè sau nhà tôi cũng bắt đầu ra búp. Những búp chè xuân một</a:t>
            </a:r>
            <a:r>
              <a:rPr kumimoji="0" lang="en-US"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tôm hai lá. Tôm màu lá mạ, lá ngấn một màu xanh non.</a:t>
            </a:r>
            <a:endParaRPr kumimoji="0" lang="en-US"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a:p>
            <a:pPr marL="36195"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Ấn tượng nhất là những tán xoan. Hơi xuân chớm đến, trên những cành cây khô bỗng vỡ oà những chùm lộc biếc. Lộc xoan có màu ngọc lục, nhìn ngắm mãi vẫn chưa hết vẻ đẹp của búp trên cành.</a:t>
            </a:r>
            <a:endParaRPr kumimoji="0" lang="vi-VN" sz="28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1"/>
          <a:stretch>
            <a:fillRect/>
          </a:stretch>
        </p:blipFill>
        <p:spPr>
          <a:xfrm>
            <a:off x="2133255" y="47461"/>
            <a:ext cx="7925487" cy="1085182"/>
          </a:xfrm>
          <a:prstGeom prst="rect">
            <a:avLst/>
          </a:prstGeom>
        </p:spPr>
      </p:pic>
      <p:sp>
        <p:nvSpPr>
          <p:cNvPr id="3" name="Rectangle: Rounded Corners 21"/>
          <p:cNvSpPr/>
          <p:nvPr/>
        </p:nvSpPr>
        <p:spPr>
          <a:xfrm>
            <a:off x="127746" y="259492"/>
            <a:ext cx="2005509" cy="631123"/>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Mother" panose="02040603050506020204" pitchFamily="18" charset="0"/>
                <a:ea typeface="+mn-ea"/>
                <a:cs typeface="+mn-cs"/>
              </a:rPr>
              <a:t>Đoạn 2:</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Mother" panose="02040603050506020204" pitchFamily="18" charset="0"/>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 Diagonal Corner Rectangle 5"/>
          <p:cNvSpPr/>
          <p:nvPr/>
        </p:nvSpPr>
        <p:spPr>
          <a:xfrm>
            <a:off x="444843" y="259492"/>
            <a:ext cx="11355860" cy="6388443"/>
          </a:xfrm>
          <a:prstGeom prst="round2DiagRect">
            <a:avLst/>
          </a:prstGeom>
          <a:solidFill>
            <a:schemeClr val="bg1">
              <a:alpha val="92000"/>
            </a:schemeClr>
          </a:solid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8"/>
          <p:cNvSpPr/>
          <p:nvPr/>
        </p:nvSpPr>
        <p:spPr>
          <a:xfrm>
            <a:off x="613719" y="1813660"/>
            <a:ext cx="10964562" cy="4278094"/>
          </a:xfrm>
          <a:prstGeom prst="rect">
            <a:avLst/>
          </a:prstGeom>
          <a:noFill/>
        </p:spPr>
        <p:txBody>
          <a:bodyPr wrap="square" lIns="91440" tIns="45720" rIns="91440" bIns="45720">
            <a:spAutoFit/>
          </a:bodyPr>
          <a:lstStyle/>
          <a:p>
            <a:pPr marL="36195"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endPar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a:p>
            <a:pPr marL="36195"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Và trong những tầng lá những tán cây vườn ấy, tôi nghe thấy những</a:t>
            </a: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chú dế gọi nhau trong kẽ gạch. Chim vành khuyên lích chích tìm sâu</a:t>
            </a: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trong các bụi chanh. Trên chùm hoa bưởi, những cánh ong mật quay tít.</a:t>
            </a: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Tiếng chim gáy gù gù trong bụi tre gai. Đàn chim chào mào ríu rít trên</a:t>
            </a: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các cành xoan, vừa đứng ở vườn này đã chạy sang vườn khác.</a:t>
            </a:r>
            <a:endParaRPr kumimoji="0" lang="vi-VN"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a:p>
            <a:pPr marL="36195"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3400" b="0" i="1"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Theo Ngô Văn Phú</a:t>
            </a:r>
            <a:endParaRPr kumimoji="0" lang="vi-VN" sz="3400" b="0" i="1"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1"/>
          <a:stretch>
            <a:fillRect/>
          </a:stretch>
        </p:blipFill>
        <p:spPr>
          <a:xfrm>
            <a:off x="2133255" y="47461"/>
            <a:ext cx="7925487" cy="1085182"/>
          </a:xfrm>
          <a:prstGeom prst="rect">
            <a:avLst/>
          </a:prstGeom>
        </p:spPr>
      </p:pic>
      <p:sp>
        <p:nvSpPr>
          <p:cNvPr id="3" name="Rectangle: Rounded Corners 21"/>
          <p:cNvSpPr/>
          <p:nvPr/>
        </p:nvSpPr>
        <p:spPr>
          <a:xfrm>
            <a:off x="5120018" y="1257479"/>
            <a:ext cx="2005509" cy="631123"/>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Mother" panose="02040603050506020204" pitchFamily="18" charset="0"/>
                <a:ea typeface="+mn-ea"/>
                <a:cs typeface="+mn-cs"/>
              </a:rPr>
              <a:t>Đoạn 3:</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UTM Mother" panose="02040603050506020204" pitchFamily="18" charset="0"/>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p:cNvPicPr>
            <a:picLocks noChangeAspect="1"/>
          </p:cNvPicPr>
          <p:nvPr/>
        </p:nvPicPr>
        <p:blipFill rotWithShape="1">
          <a:blip r:embed="rId1"/>
          <a:srcRect t="7812" b="7812"/>
          <a:stretch>
            <a:fillRect/>
          </a:stretch>
        </p:blipFill>
        <p:spPr>
          <a:xfrm>
            <a:off x="0" y="0"/>
            <a:ext cx="12192000" cy="6858000"/>
          </a:xfrm>
          <a:prstGeom prst="rect">
            <a:avLst/>
          </a:prstGeom>
        </p:spPr>
      </p:pic>
      <p:sp>
        <p:nvSpPr>
          <p:cNvPr id="6" name="Hình chữ nhật: Góc Tròn 35"/>
          <p:cNvSpPr/>
          <p:nvPr/>
        </p:nvSpPr>
        <p:spPr>
          <a:xfrm>
            <a:off x="449450" y="1114425"/>
            <a:ext cx="11050291" cy="4261616"/>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Hình ảnh 4603" descr="Ảnh có chứa vòng tròn&#10;&#10;Mô tả được tạo tự động"/>
          <p:cNvPicPr>
            <a:picLocks noChangeAspect="1"/>
          </p:cNvPicPr>
          <p:nvPr/>
        </p:nvPicPr>
        <p:blipFill rotWithShape="1">
          <a:blip r:embed="rId2"/>
          <a:srcRect l="42222" t="44020" r="27778" b="9701"/>
          <a:stretch>
            <a:fillRect/>
          </a:stretch>
        </p:blipFill>
        <p:spPr>
          <a:xfrm>
            <a:off x="857206" y="1860903"/>
            <a:ext cx="775215" cy="672673"/>
          </a:xfrm>
          <a:prstGeom prst="rect">
            <a:avLst/>
          </a:prstGeom>
        </p:spPr>
      </p:pic>
      <p:sp>
        <p:nvSpPr>
          <p:cNvPr id="25" name="Rectangle 24"/>
          <p:cNvSpPr/>
          <p:nvPr/>
        </p:nvSpPr>
        <p:spPr>
          <a:xfrm>
            <a:off x="2293088" y="514260"/>
            <a:ext cx="6368522" cy="1200329"/>
          </a:xfrm>
          <a:prstGeom prst="rect">
            <a:avLst/>
          </a:prstGeom>
          <a:noFill/>
        </p:spPr>
        <p:txBody>
          <a:bodyPr wrap="square" lIns="91440" tIns="45720" rIns="91440" bIns="45720">
            <a:spAutoFit/>
          </a:bodyPr>
          <a:lstStyle/>
          <a:p>
            <a:pPr algn="ctr"/>
            <a:r>
              <a:rPr lang="en-US" sz="72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NTH-Hoa Nho LNTH" pitchFamily="2" charset="77"/>
              </a:rPr>
              <a:t>Yêu cầu cần đạt</a:t>
            </a:r>
            <a:endPar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NTH-Hoa Nho LNTH" pitchFamily="2" charset="77"/>
            </a:endParaRPr>
          </a:p>
        </p:txBody>
      </p:sp>
      <p:sp>
        <p:nvSpPr>
          <p:cNvPr id="26" name="Hộp Văn bản 4602"/>
          <p:cNvSpPr txBox="1"/>
          <p:nvPr/>
        </p:nvSpPr>
        <p:spPr>
          <a:xfrm>
            <a:off x="1632421" y="1860903"/>
            <a:ext cx="9097492" cy="1200329"/>
          </a:xfrm>
          <a:prstGeom prst="rect">
            <a:avLst/>
          </a:prstGeom>
          <a:noFill/>
        </p:spPr>
        <p:txBody>
          <a:bodyPr wrap="square" rtlCol="0">
            <a:spAutoFit/>
          </a:bodyPr>
          <a:lstStyle/>
          <a:p>
            <a:pPr algn="just"/>
            <a:r>
              <a:rPr lang="en-US" sz="2400">
                <a:latin typeface="Calibri" panose="020F0502020204030204" pitchFamily="34" charset="0"/>
                <a:cs typeface="Calibri" panose="020F0502020204030204" pitchFamily="34" charset="0"/>
              </a:rPr>
              <a:t>Nói được 2-3 câu về vẻ đẹp của một khu vườn mà em biết; nêu được phỏng đoán của bản thân về nội dung bài đọc qua tên bài, hoạt động khởi động và tranh minh hoạ </a:t>
            </a:r>
            <a:endParaRPr lang="en-US" sz="2400" dirty="0">
              <a:latin typeface="Calibri" panose="020F0502020204030204" pitchFamily="34" charset="0"/>
              <a:cs typeface="Calibri" panose="020F0502020204030204" pitchFamily="34" charset="0"/>
            </a:endParaRPr>
          </a:p>
        </p:txBody>
      </p:sp>
      <p:sp>
        <p:nvSpPr>
          <p:cNvPr id="27" name="Hộp Văn bản 4602"/>
          <p:cNvSpPr txBox="1"/>
          <p:nvPr/>
        </p:nvSpPr>
        <p:spPr>
          <a:xfrm>
            <a:off x="1632421" y="3079226"/>
            <a:ext cx="9097492" cy="1938992"/>
          </a:xfrm>
          <a:prstGeom prst="rect">
            <a:avLst/>
          </a:prstGeom>
          <a:noFill/>
        </p:spPr>
        <p:txBody>
          <a:bodyPr wrap="square" rtlCol="0">
            <a:spAutoFit/>
          </a:bodyPr>
          <a:lstStyle/>
          <a:p>
            <a:pPr algn="just"/>
            <a:r>
              <a:rPr lang="vi-VN" sz="2400" dirty="0">
                <a:latin typeface="Calibri" panose="020F0502020204030204" pitchFamily="34" charset="0"/>
                <a:cs typeface="Calibri" panose="020F0502020204030204" pitchFamily="34" charset="0"/>
              </a:rPr>
              <a:t>Đọc trôi chảy bài đọc, ngắt nghỉ đúng dấu câu, đúng logic ngữ nghĩa. Hiểu được nội dung bài đọc</a:t>
            </a:r>
            <a:r>
              <a:rPr lang="vi-VN" sz="2400">
                <a:latin typeface="Calibri" panose="020F0502020204030204" pitchFamily="34" charset="0"/>
                <a:cs typeface="Calibri" panose="020F0502020204030204" pitchFamily="34" charset="0"/>
              </a:rPr>
              <a:t>: </a:t>
            </a:r>
            <a:r>
              <a:rPr lang="en-US" sz="2400" i="1">
                <a:latin typeface="Calibri" panose="020F0502020204030204" pitchFamily="34" charset="0"/>
                <a:cs typeface="Calibri" panose="020F0502020204030204" pitchFamily="34" charset="0"/>
              </a:rPr>
              <a:t>Cây cối đâm chồi nảy lộc và tiếng dế, tiếng chim đã làm cho khu vườn vào xuân tràn đầy sức sống. </a:t>
            </a:r>
            <a:r>
              <a:rPr lang="en-US" sz="2400">
                <a:latin typeface="Calibri" panose="020F0502020204030204" pitchFamily="34" charset="0"/>
                <a:cs typeface="Calibri" panose="020F0502020204030204" pitchFamily="34" charset="0"/>
              </a:rPr>
              <a:t>Từ đó rút ra ý nghĩa của bài đọc: </a:t>
            </a:r>
            <a:r>
              <a:rPr lang="en-US" sz="2400" i="1">
                <a:latin typeface="Calibri" panose="020F0502020204030204" pitchFamily="34" charset="0"/>
                <a:cs typeface="Calibri" panose="020F0502020204030204" pitchFamily="34" charset="0"/>
              </a:rPr>
              <a:t>Thiên nhiên mùa xuân tươi mới, trong trẻo với những vẻ đẹp độc đáo. </a:t>
            </a:r>
            <a:endParaRPr lang="en-US" sz="2400" i="1" dirty="0">
              <a:latin typeface="Calibri" panose="020F0502020204030204" pitchFamily="34" charset="0"/>
              <a:cs typeface="Calibri" panose="020F0502020204030204" pitchFamily="34" charset="0"/>
            </a:endParaRPr>
          </a:p>
        </p:txBody>
      </p:sp>
      <p:pic>
        <p:nvPicPr>
          <p:cNvPr id="28" name="Hình ảnh 4603" descr="Ảnh có chứa vòng tròn&#10;&#10;Mô tả được tạo tự động"/>
          <p:cNvPicPr>
            <a:picLocks noChangeAspect="1"/>
          </p:cNvPicPr>
          <p:nvPr/>
        </p:nvPicPr>
        <p:blipFill rotWithShape="1">
          <a:blip r:embed="rId2"/>
          <a:srcRect l="42222" t="44020" r="27778" b="9701"/>
          <a:stretch>
            <a:fillRect/>
          </a:stretch>
        </p:blipFill>
        <p:spPr>
          <a:xfrm>
            <a:off x="857205" y="3083121"/>
            <a:ext cx="775215" cy="67267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strips(downLeft)">
                                      <p:cBhvr>
                                        <p:cTn id="11" dur="500"/>
                                        <p:tgtEl>
                                          <p:spTgt spid="24"/>
                                        </p:tgtEl>
                                      </p:cBhvr>
                                    </p:animEffect>
                                  </p:childTnLst>
                                </p:cTn>
                              </p:par>
                              <p:par>
                                <p:cTn id="12" presetID="18" presetClass="entr" presetSubtype="12"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strips(down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strips(downLeft)">
                                      <p:cBhvr>
                                        <p:cTn id="19" dur="500"/>
                                        <p:tgtEl>
                                          <p:spTgt spid="28"/>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strips(down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Nhóm 7"/>
          <p:cNvGrpSpPr/>
          <p:nvPr/>
        </p:nvGrpSpPr>
        <p:grpSpPr>
          <a:xfrm>
            <a:off x="2707576" y="987662"/>
            <a:ext cx="6776847" cy="923330"/>
            <a:chOff x="1427946" y="928775"/>
            <a:chExt cx="6776847" cy="923330"/>
          </a:xfrm>
        </p:grpSpPr>
        <p:sp>
          <p:nvSpPr>
            <p:cNvPr id="7" name="Hình chữ nhật: Góc Tròn 13"/>
            <p:cNvSpPr/>
            <p:nvPr/>
          </p:nvSpPr>
          <p:spPr>
            <a:xfrm>
              <a:off x="1710419" y="994041"/>
              <a:ext cx="6211903" cy="792798"/>
            </a:xfrm>
            <a:custGeom>
              <a:avLst/>
              <a:gdLst>
                <a:gd name="connsiteX0" fmla="*/ 0 w 6211903"/>
                <a:gd name="connsiteY0" fmla="*/ 132136 h 792798"/>
                <a:gd name="connsiteX1" fmla="*/ 132136 w 6211903"/>
                <a:gd name="connsiteY1" fmla="*/ 0 h 792798"/>
                <a:gd name="connsiteX2" fmla="*/ 786375 w 6211903"/>
                <a:gd name="connsiteY2" fmla="*/ 0 h 792798"/>
                <a:gd name="connsiteX3" fmla="*/ 1262186 w 6211903"/>
                <a:gd name="connsiteY3" fmla="*/ 0 h 792798"/>
                <a:gd name="connsiteX4" fmla="*/ 1797473 w 6211903"/>
                <a:gd name="connsiteY4" fmla="*/ 0 h 792798"/>
                <a:gd name="connsiteX5" fmla="*/ 2213807 w 6211903"/>
                <a:gd name="connsiteY5" fmla="*/ 0 h 792798"/>
                <a:gd name="connsiteX6" fmla="*/ 2630141 w 6211903"/>
                <a:gd name="connsiteY6" fmla="*/ 0 h 792798"/>
                <a:gd name="connsiteX7" fmla="*/ 3165428 w 6211903"/>
                <a:gd name="connsiteY7" fmla="*/ 0 h 792798"/>
                <a:gd name="connsiteX8" fmla="*/ 3641238 w 6211903"/>
                <a:gd name="connsiteY8" fmla="*/ 0 h 792798"/>
                <a:gd name="connsiteX9" fmla="*/ 4176525 w 6211903"/>
                <a:gd name="connsiteY9" fmla="*/ 0 h 792798"/>
                <a:gd name="connsiteX10" fmla="*/ 4592859 w 6211903"/>
                <a:gd name="connsiteY10" fmla="*/ 0 h 792798"/>
                <a:gd name="connsiteX11" fmla="*/ 5247099 w 6211903"/>
                <a:gd name="connsiteY11" fmla="*/ 0 h 792798"/>
                <a:gd name="connsiteX12" fmla="*/ 6079767 w 6211903"/>
                <a:gd name="connsiteY12" fmla="*/ 0 h 792798"/>
                <a:gd name="connsiteX13" fmla="*/ 6211903 w 6211903"/>
                <a:gd name="connsiteY13" fmla="*/ 132136 h 792798"/>
                <a:gd name="connsiteX14" fmla="*/ 6211903 w 6211903"/>
                <a:gd name="connsiteY14" fmla="*/ 660662 h 792798"/>
                <a:gd name="connsiteX15" fmla="*/ 6079767 w 6211903"/>
                <a:gd name="connsiteY15" fmla="*/ 792798 h 792798"/>
                <a:gd name="connsiteX16" fmla="*/ 5663433 w 6211903"/>
                <a:gd name="connsiteY16" fmla="*/ 792798 h 792798"/>
                <a:gd name="connsiteX17" fmla="*/ 5187622 w 6211903"/>
                <a:gd name="connsiteY17" fmla="*/ 792798 h 792798"/>
                <a:gd name="connsiteX18" fmla="*/ 4592859 w 6211903"/>
                <a:gd name="connsiteY18" fmla="*/ 792798 h 792798"/>
                <a:gd name="connsiteX19" fmla="*/ 3938620 w 6211903"/>
                <a:gd name="connsiteY19" fmla="*/ 792798 h 792798"/>
                <a:gd name="connsiteX20" fmla="*/ 3522286 w 6211903"/>
                <a:gd name="connsiteY20" fmla="*/ 792798 h 792798"/>
                <a:gd name="connsiteX21" fmla="*/ 2927523 w 6211903"/>
                <a:gd name="connsiteY21" fmla="*/ 792798 h 792798"/>
                <a:gd name="connsiteX22" fmla="*/ 2451712 w 6211903"/>
                <a:gd name="connsiteY22" fmla="*/ 792798 h 792798"/>
                <a:gd name="connsiteX23" fmla="*/ 1856949 w 6211903"/>
                <a:gd name="connsiteY23" fmla="*/ 792798 h 792798"/>
                <a:gd name="connsiteX24" fmla="*/ 1321662 w 6211903"/>
                <a:gd name="connsiteY24" fmla="*/ 792798 h 792798"/>
                <a:gd name="connsiteX25" fmla="*/ 786375 w 6211903"/>
                <a:gd name="connsiteY25" fmla="*/ 792798 h 792798"/>
                <a:gd name="connsiteX26" fmla="*/ 132136 w 6211903"/>
                <a:gd name="connsiteY26" fmla="*/ 792798 h 792798"/>
                <a:gd name="connsiteX27" fmla="*/ 0 w 6211903"/>
                <a:gd name="connsiteY27" fmla="*/ 660662 h 792798"/>
                <a:gd name="connsiteX28" fmla="*/ 0 w 6211903"/>
                <a:gd name="connsiteY28"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11903" h="792798" fill="none" extrusionOk="0">
                  <a:moveTo>
                    <a:pt x="0" y="132136"/>
                  </a:moveTo>
                  <a:cubicBezTo>
                    <a:pt x="10051" y="64065"/>
                    <a:pt x="64190" y="2627"/>
                    <a:pt x="132136" y="0"/>
                  </a:cubicBezTo>
                  <a:cubicBezTo>
                    <a:pt x="421027" y="-3426"/>
                    <a:pt x="636775" y="70906"/>
                    <a:pt x="786375" y="0"/>
                  </a:cubicBezTo>
                  <a:cubicBezTo>
                    <a:pt x="935975" y="-70906"/>
                    <a:pt x="1064015" y="8321"/>
                    <a:pt x="1262186" y="0"/>
                  </a:cubicBezTo>
                  <a:cubicBezTo>
                    <a:pt x="1460357" y="-8321"/>
                    <a:pt x="1565462" y="14489"/>
                    <a:pt x="1797473" y="0"/>
                  </a:cubicBezTo>
                  <a:cubicBezTo>
                    <a:pt x="2029484" y="-14489"/>
                    <a:pt x="2123835" y="2396"/>
                    <a:pt x="2213807" y="0"/>
                  </a:cubicBezTo>
                  <a:cubicBezTo>
                    <a:pt x="2303779" y="-2396"/>
                    <a:pt x="2429812" y="47950"/>
                    <a:pt x="2630141" y="0"/>
                  </a:cubicBezTo>
                  <a:cubicBezTo>
                    <a:pt x="2830470" y="-47950"/>
                    <a:pt x="2994916" y="41010"/>
                    <a:pt x="3165428" y="0"/>
                  </a:cubicBezTo>
                  <a:cubicBezTo>
                    <a:pt x="3335940" y="-41010"/>
                    <a:pt x="3408587" y="10996"/>
                    <a:pt x="3641238" y="0"/>
                  </a:cubicBezTo>
                  <a:cubicBezTo>
                    <a:pt x="3873889" y="-10996"/>
                    <a:pt x="3965010" y="8365"/>
                    <a:pt x="4176525" y="0"/>
                  </a:cubicBezTo>
                  <a:cubicBezTo>
                    <a:pt x="4388040" y="-8365"/>
                    <a:pt x="4436324" y="29387"/>
                    <a:pt x="4592859" y="0"/>
                  </a:cubicBezTo>
                  <a:cubicBezTo>
                    <a:pt x="4749394" y="-29387"/>
                    <a:pt x="5069609" y="74468"/>
                    <a:pt x="5247099" y="0"/>
                  </a:cubicBezTo>
                  <a:cubicBezTo>
                    <a:pt x="5424589" y="-74468"/>
                    <a:pt x="5674927" y="40303"/>
                    <a:pt x="6079767" y="0"/>
                  </a:cubicBezTo>
                  <a:cubicBezTo>
                    <a:pt x="6136310" y="7535"/>
                    <a:pt x="6217453" y="64864"/>
                    <a:pt x="6211903" y="132136"/>
                  </a:cubicBezTo>
                  <a:cubicBezTo>
                    <a:pt x="6265451" y="280976"/>
                    <a:pt x="6149387" y="400502"/>
                    <a:pt x="6211903" y="660662"/>
                  </a:cubicBezTo>
                  <a:cubicBezTo>
                    <a:pt x="6195531" y="733027"/>
                    <a:pt x="6133722" y="797466"/>
                    <a:pt x="6079767" y="792798"/>
                  </a:cubicBezTo>
                  <a:cubicBezTo>
                    <a:pt x="5984458" y="802902"/>
                    <a:pt x="5836670" y="772905"/>
                    <a:pt x="5663433" y="792798"/>
                  </a:cubicBezTo>
                  <a:cubicBezTo>
                    <a:pt x="5490196" y="812691"/>
                    <a:pt x="5286966" y="751316"/>
                    <a:pt x="5187622" y="792798"/>
                  </a:cubicBezTo>
                  <a:cubicBezTo>
                    <a:pt x="5088278" y="834280"/>
                    <a:pt x="4825540" y="766073"/>
                    <a:pt x="4592859" y="792798"/>
                  </a:cubicBezTo>
                  <a:cubicBezTo>
                    <a:pt x="4360178" y="819523"/>
                    <a:pt x="4136945" y="727757"/>
                    <a:pt x="3938620" y="792798"/>
                  </a:cubicBezTo>
                  <a:cubicBezTo>
                    <a:pt x="3740295" y="857839"/>
                    <a:pt x="3727502" y="763900"/>
                    <a:pt x="3522286" y="792798"/>
                  </a:cubicBezTo>
                  <a:cubicBezTo>
                    <a:pt x="3317070" y="821696"/>
                    <a:pt x="3204568" y="742986"/>
                    <a:pt x="2927523" y="792798"/>
                  </a:cubicBezTo>
                  <a:cubicBezTo>
                    <a:pt x="2650478" y="842610"/>
                    <a:pt x="2676278" y="757274"/>
                    <a:pt x="2451712" y="792798"/>
                  </a:cubicBezTo>
                  <a:cubicBezTo>
                    <a:pt x="2227146" y="828322"/>
                    <a:pt x="2068189" y="777783"/>
                    <a:pt x="1856949" y="792798"/>
                  </a:cubicBezTo>
                  <a:cubicBezTo>
                    <a:pt x="1645709" y="807813"/>
                    <a:pt x="1476122" y="733379"/>
                    <a:pt x="1321662" y="792798"/>
                  </a:cubicBezTo>
                  <a:cubicBezTo>
                    <a:pt x="1167202" y="852217"/>
                    <a:pt x="1020734" y="755657"/>
                    <a:pt x="786375" y="792798"/>
                  </a:cubicBezTo>
                  <a:cubicBezTo>
                    <a:pt x="552016" y="829939"/>
                    <a:pt x="320661" y="768252"/>
                    <a:pt x="132136" y="792798"/>
                  </a:cubicBezTo>
                  <a:cubicBezTo>
                    <a:pt x="52024" y="809116"/>
                    <a:pt x="-19073" y="736927"/>
                    <a:pt x="0" y="660662"/>
                  </a:cubicBezTo>
                  <a:cubicBezTo>
                    <a:pt x="-8918" y="499287"/>
                    <a:pt x="42689" y="381995"/>
                    <a:pt x="0" y="132136"/>
                  </a:cubicBezTo>
                  <a:close/>
                </a:path>
                <a:path w="6211903" h="792798" stroke="0" extrusionOk="0">
                  <a:moveTo>
                    <a:pt x="0" y="132136"/>
                  </a:moveTo>
                  <a:cubicBezTo>
                    <a:pt x="-11006" y="77115"/>
                    <a:pt x="59404" y="-4686"/>
                    <a:pt x="132136" y="0"/>
                  </a:cubicBezTo>
                  <a:cubicBezTo>
                    <a:pt x="266468" y="-42565"/>
                    <a:pt x="523572" y="47031"/>
                    <a:pt x="667423" y="0"/>
                  </a:cubicBezTo>
                  <a:cubicBezTo>
                    <a:pt x="811274" y="-47031"/>
                    <a:pt x="977348" y="12211"/>
                    <a:pt x="1143233" y="0"/>
                  </a:cubicBezTo>
                  <a:cubicBezTo>
                    <a:pt x="1309118" y="-12211"/>
                    <a:pt x="1470790" y="52372"/>
                    <a:pt x="1619044" y="0"/>
                  </a:cubicBezTo>
                  <a:cubicBezTo>
                    <a:pt x="1767298" y="-52372"/>
                    <a:pt x="2011384" y="7016"/>
                    <a:pt x="2213807" y="0"/>
                  </a:cubicBezTo>
                  <a:cubicBezTo>
                    <a:pt x="2416230" y="-7016"/>
                    <a:pt x="2728588" y="76491"/>
                    <a:pt x="2927523" y="0"/>
                  </a:cubicBezTo>
                  <a:cubicBezTo>
                    <a:pt x="3126458" y="-76491"/>
                    <a:pt x="3254424" y="7347"/>
                    <a:pt x="3462809" y="0"/>
                  </a:cubicBezTo>
                  <a:cubicBezTo>
                    <a:pt x="3671194" y="-7347"/>
                    <a:pt x="3913417" y="57239"/>
                    <a:pt x="4057572" y="0"/>
                  </a:cubicBezTo>
                  <a:cubicBezTo>
                    <a:pt x="4201727" y="-57239"/>
                    <a:pt x="4283054" y="30294"/>
                    <a:pt x="4473907" y="0"/>
                  </a:cubicBezTo>
                  <a:cubicBezTo>
                    <a:pt x="4664761" y="-30294"/>
                    <a:pt x="4792843" y="56492"/>
                    <a:pt x="5068670" y="0"/>
                  </a:cubicBezTo>
                  <a:cubicBezTo>
                    <a:pt x="5344497" y="-56492"/>
                    <a:pt x="5834319" y="37645"/>
                    <a:pt x="6079767" y="0"/>
                  </a:cubicBezTo>
                  <a:cubicBezTo>
                    <a:pt x="6157566" y="3594"/>
                    <a:pt x="6209829" y="68609"/>
                    <a:pt x="6211903" y="132136"/>
                  </a:cubicBezTo>
                  <a:cubicBezTo>
                    <a:pt x="6229665" y="247583"/>
                    <a:pt x="6187072" y="482600"/>
                    <a:pt x="6211903" y="660662"/>
                  </a:cubicBezTo>
                  <a:cubicBezTo>
                    <a:pt x="6214527" y="733978"/>
                    <a:pt x="6153224" y="787751"/>
                    <a:pt x="6079767" y="792798"/>
                  </a:cubicBezTo>
                  <a:cubicBezTo>
                    <a:pt x="5946696" y="823306"/>
                    <a:pt x="5869766" y="765820"/>
                    <a:pt x="5663433" y="792798"/>
                  </a:cubicBezTo>
                  <a:cubicBezTo>
                    <a:pt x="5457100" y="819776"/>
                    <a:pt x="5396340" y="769755"/>
                    <a:pt x="5247099" y="792798"/>
                  </a:cubicBezTo>
                  <a:cubicBezTo>
                    <a:pt x="5097858" y="815841"/>
                    <a:pt x="4978653" y="770144"/>
                    <a:pt x="4830764" y="792798"/>
                  </a:cubicBezTo>
                  <a:cubicBezTo>
                    <a:pt x="4682875" y="815452"/>
                    <a:pt x="4448943" y="770919"/>
                    <a:pt x="4295478" y="792798"/>
                  </a:cubicBezTo>
                  <a:cubicBezTo>
                    <a:pt x="4142013" y="814677"/>
                    <a:pt x="4036359" y="755740"/>
                    <a:pt x="3819667" y="792798"/>
                  </a:cubicBezTo>
                  <a:cubicBezTo>
                    <a:pt x="3602975" y="829856"/>
                    <a:pt x="3329592" y="753663"/>
                    <a:pt x="3105951" y="792798"/>
                  </a:cubicBezTo>
                  <a:cubicBezTo>
                    <a:pt x="2882310" y="831933"/>
                    <a:pt x="2787649" y="784826"/>
                    <a:pt x="2630141" y="792798"/>
                  </a:cubicBezTo>
                  <a:cubicBezTo>
                    <a:pt x="2472633" y="800770"/>
                    <a:pt x="2305388" y="749059"/>
                    <a:pt x="2154331" y="792798"/>
                  </a:cubicBezTo>
                  <a:cubicBezTo>
                    <a:pt x="2003274" y="836537"/>
                    <a:pt x="1731947" y="776640"/>
                    <a:pt x="1559567" y="792798"/>
                  </a:cubicBezTo>
                  <a:cubicBezTo>
                    <a:pt x="1387187" y="808956"/>
                    <a:pt x="1251056" y="784769"/>
                    <a:pt x="1024281" y="792798"/>
                  </a:cubicBezTo>
                  <a:cubicBezTo>
                    <a:pt x="797506" y="800827"/>
                    <a:pt x="562251" y="753578"/>
                    <a:pt x="132136" y="792798"/>
                  </a:cubicBezTo>
                  <a:cubicBezTo>
                    <a:pt x="65636" y="780427"/>
                    <a:pt x="3259" y="734505"/>
                    <a:pt x="0" y="660662"/>
                  </a:cubicBezTo>
                  <a:cubicBezTo>
                    <a:pt x="-61146" y="450001"/>
                    <a:pt x="15392" y="301179"/>
                    <a:pt x="0" y="132136"/>
                  </a:cubicBezTo>
                  <a:close/>
                </a:path>
              </a:pathLst>
            </a:custGeom>
            <a:solidFill>
              <a:schemeClr val="bg1">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3"/>
            <p:cNvSpPr/>
            <p:nvPr/>
          </p:nvSpPr>
          <p:spPr>
            <a:xfrm>
              <a:off x="1427946" y="928775"/>
              <a:ext cx="6776847" cy="92333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b="1" dirty="0" err="1">
                  <a:solidFill>
                    <a:srgbClr val="0070C0"/>
                  </a:solidFill>
                  <a:latin typeface="UVN Banh Mi" pitchFamily="2" charset="0"/>
                  <a:ea typeface="LNTH-LuoLuoNotangYuanTi 1" panose="020B0604020202020204" charset="-128"/>
                  <a:cs typeface="LNTH-LuoLuoNotangYuanTi 1" panose="020B0604020202020204" charset="-128"/>
                </a:rPr>
                <a:t>Giải</a:t>
              </a:r>
              <a:r>
                <a:rPr lang="en-US" sz="5400" b="1" dirty="0">
                  <a:solidFill>
                    <a:srgbClr val="0070C0"/>
                  </a:solidFill>
                  <a:latin typeface="UVN Banh Mi" pitchFamily="2" charset="0"/>
                  <a:ea typeface="LNTH-LuoLuoNotangYuanTi 1" panose="020B0604020202020204" charset="-128"/>
                  <a:cs typeface="LNTH-LuoLuoNotangYuanTi 1" panose="020B0604020202020204" charset="-128"/>
                </a:rPr>
                <a:t> </a:t>
              </a:r>
              <a:r>
                <a:rPr lang="en-US" sz="5400" b="1" dirty="0" err="1">
                  <a:solidFill>
                    <a:srgbClr val="0070C0"/>
                  </a:solidFill>
                  <a:latin typeface="UVN Banh Mi" pitchFamily="2" charset="0"/>
                  <a:ea typeface="LNTH-LuoLuoNotangYuanTi 1" panose="020B0604020202020204" charset="-128"/>
                  <a:cs typeface="LNTH-LuoLuoNotangYuanTi 1" panose="020B0604020202020204" charset="-128"/>
                </a:rPr>
                <a:t>nghĩa</a:t>
              </a:r>
              <a:r>
                <a:rPr lang="en-US" sz="5400" b="1" dirty="0">
                  <a:solidFill>
                    <a:srgbClr val="0070C0"/>
                  </a:solidFill>
                  <a:latin typeface="UVN Banh Mi" pitchFamily="2" charset="0"/>
                  <a:ea typeface="LNTH-LuoLuoNotangYuanTi 1" panose="020B0604020202020204" charset="-128"/>
                  <a:cs typeface="LNTH-LuoLuoNotangYuanTi 1" panose="020B0604020202020204" charset="-128"/>
                </a:rPr>
                <a:t> </a:t>
              </a:r>
              <a:r>
                <a:rPr lang="en-US" sz="5400" b="1" dirty="0" err="1">
                  <a:solidFill>
                    <a:srgbClr val="0070C0"/>
                  </a:solidFill>
                  <a:latin typeface="UVN Banh Mi" pitchFamily="2" charset="0"/>
                  <a:ea typeface="LNTH-LuoLuoNotangYuanTi 1" panose="020B0604020202020204" charset="-128"/>
                  <a:cs typeface="LNTH-LuoLuoNotangYuanTi 1" panose="020B0604020202020204" charset="-128"/>
                </a:rPr>
                <a:t>từ</a:t>
              </a:r>
              <a:r>
                <a:rPr lang="en-US" sz="5400" b="1" dirty="0">
                  <a:solidFill>
                    <a:srgbClr val="0070C0"/>
                  </a:solidFill>
                  <a:latin typeface="UVN Banh Mi" pitchFamily="2" charset="0"/>
                  <a:ea typeface="LNTH-LuoLuoNotangYuanTi 1" panose="020B0604020202020204" charset="-128"/>
                  <a:cs typeface="LNTH-LuoLuoNotangYuanTi 1" panose="020B0604020202020204" charset="-128"/>
                </a:rPr>
                <a:t> </a:t>
              </a:r>
              <a:r>
                <a:rPr lang="en-US" sz="5400" b="1" dirty="0" err="1">
                  <a:solidFill>
                    <a:srgbClr val="0070C0"/>
                  </a:solidFill>
                  <a:latin typeface="UVN Banh Mi" pitchFamily="2" charset="0"/>
                  <a:ea typeface="LNTH-LuoLuoNotangYuanTi 1" panose="020B0604020202020204" charset="-128"/>
                  <a:cs typeface="LNTH-LuoLuoNotangYuanTi 1" panose="020B0604020202020204" charset="-128"/>
                </a:rPr>
                <a:t>khó</a:t>
              </a:r>
              <a:endParaRPr lang="en-US" sz="5400" b="1" dirty="0">
                <a:solidFill>
                  <a:srgbClr val="0070C0"/>
                </a:solidFill>
                <a:latin typeface="UVN Banh Mi" pitchFamily="2" charset="0"/>
                <a:ea typeface="LNTH-LuoLuoNotangYuanTi 1" panose="020B0604020202020204" charset="-128"/>
                <a:cs typeface="LNTH-LuoLuoNotangYuanTi 1" panose="020B0604020202020204" charset="-128"/>
              </a:endParaRPr>
            </a:p>
          </p:txBody>
        </p:sp>
      </p:grpSp>
      <p:pic>
        <p:nvPicPr>
          <p:cNvPr id="2050" name="Picture 2" descr="Vector happy cute kid girl kawaii children drawing picture on white paper hand drawn cartoon character illustration"/>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64696" y1="40160" x2="62300" y2="69681"/>
                        <a14:foregroundMark x1="44728" y1="71809" x2="56390" y2="71809"/>
                        <a14:foregroundMark x1="56390" y1="71809" x2="60703" y2="71277"/>
                        <a14:foregroundMark x1="62460" y1="33777" x2="73482" y2="58777"/>
                        <a14:foregroundMark x1="73482" y1="58777" x2="74121" y2="59574"/>
                        <a14:foregroundMark x1="75719" y1="55851" x2="68211" y2="62500"/>
                        <a14:foregroundMark x1="72204" y1="71277" x2="65176" y2="78723"/>
                        <a14:foregroundMark x1="65176" y1="78723" x2="64377" y2="78457"/>
                        <a14:foregroundMark x1="29233" y1="78989" x2="35623" y2="82447"/>
                        <a14:foregroundMark x1="35623" y1="82447" x2="36102" y2="82979"/>
                        <a14:foregroundMark x1="37700" y1="82713" x2="36581" y2="84309"/>
                        <a14:foregroundMark x1="20767" y1="38032" x2="23003" y2="30851"/>
                        <a14:foregroundMark x1="29553" y1="49468" x2="27955" y2="55319"/>
                        <a14:backgroundMark x1="79712" y1="34309" x2="84185" y2="34043"/>
                      </a14:backgroundRemoval>
                    </a14:imgEffect>
                  </a14:imgLayer>
                </a14:imgProps>
              </a:ext>
              <a:ext uri="{28A0092B-C50C-407E-A947-70E740481C1C}">
                <a14:useLocalDpi xmlns:a14="http://schemas.microsoft.com/office/drawing/2010/main" val="0"/>
              </a:ext>
            </a:extLst>
          </a:blip>
          <a:srcRect/>
          <a:stretch>
            <a:fillRect/>
          </a:stretch>
        </p:blipFill>
        <p:spPr bwMode="auto">
          <a:xfrm>
            <a:off x="-494940" y="3076155"/>
            <a:ext cx="6405031" cy="38471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Nhóm 15"/>
          <p:cNvGrpSpPr/>
          <p:nvPr/>
        </p:nvGrpSpPr>
        <p:grpSpPr>
          <a:xfrm>
            <a:off x="5341657" y="2126991"/>
            <a:ext cx="5647304" cy="1683949"/>
            <a:chOff x="2011941" y="2473371"/>
            <a:chExt cx="4369780" cy="1571876"/>
          </a:xfrm>
        </p:grpSpPr>
        <p:sp>
          <p:nvSpPr>
            <p:cNvPr id="11" name="Hình chữ nhật: Góc Tròn 17"/>
            <p:cNvSpPr/>
            <p:nvPr/>
          </p:nvSpPr>
          <p:spPr>
            <a:xfrm>
              <a:off x="2011941" y="2473371"/>
              <a:ext cx="4369780" cy="1571876"/>
            </a:xfrm>
            <a:prstGeom prst="roundRect">
              <a:avLst/>
            </a:prstGeom>
            <a:solidFill>
              <a:srgbClr val="EFFFA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ộp Văn bản 18"/>
            <p:cNvSpPr txBox="1"/>
            <p:nvPr/>
          </p:nvSpPr>
          <p:spPr>
            <a:xfrm>
              <a:off x="2043429" y="2754496"/>
              <a:ext cx="4306805" cy="1005525"/>
            </a:xfrm>
            <a:prstGeom prst="rect">
              <a:avLst/>
            </a:prstGeom>
            <a:noFill/>
          </p:spPr>
          <p:txBody>
            <a:bodyPr wrap="square" rtlCol="0">
              <a:spAutoFit/>
            </a:bodyPr>
            <a:lstStyle/>
            <a:p>
              <a:pPr algn="ctr"/>
              <a:r>
                <a:rPr lang="en-US" sz="3200" b="1" i="0" u="none" strike="noStrike" baseline="0">
                  <a:latin typeface="Arial-BoldMT"/>
                </a:rPr>
                <a:t>Muỗm</a:t>
              </a:r>
              <a:r>
                <a:rPr lang="en-US" sz="3200" b="0" i="0" u="none" strike="noStrike" baseline="0">
                  <a:latin typeface="Arial" panose="020B0604020202020204" pitchFamily="34" charset="0"/>
                </a:rPr>
                <a:t>: </a:t>
              </a:r>
              <a:r>
                <a:rPr lang="en-US" sz="3200" b="0" i="1" u="none" strike="noStrike" baseline="0">
                  <a:latin typeface="Arial-ItalicMT"/>
                </a:rPr>
                <a:t>một giống xoài quả nhỏ, vị chua.</a:t>
              </a:r>
              <a:endParaRPr lang="en-US" sz="3200" dirty="0">
                <a:latin typeface="+mn-lt"/>
              </a:endParaRPr>
            </a:p>
          </p:txBody>
        </p:sp>
      </p:grpSp>
      <p:pic>
        <p:nvPicPr>
          <p:cNvPr id="2" name="Picture 2" descr="Quả muỗm - Quả quéo - Quinhon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802" y="4257361"/>
            <a:ext cx="3426364" cy="211292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Nhóm 7"/>
          <p:cNvGrpSpPr/>
          <p:nvPr/>
        </p:nvGrpSpPr>
        <p:grpSpPr>
          <a:xfrm>
            <a:off x="2707576" y="987662"/>
            <a:ext cx="6776847" cy="923330"/>
            <a:chOff x="1427946" y="928775"/>
            <a:chExt cx="6776847" cy="923330"/>
          </a:xfrm>
        </p:grpSpPr>
        <p:sp>
          <p:nvSpPr>
            <p:cNvPr id="7" name="Hình chữ nhật: Góc Tròn 13"/>
            <p:cNvSpPr/>
            <p:nvPr/>
          </p:nvSpPr>
          <p:spPr>
            <a:xfrm>
              <a:off x="1710419" y="994041"/>
              <a:ext cx="6211903" cy="792798"/>
            </a:xfrm>
            <a:custGeom>
              <a:avLst/>
              <a:gdLst>
                <a:gd name="connsiteX0" fmla="*/ 0 w 6211903"/>
                <a:gd name="connsiteY0" fmla="*/ 132136 h 792798"/>
                <a:gd name="connsiteX1" fmla="*/ 132136 w 6211903"/>
                <a:gd name="connsiteY1" fmla="*/ 0 h 792798"/>
                <a:gd name="connsiteX2" fmla="*/ 786375 w 6211903"/>
                <a:gd name="connsiteY2" fmla="*/ 0 h 792798"/>
                <a:gd name="connsiteX3" fmla="*/ 1262186 w 6211903"/>
                <a:gd name="connsiteY3" fmla="*/ 0 h 792798"/>
                <a:gd name="connsiteX4" fmla="*/ 1797473 w 6211903"/>
                <a:gd name="connsiteY4" fmla="*/ 0 h 792798"/>
                <a:gd name="connsiteX5" fmla="*/ 2213807 w 6211903"/>
                <a:gd name="connsiteY5" fmla="*/ 0 h 792798"/>
                <a:gd name="connsiteX6" fmla="*/ 2630141 w 6211903"/>
                <a:gd name="connsiteY6" fmla="*/ 0 h 792798"/>
                <a:gd name="connsiteX7" fmla="*/ 3165428 w 6211903"/>
                <a:gd name="connsiteY7" fmla="*/ 0 h 792798"/>
                <a:gd name="connsiteX8" fmla="*/ 3641238 w 6211903"/>
                <a:gd name="connsiteY8" fmla="*/ 0 h 792798"/>
                <a:gd name="connsiteX9" fmla="*/ 4176525 w 6211903"/>
                <a:gd name="connsiteY9" fmla="*/ 0 h 792798"/>
                <a:gd name="connsiteX10" fmla="*/ 4592859 w 6211903"/>
                <a:gd name="connsiteY10" fmla="*/ 0 h 792798"/>
                <a:gd name="connsiteX11" fmla="*/ 5247099 w 6211903"/>
                <a:gd name="connsiteY11" fmla="*/ 0 h 792798"/>
                <a:gd name="connsiteX12" fmla="*/ 6079767 w 6211903"/>
                <a:gd name="connsiteY12" fmla="*/ 0 h 792798"/>
                <a:gd name="connsiteX13" fmla="*/ 6211903 w 6211903"/>
                <a:gd name="connsiteY13" fmla="*/ 132136 h 792798"/>
                <a:gd name="connsiteX14" fmla="*/ 6211903 w 6211903"/>
                <a:gd name="connsiteY14" fmla="*/ 660662 h 792798"/>
                <a:gd name="connsiteX15" fmla="*/ 6079767 w 6211903"/>
                <a:gd name="connsiteY15" fmla="*/ 792798 h 792798"/>
                <a:gd name="connsiteX16" fmla="*/ 5663433 w 6211903"/>
                <a:gd name="connsiteY16" fmla="*/ 792798 h 792798"/>
                <a:gd name="connsiteX17" fmla="*/ 5187622 w 6211903"/>
                <a:gd name="connsiteY17" fmla="*/ 792798 h 792798"/>
                <a:gd name="connsiteX18" fmla="*/ 4592859 w 6211903"/>
                <a:gd name="connsiteY18" fmla="*/ 792798 h 792798"/>
                <a:gd name="connsiteX19" fmla="*/ 3938620 w 6211903"/>
                <a:gd name="connsiteY19" fmla="*/ 792798 h 792798"/>
                <a:gd name="connsiteX20" fmla="*/ 3522286 w 6211903"/>
                <a:gd name="connsiteY20" fmla="*/ 792798 h 792798"/>
                <a:gd name="connsiteX21" fmla="*/ 2927523 w 6211903"/>
                <a:gd name="connsiteY21" fmla="*/ 792798 h 792798"/>
                <a:gd name="connsiteX22" fmla="*/ 2451712 w 6211903"/>
                <a:gd name="connsiteY22" fmla="*/ 792798 h 792798"/>
                <a:gd name="connsiteX23" fmla="*/ 1856949 w 6211903"/>
                <a:gd name="connsiteY23" fmla="*/ 792798 h 792798"/>
                <a:gd name="connsiteX24" fmla="*/ 1321662 w 6211903"/>
                <a:gd name="connsiteY24" fmla="*/ 792798 h 792798"/>
                <a:gd name="connsiteX25" fmla="*/ 786375 w 6211903"/>
                <a:gd name="connsiteY25" fmla="*/ 792798 h 792798"/>
                <a:gd name="connsiteX26" fmla="*/ 132136 w 6211903"/>
                <a:gd name="connsiteY26" fmla="*/ 792798 h 792798"/>
                <a:gd name="connsiteX27" fmla="*/ 0 w 6211903"/>
                <a:gd name="connsiteY27" fmla="*/ 660662 h 792798"/>
                <a:gd name="connsiteX28" fmla="*/ 0 w 6211903"/>
                <a:gd name="connsiteY28"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11903" h="792798" fill="none" extrusionOk="0">
                  <a:moveTo>
                    <a:pt x="0" y="132136"/>
                  </a:moveTo>
                  <a:cubicBezTo>
                    <a:pt x="10051" y="64065"/>
                    <a:pt x="64190" y="2627"/>
                    <a:pt x="132136" y="0"/>
                  </a:cubicBezTo>
                  <a:cubicBezTo>
                    <a:pt x="421027" y="-3426"/>
                    <a:pt x="636775" y="70906"/>
                    <a:pt x="786375" y="0"/>
                  </a:cubicBezTo>
                  <a:cubicBezTo>
                    <a:pt x="935975" y="-70906"/>
                    <a:pt x="1064015" y="8321"/>
                    <a:pt x="1262186" y="0"/>
                  </a:cubicBezTo>
                  <a:cubicBezTo>
                    <a:pt x="1460357" y="-8321"/>
                    <a:pt x="1565462" y="14489"/>
                    <a:pt x="1797473" y="0"/>
                  </a:cubicBezTo>
                  <a:cubicBezTo>
                    <a:pt x="2029484" y="-14489"/>
                    <a:pt x="2123835" y="2396"/>
                    <a:pt x="2213807" y="0"/>
                  </a:cubicBezTo>
                  <a:cubicBezTo>
                    <a:pt x="2303779" y="-2396"/>
                    <a:pt x="2429812" y="47950"/>
                    <a:pt x="2630141" y="0"/>
                  </a:cubicBezTo>
                  <a:cubicBezTo>
                    <a:pt x="2830470" y="-47950"/>
                    <a:pt x="2994916" y="41010"/>
                    <a:pt x="3165428" y="0"/>
                  </a:cubicBezTo>
                  <a:cubicBezTo>
                    <a:pt x="3335940" y="-41010"/>
                    <a:pt x="3408587" y="10996"/>
                    <a:pt x="3641238" y="0"/>
                  </a:cubicBezTo>
                  <a:cubicBezTo>
                    <a:pt x="3873889" y="-10996"/>
                    <a:pt x="3965010" y="8365"/>
                    <a:pt x="4176525" y="0"/>
                  </a:cubicBezTo>
                  <a:cubicBezTo>
                    <a:pt x="4388040" y="-8365"/>
                    <a:pt x="4436324" y="29387"/>
                    <a:pt x="4592859" y="0"/>
                  </a:cubicBezTo>
                  <a:cubicBezTo>
                    <a:pt x="4749394" y="-29387"/>
                    <a:pt x="5069609" y="74468"/>
                    <a:pt x="5247099" y="0"/>
                  </a:cubicBezTo>
                  <a:cubicBezTo>
                    <a:pt x="5424589" y="-74468"/>
                    <a:pt x="5674927" y="40303"/>
                    <a:pt x="6079767" y="0"/>
                  </a:cubicBezTo>
                  <a:cubicBezTo>
                    <a:pt x="6136310" y="7535"/>
                    <a:pt x="6217453" y="64864"/>
                    <a:pt x="6211903" y="132136"/>
                  </a:cubicBezTo>
                  <a:cubicBezTo>
                    <a:pt x="6265451" y="280976"/>
                    <a:pt x="6149387" y="400502"/>
                    <a:pt x="6211903" y="660662"/>
                  </a:cubicBezTo>
                  <a:cubicBezTo>
                    <a:pt x="6195531" y="733027"/>
                    <a:pt x="6133722" y="797466"/>
                    <a:pt x="6079767" y="792798"/>
                  </a:cubicBezTo>
                  <a:cubicBezTo>
                    <a:pt x="5984458" y="802902"/>
                    <a:pt x="5836670" y="772905"/>
                    <a:pt x="5663433" y="792798"/>
                  </a:cubicBezTo>
                  <a:cubicBezTo>
                    <a:pt x="5490196" y="812691"/>
                    <a:pt x="5286966" y="751316"/>
                    <a:pt x="5187622" y="792798"/>
                  </a:cubicBezTo>
                  <a:cubicBezTo>
                    <a:pt x="5088278" y="834280"/>
                    <a:pt x="4825540" y="766073"/>
                    <a:pt x="4592859" y="792798"/>
                  </a:cubicBezTo>
                  <a:cubicBezTo>
                    <a:pt x="4360178" y="819523"/>
                    <a:pt x="4136945" y="727757"/>
                    <a:pt x="3938620" y="792798"/>
                  </a:cubicBezTo>
                  <a:cubicBezTo>
                    <a:pt x="3740295" y="857839"/>
                    <a:pt x="3727502" y="763900"/>
                    <a:pt x="3522286" y="792798"/>
                  </a:cubicBezTo>
                  <a:cubicBezTo>
                    <a:pt x="3317070" y="821696"/>
                    <a:pt x="3204568" y="742986"/>
                    <a:pt x="2927523" y="792798"/>
                  </a:cubicBezTo>
                  <a:cubicBezTo>
                    <a:pt x="2650478" y="842610"/>
                    <a:pt x="2676278" y="757274"/>
                    <a:pt x="2451712" y="792798"/>
                  </a:cubicBezTo>
                  <a:cubicBezTo>
                    <a:pt x="2227146" y="828322"/>
                    <a:pt x="2068189" y="777783"/>
                    <a:pt x="1856949" y="792798"/>
                  </a:cubicBezTo>
                  <a:cubicBezTo>
                    <a:pt x="1645709" y="807813"/>
                    <a:pt x="1476122" y="733379"/>
                    <a:pt x="1321662" y="792798"/>
                  </a:cubicBezTo>
                  <a:cubicBezTo>
                    <a:pt x="1167202" y="852217"/>
                    <a:pt x="1020734" y="755657"/>
                    <a:pt x="786375" y="792798"/>
                  </a:cubicBezTo>
                  <a:cubicBezTo>
                    <a:pt x="552016" y="829939"/>
                    <a:pt x="320661" y="768252"/>
                    <a:pt x="132136" y="792798"/>
                  </a:cubicBezTo>
                  <a:cubicBezTo>
                    <a:pt x="52024" y="809116"/>
                    <a:pt x="-19073" y="736927"/>
                    <a:pt x="0" y="660662"/>
                  </a:cubicBezTo>
                  <a:cubicBezTo>
                    <a:pt x="-8918" y="499287"/>
                    <a:pt x="42689" y="381995"/>
                    <a:pt x="0" y="132136"/>
                  </a:cubicBezTo>
                  <a:close/>
                </a:path>
                <a:path w="6211903" h="792798" stroke="0" extrusionOk="0">
                  <a:moveTo>
                    <a:pt x="0" y="132136"/>
                  </a:moveTo>
                  <a:cubicBezTo>
                    <a:pt x="-11006" y="77115"/>
                    <a:pt x="59404" y="-4686"/>
                    <a:pt x="132136" y="0"/>
                  </a:cubicBezTo>
                  <a:cubicBezTo>
                    <a:pt x="266468" y="-42565"/>
                    <a:pt x="523572" y="47031"/>
                    <a:pt x="667423" y="0"/>
                  </a:cubicBezTo>
                  <a:cubicBezTo>
                    <a:pt x="811274" y="-47031"/>
                    <a:pt x="977348" y="12211"/>
                    <a:pt x="1143233" y="0"/>
                  </a:cubicBezTo>
                  <a:cubicBezTo>
                    <a:pt x="1309118" y="-12211"/>
                    <a:pt x="1470790" y="52372"/>
                    <a:pt x="1619044" y="0"/>
                  </a:cubicBezTo>
                  <a:cubicBezTo>
                    <a:pt x="1767298" y="-52372"/>
                    <a:pt x="2011384" y="7016"/>
                    <a:pt x="2213807" y="0"/>
                  </a:cubicBezTo>
                  <a:cubicBezTo>
                    <a:pt x="2416230" y="-7016"/>
                    <a:pt x="2728588" y="76491"/>
                    <a:pt x="2927523" y="0"/>
                  </a:cubicBezTo>
                  <a:cubicBezTo>
                    <a:pt x="3126458" y="-76491"/>
                    <a:pt x="3254424" y="7347"/>
                    <a:pt x="3462809" y="0"/>
                  </a:cubicBezTo>
                  <a:cubicBezTo>
                    <a:pt x="3671194" y="-7347"/>
                    <a:pt x="3913417" y="57239"/>
                    <a:pt x="4057572" y="0"/>
                  </a:cubicBezTo>
                  <a:cubicBezTo>
                    <a:pt x="4201727" y="-57239"/>
                    <a:pt x="4283054" y="30294"/>
                    <a:pt x="4473907" y="0"/>
                  </a:cubicBezTo>
                  <a:cubicBezTo>
                    <a:pt x="4664761" y="-30294"/>
                    <a:pt x="4792843" y="56492"/>
                    <a:pt x="5068670" y="0"/>
                  </a:cubicBezTo>
                  <a:cubicBezTo>
                    <a:pt x="5344497" y="-56492"/>
                    <a:pt x="5834319" y="37645"/>
                    <a:pt x="6079767" y="0"/>
                  </a:cubicBezTo>
                  <a:cubicBezTo>
                    <a:pt x="6157566" y="3594"/>
                    <a:pt x="6209829" y="68609"/>
                    <a:pt x="6211903" y="132136"/>
                  </a:cubicBezTo>
                  <a:cubicBezTo>
                    <a:pt x="6229665" y="247583"/>
                    <a:pt x="6187072" y="482600"/>
                    <a:pt x="6211903" y="660662"/>
                  </a:cubicBezTo>
                  <a:cubicBezTo>
                    <a:pt x="6214527" y="733978"/>
                    <a:pt x="6153224" y="787751"/>
                    <a:pt x="6079767" y="792798"/>
                  </a:cubicBezTo>
                  <a:cubicBezTo>
                    <a:pt x="5946696" y="823306"/>
                    <a:pt x="5869766" y="765820"/>
                    <a:pt x="5663433" y="792798"/>
                  </a:cubicBezTo>
                  <a:cubicBezTo>
                    <a:pt x="5457100" y="819776"/>
                    <a:pt x="5396340" y="769755"/>
                    <a:pt x="5247099" y="792798"/>
                  </a:cubicBezTo>
                  <a:cubicBezTo>
                    <a:pt x="5097858" y="815841"/>
                    <a:pt x="4978653" y="770144"/>
                    <a:pt x="4830764" y="792798"/>
                  </a:cubicBezTo>
                  <a:cubicBezTo>
                    <a:pt x="4682875" y="815452"/>
                    <a:pt x="4448943" y="770919"/>
                    <a:pt x="4295478" y="792798"/>
                  </a:cubicBezTo>
                  <a:cubicBezTo>
                    <a:pt x="4142013" y="814677"/>
                    <a:pt x="4036359" y="755740"/>
                    <a:pt x="3819667" y="792798"/>
                  </a:cubicBezTo>
                  <a:cubicBezTo>
                    <a:pt x="3602975" y="829856"/>
                    <a:pt x="3329592" y="753663"/>
                    <a:pt x="3105951" y="792798"/>
                  </a:cubicBezTo>
                  <a:cubicBezTo>
                    <a:pt x="2882310" y="831933"/>
                    <a:pt x="2787649" y="784826"/>
                    <a:pt x="2630141" y="792798"/>
                  </a:cubicBezTo>
                  <a:cubicBezTo>
                    <a:pt x="2472633" y="800770"/>
                    <a:pt x="2305388" y="749059"/>
                    <a:pt x="2154331" y="792798"/>
                  </a:cubicBezTo>
                  <a:cubicBezTo>
                    <a:pt x="2003274" y="836537"/>
                    <a:pt x="1731947" y="776640"/>
                    <a:pt x="1559567" y="792798"/>
                  </a:cubicBezTo>
                  <a:cubicBezTo>
                    <a:pt x="1387187" y="808956"/>
                    <a:pt x="1251056" y="784769"/>
                    <a:pt x="1024281" y="792798"/>
                  </a:cubicBezTo>
                  <a:cubicBezTo>
                    <a:pt x="797506" y="800827"/>
                    <a:pt x="562251" y="753578"/>
                    <a:pt x="132136" y="792798"/>
                  </a:cubicBezTo>
                  <a:cubicBezTo>
                    <a:pt x="65636" y="780427"/>
                    <a:pt x="3259" y="734505"/>
                    <a:pt x="0" y="660662"/>
                  </a:cubicBezTo>
                  <a:cubicBezTo>
                    <a:pt x="-61146" y="450001"/>
                    <a:pt x="15392" y="301179"/>
                    <a:pt x="0" y="132136"/>
                  </a:cubicBezTo>
                  <a:close/>
                </a:path>
              </a:pathLst>
            </a:custGeom>
            <a:solidFill>
              <a:schemeClr val="bg1">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13"/>
            <p:cNvSpPr/>
            <p:nvPr/>
          </p:nvSpPr>
          <p:spPr>
            <a:xfrm>
              <a:off x="1427946" y="928775"/>
              <a:ext cx="6776847" cy="92333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0070C0"/>
                  </a:solidFill>
                  <a:effectLst/>
                  <a:uLnTx/>
                  <a:uFillTx/>
                  <a:latin typeface="UVN Banh Mi" pitchFamily="2" charset="0"/>
                  <a:ea typeface="LNTH-LuoLuoNotangYuanTi 1" panose="020B0604020202020204" charset="-128"/>
                  <a:cs typeface="LNTH-LuoLuoNotangYuanTi 1" panose="020B0604020202020204" charset="-128"/>
                </a:rPr>
                <a:t>Giải</a:t>
              </a:r>
              <a:r>
                <a:rPr kumimoji="0" lang="en-US" sz="5400" b="1" i="0" u="none" strike="noStrike" kern="1200" cap="none" spc="0" normalizeH="0" baseline="0" noProof="0" dirty="0">
                  <a:ln>
                    <a:noFill/>
                  </a:ln>
                  <a:solidFill>
                    <a:srgbClr val="0070C0"/>
                  </a:solidFill>
                  <a:effectLst/>
                  <a:uLnTx/>
                  <a:uFillTx/>
                  <a:latin typeface="UVN Banh Mi" pitchFamily="2" charset="0"/>
                  <a:ea typeface="LNTH-LuoLuoNotangYuanTi 1" panose="020B0604020202020204" charset="-128"/>
                  <a:cs typeface="LNTH-LuoLuoNotangYuanTi 1" panose="020B0604020202020204" charset="-128"/>
                </a:rPr>
                <a:t> </a:t>
              </a:r>
              <a:r>
                <a:rPr kumimoji="0" lang="en-US" sz="5400" b="1" i="0" u="none" strike="noStrike" kern="1200" cap="none" spc="0" normalizeH="0" baseline="0" noProof="0" dirty="0" err="1">
                  <a:ln>
                    <a:noFill/>
                  </a:ln>
                  <a:solidFill>
                    <a:srgbClr val="0070C0"/>
                  </a:solidFill>
                  <a:effectLst/>
                  <a:uLnTx/>
                  <a:uFillTx/>
                  <a:latin typeface="UVN Banh Mi" pitchFamily="2" charset="0"/>
                  <a:ea typeface="LNTH-LuoLuoNotangYuanTi 1" panose="020B0604020202020204" charset="-128"/>
                  <a:cs typeface="LNTH-LuoLuoNotangYuanTi 1" panose="020B0604020202020204" charset="-128"/>
                </a:rPr>
                <a:t>nghĩa</a:t>
              </a:r>
              <a:r>
                <a:rPr kumimoji="0" lang="en-US" sz="5400" b="1" i="0" u="none" strike="noStrike" kern="1200" cap="none" spc="0" normalizeH="0" baseline="0" noProof="0" dirty="0">
                  <a:ln>
                    <a:noFill/>
                  </a:ln>
                  <a:solidFill>
                    <a:srgbClr val="0070C0"/>
                  </a:solidFill>
                  <a:effectLst/>
                  <a:uLnTx/>
                  <a:uFillTx/>
                  <a:latin typeface="UVN Banh Mi" pitchFamily="2" charset="0"/>
                  <a:ea typeface="LNTH-LuoLuoNotangYuanTi 1" panose="020B0604020202020204" charset="-128"/>
                  <a:cs typeface="LNTH-LuoLuoNotangYuanTi 1" panose="020B0604020202020204" charset="-128"/>
                </a:rPr>
                <a:t> </a:t>
              </a:r>
              <a:r>
                <a:rPr kumimoji="0" lang="en-US" sz="5400" b="1" i="0" u="none" strike="noStrike" kern="1200" cap="none" spc="0" normalizeH="0" baseline="0" noProof="0" dirty="0" err="1">
                  <a:ln>
                    <a:noFill/>
                  </a:ln>
                  <a:solidFill>
                    <a:srgbClr val="0070C0"/>
                  </a:solidFill>
                  <a:effectLst/>
                  <a:uLnTx/>
                  <a:uFillTx/>
                  <a:latin typeface="UVN Banh Mi" pitchFamily="2" charset="0"/>
                  <a:ea typeface="LNTH-LuoLuoNotangYuanTi 1" panose="020B0604020202020204" charset="-128"/>
                  <a:cs typeface="LNTH-LuoLuoNotangYuanTi 1" panose="020B0604020202020204" charset="-128"/>
                </a:rPr>
                <a:t>từ</a:t>
              </a:r>
              <a:r>
                <a:rPr kumimoji="0" lang="en-US" sz="5400" b="1" i="0" u="none" strike="noStrike" kern="1200" cap="none" spc="0" normalizeH="0" baseline="0" noProof="0" dirty="0">
                  <a:ln>
                    <a:noFill/>
                  </a:ln>
                  <a:solidFill>
                    <a:srgbClr val="0070C0"/>
                  </a:solidFill>
                  <a:effectLst/>
                  <a:uLnTx/>
                  <a:uFillTx/>
                  <a:latin typeface="UVN Banh Mi" pitchFamily="2" charset="0"/>
                  <a:ea typeface="LNTH-LuoLuoNotangYuanTi 1" panose="020B0604020202020204" charset="-128"/>
                  <a:cs typeface="LNTH-LuoLuoNotangYuanTi 1" panose="020B0604020202020204" charset="-128"/>
                </a:rPr>
                <a:t> </a:t>
              </a:r>
              <a:r>
                <a:rPr kumimoji="0" lang="en-US" sz="5400" b="1" i="0" u="none" strike="noStrike" kern="1200" cap="none" spc="0" normalizeH="0" baseline="0" noProof="0" dirty="0" err="1">
                  <a:ln>
                    <a:noFill/>
                  </a:ln>
                  <a:solidFill>
                    <a:srgbClr val="0070C0"/>
                  </a:solidFill>
                  <a:effectLst/>
                  <a:uLnTx/>
                  <a:uFillTx/>
                  <a:latin typeface="UVN Banh Mi" pitchFamily="2" charset="0"/>
                  <a:ea typeface="LNTH-LuoLuoNotangYuanTi 1" panose="020B0604020202020204" charset="-128"/>
                  <a:cs typeface="LNTH-LuoLuoNotangYuanTi 1" panose="020B0604020202020204" charset="-128"/>
                </a:rPr>
                <a:t>khó</a:t>
              </a:r>
              <a:endParaRPr kumimoji="0" lang="en-US" sz="5400" b="1" i="0" u="none" strike="noStrike" kern="1200" cap="none" spc="0" normalizeH="0" baseline="0" noProof="0" dirty="0">
                <a:ln>
                  <a:noFill/>
                </a:ln>
                <a:solidFill>
                  <a:srgbClr val="0070C0"/>
                </a:solidFill>
                <a:effectLst/>
                <a:uLnTx/>
                <a:uFillTx/>
                <a:latin typeface="UVN Banh Mi" pitchFamily="2" charset="0"/>
                <a:ea typeface="LNTH-LuoLuoNotangYuanTi 1" panose="020B0604020202020204" charset="-128"/>
                <a:cs typeface="LNTH-LuoLuoNotangYuanTi 1" panose="020B0604020202020204" charset="-128"/>
              </a:endParaRPr>
            </a:p>
          </p:txBody>
        </p:sp>
      </p:grpSp>
      <p:pic>
        <p:nvPicPr>
          <p:cNvPr id="2050" name="Picture 2" descr="Vector happy cute kid girl kawaii children drawing picture on white paper hand drawn cartoon character illustration"/>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64696" y1="40160" x2="62300" y2="69681"/>
                        <a14:foregroundMark x1="44728" y1="71809" x2="56390" y2="71809"/>
                        <a14:foregroundMark x1="56390" y1="71809" x2="60703" y2="71277"/>
                        <a14:foregroundMark x1="62460" y1="33777" x2="73482" y2="58777"/>
                        <a14:foregroundMark x1="73482" y1="58777" x2="74121" y2="59574"/>
                        <a14:foregroundMark x1="75719" y1="55851" x2="68211" y2="62500"/>
                        <a14:foregroundMark x1="72204" y1="71277" x2="65176" y2="78723"/>
                        <a14:foregroundMark x1="65176" y1="78723" x2="64377" y2="78457"/>
                        <a14:foregroundMark x1="29233" y1="78989" x2="35623" y2="82447"/>
                        <a14:foregroundMark x1="35623" y1="82447" x2="36102" y2="82979"/>
                        <a14:foregroundMark x1="37700" y1="82713" x2="36581" y2="84309"/>
                        <a14:foregroundMark x1="20767" y1="38032" x2="23003" y2="30851"/>
                        <a14:foregroundMark x1="29553" y1="49468" x2="27955" y2="55319"/>
                        <a14:backgroundMark x1="79712" y1="34309" x2="84185" y2="34043"/>
                      </a14:backgroundRemoval>
                    </a14:imgEffect>
                  </a14:imgLayer>
                </a14:imgProps>
              </a:ext>
              <a:ext uri="{28A0092B-C50C-407E-A947-70E740481C1C}">
                <a14:useLocalDpi xmlns:a14="http://schemas.microsoft.com/office/drawing/2010/main" val="0"/>
              </a:ext>
            </a:extLst>
          </a:blip>
          <a:srcRect/>
          <a:stretch>
            <a:fillRect/>
          </a:stretch>
        </p:blipFill>
        <p:spPr bwMode="auto">
          <a:xfrm>
            <a:off x="-494940" y="3076155"/>
            <a:ext cx="6405031" cy="38471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Nhóm 15"/>
          <p:cNvGrpSpPr/>
          <p:nvPr/>
        </p:nvGrpSpPr>
        <p:grpSpPr>
          <a:xfrm>
            <a:off x="5341657" y="2126991"/>
            <a:ext cx="5647304" cy="1683949"/>
            <a:chOff x="2011941" y="2473371"/>
            <a:chExt cx="4369780" cy="1571876"/>
          </a:xfrm>
        </p:grpSpPr>
        <p:sp>
          <p:nvSpPr>
            <p:cNvPr id="11" name="Hình chữ nhật: Góc Tròn 17"/>
            <p:cNvSpPr/>
            <p:nvPr/>
          </p:nvSpPr>
          <p:spPr>
            <a:xfrm>
              <a:off x="2011941" y="2473371"/>
              <a:ext cx="4369780" cy="1571876"/>
            </a:xfrm>
            <a:prstGeom prst="roundRect">
              <a:avLst/>
            </a:prstGeom>
            <a:solidFill>
              <a:srgbClr val="EFFFA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Hộp Văn bản 18"/>
            <p:cNvSpPr txBox="1"/>
            <p:nvPr/>
          </p:nvSpPr>
          <p:spPr>
            <a:xfrm>
              <a:off x="2043429" y="2754496"/>
              <a:ext cx="4306805" cy="5458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i="0" u="none" strike="noStrike" baseline="0">
                  <a:latin typeface="Arial-BoldMT"/>
                </a:rPr>
                <a:t>Tôm </a:t>
              </a:r>
              <a:r>
                <a:rPr lang="en-US" sz="3200" b="0" i="0" u="none" strike="noStrike" baseline="0">
                  <a:latin typeface="ArialMT"/>
                </a:rPr>
                <a:t>(chè): </a:t>
              </a:r>
              <a:r>
                <a:rPr lang="en-US" sz="3200" b="0" i="1" u="none" strike="noStrike" baseline="0">
                  <a:latin typeface="Arial-ItalicMT"/>
                </a:rPr>
                <a:t>búp chè non.</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3074" name="Picture 2" descr="Đặc sản chè tôm nõn – Đệ nhất chè La Bằng Thái Nguy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598" y="4209663"/>
            <a:ext cx="3290401" cy="219140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arn(inVertical)">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hite board with a tree and a bench&#10;&#10;Description automatically generated"/>
          <p:cNvPicPr>
            <a:picLocks noChangeAspect="1"/>
          </p:cNvPicPr>
          <p:nvPr/>
        </p:nvPicPr>
        <p:blipFill rotWithShape="1">
          <a:blip r:embed="rId1"/>
          <a:srcRect r="2204"/>
          <a:stretch>
            <a:fillRect/>
          </a:stretch>
        </p:blipFill>
        <p:spPr>
          <a:xfrm>
            <a:off x="20" y="1282"/>
            <a:ext cx="12191980" cy="6856718"/>
          </a:xfrm>
          <a:prstGeom prst="rect">
            <a:avLst/>
          </a:prstGeom>
        </p:spPr>
      </p:pic>
      <p:grpSp>
        <p:nvGrpSpPr>
          <p:cNvPr id="6" name="Nhóm 8"/>
          <p:cNvGrpSpPr/>
          <p:nvPr/>
        </p:nvGrpSpPr>
        <p:grpSpPr>
          <a:xfrm>
            <a:off x="2146429" y="1764160"/>
            <a:ext cx="4813310" cy="2045760"/>
            <a:chOff x="914391" y="1185516"/>
            <a:chExt cx="4803948" cy="1948899"/>
          </a:xfrm>
        </p:grpSpPr>
        <p:sp>
          <p:nvSpPr>
            <p:cNvPr id="7" name="Hộp Văn bản 9"/>
            <p:cNvSpPr txBox="1"/>
            <p:nvPr/>
          </p:nvSpPr>
          <p:spPr>
            <a:xfrm>
              <a:off x="2459189" y="1185516"/>
              <a:ext cx="1123950" cy="646331"/>
            </a:xfrm>
            <a:prstGeom prst="rect">
              <a:avLst/>
            </a:prstGeom>
            <a:noFill/>
          </p:spPr>
          <p:txBody>
            <a:bodyPr wrap="square" rtlCol="0">
              <a:spAutoFit/>
            </a:bodyPr>
            <a:lstStyle/>
            <a:p>
              <a:r>
                <a:rPr lang="en-US" sz="3600" dirty="0" err="1">
                  <a:solidFill>
                    <a:srgbClr val="FF0000"/>
                  </a:solidFill>
                  <a:latin typeface="#9Slide05 Phobia" panose="02000506000000020003" pitchFamily="2" charset="0"/>
                </a:rPr>
                <a:t>Yêu</a:t>
              </a:r>
              <a:r>
                <a:rPr lang="en-US" sz="3600" dirty="0">
                  <a:solidFill>
                    <a:srgbClr val="FF0000"/>
                  </a:solidFill>
                  <a:latin typeface="#9Slide05 Phobia" panose="02000506000000020003" pitchFamily="2" charset="0"/>
                </a:rPr>
                <a:t> </a:t>
              </a:r>
              <a:r>
                <a:rPr lang="en-US" sz="3600" dirty="0" err="1">
                  <a:solidFill>
                    <a:srgbClr val="FF0000"/>
                  </a:solidFill>
                  <a:latin typeface="#9Slide05 Phobia" panose="02000506000000020003" pitchFamily="2" charset="0"/>
                </a:rPr>
                <a:t>cầu</a:t>
              </a:r>
              <a:endParaRPr lang="en-US" sz="3600" dirty="0">
                <a:solidFill>
                  <a:srgbClr val="FF0000"/>
                </a:solidFill>
                <a:latin typeface="#9Slide05 Phobia" panose="02000506000000020003" pitchFamily="2" charset="0"/>
              </a:endParaRPr>
            </a:p>
          </p:txBody>
        </p:sp>
        <p:pic>
          <p:nvPicPr>
            <p:cNvPr id="8" name="Hình ảnh 10" descr="Ảnh có chứa văn bản, Phông chữ&#10;&#10;Mô tả được tạo tự động"/>
            <p:cNvPicPr>
              <a:picLocks noChangeAspect="1"/>
            </p:cNvPicPr>
            <p:nvPr/>
          </p:nvPicPr>
          <p:blipFill rotWithShape="1">
            <a:blip r:embed="rId2"/>
            <a:srcRect t="24985"/>
            <a:stretch>
              <a:fillRect/>
            </a:stretch>
          </p:blipFill>
          <p:spPr>
            <a:xfrm>
              <a:off x="914391" y="1676404"/>
              <a:ext cx="4803948" cy="1458011"/>
            </a:xfrm>
            <a:prstGeom prst="rect">
              <a:avLst/>
            </a:prstGeom>
          </p:spPr>
        </p:pic>
      </p:grpSp>
      <p:grpSp>
        <p:nvGrpSpPr>
          <p:cNvPr id="13" name="Nhóm 14"/>
          <p:cNvGrpSpPr/>
          <p:nvPr/>
        </p:nvGrpSpPr>
        <p:grpSpPr>
          <a:xfrm>
            <a:off x="2359960" y="255567"/>
            <a:ext cx="7526437" cy="923330"/>
            <a:chOff x="1430825" y="903766"/>
            <a:chExt cx="9140015" cy="923330"/>
          </a:xfrm>
        </p:grpSpPr>
        <p:sp>
          <p:nvSpPr>
            <p:cNvPr id="14" name="Hình chữ nhật: Góc Tròn 15"/>
            <p:cNvSpPr/>
            <p:nvPr/>
          </p:nvSpPr>
          <p:spPr>
            <a:xfrm>
              <a:off x="1430827" y="994041"/>
              <a:ext cx="9140013" cy="792798"/>
            </a:xfrm>
            <a:custGeom>
              <a:avLst/>
              <a:gdLst>
                <a:gd name="connsiteX0" fmla="*/ 0 w 9140013"/>
                <a:gd name="connsiteY0" fmla="*/ 132136 h 792798"/>
                <a:gd name="connsiteX1" fmla="*/ 132136 w 9140013"/>
                <a:gd name="connsiteY1" fmla="*/ 0 h 792798"/>
                <a:gd name="connsiteX2" fmla="*/ 635095 w 9140013"/>
                <a:gd name="connsiteY2" fmla="*/ 0 h 792798"/>
                <a:gd name="connsiteX3" fmla="*/ 1315568 w 9140013"/>
                <a:gd name="connsiteY3" fmla="*/ 0 h 792798"/>
                <a:gd name="connsiteX4" fmla="*/ 1729769 w 9140013"/>
                <a:gd name="connsiteY4" fmla="*/ 0 h 792798"/>
                <a:gd name="connsiteX5" fmla="*/ 2321485 w 9140013"/>
                <a:gd name="connsiteY5" fmla="*/ 0 h 792798"/>
                <a:gd name="connsiteX6" fmla="*/ 2824444 w 9140013"/>
                <a:gd name="connsiteY6" fmla="*/ 0 h 792798"/>
                <a:gd name="connsiteX7" fmla="*/ 3238645 w 9140013"/>
                <a:gd name="connsiteY7" fmla="*/ 0 h 792798"/>
                <a:gd name="connsiteX8" fmla="*/ 3830361 w 9140013"/>
                <a:gd name="connsiteY8" fmla="*/ 0 h 792798"/>
                <a:gd name="connsiteX9" fmla="*/ 4510835 w 9140013"/>
                <a:gd name="connsiteY9" fmla="*/ 0 h 792798"/>
                <a:gd name="connsiteX10" fmla="*/ 4836279 w 9140013"/>
                <a:gd name="connsiteY10" fmla="*/ 0 h 792798"/>
                <a:gd name="connsiteX11" fmla="*/ 5427995 w 9140013"/>
                <a:gd name="connsiteY11" fmla="*/ 0 h 792798"/>
                <a:gd name="connsiteX12" fmla="*/ 5842196 w 9140013"/>
                <a:gd name="connsiteY12" fmla="*/ 0 h 792798"/>
                <a:gd name="connsiteX13" fmla="*/ 6433912 w 9140013"/>
                <a:gd name="connsiteY13" fmla="*/ 0 h 792798"/>
                <a:gd name="connsiteX14" fmla="*/ 6936871 w 9140013"/>
                <a:gd name="connsiteY14" fmla="*/ 0 h 792798"/>
                <a:gd name="connsiteX15" fmla="*/ 7439829 w 9140013"/>
                <a:gd name="connsiteY15" fmla="*/ 0 h 792798"/>
                <a:gd name="connsiteX16" fmla="*/ 7942788 w 9140013"/>
                <a:gd name="connsiteY16" fmla="*/ 0 h 792798"/>
                <a:gd name="connsiteX17" fmla="*/ 8268232 w 9140013"/>
                <a:gd name="connsiteY17" fmla="*/ 0 h 792798"/>
                <a:gd name="connsiteX18" fmla="*/ 9007877 w 9140013"/>
                <a:gd name="connsiteY18" fmla="*/ 0 h 792798"/>
                <a:gd name="connsiteX19" fmla="*/ 9140013 w 9140013"/>
                <a:gd name="connsiteY19" fmla="*/ 132136 h 792798"/>
                <a:gd name="connsiteX20" fmla="*/ 9140013 w 9140013"/>
                <a:gd name="connsiteY20" fmla="*/ 660662 h 792798"/>
                <a:gd name="connsiteX21" fmla="*/ 9007877 w 9140013"/>
                <a:gd name="connsiteY21" fmla="*/ 792798 h 792798"/>
                <a:gd name="connsiteX22" fmla="*/ 8416161 w 9140013"/>
                <a:gd name="connsiteY22" fmla="*/ 792798 h 792798"/>
                <a:gd name="connsiteX23" fmla="*/ 7824445 w 9140013"/>
                <a:gd name="connsiteY23" fmla="*/ 792798 h 792798"/>
                <a:gd name="connsiteX24" fmla="*/ 7499001 w 9140013"/>
                <a:gd name="connsiteY24" fmla="*/ 792798 h 792798"/>
                <a:gd name="connsiteX25" fmla="*/ 7084800 w 9140013"/>
                <a:gd name="connsiteY25" fmla="*/ 792798 h 792798"/>
                <a:gd name="connsiteX26" fmla="*/ 6493084 w 9140013"/>
                <a:gd name="connsiteY26" fmla="*/ 792798 h 792798"/>
                <a:gd name="connsiteX27" fmla="*/ 6078882 w 9140013"/>
                <a:gd name="connsiteY27" fmla="*/ 792798 h 792798"/>
                <a:gd name="connsiteX28" fmla="*/ 5664681 w 9140013"/>
                <a:gd name="connsiteY28" fmla="*/ 792798 h 792798"/>
                <a:gd name="connsiteX29" fmla="*/ 5072965 w 9140013"/>
                <a:gd name="connsiteY29" fmla="*/ 792798 h 792798"/>
                <a:gd name="connsiteX30" fmla="*/ 4570007 w 9140013"/>
                <a:gd name="connsiteY30" fmla="*/ 792798 h 792798"/>
                <a:gd name="connsiteX31" fmla="*/ 3800776 w 9140013"/>
                <a:gd name="connsiteY31" fmla="*/ 792798 h 792798"/>
                <a:gd name="connsiteX32" fmla="*/ 3475332 w 9140013"/>
                <a:gd name="connsiteY32" fmla="*/ 792798 h 792798"/>
                <a:gd name="connsiteX33" fmla="*/ 2794858 w 9140013"/>
                <a:gd name="connsiteY33" fmla="*/ 792798 h 792798"/>
                <a:gd name="connsiteX34" fmla="*/ 2025627 w 9140013"/>
                <a:gd name="connsiteY34" fmla="*/ 792798 h 792798"/>
                <a:gd name="connsiteX35" fmla="*/ 1522669 w 9140013"/>
                <a:gd name="connsiteY35" fmla="*/ 792798 h 792798"/>
                <a:gd name="connsiteX36" fmla="*/ 930953 w 9140013"/>
                <a:gd name="connsiteY36" fmla="*/ 792798 h 792798"/>
                <a:gd name="connsiteX37" fmla="*/ 132136 w 9140013"/>
                <a:gd name="connsiteY37" fmla="*/ 792798 h 792798"/>
                <a:gd name="connsiteX38" fmla="*/ 0 w 9140013"/>
                <a:gd name="connsiteY38" fmla="*/ 660662 h 792798"/>
                <a:gd name="connsiteX39" fmla="*/ 0 w 9140013"/>
                <a:gd name="connsiteY39"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0013" h="792798" fill="none" extrusionOk="0">
                  <a:moveTo>
                    <a:pt x="0" y="132136"/>
                  </a:moveTo>
                  <a:cubicBezTo>
                    <a:pt x="5894" y="75489"/>
                    <a:pt x="58856" y="3237"/>
                    <a:pt x="132136" y="0"/>
                  </a:cubicBezTo>
                  <a:cubicBezTo>
                    <a:pt x="354671" y="-19731"/>
                    <a:pt x="385392" y="36712"/>
                    <a:pt x="635095" y="0"/>
                  </a:cubicBezTo>
                  <a:cubicBezTo>
                    <a:pt x="884798" y="-36712"/>
                    <a:pt x="1012102" y="7745"/>
                    <a:pt x="1315568" y="0"/>
                  </a:cubicBezTo>
                  <a:cubicBezTo>
                    <a:pt x="1619034" y="-7745"/>
                    <a:pt x="1571568" y="4728"/>
                    <a:pt x="1729769" y="0"/>
                  </a:cubicBezTo>
                  <a:cubicBezTo>
                    <a:pt x="1887970" y="-4728"/>
                    <a:pt x="2079242" y="37934"/>
                    <a:pt x="2321485" y="0"/>
                  </a:cubicBezTo>
                  <a:cubicBezTo>
                    <a:pt x="2563728" y="-37934"/>
                    <a:pt x="2605224" y="31915"/>
                    <a:pt x="2824444" y="0"/>
                  </a:cubicBezTo>
                  <a:cubicBezTo>
                    <a:pt x="3043664" y="-31915"/>
                    <a:pt x="3090789" y="49311"/>
                    <a:pt x="3238645" y="0"/>
                  </a:cubicBezTo>
                  <a:cubicBezTo>
                    <a:pt x="3386501" y="-49311"/>
                    <a:pt x="3671092" y="67677"/>
                    <a:pt x="3830361" y="0"/>
                  </a:cubicBezTo>
                  <a:cubicBezTo>
                    <a:pt x="3989630" y="-67677"/>
                    <a:pt x="4326363" y="73218"/>
                    <a:pt x="4510835" y="0"/>
                  </a:cubicBezTo>
                  <a:cubicBezTo>
                    <a:pt x="4695307" y="-73218"/>
                    <a:pt x="4747135" y="26688"/>
                    <a:pt x="4836279" y="0"/>
                  </a:cubicBezTo>
                  <a:cubicBezTo>
                    <a:pt x="4925423" y="-26688"/>
                    <a:pt x="5196664" y="61940"/>
                    <a:pt x="5427995" y="0"/>
                  </a:cubicBezTo>
                  <a:cubicBezTo>
                    <a:pt x="5659326" y="-61940"/>
                    <a:pt x="5742316" y="29501"/>
                    <a:pt x="5842196" y="0"/>
                  </a:cubicBezTo>
                  <a:cubicBezTo>
                    <a:pt x="5942076" y="-29501"/>
                    <a:pt x="6249646" y="65979"/>
                    <a:pt x="6433912" y="0"/>
                  </a:cubicBezTo>
                  <a:cubicBezTo>
                    <a:pt x="6618178" y="-65979"/>
                    <a:pt x="6734279" y="31775"/>
                    <a:pt x="6936871" y="0"/>
                  </a:cubicBezTo>
                  <a:cubicBezTo>
                    <a:pt x="7139463" y="-31775"/>
                    <a:pt x="7247384" y="16244"/>
                    <a:pt x="7439829" y="0"/>
                  </a:cubicBezTo>
                  <a:cubicBezTo>
                    <a:pt x="7632274" y="-16244"/>
                    <a:pt x="7817170" y="5589"/>
                    <a:pt x="7942788" y="0"/>
                  </a:cubicBezTo>
                  <a:cubicBezTo>
                    <a:pt x="8068406" y="-5589"/>
                    <a:pt x="8114220" y="722"/>
                    <a:pt x="8268232" y="0"/>
                  </a:cubicBezTo>
                  <a:cubicBezTo>
                    <a:pt x="8422244" y="-722"/>
                    <a:pt x="8811438" y="38175"/>
                    <a:pt x="9007877" y="0"/>
                  </a:cubicBezTo>
                  <a:cubicBezTo>
                    <a:pt x="9067838" y="11357"/>
                    <a:pt x="9156994" y="61567"/>
                    <a:pt x="9140013" y="132136"/>
                  </a:cubicBezTo>
                  <a:cubicBezTo>
                    <a:pt x="9165290" y="274546"/>
                    <a:pt x="9108748" y="543287"/>
                    <a:pt x="9140013" y="660662"/>
                  </a:cubicBezTo>
                  <a:cubicBezTo>
                    <a:pt x="9141492" y="723194"/>
                    <a:pt x="9070771" y="779514"/>
                    <a:pt x="9007877" y="792798"/>
                  </a:cubicBezTo>
                  <a:cubicBezTo>
                    <a:pt x="8778576" y="848949"/>
                    <a:pt x="8562813" y="775306"/>
                    <a:pt x="8416161" y="792798"/>
                  </a:cubicBezTo>
                  <a:cubicBezTo>
                    <a:pt x="8269509" y="810290"/>
                    <a:pt x="8074495" y="726054"/>
                    <a:pt x="7824445" y="792798"/>
                  </a:cubicBezTo>
                  <a:cubicBezTo>
                    <a:pt x="7574395" y="859542"/>
                    <a:pt x="7612677" y="755061"/>
                    <a:pt x="7499001" y="792798"/>
                  </a:cubicBezTo>
                  <a:cubicBezTo>
                    <a:pt x="7385325" y="830535"/>
                    <a:pt x="7190169" y="750174"/>
                    <a:pt x="7084800" y="792798"/>
                  </a:cubicBezTo>
                  <a:cubicBezTo>
                    <a:pt x="6979431" y="835422"/>
                    <a:pt x="6686674" y="751026"/>
                    <a:pt x="6493084" y="792798"/>
                  </a:cubicBezTo>
                  <a:cubicBezTo>
                    <a:pt x="6299494" y="834570"/>
                    <a:pt x="6194701" y="790518"/>
                    <a:pt x="6078882" y="792798"/>
                  </a:cubicBezTo>
                  <a:cubicBezTo>
                    <a:pt x="5963063" y="795078"/>
                    <a:pt x="5797207" y="757864"/>
                    <a:pt x="5664681" y="792798"/>
                  </a:cubicBezTo>
                  <a:cubicBezTo>
                    <a:pt x="5532155" y="827732"/>
                    <a:pt x="5338838" y="763032"/>
                    <a:pt x="5072965" y="792798"/>
                  </a:cubicBezTo>
                  <a:cubicBezTo>
                    <a:pt x="4807092" y="822564"/>
                    <a:pt x="4703909" y="772572"/>
                    <a:pt x="4570007" y="792798"/>
                  </a:cubicBezTo>
                  <a:cubicBezTo>
                    <a:pt x="4436105" y="813024"/>
                    <a:pt x="3998011" y="788026"/>
                    <a:pt x="3800776" y="792798"/>
                  </a:cubicBezTo>
                  <a:cubicBezTo>
                    <a:pt x="3603541" y="797570"/>
                    <a:pt x="3576224" y="772785"/>
                    <a:pt x="3475332" y="792798"/>
                  </a:cubicBezTo>
                  <a:cubicBezTo>
                    <a:pt x="3374440" y="812811"/>
                    <a:pt x="2995900" y="731722"/>
                    <a:pt x="2794858" y="792798"/>
                  </a:cubicBezTo>
                  <a:cubicBezTo>
                    <a:pt x="2593816" y="853874"/>
                    <a:pt x="2335869" y="726779"/>
                    <a:pt x="2025627" y="792798"/>
                  </a:cubicBezTo>
                  <a:cubicBezTo>
                    <a:pt x="1715385" y="858817"/>
                    <a:pt x="1658737" y="760749"/>
                    <a:pt x="1522669" y="792798"/>
                  </a:cubicBezTo>
                  <a:cubicBezTo>
                    <a:pt x="1386601" y="824847"/>
                    <a:pt x="1078762" y="778764"/>
                    <a:pt x="930953" y="792798"/>
                  </a:cubicBezTo>
                  <a:cubicBezTo>
                    <a:pt x="783144" y="806832"/>
                    <a:pt x="391537" y="780288"/>
                    <a:pt x="132136" y="792798"/>
                  </a:cubicBezTo>
                  <a:cubicBezTo>
                    <a:pt x="44603" y="780964"/>
                    <a:pt x="4492" y="744587"/>
                    <a:pt x="0" y="660662"/>
                  </a:cubicBezTo>
                  <a:cubicBezTo>
                    <a:pt x="-22179" y="442941"/>
                    <a:pt x="53037" y="331130"/>
                    <a:pt x="0" y="132136"/>
                  </a:cubicBezTo>
                  <a:close/>
                </a:path>
                <a:path w="9140013" h="792798" stroke="0" extrusionOk="0">
                  <a:moveTo>
                    <a:pt x="0" y="132136"/>
                  </a:moveTo>
                  <a:cubicBezTo>
                    <a:pt x="-11006" y="77115"/>
                    <a:pt x="59404" y="-4686"/>
                    <a:pt x="132136" y="0"/>
                  </a:cubicBezTo>
                  <a:cubicBezTo>
                    <a:pt x="314150" y="-23975"/>
                    <a:pt x="432069" y="19203"/>
                    <a:pt x="635095" y="0"/>
                  </a:cubicBezTo>
                  <a:cubicBezTo>
                    <a:pt x="838121" y="-19203"/>
                    <a:pt x="939743" y="47385"/>
                    <a:pt x="1049296" y="0"/>
                  </a:cubicBezTo>
                  <a:cubicBezTo>
                    <a:pt x="1158849" y="-47385"/>
                    <a:pt x="1343257" y="814"/>
                    <a:pt x="1463497" y="0"/>
                  </a:cubicBezTo>
                  <a:cubicBezTo>
                    <a:pt x="1583737" y="-814"/>
                    <a:pt x="1815898" y="16376"/>
                    <a:pt x="2055213" y="0"/>
                  </a:cubicBezTo>
                  <a:cubicBezTo>
                    <a:pt x="2294528" y="-16376"/>
                    <a:pt x="2575371" y="31030"/>
                    <a:pt x="2824444" y="0"/>
                  </a:cubicBezTo>
                  <a:cubicBezTo>
                    <a:pt x="3073517" y="-31030"/>
                    <a:pt x="3089253" y="31368"/>
                    <a:pt x="3327403" y="0"/>
                  </a:cubicBezTo>
                  <a:cubicBezTo>
                    <a:pt x="3565553" y="-31368"/>
                    <a:pt x="3671391" y="2523"/>
                    <a:pt x="3919119" y="0"/>
                  </a:cubicBezTo>
                  <a:cubicBezTo>
                    <a:pt x="4166847" y="-2523"/>
                    <a:pt x="4154937" y="8250"/>
                    <a:pt x="4244563" y="0"/>
                  </a:cubicBezTo>
                  <a:cubicBezTo>
                    <a:pt x="4334189" y="-8250"/>
                    <a:pt x="4579068" y="10217"/>
                    <a:pt x="4836279" y="0"/>
                  </a:cubicBezTo>
                  <a:cubicBezTo>
                    <a:pt x="5093490" y="-10217"/>
                    <a:pt x="5214904" y="42280"/>
                    <a:pt x="5427995" y="0"/>
                  </a:cubicBezTo>
                  <a:cubicBezTo>
                    <a:pt x="5641086" y="-42280"/>
                    <a:pt x="5836769" y="24724"/>
                    <a:pt x="6019711" y="0"/>
                  </a:cubicBezTo>
                  <a:cubicBezTo>
                    <a:pt x="6202653" y="-24724"/>
                    <a:pt x="6416574" y="81284"/>
                    <a:pt x="6700184" y="0"/>
                  </a:cubicBezTo>
                  <a:cubicBezTo>
                    <a:pt x="6983794" y="-81284"/>
                    <a:pt x="6939966" y="12314"/>
                    <a:pt x="7114386" y="0"/>
                  </a:cubicBezTo>
                  <a:cubicBezTo>
                    <a:pt x="7288806" y="-12314"/>
                    <a:pt x="7528437" y="61909"/>
                    <a:pt x="7794859" y="0"/>
                  </a:cubicBezTo>
                  <a:cubicBezTo>
                    <a:pt x="8061281" y="-61909"/>
                    <a:pt x="8116659" y="35082"/>
                    <a:pt x="8209060" y="0"/>
                  </a:cubicBezTo>
                  <a:cubicBezTo>
                    <a:pt x="8301461" y="-35082"/>
                    <a:pt x="8726082" y="45060"/>
                    <a:pt x="9007877" y="0"/>
                  </a:cubicBezTo>
                  <a:cubicBezTo>
                    <a:pt x="9083936" y="8598"/>
                    <a:pt x="9158794" y="54621"/>
                    <a:pt x="9140013" y="132136"/>
                  </a:cubicBezTo>
                  <a:cubicBezTo>
                    <a:pt x="9199078" y="335805"/>
                    <a:pt x="9097706" y="502870"/>
                    <a:pt x="9140013" y="660662"/>
                  </a:cubicBezTo>
                  <a:cubicBezTo>
                    <a:pt x="9155931" y="722699"/>
                    <a:pt x="9074319" y="778090"/>
                    <a:pt x="9007877" y="792798"/>
                  </a:cubicBezTo>
                  <a:cubicBezTo>
                    <a:pt x="8824611" y="818954"/>
                    <a:pt x="8604257" y="759921"/>
                    <a:pt x="8327404" y="792798"/>
                  </a:cubicBezTo>
                  <a:cubicBezTo>
                    <a:pt x="8050551" y="825675"/>
                    <a:pt x="8082965" y="748968"/>
                    <a:pt x="7913202" y="792798"/>
                  </a:cubicBezTo>
                  <a:cubicBezTo>
                    <a:pt x="7743439" y="836628"/>
                    <a:pt x="7495705" y="744233"/>
                    <a:pt x="7321486" y="792798"/>
                  </a:cubicBezTo>
                  <a:cubicBezTo>
                    <a:pt x="7147267" y="841363"/>
                    <a:pt x="6998745" y="750010"/>
                    <a:pt x="6818528" y="792798"/>
                  </a:cubicBezTo>
                  <a:cubicBezTo>
                    <a:pt x="6638311" y="835586"/>
                    <a:pt x="6386269" y="748120"/>
                    <a:pt x="6226811" y="792798"/>
                  </a:cubicBezTo>
                  <a:cubicBezTo>
                    <a:pt x="6067353" y="837476"/>
                    <a:pt x="5939140" y="755265"/>
                    <a:pt x="5812610" y="792798"/>
                  </a:cubicBezTo>
                  <a:cubicBezTo>
                    <a:pt x="5686080" y="830331"/>
                    <a:pt x="5442637" y="783851"/>
                    <a:pt x="5309652" y="792798"/>
                  </a:cubicBezTo>
                  <a:cubicBezTo>
                    <a:pt x="5176667" y="801745"/>
                    <a:pt x="4919841" y="720718"/>
                    <a:pt x="4629178" y="792798"/>
                  </a:cubicBezTo>
                  <a:cubicBezTo>
                    <a:pt x="4338515" y="864878"/>
                    <a:pt x="4251417" y="754503"/>
                    <a:pt x="3948705" y="792798"/>
                  </a:cubicBezTo>
                  <a:cubicBezTo>
                    <a:pt x="3645993" y="831093"/>
                    <a:pt x="3593481" y="770073"/>
                    <a:pt x="3356989" y="792798"/>
                  </a:cubicBezTo>
                  <a:cubicBezTo>
                    <a:pt x="3120497" y="815523"/>
                    <a:pt x="3058949" y="766709"/>
                    <a:pt x="2942787" y="792798"/>
                  </a:cubicBezTo>
                  <a:cubicBezTo>
                    <a:pt x="2826625" y="818887"/>
                    <a:pt x="2712544" y="754965"/>
                    <a:pt x="2528586" y="792798"/>
                  </a:cubicBezTo>
                  <a:cubicBezTo>
                    <a:pt x="2344628" y="830631"/>
                    <a:pt x="2247259" y="762546"/>
                    <a:pt x="2025627" y="792798"/>
                  </a:cubicBezTo>
                  <a:cubicBezTo>
                    <a:pt x="1803995" y="823050"/>
                    <a:pt x="1820686" y="789606"/>
                    <a:pt x="1700184" y="792798"/>
                  </a:cubicBezTo>
                  <a:cubicBezTo>
                    <a:pt x="1579682" y="795990"/>
                    <a:pt x="1492164" y="766317"/>
                    <a:pt x="1374740" y="792798"/>
                  </a:cubicBezTo>
                  <a:cubicBezTo>
                    <a:pt x="1257316" y="819279"/>
                    <a:pt x="973667" y="739978"/>
                    <a:pt x="871781" y="792798"/>
                  </a:cubicBezTo>
                  <a:cubicBezTo>
                    <a:pt x="769895" y="845618"/>
                    <a:pt x="429263" y="704465"/>
                    <a:pt x="132136" y="792798"/>
                  </a:cubicBezTo>
                  <a:cubicBezTo>
                    <a:pt x="38256" y="796628"/>
                    <a:pt x="-945" y="713896"/>
                    <a:pt x="0" y="660662"/>
                  </a:cubicBezTo>
                  <a:cubicBezTo>
                    <a:pt x="-33942" y="473398"/>
                    <a:pt x="286" y="335765"/>
                    <a:pt x="0" y="132136"/>
                  </a:cubicBezTo>
                  <a:close/>
                </a:path>
              </a:pathLst>
            </a:cu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3"/>
            <p:cNvSpPr/>
            <p:nvPr/>
          </p:nvSpPr>
          <p:spPr>
            <a:xfrm>
              <a:off x="1430825" y="903766"/>
              <a:ext cx="9140015" cy="92333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b="1" dirty="0" err="1">
                  <a:solidFill>
                    <a:srgbClr val="FFC000"/>
                  </a:solidFill>
                  <a:latin typeface="SVN-Apple" panose="02040603050506020204" pitchFamily="18" charset="0"/>
                  <a:ea typeface="LNTH-LuoLuoNotangYuanTi 1" panose="020B0604020202020204" charset="-128"/>
                  <a:cs typeface="LNTH-LuoLuoNotangYuanTi 1" panose="020B0604020202020204" charset="-128"/>
                </a:rPr>
                <a:t>Luyện</a:t>
              </a:r>
              <a:r>
                <a:rPr lang="en-US" sz="5400" b="1" dirty="0">
                  <a:solidFill>
                    <a:srgbClr val="FFC000"/>
                  </a:solidFill>
                  <a:latin typeface="SVN-Apple" panose="02040603050506020204" pitchFamily="18" charset="0"/>
                  <a:ea typeface="LNTH-LuoLuoNotangYuanTi 1" panose="020B0604020202020204" charset="-128"/>
                  <a:cs typeface="LNTH-LuoLuoNotangYuanTi 1" panose="020B0604020202020204" charset="-128"/>
                </a:rPr>
                <a:t> </a:t>
              </a:r>
              <a:r>
                <a:rPr lang="en-US" sz="5400" b="1" dirty="0" err="1">
                  <a:solidFill>
                    <a:srgbClr val="FFC000"/>
                  </a:solidFill>
                  <a:latin typeface="SVN-Apple" panose="02040603050506020204" pitchFamily="18" charset="0"/>
                  <a:ea typeface="LNTH-LuoLuoNotangYuanTi 1" panose="020B0604020202020204" charset="-128"/>
                  <a:cs typeface="LNTH-LuoLuoNotangYuanTi 1" panose="020B0604020202020204" charset="-128"/>
                </a:rPr>
                <a:t>đọc</a:t>
              </a:r>
              <a:r>
                <a:rPr lang="en-US" sz="5400" b="1" dirty="0">
                  <a:solidFill>
                    <a:srgbClr val="FFC000"/>
                  </a:solidFill>
                  <a:latin typeface="SVN-Apple" panose="02040603050506020204" pitchFamily="18" charset="0"/>
                  <a:ea typeface="LNTH-LuoLuoNotangYuanTi 1" panose="020B0604020202020204" charset="-128"/>
                  <a:cs typeface="LNTH-LuoLuoNotangYuanTi 1" panose="020B0604020202020204" charset="-128"/>
                </a:rPr>
                <a:t> </a:t>
              </a:r>
              <a:r>
                <a:rPr lang="en-US" sz="5400" b="1" dirty="0" err="1">
                  <a:solidFill>
                    <a:srgbClr val="FFC000"/>
                  </a:solidFill>
                  <a:latin typeface="SVN-Apple" panose="02040603050506020204" pitchFamily="18" charset="0"/>
                  <a:ea typeface="LNTH-LuoLuoNotangYuanTi 1" panose="020B0604020202020204" charset="-128"/>
                  <a:cs typeface="LNTH-LuoLuoNotangYuanTi 1" panose="020B0604020202020204" charset="-128"/>
                </a:rPr>
                <a:t>nối</a:t>
              </a:r>
              <a:r>
                <a:rPr lang="en-US" sz="5400" b="1" dirty="0">
                  <a:solidFill>
                    <a:srgbClr val="FFC000"/>
                  </a:solidFill>
                  <a:latin typeface="SVN-Apple" panose="02040603050506020204" pitchFamily="18" charset="0"/>
                  <a:ea typeface="LNTH-LuoLuoNotangYuanTi 1" panose="020B0604020202020204" charset="-128"/>
                  <a:cs typeface="LNTH-LuoLuoNotangYuanTi 1" panose="020B0604020202020204" charset="-128"/>
                </a:rPr>
                <a:t> </a:t>
              </a:r>
              <a:r>
                <a:rPr lang="en-US" sz="5400" b="1" dirty="0" err="1">
                  <a:solidFill>
                    <a:srgbClr val="FFC000"/>
                  </a:solidFill>
                  <a:latin typeface="SVN-Apple" panose="02040603050506020204" pitchFamily="18" charset="0"/>
                  <a:ea typeface="LNTH-LuoLuoNotangYuanTi 1" panose="020B0604020202020204" charset="-128"/>
                  <a:cs typeface="LNTH-LuoLuoNotangYuanTi 1" panose="020B0604020202020204" charset="-128"/>
                </a:rPr>
                <a:t>tiếp</a:t>
              </a:r>
              <a:r>
                <a:rPr lang="en-US" sz="5400" b="1" dirty="0">
                  <a:solidFill>
                    <a:srgbClr val="FFC000"/>
                  </a:solidFill>
                  <a:latin typeface="SVN-Apple" panose="02040603050506020204" pitchFamily="18" charset="0"/>
                  <a:ea typeface="LNTH-LuoLuoNotangYuanTi 1" panose="020B0604020202020204" charset="-128"/>
                  <a:cs typeface="LNTH-LuoLuoNotangYuanTi 1" panose="020B0604020202020204" charset="-128"/>
                </a:rPr>
                <a:t> </a:t>
              </a:r>
              <a:r>
                <a:rPr lang="en-US" sz="5400" b="1" dirty="0" err="1">
                  <a:solidFill>
                    <a:srgbClr val="FFC000"/>
                  </a:solidFill>
                  <a:latin typeface="SVN-Apple" panose="02040603050506020204" pitchFamily="18" charset="0"/>
                  <a:ea typeface="LNTH-LuoLuoNotangYuanTi 1" panose="020B0604020202020204" charset="-128"/>
                  <a:cs typeface="LNTH-LuoLuoNotangYuanTi 1" panose="020B0604020202020204" charset="-128"/>
                </a:rPr>
                <a:t>theo</a:t>
              </a:r>
              <a:r>
                <a:rPr lang="en-US" sz="5400" b="1" dirty="0">
                  <a:solidFill>
                    <a:srgbClr val="FFC000"/>
                  </a:solidFill>
                  <a:latin typeface="SVN-Apple" panose="02040603050506020204" pitchFamily="18" charset="0"/>
                  <a:ea typeface="LNTH-LuoLuoNotangYuanTi 1" panose="020B0604020202020204" charset="-128"/>
                  <a:cs typeface="LNTH-LuoLuoNotangYuanTi 1" panose="020B0604020202020204" charset="-128"/>
                </a:rPr>
                <a:t> </a:t>
              </a:r>
              <a:r>
                <a:rPr lang="en-US" sz="5400" b="1" dirty="0" err="1">
                  <a:solidFill>
                    <a:srgbClr val="FFC000"/>
                  </a:solidFill>
                  <a:latin typeface="SVN-Apple" panose="02040603050506020204" pitchFamily="18" charset="0"/>
                  <a:ea typeface="LNTH-LuoLuoNotangYuanTi 1" panose="020B0604020202020204" charset="-128"/>
                  <a:cs typeface="LNTH-LuoLuoNotangYuanTi 1" panose="020B0604020202020204" charset="-128"/>
                </a:rPr>
                <a:t>nhóm</a:t>
              </a:r>
              <a:endParaRPr lang="en-US" sz="5400" b="1" dirty="0">
                <a:solidFill>
                  <a:srgbClr val="FFC000"/>
                </a:solidFill>
                <a:latin typeface="SVN-Apple" panose="02040603050506020204" pitchFamily="18" charset="0"/>
                <a:ea typeface="LNTH-LuoLuoNotangYuanTi 1" panose="020B0604020202020204" charset="-128"/>
                <a:cs typeface="LNTH-LuoLuoNotangYuanTi 1" panose="020B0604020202020204" charset="-128"/>
              </a:endParaRPr>
            </a:p>
          </p:txBody>
        </p:sp>
      </p:grpSp>
      <p:pic>
        <p:nvPicPr>
          <p:cNvPr id="2" name="Hình ảnh 5" descr="Ảnh có chứa văn bản, Phông chữ, ảnh chụp màn hình, thiết kế&#10;&#10;Mô tả được tạo tự động"/>
          <p:cNvPicPr>
            <a:picLocks noChangeAspect="1"/>
          </p:cNvPicPr>
          <p:nvPr/>
        </p:nvPicPr>
        <p:blipFill>
          <a:blip r:embed="rId3"/>
          <a:stretch>
            <a:fillRect/>
          </a:stretch>
        </p:blipFill>
        <p:spPr>
          <a:xfrm>
            <a:off x="4416263" y="3302095"/>
            <a:ext cx="4255895" cy="256569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Nhóm 7"/>
          <p:cNvGrpSpPr/>
          <p:nvPr/>
        </p:nvGrpSpPr>
        <p:grpSpPr>
          <a:xfrm>
            <a:off x="2114200" y="844786"/>
            <a:ext cx="7963600" cy="923330"/>
            <a:chOff x="1427946" y="928775"/>
            <a:chExt cx="6776847" cy="923330"/>
          </a:xfrm>
        </p:grpSpPr>
        <p:sp>
          <p:nvSpPr>
            <p:cNvPr id="7" name="Hình chữ nhật: Góc Tròn 13"/>
            <p:cNvSpPr/>
            <p:nvPr/>
          </p:nvSpPr>
          <p:spPr>
            <a:xfrm>
              <a:off x="1710419" y="994041"/>
              <a:ext cx="6211903" cy="792798"/>
            </a:xfrm>
            <a:custGeom>
              <a:avLst/>
              <a:gdLst>
                <a:gd name="connsiteX0" fmla="*/ 0 w 6211903"/>
                <a:gd name="connsiteY0" fmla="*/ 132136 h 792798"/>
                <a:gd name="connsiteX1" fmla="*/ 132136 w 6211903"/>
                <a:gd name="connsiteY1" fmla="*/ 0 h 792798"/>
                <a:gd name="connsiteX2" fmla="*/ 786375 w 6211903"/>
                <a:gd name="connsiteY2" fmla="*/ 0 h 792798"/>
                <a:gd name="connsiteX3" fmla="*/ 1262186 w 6211903"/>
                <a:gd name="connsiteY3" fmla="*/ 0 h 792798"/>
                <a:gd name="connsiteX4" fmla="*/ 1797473 w 6211903"/>
                <a:gd name="connsiteY4" fmla="*/ 0 h 792798"/>
                <a:gd name="connsiteX5" fmla="*/ 2213807 w 6211903"/>
                <a:gd name="connsiteY5" fmla="*/ 0 h 792798"/>
                <a:gd name="connsiteX6" fmla="*/ 2630141 w 6211903"/>
                <a:gd name="connsiteY6" fmla="*/ 0 h 792798"/>
                <a:gd name="connsiteX7" fmla="*/ 3165428 w 6211903"/>
                <a:gd name="connsiteY7" fmla="*/ 0 h 792798"/>
                <a:gd name="connsiteX8" fmla="*/ 3641238 w 6211903"/>
                <a:gd name="connsiteY8" fmla="*/ 0 h 792798"/>
                <a:gd name="connsiteX9" fmla="*/ 4176525 w 6211903"/>
                <a:gd name="connsiteY9" fmla="*/ 0 h 792798"/>
                <a:gd name="connsiteX10" fmla="*/ 4592859 w 6211903"/>
                <a:gd name="connsiteY10" fmla="*/ 0 h 792798"/>
                <a:gd name="connsiteX11" fmla="*/ 5247099 w 6211903"/>
                <a:gd name="connsiteY11" fmla="*/ 0 h 792798"/>
                <a:gd name="connsiteX12" fmla="*/ 6079767 w 6211903"/>
                <a:gd name="connsiteY12" fmla="*/ 0 h 792798"/>
                <a:gd name="connsiteX13" fmla="*/ 6211903 w 6211903"/>
                <a:gd name="connsiteY13" fmla="*/ 132136 h 792798"/>
                <a:gd name="connsiteX14" fmla="*/ 6211903 w 6211903"/>
                <a:gd name="connsiteY14" fmla="*/ 660662 h 792798"/>
                <a:gd name="connsiteX15" fmla="*/ 6079767 w 6211903"/>
                <a:gd name="connsiteY15" fmla="*/ 792798 h 792798"/>
                <a:gd name="connsiteX16" fmla="*/ 5663433 w 6211903"/>
                <a:gd name="connsiteY16" fmla="*/ 792798 h 792798"/>
                <a:gd name="connsiteX17" fmla="*/ 5187622 w 6211903"/>
                <a:gd name="connsiteY17" fmla="*/ 792798 h 792798"/>
                <a:gd name="connsiteX18" fmla="*/ 4592859 w 6211903"/>
                <a:gd name="connsiteY18" fmla="*/ 792798 h 792798"/>
                <a:gd name="connsiteX19" fmla="*/ 3938620 w 6211903"/>
                <a:gd name="connsiteY19" fmla="*/ 792798 h 792798"/>
                <a:gd name="connsiteX20" fmla="*/ 3522286 w 6211903"/>
                <a:gd name="connsiteY20" fmla="*/ 792798 h 792798"/>
                <a:gd name="connsiteX21" fmla="*/ 2927523 w 6211903"/>
                <a:gd name="connsiteY21" fmla="*/ 792798 h 792798"/>
                <a:gd name="connsiteX22" fmla="*/ 2451712 w 6211903"/>
                <a:gd name="connsiteY22" fmla="*/ 792798 h 792798"/>
                <a:gd name="connsiteX23" fmla="*/ 1856949 w 6211903"/>
                <a:gd name="connsiteY23" fmla="*/ 792798 h 792798"/>
                <a:gd name="connsiteX24" fmla="*/ 1321662 w 6211903"/>
                <a:gd name="connsiteY24" fmla="*/ 792798 h 792798"/>
                <a:gd name="connsiteX25" fmla="*/ 786375 w 6211903"/>
                <a:gd name="connsiteY25" fmla="*/ 792798 h 792798"/>
                <a:gd name="connsiteX26" fmla="*/ 132136 w 6211903"/>
                <a:gd name="connsiteY26" fmla="*/ 792798 h 792798"/>
                <a:gd name="connsiteX27" fmla="*/ 0 w 6211903"/>
                <a:gd name="connsiteY27" fmla="*/ 660662 h 792798"/>
                <a:gd name="connsiteX28" fmla="*/ 0 w 6211903"/>
                <a:gd name="connsiteY28"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11903" h="792798" fill="none" extrusionOk="0">
                  <a:moveTo>
                    <a:pt x="0" y="132136"/>
                  </a:moveTo>
                  <a:cubicBezTo>
                    <a:pt x="10051" y="64065"/>
                    <a:pt x="64190" y="2627"/>
                    <a:pt x="132136" y="0"/>
                  </a:cubicBezTo>
                  <a:cubicBezTo>
                    <a:pt x="421027" y="-3426"/>
                    <a:pt x="636775" y="70906"/>
                    <a:pt x="786375" y="0"/>
                  </a:cubicBezTo>
                  <a:cubicBezTo>
                    <a:pt x="935975" y="-70906"/>
                    <a:pt x="1064015" y="8321"/>
                    <a:pt x="1262186" y="0"/>
                  </a:cubicBezTo>
                  <a:cubicBezTo>
                    <a:pt x="1460357" y="-8321"/>
                    <a:pt x="1565462" y="14489"/>
                    <a:pt x="1797473" y="0"/>
                  </a:cubicBezTo>
                  <a:cubicBezTo>
                    <a:pt x="2029484" y="-14489"/>
                    <a:pt x="2123835" y="2396"/>
                    <a:pt x="2213807" y="0"/>
                  </a:cubicBezTo>
                  <a:cubicBezTo>
                    <a:pt x="2303779" y="-2396"/>
                    <a:pt x="2429812" y="47950"/>
                    <a:pt x="2630141" y="0"/>
                  </a:cubicBezTo>
                  <a:cubicBezTo>
                    <a:pt x="2830470" y="-47950"/>
                    <a:pt x="2994916" y="41010"/>
                    <a:pt x="3165428" y="0"/>
                  </a:cubicBezTo>
                  <a:cubicBezTo>
                    <a:pt x="3335940" y="-41010"/>
                    <a:pt x="3408587" y="10996"/>
                    <a:pt x="3641238" y="0"/>
                  </a:cubicBezTo>
                  <a:cubicBezTo>
                    <a:pt x="3873889" y="-10996"/>
                    <a:pt x="3965010" y="8365"/>
                    <a:pt x="4176525" y="0"/>
                  </a:cubicBezTo>
                  <a:cubicBezTo>
                    <a:pt x="4388040" y="-8365"/>
                    <a:pt x="4436324" y="29387"/>
                    <a:pt x="4592859" y="0"/>
                  </a:cubicBezTo>
                  <a:cubicBezTo>
                    <a:pt x="4749394" y="-29387"/>
                    <a:pt x="5069609" y="74468"/>
                    <a:pt x="5247099" y="0"/>
                  </a:cubicBezTo>
                  <a:cubicBezTo>
                    <a:pt x="5424589" y="-74468"/>
                    <a:pt x="5674927" y="40303"/>
                    <a:pt x="6079767" y="0"/>
                  </a:cubicBezTo>
                  <a:cubicBezTo>
                    <a:pt x="6136310" y="7535"/>
                    <a:pt x="6217453" y="64864"/>
                    <a:pt x="6211903" y="132136"/>
                  </a:cubicBezTo>
                  <a:cubicBezTo>
                    <a:pt x="6265451" y="280976"/>
                    <a:pt x="6149387" y="400502"/>
                    <a:pt x="6211903" y="660662"/>
                  </a:cubicBezTo>
                  <a:cubicBezTo>
                    <a:pt x="6195531" y="733027"/>
                    <a:pt x="6133722" y="797466"/>
                    <a:pt x="6079767" y="792798"/>
                  </a:cubicBezTo>
                  <a:cubicBezTo>
                    <a:pt x="5984458" y="802902"/>
                    <a:pt x="5836670" y="772905"/>
                    <a:pt x="5663433" y="792798"/>
                  </a:cubicBezTo>
                  <a:cubicBezTo>
                    <a:pt x="5490196" y="812691"/>
                    <a:pt x="5286966" y="751316"/>
                    <a:pt x="5187622" y="792798"/>
                  </a:cubicBezTo>
                  <a:cubicBezTo>
                    <a:pt x="5088278" y="834280"/>
                    <a:pt x="4825540" y="766073"/>
                    <a:pt x="4592859" y="792798"/>
                  </a:cubicBezTo>
                  <a:cubicBezTo>
                    <a:pt x="4360178" y="819523"/>
                    <a:pt x="4136945" y="727757"/>
                    <a:pt x="3938620" y="792798"/>
                  </a:cubicBezTo>
                  <a:cubicBezTo>
                    <a:pt x="3740295" y="857839"/>
                    <a:pt x="3727502" y="763900"/>
                    <a:pt x="3522286" y="792798"/>
                  </a:cubicBezTo>
                  <a:cubicBezTo>
                    <a:pt x="3317070" y="821696"/>
                    <a:pt x="3204568" y="742986"/>
                    <a:pt x="2927523" y="792798"/>
                  </a:cubicBezTo>
                  <a:cubicBezTo>
                    <a:pt x="2650478" y="842610"/>
                    <a:pt x="2676278" y="757274"/>
                    <a:pt x="2451712" y="792798"/>
                  </a:cubicBezTo>
                  <a:cubicBezTo>
                    <a:pt x="2227146" y="828322"/>
                    <a:pt x="2068189" y="777783"/>
                    <a:pt x="1856949" y="792798"/>
                  </a:cubicBezTo>
                  <a:cubicBezTo>
                    <a:pt x="1645709" y="807813"/>
                    <a:pt x="1476122" y="733379"/>
                    <a:pt x="1321662" y="792798"/>
                  </a:cubicBezTo>
                  <a:cubicBezTo>
                    <a:pt x="1167202" y="852217"/>
                    <a:pt x="1020734" y="755657"/>
                    <a:pt x="786375" y="792798"/>
                  </a:cubicBezTo>
                  <a:cubicBezTo>
                    <a:pt x="552016" y="829939"/>
                    <a:pt x="320661" y="768252"/>
                    <a:pt x="132136" y="792798"/>
                  </a:cubicBezTo>
                  <a:cubicBezTo>
                    <a:pt x="52024" y="809116"/>
                    <a:pt x="-19073" y="736927"/>
                    <a:pt x="0" y="660662"/>
                  </a:cubicBezTo>
                  <a:cubicBezTo>
                    <a:pt x="-8918" y="499287"/>
                    <a:pt x="42689" y="381995"/>
                    <a:pt x="0" y="132136"/>
                  </a:cubicBezTo>
                  <a:close/>
                </a:path>
                <a:path w="6211903" h="792798" stroke="0" extrusionOk="0">
                  <a:moveTo>
                    <a:pt x="0" y="132136"/>
                  </a:moveTo>
                  <a:cubicBezTo>
                    <a:pt x="-11006" y="77115"/>
                    <a:pt x="59404" y="-4686"/>
                    <a:pt x="132136" y="0"/>
                  </a:cubicBezTo>
                  <a:cubicBezTo>
                    <a:pt x="266468" y="-42565"/>
                    <a:pt x="523572" y="47031"/>
                    <a:pt x="667423" y="0"/>
                  </a:cubicBezTo>
                  <a:cubicBezTo>
                    <a:pt x="811274" y="-47031"/>
                    <a:pt x="977348" y="12211"/>
                    <a:pt x="1143233" y="0"/>
                  </a:cubicBezTo>
                  <a:cubicBezTo>
                    <a:pt x="1309118" y="-12211"/>
                    <a:pt x="1470790" y="52372"/>
                    <a:pt x="1619044" y="0"/>
                  </a:cubicBezTo>
                  <a:cubicBezTo>
                    <a:pt x="1767298" y="-52372"/>
                    <a:pt x="2011384" y="7016"/>
                    <a:pt x="2213807" y="0"/>
                  </a:cubicBezTo>
                  <a:cubicBezTo>
                    <a:pt x="2416230" y="-7016"/>
                    <a:pt x="2728588" y="76491"/>
                    <a:pt x="2927523" y="0"/>
                  </a:cubicBezTo>
                  <a:cubicBezTo>
                    <a:pt x="3126458" y="-76491"/>
                    <a:pt x="3254424" y="7347"/>
                    <a:pt x="3462809" y="0"/>
                  </a:cubicBezTo>
                  <a:cubicBezTo>
                    <a:pt x="3671194" y="-7347"/>
                    <a:pt x="3913417" y="57239"/>
                    <a:pt x="4057572" y="0"/>
                  </a:cubicBezTo>
                  <a:cubicBezTo>
                    <a:pt x="4201727" y="-57239"/>
                    <a:pt x="4283054" y="30294"/>
                    <a:pt x="4473907" y="0"/>
                  </a:cubicBezTo>
                  <a:cubicBezTo>
                    <a:pt x="4664761" y="-30294"/>
                    <a:pt x="4792843" y="56492"/>
                    <a:pt x="5068670" y="0"/>
                  </a:cubicBezTo>
                  <a:cubicBezTo>
                    <a:pt x="5344497" y="-56492"/>
                    <a:pt x="5834319" y="37645"/>
                    <a:pt x="6079767" y="0"/>
                  </a:cubicBezTo>
                  <a:cubicBezTo>
                    <a:pt x="6157566" y="3594"/>
                    <a:pt x="6209829" y="68609"/>
                    <a:pt x="6211903" y="132136"/>
                  </a:cubicBezTo>
                  <a:cubicBezTo>
                    <a:pt x="6229665" y="247583"/>
                    <a:pt x="6187072" y="482600"/>
                    <a:pt x="6211903" y="660662"/>
                  </a:cubicBezTo>
                  <a:cubicBezTo>
                    <a:pt x="6214527" y="733978"/>
                    <a:pt x="6153224" y="787751"/>
                    <a:pt x="6079767" y="792798"/>
                  </a:cubicBezTo>
                  <a:cubicBezTo>
                    <a:pt x="5946696" y="823306"/>
                    <a:pt x="5869766" y="765820"/>
                    <a:pt x="5663433" y="792798"/>
                  </a:cubicBezTo>
                  <a:cubicBezTo>
                    <a:pt x="5457100" y="819776"/>
                    <a:pt x="5396340" y="769755"/>
                    <a:pt x="5247099" y="792798"/>
                  </a:cubicBezTo>
                  <a:cubicBezTo>
                    <a:pt x="5097858" y="815841"/>
                    <a:pt x="4978653" y="770144"/>
                    <a:pt x="4830764" y="792798"/>
                  </a:cubicBezTo>
                  <a:cubicBezTo>
                    <a:pt x="4682875" y="815452"/>
                    <a:pt x="4448943" y="770919"/>
                    <a:pt x="4295478" y="792798"/>
                  </a:cubicBezTo>
                  <a:cubicBezTo>
                    <a:pt x="4142013" y="814677"/>
                    <a:pt x="4036359" y="755740"/>
                    <a:pt x="3819667" y="792798"/>
                  </a:cubicBezTo>
                  <a:cubicBezTo>
                    <a:pt x="3602975" y="829856"/>
                    <a:pt x="3329592" y="753663"/>
                    <a:pt x="3105951" y="792798"/>
                  </a:cubicBezTo>
                  <a:cubicBezTo>
                    <a:pt x="2882310" y="831933"/>
                    <a:pt x="2787649" y="784826"/>
                    <a:pt x="2630141" y="792798"/>
                  </a:cubicBezTo>
                  <a:cubicBezTo>
                    <a:pt x="2472633" y="800770"/>
                    <a:pt x="2305388" y="749059"/>
                    <a:pt x="2154331" y="792798"/>
                  </a:cubicBezTo>
                  <a:cubicBezTo>
                    <a:pt x="2003274" y="836537"/>
                    <a:pt x="1731947" y="776640"/>
                    <a:pt x="1559567" y="792798"/>
                  </a:cubicBezTo>
                  <a:cubicBezTo>
                    <a:pt x="1387187" y="808956"/>
                    <a:pt x="1251056" y="784769"/>
                    <a:pt x="1024281" y="792798"/>
                  </a:cubicBezTo>
                  <a:cubicBezTo>
                    <a:pt x="797506" y="800827"/>
                    <a:pt x="562251" y="753578"/>
                    <a:pt x="132136" y="792798"/>
                  </a:cubicBezTo>
                  <a:cubicBezTo>
                    <a:pt x="65636" y="780427"/>
                    <a:pt x="3259" y="734505"/>
                    <a:pt x="0" y="660662"/>
                  </a:cubicBezTo>
                  <a:cubicBezTo>
                    <a:pt x="-61146" y="450001"/>
                    <a:pt x="15392" y="301179"/>
                    <a:pt x="0" y="132136"/>
                  </a:cubicBezTo>
                  <a:close/>
                </a:path>
              </a:pathLst>
            </a:custGeom>
            <a:solidFill>
              <a:schemeClr val="bg1">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3"/>
            <p:cNvSpPr/>
            <p:nvPr/>
          </p:nvSpPr>
          <p:spPr>
            <a:xfrm>
              <a:off x="1427946" y="928775"/>
              <a:ext cx="6776847" cy="92333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b="1" dirty="0" err="1">
                  <a:solidFill>
                    <a:schemeClr val="accent6"/>
                  </a:solidFill>
                  <a:latin typeface="UVN Banh Mi" pitchFamily="2" charset="0"/>
                  <a:ea typeface="LNTH-LuoLuoNotangYuanTi 1" panose="020B0604020202020204" charset="-128"/>
                  <a:cs typeface="LNTH-LuoLuoNotangYuanTi 1" panose="020B0604020202020204" charset="-128"/>
                </a:rPr>
                <a:t>Thi</a:t>
              </a:r>
              <a:r>
                <a:rPr lang="en-US" sz="5400" b="1" dirty="0">
                  <a:solidFill>
                    <a:schemeClr val="accent6"/>
                  </a:solidFill>
                  <a:latin typeface="UVN Banh Mi" pitchFamily="2" charset="0"/>
                  <a:ea typeface="LNTH-LuoLuoNotangYuanTi 1" panose="020B0604020202020204" charset="-128"/>
                  <a:cs typeface="LNTH-LuoLuoNotangYuanTi 1" panose="020B0604020202020204" charset="-128"/>
                </a:rPr>
                <a:t> </a:t>
              </a:r>
              <a:r>
                <a:rPr lang="en-US" sz="5400" b="1" dirty="0" err="1">
                  <a:solidFill>
                    <a:schemeClr val="accent6"/>
                  </a:solidFill>
                  <a:latin typeface="UVN Banh Mi" pitchFamily="2" charset="0"/>
                  <a:ea typeface="LNTH-LuoLuoNotangYuanTi 1" panose="020B0604020202020204" charset="-128"/>
                  <a:cs typeface="LNTH-LuoLuoNotangYuanTi 1" panose="020B0604020202020204" charset="-128"/>
                </a:rPr>
                <a:t>đua</a:t>
              </a:r>
              <a:r>
                <a:rPr lang="en-US" sz="5400" b="1" dirty="0">
                  <a:solidFill>
                    <a:schemeClr val="accent6"/>
                  </a:solidFill>
                  <a:latin typeface="UVN Banh Mi" pitchFamily="2" charset="0"/>
                  <a:ea typeface="LNTH-LuoLuoNotangYuanTi 1" panose="020B0604020202020204" charset="-128"/>
                  <a:cs typeface="LNTH-LuoLuoNotangYuanTi 1" panose="020B0604020202020204" charset="-128"/>
                </a:rPr>
                <a:t> </a:t>
              </a:r>
              <a:r>
                <a:rPr lang="en-US" sz="5400" b="1" dirty="0" err="1">
                  <a:solidFill>
                    <a:schemeClr val="accent6"/>
                  </a:solidFill>
                  <a:latin typeface="UVN Banh Mi" pitchFamily="2" charset="0"/>
                  <a:ea typeface="LNTH-LuoLuoNotangYuanTi 1" panose="020B0604020202020204" charset="-128"/>
                  <a:cs typeface="LNTH-LuoLuoNotangYuanTi 1" panose="020B0604020202020204" charset="-128"/>
                </a:rPr>
                <a:t>đọc</a:t>
              </a:r>
              <a:r>
                <a:rPr lang="en-US" sz="5400" b="1" dirty="0">
                  <a:solidFill>
                    <a:schemeClr val="accent6"/>
                  </a:solidFill>
                  <a:latin typeface="UVN Banh Mi" pitchFamily="2" charset="0"/>
                  <a:ea typeface="LNTH-LuoLuoNotangYuanTi 1" panose="020B0604020202020204" charset="-128"/>
                  <a:cs typeface="LNTH-LuoLuoNotangYuanTi 1" panose="020B0604020202020204" charset="-128"/>
                </a:rPr>
                <a:t> </a:t>
              </a:r>
              <a:r>
                <a:rPr lang="en-US" sz="5400" b="1" dirty="0" err="1">
                  <a:solidFill>
                    <a:schemeClr val="accent6"/>
                  </a:solidFill>
                  <a:latin typeface="UVN Banh Mi" pitchFamily="2" charset="0"/>
                  <a:ea typeface="LNTH-LuoLuoNotangYuanTi 1" panose="020B0604020202020204" charset="-128"/>
                  <a:cs typeface="LNTH-LuoLuoNotangYuanTi 1" panose="020B0604020202020204" charset="-128"/>
                </a:rPr>
                <a:t>trước</a:t>
              </a:r>
              <a:r>
                <a:rPr lang="en-US" sz="5400" b="1" dirty="0">
                  <a:solidFill>
                    <a:schemeClr val="accent6"/>
                  </a:solidFill>
                  <a:latin typeface="UVN Banh Mi" pitchFamily="2" charset="0"/>
                  <a:ea typeface="LNTH-LuoLuoNotangYuanTi 1" panose="020B0604020202020204" charset="-128"/>
                  <a:cs typeface="LNTH-LuoLuoNotangYuanTi 1" panose="020B0604020202020204" charset="-128"/>
                </a:rPr>
                <a:t> </a:t>
              </a:r>
              <a:r>
                <a:rPr lang="en-US" sz="5400" b="1" dirty="0" err="1">
                  <a:solidFill>
                    <a:schemeClr val="accent6"/>
                  </a:solidFill>
                  <a:latin typeface="UVN Banh Mi" pitchFamily="2" charset="0"/>
                  <a:ea typeface="LNTH-LuoLuoNotangYuanTi 1" panose="020B0604020202020204" charset="-128"/>
                  <a:cs typeface="LNTH-LuoLuoNotangYuanTi 1" panose="020B0604020202020204" charset="-128"/>
                </a:rPr>
                <a:t>lớp</a:t>
              </a:r>
              <a:endParaRPr lang="en-US" sz="5400" b="1" dirty="0">
                <a:solidFill>
                  <a:schemeClr val="accent6"/>
                </a:solidFill>
                <a:latin typeface="UVN Banh Mi" pitchFamily="2" charset="0"/>
                <a:ea typeface="LNTH-LuoLuoNotangYuanTi 1" panose="020B0604020202020204" charset="-128"/>
                <a:cs typeface="LNTH-LuoLuoNotangYuanTi 1" panose="020B0604020202020204" charset="-128"/>
              </a:endParaRPr>
            </a:p>
          </p:txBody>
        </p:sp>
      </p:grpSp>
      <p:pic>
        <p:nvPicPr>
          <p:cNvPr id="9" name="Hình ảnh 5" descr="Ảnh có chứa văn bản, Phông chữ, ảnh chụp màn hình, thiết kế&#10;&#10;Mô tả được tạo tự động"/>
          <p:cNvPicPr>
            <a:picLocks noChangeAspect="1"/>
          </p:cNvPicPr>
          <p:nvPr/>
        </p:nvPicPr>
        <p:blipFill>
          <a:blip r:embed="rId1"/>
          <a:stretch>
            <a:fillRect/>
          </a:stretch>
        </p:blipFill>
        <p:spPr>
          <a:xfrm>
            <a:off x="4848749" y="2110142"/>
            <a:ext cx="5386907" cy="3247528"/>
          </a:xfrm>
          <a:prstGeom prst="rect">
            <a:avLst/>
          </a:prstGeom>
        </p:spPr>
      </p:pic>
      <p:pic>
        <p:nvPicPr>
          <p:cNvPr id="1026" name="Picture 2" descr="Free vector two girl are reading books on a stack of book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5" b="91579" l="2556" r="96645">
                        <a14:foregroundMark x1="4473" y1="67579" x2="8307" y2="64211"/>
                        <a14:foregroundMark x1="2556" y1="78105" x2="3355" y2="77895"/>
                        <a14:foregroundMark x1="27636" y1="92211" x2="35463" y2="91789"/>
                        <a14:foregroundMark x1="35463" y1="91789" x2="37859" y2="88421"/>
                        <a14:foregroundMark x1="91534" y1="60211" x2="92332" y2="74316"/>
                        <a14:foregroundMark x1="84505" y1="54526" x2="86581" y2="59158"/>
                        <a14:foregroundMark x1="80192" y1="50947" x2="84824" y2="51158"/>
                        <a14:foregroundMark x1="84984" y1="50947" x2="89297" y2="51579"/>
                        <a14:foregroundMark x1="76518" y1="51579" x2="79872" y2="49895"/>
                        <a14:foregroundMark x1="77955" y1="49263" x2="81789" y2="49053"/>
                        <a14:foregroundMark x1="83866" y1="49053" x2="90256" y2="50316"/>
                        <a14:foregroundMark x1="90256" y1="50316" x2="91214" y2="53474"/>
                        <a14:foregroundMark x1="95687" y1="68211" x2="96645" y2="73684"/>
                      </a14:backgroundRemoval>
                    </a14:imgEffect>
                  </a14:imgLayer>
                </a14:imgProps>
              </a:ext>
              <a:ext uri="{28A0092B-C50C-407E-A947-70E740481C1C}">
                <a14:useLocalDpi xmlns:a14="http://schemas.microsoft.com/office/drawing/2010/main" val="0"/>
              </a:ext>
            </a:extLst>
          </a:blip>
          <a:srcRect/>
          <a:stretch>
            <a:fillRect/>
          </a:stretch>
        </p:blipFill>
        <p:spPr bwMode="auto">
          <a:xfrm>
            <a:off x="1082932" y="2611620"/>
            <a:ext cx="4279900" cy="32475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7"/>
          <p:cNvGrpSpPr/>
          <p:nvPr/>
        </p:nvGrpSpPr>
        <p:grpSpPr>
          <a:xfrm>
            <a:off x="1524597" y="770646"/>
            <a:ext cx="9142805" cy="923330"/>
            <a:chOff x="1427946" y="928775"/>
            <a:chExt cx="6776847" cy="923330"/>
          </a:xfrm>
        </p:grpSpPr>
        <p:sp>
          <p:nvSpPr>
            <p:cNvPr id="11" name="Hình chữ nhật: Góc Tròn 13"/>
            <p:cNvSpPr/>
            <p:nvPr/>
          </p:nvSpPr>
          <p:spPr>
            <a:xfrm>
              <a:off x="1710419" y="994041"/>
              <a:ext cx="6211903" cy="792798"/>
            </a:xfrm>
            <a:custGeom>
              <a:avLst/>
              <a:gdLst>
                <a:gd name="connsiteX0" fmla="*/ 0 w 6211903"/>
                <a:gd name="connsiteY0" fmla="*/ 132136 h 792798"/>
                <a:gd name="connsiteX1" fmla="*/ 132136 w 6211903"/>
                <a:gd name="connsiteY1" fmla="*/ 0 h 792798"/>
                <a:gd name="connsiteX2" fmla="*/ 786375 w 6211903"/>
                <a:gd name="connsiteY2" fmla="*/ 0 h 792798"/>
                <a:gd name="connsiteX3" fmla="*/ 1262186 w 6211903"/>
                <a:gd name="connsiteY3" fmla="*/ 0 h 792798"/>
                <a:gd name="connsiteX4" fmla="*/ 1797473 w 6211903"/>
                <a:gd name="connsiteY4" fmla="*/ 0 h 792798"/>
                <a:gd name="connsiteX5" fmla="*/ 2213807 w 6211903"/>
                <a:gd name="connsiteY5" fmla="*/ 0 h 792798"/>
                <a:gd name="connsiteX6" fmla="*/ 2630141 w 6211903"/>
                <a:gd name="connsiteY6" fmla="*/ 0 h 792798"/>
                <a:gd name="connsiteX7" fmla="*/ 3165428 w 6211903"/>
                <a:gd name="connsiteY7" fmla="*/ 0 h 792798"/>
                <a:gd name="connsiteX8" fmla="*/ 3641238 w 6211903"/>
                <a:gd name="connsiteY8" fmla="*/ 0 h 792798"/>
                <a:gd name="connsiteX9" fmla="*/ 4176525 w 6211903"/>
                <a:gd name="connsiteY9" fmla="*/ 0 h 792798"/>
                <a:gd name="connsiteX10" fmla="*/ 4592859 w 6211903"/>
                <a:gd name="connsiteY10" fmla="*/ 0 h 792798"/>
                <a:gd name="connsiteX11" fmla="*/ 5247099 w 6211903"/>
                <a:gd name="connsiteY11" fmla="*/ 0 h 792798"/>
                <a:gd name="connsiteX12" fmla="*/ 6079767 w 6211903"/>
                <a:gd name="connsiteY12" fmla="*/ 0 h 792798"/>
                <a:gd name="connsiteX13" fmla="*/ 6211903 w 6211903"/>
                <a:gd name="connsiteY13" fmla="*/ 132136 h 792798"/>
                <a:gd name="connsiteX14" fmla="*/ 6211903 w 6211903"/>
                <a:gd name="connsiteY14" fmla="*/ 660662 h 792798"/>
                <a:gd name="connsiteX15" fmla="*/ 6079767 w 6211903"/>
                <a:gd name="connsiteY15" fmla="*/ 792798 h 792798"/>
                <a:gd name="connsiteX16" fmla="*/ 5663433 w 6211903"/>
                <a:gd name="connsiteY16" fmla="*/ 792798 h 792798"/>
                <a:gd name="connsiteX17" fmla="*/ 5187622 w 6211903"/>
                <a:gd name="connsiteY17" fmla="*/ 792798 h 792798"/>
                <a:gd name="connsiteX18" fmla="*/ 4592859 w 6211903"/>
                <a:gd name="connsiteY18" fmla="*/ 792798 h 792798"/>
                <a:gd name="connsiteX19" fmla="*/ 3938620 w 6211903"/>
                <a:gd name="connsiteY19" fmla="*/ 792798 h 792798"/>
                <a:gd name="connsiteX20" fmla="*/ 3522286 w 6211903"/>
                <a:gd name="connsiteY20" fmla="*/ 792798 h 792798"/>
                <a:gd name="connsiteX21" fmla="*/ 2927523 w 6211903"/>
                <a:gd name="connsiteY21" fmla="*/ 792798 h 792798"/>
                <a:gd name="connsiteX22" fmla="*/ 2451712 w 6211903"/>
                <a:gd name="connsiteY22" fmla="*/ 792798 h 792798"/>
                <a:gd name="connsiteX23" fmla="*/ 1856949 w 6211903"/>
                <a:gd name="connsiteY23" fmla="*/ 792798 h 792798"/>
                <a:gd name="connsiteX24" fmla="*/ 1321662 w 6211903"/>
                <a:gd name="connsiteY24" fmla="*/ 792798 h 792798"/>
                <a:gd name="connsiteX25" fmla="*/ 786375 w 6211903"/>
                <a:gd name="connsiteY25" fmla="*/ 792798 h 792798"/>
                <a:gd name="connsiteX26" fmla="*/ 132136 w 6211903"/>
                <a:gd name="connsiteY26" fmla="*/ 792798 h 792798"/>
                <a:gd name="connsiteX27" fmla="*/ 0 w 6211903"/>
                <a:gd name="connsiteY27" fmla="*/ 660662 h 792798"/>
                <a:gd name="connsiteX28" fmla="*/ 0 w 6211903"/>
                <a:gd name="connsiteY28"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11903" h="792798" fill="none" extrusionOk="0">
                  <a:moveTo>
                    <a:pt x="0" y="132136"/>
                  </a:moveTo>
                  <a:cubicBezTo>
                    <a:pt x="10051" y="64065"/>
                    <a:pt x="64190" y="2627"/>
                    <a:pt x="132136" y="0"/>
                  </a:cubicBezTo>
                  <a:cubicBezTo>
                    <a:pt x="421027" y="-3426"/>
                    <a:pt x="636775" y="70906"/>
                    <a:pt x="786375" y="0"/>
                  </a:cubicBezTo>
                  <a:cubicBezTo>
                    <a:pt x="935975" y="-70906"/>
                    <a:pt x="1064015" y="8321"/>
                    <a:pt x="1262186" y="0"/>
                  </a:cubicBezTo>
                  <a:cubicBezTo>
                    <a:pt x="1460357" y="-8321"/>
                    <a:pt x="1565462" y="14489"/>
                    <a:pt x="1797473" y="0"/>
                  </a:cubicBezTo>
                  <a:cubicBezTo>
                    <a:pt x="2029484" y="-14489"/>
                    <a:pt x="2123835" y="2396"/>
                    <a:pt x="2213807" y="0"/>
                  </a:cubicBezTo>
                  <a:cubicBezTo>
                    <a:pt x="2303779" y="-2396"/>
                    <a:pt x="2429812" y="47950"/>
                    <a:pt x="2630141" y="0"/>
                  </a:cubicBezTo>
                  <a:cubicBezTo>
                    <a:pt x="2830470" y="-47950"/>
                    <a:pt x="2994916" y="41010"/>
                    <a:pt x="3165428" y="0"/>
                  </a:cubicBezTo>
                  <a:cubicBezTo>
                    <a:pt x="3335940" y="-41010"/>
                    <a:pt x="3408587" y="10996"/>
                    <a:pt x="3641238" y="0"/>
                  </a:cubicBezTo>
                  <a:cubicBezTo>
                    <a:pt x="3873889" y="-10996"/>
                    <a:pt x="3965010" y="8365"/>
                    <a:pt x="4176525" y="0"/>
                  </a:cubicBezTo>
                  <a:cubicBezTo>
                    <a:pt x="4388040" y="-8365"/>
                    <a:pt x="4436324" y="29387"/>
                    <a:pt x="4592859" y="0"/>
                  </a:cubicBezTo>
                  <a:cubicBezTo>
                    <a:pt x="4749394" y="-29387"/>
                    <a:pt x="5069609" y="74468"/>
                    <a:pt x="5247099" y="0"/>
                  </a:cubicBezTo>
                  <a:cubicBezTo>
                    <a:pt x="5424589" y="-74468"/>
                    <a:pt x="5674927" y="40303"/>
                    <a:pt x="6079767" y="0"/>
                  </a:cubicBezTo>
                  <a:cubicBezTo>
                    <a:pt x="6136310" y="7535"/>
                    <a:pt x="6217453" y="64864"/>
                    <a:pt x="6211903" y="132136"/>
                  </a:cubicBezTo>
                  <a:cubicBezTo>
                    <a:pt x="6265451" y="280976"/>
                    <a:pt x="6149387" y="400502"/>
                    <a:pt x="6211903" y="660662"/>
                  </a:cubicBezTo>
                  <a:cubicBezTo>
                    <a:pt x="6195531" y="733027"/>
                    <a:pt x="6133722" y="797466"/>
                    <a:pt x="6079767" y="792798"/>
                  </a:cubicBezTo>
                  <a:cubicBezTo>
                    <a:pt x="5984458" y="802902"/>
                    <a:pt x="5836670" y="772905"/>
                    <a:pt x="5663433" y="792798"/>
                  </a:cubicBezTo>
                  <a:cubicBezTo>
                    <a:pt x="5490196" y="812691"/>
                    <a:pt x="5286966" y="751316"/>
                    <a:pt x="5187622" y="792798"/>
                  </a:cubicBezTo>
                  <a:cubicBezTo>
                    <a:pt x="5088278" y="834280"/>
                    <a:pt x="4825540" y="766073"/>
                    <a:pt x="4592859" y="792798"/>
                  </a:cubicBezTo>
                  <a:cubicBezTo>
                    <a:pt x="4360178" y="819523"/>
                    <a:pt x="4136945" y="727757"/>
                    <a:pt x="3938620" y="792798"/>
                  </a:cubicBezTo>
                  <a:cubicBezTo>
                    <a:pt x="3740295" y="857839"/>
                    <a:pt x="3727502" y="763900"/>
                    <a:pt x="3522286" y="792798"/>
                  </a:cubicBezTo>
                  <a:cubicBezTo>
                    <a:pt x="3317070" y="821696"/>
                    <a:pt x="3204568" y="742986"/>
                    <a:pt x="2927523" y="792798"/>
                  </a:cubicBezTo>
                  <a:cubicBezTo>
                    <a:pt x="2650478" y="842610"/>
                    <a:pt x="2676278" y="757274"/>
                    <a:pt x="2451712" y="792798"/>
                  </a:cubicBezTo>
                  <a:cubicBezTo>
                    <a:pt x="2227146" y="828322"/>
                    <a:pt x="2068189" y="777783"/>
                    <a:pt x="1856949" y="792798"/>
                  </a:cubicBezTo>
                  <a:cubicBezTo>
                    <a:pt x="1645709" y="807813"/>
                    <a:pt x="1476122" y="733379"/>
                    <a:pt x="1321662" y="792798"/>
                  </a:cubicBezTo>
                  <a:cubicBezTo>
                    <a:pt x="1167202" y="852217"/>
                    <a:pt x="1020734" y="755657"/>
                    <a:pt x="786375" y="792798"/>
                  </a:cubicBezTo>
                  <a:cubicBezTo>
                    <a:pt x="552016" y="829939"/>
                    <a:pt x="320661" y="768252"/>
                    <a:pt x="132136" y="792798"/>
                  </a:cubicBezTo>
                  <a:cubicBezTo>
                    <a:pt x="52024" y="809116"/>
                    <a:pt x="-19073" y="736927"/>
                    <a:pt x="0" y="660662"/>
                  </a:cubicBezTo>
                  <a:cubicBezTo>
                    <a:pt x="-8918" y="499287"/>
                    <a:pt x="42689" y="381995"/>
                    <a:pt x="0" y="132136"/>
                  </a:cubicBezTo>
                  <a:close/>
                </a:path>
                <a:path w="6211903" h="792798" stroke="0" extrusionOk="0">
                  <a:moveTo>
                    <a:pt x="0" y="132136"/>
                  </a:moveTo>
                  <a:cubicBezTo>
                    <a:pt x="-11006" y="77115"/>
                    <a:pt x="59404" y="-4686"/>
                    <a:pt x="132136" y="0"/>
                  </a:cubicBezTo>
                  <a:cubicBezTo>
                    <a:pt x="266468" y="-42565"/>
                    <a:pt x="523572" y="47031"/>
                    <a:pt x="667423" y="0"/>
                  </a:cubicBezTo>
                  <a:cubicBezTo>
                    <a:pt x="811274" y="-47031"/>
                    <a:pt x="977348" y="12211"/>
                    <a:pt x="1143233" y="0"/>
                  </a:cubicBezTo>
                  <a:cubicBezTo>
                    <a:pt x="1309118" y="-12211"/>
                    <a:pt x="1470790" y="52372"/>
                    <a:pt x="1619044" y="0"/>
                  </a:cubicBezTo>
                  <a:cubicBezTo>
                    <a:pt x="1767298" y="-52372"/>
                    <a:pt x="2011384" y="7016"/>
                    <a:pt x="2213807" y="0"/>
                  </a:cubicBezTo>
                  <a:cubicBezTo>
                    <a:pt x="2416230" y="-7016"/>
                    <a:pt x="2728588" y="76491"/>
                    <a:pt x="2927523" y="0"/>
                  </a:cubicBezTo>
                  <a:cubicBezTo>
                    <a:pt x="3126458" y="-76491"/>
                    <a:pt x="3254424" y="7347"/>
                    <a:pt x="3462809" y="0"/>
                  </a:cubicBezTo>
                  <a:cubicBezTo>
                    <a:pt x="3671194" y="-7347"/>
                    <a:pt x="3913417" y="57239"/>
                    <a:pt x="4057572" y="0"/>
                  </a:cubicBezTo>
                  <a:cubicBezTo>
                    <a:pt x="4201727" y="-57239"/>
                    <a:pt x="4283054" y="30294"/>
                    <a:pt x="4473907" y="0"/>
                  </a:cubicBezTo>
                  <a:cubicBezTo>
                    <a:pt x="4664761" y="-30294"/>
                    <a:pt x="4792843" y="56492"/>
                    <a:pt x="5068670" y="0"/>
                  </a:cubicBezTo>
                  <a:cubicBezTo>
                    <a:pt x="5344497" y="-56492"/>
                    <a:pt x="5834319" y="37645"/>
                    <a:pt x="6079767" y="0"/>
                  </a:cubicBezTo>
                  <a:cubicBezTo>
                    <a:pt x="6157566" y="3594"/>
                    <a:pt x="6209829" y="68609"/>
                    <a:pt x="6211903" y="132136"/>
                  </a:cubicBezTo>
                  <a:cubicBezTo>
                    <a:pt x="6229665" y="247583"/>
                    <a:pt x="6187072" y="482600"/>
                    <a:pt x="6211903" y="660662"/>
                  </a:cubicBezTo>
                  <a:cubicBezTo>
                    <a:pt x="6214527" y="733978"/>
                    <a:pt x="6153224" y="787751"/>
                    <a:pt x="6079767" y="792798"/>
                  </a:cubicBezTo>
                  <a:cubicBezTo>
                    <a:pt x="5946696" y="823306"/>
                    <a:pt x="5869766" y="765820"/>
                    <a:pt x="5663433" y="792798"/>
                  </a:cubicBezTo>
                  <a:cubicBezTo>
                    <a:pt x="5457100" y="819776"/>
                    <a:pt x="5396340" y="769755"/>
                    <a:pt x="5247099" y="792798"/>
                  </a:cubicBezTo>
                  <a:cubicBezTo>
                    <a:pt x="5097858" y="815841"/>
                    <a:pt x="4978653" y="770144"/>
                    <a:pt x="4830764" y="792798"/>
                  </a:cubicBezTo>
                  <a:cubicBezTo>
                    <a:pt x="4682875" y="815452"/>
                    <a:pt x="4448943" y="770919"/>
                    <a:pt x="4295478" y="792798"/>
                  </a:cubicBezTo>
                  <a:cubicBezTo>
                    <a:pt x="4142013" y="814677"/>
                    <a:pt x="4036359" y="755740"/>
                    <a:pt x="3819667" y="792798"/>
                  </a:cubicBezTo>
                  <a:cubicBezTo>
                    <a:pt x="3602975" y="829856"/>
                    <a:pt x="3329592" y="753663"/>
                    <a:pt x="3105951" y="792798"/>
                  </a:cubicBezTo>
                  <a:cubicBezTo>
                    <a:pt x="2882310" y="831933"/>
                    <a:pt x="2787649" y="784826"/>
                    <a:pt x="2630141" y="792798"/>
                  </a:cubicBezTo>
                  <a:cubicBezTo>
                    <a:pt x="2472633" y="800770"/>
                    <a:pt x="2305388" y="749059"/>
                    <a:pt x="2154331" y="792798"/>
                  </a:cubicBezTo>
                  <a:cubicBezTo>
                    <a:pt x="2003274" y="836537"/>
                    <a:pt x="1731947" y="776640"/>
                    <a:pt x="1559567" y="792798"/>
                  </a:cubicBezTo>
                  <a:cubicBezTo>
                    <a:pt x="1387187" y="808956"/>
                    <a:pt x="1251056" y="784769"/>
                    <a:pt x="1024281" y="792798"/>
                  </a:cubicBezTo>
                  <a:cubicBezTo>
                    <a:pt x="797506" y="800827"/>
                    <a:pt x="562251" y="753578"/>
                    <a:pt x="132136" y="792798"/>
                  </a:cubicBezTo>
                  <a:cubicBezTo>
                    <a:pt x="65636" y="780427"/>
                    <a:pt x="3259" y="734505"/>
                    <a:pt x="0" y="660662"/>
                  </a:cubicBezTo>
                  <a:cubicBezTo>
                    <a:pt x="-61146" y="450001"/>
                    <a:pt x="15392" y="301179"/>
                    <a:pt x="0" y="132136"/>
                  </a:cubicBezTo>
                  <a:close/>
                </a:path>
              </a:pathLst>
            </a:custGeom>
            <a:solidFill>
              <a:schemeClr val="bg1">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3"/>
            <p:cNvSpPr/>
            <p:nvPr/>
          </p:nvSpPr>
          <p:spPr>
            <a:xfrm>
              <a:off x="1427946" y="928775"/>
              <a:ext cx="6776847" cy="92333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b="1" dirty="0" err="1">
                  <a:solidFill>
                    <a:srgbClr val="FF0000"/>
                  </a:solidFill>
                  <a:latin typeface="UVN Banh Mi" pitchFamily="2" charset="0"/>
                  <a:ea typeface="LNTH-LuoLuoNotangYuanTi 1" panose="020B0604020202020204" charset="-128"/>
                  <a:cs typeface="LNTH-LuoLuoNotangYuanTi 1" panose="020B0604020202020204" charset="-128"/>
                </a:rPr>
                <a:t>Bình</a:t>
              </a:r>
              <a:r>
                <a:rPr lang="en-US" sz="5400" b="1" dirty="0">
                  <a:solidFill>
                    <a:srgbClr val="FF0000"/>
                  </a:solidFill>
                  <a:latin typeface="UVN Banh Mi" pitchFamily="2" charset="0"/>
                  <a:ea typeface="LNTH-LuoLuoNotangYuanTi 1" panose="020B0604020202020204" charset="-128"/>
                  <a:cs typeface="LNTH-LuoLuoNotangYuanTi 1" panose="020B0604020202020204" charset="-128"/>
                </a:rPr>
                <a:t> </a:t>
              </a:r>
              <a:r>
                <a:rPr lang="en-US" sz="5400" b="1" dirty="0" err="1">
                  <a:solidFill>
                    <a:srgbClr val="FF0000"/>
                  </a:solidFill>
                  <a:latin typeface="UVN Banh Mi" pitchFamily="2" charset="0"/>
                  <a:ea typeface="LNTH-LuoLuoNotangYuanTi 1" panose="020B0604020202020204" charset="-128"/>
                  <a:cs typeface="LNTH-LuoLuoNotangYuanTi 1" panose="020B0604020202020204" charset="-128"/>
                </a:rPr>
                <a:t>chọn</a:t>
              </a:r>
              <a:r>
                <a:rPr lang="en-US" sz="5400" b="1" dirty="0">
                  <a:solidFill>
                    <a:srgbClr val="FF0000"/>
                  </a:solidFill>
                  <a:latin typeface="UVN Banh Mi" pitchFamily="2" charset="0"/>
                  <a:ea typeface="LNTH-LuoLuoNotangYuanTi 1" panose="020B0604020202020204" charset="-128"/>
                  <a:cs typeface="LNTH-LuoLuoNotangYuanTi 1" panose="020B0604020202020204" charset="-128"/>
                </a:rPr>
                <a:t> </a:t>
              </a:r>
              <a:r>
                <a:rPr lang="en-US" sz="5400" b="1" dirty="0" err="1">
                  <a:solidFill>
                    <a:srgbClr val="FF0000"/>
                  </a:solidFill>
                  <a:latin typeface="UVN Banh Mi" pitchFamily="2" charset="0"/>
                  <a:ea typeface="LNTH-LuoLuoNotangYuanTi 1" panose="020B0604020202020204" charset="-128"/>
                  <a:cs typeface="LNTH-LuoLuoNotangYuanTi 1" panose="020B0604020202020204" charset="-128"/>
                </a:rPr>
                <a:t>nhóm</a:t>
              </a:r>
              <a:r>
                <a:rPr lang="en-US" sz="5400" b="1" dirty="0">
                  <a:solidFill>
                    <a:srgbClr val="FF0000"/>
                  </a:solidFill>
                  <a:latin typeface="UVN Banh Mi" pitchFamily="2" charset="0"/>
                  <a:ea typeface="LNTH-LuoLuoNotangYuanTi 1" panose="020B0604020202020204" charset="-128"/>
                  <a:cs typeface="LNTH-LuoLuoNotangYuanTi 1" panose="020B0604020202020204" charset="-128"/>
                </a:rPr>
                <a:t> </a:t>
              </a:r>
              <a:r>
                <a:rPr lang="en-US" sz="5400" b="1" dirty="0" err="1">
                  <a:solidFill>
                    <a:srgbClr val="FF0000"/>
                  </a:solidFill>
                  <a:latin typeface="UVN Banh Mi" pitchFamily="2" charset="0"/>
                  <a:ea typeface="LNTH-LuoLuoNotangYuanTi 1" panose="020B0604020202020204" charset="-128"/>
                  <a:cs typeface="LNTH-LuoLuoNotangYuanTi 1" panose="020B0604020202020204" charset="-128"/>
                </a:rPr>
                <a:t>đọc</a:t>
              </a:r>
              <a:r>
                <a:rPr lang="en-US" sz="5400" b="1" dirty="0">
                  <a:solidFill>
                    <a:srgbClr val="FF0000"/>
                  </a:solidFill>
                  <a:latin typeface="UVN Banh Mi" pitchFamily="2" charset="0"/>
                  <a:ea typeface="LNTH-LuoLuoNotangYuanTi 1" panose="020B0604020202020204" charset="-128"/>
                  <a:cs typeface="LNTH-LuoLuoNotangYuanTi 1" panose="020B0604020202020204" charset="-128"/>
                </a:rPr>
                <a:t> </a:t>
              </a:r>
              <a:r>
                <a:rPr lang="en-US" sz="5400" b="1" dirty="0" err="1">
                  <a:solidFill>
                    <a:srgbClr val="FF0000"/>
                  </a:solidFill>
                  <a:latin typeface="UVN Banh Mi" pitchFamily="2" charset="0"/>
                  <a:ea typeface="LNTH-LuoLuoNotangYuanTi 1" panose="020B0604020202020204" charset="-128"/>
                  <a:cs typeface="LNTH-LuoLuoNotangYuanTi 1" panose="020B0604020202020204" charset="-128"/>
                </a:rPr>
                <a:t>tốt</a:t>
              </a:r>
              <a:r>
                <a:rPr lang="en-US" sz="5400" b="1" dirty="0">
                  <a:solidFill>
                    <a:srgbClr val="FF0000"/>
                  </a:solidFill>
                  <a:latin typeface="UVN Banh Mi" pitchFamily="2" charset="0"/>
                  <a:ea typeface="LNTH-LuoLuoNotangYuanTi 1" panose="020B0604020202020204" charset="-128"/>
                  <a:cs typeface="LNTH-LuoLuoNotangYuanTi 1" panose="020B0604020202020204" charset="-128"/>
                </a:rPr>
                <a:t> </a:t>
              </a:r>
              <a:r>
                <a:rPr lang="en-US" sz="5400" b="1" dirty="0" err="1">
                  <a:solidFill>
                    <a:srgbClr val="FF0000"/>
                  </a:solidFill>
                  <a:latin typeface="UVN Banh Mi" pitchFamily="2" charset="0"/>
                  <a:ea typeface="LNTH-LuoLuoNotangYuanTi 1" panose="020B0604020202020204" charset="-128"/>
                  <a:cs typeface="LNTH-LuoLuoNotangYuanTi 1" panose="020B0604020202020204" charset="-128"/>
                </a:rPr>
                <a:t>nhất</a:t>
              </a:r>
              <a:endParaRPr lang="en-US" sz="5400" b="1" dirty="0">
                <a:solidFill>
                  <a:srgbClr val="FF0000"/>
                </a:solidFill>
                <a:latin typeface="UVN Banh Mi" pitchFamily="2" charset="0"/>
                <a:ea typeface="LNTH-LuoLuoNotangYuanTi 1" panose="020B0604020202020204" charset="-128"/>
                <a:cs typeface="LNTH-LuoLuoNotangYuanTi 1" panose="020B0604020202020204" charset="-128"/>
              </a:endParaRPr>
            </a:p>
          </p:txBody>
        </p:sp>
      </p:grpSp>
    </p:spTree>
    <p:controls/>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5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39607" y="1026968"/>
            <a:ext cx="10912786" cy="4804064"/>
          </a:xfrm>
          <a:prstGeom prst="rect">
            <a:avLst/>
          </a:prstGeom>
        </p:spPr>
      </p:pic>
      <p:pic>
        <p:nvPicPr>
          <p:cNvPr id="3" name="Picture 2" descr="Free vector two girl are reading books on a stack of book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5" b="91579" l="2556" r="96645">
                        <a14:foregroundMark x1="4473" y1="67579" x2="8307" y2="64211"/>
                        <a14:foregroundMark x1="2556" y1="78105" x2="3355" y2="77895"/>
                        <a14:foregroundMark x1="27636" y1="92211" x2="35463" y2="91789"/>
                        <a14:foregroundMark x1="35463" y1="91789" x2="37859" y2="88421"/>
                        <a14:foregroundMark x1="91534" y1="60211" x2="92332" y2="74316"/>
                        <a14:foregroundMark x1="84505" y1="54526" x2="86581" y2="59158"/>
                        <a14:foregroundMark x1="80192" y1="50947" x2="84824" y2="51158"/>
                        <a14:foregroundMark x1="84984" y1="50947" x2="89297" y2="51579"/>
                        <a14:foregroundMark x1="76518" y1="51579" x2="79872" y2="49895"/>
                        <a14:foregroundMark x1="77955" y1="49263" x2="81789" y2="49053"/>
                        <a14:foregroundMark x1="83866" y1="49053" x2="90256" y2="50316"/>
                        <a14:foregroundMark x1="90256" y1="50316" x2="91214" y2="53474"/>
                        <a14:foregroundMark x1="95687" y1="68211" x2="96645" y2="73684"/>
                      </a14:backgroundRemoval>
                    </a14:imgEffect>
                  </a14:imgLayer>
                </a14:imgProps>
              </a:ext>
              <a:ext uri="{28A0092B-C50C-407E-A947-70E740481C1C}">
                <a14:useLocalDpi xmlns:a14="http://schemas.microsoft.com/office/drawing/2010/main" val="0"/>
              </a:ext>
            </a:extLst>
          </a:blip>
          <a:srcRect/>
          <a:stretch>
            <a:fillRect/>
          </a:stretch>
        </p:blipFill>
        <p:spPr bwMode="auto">
          <a:xfrm>
            <a:off x="0" y="2583504"/>
            <a:ext cx="4279900" cy="32475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ounded Rectangle 19"/>
          <p:cNvSpPr/>
          <p:nvPr/>
        </p:nvSpPr>
        <p:spPr>
          <a:xfrm>
            <a:off x="180179" y="448898"/>
            <a:ext cx="11643701" cy="6078026"/>
          </a:xfrm>
          <a:custGeom>
            <a:avLst/>
            <a:gdLst>
              <a:gd name="connsiteX0" fmla="*/ 0 w 11643701"/>
              <a:gd name="connsiteY0" fmla="*/ 1013025 h 6078026"/>
              <a:gd name="connsiteX1" fmla="*/ 1013025 w 11643701"/>
              <a:gd name="connsiteY1" fmla="*/ 0 h 6078026"/>
              <a:gd name="connsiteX2" fmla="*/ 1603824 w 11643701"/>
              <a:gd name="connsiteY2" fmla="*/ 0 h 6078026"/>
              <a:gd name="connsiteX3" fmla="*/ 2002269 w 11643701"/>
              <a:gd name="connsiteY3" fmla="*/ 0 h 6078026"/>
              <a:gd name="connsiteX4" fmla="*/ 2881597 w 11643701"/>
              <a:gd name="connsiteY4" fmla="*/ 0 h 6078026"/>
              <a:gd name="connsiteX5" fmla="*/ 3568572 w 11643701"/>
              <a:gd name="connsiteY5" fmla="*/ 0 h 6078026"/>
              <a:gd name="connsiteX6" fmla="*/ 4447900 w 11643701"/>
              <a:gd name="connsiteY6" fmla="*/ 0 h 6078026"/>
              <a:gd name="connsiteX7" fmla="*/ 5038699 w 11643701"/>
              <a:gd name="connsiteY7" fmla="*/ 0 h 6078026"/>
              <a:gd name="connsiteX8" fmla="*/ 5533321 w 11643701"/>
              <a:gd name="connsiteY8" fmla="*/ 0 h 6078026"/>
              <a:gd name="connsiteX9" fmla="*/ 6220296 w 11643701"/>
              <a:gd name="connsiteY9" fmla="*/ 0 h 6078026"/>
              <a:gd name="connsiteX10" fmla="*/ 7003448 w 11643701"/>
              <a:gd name="connsiteY10" fmla="*/ 0 h 6078026"/>
              <a:gd name="connsiteX11" fmla="*/ 7882776 w 11643701"/>
              <a:gd name="connsiteY11" fmla="*/ 0 h 6078026"/>
              <a:gd name="connsiteX12" fmla="*/ 8665927 w 11643701"/>
              <a:gd name="connsiteY12" fmla="*/ 0 h 6078026"/>
              <a:gd name="connsiteX13" fmla="*/ 9545255 w 11643701"/>
              <a:gd name="connsiteY13" fmla="*/ 0 h 6078026"/>
              <a:gd name="connsiteX14" fmla="*/ 10630676 w 11643701"/>
              <a:gd name="connsiteY14" fmla="*/ 0 h 6078026"/>
              <a:gd name="connsiteX15" fmla="*/ 11643701 w 11643701"/>
              <a:gd name="connsiteY15" fmla="*/ 1013025 h 6078026"/>
              <a:gd name="connsiteX16" fmla="*/ 11643701 w 11643701"/>
              <a:gd name="connsiteY16" fmla="*/ 1769394 h 6078026"/>
              <a:gd name="connsiteX17" fmla="*/ 11643701 w 11643701"/>
              <a:gd name="connsiteY17" fmla="*/ 2363684 h 6078026"/>
              <a:gd name="connsiteX18" fmla="*/ 11643701 w 11643701"/>
              <a:gd name="connsiteY18" fmla="*/ 2917454 h 6078026"/>
              <a:gd name="connsiteX19" fmla="*/ 11643701 w 11643701"/>
              <a:gd name="connsiteY19" fmla="*/ 3511744 h 6078026"/>
              <a:gd name="connsiteX20" fmla="*/ 11643701 w 11643701"/>
              <a:gd name="connsiteY20" fmla="*/ 4106033 h 6078026"/>
              <a:gd name="connsiteX21" fmla="*/ 11643701 w 11643701"/>
              <a:gd name="connsiteY21" fmla="*/ 5065001 h 6078026"/>
              <a:gd name="connsiteX22" fmla="*/ 10630676 w 11643701"/>
              <a:gd name="connsiteY22" fmla="*/ 6078026 h 6078026"/>
              <a:gd name="connsiteX23" fmla="*/ 10232230 w 11643701"/>
              <a:gd name="connsiteY23" fmla="*/ 6078026 h 6078026"/>
              <a:gd name="connsiteX24" fmla="*/ 9737608 w 11643701"/>
              <a:gd name="connsiteY24" fmla="*/ 6078026 h 6078026"/>
              <a:gd name="connsiteX25" fmla="*/ 8858280 w 11643701"/>
              <a:gd name="connsiteY25" fmla="*/ 6078026 h 6078026"/>
              <a:gd name="connsiteX26" fmla="*/ 8363658 w 11643701"/>
              <a:gd name="connsiteY26" fmla="*/ 6078026 h 6078026"/>
              <a:gd name="connsiteX27" fmla="*/ 7580507 w 11643701"/>
              <a:gd name="connsiteY27" fmla="*/ 6078026 h 6078026"/>
              <a:gd name="connsiteX28" fmla="*/ 6701179 w 11643701"/>
              <a:gd name="connsiteY28" fmla="*/ 6078026 h 6078026"/>
              <a:gd name="connsiteX29" fmla="*/ 6302733 w 11643701"/>
              <a:gd name="connsiteY29" fmla="*/ 6078026 h 6078026"/>
              <a:gd name="connsiteX30" fmla="*/ 5423405 w 11643701"/>
              <a:gd name="connsiteY30" fmla="*/ 6078026 h 6078026"/>
              <a:gd name="connsiteX31" fmla="*/ 4544077 w 11643701"/>
              <a:gd name="connsiteY31" fmla="*/ 6078026 h 6078026"/>
              <a:gd name="connsiteX32" fmla="*/ 4145631 w 11643701"/>
              <a:gd name="connsiteY32" fmla="*/ 6078026 h 6078026"/>
              <a:gd name="connsiteX33" fmla="*/ 3458656 w 11643701"/>
              <a:gd name="connsiteY33" fmla="*/ 6078026 h 6078026"/>
              <a:gd name="connsiteX34" fmla="*/ 2867858 w 11643701"/>
              <a:gd name="connsiteY34" fmla="*/ 6078026 h 6078026"/>
              <a:gd name="connsiteX35" fmla="*/ 2277059 w 11643701"/>
              <a:gd name="connsiteY35" fmla="*/ 6078026 h 6078026"/>
              <a:gd name="connsiteX36" fmla="*/ 1686261 w 11643701"/>
              <a:gd name="connsiteY36" fmla="*/ 6078026 h 6078026"/>
              <a:gd name="connsiteX37" fmla="*/ 1013025 w 11643701"/>
              <a:gd name="connsiteY37" fmla="*/ 6078026 h 6078026"/>
              <a:gd name="connsiteX38" fmla="*/ 0 w 11643701"/>
              <a:gd name="connsiteY38" fmla="*/ 5065001 h 6078026"/>
              <a:gd name="connsiteX39" fmla="*/ 0 w 11643701"/>
              <a:gd name="connsiteY39" fmla="*/ 4389672 h 6078026"/>
              <a:gd name="connsiteX40" fmla="*/ 0 w 11643701"/>
              <a:gd name="connsiteY40" fmla="*/ 3795382 h 6078026"/>
              <a:gd name="connsiteX41" fmla="*/ 0 w 11643701"/>
              <a:gd name="connsiteY41" fmla="*/ 3120053 h 6078026"/>
              <a:gd name="connsiteX42" fmla="*/ 0 w 11643701"/>
              <a:gd name="connsiteY42" fmla="*/ 2404203 h 6078026"/>
              <a:gd name="connsiteX43" fmla="*/ 0 w 11643701"/>
              <a:gd name="connsiteY43" fmla="*/ 1769394 h 6078026"/>
              <a:gd name="connsiteX44" fmla="*/ 0 w 11643701"/>
              <a:gd name="connsiteY44" fmla="*/ 1013025 h 60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643701" h="6078026" fill="none" extrusionOk="0">
                <a:moveTo>
                  <a:pt x="0" y="1013025"/>
                </a:moveTo>
                <a:cubicBezTo>
                  <a:pt x="109665" y="472347"/>
                  <a:pt x="328238" y="45848"/>
                  <a:pt x="1013025" y="0"/>
                </a:cubicBezTo>
                <a:cubicBezTo>
                  <a:pt x="1247627" y="-819"/>
                  <a:pt x="1409116" y="4743"/>
                  <a:pt x="1603824" y="0"/>
                </a:cubicBezTo>
                <a:cubicBezTo>
                  <a:pt x="1798532" y="-4743"/>
                  <a:pt x="1856911" y="9330"/>
                  <a:pt x="2002269" y="0"/>
                </a:cubicBezTo>
                <a:cubicBezTo>
                  <a:pt x="2147628" y="-9330"/>
                  <a:pt x="2682684" y="33253"/>
                  <a:pt x="2881597" y="0"/>
                </a:cubicBezTo>
                <a:cubicBezTo>
                  <a:pt x="3080510" y="-33253"/>
                  <a:pt x="3391495" y="-30279"/>
                  <a:pt x="3568572" y="0"/>
                </a:cubicBezTo>
                <a:cubicBezTo>
                  <a:pt x="3745649" y="30279"/>
                  <a:pt x="4252586" y="-30232"/>
                  <a:pt x="4447900" y="0"/>
                </a:cubicBezTo>
                <a:cubicBezTo>
                  <a:pt x="4643214" y="30232"/>
                  <a:pt x="4782908" y="15285"/>
                  <a:pt x="5038699" y="0"/>
                </a:cubicBezTo>
                <a:cubicBezTo>
                  <a:pt x="5294490" y="-15285"/>
                  <a:pt x="5304804" y="10507"/>
                  <a:pt x="5533321" y="0"/>
                </a:cubicBezTo>
                <a:cubicBezTo>
                  <a:pt x="5761838" y="-10507"/>
                  <a:pt x="5979088" y="-13144"/>
                  <a:pt x="6220296" y="0"/>
                </a:cubicBezTo>
                <a:cubicBezTo>
                  <a:pt x="6461505" y="13144"/>
                  <a:pt x="6706275" y="-9168"/>
                  <a:pt x="7003448" y="0"/>
                </a:cubicBezTo>
                <a:cubicBezTo>
                  <a:pt x="7300621" y="9168"/>
                  <a:pt x="7592582" y="42044"/>
                  <a:pt x="7882776" y="0"/>
                </a:cubicBezTo>
                <a:cubicBezTo>
                  <a:pt x="8172970" y="-42044"/>
                  <a:pt x="8366103" y="-19452"/>
                  <a:pt x="8665927" y="0"/>
                </a:cubicBezTo>
                <a:cubicBezTo>
                  <a:pt x="8965751" y="19452"/>
                  <a:pt x="9128688" y="15762"/>
                  <a:pt x="9545255" y="0"/>
                </a:cubicBezTo>
                <a:cubicBezTo>
                  <a:pt x="9961822" y="-15762"/>
                  <a:pt x="10159154" y="13703"/>
                  <a:pt x="10630676" y="0"/>
                </a:cubicBezTo>
                <a:cubicBezTo>
                  <a:pt x="11276539" y="-89453"/>
                  <a:pt x="11610139" y="566657"/>
                  <a:pt x="11643701" y="1013025"/>
                </a:cubicBezTo>
                <a:cubicBezTo>
                  <a:pt x="11618286" y="1367994"/>
                  <a:pt x="11668926" y="1461459"/>
                  <a:pt x="11643701" y="1769394"/>
                </a:cubicBezTo>
                <a:cubicBezTo>
                  <a:pt x="11618476" y="2077329"/>
                  <a:pt x="11630332" y="2115413"/>
                  <a:pt x="11643701" y="2363684"/>
                </a:cubicBezTo>
                <a:cubicBezTo>
                  <a:pt x="11657071" y="2611955"/>
                  <a:pt x="11664709" y="2780511"/>
                  <a:pt x="11643701" y="2917454"/>
                </a:cubicBezTo>
                <a:cubicBezTo>
                  <a:pt x="11622694" y="3054397"/>
                  <a:pt x="11671571" y="3344719"/>
                  <a:pt x="11643701" y="3511744"/>
                </a:cubicBezTo>
                <a:cubicBezTo>
                  <a:pt x="11615832" y="3678769"/>
                  <a:pt x="11635435" y="3854390"/>
                  <a:pt x="11643701" y="4106033"/>
                </a:cubicBezTo>
                <a:cubicBezTo>
                  <a:pt x="11651967" y="4357676"/>
                  <a:pt x="11686658" y="4633710"/>
                  <a:pt x="11643701" y="5065001"/>
                </a:cubicBezTo>
                <a:cubicBezTo>
                  <a:pt x="11604952" y="5562156"/>
                  <a:pt x="11106071" y="6072420"/>
                  <a:pt x="10630676" y="6078026"/>
                </a:cubicBezTo>
                <a:cubicBezTo>
                  <a:pt x="10531188" y="6085183"/>
                  <a:pt x="10414190" y="6067307"/>
                  <a:pt x="10232230" y="6078026"/>
                </a:cubicBezTo>
                <a:cubicBezTo>
                  <a:pt x="10050270" y="6088745"/>
                  <a:pt x="9973638" y="6086637"/>
                  <a:pt x="9737608" y="6078026"/>
                </a:cubicBezTo>
                <a:cubicBezTo>
                  <a:pt x="9501578" y="6069415"/>
                  <a:pt x="9269996" y="6113816"/>
                  <a:pt x="8858280" y="6078026"/>
                </a:cubicBezTo>
                <a:cubicBezTo>
                  <a:pt x="8446564" y="6042236"/>
                  <a:pt x="8546163" y="6067679"/>
                  <a:pt x="8363658" y="6078026"/>
                </a:cubicBezTo>
                <a:cubicBezTo>
                  <a:pt x="8181153" y="6088373"/>
                  <a:pt x="7905113" y="6042255"/>
                  <a:pt x="7580507" y="6078026"/>
                </a:cubicBezTo>
                <a:cubicBezTo>
                  <a:pt x="7255901" y="6113797"/>
                  <a:pt x="6922359" y="6083960"/>
                  <a:pt x="6701179" y="6078026"/>
                </a:cubicBezTo>
                <a:cubicBezTo>
                  <a:pt x="6479999" y="6072092"/>
                  <a:pt x="6470400" y="6066313"/>
                  <a:pt x="6302733" y="6078026"/>
                </a:cubicBezTo>
                <a:cubicBezTo>
                  <a:pt x="6135066" y="6089739"/>
                  <a:pt x="5669042" y="6096156"/>
                  <a:pt x="5423405" y="6078026"/>
                </a:cubicBezTo>
                <a:cubicBezTo>
                  <a:pt x="5177768" y="6059896"/>
                  <a:pt x="4761064" y="6071770"/>
                  <a:pt x="4544077" y="6078026"/>
                </a:cubicBezTo>
                <a:cubicBezTo>
                  <a:pt x="4327090" y="6084282"/>
                  <a:pt x="4343656" y="6094733"/>
                  <a:pt x="4145631" y="6078026"/>
                </a:cubicBezTo>
                <a:cubicBezTo>
                  <a:pt x="3947606" y="6061319"/>
                  <a:pt x="3729502" y="6088982"/>
                  <a:pt x="3458656" y="6078026"/>
                </a:cubicBezTo>
                <a:cubicBezTo>
                  <a:pt x="3187810" y="6067070"/>
                  <a:pt x="3104144" y="6093494"/>
                  <a:pt x="2867858" y="6078026"/>
                </a:cubicBezTo>
                <a:cubicBezTo>
                  <a:pt x="2631572" y="6062558"/>
                  <a:pt x="2518380" y="6099168"/>
                  <a:pt x="2277059" y="6078026"/>
                </a:cubicBezTo>
                <a:cubicBezTo>
                  <a:pt x="2035738" y="6056884"/>
                  <a:pt x="1936572" y="6099179"/>
                  <a:pt x="1686261" y="6078026"/>
                </a:cubicBezTo>
                <a:cubicBezTo>
                  <a:pt x="1435950" y="6056873"/>
                  <a:pt x="1295718" y="6046988"/>
                  <a:pt x="1013025" y="6078026"/>
                </a:cubicBezTo>
                <a:cubicBezTo>
                  <a:pt x="465741" y="6005613"/>
                  <a:pt x="-25260" y="5568712"/>
                  <a:pt x="0" y="5065001"/>
                </a:cubicBezTo>
                <a:cubicBezTo>
                  <a:pt x="-32796" y="4874452"/>
                  <a:pt x="2072" y="4718474"/>
                  <a:pt x="0" y="4389672"/>
                </a:cubicBezTo>
                <a:cubicBezTo>
                  <a:pt x="-2072" y="4060870"/>
                  <a:pt x="-16974" y="3933045"/>
                  <a:pt x="0" y="3795382"/>
                </a:cubicBezTo>
                <a:cubicBezTo>
                  <a:pt x="16974" y="3657719"/>
                  <a:pt x="-21711" y="3298069"/>
                  <a:pt x="0" y="3120053"/>
                </a:cubicBezTo>
                <a:cubicBezTo>
                  <a:pt x="21711" y="2942037"/>
                  <a:pt x="-12482" y="2576272"/>
                  <a:pt x="0" y="2404203"/>
                </a:cubicBezTo>
                <a:cubicBezTo>
                  <a:pt x="12482" y="2232134"/>
                  <a:pt x="5549" y="1931473"/>
                  <a:pt x="0" y="1769394"/>
                </a:cubicBezTo>
                <a:cubicBezTo>
                  <a:pt x="-5549" y="1607315"/>
                  <a:pt x="-30294" y="1378961"/>
                  <a:pt x="0" y="1013025"/>
                </a:cubicBezTo>
                <a:close/>
              </a:path>
              <a:path w="11643701" h="6078026" stroke="0" extrusionOk="0">
                <a:moveTo>
                  <a:pt x="0" y="1013025"/>
                </a:moveTo>
                <a:cubicBezTo>
                  <a:pt x="-96071" y="394288"/>
                  <a:pt x="343354" y="41357"/>
                  <a:pt x="1013025" y="0"/>
                </a:cubicBezTo>
                <a:cubicBezTo>
                  <a:pt x="1383245" y="-22276"/>
                  <a:pt x="1503548" y="-41646"/>
                  <a:pt x="1892353" y="0"/>
                </a:cubicBezTo>
                <a:cubicBezTo>
                  <a:pt x="2281158" y="41646"/>
                  <a:pt x="2279806" y="-7666"/>
                  <a:pt x="2483152" y="0"/>
                </a:cubicBezTo>
                <a:cubicBezTo>
                  <a:pt x="2686498" y="7666"/>
                  <a:pt x="2736369" y="-16693"/>
                  <a:pt x="2977774" y="0"/>
                </a:cubicBezTo>
                <a:cubicBezTo>
                  <a:pt x="3219179" y="16693"/>
                  <a:pt x="3392079" y="13279"/>
                  <a:pt x="3760925" y="0"/>
                </a:cubicBezTo>
                <a:cubicBezTo>
                  <a:pt x="4129771" y="-13279"/>
                  <a:pt x="4126874" y="-11166"/>
                  <a:pt x="4351724" y="0"/>
                </a:cubicBezTo>
                <a:cubicBezTo>
                  <a:pt x="4576574" y="11166"/>
                  <a:pt x="4842720" y="28028"/>
                  <a:pt x="5231052" y="0"/>
                </a:cubicBezTo>
                <a:cubicBezTo>
                  <a:pt x="5619384" y="-28028"/>
                  <a:pt x="5511306" y="3698"/>
                  <a:pt x="5725674" y="0"/>
                </a:cubicBezTo>
                <a:cubicBezTo>
                  <a:pt x="5940042" y="-3698"/>
                  <a:pt x="6165624" y="-11584"/>
                  <a:pt x="6605002" y="0"/>
                </a:cubicBezTo>
                <a:cubicBezTo>
                  <a:pt x="7044380" y="11584"/>
                  <a:pt x="6872968" y="14685"/>
                  <a:pt x="7003448" y="0"/>
                </a:cubicBezTo>
                <a:cubicBezTo>
                  <a:pt x="7133928" y="-14685"/>
                  <a:pt x="7359242" y="7374"/>
                  <a:pt x="7690423" y="0"/>
                </a:cubicBezTo>
                <a:cubicBezTo>
                  <a:pt x="8021604" y="-7374"/>
                  <a:pt x="8049142" y="-17352"/>
                  <a:pt x="8377398" y="0"/>
                </a:cubicBezTo>
                <a:cubicBezTo>
                  <a:pt x="8705654" y="17352"/>
                  <a:pt x="8761805" y="16830"/>
                  <a:pt x="8968196" y="0"/>
                </a:cubicBezTo>
                <a:cubicBezTo>
                  <a:pt x="9174587" y="-16830"/>
                  <a:pt x="9508992" y="6921"/>
                  <a:pt x="9847524" y="0"/>
                </a:cubicBezTo>
                <a:cubicBezTo>
                  <a:pt x="10186056" y="-6921"/>
                  <a:pt x="10246622" y="-22462"/>
                  <a:pt x="10630676" y="0"/>
                </a:cubicBezTo>
                <a:cubicBezTo>
                  <a:pt x="11063758" y="20756"/>
                  <a:pt x="11608382" y="429177"/>
                  <a:pt x="11643701" y="1013025"/>
                </a:cubicBezTo>
                <a:cubicBezTo>
                  <a:pt x="11648478" y="1186867"/>
                  <a:pt x="11627088" y="1417671"/>
                  <a:pt x="11643701" y="1728874"/>
                </a:cubicBezTo>
                <a:cubicBezTo>
                  <a:pt x="11660314" y="2040077"/>
                  <a:pt x="11631226" y="2266868"/>
                  <a:pt x="11643701" y="2404203"/>
                </a:cubicBezTo>
                <a:cubicBezTo>
                  <a:pt x="11656176" y="2541538"/>
                  <a:pt x="11652660" y="2833716"/>
                  <a:pt x="11643701" y="2957973"/>
                </a:cubicBezTo>
                <a:cubicBezTo>
                  <a:pt x="11634743" y="3082230"/>
                  <a:pt x="11620218" y="3358303"/>
                  <a:pt x="11643701" y="3552263"/>
                </a:cubicBezTo>
                <a:cubicBezTo>
                  <a:pt x="11667185" y="3746223"/>
                  <a:pt x="11666572" y="4100083"/>
                  <a:pt x="11643701" y="4308632"/>
                </a:cubicBezTo>
                <a:cubicBezTo>
                  <a:pt x="11620830" y="4517181"/>
                  <a:pt x="11669101" y="4731344"/>
                  <a:pt x="11643701" y="5065001"/>
                </a:cubicBezTo>
                <a:cubicBezTo>
                  <a:pt x="11666110" y="5668849"/>
                  <a:pt x="11159247" y="6094325"/>
                  <a:pt x="10630676" y="6078026"/>
                </a:cubicBezTo>
                <a:cubicBezTo>
                  <a:pt x="10267256" y="6060712"/>
                  <a:pt x="10233461" y="6084686"/>
                  <a:pt x="9847524" y="6078026"/>
                </a:cubicBezTo>
                <a:cubicBezTo>
                  <a:pt x="9461587" y="6071366"/>
                  <a:pt x="9571372" y="6067305"/>
                  <a:pt x="9449079" y="6078026"/>
                </a:cubicBezTo>
                <a:cubicBezTo>
                  <a:pt x="9326787" y="6088747"/>
                  <a:pt x="8994246" y="6104614"/>
                  <a:pt x="8762104" y="6078026"/>
                </a:cubicBezTo>
                <a:cubicBezTo>
                  <a:pt x="8529963" y="6051438"/>
                  <a:pt x="8487699" y="6064017"/>
                  <a:pt x="8267482" y="6078026"/>
                </a:cubicBezTo>
                <a:cubicBezTo>
                  <a:pt x="8047265" y="6092035"/>
                  <a:pt x="7651549" y="6072138"/>
                  <a:pt x="7484330" y="6078026"/>
                </a:cubicBezTo>
                <a:cubicBezTo>
                  <a:pt x="7317111" y="6083914"/>
                  <a:pt x="7227252" y="6069649"/>
                  <a:pt x="6989708" y="6078026"/>
                </a:cubicBezTo>
                <a:cubicBezTo>
                  <a:pt x="6752164" y="6086403"/>
                  <a:pt x="6585842" y="6044204"/>
                  <a:pt x="6206557" y="6078026"/>
                </a:cubicBezTo>
                <a:cubicBezTo>
                  <a:pt x="5827272" y="6111848"/>
                  <a:pt x="5954318" y="6096212"/>
                  <a:pt x="5808111" y="6078026"/>
                </a:cubicBezTo>
                <a:cubicBezTo>
                  <a:pt x="5661904" y="6059840"/>
                  <a:pt x="5262699" y="6063172"/>
                  <a:pt x="5024959" y="6078026"/>
                </a:cubicBezTo>
                <a:cubicBezTo>
                  <a:pt x="4787219" y="6092880"/>
                  <a:pt x="4674038" y="6063839"/>
                  <a:pt x="4530337" y="6078026"/>
                </a:cubicBezTo>
                <a:cubicBezTo>
                  <a:pt x="4386636" y="6092213"/>
                  <a:pt x="4239977" y="6085898"/>
                  <a:pt x="4131892" y="6078026"/>
                </a:cubicBezTo>
                <a:cubicBezTo>
                  <a:pt x="4023807" y="6070154"/>
                  <a:pt x="3858666" y="6098457"/>
                  <a:pt x="3637270" y="6078026"/>
                </a:cubicBezTo>
                <a:cubicBezTo>
                  <a:pt x="3415874" y="6057595"/>
                  <a:pt x="3157219" y="6084578"/>
                  <a:pt x="2854118" y="6078026"/>
                </a:cubicBezTo>
                <a:cubicBezTo>
                  <a:pt x="2551017" y="6071474"/>
                  <a:pt x="2536279" y="6079368"/>
                  <a:pt x="2359496" y="6078026"/>
                </a:cubicBezTo>
                <a:cubicBezTo>
                  <a:pt x="2182713" y="6076684"/>
                  <a:pt x="2151107" y="6078853"/>
                  <a:pt x="1961051" y="6078026"/>
                </a:cubicBezTo>
                <a:cubicBezTo>
                  <a:pt x="1770996" y="6077199"/>
                  <a:pt x="1244194" y="6042373"/>
                  <a:pt x="1013025" y="6078026"/>
                </a:cubicBezTo>
                <a:cubicBezTo>
                  <a:pt x="479971" y="6142613"/>
                  <a:pt x="67754" y="5691505"/>
                  <a:pt x="0" y="5065001"/>
                </a:cubicBezTo>
                <a:cubicBezTo>
                  <a:pt x="22302" y="4808855"/>
                  <a:pt x="2726" y="4720280"/>
                  <a:pt x="0" y="4511231"/>
                </a:cubicBezTo>
                <a:cubicBezTo>
                  <a:pt x="-2726" y="4302182"/>
                  <a:pt x="10999" y="3940695"/>
                  <a:pt x="0" y="3754862"/>
                </a:cubicBezTo>
                <a:cubicBezTo>
                  <a:pt x="-10999" y="3569029"/>
                  <a:pt x="22939" y="3388050"/>
                  <a:pt x="0" y="3079533"/>
                </a:cubicBezTo>
                <a:cubicBezTo>
                  <a:pt x="-22939" y="2771016"/>
                  <a:pt x="33941" y="2496188"/>
                  <a:pt x="0" y="2323164"/>
                </a:cubicBezTo>
                <a:cubicBezTo>
                  <a:pt x="-33941" y="2150140"/>
                  <a:pt x="-27258" y="1751921"/>
                  <a:pt x="0" y="1607315"/>
                </a:cubicBezTo>
                <a:cubicBezTo>
                  <a:pt x="27258" y="1462709"/>
                  <a:pt x="-28864" y="1211887"/>
                  <a:pt x="0" y="1013025"/>
                </a:cubicBezTo>
                <a:close/>
              </a:path>
            </a:pathLst>
          </a:custGeom>
          <a:solidFill>
            <a:schemeClr val="bg1">
              <a:alpha val="90000"/>
            </a:schemeClr>
          </a:solid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399778" y="602214"/>
            <a:ext cx="11458518" cy="1568845"/>
            <a:chOff x="1687278" y="482420"/>
            <a:chExt cx="8282915" cy="2614411"/>
          </a:xfrm>
        </p:grpSpPr>
        <p:sp>
          <p:nvSpPr>
            <p:cNvPr id="11" name="TextBox 10"/>
            <p:cNvSpPr txBox="1"/>
            <p:nvPr/>
          </p:nvSpPr>
          <p:spPr>
            <a:xfrm>
              <a:off x="1687278" y="883739"/>
              <a:ext cx="8282915" cy="2213092"/>
            </a:xfrm>
            <a:prstGeom prst="roundRect">
              <a:avLst/>
            </a:prstGeom>
            <a:solidFill>
              <a:srgbClr val="E0FFC1"/>
            </a:solidFill>
            <a:ln w="38100">
              <a:solidFill>
                <a:srgbClr val="00B050"/>
              </a:solidFill>
            </a:ln>
          </p:spPr>
          <p:txBody>
            <a:bodyPr wrap="square" rtlCol="0">
              <a:spAutoFit/>
            </a:bodyPr>
            <a:lstStyle/>
            <a:p>
              <a:pPr algn="l"/>
              <a:r>
                <a:rPr lang="vi-VN" sz="3600" b="0" i="0" u="none" strike="noStrike" baseline="0">
                  <a:latin typeface="ArialMT"/>
                </a:rPr>
                <a:t>1. Vẻ đẹp, sự thay đổi của cây cối trong vườn</a:t>
              </a:r>
              <a:r>
                <a:rPr lang="en-US" sz="3600" b="0" i="0" u="none" strike="noStrike" baseline="0">
                  <a:latin typeface="ArialMT"/>
                </a:rPr>
                <a:t> </a:t>
              </a:r>
              <a:r>
                <a:rPr lang="vi-VN" sz="3600" b="0" i="0" u="none" strike="noStrike" baseline="0">
                  <a:latin typeface="ArialMT"/>
                </a:rPr>
                <a:t>khi mùa xuân đến được tả</a:t>
              </a:r>
              <a:r>
                <a:rPr lang="en-US" sz="3600" b="0" i="0" u="none" strike="noStrike" baseline="0">
                  <a:latin typeface="ArialMT"/>
                </a:rPr>
                <a:t> bằng những từ ngữ, hình ảnh nào?</a:t>
              </a:r>
              <a:endParaRPr lang="en-US" sz="3600" b="1" dirty="0">
                <a:ea typeface="Roboto" panose="02000000000000000000" pitchFamily="2" charset="0"/>
              </a:endParaRPr>
            </a:p>
          </p:txBody>
        </p:sp>
        <p:pic>
          <p:nvPicPr>
            <p:cNvPr id="12" name="Picture 11"/>
            <p:cNvPicPr>
              <a:picLocks noChangeAspect="1"/>
            </p:cNvPicPr>
            <p:nvPr/>
          </p:nvPicPr>
          <p:blipFill>
            <a:blip r:embed="rId1"/>
            <a:stretch>
              <a:fillRect/>
            </a:stretch>
          </p:blipFill>
          <p:spPr>
            <a:xfrm>
              <a:off x="1687278" y="482420"/>
              <a:ext cx="429877" cy="802640"/>
            </a:xfrm>
            <a:prstGeom prst="rect">
              <a:avLst/>
            </a:prstGeom>
          </p:spPr>
        </p:pic>
      </p:grpSp>
      <p:sp>
        <p:nvSpPr>
          <p:cNvPr id="20" name="Rounded Rectangle 19"/>
          <p:cNvSpPr/>
          <p:nvPr/>
        </p:nvSpPr>
        <p:spPr>
          <a:xfrm>
            <a:off x="399778" y="2532102"/>
            <a:ext cx="2505335" cy="802640"/>
          </a:xfrm>
          <a:custGeom>
            <a:avLst/>
            <a:gdLst>
              <a:gd name="connsiteX0" fmla="*/ 0 w 2505335"/>
              <a:gd name="connsiteY0" fmla="*/ 133776 h 802640"/>
              <a:gd name="connsiteX1" fmla="*/ 133776 w 2505335"/>
              <a:gd name="connsiteY1" fmla="*/ 0 h 802640"/>
              <a:gd name="connsiteX2" fmla="*/ 715600 w 2505335"/>
              <a:gd name="connsiteY2" fmla="*/ 0 h 802640"/>
              <a:gd name="connsiteX3" fmla="*/ 1230290 w 2505335"/>
              <a:gd name="connsiteY3" fmla="*/ 0 h 802640"/>
              <a:gd name="connsiteX4" fmla="*/ 1834491 w 2505335"/>
              <a:gd name="connsiteY4" fmla="*/ 0 h 802640"/>
              <a:gd name="connsiteX5" fmla="*/ 2371559 w 2505335"/>
              <a:gd name="connsiteY5" fmla="*/ 0 h 802640"/>
              <a:gd name="connsiteX6" fmla="*/ 2505335 w 2505335"/>
              <a:gd name="connsiteY6" fmla="*/ 133776 h 802640"/>
              <a:gd name="connsiteX7" fmla="*/ 2505335 w 2505335"/>
              <a:gd name="connsiteY7" fmla="*/ 668864 h 802640"/>
              <a:gd name="connsiteX8" fmla="*/ 2371559 w 2505335"/>
              <a:gd name="connsiteY8" fmla="*/ 802640 h 802640"/>
              <a:gd name="connsiteX9" fmla="*/ 1767358 w 2505335"/>
              <a:gd name="connsiteY9" fmla="*/ 802640 h 802640"/>
              <a:gd name="connsiteX10" fmla="*/ 1185534 w 2505335"/>
              <a:gd name="connsiteY10" fmla="*/ 802640 h 802640"/>
              <a:gd name="connsiteX11" fmla="*/ 670844 w 2505335"/>
              <a:gd name="connsiteY11" fmla="*/ 802640 h 802640"/>
              <a:gd name="connsiteX12" fmla="*/ 133776 w 2505335"/>
              <a:gd name="connsiteY12" fmla="*/ 802640 h 802640"/>
              <a:gd name="connsiteX13" fmla="*/ 0 w 2505335"/>
              <a:gd name="connsiteY13" fmla="*/ 668864 h 802640"/>
              <a:gd name="connsiteX14" fmla="*/ 0 w 2505335"/>
              <a:gd name="connsiteY14" fmla="*/ 133776 h 8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5335" h="802640" fill="none" extrusionOk="0">
                <a:moveTo>
                  <a:pt x="0" y="133776"/>
                </a:moveTo>
                <a:cubicBezTo>
                  <a:pt x="-6725" y="46185"/>
                  <a:pt x="60045" y="-2043"/>
                  <a:pt x="133776" y="0"/>
                </a:cubicBezTo>
                <a:cubicBezTo>
                  <a:pt x="341268" y="4834"/>
                  <a:pt x="457730" y="-17760"/>
                  <a:pt x="715600" y="0"/>
                </a:cubicBezTo>
                <a:cubicBezTo>
                  <a:pt x="973470" y="17760"/>
                  <a:pt x="1032250" y="-11342"/>
                  <a:pt x="1230290" y="0"/>
                </a:cubicBezTo>
                <a:cubicBezTo>
                  <a:pt x="1428330" y="11342"/>
                  <a:pt x="1627151" y="-12734"/>
                  <a:pt x="1834491" y="0"/>
                </a:cubicBezTo>
                <a:cubicBezTo>
                  <a:pt x="2041831" y="12734"/>
                  <a:pt x="2122410" y="-11376"/>
                  <a:pt x="2371559" y="0"/>
                </a:cubicBezTo>
                <a:cubicBezTo>
                  <a:pt x="2446877" y="2843"/>
                  <a:pt x="2497117" y="64228"/>
                  <a:pt x="2505335" y="133776"/>
                </a:cubicBezTo>
                <a:cubicBezTo>
                  <a:pt x="2514410" y="337844"/>
                  <a:pt x="2515584" y="435167"/>
                  <a:pt x="2505335" y="668864"/>
                </a:cubicBezTo>
                <a:cubicBezTo>
                  <a:pt x="2506886" y="737976"/>
                  <a:pt x="2451406" y="809090"/>
                  <a:pt x="2371559" y="802640"/>
                </a:cubicBezTo>
                <a:cubicBezTo>
                  <a:pt x="2158856" y="782260"/>
                  <a:pt x="1993363" y="792543"/>
                  <a:pt x="1767358" y="802640"/>
                </a:cubicBezTo>
                <a:cubicBezTo>
                  <a:pt x="1541353" y="812737"/>
                  <a:pt x="1439434" y="830041"/>
                  <a:pt x="1185534" y="802640"/>
                </a:cubicBezTo>
                <a:cubicBezTo>
                  <a:pt x="931634" y="775239"/>
                  <a:pt x="902151" y="813776"/>
                  <a:pt x="670844" y="802640"/>
                </a:cubicBezTo>
                <a:cubicBezTo>
                  <a:pt x="439537" y="791505"/>
                  <a:pt x="374868" y="821516"/>
                  <a:pt x="133776" y="802640"/>
                </a:cubicBezTo>
                <a:cubicBezTo>
                  <a:pt x="54637" y="807962"/>
                  <a:pt x="-7121" y="757986"/>
                  <a:pt x="0" y="668864"/>
                </a:cubicBezTo>
                <a:cubicBezTo>
                  <a:pt x="-6618" y="461645"/>
                  <a:pt x="9424" y="307292"/>
                  <a:pt x="0" y="133776"/>
                </a:cubicBezTo>
                <a:close/>
              </a:path>
              <a:path w="2505335" h="802640" stroke="0" extrusionOk="0">
                <a:moveTo>
                  <a:pt x="0" y="133776"/>
                </a:moveTo>
                <a:cubicBezTo>
                  <a:pt x="-5564" y="56462"/>
                  <a:pt x="51177" y="3272"/>
                  <a:pt x="133776" y="0"/>
                </a:cubicBezTo>
                <a:cubicBezTo>
                  <a:pt x="269018" y="18115"/>
                  <a:pt x="519764" y="26016"/>
                  <a:pt x="737977" y="0"/>
                </a:cubicBezTo>
                <a:cubicBezTo>
                  <a:pt x="956190" y="-26016"/>
                  <a:pt x="1139034" y="8762"/>
                  <a:pt x="1275045" y="0"/>
                </a:cubicBezTo>
                <a:cubicBezTo>
                  <a:pt x="1411056" y="-8762"/>
                  <a:pt x="1568051" y="-14179"/>
                  <a:pt x="1789735" y="0"/>
                </a:cubicBezTo>
                <a:cubicBezTo>
                  <a:pt x="2011419" y="14179"/>
                  <a:pt x="2132319" y="27683"/>
                  <a:pt x="2371559" y="0"/>
                </a:cubicBezTo>
                <a:cubicBezTo>
                  <a:pt x="2450093" y="-9574"/>
                  <a:pt x="2489160" y="57417"/>
                  <a:pt x="2505335" y="133776"/>
                </a:cubicBezTo>
                <a:cubicBezTo>
                  <a:pt x="2517656" y="359313"/>
                  <a:pt x="2523932" y="437194"/>
                  <a:pt x="2505335" y="668864"/>
                </a:cubicBezTo>
                <a:cubicBezTo>
                  <a:pt x="2504019" y="744923"/>
                  <a:pt x="2438740" y="794868"/>
                  <a:pt x="2371559" y="802640"/>
                </a:cubicBezTo>
                <a:cubicBezTo>
                  <a:pt x="2228978" y="815141"/>
                  <a:pt x="2057097" y="817754"/>
                  <a:pt x="1856869" y="802640"/>
                </a:cubicBezTo>
                <a:cubicBezTo>
                  <a:pt x="1656641" y="787527"/>
                  <a:pt x="1485450" y="801254"/>
                  <a:pt x="1297423" y="802640"/>
                </a:cubicBezTo>
                <a:cubicBezTo>
                  <a:pt x="1109396" y="804026"/>
                  <a:pt x="971905" y="778073"/>
                  <a:pt x="760355" y="802640"/>
                </a:cubicBezTo>
                <a:cubicBezTo>
                  <a:pt x="548805" y="827207"/>
                  <a:pt x="385028" y="831728"/>
                  <a:pt x="133776" y="802640"/>
                </a:cubicBezTo>
                <a:cubicBezTo>
                  <a:pt x="68443" y="792027"/>
                  <a:pt x="-7008" y="740037"/>
                  <a:pt x="0" y="668864"/>
                </a:cubicBezTo>
                <a:cubicBezTo>
                  <a:pt x="-15858" y="451501"/>
                  <a:pt x="15479" y="373552"/>
                  <a:pt x="0" y="133776"/>
                </a:cubicBezTo>
                <a:close/>
              </a:path>
            </a:pathLst>
          </a:custGeom>
          <a:solidFill>
            <a:schemeClr val="bg1">
              <a:alpha val="92632"/>
            </a:schemeClr>
          </a:solid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22134" y="2641034"/>
            <a:ext cx="2282979" cy="584775"/>
          </a:xfrm>
          <a:prstGeom prst="rect">
            <a:avLst/>
          </a:prstGeom>
          <a:noFill/>
        </p:spPr>
        <p:txBody>
          <a:bodyPr wrap="square">
            <a:spAutoFit/>
          </a:bodyPr>
          <a:lstStyle/>
          <a:p>
            <a:pPr marL="36195" algn="just"/>
            <a:r>
              <a:rPr lang="vi-VN" sz="3200">
                <a:solidFill>
                  <a:srgbClr val="333333"/>
                </a:solidFill>
                <a:latin typeface="Roboto" panose="02000000000000000000" pitchFamily="2" charset="0"/>
              </a:rPr>
              <a:t>Cây muỗm</a:t>
            </a:r>
            <a:endParaRPr lang="vi-VN" sz="3200" dirty="0">
              <a:solidFill>
                <a:srgbClr val="000000"/>
              </a:solidFill>
              <a:latin typeface="OpenSans"/>
            </a:endParaRPr>
          </a:p>
        </p:txBody>
      </p:sp>
      <p:sp>
        <p:nvSpPr>
          <p:cNvPr id="2" name="Rounded Rectangle 19"/>
          <p:cNvSpPr/>
          <p:nvPr/>
        </p:nvSpPr>
        <p:spPr>
          <a:xfrm>
            <a:off x="2415998" y="3884302"/>
            <a:ext cx="2505335" cy="802640"/>
          </a:xfrm>
          <a:custGeom>
            <a:avLst/>
            <a:gdLst>
              <a:gd name="connsiteX0" fmla="*/ 0 w 2505335"/>
              <a:gd name="connsiteY0" fmla="*/ 133776 h 802640"/>
              <a:gd name="connsiteX1" fmla="*/ 133776 w 2505335"/>
              <a:gd name="connsiteY1" fmla="*/ 0 h 802640"/>
              <a:gd name="connsiteX2" fmla="*/ 715600 w 2505335"/>
              <a:gd name="connsiteY2" fmla="*/ 0 h 802640"/>
              <a:gd name="connsiteX3" fmla="*/ 1230290 w 2505335"/>
              <a:gd name="connsiteY3" fmla="*/ 0 h 802640"/>
              <a:gd name="connsiteX4" fmla="*/ 1834491 w 2505335"/>
              <a:gd name="connsiteY4" fmla="*/ 0 h 802640"/>
              <a:gd name="connsiteX5" fmla="*/ 2371559 w 2505335"/>
              <a:gd name="connsiteY5" fmla="*/ 0 h 802640"/>
              <a:gd name="connsiteX6" fmla="*/ 2505335 w 2505335"/>
              <a:gd name="connsiteY6" fmla="*/ 133776 h 802640"/>
              <a:gd name="connsiteX7" fmla="*/ 2505335 w 2505335"/>
              <a:gd name="connsiteY7" fmla="*/ 668864 h 802640"/>
              <a:gd name="connsiteX8" fmla="*/ 2371559 w 2505335"/>
              <a:gd name="connsiteY8" fmla="*/ 802640 h 802640"/>
              <a:gd name="connsiteX9" fmla="*/ 1767358 w 2505335"/>
              <a:gd name="connsiteY9" fmla="*/ 802640 h 802640"/>
              <a:gd name="connsiteX10" fmla="*/ 1185534 w 2505335"/>
              <a:gd name="connsiteY10" fmla="*/ 802640 h 802640"/>
              <a:gd name="connsiteX11" fmla="*/ 670844 w 2505335"/>
              <a:gd name="connsiteY11" fmla="*/ 802640 h 802640"/>
              <a:gd name="connsiteX12" fmla="*/ 133776 w 2505335"/>
              <a:gd name="connsiteY12" fmla="*/ 802640 h 802640"/>
              <a:gd name="connsiteX13" fmla="*/ 0 w 2505335"/>
              <a:gd name="connsiteY13" fmla="*/ 668864 h 802640"/>
              <a:gd name="connsiteX14" fmla="*/ 0 w 2505335"/>
              <a:gd name="connsiteY14" fmla="*/ 133776 h 8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5335" h="802640" fill="none" extrusionOk="0">
                <a:moveTo>
                  <a:pt x="0" y="133776"/>
                </a:moveTo>
                <a:cubicBezTo>
                  <a:pt x="-6725" y="46185"/>
                  <a:pt x="60045" y="-2043"/>
                  <a:pt x="133776" y="0"/>
                </a:cubicBezTo>
                <a:cubicBezTo>
                  <a:pt x="341268" y="4834"/>
                  <a:pt x="457730" y="-17760"/>
                  <a:pt x="715600" y="0"/>
                </a:cubicBezTo>
                <a:cubicBezTo>
                  <a:pt x="973470" y="17760"/>
                  <a:pt x="1032250" y="-11342"/>
                  <a:pt x="1230290" y="0"/>
                </a:cubicBezTo>
                <a:cubicBezTo>
                  <a:pt x="1428330" y="11342"/>
                  <a:pt x="1627151" y="-12734"/>
                  <a:pt x="1834491" y="0"/>
                </a:cubicBezTo>
                <a:cubicBezTo>
                  <a:pt x="2041831" y="12734"/>
                  <a:pt x="2122410" y="-11376"/>
                  <a:pt x="2371559" y="0"/>
                </a:cubicBezTo>
                <a:cubicBezTo>
                  <a:pt x="2446877" y="2843"/>
                  <a:pt x="2497117" y="64228"/>
                  <a:pt x="2505335" y="133776"/>
                </a:cubicBezTo>
                <a:cubicBezTo>
                  <a:pt x="2514410" y="337844"/>
                  <a:pt x="2515584" y="435167"/>
                  <a:pt x="2505335" y="668864"/>
                </a:cubicBezTo>
                <a:cubicBezTo>
                  <a:pt x="2506886" y="737976"/>
                  <a:pt x="2451406" y="809090"/>
                  <a:pt x="2371559" y="802640"/>
                </a:cubicBezTo>
                <a:cubicBezTo>
                  <a:pt x="2158856" y="782260"/>
                  <a:pt x="1993363" y="792543"/>
                  <a:pt x="1767358" y="802640"/>
                </a:cubicBezTo>
                <a:cubicBezTo>
                  <a:pt x="1541353" y="812737"/>
                  <a:pt x="1439434" y="830041"/>
                  <a:pt x="1185534" y="802640"/>
                </a:cubicBezTo>
                <a:cubicBezTo>
                  <a:pt x="931634" y="775239"/>
                  <a:pt x="902151" y="813776"/>
                  <a:pt x="670844" y="802640"/>
                </a:cubicBezTo>
                <a:cubicBezTo>
                  <a:pt x="439537" y="791505"/>
                  <a:pt x="374868" y="821516"/>
                  <a:pt x="133776" y="802640"/>
                </a:cubicBezTo>
                <a:cubicBezTo>
                  <a:pt x="54637" y="807962"/>
                  <a:pt x="-7121" y="757986"/>
                  <a:pt x="0" y="668864"/>
                </a:cubicBezTo>
                <a:cubicBezTo>
                  <a:pt x="-6618" y="461645"/>
                  <a:pt x="9424" y="307292"/>
                  <a:pt x="0" y="133776"/>
                </a:cubicBezTo>
                <a:close/>
              </a:path>
              <a:path w="2505335" h="802640" stroke="0" extrusionOk="0">
                <a:moveTo>
                  <a:pt x="0" y="133776"/>
                </a:moveTo>
                <a:cubicBezTo>
                  <a:pt x="-5564" y="56462"/>
                  <a:pt x="51177" y="3272"/>
                  <a:pt x="133776" y="0"/>
                </a:cubicBezTo>
                <a:cubicBezTo>
                  <a:pt x="269018" y="18115"/>
                  <a:pt x="519764" y="26016"/>
                  <a:pt x="737977" y="0"/>
                </a:cubicBezTo>
                <a:cubicBezTo>
                  <a:pt x="956190" y="-26016"/>
                  <a:pt x="1139034" y="8762"/>
                  <a:pt x="1275045" y="0"/>
                </a:cubicBezTo>
                <a:cubicBezTo>
                  <a:pt x="1411056" y="-8762"/>
                  <a:pt x="1568051" y="-14179"/>
                  <a:pt x="1789735" y="0"/>
                </a:cubicBezTo>
                <a:cubicBezTo>
                  <a:pt x="2011419" y="14179"/>
                  <a:pt x="2132319" y="27683"/>
                  <a:pt x="2371559" y="0"/>
                </a:cubicBezTo>
                <a:cubicBezTo>
                  <a:pt x="2450093" y="-9574"/>
                  <a:pt x="2489160" y="57417"/>
                  <a:pt x="2505335" y="133776"/>
                </a:cubicBezTo>
                <a:cubicBezTo>
                  <a:pt x="2517656" y="359313"/>
                  <a:pt x="2523932" y="437194"/>
                  <a:pt x="2505335" y="668864"/>
                </a:cubicBezTo>
                <a:cubicBezTo>
                  <a:pt x="2504019" y="744923"/>
                  <a:pt x="2438740" y="794868"/>
                  <a:pt x="2371559" y="802640"/>
                </a:cubicBezTo>
                <a:cubicBezTo>
                  <a:pt x="2228978" y="815141"/>
                  <a:pt x="2057097" y="817754"/>
                  <a:pt x="1856869" y="802640"/>
                </a:cubicBezTo>
                <a:cubicBezTo>
                  <a:pt x="1656641" y="787527"/>
                  <a:pt x="1485450" y="801254"/>
                  <a:pt x="1297423" y="802640"/>
                </a:cubicBezTo>
                <a:cubicBezTo>
                  <a:pt x="1109396" y="804026"/>
                  <a:pt x="971905" y="778073"/>
                  <a:pt x="760355" y="802640"/>
                </a:cubicBezTo>
                <a:cubicBezTo>
                  <a:pt x="548805" y="827207"/>
                  <a:pt x="385028" y="831728"/>
                  <a:pt x="133776" y="802640"/>
                </a:cubicBezTo>
                <a:cubicBezTo>
                  <a:pt x="68443" y="792027"/>
                  <a:pt x="-7008" y="740037"/>
                  <a:pt x="0" y="668864"/>
                </a:cubicBezTo>
                <a:cubicBezTo>
                  <a:pt x="-15858" y="451501"/>
                  <a:pt x="15479" y="373552"/>
                  <a:pt x="0" y="133776"/>
                </a:cubicBezTo>
                <a:close/>
              </a:path>
            </a:pathLst>
          </a:custGeom>
          <a:solidFill>
            <a:schemeClr val="bg1">
              <a:alpha val="92632"/>
            </a:schemeClr>
          </a:solid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638354" y="3993234"/>
            <a:ext cx="2282979" cy="584775"/>
          </a:xfrm>
          <a:prstGeom prst="rect">
            <a:avLst/>
          </a:prstGeom>
          <a:noFill/>
        </p:spPr>
        <p:txBody>
          <a:bodyPr wrap="square">
            <a:spAutoFit/>
          </a:bodyPr>
          <a:lstStyle/>
          <a:p>
            <a:pPr marL="36195" algn="just"/>
            <a:r>
              <a:rPr lang="vi-VN" sz="3200">
                <a:solidFill>
                  <a:srgbClr val="333333"/>
                </a:solidFill>
                <a:latin typeface="Roboto" panose="02000000000000000000" pitchFamily="2" charset="0"/>
              </a:rPr>
              <a:t>Hoa nhài</a:t>
            </a:r>
            <a:endParaRPr lang="vi-VN" sz="3200" dirty="0">
              <a:solidFill>
                <a:srgbClr val="000000"/>
              </a:solidFill>
              <a:latin typeface="OpenSans"/>
            </a:endParaRPr>
          </a:p>
        </p:txBody>
      </p:sp>
      <p:sp>
        <p:nvSpPr>
          <p:cNvPr id="4" name="Rounded Rectangle 19"/>
          <p:cNvSpPr/>
          <p:nvPr/>
        </p:nvSpPr>
        <p:spPr>
          <a:xfrm>
            <a:off x="5348384" y="4686942"/>
            <a:ext cx="2505335" cy="802640"/>
          </a:xfrm>
          <a:custGeom>
            <a:avLst/>
            <a:gdLst>
              <a:gd name="connsiteX0" fmla="*/ 0 w 2505335"/>
              <a:gd name="connsiteY0" fmla="*/ 133776 h 802640"/>
              <a:gd name="connsiteX1" fmla="*/ 133776 w 2505335"/>
              <a:gd name="connsiteY1" fmla="*/ 0 h 802640"/>
              <a:gd name="connsiteX2" fmla="*/ 715600 w 2505335"/>
              <a:gd name="connsiteY2" fmla="*/ 0 h 802640"/>
              <a:gd name="connsiteX3" fmla="*/ 1230290 w 2505335"/>
              <a:gd name="connsiteY3" fmla="*/ 0 h 802640"/>
              <a:gd name="connsiteX4" fmla="*/ 1834491 w 2505335"/>
              <a:gd name="connsiteY4" fmla="*/ 0 h 802640"/>
              <a:gd name="connsiteX5" fmla="*/ 2371559 w 2505335"/>
              <a:gd name="connsiteY5" fmla="*/ 0 h 802640"/>
              <a:gd name="connsiteX6" fmla="*/ 2505335 w 2505335"/>
              <a:gd name="connsiteY6" fmla="*/ 133776 h 802640"/>
              <a:gd name="connsiteX7" fmla="*/ 2505335 w 2505335"/>
              <a:gd name="connsiteY7" fmla="*/ 668864 h 802640"/>
              <a:gd name="connsiteX8" fmla="*/ 2371559 w 2505335"/>
              <a:gd name="connsiteY8" fmla="*/ 802640 h 802640"/>
              <a:gd name="connsiteX9" fmla="*/ 1767358 w 2505335"/>
              <a:gd name="connsiteY9" fmla="*/ 802640 h 802640"/>
              <a:gd name="connsiteX10" fmla="*/ 1185534 w 2505335"/>
              <a:gd name="connsiteY10" fmla="*/ 802640 h 802640"/>
              <a:gd name="connsiteX11" fmla="*/ 670844 w 2505335"/>
              <a:gd name="connsiteY11" fmla="*/ 802640 h 802640"/>
              <a:gd name="connsiteX12" fmla="*/ 133776 w 2505335"/>
              <a:gd name="connsiteY12" fmla="*/ 802640 h 802640"/>
              <a:gd name="connsiteX13" fmla="*/ 0 w 2505335"/>
              <a:gd name="connsiteY13" fmla="*/ 668864 h 802640"/>
              <a:gd name="connsiteX14" fmla="*/ 0 w 2505335"/>
              <a:gd name="connsiteY14" fmla="*/ 133776 h 8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5335" h="802640" fill="none" extrusionOk="0">
                <a:moveTo>
                  <a:pt x="0" y="133776"/>
                </a:moveTo>
                <a:cubicBezTo>
                  <a:pt x="-6725" y="46185"/>
                  <a:pt x="60045" y="-2043"/>
                  <a:pt x="133776" y="0"/>
                </a:cubicBezTo>
                <a:cubicBezTo>
                  <a:pt x="341268" y="4834"/>
                  <a:pt x="457730" y="-17760"/>
                  <a:pt x="715600" y="0"/>
                </a:cubicBezTo>
                <a:cubicBezTo>
                  <a:pt x="973470" y="17760"/>
                  <a:pt x="1032250" y="-11342"/>
                  <a:pt x="1230290" y="0"/>
                </a:cubicBezTo>
                <a:cubicBezTo>
                  <a:pt x="1428330" y="11342"/>
                  <a:pt x="1627151" y="-12734"/>
                  <a:pt x="1834491" y="0"/>
                </a:cubicBezTo>
                <a:cubicBezTo>
                  <a:pt x="2041831" y="12734"/>
                  <a:pt x="2122410" y="-11376"/>
                  <a:pt x="2371559" y="0"/>
                </a:cubicBezTo>
                <a:cubicBezTo>
                  <a:pt x="2446877" y="2843"/>
                  <a:pt x="2497117" y="64228"/>
                  <a:pt x="2505335" y="133776"/>
                </a:cubicBezTo>
                <a:cubicBezTo>
                  <a:pt x="2514410" y="337844"/>
                  <a:pt x="2515584" y="435167"/>
                  <a:pt x="2505335" y="668864"/>
                </a:cubicBezTo>
                <a:cubicBezTo>
                  <a:pt x="2506886" y="737976"/>
                  <a:pt x="2451406" y="809090"/>
                  <a:pt x="2371559" y="802640"/>
                </a:cubicBezTo>
                <a:cubicBezTo>
                  <a:pt x="2158856" y="782260"/>
                  <a:pt x="1993363" y="792543"/>
                  <a:pt x="1767358" y="802640"/>
                </a:cubicBezTo>
                <a:cubicBezTo>
                  <a:pt x="1541353" y="812737"/>
                  <a:pt x="1439434" y="830041"/>
                  <a:pt x="1185534" y="802640"/>
                </a:cubicBezTo>
                <a:cubicBezTo>
                  <a:pt x="931634" y="775239"/>
                  <a:pt x="902151" y="813776"/>
                  <a:pt x="670844" y="802640"/>
                </a:cubicBezTo>
                <a:cubicBezTo>
                  <a:pt x="439537" y="791505"/>
                  <a:pt x="374868" y="821516"/>
                  <a:pt x="133776" y="802640"/>
                </a:cubicBezTo>
                <a:cubicBezTo>
                  <a:pt x="54637" y="807962"/>
                  <a:pt x="-7121" y="757986"/>
                  <a:pt x="0" y="668864"/>
                </a:cubicBezTo>
                <a:cubicBezTo>
                  <a:pt x="-6618" y="461645"/>
                  <a:pt x="9424" y="307292"/>
                  <a:pt x="0" y="133776"/>
                </a:cubicBezTo>
                <a:close/>
              </a:path>
              <a:path w="2505335" h="802640" stroke="0" extrusionOk="0">
                <a:moveTo>
                  <a:pt x="0" y="133776"/>
                </a:moveTo>
                <a:cubicBezTo>
                  <a:pt x="-5564" y="56462"/>
                  <a:pt x="51177" y="3272"/>
                  <a:pt x="133776" y="0"/>
                </a:cubicBezTo>
                <a:cubicBezTo>
                  <a:pt x="269018" y="18115"/>
                  <a:pt x="519764" y="26016"/>
                  <a:pt x="737977" y="0"/>
                </a:cubicBezTo>
                <a:cubicBezTo>
                  <a:pt x="956190" y="-26016"/>
                  <a:pt x="1139034" y="8762"/>
                  <a:pt x="1275045" y="0"/>
                </a:cubicBezTo>
                <a:cubicBezTo>
                  <a:pt x="1411056" y="-8762"/>
                  <a:pt x="1568051" y="-14179"/>
                  <a:pt x="1789735" y="0"/>
                </a:cubicBezTo>
                <a:cubicBezTo>
                  <a:pt x="2011419" y="14179"/>
                  <a:pt x="2132319" y="27683"/>
                  <a:pt x="2371559" y="0"/>
                </a:cubicBezTo>
                <a:cubicBezTo>
                  <a:pt x="2450093" y="-9574"/>
                  <a:pt x="2489160" y="57417"/>
                  <a:pt x="2505335" y="133776"/>
                </a:cubicBezTo>
                <a:cubicBezTo>
                  <a:pt x="2517656" y="359313"/>
                  <a:pt x="2523932" y="437194"/>
                  <a:pt x="2505335" y="668864"/>
                </a:cubicBezTo>
                <a:cubicBezTo>
                  <a:pt x="2504019" y="744923"/>
                  <a:pt x="2438740" y="794868"/>
                  <a:pt x="2371559" y="802640"/>
                </a:cubicBezTo>
                <a:cubicBezTo>
                  <a:pt x="2228978" y="815141"/>
                  <a:pt x="2057097" y="817754"/>
                  <a:pt x="1856869" y="802640"/>
                </a:cubicBezTo>
                <a:cubicBezTo>
                  <a:pt x="1656641" y="787527"/>
                  <a:pt x="1485450" y="801254"/>
                  <a:pt x="1297423" y="802640"/>
                </a:cubicBezTo>
                <a:cubicBezTo>
                  <a:pt x="1109396" y="804026"/>
                  <a:pt x="971905" y="778073"/>
                  <a:pt x="760355" y="802640"/>
                </a:cubicBezTo>
                <a:cubicBezTo>
                  <a:pt x="548805" y="827207"/>
                  <a:pt x="385028" y="831728"/>
                  <a:pt x="133776" y="802640"/>
                </a:cubicBezTo>
                <a:cubicBezTo>
                  <a:pt x="68443" y="792027"/>
                  <a:pt x="-7008" y="740037"/>
                  <a:pt x="0" y="668864"/>
                </a:cubicBezTo>
                <a:cubicBezTo>
                  <a:pt x="-15858" y="451501"/>
                  <a:pt x="15479" y="373552"/>
                  <a:pt x="0" y="133776"/>
                </a:cubicBezTo>
                <a:close/>
              </a:path>
            </a:pathLst>
          </a:custGeom>
          <a:solidFill>
            <a:schemeClr val="bg1">
              <a:alpha val="92632"/>
            </a:schemeClr>
          </a:solid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570740" y="4795874"/>
            <a:ext cx="2282979" cy="584775"/>
          </a:xfrm>
          <a:prstGeom prst="rect">
            <a:avLst/>
          </a:prstGeom>
          <a:noFill/>
        </p:spPr>
        <p:txBody>
          <a:bodyPr wrap="square">
            <a:spAutoFit/>
          </a:bodyPr>
          <a:lstStyle/>
          <a:p>
            <a:pPr marL="36195" algn="just"/>
            <a:r>
              <a:rPr lang="vi-VN" sz="3200">
                <a:solidFill>
                  <a:srgbClr val="333333"/>
                </a:solidFill>
                <a:latin typeface="Roboto" panose="02000000000000000000" pitchFamily="2" charset="0"/>
              </a:rPr>
              <a:t>Hoa </a:t>
            </a:r>
            <a:r>
              <a:rPr lang="en-US" sz="3200">
                <a:solidFill>
                  <a:srgbClr val="333333"/>
                </a:solidFill>
                <a:latin typeface="Roboto" panose="02000000000000000000" pitchFamily="2" charset="0"/>
              </a:rPr>
              <a:t>bưởi</a:t>
            </a:r>
            <a:endParaRPr lang="vi-VN" sz="3200" dirty="0">
              <a:solidFill>
                <a:srgbClr val="000000"/>
              </a:solidFill>
              <a:latin typeface="OpenSans"/>
            </a:endParaRPr>
          </a:p>
        </p:txBody>
      </p:sp>
      <p:sp>
        <p:nvSpPr>
          <p:cNvPr id="6" name="Rounded Rectangle 19"/>
          <p:cNvSpPr/>
          <p:nvPr/>
        </p:nvSpPr>
        <p:spPr>
          <a:xfrm>
            <a:off x="8844332" y="5212324"/>
            <a:ext cx="2505335" cy="802640"/>
          </a:xfrm>
          <a:custGeom>
            <a:avLst/>
            <a:gdLst>
              <a:gd name="connsiteX0" fmla="*/ 0 w 2505335"/>
              <a:gd name="connsiteY0" fmla="*/ 133776 h 802640"/>
              <a:gd name="connsiteX1" fmla="*/ 133776 w 2505335"/>
              <a:gd name="connsiteY1" fmla="*/ 0 h 802640"/>
              <a:gd name="connsiteX2" fmla="*/ 715600 w 2505335"/>
              <a:gd name="connsiteY2" fmla="*/ 0 h 802640"/>
              <a:gd name="connsiteX3" fmla="*/ 1230290 w 2505335"/>
              <a:gd name="connsiteY3" fmla="*/ 0 h 802640"/>
              <a:gd name="connsiteX4" fmla="*/ 1834491 w 2505335"/>
              <a:gd name="connsiteY4" fmla="*/ 0 h 802640"/>
              <a:gd name="connsiteX5" fmla="*/ 2371559 w 2505335"/>
              <a:gd name="connsiteY5" fmla="*/ 0 h 802640"/>
              <a:gd name="connsiteX6" fmla="*/ 2505335 w 2505335"/>
              <a:gd name="connsiteY6" fmla="*/ 133776 h 802640"/>
              <a:gd name="connsiteX7" fmla="*/ 2505335 w 2505335"/>
              <a:gd name="connsiteY7" fmla="*/ 668864 h 802640"/>
              <a:gd name="connsiteX8" fmla="*/ 2371559 w 2505335"/>
              <a:gd name="connsiteY8" fmla="*/ 802640 h 802640"/>
              <a:gd name="connsiteX9" fmla="*/ 1767358 w 2505335"/>
              <a:gd name="connsiteY9" fmla="*/ 802640 h 802640"/>
              <a:gd name="connsiteX10" fmla="*/ 1185534 w 2505335"/>
              <a:gd name="connsiteY10" fmla="*/ 802640 h 802640"/>
              <a:gd name="connsiteX11" fmla="*/ 670844 w 2505335"/>
              <a:gd name="connsiteY11" fmla="*/ 802640 h 802640"/>
              <a:gd name="connsiteX12" fmla="*/ 133776 w 2505335"/>
              <a:gd name="connsiteY12" fmla="*/ 802640 h 802640"/>
              <a:gd name="connsiteX13" fmla="*/ 0 w 2505335"/>
              <a:gd name="connsiteY13" fmla="*/ 668864 h 802640"/>
              <a:gd name="connsiteX14" fmla="*/ 0 w 2505335"/>
              <a:gd name="connsiteY14" fmla="*/ 133776 h 8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5335" h="802640" fill="none" extrusionOk="0">
                <a:moveTo>
                  <a:pt x="0" y="133776"/>
                </a:moveTo>
                <a:cubicBezTo>
                  <a:pt x="-6725" y="46185"/>
                  <a:pt x="60045" y="-2043"/>
                  <a:pt x="133776" y="0"/>
                </a:cubicBezTo>
                <a:cubicBezTo>
                  <a:pt x="341268" y="4834"/>
                  <a:pt x="457730" y="-17760"/>
                  <a:pt x="715600" y="0"/>
                </a:cubicBezTo>
                <a:cubicBezTo>
                  <a:pt x="973470" y="17760"/>
                  <a:pt x="1032250" y="-11342"/>
                  <a:pt x="1230290" y="0"/>
                </a:cubicBezTo>
                <a:cubicBezTo>
                  <a:pt x="1428330" y="11342"/>
                  <a:pt x="1627151" y="-12734"/>
                  <a:pt x="1834491" y="0"/>
                </a:cubicBezTo>
                <a:cubicBezTo>
                  <a:pt x="2041831" y="12734"/>
                  <a:pt x="2122410" y="-11376"/>
                  <a:pt x="2371559" y="0"/>
                </a:cubicBezTo>
                <a:cubicBezTo>
                  <a:pt x="2446877" y="2843"/>
                  <a:pt x="2497117" y="64228"/>
                  <a:pt x="2505335" y="133776"/>
                </a:cubicBezTo>
                <a:cubicBezTo>
                  <a:pt x="2514410" y="337844"/>
                  <a:pt x="2515584" y="435167"/>
                  <a:pt x="2505335" y="668864"/>
                </a:cubicBezTo>
                <a:cubicBezTo>
                  <a:pt x="2506886" y="737976"/>
                  <a:pt x="2451406" y="809090"/>
                  <a:pt x="2371559" y="802640"/>
                </a:cubicBezTo>
                <a:cubicBezTo>
                  <a:pt x="2158856" y="782260"/>
                  <a:pt x="1993363" y="792543"/>
                  <a:pt x="1767358" y="802640"/>
                </a:cubicBezTo>
                <a:cubicBezTo>
                  <a:pt x="1541353" y="812737"/>
                  <a:pt x="1439434" y="830041"/>
                  <a:pt x="1185534" y="802640"/>
                </a:cubicBezTo>
                <a:cubicBezTo>
                  <a:pt x="931634" y="775239"/>
                  <a:pt x="902151" y="813776"/>
                  <a:pt x="670844" y="802640"/>
                </a:cubicBezTo>
                <a:cubicBezTo>
                  <a:pt x="439537" y="791505"/>
                  <a:pt x="374868" y="821516"/>
                  <a:pt x="133776" y="802640"/>
                </a:cubicBezTo>
                <a:cubicBezTo>
                  <a:pt x="54637" y="807962"/>
                  <a:pt x="-7121" y="757986"/>
                  <a:pt x="0" y="668864"/>
                </a:cubicBezTo>
                <a:cubicBezTo>
                  <a:pt x="-6618" y="461645"/>
                  <a:pt x="9424" y="307292"/>
                  <a:pt x="0" y="133776"/>
                </a:cubicBezTo>
                <a:close/>
              </a:path>
              <a:path w="2505335" h="802640" stroke="0" extrusionOk="0">
                <a:moveTo>
                  <a:pt x="0" y="133776"/>
                </a:moveTo>
                <a:cubicBezTo>
                  <a:pt x="-5564" y="56462"/>
                  <a:pt x="51177" y="3272"/>
                  <a:pt x="133776" y="0"/>
                </a:cubicBezTo>
                <a:cubicBezTo>
                  <a:pt x="269018" y="18115"/>
                  <a:pt x="519764" y="26016"/>
                  <a:pt x="737977" y="0"/>
                </a:cubicBezTo>
                <a:cubicBezTo>
                  <a:pt x="956190" y="-26016"/>
                  <a:pt x="1139034" y="8762"/>
                  <a:pt x="1275045" y="0"/>
                </a:cubicBezTo>
                <a:cubicBezTo>
                  <a:pt x="1411056" y="-8762"/>
                  <a:pt x="1568051" y="-14179"/>
                  <a:pt x="1789735" y="0"/>
                </a:cubicBezTo>
                <a:cubicBezTo>
                  <a:pt x="2011419" y="14179"/>
                  <a:pt x="2132319" y="27683"/>
                  <a:pt x="2371559" y="0"/>
                </a:cubicBezTo>
                <a:cubicBezTo>
                  <a:pt x="2450093" y="-9574"/>
                  <a:pt x="2489160" y="57417"/>
                  <a:pt x="2505335" y="133776"/>
                </a:cubicBezTo>
                <a:cubicBezTo>
                  <a:pt x="2517656" y="359313"/>
                  <a:pt x="2523932" y="437194"/>
                  <a:pt x="2505335" y="668864"/>
                </a:cubicBezTo>
                <a:cubicBezTo>
                  <a:pt x="2504019" y="744923"/>
                  <a:pt x="2438740" y="794868"/>
                  <a:pt x="2371559" y="802640"/>
                </a:cubicBezTo>
                <a:cubicBezTo>
                  <a:pt x="2228978" y="815141"/>
                  <a:pt x="2057097" y="817754"/>
                  <a:pt x="1856869" y="802640"/>
                </a:cubicBezTo>
                <a:cubicBezTo>
                  <a:pt x="1656641" y="787527"/>
                  <a:pt x="1485450" y="801254"/>
                  <a:pt x="1297423" y="802640"/>
                </a:cubicBezTo>
                <a:cubicBezTo>
                  <a:pt x="1109396" y="804026"/>
                  <a:pt x="971905" y="778073"/>
                  <a:pt x="760355" y="802640"/>
                </a:cubicBezTo>
                <a:cubicBezTo>
                  <a:pt x="548805" y="827207"/>
                  <a:pt x="385028" y="831728"/>
                  <a:pt x="133776" y="802640"/>
                </a:cubicBezTo>
                <a:cubicBezTo>
                  <a:pt x="68443" y="792027"/>
                  <a:pt x="-7008" y="740037"/>
                  <a:pt x="0" y="668864"/>
                </a:cubicBezTo>
                <a:cubicBezTo>
                  <a:pt x="-15858" y="451501"/>
                  <a:pt x="15479" y="373552"/>
                  <a:pt x="0" y="133776"/>
                </a:cubicBezTo>
                <a:close/>
              </a:path>
            </a:pathLst>
          </a:custGeom>
          <a:solidFill>
            <a:schemeClr val="bg1">
              <a:alpha val="92632"/>
            </a:schemeClr>
          </a:solid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066688" y="5321256"/>
            <a:ext cx="2282979" cy="584775"/>
          </a:xfrm>
          <a:prstGeom prst="rect">
            <a:avLst/>
          </a:prstGeom>
          <a:noFill/>
        </p:spPr>
        <p:txBody>
          <a:bodyPr wrap="square">
            <a:spAutoFit/>
          </a:bodyPr>
          <a:lstStyle/>
          <a:p>
            <a:pPr marL="36195" algn="just"/>
            <a:r>
              <a:rPr lang="en-US" sz="3200">
                <a:solidFill>
                  <a:srgbClr val="333333"/>
                </a:solidFill>
                <a:latin typeface="Roboto" panose="02000000000000000000" pitchFamily="2" charset="0"/>
              </a:rPr>
              <a:t>Vườn chè</a:t>
            </a:r>
            <a:endParaRPr lang="vi-VN" sz="3200" dirty="0">
              <a:solidFill>
                <a:srgbClr val="000000"/>
              </a:solidFill>
              <a:latin typeface="OpenSan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P spid="2" grpId="0" animBg="1"/>
      <p:bldP spid="3" grpId="0"/>
      <p:bldP spid="4" grpId="0" animBg="1"/>
      <p:bldP spid="5" grpId="0"/>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9"/>
          <p:cNvSpPr/>
          <p:nvPr/>
        </p:nvSpPr>
        <p:spPr>
          <a:xfrm>
            <a:off x="180179" y="236483"/>
            <a:ext cx="11643701" cy="6416565"/>
          </a:xfrm>
          <a:custGeom>
            <a:avLst/>
            <a:gdLst>
              <a:gd name="connsiteX0" fmla="*/ 0 w 11643701"/>
              <a:gd name="connsiteY0" fmla="*/ 1069449 h 6416565"/>
              <a:gd name="connsiteX1" fmla="*/ 1069449 w 11643701"/>
              <a:gd name="connsiteY1" fmla="*/ 0 h 6416565"/>
              <a:gd name="connsiteX2" fmla="*/ 1843412 w 11643701"/>
              <a:gd name="connsiteY2" fmla="*/ 0 h 6416565"/>
              <a:gd name="connsiteX3" fmla="*/ 2522326 w 11643701"/>
              <a:gd name="connsiteY3" fmla="*/ 0 h 6416565"/>
              <a:gd name="connsiteX4" fmla="*/ 3391337 w 11643701"/>
              <a:gd name="connsiteY4" fmla="*/ 0 h 6416565"/>
              <a:gd name="connsiteX5" fmla="*/ 3975203 w 11643701"/>
              <a:gd name="connsiteY5" fmla="*/ 0 h 6416565"/>
              <a:gd name="connsiteX6" fmla="*/ 4464022 w 11643701"/>
              <a:gd name="connsiteY6" fmla="*/ 0 h 6416565"/>
              <a:gd name="connsiteX7" fmla="*/ 5142936 w 11643701"/>
              <a:gd name="connsiteY7" fmla="*/ 0 h 6416565"/>
              <a:gd name="connsiteX8" fmla="*/ 5916899 w 11643701"/>
              <a:gd name="connsiteY8" fmla="*/ 0 h 6416565"/>
              <a:gd name="connsiteX9" fmla="*/ 6785909 w 11643701"/>
              <a:gd name="connsiteY9" fmla="*/ 0 h 6416565"/>
              <a:gd name="connsiteX10" fmla="*/ 7559872 w 11643701"/>
              <a:gd name="connsiteY10" fmla="*/ 0 h 6416565"/>
              <a:gd name="connsiteX11" fmla="*/ 8428882 w 11643701"/>
              <a:gd name="connsiteY11" fmla="*/ 0 h 6416565"/>
              <a:gd name="connsiteX12" fmla="*/ 9202845 w 11643701"/>
              <a:gd name="connsiteY12" fmla="*/ 0 h 6416565"/>
              <a:gd name="connsiteX13" fmla="*/ 9691663 w 11643701"/>
              <a:gd name="connsiteY13" fmla="*/ 0 h 6416565"/>
              <a:gd name="connsiteX14" fmla="*/ 10574252 w 11643701"/>
              <a:gd name="connsiteY14" fmla="*/ 0 h 6416565"/>
              <a:gd name="connsiteX15" fmla="*/ 11643701 w 11643701"/>
              <a:gd name="connsiteY15" fmla="*/ 1069449 h 6416565"/>
              <a:gd name="connsiteX16" fmla="*/ 11643701 w 11643701"/>
              <a:gd name="connsiteY16" fmla="*/ 1723321 h 6416565"/>
              <a:gd name="connsiteX17" fmla="*/ 11643701 w 11643701"/>
              <a:gd name="connsiteY17" fmla="*/ 2248863 h 6416565"/>
              <a:gd name="connsiteX18" fmla="*/ 11643701 w 11643701"/>
              <a:gd name="connsiteY18" fmla="*/ 2774405 h 6416565"/>
              <a:gd name="connsiteX19" fmla="*/ 11643701 w 11643701"/>
              <a:gd name="connsiteY19" fmla="*/ 3385500 h 6416565"/>
              <a:gd name="connsiteX20" fmla="*/ 11643701 w 11643701"/>
              <a:gd name="connsiteY20" fmla="*/ 3996595 h 6416565"/>
              <a:gd name="connsiteX21" fmla="*/ 11643701 w 11643701"/>
              <a:gd name="connsiteY21" fmla="*/ 4564914 h 6416565"/>
              <a:gd name="connsiteX22" fmla="*/ 11643701 w 11643701"/>
              <a:gd name="connsiteY22" fmla="*/ 5347116 h 6416565"/>
              <a:gd name="connsiteX23" fmla="*/ 10574252 w 11643701"/>
              <a:gd name="connsiteY23" fmla="*/ 6416565 h 6416565"/>
              <a:gd name="connsiteX24" fmla="*/ 10180482 w 11643701"/>
              <a:gd name="connsiteY24" fmla="*/ 6416565 h 6416565"/>
              <a:gd name="connsiteX25" fmla="*/ 9406519 w 11643701"/>
              <a:gd name="connsiteY25" fmla="*/ 6416565 h 6416565"/>
              <a:gd name="connsiteX26" fmla="*/ 8537509 w 11643701"/>
              <a:gd name="connsiteY26" fmla="*/ 6416565 h 6416565"/>
              <a:gd name="connsiteX27" fmla="*/ 8143738 w 11643701"/>
              <a:gd name="connsiteY27" fmla="*/ 6416565 h 6416565"/>
              <a:gd name="connsiteX28" fmla="*/ 7274728 w 11643701"/>
              <a:gd name="connsiteY28" fmla="*/ 6416565 h 6416565"/>
              <a:gd name="connsiteX29" fmla="*/ 6405717 w 11643701"/>
              <a:gd name="connsiteY29" fmla="*/ 6416565 h 6416565"/>
              <a:gd name="connsiteX30" fmla="*/ 6011947 w 11643701"/>
              <a:gd name="connsiteY30" fmla="*/ 6416565 h 6416565"/>
              <a:gd name="connsiteX31" fmla="*/ 5333032 w 11643701"/>
              <a:gd name="connsiteY31" fmla="*/ 6416565 h 6416565"/>
              <a:gd name="connsiteX32" fmla="*/ 4749166 w 11643701"/>
              <a:gd name="connsiteY32" fmla="*/ 6416565 h 6416565"/>
              <a:gd name="connsiteX33" fmla="*/ 4165299 w 11643701"/>
              <a:gd name="connsiteY33" fmla="*/ 6416565 h 6416565"/>
              <a:gd name="connsiteX34" fmla="*/ 3581433 w 11643701"/>
              <a:gd name="connsiteY34" fmla="*/ 6416565 h 6416565"/>
              <a:gd name="connsiteX35" fmla="*/ 3187662 w 11643701"/>
              <a:gd name="connsiteY35" fmla="*/ 6416565 h 6416565"/>
              <a:gd name="connsiteX36" fmla="*/ 2318652 w 11643701"/>
              <a:gd name="connsiteY36" fmla="*/ 6416565 h 6416565"/>
              <a:gd name="connsiteX37" fmla="*/ 1069449 w 11643701"/>
              <a:gd name="connsiteY37" fmla="*/ 6416565 h 6416565"/>
              <a:gd name="connsiteX38" fmla="*/ 0 w 11643701"/>
              <a:gd name="connsiteY38" fmla="*/ 5347116 h 6416565"/>
              <a:gd name="connsiteX39" fmla="*/ 0 w 11643701"/>
              <a:gd name="connsiteY39" fmla="*/ 4693244 h 6416565"/>
              <a:gd name="connsiteX40" fmla="*/ 0 w 11643701"/>
              <a:gd name="connsiteY40" fmla="*/ 4039372 h 6416565"/>
              <a:gd name="connsiteX41" fmla="*/ 0 w 11643701"/>
              <a:gd name="connsiteY41" fmla="*/ 3471053 h 6416565"/>
              <a:gd name="connsiteX42" fmla="*/ 0 w 11643701"/>
              <a:gd name="connsiteY42" fmla="*/ 2945512 h 6416565"/>
              <a:gd name="connsiteX43" fmla="*/ 0 w 11643701"/>
              <a:gd name="connsiteY43" fmla="*/ 2419970 h 6416565"/>
              <a:gd name="connsiteX44" fmla="*/ 0 w 11643701"/>
              <a:gd name="connsiteY44" fmla="*/ 1766098 h 6416565"/>
              <a:gd name="connsiteX45" fmla="*/ 0 w 11643701"/>
              <a:gd name="connsiteY45" fmla="*/ 1069449 h 641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43701" h="6416565" fill="none" extrusionOk="0">
                <a:moveTo>
                  <a:pt x="0" y="1069449"/>
                </a:moveTo>
                <a:cubicBezTo>
                  <a:pt x="1440" y="464250"/>
                  <a:pt x="520451" y="-123106"/>
                  <a:pt x="1069449" y="0"/>
                </a:cubicBezTo>
                <a:cubicBezTo>
                  <a:pt x="1433881" y="-13410"/>
                  <a:pt x="1470033" y="35545"/>
                  <a:pt x="1843412" y="0"/>
                </a:cubicBezTo>
                <a:cubicBezTo>
                  <a:pt x="2216791" y="-35545"/>
                  <a:pt x="2206459" y="27829"/>
                  <a:pt x="2522326" y="0"/>
                </a:cubicBezTo>
                <a:cubicBezTo>
                  <a:pt x="2838193" y="-27829"/>
                  <a:pt x="3127255" y="25460"/>
                  <a:pt x="3391337" y="0"/>
                </a:cubicBezTo>
                <a:cubicBezTo>
                  <a:pt x="3655419" y="-25460"/>
                  <a:pt x="3809256" y="21335"/>
                  <a:pt x="3975203" y="0"/>
                </a:cubicBezTo>
                <a:cubicBezTo>
                  <a:pt x="4141150" y="-21335"/>
                  <a:pt x="4360383" y="7845"/>
                  <a:pt x="4464022" y="0"/>
                </a:cubicBezTo>
                <a:cubicBezTo>
                  <a:pt x="4567661" y="-7845"/>
                  <a:pt x="4941136" y="10141"/>
                  <a:pt x="5142936" y="0"/>
                </a:cubicBezTo>
                <a:cubicBezTo>
                  <a:pt x="5344736" y="-10141"/>
                  <a:pt x="5755964" y="11155"/>
                  <a:pt x="5916899" y="0"/>
                </a:cubicBezTo>
                <a:cubicBezTo>
                  <a:pt x="6077834" y="-11155"/>
                  <a:pt x="6503119" y="15419"/>
                  <a:pt x="6785909" y="0"/>
                </a:cubicBezTo>
                <a:cubicBezTo>
                  <a:pt x="7068699" y="-15419"/>
                  <a:pt x="7184576" y="3004"/>
                  <a:pt x="7559872" y="0"/>
                </a:cubicBezTo>
                <a:cubicBezTo>
                  <a:pt x="7935168" y="-3004"/>
                  <a:pt x="8162593" y="20359"/>
                  <a:pt x="8428882" y="0"/>
                </a:cubicBezTo>
                <a:cubicBezTo>
                  <a:pt x="8695171" y="-20359"/>
                  <a:pt x="8912483" y="21083"/>
                  <a:pt x="9202845" y="0"/>
                </a:cubicBezTo>
                <a:cubicBezTo>
                  <a:pt x="9493207" y="-21083"/>
                  <a:pt x="9580838" y="-21552"/>
                  <a:pt x="9691663" y="0"/>
                </a:cubicBezTo>
                <a:cubicBezTo>
                  <a:pt x="9802488" y="21552"/>
                  <a:pt x="10272743" y="-20087"/>
                  <a:pt x="10574252" y="0"/>
                </a:cubicBezTo>
                <a:cubicBezTo>
                  <a:pt x="11210428" y="7015"/>
                  <a:pt x="11654635" y="495585"/>
                  <a:pt x="11643701" y="1069449"/>
                </a:cubicBezTo>
                <a:cubicBezTo>
                  <a:pt x="11672238" y="1384878"/>
                  <a:pt x="11623402" y="1398957"/>
                  <a:pt x="11643701" y="1723321"/>
                </a:cubicBezTo>
                <a:cubicBezTo>
                  <a:pt x="11664000" y="2047685"/>
                  <a:pt x="11655550" y="2093128"/>
                  <a:pt x="11643701" y="2248863"/>
                </a:cubicBezTo>
                <a:cubicBezTo>
                  <a:pt x="11631852" y="2404598"/>
                  <a:pt x="11640012" y="2631410"/>
                  <a:pt x="11643701" y="2774405"/>
                </a:cubicBezTo>
                <a:cubicBezTo>
                  <a:pt x="11647390" y="2917400"/>
                  <a:pt x="11662855" y="3114094"/>
                  <a:pt x="11643701" y="3385500"/>
                </a:cubicBezTo>
                <a:cubicBezTo>
                  <a:pt x="11624547" y="3656907"/>
                  <a:pt x="11671988" y="3724524"/>
                  <a:pt x="11643701" y="3996595"/>
                </a:cubicBezTo>
                <a:cubicBezTo>
                  <a:pt x="11615414" y="4268666"/>
                  <a:pt x="11643190" y="4296071"/>
                  <a:pt x="11643701" y="4564914"/>
                </a:cubicBezTo>
                <a:cubicBezTo>
                  <a:pt x="11644212" y="4833757"/>
                  <a:pt x="11605577" y="5118155"/>
                  <a:pt x="11643701" y="5347116"/>
                </a:cubicBezTo>
                <a:cubicBezTo>
                  <a:pt x="11525312" y="5950756"/>
                  <a:pt x="11225686" y="6490654"/>
                  <a:pt x="10574252" y="6416565"/>
                </a:cubicBezTo>
                <a:cubicBezTo>
                  <a:pt x="10413747" y="6427170"/>
                  <a:pt x="10305324" y="6431408"/>
                  <a:pt x="10180482" y="6416565"/>
                </a:cubicBezTo>
                <a:cubicBezTo>
                  <a:pt x="10055640" y="6401723"/>
                  <a:pt x="9694023" y="6428853"/>
                  <a:pt x="9406519" y="6416565"/>
                </a:cubicBezTo>
                <a:cubicBezTo>
                  <a:pt x="9119015" y="6404277"/>
                  <a:pt x="8881291" y="6431325"/>
                  <a:pt x="8537509" y="6416565"/>
                </a:cubicBezTo>
                <a:cubicBezTo>
                  <a:pt x="8193727" y="6401806"/>
                  <a:pt x="8325631" y="6429617"/>
                  <a:pt x="8143738" y="6416565"/>
                </a:cubicBezTo>
                <a:cubicBezTo>
                  <a:pt x="7961845" y="6403513"/>
                  <a:pt x="7664104" y="6378019"/>
                  <a:pt x="7274728" y="6416565"/>
                </a:cubicBezTo>
                <a:cubicBezTo>
                  <a:pt x="6885352" y="6455112"/>
                  <a:pt x="6599420" y="6424831"/>
                  <a:pt x="6405717" y="6416565"/>
                </a:cubicBezTo>
                <a:cubicBezTo>
                  <a:pt x="6212014" y="6408299"/>
                  <a:pt x="6129321" y="6420526"/>
                  <a:pt x="6011947" y="6416565"/>
                </a:cubicBezTo>
                <a:cubicBezTo>
                  <a:pt x="5894573" y="6412605"/>
                  <a:pt x="5500668" y="6405093"/>
                  <a:pt x="5333032" y="6416565"/>
                </a:cubicBezTo>
                <a:cubicBezTo>
                  <a:pt x="5165396" y="6428037"/>
                  <a:pt x="4920649" y="6434965"/>
                  <a:pt x="4749166" y="6416565"/>
                </a:cubicBezTo>
                <a:cubicBezTo>
                  <a:pt x="4577683" y="6398165"/>
                  <a:pt x="4387852" y="6401661"/>
                  <a:pt x="4165299" y="6416565"/>
                </a:cubicBezTo>
                <a:cubicBezTo>
                  <a:pt x="3942746" y="6431469"/>
                  <a:pt x="3742265" y="6395863"/>
                  <a:pt x="3581433" y="6416565"/>
                </a:cubicBezTo>
                <a:cubicBezTo>
                  <a:pt x="3420601" y="6437267"/>
                  <a:pt x="3374413" y="6415583"/>
                  <a:pt x="3187662" y="6416565"/>
                </a:cubicBezTo>
                <a:cubicBezTo>
                  <a:pt x="3000911" y="6417547"/>
                  <a:pt x="2730067" y="6377652"/>
                  <a:pt x="2318652" y="6416565"/>
                </a:cubicBezTo>
                <a:cubicBezTo>
                  <a:pt x="1907237" y="6455479"/>
                  <a:pt x="1542754" y="6368991"/>
                  <a:pt x="1069449" y="6416565"/>
                </a:cubicBezTo>
                <a:cubicBezTo>
                  <a:pt x="354133" y="6386713"/>
                  <a:pt x="-1555" y="5895429"/>
                  <a:pt x="0" y="5347116"/>
                </a:cubicBezTo>
                <a:cubicBezTo>
                  <a:pt x="-27035" y="5072549"/>
                  <a:pt x="-18303" y="4930116"/>
                  <a:pt x="0" y="4693244"/>
                </a:cubicBezTo>
                <a:cubicBezTo>
                  <a:pt x="18303" y="4456372"/>
                  <a:pt x="5329" y="4317285"/>
                  <a:pt x="0" y="4039372"/>
                </a:cubicBezTo>
                <a:cubicBezTo>
                  <a:pt x="-5329" y="3761459"/>
                  <a:pt x="-23197" y="3633644"/>
                  <a:pt x="0" y="3471053"/>
                </a:cubicBezTo>
                <a:cubicBezTo>
                  <a:pt x="23197" y="3308462"/>
                  <a:pt x="-18809" y="3065703"/>
                  <a:pt x="0" y="2945512"/>
                </a:cubicBezTo>
                <a:cubicBezTo>
                  <a:pt x="18809" y="2825321"/>
                  <a:pt x="-7220" y="2678830"/>
                  <a:pt x="0" y="2419970"/>
                </a:cubicBezTo>
                <a:cubicBezTo>
                  <a:pt x="7220" y="2161110"/>
                  <a:pt x="26190" y="1968275"/>
                  <a:pt x="0" y="1766098"/>
                </a:cubicBezTo>
                <a:cubicBezTo>
                  <a:pt x="-26190" y="1563921"/>
                  <a:pt x="-18161" y="1416142"/>
                  <a:pt x="0" y="1069449"/>
                </a:cubicBezTo>
                <a:close/>
              </a:path>
              <a:path w="11643701" h="6416565" stroke="0" extrusionOk="0">
                <a:moveTo>
                  <a:pt x="0" y="1069449"/>
                </a:moveTo>
                <a:cubicBezTo>
                  <a:pt x="-65548" y="438377"/>
                  <a:pt x="362708" y="43575"/>
                  <a:pt x="1069449" y="0"/>
                </a:cubicBezTo>
                <a:cubicBezTo>
                  <a:pt x="1490746" y="-8124"/>
                  <a:pt x="1758876" y="26107"/>
                  <a:pt x="1938460" y="0"/>
                </a:cubicBezTo>
                <a:cubicBezTo>
                  <a:pt x="2118044" y="-26107"/>
                  <a:pt x="2399349" y="3854"/>
                  <a:pt x="2522326" y="0"/>
                </a:cubicBezTo>
                <a:cubicBezTo>
                  <a:pt x="2645303" y="-3854"/>
                  <a:pt x="2898007" y="-15815"/>
                  <a:pt x="3011144" y="0"/>
                </a:cubicBezTo>
                <a:cubicBezTo>
                  <a:pt x="3124281" y="15815"/>
                  <a:pt x="3399600" y="30990"/>
                  <a:pt x="3785107" y="0"/>
                </a:cubicBezTo>
                <a:cubicBezTo>
                  <a:pt x="4170614" y="-30990"/>
                  <a:pt x="4169781" y="11872"/>
                  <a:pt x="4368973" y="0"/>
                </a:cubicBezTo>
                <a:cubicBezTo>
                  <a:pt x="4568165" y="-11872"/>
                  <a:pt x="4993289" y="10839"/>
                  <a:pt x="5237984" y="0"/>
                </a:cubicBezTo>
                <a:cubicBezTo>
                  <a:pt x="5482679" y="-10839"/>
                  <a:pt x="5512438" y="-6270"/>
                  <a:pt x="5726802" y="0"/>
                </a:cubicBezTo>
                <a:cubicBezTo>
                  <a:pt x="5941166" y="6270"/>
                  <a:pt x="6175341" y="33976"/>
                  <a:pt x="6595813" y="0"/>
                </a:cubicBezTo>
                <a:cubicBezTo>
                  <a:pt x="7016285" y="-33976"/>
                  <a:pt x="6901699" y="-1346"/>
                  <a:pt x="6989583" y="0"/>
                </a:cubicBezTo>
                <a:cubicBezTo>
                  <a:pt x="7077467" y="1346"/>
                  <a:pt x="7446162" y="32865"/>
                  <a:pt x="7668498" y="0"/>
                </a:cubicBezTo>
                <a:cubicBezTo>
                  <a:pt x="7890834" y="-32865"/>
                  <a:pt x="8119631" y="20975"/>
                  <a:pt x="8347412" y="0"/>
                </a:cubicBezTo>
                <a:cubicBezTo>
                  <a:pt x="8575193" y="-20975"/>
                  <a:pt x="8705634" y="15454"/>
                  <a:pt x="8931279" y="0"/>
                </a:cubicBezTo>
                <a:cubicBezTo>
                  <a:pt x="9156924" y="-15454"/>
                  <a:pt x="9464329" y="-34608"/>
                  <a:pt x="9800289" y="0"/>
                </a:cubicBezTo>
                <a:cubicBezTo>
                  <a:pt x="10136249" y="34608"/>
                  <a:pt x="10410825" y="-30260"/>
                  <a:pt x="10574252" y="0"/>
                </a:cubicBezTo>
                <a:cubicBezTo>
                  <a:pt x="11137129" y="4559"/>
                  <a:pt x="11576522" y="432457"/>
                  <a:pt x="11643701" y="1069449"/>
                </a:cubicBezTo>
                <a:cubicBezTo>
                  <a:pt x="11612240" y="1250441"/>
                  <a:pt x="11634692" y="1403115"/>
                  <a:pt x="11643701" y="1723321"/>
                </a:cubicBezTo>
                <a:cubicBezTo>
                  <a:pt x="11652710" y="2043527"/>
                  <a:pt x="11618794" y="2178810"/>
                  <a:pt x="11643701" y="2334416"/>
                </a:cubicBezTo>
                <a:cubicBezTo>
                  <a:pt x="11668608" y="2490022"/>
                  <a:pt x="11628720" y="2690612"/>
                  <a:pt x="11643701" y="2817182"/>
                </a:cubicBezTo>
                <a:cubicBezTo>
                  <a:pt x="11658682" y="2943752"/>
                  <a:pt x="11660339" y="3133852"/>
                  <a:pt x="11643701" y="3342723"/>
                </a:cubicBezTo>
                <a:cubicBezTo>
                  <a:pt x="11627063" y="3551594"/>
                  <a:pt x="11678516" y="3857966"/>
                  <a:pt x="11643701" y="4039372"/>
                </a:cubicBezTo>
                <a:cubicBezTo>
                  <a:pt x="11608886" y="4220778"/>
                  <a:pt x="11662837" y="4345384"/>
                  <a:pt x="11643701" y="4650467"/>
                </a:cubicBezTo>
                <a:cubicBezTo>
                  <a:pt x="11624565" y="4955550"/>
                  <a:pt x="11676716" y="5084645"/>
                  <a:pt x="11643701" y="5347116"/>
                </a:cubicBezTo>
                <a:cubicBezTo>
                  <a:pt x="11639854" y="5834003"/>
                  <a:pt x="11232677" y="6430700"/>
                  <a:pt x="10574252" y="6416565"/>
                </a:cubicBezTo>
                <a:cubicBezTo>
                  <a:pt x="10377954" y="6418519"/>
                  <a:pt x="10188071" y="6389832"/>
                  <a:pt x="9895338" y="6416565"/>
                </a:cubicBezTo>
                <a:cubicBezTo>
                  <a:pt x="9602605" y="6443298"/>
                  <a:pt x="9367117" y="6382729"/>
                  <a:pt x="9216423" y="6416565"/>
                </a:cubicBezTo>
                <a:cubicBezTo>
                  <a:pt x="9065730" y="6450401"/>
                  <a:pt x="8858789" y="6414566"/>
                  <a:pt x="8727605" y="6416565"/>
                </a:cubicBezTo>
                <a:cubicBezTo>
                  <a:pt x="8596421" y="6418564"/>
                  <a:pt x="8145727" y="6433875"/>
                  <a:pt x="7953642" y="6416565"/>
                </a:cubicBezTo>
                <a:cubicBezTo>
                  <a:pt x="7761557" y="6399255"/>
                  <a:pt x="7574643" y="6427736"/>
                  <a:pt x="7464824" y="6416565"/>
                </a:cubicBezTo>
                <a:cubicBezTo>
                  <a:pt x="7355005" y="6405394"/>
                  <a:pt x="6863746" y="6419644"/>
                  <a:pt x="6690861" y="6416565"/>
                </a:cubicBezTo>
                <a:cubicBezTo>
                  <a:pt x="6517976" y="6413486"/>
                  <a:pt x="6489915" y="6409477"/>
                  <a:pt x="6297091" y="6416565"/>
                </a:cubicBezTo>
                <a:cubicBezTo>
                  <a:pt x="6104267" y="6423654"/>
                  <a:pt x="5784989" y="6380896"/>
                  <a:pt x="5523128" y="6416565"/>
                </a:cubicBezTo>
                <a:cubicBezTo>
                  <a:pt x="5261267" y="6452234"/>
                  <a:pt x="5255031" y="6396393"/>
                  <a:pt x="5034310" y="6416565"/>
                </a:cubicBezTo>
                <a:cubicBezTo>
                  <a:pt x="4813589" y="6436737"/>
                  <a:pt x="4788358" y="6422385"/>
                  <a:pt x="4640539" y="6416565"/>
                </a:cubicBezTo>
                <a:cubicBezTo>
                  <a:pt x="4492720" y="6410745"/>
                  <a:pt x="4336513" y="6414606"/>
                  <a:pt x="4151721" y="6416565"/>
                </a:cubicBezTo>
                <a:cubicBezTo>
                  <a:pt x="3966929" y="6418524"/>
                  <a:pt x="3756091" y="6429127"/>
                  <a:pt x="3377758" y="6416565"/>
                </a:cubicBezTo>
                <a:cubicBezTo>
                  <a:pt x="2999425" y="6404003"/>
                  <a:pt x="3128373" y="6420419"/>
                  <a:pt x="2888940" y="6416565"/>
                </a:cubicBezTo>
                <a:cubicBezTo>
                  <a:pt x="2649507" y="6412711"/>
                  <a:pt x="2682150" y="6411490"/>
                  <a:pt x="2495169" y="6416565"/>
                </a:cubicBezTo>
                <a:cubicBezTo>
                  <a:pt x="2308188" y="6421640"/>
                  <a:pt x="2127305" y="6408041"/>
                  <a:pt x="2006351" y="6416565"/>
                </a:cubicBezTo>
                <a:cubicBezTo>
                  <a:pt x="1885397" y="6425089"/>
                  <a:pt x="1344064" y="6412575"/>
                  <a:pt x="1069449" y="6416565"/>
                </a:cubicBezTo>
                <a:cubicBezTo>
                  <a:pt x="387453" y="6427518"/>
                  <a:pt x="18012" y="5956675"/>
                  <a:pt x="0" y="5347116"/>
                </a:cubicBezTo>
                <a:cubicBezTo>
                  <a:pt x="-3299" y="5247136"/>
                  <a:pt x="-2742" y="5001757"/>
                  <a:pt x="0" y="4864351"/>
                </a:cubicBezTo>
                <a:cubicBezTo>
                  <a:pt x="2742" y="4726946"/>
                  <a:pt x="-16825" y="4493194"/>
                  <a:pt x="0" y="4253255"/>
                </a:cubicBezTo>
                <a:cubicBezTo>
                  <a:pt x="16825" y="4013316"/>
                  <a:pt x="27933" y="3718545"/>
                  <a:pt x="0" y="3556607"/>
                </a:cubicBezTo>
                <a:cubicBezTo>
                  <a:pt x="-27933" y="3394669"/>
                  <a:pt x="4255" y="3189373"/>
                  <a:pt x="0" y="2902735"/>
                </a:cubicBezTo>
                <a:cubicBezTo>
                  <a:pt x="-4255" y="2616097"/>
                  <a:pt x="-21880" y="2501605"/>
                  <a:pt x="0" y="2334416"/>
                </a:cubicBezTo>
                <a:cubicBezTo>
                  <a:pt x="21880" y="2167227"/>
                  <a:pt x="-17961" y="1911333"/>
                  <a:pt x="0" y="1680544"/>
                </a:cubicBezTo>
                <a:cubicBezTo>
                  <a:pt x="17961" y="1449755"/>
                  <a:pt x="-24431" y="1335730"/>
                  <a:pt x="0" y="1069449"/>
                </a:cubicBezTo>
                <a:close/>
              </a:path>
            </a:pathLst>
          </a:custGeom>
          <a:solidFill>
            <a:schemeClr val="bg1">
              <a:alpha val="90000"/>
            </a:schemeClr>
          </a:solid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p:cNvGraphicFramePr>
            <a:graphicFrameLocks noGrp="1"/>
          </p:cNvGraphicFramePr>
          <p:nvPr/>
        </p:nvGraphicFramePr>
        <p:xfrm>
          <a:off x="797910" y="476826"/>
          <a:ext cx="10596180" cy="5932276"/>
        </p:xfrm>
        <a:graphic>
          <a:graphicData uri="http://schemas.openxmlformats.org/drawingml/2006/table">
            <a:tbl>
              <a:tblPr firstRow="1" bandRow="1">
                <a:tableStyleId>{5C22544A-7EE6-4342-B048-85BDC9FD1C3A}</a:tableStyleId>
              </a:tblPr>
              <a:tblGrid>
                <a:gridCol w="2445407"/>
                <a:gridCol w="8150773"/>
              </a:tblGrid>
              <a:tr h="10247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3279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32796">
                <a:tc>
                  <a:txBody>
                    <a:bodyPr/>
                    <a:lstStyle/>
                    <a:p>
                      <a:endParaRPr lang="en-US"/>
                    </a:p>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3279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TextBox 7"/>
          <p:cNvSpPr txBox="1"/>
          <p:nvPr/>
        </p:nvSpPr>
        <p:spPr>
          <a:xfrm>
            <a:off x="985852" y="723047"/>
            <a:ext cx="2282979" cy="584775"/>
          </a:xfrm>
          <a:prstGeom prst="rect">
            <a:avLst/>
          </a:prstGeom>
          <a:noFill/>
        </p:spPr>
        <p:txBody>
          <a:bodyPr wrap="square">
            <a:spAutoFit/>
          </a:bodyPr>
          <a:lstStyle/>
          <a:p>
            <a:pPr marL="36195" algn="just"/>
            <a:r>
              <a:rPr lang="vi-VN" sz="3200">
                <a:solidFill>
                  <a:srgbClr val="FF0000"/>
                </a:solidFill>
                <a:latin typeface="Roboto" panose="02000000000000000000" pitchFamily="2" charset="0"/>
              </a:rPr>
              <a:t>Cây muỗm</a:t>
            </a:r>
            <a:endParaRPr lang="vi-VN" sz="3200" dirty="0">
              <a:solidFill>
                <a:srgbClr val="FF0000"/>
              </a:solidFill>
              <a:latin typeface="OpenSans"/>
            </a:endParaRPr>
          </a:p>
        </p:txBody>
      </p:sp>
      <p:sp>
        <p:nvSpPr>
          <p:cNvPr id="10" name="TextBox 9"/>
          <p:cNvSpPr txBox="1"/>
          <p:nvPr/>
        </p:nvSpPr>
        <p:spPr>
          <a:xfrm>
            <a:off x="985852" y="2033350"/>
            <a:ext cx="2282979" cy="584775"/>
          </a:xfrm>
          <a:prstGeom prst="rect">
            <a:avLst/>
          </a:prstGeom>
          <a:noFill/>
        </p:spPr>
        <p:txBody>
          <a:bodyPr wrap="square">
            <a:spAutoFit/>
          </a:bodyPr>
          <a:lstStyle/>
          <a:p>
            <a:pPr marL="36195" algn="just"/>
            <a:r>
              <a:rPr lang="vi-VN" sz="3200">
                <a:solidFill>
                  <a:srgbClr val="00B050"/>
                </a:solidFill>
                <a:latin typeface="Roboto" panose="02000000000000000000" pitchFamily="2" charset="0"/>
              </a:rPr>
              <a:t>Hoa nhài</a:t>
            </a:r>
            <a:endParaRPr lang="vi-VN" sz="3200" dirty="0">
              <a:solidFill>
                <a:srgbClr val="00B050"/>
              </a:solidFill>
              <a:latin typeface="OpenSans"/>
            </a:endParaRPr>
          </a:p>
        </p:txBody>
      </p:sp>
      <p:sp>
        <p:nvSpPr>
          <p:cNvPr id="12" name="TextBox 11"/>
          <p:cNvSpPr txBox="1"/>
          <p:nvPr/>
        </p:nvSpPr>
        <p:spPr>
          <a:xfrm>
            <a:off x="973705" y="3635842"/>
            <a:ext cx="2282979" cy="584775"/>
          </a:xfrm>
          <a:prstGeom prst="rect">
            <a:avLst/>
          </a:prstGeom>
          <a:noFill/>
        </p:spPr>
        <p:txBody>
          <a:bodyPr wrap="square">
            <a:spAutoFit/>
          </a:bodyPr>
          <a:lstStyle/>
          <a:p>
            <a:pPr marL="36195" algn="just"/>
            <a:r>
              <a:rPr lang="vi-VN" sz="3200">
                <a:solidFill>
                  <a:srgbClr val="005DF3"/>
                </a:solidFill>
                <a:latin typeface="Roboto" panose="02000000000000000000" pitchFamily="2" charset="0"/>
              </a:rPr>
              <a:t>Hoa </a:t>
            </a:r>
            <a:r>
              <a:rPr lang="en-US" sz="3200">
                <a:solidFill>
                  <a:srgbClr val="005DF3"/>
                </a:solidFill>
                <a:latin typeface="Roboto" panose="02000000000000000000" pitchFamily="2" charset="0"/>
              </a:rPr>
              <a:t>bưởi</a:t>
            </a:r>
            <a:endParaRPr lang="vi-VN" sz="3200" dirty="0">
              <a:solidFill>
                <a:srgbClr val="005DF3"/>
              </a:solidFill>
              <a:latin typeface="OpenSans"/>
            </a:endParaRPr>
          </a:p>
        </p:txBody>
      </p:sp>
      <p:sp>
        <p:nvSpPr>
          <p:cNvPr id="14" name="TextBox 13"/>
          <p:cNvSpPr txBox="1"/>
          <p:nvPr/>
        </p:nvSpPr>
        <p:spPr>
          <a:xfrm>
            <a:off x="985852" y="5382246"/>
            <a:ext cx="2282979" cy="584775"/>
          </a:xfrm>
          <a:prstGeom prst="rect">
            <a:avLst/>
          </a:prstGeom>
          <a:noFill/>
        </p:spPr>
        <p:txBody>
          <a:bodyPr wrap="square">
            <a:spAutoFit/>
          </a:bodyPr>
          <a:lstStyle/>
          <a:p>
            <a:pPr marL="36195" algn="just"/>
            <a:r>
              <a:rPr lang="en-US" sz="3200">
                <a:solidFill>
                  <a:srgbClr val="FF00D1"/>
                </a:solidFill>
                <a:latin typeface="Roboto" panose="02000000000000000000" pitchFamily="2" charset="0"/>
              </a:rPr>
              <a:t>Vườn chè</a:t>
            </a:r>
            <a:endParaRPr lang="vi-VN" sz="3200" dirty="0">
              <a:solidFill>
                <a:srgbClr val="FF00D1"/>
              </a:solidFill>
              <a:latin typeface="OpenSans"/>
            </a:endParaRPr>
          </a:p>
        </p:txBody>
      </p:sp>
      <p:sp>
        <p:nvSpPr>
          <p:cNvPr id="15" name="TextBox 14"/>
          <p:cNvSpPr txBox="1"/>
          <p:nvPr/>
        </p:nvSpPr>
        <p:spPr>
          <a:xfrm>
            <a:off x="3369428" y="495005"/>
            <a:ext cx="7175545" cy="1077218"/>
          </a:xfrm>
          <a:prstGeom prst="rect">
            <a:avLst/>
          </a:prstGeom>
          <a:noFill/>
        </p:spPr>
        <p:txBody>
          <a:bodyPr wrap="square">
            <a:spAutoFit/>
          </a:bodyPr>
          <a:lstStyle/>
          <a:p>
            <a:pPr marL="36195" algn="just"/>
            <a:r>
              <a:rPr lang="en-US" sz="3200">
                <a:solidFill>
                  <a:srgbClr val="FF0000"/>
                </a:solidFill>
                <a:latin typeface="Roboto" panose="02000000000000000000" pitchFamily="2" charset="0"/>
              </a:rPr>
              <a:t>K</a:t>
            </a:r>
            <a:r>
              <a:rPr lang="vi-VN" sz="3200">
                <a:solidFill>
                  <a:srgbClr val="FF0000"/>
                </a:solidFill>
                <a:latin typeface="Roboto" panose="02000000000000000000" pitchFamily="2" charset="0"/>
              </a:rPr>
              <a:t>hoe vồng hoa mới, hoa muỗm tua tủa trổ thẳng lên trời.</a:t>
            </a:r>
            <a:endParaRPr lang="vi-VN" sz="3200" dirty="0">
              <a:solidFill>
                <a:srgbClr val="FF0000"/>
              </a:solidFill>
              <a:latin typeface="OpenSans"/>
            </a:endParaRPr>
          </a:p>
        </p:txBody>
      </p:sp>
      <p:sp>
        <p:nvSpPr>
          <p:cNvPr id="16" name="TextBox 15"/>
          <p:cNvSpPr txBox="1"/>
          <p:nvPr/>
        </p:nvSpPr>
        <p:spPr>
          <a:xfrm>
            <a:off x="3369428" y="1590402"/>
            <a:ext cx="7175545" cy="1569660"/>
          </a:xfrm>
          <a:prstGeom prst="rect">
            <a:avLst/>
          </a:prstGeom>
          <a:noFill/>
        </p:spPr>
        <p:txBody>
          <a:bodyPr wrap="square">
            <a:spAutoFit/>
          </a:bodyPr>
          <a:lstStyle/>
          <a:p>
            <a:pPr marL="36195" algn="just"/>
            <a:r>
              <a:rPr lang="en-US" sz="3200">
                <a:solidFill>
                  <a:srgbClr val="00B050"/>
                </a:solidFill>
                <a:latin typeface="Roboto" panose="02000000000000000000" pitchFamily="2" charset="0"/>
              </a:rPr>
              <a:t>T</a:t>
            </a:r>
            <a:r>
              <a:rPr lang="vi-VN" sz="3200">
                <a:solidFill>
                  <a:srgbClr val="00B050"/>
                </a:solidFill>
                <a:latin typeface="Roboto" panose="02000000000000000000" pitchFamily="2" charset="0"/>
              </a:rPr>
              <a:t>rắng xoá ở bên vại nước. Những bông hoa nhài xinh, một màu trắng tinh khôi, hương ngạt ngào sực nức.</a:t>
            </a:r>
            <a:endParaRPr lang="vi-VN" sz="3200" dirty="0">
              <a:solidFill>
                <a:srgbClr val="00B050"/>
              </a:solidFill>
              <a:latin typeface="OpenSans"/>
            </a:endParaRPr>
          </a:p>
        </p:txBody>
      </p:sp>
      <p:sp>
        <p:nvSpPr>
          <p:cNvPr id="17" name="TextBox 16"/>
          <p:cNvSpPr txBox="1"/>
          <p:nvPr/>
        </p:nvSpPr>
        <p:spPr>
          <a:xfrm>
            <a:off x="3268832" y="3303119"/>
            <a:ext cx="7924064" cy="1569660"/>
          </a:xfrm>
          <a:prstGeom prst="rect">
            <a:avLst/>
          </a:prstGeom>
          <a:noFill/>
        </p:spPr>
        <p:txBody>
          <a:bodyPr wrap="square">
            <a:spAutoFit/>
          </a:bodyPr>
          <a:lstStyle/>
          <a:p>
            <a:pPr marL="36195" algn="just"/>
            <a:r>
              <a:rPr lang="vi-VN" sz="3200">
                <a:solidFill>
                  <a:srgbClr val="005DF3"/>
                </a:solidFill>
                <a:latin typeface="Roboto" panose="02000000000000000000" pitchFamily="2" charset="0"/>
              </a:rPr>
              <a:t>Từng chùm hoa bưởi cánh trắng, có những tua nhị vàng ngắn lên giữa lòng hoa, chẳng khác gì những bông thuỷ tiên thu nhỏ.</a:t>
            </a:r>
            <a:endParaRPr lang="vi-VN" sz="3200" dirty="0">
              <a:solidFill>
                <a:srgbClr val="005DF3"/>
              </a:solidFill>
              <a:latin typeface="OpenSans"/>
            </a:endParaRPr>
          </a:p>
        </p:txBody>
      </p:sp>
      <p:sp>
        <p:nvSpPr>
          <p:cNvPr id="18" name="TextBox 17"/>
          <p:cNvSpPr txBox="1"/>
          <p:nvPr/>
        </p:nvSpPr>
        <p:spPr>
          <a:xfrm>
            <a:off x="3369428" y="4910971"/>
            <a:ext cx="7924064" cy="1569660"/>
          </a:xfrm>
          <a:prstGeom prst="rect">
            <a:avLst/>
          </a:prstGeom>
          <a:noFill/>
        </p:spPr>
        <p:txBody>
          <a:bodyPr wrap="square">
            <a:spAutoFit/>
          </a:bodyPr>
          <a:lstStyle/>
          <a:p>
            <a:pPr marL="36195" algn="just"/>
            <a:r>
              <a:rPr lang="en-US" sz="3200">
                <a:solidFill>
                  <a:srgbClr val="FF00D1"/>
                </a:solidFill>
                <a:latin typeface="Roboto" panose="02000000000000000000" pitchFamily="2" charset="0"/>
              </a:rPr>
              <a:t>B</a:t>
            </a:r>
            <a:r>
              <a:rPr lang="vi-VN" sz="3200">
                <a:solidFill>
                  <a:srgbClr val="FF00D1"/>
                </a:solidFill>
                <a:latin typeface="Roboto" panose="02000000000000000000" pitchFamily="2" charset="0"/>
              </a:rPr>
              <a:t>ắt đầu ra búp. Những búp chè xuân một tôm hai lá. Tôm màu lá mạ, lá ngắn một màu xanh non.</a:t>
            </a:r>
            <a:endParaRPr lang="vi-VN" sz="3200" dirty="0">
              <a:solidFill>
                <a:srgbClr val="FF00D1"/>
              </a:solidFill>
              <a:latin typeface="OpenSan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257995" y="208482"/>
            <a:ext cx="11458518" cy="1705053"/>
            <a:chOff x="1687278" y="482420"/>
            <a:chExt cx="8282915" cy="2841396"/>
          </a:xfrm>
        </p:grpSpPr>
        <p:sp>
          <p:nvSpPr>
            <p:cNvPr id="11" name="TextBox 10"/>
            <p:cNvSpPr txBox="1"/>
            <p:nvPr/>
          </p:nvSpPr>
          <p:spPr>
            <a:xfrm>
              <a:off x="1687278" y="883739"/>
              <a:ext cx="8282915" cy="2440077"/>
            </a:xfrm>
            <a:prstGeom prst="roundRect">
              <a:avLst/>
            </a:prstGeom>
            <a:solidFill>
              <a:srgbClr val="E0FFC1"/>
            </a:solidFill>
            <a:ln w="38100">
              <a:solidFill>
                <a:srgbClr val="00B050"/>
              </a:solidFill>
            </a:ln>
          </p:spPr>
          <p:txBody>
            <a:bodyPr wrap="square" rtlCol="0">
              <a:spAutoFit/>
            </a:bodyPr>
            <a:lstStyle/>
            <a:p>
              <a:pPr algn="just"/>
              <a:r>
                <a:rPr lang="en-US" sz="4000" b="1" dirty="0">
                  <a:ea typeface="Roboto" panose="02000000000000000000" pitchFamily="2" charset="0"/>
                </a:rPr>
                <a:t>   2</a:t>
              </a:r>
              <a:r>
                <a:rPr lang="en-US" sz="4000" b="1">
                  <a:ea typeface="Roboto" panose="02000000000000000000" pitchFamily="2" charset="0"/>
                </a:rPr>
                <a:t>. </a:t>
              </a:r>
              <a:r>
                <a:rPr lang="vi-VN" sz="4000" b="1">
                  <a:ea typeface="Roboto" panose="02000000000000000000" pitchFamily="2" charset="0"/>
                </a:rPr>
                <a:t>Vì sao tác giả ấn tượng nhất với những tán xoan?</a:t>
              </a:r>
              <a:endParaRPr lang="en-US" sz="4000" b="1" dirty="0">
                <a:ea typeface="Roboto" panose="02000000000000000000" pitchFamily="2" charset="0"/>
              </a:endParaRPr>
            </a:p>
          </p:txBody>
        </p:sp>
        <p:pic>
          <p:nvPicPr>
            <p:cNvPr id="12" name="Picture 11"/>
            <p:cNvPicPr>
              <a:picLocks noChangeAspect="1"/>
            </p:cNvPicPr>
            <p:nvPr/>
          </p:nvPicPr>
          <p:blipFill>
            <a:blip r:embed="rId1"/>
            <a:stretch>
              <a:fillRect/>
            </a:stretch>
          </p:blipFill>
          <p:spPr>
            <a:xfrm>
              <a:off x="1687278" y="482420"/>
              <a:ext cx="429877" cy="802640"/>
            </a:xfrm>
            <a:prstGeom prst="rect">
              <a:avLst/>
            </a:prstGeom>
          </p:spPr>
        </p:pic>
      </p:grpSp>
      <p:sp>
        <p:nvSpPr>
          <p:cNvPr id="20" name="Rounded Rectangle 19"/>
          <p:cNvSpPr/>
          <p:nvPr/>
        </p:nvSpPr>
        <p:spPr>
          <a:xfrm>
            <a:off x="729713" y="2362838"/>
            <a:ext cx="10900338" cy="4045857"/>
          </a:xfrm>
          <a:custGeom>
            <a:avLst/>
            <a:gdLst>
              <a:gd name="connsiteX0" fmla="*/ 0 w 10900338"/>
              <a:gd name="connsiteY0" fmla="*/ 674323 h 4045857"/>
              <a:gd name="connsiteX1" fmla="*/ 674323 w 10900338"/>
              <a:gd name="connsiteY1" fmla="*/ 0 h 4045857"/>
              <a:gd name="connsiteX2" fmla="*/ 1070036 w 10900338"/>
              <a:gd name="connsiteY2" fmla="*/ 0 h 4045857"/>
              <a:gd name="connsiteX3" fmla="*/ 1656783 w 10900338"/>
              <a:gd name="connsiteY3" fmla="*/ 0 h 4045857"/>
              <a:gd name="connsiteX4" fmla="*/ 2434563 w 10900338"/>
              <a:gd name="connsiteY4" fmla="*/ 0 h 4045857"/>
              <a:gd name="connsiteX5" fmla="*/ 2925793 w 10900338"/>
              <a:gd name="connsiteY5" fmla="*/ 0 h 4045857"/>
              <a:gd name="connsiteX6" fmla="*/ 3608057 w 10900338"/>
              <a:gd name="connsiteY6" fmla="*/ 0 h 4045857"/>
              <a:gd name="connsiteX7" fmla="*/ 4003770 w 10900338"/>
              <a:gd name="connsiteY7" fmla="*/ 0 h 4045857"/>
              <a:gd name="connsiteX8" fmla="*/ 4877067 w 10900338"/>
              <a:gd name="connsiteY8" fmla="*/ 0 h 4045857"/>
              <a:gd name="connsiteX9" fmla="*/ 5559331 w 10900338"/>
              <a:gd name="connsiteY9" fmla="*/ 0 h 4045857"/>
              <a:gd name="connsiteX10" fmla="*/ 6432629 w 10900338"/>
              <a:gd name="connsiteY10" fmla="*/ 0 h 4045857"/>
              <a:gd name="connsiteX11" fmla="*/ 7019376 w 10900338"/>
              <a:gd name="connsiteY11" fmla="*/ 0 h 4045857"/>
              <a:gd name="connsiteX12" fmla="*/ 7510605 w 10900338"/>
              <a:gd name="connsiteY12" fmla="*/ 0 h 4045857"/>
              <a:gd name="connsiteX13" fmla="*/ 8192869 w 10900338"/>
              <a:gd name="connsiteY13" fmla="*/ 0 h 4045857"/>
              <a:gd name="connsiteX14" fmla="*/ 8970650 w 10900338"/>
              <a:gd name="connsiteY14" fmla="*/ 0 h 4045857"/>
              <a:gd name="connsiteX15" fmla="*/ 10226015 w 10900338"/>
              <a:gd name="connsiteY15" fmla="*/ 0 h 4045857"/>
              <a:gd name="connsiteX16" fmla="*/ 10900338 w 10900338"/>
              <a:gd name="connsiteY16" fmla="*/ 674323 h 4045857"/>
              <a:gd name="connsiteX17" fmla="*/ 10900338 w 10900338"/>
              <a:gd name="connsiteY17" fmla="*/ 1375598 h 4045857"/>
              <a:gd name="connsiteX18" fmla="*/ 10900338 w 10900338"/>
              <a:gd name="connsiteY18" fmla="*/ 1995956 h 4045857"/>
              <a:gd name="connsiteX19" fmla="*/ 10900338 w 10900338"/>
              <a:gd name="connsiteY19" fmla="*/ 2697231 h 4045857"/>
              <a:gd name="connsiteX20" fmla="*/ 10900338 w 10900338"/>
              <a:gd name="connsiteY20" fmla="*/ 3371534 h 4045857"/>
              <a:gd name="connsiteX21" fmla="*/ 10226015 w 10900338"/>
              <a:gd name="connsiteY21" fmla="*/ 4045857 h 4045857"/>
              <a:gd name="connsiteX22" fmla="*/ 9639268 w 10900338"/>
              <a:gd name="connsiteY22" fmla="*/ 4045857 h 4045857"/>
              <a:gd name="connsiteX23" fmla="*/ 9148038 w 10900338"/>
              <a:gd name="connsiteY23" fmla="*/ 4045857 h 4045857"/>
              <a:gd name="connsiteX24" fmla="*/ 8465775 w 10900338"/>
              <a:gd name="connsiteY24" fmla="*/ 4045857 h 4045857"/>
              <a:gd name="connsiteX25" fmla="*/ 7783511 w 10900338"/>
              <a:gd name="connsiteY25" fmla="*/ 4045857 h 4045857"/>
              <a:gd name="connsiteX26" fmla="*/ 7196764 w 10900338"/>
              <a:gd name="connsiteY26" fmla="*/ 4045857 h 4045857"/>
              <a:gd name="connsiteX27" fmla="*/ 6323467 w 10900338"/>
              <a:gd name="connsiteY27" fmla="*/ 4045857 h 4045857"/>
              <a:gd name="connsiteX28" fmla="*/ 5832237 w 10900338"/>
              <a:gd name="connsiteY28" fmla="*/ 4045857 h 4045857"/>
              <a:gd name="connsiteX29" fmla="*/ 4958939 w 10900338"/>
              <a:gd name="connsiteY29" fmla="*/ 4045857 h 4045857"/>
              <a:gd name="connsiteX30" fmla="*/ 4467709 w 10900338"/>
              <a:gd name="connsiteY30" fmla="*/ 4045857 h 4045857"/>
              <a:gd name="connsiteX31" fmla="*/ 3689929 w 10900338"/>
              <a:gd name="connsiteY31" fmla="*/ 4045857 h 4045857"/>
              <a:gd name="connsiteX32" fmla="*/ 2816631 w 10900338"/>
              <a:gd name="connsiteY32" fmla="*/ 4045857 h 4045857"/>
              <a:gd name="connsiteX33" fmla="*/ 2420918 w 10900338"/>
              <a:gd name="connsiteY33" fmla="*/ 4045857 h 4045857"/>
              <a:gd name="connsiteX34" fmla="*/ 1547621 w 10900338"/>
              <a:gd name="connsiteY34" fmla="*/ 4045857 h 4045857"/>
              <a:gd name="connsiteX35" fmla="*/ 674323 w 10900338"/>
              <a:gd name="connsiteY35" fmla="*/ 4045857 h 4045857"/>
              <a:gd name="connsiteX36" fmla="*/ 0 w 10900338"/>
              <a:gd name="connsiteY36" fmla="*/ 3371534 h 4045857"/>
              <a:gd name="connsiteX37" fmla="*/ 0 w 10900338"/>
              <a:gd name="connsiteY37" fmla="*/ 2724203 h 4045857"/>
              <a:gd name="connsiteX38" fmla="*/ 0 w 10900338"/>
              <a:gd name="connsiteY38" fmla="*/ 2076873 h 4045857"/>
              <a:gd name="connsiteX39" fmla="*/ 0 w 10900338"/>
              <a:gd name="connsiteY39" fmla="*/ 1429542 h 4045857"/>
              <a:gd name="connsiteX40" fmla="*/ 0 w 10900338"/>
              <a:gd name="connsiteY40" fmla="*/ 674323 h 4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900338" h="4045857" fill="none" extrusionOk="0">
                <a:moveTo>
                  <a:pt x="0" y="674323"/>
                </a:moveTo>
                <a:cubicBezTo>
                  <a:pt x="-41965" y="226948"/>
                  <a:pt x="243025" y="27364"/>
                  <a:pt x="674323" y="0"/>
                </a:cubicBezTo>
                <a:cubicBezTo>
                  <a:pt x="849913" y="605"/>
                  <a:pt x="882898" y="-593"/>
                  <a:pt x="1070036" y="0"/>
                </a:cubicBezTo>
                <a:cubicBezTo>
                  <a:pt x="1257174" y="593"/>
                  <a:pt x="1377594" y="2027"/>
                  <a:pt x="1656783" y="0"/>
                </a:cubicBezTo>
                <a:cubicBezTo>
                  <a:pt x="1935972" y="-2027"/>
                  <a:pt x="2055251" y="-20923"/>
                  <a:pt x="2434563" y="0"/>
                </a:cubicBezTo>
                <a:cubicBezTo>
                  <a:pt x="2813875" y="20923"/>
                  <a:pt x="2687028" y="-24036"/>
                  <a:pt x="2925793" y="0"/>
                </a:cubicBezTo>
                <a:cubicBezTo>
                  <a:pt x="3164558" y="24036"/>
                  <a:pt x="3336737" y="15557"/>
                  <a:pt x="3608057" y="0"/>
                </a:cubicBezTo>
                <a:cubicBezTo>
                  <a:pt x="3879377" y="-15557"/>
                  <a:pt x="3888932" y="793"/>
                  <a:pt x="4003770" y="0"/>
                </a:cubicBezTo>
                <a:cubicBezTo>
                  <a:pt x="4118608" y="-793"/>
                  <a:pt x="4497644" y="24545"/>
                  <a:pt x="4877067" y="0"/>
                </a:cubicBezTo>
                <a:cubicBezTo>
                  <a:pt x="5256490" y="-24545"/>
                  <a:pt x="5318034" y="-7102"/>
                  <a:pt x="5559331" y="0"/>
                </a:cubicBezTo>
                <a:cubicBezTo>
                  <a:pt x="5800628" y="7102"/>
                  <a:pt x="6054868" y="-2848"/>
                  <a:pt x="6432629" y="0"/>
                </a:cubicBezTo>
                <a:cubicBezTo>
                  <a:pt x="6810390" y="2848"/>
                  <a:pt x="6810102" y="18933"/>
                  <a:pt x="7019376" y="0"/>
                </a:cubicBezTo>
                <a:cubicBezTo>
                  <a:pt x="7228650" y="-18933"/>
                  <a:pt x="7387467" y="5550"/>
                  <a:pt x="7510605" y="0"/>
                </a:cubicBezTo>
                <a:cubicBezTo>
                  <a:pt x="7633743" y="-5550"/>
                  <a:pt x="8022257" y="-4131"/>
                  <a:pt x="8192869" y="0"/>
                </a:cubicBezTo>
                <a:cubicBezTo>
                  <a:pt x="8363481" y="4131"/>
                  <a:pt x="8698374" y="25745"/>
                  <a:pt x="8970650" y="0"/>
                </a:cubicBezTo>
                <a:cubicBezTo>
                  <a:pt x="9242926" y="-25745"/>
                  <a:pt x="9809120" y="-59060"/>
                  <a:pt x="10226015" y="0"/>
                </a:cubicBezTo>
                <a:cubicBezTo>
                  <a:pt x="10593363" y="76712"/>
                  <a:pt x="10838235" y="247473"/>
                  <a:pt x="10900338" y="674323"/>
                </a:cubicBezTo>
                <a:cubicBezTo>
                  <a:pt x="10888703" y="996514"/>
                  <a:pt x="10930098" y="1117787"/>
                  <a:pt x="10900338" y="1375598"/>
                </a:cubicBezTo>
                <a:cubicBezTo>
                  <a:pt x="10870578" y="1633409"/>
                  <a:pt x="10893423" y="1711396"/>
                  <a:pt x="10900338" y="1995956"/>
                </a:cubicBezTo>
                <a:cubicBezTo>
                  <a:pt x="10907253" y="2280516"/>
                  <a:pt x="10867288" y="2424081"/>
                  <a:pt x="10900338" y="2697231"/>
                </a:cubicBezTo>
                <a:cubicBezTo>
                  <a:pt x="10933388" y="2970381"/>
                  <a:pt x="10895815" y="3184491"/>
                  <a:pt x="10900338" y="3371534"/>
                </a:cubicBezTo>
                <a:cubicBezTo>
                  <a:pt x="10881591" y="3748456"/>
                  <a:pt x="10614632" y="4090289"/>
                  <a:pt x="10226015" y="4045857"/>
                </a:cubicBezTo>
                <a:cubicBezTo>
                  <a:pt x="10062714" y="4020424"/>
                  <a:pt x="9814457" y="4072162"/>
                  <a:pt x="9639268" y="4045857"/>
                </a:cubicBezTo>
                <a:cubicBezTo>
                  <a:pt x="9464079" y="4019552"/>
                  <a:pt x="9246561" y="4041154"/>
                  <a:pt x="9148038" y="4045857"/>
                </a:cubicBezTo>
                <a:cubicBezTo>
                  <a:pt x="9049515" y="4050561"/>
                  <a:pt x="8773267" y="4016821"/>
                  <a:pt x="8465775" y="4045857"/>
                </a:cubicBezTo>
                <a:cubicBezTo>
                  <a:pt x="8158283" y="4074893"/>
                  <a:pt x="8083489" y="4076419"/>
                  <a:pt x="7783511" y="4045857"/>
                </a:cubicBezTo>
                <a:cubicBezTo>
                  <a:pt x="7483533" y="4015295"/>
                  <a:pt x="7462268" y="4020311"/>
                  <a:pt x="7196764" y="4045857"/>
                </a:cubicBezTo>
                <a:cubicBezTo>
                  <a:pt x="6931260" y="4071403"/>
                  <a:pt x="6577125" y="4060202"/>
                  <a:pt x="6323467" y="4045857"/>
                </a:cubicBezTo>
                <a:cubicBezTo>
                  <a:pt x="6069809" y="4031512"/>
                  <a:pt x="6044715" y="4062485"/>
                  <a:pt x="5832237" y="4045857"/>
                </a:cubicBezTo>
                <a:cubicBezTo>
                  <a:pt x="5619759" y="4029230"/>
                  <a:pt x="5311640" y="4043383"/>
                  <a:pt x="4958939" y="4045857"/>
                </a:cubicBezTo>
                <a:cubicBezTo>
                  <a:pt x="4606238" y="4048331"/>
                  <a:pt x="4675373" y="4051176"/>
                  <a:pt x="4467709" y="4045857"/>
                </a:cubicBezTo>
                <a:cubicBezTo>
                  <a:pt x="4260045" y="4040539"/>
                  <a:pt x="4040130" y="4043304"/>
                  <a:pt x="3689929" y="4045857"/>
                </a:cubicBezTo>
                <a:cubicBezTo>
                  <a:pt x="3339728" y="4048410"/>
                  <a:pt x="3052099" y="4063836"/>
                  <a:pt x="2816631" y="4045857"/>
                </a:cubicBezTo>
                <a:cubicBezTo>
                  <a:pt x="2581163" y="4027878"/>
                  <a:pt x="2585520" y="4033812"/>
                  <a:pt x="2420918" y="4045857"/>
                </a:cubicBezTo>
                <a:cubicBezTo>
                  <a:pt x="2256316" y="4057902"/>
                  <a:pt x="1802074" y="4053795"/>
                  <a:pt x="1547621" y="4045857"/>
                </a:cubicBezTo>
                <a:cubicBezTo>
                  <a:pt x="1293168" y="4037919"/>
                  <a:pt x="1065813" y="4075288"/>
                  <a:pt x="674323" y="4045857"/>
                </a:cubicBezTo>
                <a:cubicBezTo>
                  <a:pt x="300950" y="4005015"/>
                  <a:pt x="74785" y="3689701"/>
                  <a:pt x="0" y="3371534"/>
                </a:cubicBezTo>
                <a:cubicBezTo>
                  <a:pt x="-28680" y="3125812"/>
                  <a:pt x="17871" y="3001919"/>
                  <a:pt x="0" y="2724203"/>
                </a:cubicBezTo>
                <a:cubicBezTo>
                  <a:pt x="-17871" y="2446487"/>
                  <a:pt x="8327" y="2247343"/>
                  <a:pt x="0" y="2076873"/>
                </a:cubicBezTo>
                <a:cubicBezTo>
                  <a:pt x="-8327" y="1906403"/>
                  <a:pt x="-4682" y="1576200"/>
                  <a:pt x="0" y="1429542"/>
                </a:cubicBezTo>
                <a:cubicBezTo>
                  <a:pt x="4682" y="1282884"/>
                  <a:pt x="-11053" y="924390"/>
                  <a:pt x="0" y="674323"/>
                </a:cubicBezTo>
                <a:close/>
              </a:path>
              <a:path w="10900338" h="4045857" stroke="0" extrusionOk="0">
                <a:moveTo>
                  <a:pt x="0" y="674323"/>
                </a:moveTo>
                <a:cubicBezTo>
                  <a:pt x="-28333" y="284429"/>
                  <a:pt x="236486" y="24553"/>
                  <a:pt x="674323" y="0"/>
                </a:cubicBezTo>
                <a:cubicBezTo>
                  <a:pt x="934482" y="8048"/>
                  <a:pt x="1178504" y="-23279"/>
                  <a:pt x="1547621" y="0"/>
                </a:cubicBezTo>
                <a:cubicBezTo>
                  <a:pt x="1916738" y="23279"/>
                  <a:pt x="1987122" y="-14810"/>
                  <a:pt x="2134367" y="0"/>
                </a:cubicBezTo>
                <a:cubicBezTo>
                  <a:pt x="2281612" y="14810"/>
                  <a:pt x="2459155" y="-23630"/>
                  <a:pt x="2625597" y="0"/>
                </a:cubicBezTo>
                <a:cubicBezTo>
                  <a:pt x="2792039" y="23630"/>
                  <a:pt x="3242478" y="-11854"/>
                  <a:pt x="3403378" y="0"/>
                </a:cubicBezTo>
                <a:cubicBezTo>
                  <a:pt x="3564278" y="11854"/>
                  <a:pt x="3778504" y="2529"/>
                  <a:pt x="3990125" y="0"/>
                </a:cubicBezTo>
                <a:cubicBezTo>
                  <a:pt x="4201746" y="-2529"/>
                  <a:pt x="4514547" y="26571"/>
                  <a:pt x="4863422" y="0"/>
                </a:cubicBezTo>
                <a:cubicBezTo>
                  <a:pt x="5212297" y="-26571"/>
                  <a:pt x="5250028" y="13487"/>
                  <a:pt x="5354652" y="0"/>
                </a:cubicBezTo>
                <a:cubicBezTo>
                  <a:pt x="5459276" y="-13487"/>
                  <a:pt x="5935677" y="13758"/>
                  <a:pt x="6227950" y="0"/>
                </a:cubicBezTo>
                <a:cubicBezTo>
                  <a:pt x="6520223" y="-13758"/>
                  <a:pt x="6518148" y="-18032"/>
                  <a:pt x="6623663" y="0"/>
                </a:cubicBezTo>
                <a:cubicBezTo>
                  <a:pt x="6729178" y="18032"/>
                  <a:pt x="7056252" y="-27359"/>
                  <a:pt x="7305926" y="0"/>
                </a:cubicBezTo>
                <a:cubicBezTo>
                  <a:pt x="7555600" y="27359"/>
                  <a:pt x="7843421" y="22256"/>
                  <a:pt x="7988190" y="0"/>
                </a:cubicBezTo>
                <a:cubicBezTo>
                  <a:pt x="8132959" y="-22256"/>
                  <a:pt x="8381928" y="-375"/>
                  <a:pt x="8574937" y="0"/>
                </a:cubicBezTo>
                <a:cubicBezTo>
                  <a:pt x="8767946" y="375"/>
                  <a:pt x="9188929" y="-19875"/>
                  <a:pt x="9448234" y="0"/>
                </a:cubicBezTo>
                <a:cubicBezTo>
                  <a:pt x="9707539" y="19875"/>
                  <a:pt x="10025744" y="-12725"/>
                  <a:pt x="10226015" y="0"/>
                </a:cubicBezTo>
                <a:cubicBezTo>
                  <a:pt x="10546846" y="8471"/>
                  <a:pt x="10892162" y="296264"/>
                  <a:pt x="10900338" y="674323"/>
                </a:cubicBezTo>
                <a:cubicBezTo>
                  <a:pt x="10872653" y="829262"/>
                  <a:pt x="10887102" y="1065108"/>
                  <a:pt x="10900338" y="1375598"/>
                </a:cubicBezTo>
                <a:cubicBezTo>
                  <a:pt x="10913574" y="1686089"/>
                  <a:pt x="10915040" y="1866487"/>
                  <a:pt x="10900338" y="2049901"/>
                </a:cubicBezTo>
                <a:cubicBezTo>
                  <a:pt x="10885636" y="2233315"/>
                  <a:pt x="10917531" y="2453394"/>
                  <a:pt x="10900338" y="2643287"/>
                </a:cubicBezTo>
                <a:cubicBezTo>
                  <a:pt x="10883145" y="2833180"/>
                  <a:pt x="10871143" y="3153784"/>
                  <a:pt x="10900338" y="3371534"/>
                </a:cubicBezTo>
                <a:cubicBezTo>
                  <a:pt x="10959053" y="3709124"/>
                  <a:pt x="10558809" y="4108763"/>
                  <a:pt x="10226015" y="4045857"/>
                </a:cubicBezTo>
                <a:cubicBezTo>
                  <a:pt x="10069509" y="4036256"/>
                  <a:pt x="9855276" y="4025526"/>
                  <a:pt x="9639268" y="4045857"/>
                </a:cubicBezTo>
                <a:cubicBezTo>
                  <a:pt x="9423260" y="4066188"/>
                  <a:pt x="9290976" y="4026183"/>
                  <a:pt x="8957004" y="4045857"/>
                </a:cubicBezTo>
                <a:cubicBezTo>
                  <a:pt x="8623032" y="4065531"/>
                  <a:pt x="8714865" y="4038172"/>
                  <a:pt x="8561292" y="4045857"/>
                </a:cubicBezTo>
                <a:cubicBezTo>
                  <a:pt x="8407719" y="4053542"/>
                  <a:pt x="8247314" y="4030992"/>
                  <a:pt x="8165579" y="4045857"/>
                </a:cubicBezTo>
                <a:cubicBezTo>
                  <a:pt x="8083844" y="4060722"/>
                  <a:pt x="7688864" y="4013661"/>
                  <a:pt x="7483315" y="4045857"/>
                </a:cubicBezTo>
                <a:cubicBezTo>
                  <a:pt x="7277766" y="4078053"/>
                  <a:pt x="7132186" y="4035759"/>
                  <a:pt x="6992085" y="4045857"/>
                </a:cubicBezTo>
                <a:cubicBezTo>
                  <a:pt x="6851984" y="4055956"/>
                  <a:pt x="6503193" y="4024908"/>
                  <a:pt x="6214304" y="4045857"/>
                </a:cubicBezTo>
                <a:cubicBezTo>
                  <a:pt x="5925415" y="4066806"/>
                  <a:pt x="5943593" y="4053246"/>
                  <a:pt x="5723074" y="4045857"/>
                </a:cubicBezTo>
                <a:cubicBezTo>
                  <a:pt x="5502555" y="4038469"/>
                  <a:pt x="5132251" y="4048386"/>
                  <a:pt x="4945294" y="4045857"/>
                </a:cubicBezTo>
                <a:cubicBezTo>
                  <a:pt x="4758337" y="4043328"/>
                  <a:pt x="4736348" y="4029828"/>
                  <a:pt x="4549581" y="4045857"/>
                </a:cubicBezTo>
                <a:cubicBezTo>
                  <a:pt x="4362814" y="4061886"/>
                  <a:pt x="4135533" y="4045780"/>
                  <a:pt x="3771800" y="4045857"/>
                </a:cubicBezTo>
                <a:cubicBezTo>
                  <a:pt x="3408067" y="4045934"/>
                  <a:pt x="3479951" y="4052806"/>
                  <a:pt x="3280570" y="4045857"/>
                </a:cubicBezTo>
                <a:cubicBezTo>
                  <a:pt x="3081189" y="4038909"/>
                  <a:pt x="3075163" y="4058579"/>
                  <a:pt x="2884857" y="4045857"/>
                </a:cubicBezTo>
                <a:cubicBezTo>
                  <a:pt x="2694551" y="4033135"/>
                  <a:pt x="2509462" y="4046214"/>
                  <a:pt x="2393628" y="4045857"/>
                </a:cubicBezTo>
                <a:cubicBezTo>
                  <a:pt x="2277794" y="4045500"/>
                  <a:pt x="1831963" y="4008269"/>
                  <a:pt x="1615847" y="4045857"/>
                </a:cubicBezTo>
                <a:cubicBezTo>
                  <a:pt x="1399731" y="4083445"/>
                  <a:pt x="1101045" y="4036329"/>
                  <a:pt x="674323" y="4045857"/>
                </a:cubicBezTo>
                <a:cubicBezTo>
                  <a:pt x="340439" y="4047082"/>
                  <a:pt x="25199" y="3770063"/>
                  <a:pt x="0" y="3371534"/>
                </a:cubicBezTo>
                <a:cubicBezTo>
                  <a:pt x="-21661" y="3069851"/>
                  <a:pt x="21723" y="2845814"/>
                  <a:pt x="0" y="2697231"/>
                </a:cubicBezTo>
                <a:cubicBezTo>
                  <a:pt x="-21723" y="2548648"/>
                  <a:pt x="-22197" y="2246027"/>
                  <a:pt x="0" y="2022929"/>
                </a:cubicBezTo>
                <a:cubicBezTo>
                  <a:pt x="22197" y="1799831"/>
                  <a:pt x="26769" y="1571949"/>
                  <a:pt x="0" y="1402570"/>
                </a:cubicBezTo>
                <a:cubicBezTo>
                  <a:pt x="-26769" y="1233191"/>
                  <a:pt x="-11432" y="884136"/>
                  <a:pt x="0" y="674323"/>
                </a:cubicBezTo>
                <a:close/>
              </a:path>
            </a:pathLst>
          </a:custGeom>
          <a:solidFill>
            <a:schemeClr val="bg1">
              <a:alpha val="90000"/>
            </a:schemeClr>
          </a:solid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122372" y="2492940"/>
            <a:ext cx="10115019" cy="3785652"/>
          </a:xfrm>
          <a:prstGeom prst="rect">
            <a:avLst/>
          </a:prstGeom>
          <a:noFill/>
        </p:spPr>
        <p:txBody>
          <a:bodyPr wrap="square">
            <a:spAutoFit/>
          </a:bodyPr>
          <a:lstStyle/>
          <a:p>
            <a:pPr marL="36195" algn="just"/>
            <a:r>
              <a:rPr lang="en-US" sz="4000" b="1">
                <a:solidFill>
                  <a:srgbClr val="FF0000"/>
                </a:solidFill>
                <a:ea typeface="Roboto" panose="02000000000000000000" pitchFamily="2" charset="0"/>
              </a:rPr>
              <a:t>T</a:t>
            </a:r>
            <a:r>
              <a:rPr lang="vi-VN" sz="4000" b="1">
                <a:solidFill>
                  <a:srgbClr val="FF0000"/>
                </a:solidFill>
                <a:ea typeface="Roboto" panose="02000000000000000000" pitchFamily="2" charset="0"/>
              </a:rPr>
              <a:t>ác giả ấn tượng nhất với những tán xoan </a:t>
            </a:r>
            <a:r>
              <a:rPr lang="en-US" sz="4000" b="1">
                <a:solidFill>
                  <a:srgbClr val="FF0000"/>
                </a:solidFill>
                <a:latin typeface="Calibri" panose="020F0502020204030204" pitchFamily="34" charset="0"/>
                <a:cs typeface="Calibri" panose="020F0502020204030204" pitchFamily="34" charset="0"/>
              </a:rPr>
              <a:t>v</a:t>
            </a:r>
            <a:r>
              <a:rPr lang="vi-VN" sz="4000" b="1">
                <a:solidFill>
                  <a:srgbClr val="FF0000"/>
                </a:solidFill>
                <a:latin typeface="Calibri" panose="020F0502020204030204" pitchFamily="34" charset="0"/>
                <a:cs typeface="Calibri" panose="020F0502020204030204" pitchFamily="34" charset="0"/>
              </a:rPr>
              <a:t>ì</a:t>
            </a:r>
            <a:r>
              <a:rPr lang="en-US" sz="4000" b="1">
                <a:solidFill>
                  <a:srgbClr val="FF0000"/>
                </a:solidFill>
                <a:latin typeface="Calibri" panose="020F0502020204030204" pitchFamily="34" charset="0"/>
                <a:cs typeface="Calibri" panose="020F0502020204030204" pitchFamily="34" charset="0"/>
              </a:rPr>
              <a:t>: </a:t>
            </a:r>
            <a:r>
              <a:rPr lang="vi-VN" sz="4000" b="1">
                <a:solidFill>
                  <a:srgbClr val="005DF3"/>
                </a:solidFill>
                <a:cs typeface="Calibri" panose="020F0502020204030204" pitchFamily="34" charset="0"/>
              </a:rPr>
              <a:t> hơi xuân chớm đến, trên những cành cây khô bỗng vỡ oà những chùm lộc biếc. Lộc xoan có màu ngọc lục, nhìn ngắm mãi vẫn chưa hết vẻ đẹp của búp trên cành.</a:t>
            </a:r>
            <a:endParaRPr lang="vi-VN" sz="4000" b="1" i="0" u="none" strike="noStrike" dirty="0">
              <a:solidFill>
                <a:srgbClr val="005DF3"/>
              </a:solidFill>
              <a:effectLst/>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kids walking in the park&#10;&#10;Description automatically generated"/>
          <p:cNvPicPr>
            <a:picLocks noGrp="1" noChangeAspect="1"/>
          </p:cNvPicPr>
          <p:nvPr>
            <p:ph idx="4294967295"/>
          </p:nvPr>
        </p:nvPicPr>
        <p:blipFill rotWithShape="1">
          <a:blip r:embed="rId1"/>
          <a:srcRect r="1315"/>
          <a:stretch>
            <a:fillRect/>
          </a:stretch>
        </p:blipFill>
        <p:spPr>
          <a:xfrm>
            <a:off x="0" y="1588"/>
            <a:ext cx="12192000" cy="6856412"/>
          </a:xfrm>
          <a:prstGeom prst="rect">
            <a:avLst/>
          </a:prstGeom>
        </p:spPr>
      </p:pic>
      <p:grpSp>
        <p:nvGrpSpPr>
          <p:cNvPr id="6" name="Nhóm 8"/>
          <p:cNvGrpSpPr/>
          <p:nvPr/>
        </p:nvGrpSpPr>
        <p:grpSpPr>
          <a:xfrm>
            <a:off x="2332781" y="916641"/>
            <a:ext cx="7526437" cy="831876"/>
            <a:chOff x="2231102" y="954963"/>
            <a:chExt cx="9140014" cy="831876"/>
          </a:xfrm>
        </p:grpSpPr>
        <p:sp>
          <p:nvSpPr>
            <p:cNvPr id="7" name="Hình chữ nhật: Góc Tròn 9"/>
            <p:cNvSpPr/>
            <p:nvPr/>
          </p:nvSpPr>
          <p:spPr>
            <a:xfrm>
              <a:off x="3081518" y="954963"/>
              <a:ext cx="7166449" cy="831876"/>
            </a:xfrm>
            <a:custGeom>
              <a:avLst/>
              <a:gdLst>
                <a:gd name="connsiteX0" fmla="*/ 0 w 7166449"/>
                <a:gd name="connsiteY0" fmla="*/ 138649 h 831876"/>
                <a:gd name="connsiteX1" fmla="*/ 138649 w 7166449"/>
                <a:gd name="connsiteY1" fmla="*/ 0 h 831876"/>
                <a:gd name="connsiteX2" fmla="*/ 643853 w 7166449"/>
                <a:gd name="connsiteY2" fmla="*/ 0 h 831876"/>
                <a:gd name="connsiteX3" fmla="*/ 1149058 w 7166449"/>
                <a:gd name="connsiteY3" fmla="*/ 0 h 831876"/>
                <a:gd name="connsiteX4" fmla="*/ 1585371 w 7166449"/>
                <a:gd name="connsiteY4" fmla="*/ 0 h 831876"/>
                <a:gd name="connsiteX5" fmla="*/ 2090575 w 7166449"/>
                <a:gd name="connsiteY5" fmla="*/ 0 h 831876"/>
                <a:gd name="connsiteX6" fmla="*/ 2457997 w 7166449"/>
                <a:gd name="connsiteY6" fmla="*/ 0 h 831876"/>
                <a:gd name="connsiteX7" fmla="*/ 3100984 w 7166449"/>
                <a:gd name="connsiteY7" fmla="*/ 0 h 831876"/>
                <a:gd name="connsiteX8" fmla="*/ 3675080 w 7166449"/>
                <a:gd name="connsiteY8" fmla="*/ 0 h 831876"/>
                <a:gd name="connsiteX9" fmla="*/ 4318067 w 7166449"/>
                <a:gd name="connsiteY9" fmla="*/ 0 h 831876"/>
                <a:gd name="connsiteX10" fmla="*/ 4754380 w 7166449"/>
                <a:gd name="connsiteY10" fmla="*/ 0 h 831876"/>
                <a:gd name="connsiteX11" fmla="*/ 5397368 w 7166449"/>
                <a:gd name="connsiteY11" fmla="*/ 0 h 831876"/>
                <a:gd name="connsiteX12" fmla="*/ 5833680 w 7166449"/>
                <a:gd name="connsiteY12" fmla="*/ 0 h 831876"/>
                <a:gd name="connsiteX13" fmla="*/ 6407776 w 7166449"/>
                <a:gd name="connsiteY13" fmla="*/ 0 h 831876"/>
                <a:gd name="connsiteX14" fmla="*/ 7027800 w 7166449"/>
                <a:gd name="connsiteY14" fmla="*/ 0 h 831876"/>
                <a:gd name="connsiteX15" fmla="*/ 7166449 w 7166449"/>
                <a:gd name="connsiteY15" fmla="*/ 138649 h 831876"/>
                <a:gd name="connsiteX16" fmla="*/ 7166449 w 7166449"/>
                <a:gd name="connsiteY16" fmla="*/ 693227 h 831876"/>
                <a:gd name="connsiteX17" fmla="*/ 7027800 w 7166449"/>
                <a:gd name="connsiteY17" fmla="*/ 831876 h 831876"/>
                <a:gd name="connsiteX18" fmla="*/ 6453704 w 7166449"/>
                <a:gd name="connsiteY18" fmla="*/ 831876 h 831876"/>
                <a:gd name="connsiteX19" fmla="*/ 5879608 w 7166449"/>
                <a:gd name="connsiteY19" fmla="*/ 831876 h 831876"/>
                <a:gd name="connsiteX20" fmla="*/ 5374404 w 7166449"/>
                <a:gd name="connsiteY20" fmla="*/ 831876 h 831876"/>
                <a:gd name="connsiteX21" fmla="*/ 4869199 w 7166449"/>
                <a:gd name="connsiteY21" fmla="*/ 831876 h 831876"/>
                <a:gd name="connsiteX22" fmla="*/ 4363995 w 7166449"/>
                <a:gd name="connsiteY22" fmla="*/ 831876 h 831876"/>
                <a:gd name="connsiteX23" fmla="*/ 3996574 w 7166449"/>
                <a:gd name="connsiteY23" fmla="*/ 831876 h 831876"/>
                <a:gd name="connsiteX24" fmla="*/ 3353586 w 7166449"/>
                <a:gd name="connsiteY24" fmla="*/ 831876 h 831876"/>
                <a:gd name="connsiteX25" fmla="*/ 2917273 w 7166449"/>
                <a:gd name="connsiteY25" fmla="*/ 831876 h 831876"/>
                <a:gd name="connsiteX26" fmla="*/ 2205394 w 7166449"/>
                <a:gd name="connsiteY26" fmla="*/ 831876 h 831876"/>
                <a:gd name="connsiteX27" fmla="*/ 1769081 w 7166449"/>
                <a:gd name="connsiteY27" fmla="*/ 831876 h 831876"/>
                <a:gd name="connsiteX28" fmla="*/ 1194985 w 7166449"/>
                <a:gd name="connsiteY28" fmla="*/ 831876 h 831876"/>
                <a:gd name="connsiteX29" fmla="*/ 827564 w 7166449"/>
                <a:gd name="connsiteY29" fmla="*/ 831876 h 831876"/>
                <a:gd name="connsiteX30" fmla="*/ 138649 w 7166449"/>
                <a:gd name="connsiteY30" fmla="*/ 831876 h 831876"/>
                <a:gd name="connsiteX31" fmla="*/ 0 w 7166449"/>
                <a:gd name="connsiteY31" fmla="*/ 693227 h 831876"/>
                <a:gd name="connsiteX32" fmla="*/ 0 w 7166449"/>
                <a:gd name="connsiteY32" fmla="*/ 138649 h 8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66449" h="831876" fill="none" extrusionOk="0">
                  <a:moveTo>
                    <a:pt x="0" y="138649"/>
                  </a:moveTo>
                  <a:cubicBezTo>
                    <a:pt x="-8276" y="47645"/>
                    <a:pt x="60302" y="906"/>
                    <a:pt x="138649" y="0"/>
                  </a:cubicBezTo>
                  <a:cubicBezTo>
                    <a:pt x="286150" y="-53963"/>
                    <a:pt x="506689" y="26988"/>
                    <a:pt x="643853" y="0"/>
                  </a:cubicBezTo>
                  <a:cubicBezTo>
                    <a:pt x="781017" y="-26988"/>
                    <a:pt x="914991" y="22834"/>
                    <a:pt x="1149058" y="0"/>
                  </a:cubicBezTo>
                  <a:cubicBezTo>
                    <a:pt x="1383125" y="-22834"/>
                    <a:pt x="1442701" y="42164"/>
                    <a:pt x="1585371" y="0"/>
                  </a:cubicBezTo>
                  <a:cubicBezTo>
                    <a:pt x="1728041" y="-42164"/>
                    <a:pt x="1958594" y="37492"/>
                    <a:pt x="2090575" y="0"/>
                  </a:cubicBezTo>
                  <a:cubicBezTo>
                    <a:pt x="2222556" y="-37492"/>
                    <a:pt x="2331961" y="17131"/>
                    <a:pt x="2457997" y="0"/>
                  </a:cubicBezTo>
                  <a:cubicBezTo>
                    <a:pt x="2584033" y="-17131"/>
                    <a:pt x="2937099" y="59914"/>
                    <a:pt x="3100984" y="0"/>
                  </a:cubicBezTo>
                  <a:cubicBezTo>
                    <a:pt x="3264869" y="-59914"/>
                    <a:pt x="3461140" y="12079"/>
                    <a:pt x="3675080" y="0"/>
                  </a:cubicBezTo>
                  <a:cubicBezTo>
                    <a:pt x="3889020" y="-12079"/>
                    <a:pt x="4027472" y="38726"/>
                    <a:pt x="4318067" y="0"/>
                  </a:cubicBezTo>
                  <a:cubicBezTo>
                    <a:pt x="4608662" y="-38726"/>
                    <a:pt x="4591014" y="23244"/>
                    <a:pt x="4754380" y="0"/>
                  </a:cubicBezTo>
                  <a:cubicBezTo>
                    <a:pt x="4917746" y="-23244"/>
                    <a:pt x="5110024" y="25151"/>
                    <a:pt x="5397368" y="0"/>
                  </a:cubicBezTo>
                  <a:cubicBezTo>
                    <a:pt x="5684712" y="-25151"/>
                    <a:pt x="5660008" y="46660"/>
                    <a:pt x="5833680" y="0"/>
                  </a:cubicBezTo>
                  <a:cubicBezTo>
                    <a:pt x="6007352" y="-46660"/>
                    <a:pt x="6161680" y="10357"/>
                    <a:pt x="6407776" y="0"/>
                  </a:cubicBezTo>
                  <a:cubicBezTo>
                    <a:pt x="6653872" y="-10357"/>
                    <a:pt x="6838361" y="15366"/>
                    <a:pt x="7027800" y="0"/>
                  </a:cubicBezTo>
                  <a:cubicBezTo>
                    <a:pt x="7103519" y="-5414"/>
                    <a:pt x="7166501" y="76929"/>
                    <a:pt x="7166449" y="138649"/>
                  </a:cubicBezTo>
                  <a:cubicBezTo>
                    <a:pt x="7211980" y="386795"/>
                    <a:pt x="7112236" y="493654"/>
                    <a:pt x="7166449" y="693227"/>
                  </a:cubicBezTo>
                  <a:cubicBezTo>
                    <a:pt x="7168311" y="776631"/>
                    <a:pt x="7087571" y="829085"/>
                    <a:pt x="7027800" y="831876"/>
                  </a:cubicBezTo>
                  <a:cubicBezTo>
                    <a:pt x="6757263" y="879976"/>
                    <a:pt x="6636529" y="785255"/>
                    <a:pt x="6453704" y="831876"/>
                  </a:cubicBezTo>
                  <a:cubicBezTo>
                    <a:pt x="6270879" y="878497"/>
                    <a:pt x="6105168" y="777432"/>
                    <a:pt x="5879608" y="831876"/>
                  </a:cubicBezTo>
                  <a:cubicBezTo>
                    <a:pt x="5654048" y="886320"/>
                    <a:pt x="5544939" y="806500"/>
                    <a:pt x="5374404" y="831876"/>
                  </a:cubicBezTo>
                  <a:cubicBezTo>
                    <a:pt x="5203869" y="857252"/>
                    <a:pt x="4999896" y="798062"/>
                    <a:pt x="4869199" y="831876"/>
                  </a:cubicBezTo>
                  <a:cubicBezTo>
                    <a:pt x="4738503" y="865690"/>
                    <a:pt x="4515181" y="803574"/>
                    <a:pt x="4363995" y="831876"/>
                  </a:cubicBezTo>
                  <a:cubicBezTo>
                    <a:pt x="4212809" y="860178"/>
                    <a:pt x="4173839" y="828634"/>
                    <a:pt x="3996574" y="831876"/>
                  </a:cubicBezTo>
                  <a:cubicBezTo>
                    <a:pt x="3819309" y="835118"/>
                    <a:pt x="3583698" y="812980"/>
                    <a:pt x="3353586" y="831876"/>
                  </a:cubicBezTo>
                  <a:cubicBezTo>
                    <a:pt x="3123474" y="850772"/>
                    <a:pt x="3112940" y="802100"/>
                    <a:pt x="2917273" y="831876"/>
                  </a:cubicBezTo>
                  <a:cubicBezTo>
                    <a:pt x="2721606" y="861652"/>
                    <a:pt x="2371643" y="830994"/>
                    <a:pt x="2205394" y="831876"/>
                  </a:cubicBezTo>
                  <a:cubicBezTo>
                    <a:pt x="2039145" y="832758"/>
                    <a:pt x="1910500" y="815156"/>
                    <a:pt x="1769081" y="831876"/>
                  </a:cubicBezTo>
                  <a:cubicBezTo>
                    <a:pt x="1627662" y="848596"/>
                    <a:pt x="1354784" y="826862"/>
                    <a:pt x="1194985" y="831876"/>
                  </a:cubicBezTo>
                  <a:cubicBezTo>
                    <a:pt x="1035186" y="836890"/>
                    <a:pt x="935663" y="799290"/>
                    <a:pt x="827564" y="831876"/>
                  </a:cubicBezTo>
                  <a:cubicBezTo>
                    <a:pt x="719465" y="864462"/>
                    <a:pt x="282503" y="770697"/>
                    <a:pt x="138649" y="831876"/>
                  </a:cubicBezTo>
                  <a:cubicBezTo>
                    <a:pt x="60266" y="810616"/>
                    <a:pt x="13196" y="751816"/>
                    <a:pt x="0" y="693227"/>
                  </a:cubicBezTo>
                  <a:cubicBezTo>
                    <a:pt x="-58198" y="486683"/>
                    <a:pt x="29238" y="335214"/>
                    <a:pt x="0" y="138649"/>
                  </a:cubicBezTo>
                  <a:close/>
                </a:path>
                <a:path w="7166449" h="831876" stroke="0" extrusionOk="0">
                  <a:moveTo>
                    <a:pt x="0" y="138649"/>
                  </a:moveTo>
                  <a:cubicBezTo>
                    <a:pt x="-10767" y="79642"/>
                    <a:pt x="62213" y="-2634"/>
                    <a:pt x="138649" y="0"/>
                  </a:cubicBezTo>
                  <a:cubicBezTo>
                    <a:pt x="240618" y="-47751"/>
                    <a:pt x="496043" y="57181"/>
                    <a:pt x="643853" y="0"/>
                  </a:cubicBezTo>
                  <a:cubicBezTo>
                    <a:pt x="791663" y="-57181"/>
                    <a:pt x="892936" y="27789"/>
                    <a:pt x="1080166" y="0"/>
                  </a:cubicBezTo>
                  <a:cubicBezTo>
                    <a:pt x="1267396" y="-27789"/>
                    <a:pt x="1329061" y="37325"/>
                    <a:pt x="1516479" y="0"/>
                  </a:cubicBezTo>
                  <a:cubicBezTo>
                    <a:pt x="1703897" y="-37325"/>
                    <a:pt x="1879055" y="39209"/>
                    <a:pt x="2090575" y="0"/>
                  </a:cubicBezTo>
                  <a:cubicBezTo>
                    <a:pt x="2302095" y="-39209"/>
                    <a:pt x="2496126" y="2516"/>
                    <a:pt x="2802454" y="0"/>
                  </a:cubicBezTo>
                  <a:cubicBezTo>
                    <a:pt x="3108782" y="-2516"/>
                    <a:pt x="3089709" y="49062"/>
                    <a:pt x="3307658" y="0"/>
                  </a:cubicBezTo>
                  <a:cubicBezTo>
                    <a:pt x="3525607" y="-49062"/>
                    <a:pt x="3761601" y="39979"/>
                    <a:pt x="3881754" y="0"/>
                  </a:cubicBezTo>
                  <a:cubicBezTo>
                    <a:pt x="4001907" y="-39979"/>
                    <a:pt x="4130270" y="8911"/>
                    <a:pt x="4249176" y="0"/>
                  </a:cubicBezTo>
                  <a:cubicBezTo>
                    <a:pt x="4368082" y="-8911"/>
                    <a:pt x="4669033" y="50790"/>
                    <a:pt x="4823272" y="0"/>
                  </a:cubicBezTo>
                  <a:cubicBezTo>
                    <a:pt x="4977511" y="-50790"/>
                    <a:pt x="5252181" y="58656"/>
                    <a:pt x="5397368" y="0"/>
                  </a:cubicBezTo>
                  <a:cubicBezTo>
                    <a:pt x="5542555" y="-58656"/>
                    <a:pt x="5712493" y="25607"/>
                    <a:pt x="5971464" y="0"/>
                  </a:cubicBezTo>
                  <a:cubicBezTo>
                    <a:pt x="6230435" y="-25607"/>
                    <a:pt x="6703939" y="105683"/>
                    <a:pt x="7027800" y="0"/>
                  </a:cubicBezTo>
                  <a:cubicBezTo>
                    <a:pt x="7110563" y="7038"/>
                    <a:pt x="7172594" y="77882"/>
                    <a:pt x="7166449" y="138649"/>
                  </a:cubicBezTo>
                  <a:cubicBezTo>
                    <a:pt x="7204381" y="263822"/>
                    <a:pt x="7113918" y="480817"/>
                    <a:pt x="7166449" y="693227"/>
                  </a:cubicBezTo>
                  <a:cubicBezTo>
                    <a:pt x="7151947" y="783090"/>
                    <a:pt x="7116456" y="834358"/>
                    <a:pt x="7027800" y="831876"/>
                  </a:cubicBezTo>
                  <a:cubicBezTo>
                    <a:pt x="6946811" y="858923"/>
                    <a:pt x="6807237" y="807477"/>
                    <a:pt x="6660379" y="831876"/>
                  </a:cubicBezTo>
                  <a:cubicBezTo>
                    <a:pt x="6513521" y="856275"/>
                    <a:pt x="6282854" y="813851"/>
                    <a:pt x="6155174" y="831876"/>
                  </a:cubicBezTo>
                  <a:cubicBezTo>
                    <a:pt x="6027494" y="849901"/>
                    <a:pt x="5850204" y="792033"/>
                    <a:pt x="5718861" y="831876"/>
                  </a:cubicBezTo>
                  <a:cubicBezTo>
                    <a:pt x="5587518" y="871719"/>
                    <a:pt x="5280964" y="830400"/>
                    <a:pt x="5006982" y="831876"/>
                  </a:cubicBezTo>
                  <a:cubicBezTo>
                    <a:pt x="4733000" y="833352"/>
                    <a:pt x="4672282" y="788720"/>
                    <a:pt x="4570669" y="831876"/>
                  </a:cubicBezTo>
                  <a:cubicBezTo>
                    <a:pt x="4469056" y="875032"/>
                    <a:pt x="4288706" y="807962"/>
                    <a:pt x="4134357" y="831876"/>
                  </a:cubicBezTo>
                  <a:cubicBezTo>
                    <a:pt x="3980008" y="855790"/>
                    <a:pt x="3811692" y="799191"/>
                    <a:pt x="3560261" y="831876"/>
                  </a:cubicBezTo>
                  <a:cubicBezTo>
                    <a:pt x="3308830" y="864561"/>
                    <a:pt x="3188928" y="784570"/>
                    <a:pt x="3055056" y="831876"/>
                  </a:cubicBezTo>
                  <a:cubicBezTo>
                    <a:pt x="2921185" y="879182"/>
                    <a:pt x="2698334" y="771498"/>
                    <a:pt x="2480960" y="831876"/>
                  </a:cubicBezTo>
                  <a:cubicBezTo>
                    <a:pt x="2263586" y="892254"/>
                    <a:pt x="2195284" y="801741"/>
                    <a:pt x="2044647" y="831876"/>
                  </a:cubicBezTo>
                  <a:cubicBezTo>
                    <a:pt x="1894010" y="862011"/>
                    <a:pt x="1663572" y="785549"/>
                    <a:pt x="1539443" y="831876"/>
                  </a:cubicBezTo>
                  <a:cubicBezTo>
                    <a:pt x="1415314" y="878203"/>
                    <a:pt x="1074016" y="799293"/>
                    <a:pt x="896456" y="831876"/>
                  </a:cubicBezTo>
                  <a:cubicBezTo>
                    <a:pt x="718896" y="864459"/>
                    <a:pt x="485309" y="826114"/>
                    <a:pt x="138649" y="831876"/>
                  </a:cubicBezTo>
                  <a:cubicBezTo>
                    <a:pt x="59126" y="825810"/>
                    <a:pt x="-19846" y="767803"/>
                    <a:pt x="0" y="693227"/>
                  </a:cubicBezTo>
                  <a:cubicBezTo>
                    <a:pt x="-14686" y="568526"/>
                    <a:pt x="14345" y="333252"/>
                    <a:pt x="0" y="138649"/>
                  </a:cubicBezTo>
                  <a:close/>
                </a:path>
              </a:pathLst>
            </a:custGeom>
            <a:solidFill>
              <a:schemeClr val="bg1">
                <a:alpha val="94870"/>
              </a:schemeClr>
            </a:solidFill>
            <a:ln w="317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13"/>
            <p:cNvSpPr/>
            <p:nvPr/>
          </p:nvSpPr>
          <p:spPr>
            <a:xfrm>
              <a:off x="2231102" y="955842"/>
              <a:ext cx="9140014" cy="830997"/>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lang="en-US" sz="4800" b="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Ý chính của đoạn 1, 2</a:t>
              </a:r>
              <a:endPar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endParaRPr>
            </a:p>
          </p:txBody>
        </p:sp>
      </p:grpSp>
      <p:sp>
        <p:nvSpPr>
          <p:cNvPr id="9" name="Round Diagonal Corner Rectangle 8"/>
          <p:cNvSpPr/>
          <p:nvPr/>
        </p:nvSpPr>
        <p:spPr>
          <a:xfrm>
            <a:off x="1045368" y="2062842"/>
            <a:ext cx="10101262" cy="3525171"/>
          </a:xfrm>
          <a:prstGeom prst="round2Diag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TextBox 11"/>
          <p:cNvSpPr txBox="1"/>
          <p:nvPr/>
        </p:nvSpPr>
        <p:spPr>
          <a:xfrm>
            <a:off x="1309686" y="2394266"/>
            <a:ext cx="9572625"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005DF3"/>
                </a:solidFill>
                <a:effectLst/>
                <a:uLnTx/>
                <a:uFillTx/>
                <a:latin typeface="Google Sans"/>
                <a:ea typeface="+mn-ea"/>
                <a:cs typeface="+mn-cs"/>
              </a:rPr>
              <a:t>Cây cối trong vườn đua nhau khoe sắc khi mùa xuân đến</a:t>
            </a:r>
            <a:endParaRPr kumimoji="0" lang="en-US" sz="6600" b="1" i="0" u="none" strike="noStrike" kern="1200" cap="none" spc="0" normalizeH="0" baseline="0" noProof="0" dirty="0">
              <a:ln>
                <a:noFill/>
              </a:ln>
              <a:solidFill>
                <a:srgbClr val="005DF3"/>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ree vector japanese boy and girl in school unifor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789" b="95413" l="5112" r="94089">
                        <a14:foregroundMark x1="23003" y1="15229" x2="24920" y2="67156"/>
                        <a14:foregroundMark x1="17093" y1="31009" x2="17252" y2="33578"/>
                        <a14:foregroundMark x1="5112" y1="24771" x2="6709" y2="23670"/>
                        <a14:foregroundMark x1="17732" y1="47156" x2="23323" y2="46789"/>
                        <a14:foregroundMark x1="17412" y1="47523" x2="18530" y2="45688"/>
                        <a14:foregroundMark x1="17572" y1="79633" x2="14856" y2="91009"/>
                        <a14:foregroundMark x1="25240" y1="81468" x2="25080" y2="90459"/>
                        <a14:foregroundMark x1="13099" y1="95229" x2="14537" y2="95413"/>
                        <a14:foregroundMark x1="68690" y1="90459" x2="68690" y2="83303"/>
                        <a14:foregroundMark x1="82588" y1="76330" x2="84026" y2="84037"/>
                        <a14:foregroundMark x1="84026" y1="84037" x2="87380" y2="89908"/>
                        <a14:foregroundMark x1="87380" y1="89908" x2="88818" y2="87156"/>
                        <a14:foregroundMark x1="92812" y1="81284" x2="92971" y2="82936"/>
                        <a14:foregroundMark x1="77157" y1="58349" x2="80671" y2="65138"/>
                        <a14:foregroundMark x1="72045" y1="47523" x2="73163" y2="47706"/>
                        <a14:foregroundMark x1="72684" y1="26422" x2="75080" y2="26606"/>
                        <a14:foregroundMark x1="62939" y1="26055" x2="62939" y2="26055"/>
                        <a14:foregroundMark x1="94249" y1="32110" x2="90735" y2="33945"/>
                        <a14:foregroundMark x1="93930" y1="84220" x2="93930" y2="82569"/>
                        <a14:foregroundMark x1="66134" y1="6789" x2="71565" y2="8807"/>
                        <a14:foregroundMark x1="64058" y1="14495" x2="68530" y2="15596"/>
                        <a14:foregroundMark x1="70128" y1="11376" x2="74601" y2="16330"/>
                        <a14:foregroundMark x1="74601" y1="16330" x2="74760" y2="15963"/>
                        <a14:foregroundMark x1="12939" y1="23486" x2="6709" y2="33761"/>
                        <a14:foregroundMark x1="29712" y1="23119" x2="33227" y2="33394"/>
                        <a14:foregroundMark x1="33866" y1="23670" x2="34824" y2="28073"/>
                      </a14:backgroundRemoval>
                    </a14:imgEffect>
                  </a14:imgLayer>
                </a14:imgProps>
              </a:ext>
              <a:ext uri="{28A0092B-C50C-407E-A947-70E740481C1C}">
                <a14:useLocalDpi xmlns:a14="http://schemas.microsoft.com/office/drawing/2010/main" val="0"/>
              </a:ext>
            </a:extLst>
          </a:blip>
          <a:srcRect/>
          <a:stretch>
            <a:fillRect/>
          </a:stretch>
        </p:blipFill>
        <p:spPr bwMode="auto">
          <a:xfrm>
            <a:off x="5314951" y="1456043"/>
            <a:ext cx="5563254" cy="48434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15296" y="2151727"/>
            <a:ext cx="2182008" cy="3046988"/>
          </a:xfrm>
          <a:prstGeom prst="rect">
            <a:avLst/>
          </a:prstGeom>
          <a:noFill/>
        </p:spPr>
        <p:txBody>
          <a:bodyPr wrap="none" lIns="91440" tIns="45720" rIns="91440" bIns="45720">
            <a:spAutoFit/>
          </a:bodyPr>
          <a:lstStyle/>
          <a:p>
            <a:pPr algn="ctr"/>
            <a:r>
              <a:rPr lang="en-US" sz="9600" b="1" dirty="0">
                <a:ln w="330200">
                  <a:solidFill>
                    <a:schemeClr val="bg2"/>
                  </a:solidFill>
                  <a:prstDash val="solid"/>
                </a:ln>
                <a:solidFill>
                  <a:srgbClr val="FFC000"/>
                </a:solidFill>
                <a:effectLst>
                  <a:outerShdw blurRad="38100" dist="22860" dir="5400000" algn="tl" rotWithShape="0">
                    <a:srgbClr val="000000">
                      <a:alpha val="30000"/>
                    </a:srgbClr>
                  </a:outerShdw>
                </a:effectLst>
                <a:latin typeface="LNTH-Hoa Nho LNTH" pitchFamily="2" charset="77"/>
              </a:rPr>
              <a:t>KHỞI</a:t>
            </a:r>
            <a:endParaRPr lang="en-US" sz="9600" b="1" dirty="0">
              <a:ln w="330200">
                <a:solidFill>
                  <a:schemeClr val="bg2"/>
                </a:solidFill>
                <a:prstDash val="solid"/>
              </a:ln>
              <a:solidFill>
                <a:srgbClr val="FFC000"/>
              </a:solidFill>
              <a:effectLst>
                <a:outerShdw blurRad="38100" dist="22860" dir="5400000" algn="tl" rotWithShape="0">
                  <a:srgbClr val="000000">
                    <a:alpha val="30000"/>
                  </a:srgbClr>
                </a:outerShdw>
              </a:effectLst>
              <a:latin typeface="LNTH-Hoa Nho LNTH" pitchFamily="2" charset="77"/>
            </a:endParaRPr>
          </a:p>
          <a:p>
            <a:pPr algn="ctr"/>
            <a:r>
              <a:rPr lang="en-US" sz="9600" b="1" cap="none" spc="0" dirty="0">
                <a:ln w="330200">
                  <a:solidFill>
                    <a:schemeClr val="bg2"/>
                  </a:solidFill>
                  <a:prstDash val="solid"/>
                </a:ln>
                <a:solidFill>
                  <a:srgbClr val="FFC000"/>
                </a:solidFill>
                <a:effectLst>
                  <a:outerShdw blurRad="38100" dist="22860" dir="5400000" algn="tl" rotWithShape="0">
                    <a:srgbClr val="000000">
                      <a:alpha val="30000"/>
                    </a:srgbClr>
                  </a:outerShdw>
                </a:effectLst>
                <a:latin typeface="LNTH-Hoa Nho LNTH" pitchFamily="2" charset="77"/>
              </a:rPr>
              <a:t>ĐỘNG</a:t>
            </a:r>
            <a:endParaRPr lang="en-US" sz="9600" b="1" cap="none" spc="0" dirty="0">
              <a:ln w="330200">
                <a:solidFill>
                  <a:schemeClr val="bg2"/>
                </a:solidFill>
                <a:prstDash val="solid"/>
              </a:ln>
              <a:solidFill>
                <a:srgbClr val="FFFFFF"/>
              </a:solidFill>
              <a:effectLst>
                <a:outerShdw blurRad="38100" dist="22860" dir="5400000" algn="tl" rotWithShape="0">
                  <a:srgbClr val="000000">
                    <a:alpha val="30000"/>
                  </a:srgbClr>
                </a:outerShdw>
              </a:effectLst>
              <a:latin typeface="LNTH-Hoa Nho LNTH" pitchFamily="2" charset="77"/>
            </a:endParaRPr>
          </a:p>
        </p:txBody>
      </p:sp>
      <p:sp>
        <p:nvSpPr>
          <p:cNvPr id="7" name="Rectangle 6"/>
          <p:cNvSpPr/>
          <p:nvPr/>
        </p:nvSpPr>
        <p:spPr>
          <a:xfrm>
            <a:off x="2215296" y="2151727"/>
            <a:ext cx="2182008" cy="3046988"/>
          </a:xfrm>
          <a:prstGeom prst="rect">
            <a:avLst/>
          </a:prstGeom>
          <a:noFill/>
        </p:spPr>
        <p:txBody>
          <a:bodyPr wrap="none" lIns="91440" tIns="45720" rIns="91440" bIns="45720">
            <a:spAutoFit/>
          </a:bodyPr>
          <a:lstStyle/>
          <a:p>
            <a:pPr algn="ctr"/>
            <a:r>
              <a:rPr lang="en-US" sz="9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LNTH-Hoa Nho LNTH" pitchFamily="2" charset="77"/>
              </a:rPr>
              <a:t>KHỞI</a:t>
            </a:r>
            <a:endParaRPr lang="en-US" sz="9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LNTH-Hoa Nho LNTH" pitchFamily="2" charset="77"/>
            </a:endParaRPr>
          </a:p>
          <a:p>
            <a:pPr algn="ctr"/>
            <a:r>
              <a:rPr lang="en-US" sz="96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LNTH-Hoa Nho LNTH" pitchFamily="2" charset="77"/>
              </a:rPr>
              <a:t>ĐỘNG</a:t>
            </a:r>
            <a:endParaRPr lang="en-US" sz="96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LNTH-Hoa Nho LNTH" pitchFamily="2" charset="77"/>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257995" y="208482"/>
            <a:ext cx="11458518" cy="1432638"/>
            <a:chOff x="1687278" y="482420"/>
            <a:chExt cx="8282915" cy="2387428"/>
          </a:xfrm>
        </p:grpSpPr>
        <p:sp>
          <p:nvSpPr>
            <p:cNvPr id="11" name="TextBox 10"/>
            <p:cNvSpPr txBox="1"/>
            <p:nvPr/>
          </p:nvSpPr>
          <p:spPr>
            <a:xfrm>
              <a:off x="1687278" y="883739"/>
              <a:ext cx="8282915" cy="1986109"/>
            </a:xfrm>
            <a:prstGeom prst="roundRect">
              <a:avLst/>
            </a:prstGeom>
            <a:solidFill>
              <a:srgbClr val="E0FFC1"/>
            </a:solidFill>
            <a:ln w="38100">
              <a:solidFill>
                <a:srgbClr val="00B050"/>
              </a:solidFill>
            </a:ln>
          </p:spPr>
          <p:txBody>
            <a:bodyPr wrap="square" rtlCol="0">
              <a:spAutoFit/>
            </a:bodyPr>
            <a:lstStyle/>
            <a:p>
              <a:pPr algn="just"/>
              <a:r>
                <a:rPr lang="en-US" sz="3200" b="1" dirty="0">
                  <a:ea typeface="Roboto" panose="02000000000000000000" pitchFamily="2" charset="0"/>
                </a:rPr>
                <a:t>   3</a:t>
              </a:r>
              <a:r>
                <a:rPr lang="en-US" sz="3200" b="1">
                  <a:ea typeface="Roboto" panose="02000000000000000000" pitchFamily="2" charset="0"/>
                </a:rPr>
                <a:t>. </a:t>
              </a:r>
              <a:r>
                <a:rPr lang="vi-VN" sz="3200" b="1">
                  <a:ea typeface="Roboto" panose="02000000000000000000" pitchFamily="2" charset="0"/>
                </a:rPr>
                <a:t>Tìm từ ngữ gợi tả mỗi âm thanh trong vườn cây. Những âm thanh ấy</a:t>
              </a:r>
              <a:r>
                <a:rPr lang="en-US" sz="3200" b="1">
                  <a:ea typeface="Roboto" panose="02000000000000000000" pitchFamily="2" charset="0"/>
                </a:rPr>
                <a:t> </a:t>
              </a:r>
              <a:r>
                <a:rPr lang="vi-VN" sz="3200" b="1">
                  <a:ea typeface="Roboto" panose="02000000000000000000" pitchFamily="2" charset="0"/>
                </a:rPr>
                <a:t>đem đến cho em cảm xúc gì?</a:t>
              </a:r>
              <a:endParaRPr lang="en-US" sz="3200" b="1" dirty="0">
                <a:ea typeface="Roboto" panose="02000000000000000000" pitchFamily="2" charset="0"/>
              </a:endParaRPr>
            </a:p>
          </p:txBody>
        </p:sp>
        <p:pic>
          <p:nvPicPr>
            <p:cNvPr id="12" name="Picture 11"/>
            <p:cNvPicPr>
              <a:picLocks noChangeAspect="1"/>
            </p:cNvPicPr>
            <p:nvPr/>
          </p:nvPicPr>
          <p:blipFill>
            <a:blip r:embed="rId1"/>
            <a:stretch>
              <a:fillRect/>
            </a:stretch>
          </p:blipFill>
          <p:spPr>
            <a:xfrm>
              <a:off x="1687278" y="482420"/>
              <a:ext cx="429877" cy="802640"/>
            </a:xfrm>
            <a:prstGeom prst="rect">
              <a:avLst/>
            </a:prstGeom>
          </p:spPr>
        </p:pic>
      </p:grpSp>
      <p:grpSp>
        <p:nvGrpSpPr>
          <p:cNvPr id="15" name="Group 14"/>
          <p:cNvGrpSpPr/>
          <p:nvPr/>
        </p:nvGrpSpPr>
        <p:grpSpPr>
          <a:xfrm>
            <a:off x="257995" y="2028664"/>
            <a:ext cx="11458517" cy="4480243"/>
            <a:chOff x="473265" y="4763347"/>
            <a:chExt cx="11458517" cy="4480243"/>
          </a:xfrm>
        </p:grpSpPr>
        <p:sp>
          <p:nvSpPr>
            <p:cNvPr id="16" name="TextBox 15"/>
            <p:cNvSpPr txBox="1"/>
            <p:nvPr/>
          </p:nvSpPr>
          <p:spPr>
            <a:xfrm>
              <a:off x="917045" y="4782794"/>
              <a:ext cx="11014737" cy="446079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 Từ ngữ gợi tả mỗi âm thanh trong vườn cây: </a:t>
              </a:r>
              <a:endParaRPr lang="en-US" sz="3200" b="1">
                <a:ea typeface="Roboto" panose="02000000000000000000" pitchFamily="2" charset="0"/>
              </a:endParaRPr>
            </a:p>
            <a:p>
              <a:pPr algn="just"/>
              <a:r>
                <a:rPr lang="vi-VN" sz="3200" b="1">
                  <a:ea typeface="Roboto" panose="02000000000000000000" pitchFamily="2" charset="0"/>
                </a:rPr>
                <a:t>+ Chim vành khuyên lích chích tìm sâu trong các bụi chanh. </a:t>
              </a:r>
              <a:endParaRPr lang="en-US" sz="3200" b="1">
                <a:ea typeface="Roboto" panose="02000000000000000000" pitchFamily="2" charset="0"/>
              </a:endParaRPr>
            </a:p>
            <a:p>
              <a:pPr algn="just"/>
              <a:r>
                <a:rPr lang="vi-VN" sz="3200" b="1">
                  <a:ea typeface="Roboto" panose="02000000000000000000" pitchFamily="2" charset="0"/>
                </a:rPr>
                <a:t>+ Tiếng chim gáy gù gù trong bụi tre gai. </a:t>
              </a:r>
              <a:endParaRPr lang="en-US" sz="3200" b="1">
                <a:ea typeface="Roboto" panose="02000000000000000000" pitchFamily="2" charset="0"/>
              </a:endParaRPr>
            </a:p>
            <a:p>
              <a:pPr algn="just"/>
              <a:r>
                <a:rPr lang="vi-VN" sz="3200" b="1">
                  <a:ea typeface="Roboto" panose="02000000000000000000" pitchFamily="2" charset="0"/>
                </a:rPr>
                <a:t>+  Đàn chim chào mào ríu rít trên các cành xoan, vừa đứng ở vườn này đã chạy sang vườn khác.</a:t>
              </a:r>
              <a:endParaRPr lang="en-US" sz="3200" b="1">
                <a:ea typeface="Roboto" panose="02000000000000000000" pitchFamily="2" charset="0"/>
              </a:endParaRPr>
            </a:p>
            <a:p>
              <a:pPr algn="just"/>
              <a:r>
                <a:rPr lang="vi-VN" sz="3200" b="1">
                  <a:ea typeface="Roboto" panose="02000000000000000000" pitchFamily="2" charset="0"/>
                </a:rPr>
                <a:t>- Những âm thanh ấy đem đến cho em cảm xúc hân hoan, náo nức về cảnh sắc mùa xuân trong vườn.</a:t>
              </a:r>
              <a:endParaRPr lang="en-US" sz="3200" dirty="0">
                <a:ea typeface="Roboto" panose="02000000000000000000" pitchFamily="2" charset="0"/>
              </a:endParaRPr>
            </a:p>
          </p:txBody>
        </p:sp>
        <p:pic>
          <p:nvPicPr>
            <p:cNvPr id="17" name="Picture 16"/>
            <p:cNvPicPr>
              <a:picLocks noChangeAspect="1"/>
            </p:cNvPicPr>
            <p:nvPr/>
          </p:nvPicPr>
          <p:blipFill>
            <a:blip r:embed="rId2"/>
            <a:stretch>
              <a:fillRect/>
            </a:stretch>
          </p:blipFill>
          <p:spPr>
            <a:xfrm>
              <a:off x="473265" y="4763347"/>
              <a:ext cx="887562" cy="80264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kids walking in the park&#10;&#10;Description automatically generated"/>
          <p:cNvPicPr>
            <a:picLocks noGrp="1" noChangeAspect="1"/>
          </p:cNvPicPr>
          <p:nvPr>
            <p:ph idx="4294967295"/>
          </p:nvPr>
        </p:nvPicPr>
        <p:blipFill rotWithShape="1">
          <a:blip r:embed="rId1"/>
          <a:srcRect r="1315"/>
          <a:stretch>
            <a:fillRect/>
          </a:stretch>
        </p:blipFill>
        <p:spPr>
          <a:xfrm>
            <a:off x="0" y="1588"/>
            <a:ext cx="12192000" cy="6856412"/>
          </a:xfrm>
          <a:prstGeom prst="rect">
            <a:avLst/>
          </a:prstGeom>
        </p:spPr>
      </p:pic>
      <p:grpSp>
        <p:nvGrpSpPr>
          <p:cNvPr id="6" name="Nhóm 8"/>
          <p:cNvGrpSpPr/>
          <p:nvPr/>
        </p:nvGrpSpPr>
        <p:grpSpPr>
          <a:xfrm>
            <a:off x="2332781" y="916641"/>
            <a:ext cx="7526437" cy="831876"/>
            <a:chOff x="2231102" y="954963"/>
            <a:chExt cx="9140014" cy="831876"/>
          </a:xfrm>
        </p:grpSpPr>
        <p:sp>
          <p:nvSpPr>
            <p:cNvPr id="7" name="Hình chữ nhật: Góc Tròn 9"/>
            <p:cNvSpPr/>
            <p:nvPr/>
          </p:nvSpPr>
          <p:spPr>
            <a:xfrm>
              <a:off x="3081518" y="954963"/>
              <a:ext cx="7166449" cy="831876"/>
            </a:xfrm>
            <a:custGeom>
              <a:avLst/>
              <a:gdLst>
                <a:gd name="connsiteX0" fmla="*/ 0 w 7166449"/>
                <a:gd name="connsiteY0" fmla="*/ 138649 h 831876"/>
                <a:gd name="connsiteX1" fmla="*/ 138649 w 7166449"/>
                <a:gd name="connsiteY1" fmla="*/ 0 h 831876"/>
                <a:gd name="connsiteX2" fmla="*/ 643853 w 7166449"/>
                <a:gd name="connsiteY2" fmla="*/ 0 h 831876"/>
                <a:gd name="connsiteX3" fmla="*/ 1149058 w 7166449"/>
                <a:gd name="connsiteY3" fmla="*/ 0 h 831876"/>
                <a:gd name="connsiteX4" fmla="*/ 1585371 w 7166449"/>
                <a:gd name="connsiteY4" fmla="*/ 0 h 831876"/>
                <a:gd name="connsiteX5" fmla="*/ 2090575 w 7166449"/>
                <a:gd name="connsiteY5" fmla="*/ 0 h 831876"/>
                <a:gd name="connsiteX6" fmla="*/ 2457997 w 7166449"/>
                <a:gd name="connsiteY6" fmla="*/ 0 h 831876"/>
                <a:gd name="connsiteX7" fmla="*/ 3100984 w 7166449"/>
                <a:gd name="connsiteY7" fmla="*/ 0 h 831876"/>
                <a:gd name="connsiteX8" fmla="*/ 3675080 w 7166449"/>
                <a:gd name="connsiteY8" fmla="*/ 0 h 831876"/>
                <a:gd name="connsiteX9" fmla="*/ 4318067 w 7166449"/>
                <a:gd name="connsiteY9" fmla="*/ 0 h 831876"/>
                <a:gd name="connsiteX10" fmla="*/ 4754380 w 7166449"/>
                <a:gd name="connsiteY10" fmla="*/ 0 h 831876"/>
                <a:gd name="connsiteX11" fmla="*/ 5397368 w 7166449"/>
                <a:gd name="connsiteY11" fmla="*/ 0 h 831876"/>
                <a:gd name="connsiteX12" fmla="*/ 5833680 w 7166449"/>
                <a:gd name="connsiteY12" fmla="*/ 0 h 831876"/>
                <a:gd name="connsiteX13" fmla="*/ 6407776 w 7166449"/>
                <a:gd name="connsiteY13" fmla="*/ 0 h 831876"/>
                <a:gd name="connsiteX14" fmla="*/ 7027800 w 7166449"/>
                <a:gd name="connsiteY14" fmla="*/ 0 h 831876"/>
                <a:gd name="connsiteX15" fmla="*/ 7166449 w 7166449"/>
                <a:gd name="connsiteY15" fmla="*/ 138649 h 831876"/>
                <a:gd name="connsiteX16" fmla="*/ 7166449 w 7166449"/>
                <a:gd name="connsiteY16" fmla="*/ 693227 h 831876"/>
                <a:gd name="connsiteX17" fmla="*/ 7027800 w 7166449"/>
                <a:gd name="connsiteY17" fmla="*/ 831876 h 831876"/>
                <a:gd name="connsiteX18" fmla="*/ 6453704 w 7166449"/>
                <a:gd name="connsiteY18" fmla="*/ 831876 h 831876"/>
                <a:gd name="connsiteX19" fmla="*/ 5879608 w 7166449"/>
                <a:gd name="connsiteY19" fmla="*/ 831876 h 831876"/>
                <a:gd name="connsiteX20" fmla="*/ 5374404 w 7166449"/>
                <a:gd name="connsiteY20" fmla="*/ 831876 h 831876"/>
                <a:gd name="connsiteX21" fmla="*/ 4869199 w 7166449"/>
                <a:gd name="connsiteY21" fmla="*/ 831876 h 831876"/>
                <a:gd name="connsiteX22" fmla="*/ 4363995 w 7166449"/>
                <a:gd name="connsiteY22" fmla="*/ 831876 h 831876"/>
                <a:gd name="connsiteX23" fmla="*/ 3996574 w 7166449"/>
                <a:gd name="connsiteY23" fmla="*/ 831876 h 831876"/>
                <a:gd name="connsiteX24" fmla="*/ 3353586 w 7166449"/>
                <a:gd name="connsiteY24" fmla="*/ 831876 h 831876"/>
                <a:gd name="connsiteX25" fmla="*/ 2917273 w 7166449"/>
                <a:gd name="connsiteY25" fmla="*/ 831876 h 831876"/>
                <a:gd name="connsiteX26" fmla="*/ 2205394 w 7166449"/>
                <a:gd name="connsiteY26" fmla="*/ 831876 h 831876"/>
                <a:gd name="connsiteX27" fmla="*/ 1769081 w 7166449"/>
                <a:gd name="connsiteY27" fmla="*/ 831876 h 831876"/>
                <a:gd name="connsiteX28" fmla="*/ 1194985 w 7166449"/>
                <a:gd name="connsiteY28" fmla="*/ 831876 h 831876"/>
                <a:gd name="connsiteX29" fmla="*/ 827564 w 7166449"/>
                <a:gd name="connsiteY29" fmla="*/ 831876 h 831876"/>
                <a:gd name="connsiteX30" fmla="*/ 138649 w 7166449"/>
                <a:gd name="connsiteY30" fmla="*/ 831876 h 831876"/>
                <a:gd name="connsiteX31" fmla="*/ 0 w 7166449"/>
                <a:gd name="connsiteY31" fmla="*/ 693227 h 831876"/>
                <a:gd name="connsiteX32" fmla="*/ 0 w 7166449"/>
                <a:gd name="connsiteY32" fmla="*/ 138649 h 8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66449" h="831876" fill="none" extrusionOk="0">
                  <a:moveTo>
                    <a:pt x="0" y="138649"/>
                  </a:moveTo>
                  <a:cubicBezTo>
                    <a:pt x="-8276" y="47645"/>
                    <a:pt x="60302" y="906"/>
                    <a:pt x="138649" y="0"/>
                  </a:cubicBezTo>
                  <a:cubicBezTo>
                    <a:pt x="286150" y="-53963"/>
                    <a:pt x="506689" y="26988"/>
                    <a:pt x="643853" y="0"/>
                  </a:cubicBezTo>
                  <a:cubicBezTo>
                    <a:pt x="781017" y="-26988"/>
                    <a:pt x="914991" y="22834"/>
                    <a:pt x="1149058" y="0"/>
                  </a:cubicBezTo>
                  <a:cubicBezTo>
                    <a:pt x="1383125" y="-22834"/>
                    <a:pt x="1442701" y="42164"/>
                    <a:pt x="1585371" y="0"/>
                  </a:cubicBezTo>
                  <a:cubicBezTo>
                    <a:pt x="1728041" y="-42164"/>
                    <a:pt x="1958594" y="37492"/>
                    <a:pt x="2090575" y="0"/>
                  </a:cubicBezTo>
                  <a:cubicBezTo>
                    <a:pt x="2222556" y="-37492"/>
                    <a:pt x="2331961" y="17131"/>
                    <a:pt x="2457997" y="0"/>
                  </a:cubicBezTo>
                  <a:cubicBezTo>
                    <a:pt x="2584033" y="-17131"/>
                    <a:pt x="2937099" y="59914"/>
                    <a:pt x="3100984" y="0"/>
                  </a:cubicBezTo>
                  <a:cubicBezTo>
                    <a:pt x="3264869" y="-59914"/>
                    <a:pt x="3461140" y="12079"/>
                    <a:pt x="3675080" y="0"/>
                  </a:cubicBezTo>
                  <a:cubicBezTo>
                    <a:pt x="3889020" y="-12079"/>
                    <a:pt x="4027472" y="38726"/>
                    <a:pt x="4318067" y="0"/>
                  </a:cubicBezTo>
                  <a:cubicBezTo>
                    <a:pt x="4608662" y="-38726"/>
                    <a:pt x="4591014" y="23244"/>
                    <a:pt x="4754380" y="0"/>
                  </a:cubicBezTo>
                  <a:cubicBezTo>
                    <a:pt x="4917746" y="-23244"/>
                    <a:pt x="5110024" y="25151"/>
                    <a:pt x="5397368" y="0"/>
                  </a:cubicBezTo>
                  <a:cubicBezTo>
                    <a:pt x="5684712" y="-25151"/>
                    <a:pt x="5660008" y="46660"/>
                    <a:pt x="5833680" y="0"/>
                  </a:cubicBezTo>
                  <a:cubicBezTo>
                    <a:pt x="6007352" y="-46660"/>
                    <a:pt x="6161680" y="10357"/>
                    <a:pt x="6407776" y="0"/>
                  </a:cubicBezTo>
                  <a:cubicBezTo>
                    <a:pt x="6653872" y="-10357"/>
                    <a:pt x="6838361" y="15366"/>
                    <a:pt x="7027800" y="0"/>
                  </a:cubicBezTo>
                  <a:cubicBezTo>
                    <a:pt x="7103519" y="-5414"/>
                    <a:pt x="7166501" y="76929"/>
                    <a:pt x="7166449" y="138649"/>
                  </a:cubicBezTo>
                  <a:cubicBezTo>
                    <a:pt x="7211980" y="386795"/>
                    <a:pt x="7112236" y="493654"/>
                    <a:pt x="7166449" y="693227"/>
                  </a:cubicBezTo>
                  <a:cubicBezTo>
                    <a:pt x="7168311" y="776631"/>
                    <a:pt x="7087571" y="829085"/>
                    <a:pt x="7027800" y="831876"/>
                  </a:cubicBezTo>
                  <a:cubicBezTo>
                    <a:pt x="6757263" y="879976"/>
                    <a:pt x="6636529" y="785255"/>
                    <a:pt x="6453704" y="831876"/>
                  </a:cubicBezTo>
                  <a:cubicBezTo>
                    <a:pt x="6270879" y="878497"/>
                    <a:pt x="6105168" y="777432"/>
                    <a:pt x="5879608" y="831876"/>
                  </a:cubicBezTo>
                  <a:cubicBezTo>
                    <a:pt x="5654048" y="886320"/>
                    <a:pt x="5544939" y="806500"/>
                    <a:pt x="5374404" y="831876"/>
                  </a:cubicBezTo>
                  <a:cubicBezTo>
                    <a:pt x="5203869" y="857252"/>
                    <a:pt x="4999896" y="798062"/>
                    <a:pt x="4869199" y="831876"/>
                  </a:cubicBezTo>
                  <a:cubicBezTo>
                    <a:pt x="4738503" y="865690"/>
                    <a:pt x="4515181" y="803574"/>
                    <a:pt x="4363995" y="831876"/>
                  </a:cubicBezTo>
                  <a:cubicBezTo>
                    <a:pt x="4212809" y="860178"/>
                    <a:pt x="4173839" y="828634"/>
                    <a:pt x="3996574" y="831876"/>
                  </a:cubicBezTo>
                  <a:cubicBezTo>
                    <a:pt x="3819309" y="835118"/>
                    <a:pt x="3583698" y="812980"/>
                    <a:pt x="3353586" y="831876"/>
                  </a:cubicBezTo>
                  <a:cubicBezTo>
                    <a:pt x="3123474" y="850772"/>
                    <a:pt x="3112940" y="802100"/>
                    <a:pt x="2917273" y="831876"/>
                  </a:cubicBezTo>
                  <a:cubicBezTo>
                    <a:pt x="2721606" y="861652"/>
                    <a:pt x="2371643" y="830994"/>
                    <a:pt x="2205394" y="831876"/>
                  </a:cubicBezTo>
                  <a:cubicBezTo>
                    <a:pt x="2039145" y="832758"/>
                    <a:pt x="1910500" y="815156"/>
                    <a:pt x="1769081" y="831876"/>
                  </a:cubicBezTo>
                  <a:cubicBezTo>
                    <a:pt x="1627662" y="848596"/>
                    <a:pt x="1354784" y="826862"/>
                    <a:pt x="1194985" y="831876"/>
                  </a:cubicBezTo>
                  <a:cubicBezTo>
                    <a:pt x="1035186" y="836890"/>
                    <a:pt x="935663" y="799290"/>
                    <a:pt x="827564" y="831876"/>
                  </a:cubicBezTo>
                  <a:cubicBezTo>
                    <a:pt x="719465" y="864462"/>
                    <a:pt x="282503" y="770697"/>
                    <a:pt x="138649" y="831876"/>
                  </a:cubicBezTo>
                  <a:cubicBezTo>
                    <a:pt x="60266" y="810616"/>
                    <a:pt x="13196" y="751816"/>
                    <a:pt x="0" y="693227"/>
                  </a:cubicBezTo>
                  <a:cubicBezTo>
                    <a:pt x="-58198" y="486683"/>
                    <a:pt x="29238" y="335214"/>
                    <a:pt x="0" y="138649"/>
                  </a:cubicBezTo>
                  <a:close/>
                </a:path>
                <a:path w="7166449" h="831876" stroke="0" extrusionOk="0">
                  <a:moveTo>
                    <a:pt x="0" y="138649"/>
                  </a:moveTo>
                  <a:cubicBezTo>
                    <a:pt x="-10767" y="79642"/>
                    <a:pt x="62213" y="-2634"/>
                    <a:pt x="138649" y="0"/>
                  </a:cubicBezTo>
                  <a:cubicBezTo>
                    <a:pt x="240618" y="-47751"/>
                    <a:pt x="496043" y="57181"/>
                    <a:pt x="643853" y="0"/>
                  </a:cubicBezTo>
                  <a:cubicBezTo>
                    <a:pt x="791663" y="-57181"/>
                    <a:pt x="892936" y="27789"/>
                    <a:pt x="1080166" y="0"/>
                  </a:cubicBezTo>
                  <a:cubicBezTo>
                    <a:pt x="1267396" y="-27789"/>
                    <a:pt x="1329061" y="37325"/>
                    <a:pt x="1516479" y="0"/>
                  </a:cubicBezTo>
                  <a:cubicBezTo>
                    <a:pt x="1703897" y="-37325"/>
                    <a:pt x="1879055" y="39209"/>
                    <a:pt x="2090575" y="0"/>
                  </a:cubicBezTo>
                  <a:cubicBezTo>
                    <a:pt x="2302095" y="-39209"/>
                    <a:pt x="2496126" y="2516"/>
                    <a:pt x="2802454" y="0"/>
                  </a:cubicBezTo>
                  <a:cubicBezTo>
                    <a:pt x="3108782" y="-2516"/>
                    <a:pt x="3089709" y="49062"/>
                    <a:pt x="3307658" y="0"/>
                  </a:cubicBezTo>
                  <a:cubicBezTo>
                    <a:pt x="3525607" y="-49062"/>
                    <a:pt x="3761601" y="39979"/>
                    <a:pt x="3881754" y="0"/>
                  </a:cubicBezTo>
                  <a:cubicBezTo>
                    <a:pt x="4001907" y="-39979"/>
                    <a:pt x="4130270" y="8911"/>
                    <a:pt x="4249176" y="0"/>
                  </a:cubicBezTo>
                  <a:cubicBezTo>
                    <a:pt x="4368082" y="-8911"/>
                    <a:pt x="4669033" y="50790"/>
                    <a:pt x="4823272" y="0"/>
                  </a:cubicBezTo>
                  <a:cubicBezTo>
                    <a:pt x="4977511" y="-50790"/>
                    <a:pt x="5252181" y="58656"/>
                    <a:pt x="5397368" y="0"/>
                  </a:cubicBezTo>
                  <a:cubicBezTo>
                    <a:pt x="5542555" y="-58656"/>
                    <a:pt x="5712493" y="25607"/>
                    <a:pt x="5971464" y="0"/>
                  </a:cubicBezTo>
                  <a:cubicBezTo>
                    <a:pt x="6230435" y="-25607"/>
                    <a:pt x="6703939" y="105683"/>
                    <a:pt x="7027800" y="0"/>
                  </a:cubicBezTo>
                  <a:cubicBezTo>
                    <a:pt x="7110563" y="7038"/>
                    <a:pt x="7172594" y="77882"/>
                    <a:pt x="7166449" y="138649"/>
                  </a:cubicBezTo>
                  <a:cubicBezTo>
                    <a:pt x="7204381" y="263822"/>
                    <a:pt x="7113918" y="480817"/>
                    <a:pt x="7166449" y="693227"/>
                  </a:cubicBezTo>
                  <a:cubicBezTo>
                    <a:pt x="7151947" y="783090"/>
                    <a:pt x="7116456" y="834358"/>
                    <a:pt x="7027800" y="831876"/>
                  </a:cubicBezTo>
                  <a:cubicBezTo>
                    <a:pt x="6946811" y="858923"/>
                    <a:pt x="6807237" y="807477"/>
                    <a:pt x="6660379" y="831876"/>
                  </a:cubicBezTo>
                  <a:cubicBezTo>
                    <a:pt x="6513521" y="856275"/>
                    <a:pt x="6282854" y="813851"/>
                    <a:pt x="6155174" y="831876"/>
                  </a:cubicBezTo>
                  <a:cubicBezTo>
                    <a:pt x="6027494" y="849901"/>
                    <a:pt x="5850204" y="792033"/>
                    <a:pt x="5718861" y="831876"/>
                  </a:cubicBezTo>
                  <a:cubicBezTo>
                    <a:pt x="5587518" y="871719"/>
                    <a:pt x="5280964" y="830400"/>
                    <a:pt x="5006982" y="831876"/>
                  </a:cubicBezTo>
                  <a:cubicBezTo>
                    <a:pt x="4733000" y="833352"/>
                    <a:pt x="4672282" y="788720"/>
                    <a:pt x="4570669" y="831876"/>
                  </a:cubicBezTo>
                  <a:cubicBezTo>
                    <a:pt x="4469056" y="875032"/>
                    <a:pt x="4288706" y="807962"/>
                    <a:pt x="4134357" y="831876"/>
                  </a:cubicBezTo>
                  <a:cubicBezTo>
                    <a:pt x="3980008" y="855790"/>
                    <a:pt x="3811692" y="799191"/>
                    <a:pt x="3560261" y="831876"/>
                  </a:cubicBezTo>
                  <a:cubicBezTo>
                    <a:pt x="3308830" y="864561"/>
                    <a:pt x="3188928" y="784570"/>
                    <a:pt x="3055056" y="831876"/>
                  </a:cubicBezTo>
                  <a:cubicBezTo>
                    <a:pt x="2921185" y="879182"/>
                    <a:pt x="2698334" y="771498"/>
                    <a:pt x="2480960" y="831876"/>
                  </a:cubicBezTo>
                  <a:cubicBezTo>
                    <a:pt x="2263586" y="892254"/>
                    <a:pt x="2195284" y="801741"/>
                    <a:pt x="2044647" y="831876"/>
                  </a:cubicBezTo>
                  <a:cubicBezTo>
                    <a:pt x="1894010" y="862011"/>
                    <a:pt x="1663572" y="785549"/>
                    <a:pt x="1539443" y="831876"/>
                  </a:cubicBezTo>
                  <a:cubicBezTo>
                    <a:pt x="1415314" y="878203"/>
                    <a:pt x="1074016" y="799293"/>
                    <a:pt x="896456" y="831876"/>
                  </a:cubicBezTo>
                  <a:cubicBezTo>
                    <a:pt x="718896" y="864459"/>
                    <a:pt x="485309" y="826114"/>
                    <a:pt x="138649" y="831876"/>
                  </a:cubicBezTo>
                  <a:cubicBezTo>
                    <a:pt x="59126" y="825810"/>
                    <a:pt x="-19846" y="767803"/>
                    <a:pt x="0" y="693227"/>
                  </a:cubicBezTo>
                  <a:cubicBezTo>
                    <a:pt x="-14686" y="568526"/>
                    <a:pt x="14345" y="333252"/>
                    <a:pt x="0" y="138649"/>
                  </a:cubicBezTo>
                  <a:close/>
                </a:path>
              </a:pathLst>
            </a:custGeom>
            <a:solidFill>
              <a:schemeClr val="bg1">
                <a:alpha val="94870"/>
              </a:schemeClr>
            </a:solidFill>
            <a:ln w="317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13"/>
            <p:cNvSpPr/>
            <p:nvPr/>
          </p:nvSpPr>
          <p:spPr>
            <a:xfrm>
              <a:off x="2231102" y="955842"/>
              <a:ext cx="9140014" cy="830997"/>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Ý chính của đoạn 3</a:t>
              </a:r>
              <a:endPar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endParaRPr>
            </a:p>
          </p:txBody>
        </p:sp>
      </p:grpSp>
      <p:sp>
        <p:nvSpPr>
          <p:cNvPr id="9" name="Round Diagonal Corner Rectangle 8"/>
          <p:cNvSpPr/>
          <p:nvPr/>
        </p:nvSpPr>
        <p:spPr>
          <a:xfrm>
            <a:off x="1045368" y="2062842"/>
            <a:ext cx="10101262" cy="3525171"/>
          </a:xfrm>
          <a:prstGeom prst="round2Diag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TextBox 11"/>
          <p:cNvSpPr txBox="1"/>
          <p:nvPr/>
        </p:nvSpPr>
        <p:spPr>
          <a:xfrm>
            <a:off x="1309686" y="2394266"/>
            <a:ext cx="9572625"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005DF3"/>
                </a:solidFill>
                <a:effectLst/>
                <a:uLnTx/>
                <a:uFillTx/>
                <a:latin typeface="Google Sans"/>
                <a:ea typeface="+mn-ea"/>
                <a:cs typeface="+mn-cs"/>
              </a:rPr>
              <a:t>Những</a:t>
            </a:r>
            <a:r>
              <a:rPr kumimoji="0" lang="en-US" sz="6600" b="1" i="0" u="none" strike="noStrike" kern="1200" cap="none" spc="0" normalizeH="0" noProof="0">
                <a:ln>
                  <a:noFill/>
                </a:ln>
                <a:solidFill>
                  <a:srgbClr val="005DF3"/>
                </a:solidFill>
                <a:effectLst/>
                <a:uLnTx/>
                <a:uFillTx/>
                <a:latin typeface="Google Sans"/>
                <a:ea typeface="+mn-ea"/>
                <a:cs typeface="+mn-cs"/>
              </a:rPr>
              <a:t> âm thanh rộn ràng, vui vẻ trong khu vườn mùa xuân.</a:t>
            </a:r>
            <a:endParaRPr kumimoji="0" lang="en-US" sz="6600" b="1" i="0" u="none" strike="noStrike" kern="1200" cap="none" spc="0" normalizeH="0" baseline="0" noProof="0" dirty="0">
              <a:ln>
                <a:noFill/>
              </a:ln>
              <a:solidFill>
                <a:srgbClr val="005DF3"/>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257995" y="208482"/>
            <a:ext cx="11458518" cy="1705053"/>
            <a:chOff x="1687278" y="482420"/>
            <a:chExt cx="8282915" cy="2841396"/>
          </a:xfrm>
        </p:grpSpPr>
        <p:sp>
          <p:nvSpPr>
            <p:cNvPr id="11" name="TextBox 10"/>
            <p:cNvSpPr txBox="1"/>
            <p:nvPr/>
          </p:nvSpPr>
          <p:spPr>
            <a:xfrm>
              <a:off x="1687278" y="883739"/>
              <a:ext cx="8282915" cy="2440077"/>
            </a:xfrm>
            <a:prstGeom prst="roundRect">
              <a:avLst/>
            </a:prstGeom>
            <a:solidFill>
              <a:srgbClr val="E0FFC1"/>
            </a:solidFill>
            <a:ln w="38100">
              <a:solidFill>
                <a:srgbClr val="00B050"/>
              </a:solidFill>
            </a:ln>
          </p:spPr>
          <p:txBody>
            <a:bodyPr wrap="square" rtlCol="0">
              <a:spAutoFit/>
            </a:bodyPr>
            <a:lstStyle/>
            <a:p>
              <a:pPr algn="just"/>
              <a:r>
                <a:rPr lang="en-US" sz="4000" b="1" dirty="0">
                  <a:ea typeface="Roboto" panose="02000000000000000000" pitchFamily="2" charset="0"/>
                </a:rPr>
                <a:t>   4</a:t>
              </a:r>
              <a:r>
                <a:rPr lang="en-US" sz="4000" b="1">
                  <a:ea typeface="Roboto" panose="02000000000000000000" pitchFamily="2" charset="0"/>
                </a:rPr>
                <a:t>. </a:t>
              </a:r>
              <a:r>
                <a:rPr lang="vi-VN" sz="4000" b="1">
                  <a:ea typeface="Roboto" panose="02000000000000000000" pitchFamily="2" charset="0"/>
                </a:rPr>
                <a:t>Theo em, vì sao khi mùa xuân về, tác giả nói “Tôi nghe tiếng vườn gọi.”?</a:t>
              </a:r>
              <a:endParaRPr lang="en-US" sz="4000" b="1" dirty="0">
                <a:ea typeface="Roboto" panose="02000000000000000000" pitchFamily="2" charset="0"/>
              </a:endParaRPr>
            </a:p>
          </p:txBody>
        </p:sp>
        <p:pic>
          <p:nvPicPr>
            <p:cNvPr id="12" name="Picture 11"/>
            <p:cNvPicPr>
              <a:picLocks noChangeAspect="1"/>
            </p:cNvPicPr>
            <p:nvPr/>
          </p:nvPicPr>
          <p:blipFill>
            <a:blip r:embed="rId1"/>
            <a:stretch>
              <a:fillRect/>
            </a:stretch>
          </p:blipFill>
          <p:spPr>
            <a:xfrm>
              <a:off x="1687278" y="482420"/>
              <a:ext cx="429877" cy="802640"/>
            </a:xfrm>
            <a:prstGeom prst="rect">
              <a:avLst/>
            </a:prstGeom>
          </p:spPr>
        </p:pic>
      </p:grpSp>
      <p:grpSp>
        <p:nvGrpSpPr>
          <p:cNvPr id="15" name="Group 14"/>
          <p:cNvGrpSpPr/>
          <p:nvPr/>
        </p:nvGrpSpPr>
        <p:grpSpPr>
          <a:xfrm>
            <a:off x="555339" y="2992922"/>
            <a:ext cx="10834815" cy="2845753"/>
            <a:chOff x="473265" y="4763347"/>
            <a:chExt cx="10834815" cy="2845753"/>
          </a:xfrm>
        </p:grpSpPr>
        <p:sp>
          <p:nvSpPr>
            <p:cNvPr id="16" name="TextBox 15"/>
            <p:cNvSpPr txBox="1"/>
            <p:nvPr/>
          </p:nvSpPr>
          <p:spPr>
            <a:xfrm>
              <a:off x="917046" y="4782794"/>
              <a:ext cx="10391034" cy="2826306"/>
            </a:xfrm>
            <a:prstGeom prst="roundRect">
              <a:avLst/>
            </a:prstGeom>
            <a:solidFill>
              <a:srgbClr val="FFEBFF"/>
            </a:solidFill>
            <a:ln w="38100">
              <a:solidFill>
                <a:srgbClr val="FF5050"/>
              </a:solidFill>
            </a:ln>
          </p:spPr>
          <p:txBody>
            <a:bodyPr wrap="square" rtlCol="0">
              <a:spAutoFit/>
            </a:bodyPr>
            <a:lstStyle/>
            <a:p>
              <a:pPr algn="just"/>
              <a:r>
                <a:rPr lang="vi-VN" sz="4000" b="1">
                  <a:ea typeface="Roboto" panose="02000000000000000000" pitchFamily="2" charset="0"/>
                </a:rPr>
                <a:t>Khi mùa xuân về, tác giả nói “Tôi nghe tiếng vườn gọi” </a:t>
              </a:r>
              <a:r>
                <a:rPr lang="vi-VN" sz="4000" b="1">
                  <a:solidFill>
                    <a:srgbClr val="005DF3"/>
                  </a:solidFill>
                  <a:ea typeface="Roboto" panose="02000000000000000000" pitchFamily="2" charset="0"/>
                </a:rPr>
                <a:t>vì trong vườn vừa có hoa thơm, vừa có tiếng chim ríu rít như gọi tác giả vào vườn để thưởng thức.</a:t>
              </a:r>
              <a:endParaRPr lang="en-US" sz="4000" dirty="0">
                <a:solidFill>
                  <a:srgbClr val="005DF3"/>
                </a:solidFill>
                <a:ea typeface="Roboto" panose="02000000000000000000" pitchFamily="2" charset="0"/>
              </a:endParaRPr>
            </a:p>
          </p:txBody>
        </p:sp>
        <p:pic>
          <p:nvPicPr>
            <p:cNvPr id="17" name="Picture 16"/>
            <p:cNvPicPr>
              <a:picLocks noChangeAspect="1"/>
            </p:cNvPicPr>
            <p:nvPr/>
          </p:nvPicPr>
          <p:blipFill>
            <a:blip r:embed="rId2"/>
            <a:stretch>
              <a:fillRect/>
            </a:stretch>
          </p:blipFill>
          <p:spPr>
            <a:xfrm>
              <a:off x="473265" y="4763347"/>
              <a:ext cx="887562" cy="802640"/>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walking in the park&#10;&#10;Description automatically generated"/>
          <p:cNvPicPr>
            <a:picLocks noGrp="1" noChangeAspect="1"/>
          </p:cNvPicPr>
          <p:nvPr>
            <p:ph idx="1"/>
          </p:nvPr>
        </p:nvPicPr>
        <p:blipFill rotWithShape="1">
          <a:blip r:embed="rId1"/>
          <a:srcRect r="1315"/>
          <a:stretch>
            <a:fillRect/>
          </a:stretch>
        </p:blipFill>
        <p:spPr>
          <a:xfrm>
            <a:off x="20" y="1282"/>
            <a:ext cx="12191980" cy="6856718"/>
          </a:xfrm>
          <a:prstGeom prst="rect">
            <a:avLst/>
          </a:prstGeom>
        </p:spPr>
      </p:pic>
      <p:grpSp>
        <p:nvGrpSpPr>
          <p:cNvPr id="6" name="Nhóm 8"/>
          <p:cNvGrpSpPr/>
          <p:nvPr/>
        </p:nvGrpSpPr>
        <p:grpSpPr>
          <a:xfrm>
            <a:off x="2332781" y="916641"/>
            <a:ext cx="7526437" cy="831876"/>
            <a:chOff x="2231102" y="954963"/>
            <a:chExt cx="9140014" cy="831876"/>
          </a:xfrm>
        </p:grpSpPr>
        <p:sp>
          <p:nvSpPr>
            <p:cNvPr id="7" name="Hình chữ nhật: Góc Tròn 9"/>
            <p:cNvSpPr/>
            <p:nvPr/>
          </p:nvSpPr>
          <p:spPr>
            <a:xfrm>
              <a:off x="3081518" y="954963"/>
              <a:ext cx="7166449" cy="831876"/>
            </a:xfrm>
            <a:custGeom>
              <a:avLst/>
              <a:gdLst>
                <a:gd name="connsiteX0" fmla="*/ 0 w 7166449"/>
                <a:gd name="connsiteY0" fmla="*/ 138649 h 831876"/>
                <a:gd name="connsiteX1" fmla="*/ 138649 w 7166449"/>
                <a:gd name="connsiteY1" fmla="*/ 0 h 831876"/>
                <a:gd name="connsiteX2" fmla="*/ 643853 w 7166449"/>
                <a:gd name="connsiteY2" fmla="*/ 0 h 831876"/>
                <a:gd name="connsiteX3" fmla="*/ 1149058 w 7166449"/>
                <a:gd name="connsiteY3" fmla="*/ 0 h 831876"/>
                <a:gd name="connsiteX4" fmla="*/ 1585371 w 7166449"/>
                <a:gd name="connsiteY4" fmla="*/ 0 h 831876"/>
                <a:gd name="connsiteX5" fmla="*/ 2090575 w 7166449"/>
                <a:gd name="connsiteY5" fmla="*/ 0 h 831876"/>
                <a:gd name="connsiteX6" fmla="*/ 2457997 w 7166449"/>
                <a:gd name="connsiteY6" fmla="*/ 0 h 831876"/>
                <a:gd name="connsiteX7" fmla="*/ 3100984 w 7166449"/>
                <a:gd name="connsiteY7" fmla="*/ 0 h 831876"/>
                <a:gd name="connsiteX8" fmla="*/ 3675080 w 7166449"/>
                <a:gd name="connsiteY8" fmla="*/ 0 h 831876"/>
                <a:gd name="connsiteX9" fmla="*/ 4318067 w 7166449"/>
                <a:gd name="connsiteY9" fmla="*/ 0 h 831876"/>
                <a:gd name="connsiteX10" fmla="*/ 4754380 w 7166449"/>
                <a:gd name="connsiteY10" fmla="*/ 0 h 831876"/>
                <a:gd name="connsiteX11" fmla="*/ 5397368 w 7166449"/>
                <a:gd name="connsiteY11" fmla="*/ 0 h 831876"/>
                <a:gd name="connsiteX12" fmla="*/ 5833680 w 7166449"/>
                <a:gd name="connsiteY12" fmla="*/ 0 h 831876"/>
                <a:gd name="connsiteX13" fmla="*/ 6407776 w 7166449"/>
                <a:gd name="connsiteY13" fmla="*/ 0 h 831876"/>
                <a:gd name="connsiteX14" fmla="*/ 7027800 w 7166449"/>
                <a:gd name="connsiteY14" fmla="*/ 0 h 831876"/>
                <a:gd name="connsiteX15" fmla="*/ 7166449 w 7166449"/>
                <a:gd name="connsiteY15" fmla="*/ 138649 h 831876"/>
                <a:gd name="connsiteX16" fmla="*/ 7166449 w 7166449"/>
                <a:gd name="connsiteY16" fmla="*/ 693227 h 831876"/>
                <a:gd name="connsiteX17" fmla="*/ 7027800 w 7166449"/>
                <a:gd name="connsiteY17" fmla="*/ 831876 h 831876"/>
                <a:gd name="connsiteX18" fmla="*/ 6453704 w 7166449"/>
                <a:gd name="connsiteY18" fmla="*/ 831876 h 831876"/>
                <a:gd name="connsiteX19" fmla="*/ 5879608 w 7166449"/>
                <a:gd name="connsiteY19" fmla="*/ 831876 h 831876"/>
                <a:gd name="connsiteX20" fmla="*/ 5374404 w 7166449"/>
                <a:gd name="connsiteY20" fmla="*/ 831876 h 831876"/>
                <a:gd name="connsiteX21" fmla="*/ 4869199 w 7166449"/>
                <a:gd name="connsiteY21" fmla="*/ 831876 h 831876"/>
                <a:gd name="connsiteX22" fmla="*/ 4363995 w 7166449"/>
                <a:gd name="connsiteY22" fmla="*/ 831876 h 831876"/>
                <a:gd name="connsiteX23" fmla="*/ 3996574 w 7166449"/>
                <a:gd name="connsiteY23" fmla="*/ 831876 h 831876"/>
                <a:gd name="connsiteX24" fmla="*/ 3353586 w 7166449"/>
                <a:gd name="connsiteY24" fmla="*/ 831876 h 831876"/>
                <a:gd name="connsiteX25" fmla="*/ 2917273 w 7166449"/>
                <a:gd name="connsiteY25" fmla="*/ 831876 h 831876"/>
                <a:gd name="connsiteX26" fmla="*/ 2205394 w 7166449"/>
                <a:gd name="connsiteY26" fmla="*/ 831876 h 831876"/>
                <a:gd name="connsiteX27" fmla="*/ 1769081 w 7166449"/>
                <a:gd name="connsiteY27" fmla="*/ 831876 h 831876"/>
                <a:gd name="connsiteX28" fmla="*/ 1194985 w 7166449"/>
                <a:gd name="connsiteY28" fmla="*/ 831876 h 831876"/>
                <a:gd name="connsiteX29" fmla="*/ 827564 w 7166449"/>
                <a:gd name="connsiteY29" fmla="*/ 831876 h 831876"/>
                <a:gd name="connsiteX30" fmla="*/ 138649 w 7166449"/>
                <a:gd name="connsiteY30" fmla="*/ 831876 h 831876"/>
                <a:gd name="connsiteX31" fmla="*/ 0 w 7166449"/>
                <a:gd name="connsiteY31" fmla="*/ 693227 h 831876"/>
                <a:gd name="connsiteX32" fmla="*/ 0 w 7166449"/>
                <a:gd name="connsiteY32" fmla="*/ 138649 h 8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66449" h="831876" fill="none" extrusionOk="0">
                  <a:moveTo>
                    <a:pt x="0" y="138649"/>
                  </a:moveTo>
                  <a:cubicBezTo>
                    <a:pt x="-8276" y="47645"/>
                    <a:pt x="60302" y="906"/>
                    <a:pt x="138649" y="0"/>
                  </a:cubicBezTo>
                  <a:cubicBezTo>
                    <a:pt x="286150" y="-53963"/>
                    <a:pt x="506689" y="26988"/>
                    <a:pt x="643853" y="0"/>
                  </a:cubicBezTo>
                  <a:cubicBezTo>
                    <a:pt x="781017" y="-26988"/>
                    <a:pt x="914991" y="22834"/>
                    <a:pt x="1149058" y="0"/>
                  </a:cubicBezTo>
                  <a:cubicBezTo>
                    <a:pt x="1383125" y="-22834"/>
                    <a:pt x="1442701" y="42164"/>
                    <a:pt x="1585371" y="0"/>
                  </a:cubicBezTo>
                  <a:cubicBezTo>
                    <a:pt x="1728041" y="-42164"/>
                    <a:pt x="1958594" y="37492"/>
                    <a:pt x="2090575" y="0"/>
                  </a:cubicBezTo>
                  <a:cubicBezTo>
                    <a:pt x="2222556" y="-37492"/>
                    <a:pt x="2331961" y="17131"/>
                    <a:pt x="2457997" y="0"/>
                  </a:cubicBezTo>
                  <a:cubicBezTo>
                    <a:pt x="2584033" y="-17131"/>
                    <a:pt x="2937099" y="59914"/>
                    <a:pt x="3100984" y="0"/>
                  </a:cubicBezTo>
                  <a:cubicBezTo>
                    <a:pt x="3264869" y="-59914"/>
                    <a:pt x="3461140" y="12079"/>
                    <a:pt x="3675080" y="0"/>
                  </a:cubicBezTo>
                  <a:cubicBezTo>
                    <a:pt x="3889020" y="-12079"/>
                    <a:pt x="4027472" y="38726"/>
                    <a:pt x="4318067" y="0"/>
                  </a:cubicBezTo>
                  <a:cubicBezTo>
                    <a:pt x="4608662" y="-38726"/>
                    <a:pt x="4591014" y="23244"/>
                    <a:pt x="4754380" y="0"/>
                  </a:cubicBezTo>
                  <a:cubicBezTo>
                    <a:pt x="4917746" y="-23244"/>
                    <a:pt x="5110024" y="25151"/>
                    <a:pt x="5397368" y="0"/>
                  </a:cubicBezTo>
                  <a:cubicBezTo>
                    <a:pt x="5684712" y="-25151"/>
                    <a:pt x="5660008" y="46660"/>
                    <a:pt x="5833680" y="0"/>
                  </a:cubicBezTo>
                  <a:cubicBezTo>
                    <a:pt x="6007352" y="-46660"/>
                    <a:pt x="6161680" y="10357"/>
                    <a:pt x="6407776" y="0"/>
                  </a:cubicBezTo>
                  <a:cubicBezTo>
                    <a:pt x="6653872" y="-10357"/>
                    <a:pt x="6838361" y="15366"/>
                    <a:pt x="7027800" y="0"/>
                  </a:cubicBezTo>
                  <a:cubicBezTo>
                    <a:pt x="7103519" y="-5414"/>
                    <a:pt x="7166501" y="76929"/>
                    <a:pt x="7166449" y="138649"/>
                  </a:cubicBezTo>
                  <a:cubicBezTo>
                    <a:pt x="7211980" y="386795"/>
                    <a:pt x="7112236" y="493654"/>
                    <a:pt x="7166449" y="693227"/>
                  </a:cubicBezTo>
                  <a:cubicBezTo>
                    <a:pt x="7168311" y="776631"/>
                    <a:pt x="7087571" y="829085"/>
                    <a:pt x="7027800" y="831876"/>
                  </a:cubicBezTo>
                  <a:cubicBezTo>
                    <a:pt x="6757263" y="879976"/>
                    <a:pt x="6636529" y="785255"/>
                    <a:pt x="6453704" y="831876"/>
                  </a:cubicBezTo>
                  <a:cubicBezTo>
                    <a:pt x="6270879" y="878497"/>
                    <a:pt x="6105168" y="777432"/>
                    <a:pt x="5879608" y="831876"/>
                  </a:cubicBezTo>
                  <a:cubicBezTo>
                    <a:pt x="5654048" y="886320"/>
                    <a:pt x="5544939" y="806500"/>
                    <a:pt x="5374404" y="831876"/>
                  </a:cubicBezTo>
                  <a:cubicBezTo>
                    <a:pt x="5203869" y="857252"/>
                    <a:pt x="4999896" y="798062"/>
                    <a:pt x="4869199" y="831876"/>
                  </a:cubicBezTo>
                  <a:cubicBezTo>
                    <a:pt x="4738503" y="865690"/>
                    <a:pt x="4515181" y="803574"/>
                    <a:pt x="4363995" y="831876"/>
                  </a:cubicBezTo>
                  <a:cubicBezTo>
                    <a:pt x="4212809" y="860178"/>
                    <a:pt x="4173839" y="828634"/>
                    <a:pt x="3996574" y="831876"/>
                  </a:cubicBezTo>
                  <a:cubicBezTo>
                    <a:pt x="3819309" y="835118"/>
                    <a:pt x="3583698" y="812980"/>
                    <a:pt x="3353586" y="831876"/>
                  </a:cubicBezTo>
                  <a:cubicBezTo>
                    <a:pt x="3123474" y="850772"/>
                    <a:pt x="3112940" y="802100"/>
                    <a:pt x="2917273" y="831876"/>
                  </a:cubicBezTo>
                  <a:cubicBezTo>
                    <a:pt x="2721606" y="861652"/>
                    <a:pt x="2371643" y="830994"/>
                    <a:pt x="2205394" y="831876"/>
                  </a:cubicBezTo>
                  <a:cubicBezTo>
                    <a:pt x="2039145" y="832758"/>
                    <a:pt x="1910500" y="815156"/>
                    <a:pt x="1769081" y="831876"/>
                  </a:cubicBezTo>
                  <a:cubicBezTo>
                    <a:pt x="1627662" y="848596"/>
                    <a:pt x="1354784" y="826862"/>
                    <a:pt x="1194985" y="831876"/>
                  </a:cubicBezTo>
                  <a:cubicBezTo>
                    <a:pt x="1035186" y="836890"/>
                    <a:pt x="935663" y="799290"/>
                    <a:pt x="827564" y="831876"/>
                  </a:cubicBezTo>
                  <a:cubicBezTo>
                    <a:pt x="719465" y="864462"/>
                    <a:pt x="282503" y="770697"/>
                    <a:pt x="138649" y="831876"/>
                  </a:cubicBezTo>
                  <a:cubicBezTo>
                    <a:pt x="60266" y="810616"/>
                    <a:pt x="13196" y="751816"/>
                    <a:pt x="0" y="693227"/>
                  </a:cubicBezTo>
                  <a:cubicBezTo>
                    <a:pt x="-58198" y="486683"/>
                    <a:pt x="29238" y="335214"/>
                    <a:pt x="0" y="138649"/>
                  </a:cubicBezTo>
                  <a:close/>
                </a:path>
                <a:path w="7166449" h="831876" stroke="0" extrusionOk="0">
                  <a:moveTo>
                    <a:pt x="0" y="138649"/>
                  </a:moveTo>
                  <a:cubicBezTo>
                    <a:pt x="-10767" y="79642"/>
                    <a:pt x="62213" y="-2634"/>
                    <a:pt x="138649" y="0"/>
                  </a:cubicBezTo>
                  <a:cubicBezTo>
                    <a:pt x="240618" y="-47751"/>
                    <a:pt x="496043" y="57181"/>
                    <a:pt x="643853" y="0"/>
                  </a:cubicBezTo>
                  <a:cubicBezTo>
                    <a:pt x="791663" y="-57181"/>
                    <a:pt x="892936" y="27789"/>
                    <a:pt x="1080166" y="0"/>
                  </a:cubicBezTo>
                  <a:cubicBezTo>
                    <a:pt x="1267396" y="-27789"/>
                    <a:pt x="1329061" y="37325"/>
                    <a:pt x="1516479" y="0"/>
                  </a:cubicBezTo>
                  <a:cubicBezTo>
                    <a:pt x="1703897" y="-37325"/>
                    <a:pt x="1879055" y="39209"/>
                    <a:pt x="2090575" y="0"/>
                  </a:cubicBezTo>
                  <a:cubicBezTo>
                    <a:pt x="2302095" y="-39209"/>
                    <a:pt x="2496126" y="2516"/>
                    <a:pt x="2802454" y="0"/>
                  </a:cubicBezTo>
                  <a:cubicBezTo>
                    <a:pt x="3108782" y="-2516"/>
                    <a:pt x="3089709" y="49062"/>
                    <a:pt x="3307658" y="0"/>
                  </a:cubicBezTo>
                  <a:cubicBezTo>
                    <a:pt x="3525607" y="-49062"/>
                    <a:pt x="3761601" y="39979"/>
                    <a:pt x="3881754" y="0"/>
                  </a:cubicBezTo>
                  <a:cubicBezTo>
                    <a:pt x="4001907" y="-39979"/>
                    <a:pt x="4130270" y="8911"/>
                    <a:pt x="4249176" y="0"/>
                  </a:cubicBezTo>
                  <a:cubicBezTo>
                    <a:pt x="4368082" y="-8911"/>
                    <a:pt x="4669033" y="50790"/>
                    <a:pt x="4823272" y="0"/>
                  </a:cubicBezTo>
                  <a:cubicBezTo>
                    <a:pt x="4977511" y="-50790"/>
                    <a:pt x="5252181" y="58656"/>
                    <a:pt x="5397368" y="0"/>
                  </a:cubicBezTo>
                  <a:cubicBezTo>
                    <a:pt x="5542555" y="-58656"/>
                    <a:pt x="5712493" y="25607"/>
                    <a:pt x="5971464" y="0"/>
                  </a:cubicBezTo>
                  <a:cubicBezTo>
                    <a:pt x="6230435" y="-25607"/>
                    <a:pt x="6703939" y="105683"/>
                    <a:pt x="7027800" y="0"/>
                  </a:cubicBezTo>
                  <a:cubicBezTo>
                    <a:pt x="7110563" y="7038"/>
                    <a:pt x="7172594" y="77882"/>
                    <a:pt x="7166449" y="138649"/>
                  </a:cubicBezTo>
                  <a:cubicBezTo>
                    <a:pt x="7204381" y="263822"/>
                    <a:pt x="7113918" y="480817"/>
                    <a:pt x="7166449" y="693227"/>
                  </a:cubicBezTo>
                  <a:cubicBezTo>
                    <a:pt x="7151947" y="783090"/>
                    <a:pt x="7116456" y="834358"/>
                    <a:pt x="7027800" y="831876"/>
                  </a:cubicBezTo>
                  <a:cubicBezTo>
                    <a:pt x="6946811" y="858923"/>
                    <a:pt x="6807237" y="807477"/>
                    <a:pt x="6660379" y="831876"/>
                  </a:cubicBezTo>
                  <a:cubicBezTo>
                    <a:pt x="6513521" y="856275"/>
                    <a:pt x="6282854" y="813851"/>
                    <a:pt x="6155174" y="831876"/>
                  </a:cubicBezTo>
                  <a:cubicBezTo>
                    <a:pt x="6027494" y="849901"/>
                    <a:pt x="5850204" y="792033"/>
                    <a:pt x="5718861" y="831876"/>
                  </a:cubicBezTo>
                  <a:cubicBezTo>
                    <a:pt x="5587518" y="871719"/>
                    <a:pt x="5280964" y="830400"/>
                    <a:pt x="5006982" y="831876"/>
                  </a:cubicBezTo>
                  <a:cubicBezTo>
                    <a:pt x="4733000" y="833352"/>
                    <a:pt x="4672282" y="788720"/>
                    <a:pt x="4570669" y="831876"/>
                  </a:cubicBezTo>
                  <a:cubicBezTo>
                    <a:pt x="4469056" y="875032"/>
                    <a:pt x="4288706" y="807962"/>
                    <a:pt x="4134357" y="831876"/>
                  </a:cubicBezTo>
                  <a:cubicBezTo>
                    <a:pt x="3980008" y="855790"/>
                    <a:pt x="3811692" y="799191"/>
                    <a:pt x="3560261" y="831876"/>
                  </a:cubicBezTo>
                  <a:cubicBezTo>
                    <a:pt x="3308830" y="864561"/>
                    <a:pt x="3188928" y="784570"/>
                    <a:pt x="3055056" y="831876"/>
                  </a:cubicBezTo>
                  <a:cubicBezTo>
                    <a:pt x="2921185" y="879182"/>
                    <a:pt x="2698334" y="771498"/>
                    <a:pt x="2480960" y="831876"/>
                  </a:cubicBezTo>
                  <a:cubicBezTo>
                    <a:pt x="2263586" y="892254"/>
                    <a:pt x="2195284" y="801741"/>
                    <a:pt x="2044647" y="831876"/>
                  </a:cubicBezTo>
                  <a:cubicBezTo>
                    <a:pt x="1894010" y="862011"/>
                    <a:pt x="1663572" y="785549"/>
                    <a:pt x="1539443" y="831876"/>
                  </a:cubicBezTo>
                  <a:cubicBezTo>
                    <a:pt x="1415314" y="878203"/>
                    <a:pt x="1074016" y="799293"/>
                    <a:pt x="896456" y="831876"/>
                  </a:cubicBezTo>
                  <a:cubicBezTo>
                    <a:pt x="718896" y="864459"/>
                    <a:pt x="485309" y="826114"/>
                    <a:pt x="138649" y="831876"/>
                  </a:cubicBezTo>
                  <a:cubicBezTo>
                    <a:pt x="59126" y="825810"/>
                    <a:pt x="-19846" y="767803"/>
                    <a:pt x="0" y="693227"/>
                  </a:cubicBezTo>
                  <a:cubicBezTo>
                    <a:pt x="-14686" y="568526"/>
                    <a:pt x="14345" y="333252"/>
                    <a:pt x="0" y="138649"/>
                  </a:cubicBezTo>
                  <a:close/>
                </a:path>
              </a:pathLst>
            </a:custGeom>
            <a:solidFill>
              <a:schemeClr val="bg1">
                <a:alpha val="94870"/>
              </a:schemeClr>
            </a:solidFill>
            <a:ln w="317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3"/>
            <p:cNvSpPr/>
            <p:nvPr/>
          </p:nvSpPr>
          <p:spPr>
            <a:xfrm>
              <a:off x="2231102" y="955842"/>
              <a:ext cx="9140014" cy="830997"/>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800" b="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Nội</a:t>
              </a:r>
              <a:r>
                <a:rPr lang="en-US" sz="4800" b="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dung </a:t>
              </a:r>
              <a:r>
                <a:rPr lang="en-US" sz="4800" b="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chính</a:t>
              </a:r>
              <a:r>
                <a:rPr lang="en-US" sz="4800" b="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a:t>
              </a:r>
              <a:r>
                <a:rPr lang="en-US" sz="4800" b="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của</a:t>
              </a:r>
              <a:r>
                <a:rPr lang="en-US" sz="4800" b="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a:t>
              </a:r>
              <a:r>
                <a:rPr lang="en-US" sz="4800" b="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bài</a:t>
              </a:r>
              <a:r>
                <a:rPr lang="en-US" sz="4800" b="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a:t>
              </a:r>
              <a:r>
                <a:rPr lang="en-US" sz="4800" b="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đọc</a:t>
              </a:r>
              <a:r>
                <a:rPr lang="en-US" sz="4800" b="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a:t>
              </a:r>
              <a:r>
                <a:rPr lang="en-US" sz="4800" b="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là</a:t>
              </a:r>
              <a:r>
                <a:rPr lang="en-US" sz="4800" b="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 </a:t>
              </a:r>
              <a:r>
                <a:rPr lang="en-US" sz="4800" b="1" dirty="0" err="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gì</a:t>
              </a:r>
              <a:r>
                <a:rPr lang="en-US" sz="4800" b="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rPr>
                <a:t>?</a:t>
              </a:r>
              <a:endParaRPr lang="en-US" sz="4800" b="1" dirty="0">
                <a:solidFill>
                  <a:srgbClr val="0070C0"/>
                </a:solidFill>
                <a:latin typeface="#9Slide05 Phobia" panose="02000506000000020003" pitchFamily="2" charset="0"/>
                <a:ea typeface="LNTH-LuoLuoNotangYuanTi 1" panose="020B0604020202020204" charset="-128"/>
                <a:cs typeface="LNTH-LuoLuoNotangYuanTi 1" panose="020B0604020202020204" charset="-128"/>
              </a:endParaRPr>
            </a:p>
          </p:txBody>
        </p:sp>
      </p:grpSp>
      <p:sp>
        <p:nvSpPr>
          <p:cNvPr id="9" name="Round Diagonal Corner Rectangle 8"/>
          <p:cNvSpPr/>
          <p:nvPr/>
        </p:nvSpPr>
        <p:spPr>
          <a:xfrm>
            <a:off x="1490629" y="2062842"/>
            <a:ext cx="9210740" cy="3877638"/>
          </a:xfrm>
          <a:prstGeom prst="round2Diag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672215" y="2394266"/>
            <a:ext cx="8847568" cy="3416320"/>
          </a:xfrm>
          <a:prstGeom prst="rect">
            <a:avLst/>
          </a:prstGeom>
          <a:noFill/>
        </p:spPr>
        <p:txBody>
          <a:bodyPr wrap="square">
            <a:spAutoFit/>
          </a:bodyPr>
          <a:lstStyle/>
          <a:p>
            <a:pPr algn="ctr"/>
            <a:r>
              <a:rPr lang="vi-VN" sz="5400" b="1">
                <a:solidFill>
                  <a:srgbClr val="005DF3"/>
                </a:solidFill>
                <a:latin typeface="Google Sans"/>
              </a:rPr>
              <a:t>Cây cối đâm chồi nảy lộc và tiếng dế, tiếng chim đã làm cho khu vườn vào xuân tràn đầy sức sống. </a:t>
            </a:r>
            <a:endParaRPr lang="en-US" sz="5400" b="1" dirty="0">
              <a:solidFill>
                <a:srgbClr val="005DF3"/>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walking in the park&#10;&#10;Description automatically generated"/>
          <p:cNvPicPr>
            <a:picLocks noGrp="1" noChangeAspect="1"/>
          </p:cNvPicPr>
          <p:nvPr>
            <p:ph idx="4294967295"/>
          </p:nvPr>
        </p:nvPicPr>
        <p:blipFill rotWithShape="1">
          <a:blip r:embed="rId1"/>
          <a:srcRect r="1315"/>
          <a:stretch>
            <a:fillRect/>
          </a:stretch>
        </p:blipFill>
        <p:spPr>
          <a:xfrm>
            <a:off x="0" y="1588"/>
            <a:ext cx="12192000" cy="6856412"/>
          </a:xfrm>
          <a:prstGeom prst="rect">
            <a:avLst/>
          </a:prstGeom>
        </p:spPr>
      </p:pic>
      <p:grpSp>
        <p:nvGrpSpPr>
          <p:cNvPr id="6" name="Nhóm 8"/>
          <p:cNvGrpSpPr/>
          <p:nvPr/>
        </p:nvGrpSpPr>
        <p:grpSpPr>
          <a:xfrm>
            <a:off x="2332781" y="916641"/>
            <a:ext cx="7526437" cy="831876"/>
            <a:chOff x="2231102" y="954963"/>
            <a:chExt cx="9140014" cy="831876"/>
          </a:xfrm>
        </p:grpSpPr>
        <p:sp>
          <p:nvSpPr>
            <p:cNvPr id="7" name="Hình chữ nhật: Góc Tròn 9"/>
            <p:cNvSpPr/>
            <p:nvPr/>
          </p:nvSpPr>
          <p:spPr>
            <a:xfrm>
              <a:off x="3081518" y="954963"/>
              <a:ext cx="7166449" cy="831876"/>
            </a:xfrm>
            <a:custGeom>
              <a:avLst/>
              <a:gdLst>
                <a:gd name="connsiteX0" fmla="*/ 0 w 7166449"/>
                <a:gd name="connsiteY0" fmla="*/ 138649 h 831876"/>
                <a:gd name="connsiteX1" fmla="*/ 138649 w 7166449"/>
                <a:gd name="connsiteY1" fmla="*/ 0 h 831876"/>
                <a:gd name="connsiteX2" fmla="*/ 643853 w 7166449"/>
                <a:gd name="connsiteY2" fmla="*/ 0 h 831876"/>
                <a:gd name="connsiteX3" fmla="*/ 1149058 w 7166449"/>
                <a:gd name="connsiteY3" fmla="*/ 0 h 831876"/>
                <a:gd name="connsiteX4" fmla="*/ 1585371 w 7166449"/>
                <a:gd name="connsiteY4" fmla="*/ 0 h 831876"/>
                <a:gd name="connsiteX5" fmla="*/ 2090575 w 7166449"/>
                <a:gd name="connsiteY5" fmla="*/ 0 h 831876"/>
                <a:gd name="connsiteX6" fmla="*/ 2457997 w 7166449"/>
                <a:gd name="connsiteY6" fmla="*/ 0 h 831876"/>
                <a:gd name="connsiteX7" fmla="*/ 3100984 w 7166449"/>
                <a:gd name="connsiteY7" fmla="*/ 0 h 831876"/>
                <a:gd name="connsiteX8" fmla="*/ 3675080 w 7166449"/>
                <a:gd name="connsiteY8" fmla="*/ 0 h 831876"/>
                <a:gd name="connsiteX9" fmla="*/ 4318067 w 7166449"/>
                <a:gd name="connsiteY9" fmla="*/ 0 h 831876"/>
                <a:gd name="connsiteX10" fmla="*/ 4754380 w 7166449"/>
                <a:gd name="connsiteY10" fmla="*/ 0 h 831876"/>
                <a:gd name="connsiteX11" fmla="*/ 5397368 w 7166449"/>
                <a:gd name="connsiteY11" fmla="*/ 0 h 831876"/>
                <a:gd name="connsiteX12" fmla="*/ 5833680 w 7166449"/>
                <a:gd name="connsiteY12" fmla="*/ 0 h 831876"/>
                <a:gd name="connsiteX13" fmla="*/ 6407776 w 7166449"/>
                <a:gd name="connsiteY13" fmla="*/ 0 h 831876"/>
                <a:gd name="connsiteX14" fmla="*/ 7027800 w 7166449"/>
                <a:gd name="connsiteY14" fmla="*/ 0 h 831876"/>
                <a:gd name="connsiteX15" fmla="*/ 7166449 w 7166449"/>
                <a:gd name="connsiteY15" fmla="*/ 138649 h 831876"/>
                <a:gd name="connsiteX16" fmla="*/ 7166449 w 7166449"/>
                <a:gd name="connsiteY16" fmla="*/ 693227 h 831876"/>
                <a:gd name="connsiteX17" fmla="*/ 7027800 w 7166449"/>
                <a:gd name="connsiteY17" fmla="*/ 831876 h 831876"/>
                <a:gd name="connsiteX18" fmla="*/ 6453704 w 7166449"/>
                <a:gd name="connsiteY18" fmla="*/ 831876 h 831876"/>
                <a:gd name="connsiteX19" fmla="*/ 5879608 w 7166449"/>
                <a:gd name="connsiteY19" fmla="*/ 831876 h 831876"/>
                <a:gd name="connsiteX20" fmla="*/ 5374404 w 7166449"/>
                <a:gd name="connsiteY20" fmla="*/ 831876 h 831876"/>
                <a:gd name="connsiteX21" fmla="*/ 4869199 w 7166449"/>
                <a:gd name="connsiteY21" fmla="*/ 831876 h 831876"/>
                <a:gd name="connsiteX22" fmla="*/ 4363995 w 7166449"/>
                <a:gd name="connsiteY22" fmla="*/ 831876 h 831876"/>
                <a:gd name="connsiteX23" fmla="*/ 3996574 w 7166449"/>
                <a:gd name="connsiteY23" fmla="*/ 831876 h 831876"/>
                <a:gd name="connsiteX24" fmla="*/ 3353586 w 7166449"/>
                <a:gd name="connsiteY24" fmla="*/ 831876 h 831876"/>
                <a:gd name="connsiteX25" fmla="*/ 2917273 w 7166449"/>
                <a:gd name="connsiteY25" fmla="*/ 831876 h 831876"/>
                <a:gd name="connsiteX26" fmla="*/ 2205394 w 7166449"/>
                <a:gd name="connsiteY26" fmla="*/ 831876 h 831876"/>
                <a:gd name="connsiteX27" fmla="*/ 1769081 w 7166449"/>
                <a:gd name="connsiteY27" fmla="*/ 831876 h 831876"/>
                <a:gd name="connsiteX28" fmla="*/ 1194985 w 7166449"/>
                <a:gd name="connsiteY28" fmla="*/ 831876 h 831876"/>
                <a:gd name="connsiteX29" fmla="*/ 827564 w 7166449"/>
                <a:gd name="connsiteY29" fmla="*/ 831876 h 831876"/>
                <a:gd name="connsiteX30" fmla="*/ 138649 w 7166449"/>
                <a:gd name="connsiteY30" fmla="*/ 831876 h 831876"/>
                <a:gd name="connsiteX31" fmla="*/ 0 w 7166449"/>
                <a:gd name="connsiteY31" fmla="*/ 693227 h 831876"/>
                <a:gd name="connsiteX32" fmla="*/ 0 w 7166449"/>
                <a:gd name="connsiteY32" fmla="*/ 138649 h 8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66449" h="831876" fill="none" extrusionOk="0">
                  <a:moveTo>
                    <a:pt x="0" y="138649"/>
                  </a:moveTo>
                  <a:cubicBezTo>
                    <a:pt x="-8276" y="47645"/>
                    <a:pt x="60302" y="906"/>
                    <a:pt x="138649" y="0"/>
                  </a:cubicBezTo>
                  <a:cubicBezTo>
                    <a:pt x="286150" y="-53963"/>
                    <a:pt x="506689" y="26988"/>
                    <a:pt x="643853" y="0"/>
                  </a:cubicBezTo>
                  <a:cubicBezTo>
                    <a:pt x="781017" y="-26988"/>
                    <a:pt x="914991" y="22834"/>
                    <a:pt x="1149058" y="0"/>
                  </a:cubicBezTo>
                  <a:cubicBezTo>
                    <a:pt x="1383125" y="-22834"/>
                    <a:pt x="1442701" y="42164"/>
                    <a:pt x="1585371" y="0"/>
                  </a:cubicBezTo>
                  <a:cubicBezTo>
                    <a:pt x="1728041" y="-42164"/>
                    <a:pt x="1958594" y="37492"/>
                    <a:pt x="2090575" y="0"/>
                  </a:cubicBezTo>
                  <a:cubicBezTo>
                    <a:pt x="2222556" y="-37492"/>
                    <a:pt x="2331961" y="17131"/>
                    <a:pt x="2457997" y="0"/>
                  </a:cubicBezTo>
                  <a:cubicBezTo>
                    <a:pt x="2584033" y="-17131"/>
                    <a:pt x="2937099" y="59914"/>
                    <a:pt x="3100984" y="0"/>
                  </a:cubicBezTo>
                  <a:cubicBezTo>
                    <a:pt x="3264869" y="-59914"/>
                    <a:pt x="3461140" y="12079"/>
                    <a:pt x="3675080" y="0"/>
                  </a:cubicBezTo>
                  <a:cubicBezTo>
                    <a:pt x="3889020" y="-12079"/>
                    <a:pt x="4027472" y="38726"/>
                    <a:pt x="4318067" y="0"/>
                  </a:cubicBezTo>
                  <a:cubicBezTo>
                    <a:pt x="4608662" y="-38726"/>
                    <a:pt x="4591014" y="23244"/>
                    <a:pt x="4754380" y="0"/>
                  </a:cubicBezTo>
                  <a:cubicBezTo>
                    <a:pt x="4917746" y="-23244"/>
                    <a:pt x="5110024" y="25151"/>
                    <a:pt x="5397368" y="0"/>
                  </a:cubicBezTo>
                  <a:cubicBezTo>
                    <a:pt x="5684712" y="-25151"/>
                    <a:pt x="5660008" y="46660"/>
                    <a:pt x="5833680" y="0"/>
                  </a:cubicBezTo>
                  <a:cubicBezTo>
                    <a:pt x="6007352" y="-46660"/>
                    <a:pt x="6161680" y="10357"/>
                    <a:pt x="6407776" y="0"/>
                  </a:cubicBezTo>
                  <a:cubicBezTo>
                    <a:pt x="6653872" y="-10357"/>
                    <a:pt x="6838361" y="15366"/>
                    <a:pt x="7027800" y="0"/>
                  </a:cubicBezTo>
                  <a:cubicBezTo>
                    <a:pt x="7103519" y="-5414"/>
                    <a:pt x="7166501" y="76929"/>
                    <a:pt x="7166449" y="138649"/>
                  </a:cubicBezTo>
                  <a:cubicBezTo>
                    <a:pt x="7211980" y="386795"/>
                    <a:pt x="7112236" y="493654"/>
                    <a:pt x="7166449" y="693227"/>
                  </a:cubicBezTo>
                  <a:cubicBezTo>
                    <a:pt x="7168311" y="776631"/>
                    <a:pt x="7087571" y="829085"/>
                    <a:pt x="7027800" y="831876"/>
                  </a:cubicBezTo>
                  <a:cubicBezTo>
                    <a:pt x="6757263" y="879976"/>
                    <a:pt x="6636529" y="785255"/>
                    <a:pt x="6453704" y="831876"/>
                  </a:cubicBezTo>
                  <a:cubicBezTo>
                    <a:pt x="6270879" y="878497"/>
                    <a:pt x="6105168" y="777432"/>
                    <a:pt x="5879608" y="831876"/>
                  </a:cubicBezTo>
                  <a:cubicBezTo>
                    <a:pt x="5654048" y="886320"/>
                    <a:pt x="5544939" y="806500"/>
                    <a:pt x="5374404" y="831876"/>
                  </a:cubicBezTo>
                  <a:cubicBezTo>
                    <a:pt x="5203869" y="857252"/>
                    <a:pt x="4999896" y="798062"/>
                    <a:pt x="4869199" y="831876"/>
                  </a:cubicBezTo>
                  <a:cubicBezTo>
                    <a:pt x="4738503" y="865690"/>
                    <a:pt x="4515181" y="803574"/>
                    <a:pt x="4363995" y="831876"/>
                  </a:cubicBezTo>
                  <a:cubicBezTo>
                    <a:pt x="4212809" y="860178"/>
                    <a:pt x="4173839" y="828634"/>
                    <a:pt x="3996574" y="831876"/>
                  </a:cubicBezTo>
                  <a:cubicBezTo>
                    <a:pt x="3819309" y="835118"/>
                    <a:pt x="3583698" y="812980"/>
                    <a:pt x="3353586" y="831876"/>
                  </a:cubicBezTo>
                  <a:cubicBezTo>
                    <a:pt x="3123474" y="850772"/>
                    <a:pt x="3112940" y="802100"/>
                    <a:pt x="2917273" y="831876"/>
                  </a:cubicBezTo>
                  <a:cubicBezTo>
                    <a:pt x="2721606" y="861652"/>
                    <a:pt x="2371643" y="830994"/>
                    <a:pt x="2205394" y="831876"/>
                  </a:cubicBezTo>
                  <a:cubicBezTo>
                    <a:pt x="2039145" y="832758"/>
                    <a:pt x="1910500" y="815156"/>
                    <a:pt x="1769081" y="831876"/>
                  </a:cubicBezTo>
                  <a:cubicBezTo>
                    <a:pt x="1627662" y="848596"/>
                    <a:pt x="1354784" y="826862"/>
                    <a:pt x="1194985" y="831876"/>
                  </a:cubicBezTo>
                  <a:cubicBezTo>
                    <a:pt x="1035186" y="836890"/>
                    <a:pt x="935663" y="799290"/>
                    <a:pt x="827564" y="831876"/>
                  </a:cubicBezTo>
                  <a:cubicBezTo>
                    <a:pt x="719465" y="864462"/>
                    <a:pt x="282503" y="770697"/>
                    <a:pt x="138649" y="831876"/>
                  </a:cubicBezTo>
                  <a:cubicBezTo>
                    <a:pt x="60266" y="810616"/>
                    <a:pt x="13196" y="751816"/>
                    <a:pt x="0" y="693227"/>
                  </a:cubicBezTo>
                  <a:cubicBezTo>
                    <a:pt x="-58198" y="486683"/>
                    <a:pt x="29238" y="335214"/>
                    <a:pt x="0" y="138649"/>
                  </a:cubicBezTo>
                  <a:close/>
                </a:path>
                <a:path w="7166449" h="831876" stroke="0" extrusionOk="0">
                  <a:moveTo>
                    <a:pt x="0" y="138649"/>
                  </a:moveTo>
                  <a:cubicBezTo>
                    <a:pt x="-10767" y="79642"/>
                    <a:pt x="62213" y="-2634"/>
                    <a:pt x="138649" y="0"/>
                  </a:cubicBezTo>
                  <a:cubicBezTo>
                    <a:pt x="240618" y="-47751"/>
                    <a:pt x="496043" y="57181"/>
                    <a:pt x="643853" y="0"/>
                  </a:cubicBezTo>
                  <a:cubicBezTo>
                    <a:pt x="791663" y="-57181"/>
                    <a:pt x="892936" y="27789"/>
                    <a:pt x="1080166" y="0"/>
                  </a:cubicBezTo>
                  <a:cubicBezTo>
                    <a:pt x="1267396" y="-27789"/>
                    <a:pt x="1329061" y="37325"/>
                    <a:pt x="1516479" y="0"/>
                  </a:cubicBezTo>
                  <a:cubicBezTo>
                    <a:pt x="1703897" y="-37325"/>
                    <a:pt x="1879055" y="39209"/>
                    <a:pt x="2090575" y="0"/>
                  </a:cubicBezTo>
                  <a:cubicBezTo>
                    <a:pt x="2302095" y="-39209"/>
                    <a:pt x="2496126" y="2516"/>
                    <a:pt x="2802454" y="0"/>
                  </a:cubicBezTo>
                  <a:cubicBezTo>
                    <a:pt x="3108782" y="-2516"/>
                    <a:pt x="3089709" y="49062"/>
                    <a:pt x="3307658" y="0"/>
                  </a:cubicBezTo>
                  <a:cubicBezTo>
                    <a:pt x="3525607" y="-49062"/>
                    <a:pt x="3761601" y="39979"/>
                    <a:pt x="3881754" y="0"/>
                  </a:cubicBezTo>
                  <a:cubicBezTo>
                    <a:pt x="4001907" y="-39979"/>
                    <a:pt x="4130270" y="8911"/>
                    <a:pt x="4249176" y="0"/>
                  </a:cubicBezTo>
                  <a:cubicBezTo>
                    <a:pt x="4368082" y="-8911"/>
                    <a:pt x="4669033" y="50790"/>
                    <a:pt x="4823272" y="0"/>
                  </a:cubicBezTo>
                  <a:cubicBezTo>
                    <a:pt x="4977511" y="-50790"/>
                    <a:pt x="5252181" y="58656"/>
                    <a:pt x="5397368" y="0"/>
                  </a:cubicBezTo>
                  <a:cubicBezTo>
                    <a:pt x="5542555" y="-58656"/>
                    <a:pt x="5712493" y="25607"/>
                    <a:pt x="5971464" y="0"/>
                  </a:cubicBezTo>
                  <a:cubicBezTo>
                    <a:pt x="6230435" y="-25607"/>
                    <a:pt x="6703939" y="105683"/>
                    <a:pt x="7027800" y="0"/>
                  </a:cubicBezTo>
                  <a:cubicBezTo>
                    <a:pt x="7110563" y="7038"/>
                    <a:pt x="7172594" y="77882"/>
                    <a:pt x="7166449" y="138649"/>
                  </a:cubicBezTo>
                  <a:cubicBezTo>
                    <a:pt x="7204381" y="263822"/>
                    <a:pt x="7113918" y="480817"/>
                    <a:pt x="7166449" y="693227"/>
                  </a:cubicBezTo>
                  <a:cubicBezTo>
                    <a:pt x="7151947" y="783090"/>
                    <a:pt x="7116456" y="834358"/>
                    <a:pt x="7027800" y="831876"/>
                  </a:cubicBezTo>
                  <a:cubicBezTo>
                    <a:pt x="6946811" y="858923"/>
                    <a:pt x="6807237" y="807477"/>
                    <a:pt x="6660379" y="831876"/>
                  </a:cubicBezTo>
                  <a:cubicBezTo>
                    <a:pt x="6513521" y="856275"/>
                    <a:pt x="6282854" y="813851"/>
                    <a:pt x="6155174" y="831876"/>
                  </a:cubicBezTo>
                  <a:cubicBezTo>
                    <a:pt x="6027494" y="849901"/>
                    <a:pt x="5850204" y="792033"/>
                    <a:pt x="5718861" y="831876"/>
                  </a:cubicBezTo>
                  <a:cubicBezTo>
                    <a:pt x="5587518" y="871719"/>
                    <a:pt x="5280964" y="830400"/>
                    <a:pt x="5006982" y="831876"/>
                  </a:cubicBezTo>
                  <a:cubicBezTo>
                    <a:pt x="4733000" y="833352"/>
                    <a:pt x="4672282" y="788720"/>
                    <a:pt x="4570669" y="831876"/>
                  </a:cubicBezTo>
                  <a:cubicBezTo>
                    <a:pt x="4469056" y="875032"/>
                    <a:pt x="4288706" y="807962"/>
                    <a:pt x="4134357" y="831876"/>
                  </a:cubicBezTo>
                  <a:cubicBezTo>
                    <a:pt x="3980008" y="855790"/>
                    <a:pt x="3811692" y="799191"/>
                    <a:pt x="3560261" y="831876"/>
                  </a:cubicBezTo>
                  <a:cubicBezTo>
                    <a:pt x="3308830" y="864561"/>
                    <a:pt x="3188928" y="784570"/>
                    <a:pt x="3055056" y="831876"/>
                  </a:cubicBezTo>
                  <a:cubicBezTo>
                    <a:pt x="2921185" y="879182"/>
                    <a:pt x="2698334" y="771498"/>
                    <a:pt x="2480960" y="831876"/>
                  </a:cubicBezTo>
                  <a:cubicBezTo>
                    <a:pt x="2263586" y="892254"/>
                    <a:pt x="2195284" y="801741"/>
                    <a:pt x="2044647" y="831876"/>
                  </a:cubicBezTo>
                  <a:cubicBezTo>
                    <a:pt x="1894010" y="862011"/>
                    <a:pt x="1663572" y="785549"/>
                    <a:pt x="1539443" y="831876"/>
                  </a:cubicBezTo>
                  <a:cubicBezTo>
                    <a:pt x="1415314" y="878203"/>
                    <a:pt x="1074016" y="799293"/>
                    <a:pt x="896456" y="831876"/>
                  </a:cubicBezTo>
                  <a:cubicBezTo>
                    <a:pt x="718896" y="864459"/>
                    <a:pt x="485309" y="826114"/>
                    <a:pt x="138649" y="831876"/>
                  </a:cubicBezTo>
                  <a:cubicBezTo>
                    <a:pt x="59126" y="825810"/>
                    <a:pt x="-19846" y="767803"/>
                    <a:pt x="0" y="693227"/>
                  </a:cubicBezTo>
                  <a:cubicBezTo>
                    <a:pt x="-14686" y="568526"/>
                    <a:pt x="14345" y="333252"/>
                    <a:pt x="0" y="138649"/>
                  </a:cubicBezTo>
                  <a:close/>
                </a:path>
              </a:pathLst>
            </a:custGeom>
            <a:solidFill>
              <a:schemeClr val="bg1">
                <a:alpha val="94870"/>
              </a:schemeClr>
            </a:solidFill>
            <a:ln w="317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13"/>
            <p:cNvSpPr/>
            <p:nvPr/>
          </p:nvSpPr>
          <p:spPr>
            <a:xfrm>
              <a:off x="2231102" y="955842"/>
              <a:ext cx="9140014" cy="830997"/>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lang="en-US" sz="4800" b="1">
                  <a:solidFill>
                    <a:srgbClr val="0070C0"/>
                  </a:solidFill>
                  <a:latin typeface="#9Slide05 Phobia" panose="02000506000000020003" pitchFamily="2" charset="0"/>
                  <a:ea typeface="LNTH-LuoLuoNotangYuanTi 1" panose="020B0604020202020204" charset="-128"/>
                  <a:cs typeface="LNTH-LuoLuoNotangYuanTi 1" panose="020B0604020202020204" charset="-128"/>
                </a:rPr>
                <a:t>Ý nghĩa</a:t>
              </a:r>
              <a:r>
                <a:rPr kumimoji="0" lang="en-US" sz="4800" b="1" i="0" u="none" strike="noStrike" kern="1200" cap="none" spc="0" normalizeH="0" baseline="0" noProof="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của</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bài</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đọc</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là</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gì</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a:t>
              </a:r>
              <a:endPar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endParaRPr>
            </a:p>
          </p:txBody>
        </p:sp>
      </p:grpSp>
      <p:sp>
        <p:nvSpPr>
          <p:cNvPr id="9" name="Round Diagonal Corner Rectangle 8"/>
          <p:cNvSpPr/>
          <p:nvPr/>
        </p:nvSpPr>
        <p:spPr>
          <a:xfrm>
            <a:off x="1490629" y="2062842"/>
            <a:ext cx="9210740" cy="3877638"/>
          </a:xfrm>
          <a:prstGeom prst="round2Diag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TextBox 11"/>
          <p:cNvSpPr txBox="1"/>
          <p:nvPr/>
        </p:nvSpPr>
        <p:spPr>
          <a:xfrm>
            <a:off x="1672215" y="2394266"/>
            <a:ext cx="8847568"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a:ln>
                  <a:noFill/>
                </a:ln>
                <a:solidFill>
                  <a:srgbClr val="005DF3"/>
                </a:solidFill>
                <a:effectLst/>
                <a:uLnTx/>
                <a:uFillTx/>
                <a:latin typeface="Google Sans"/>
                <a:ea typeface="+mn-ea"/>
                <a:cs typeface="+mn-cs"/>
              </a:rPr>
              <a:t>Thiên nhiên mùa xuân tươi mới, trong trẻo với những vẻ đẹp độc đáo. </a:t>
            </a:r>
            <a:endParaRPr kumimoji="0" lang="en-US" sz="6000" b="1" i="0" u="none" strike="noStrike" kern="1200" cap="none" spc="0" normalizeH="0" baseline="0" noProof="0" dirty="0">
              <a:ln>
                <a:noFill/>
              </a:ln>
              <a:solidFill>
                <a:srgbClr val="005DF3"/>
              </a:solidFill>
              <a:effectLst/>
              <a:uLnTx/>
              <a:uFillTx/>
              <a:latin typeface="Aptos" panose="0211000402020202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hool bus with a blank paper&#10;&#10;Description automatically generated"/>
          <p:cNvPicPr>
            <a:picLocks noChangeAspect="1"/>
          </p:cNvPicPr>
          <p:nvPr/>
        </p:nvPicPr>
        <p:blipFill rotWithShape="1">
          <a:blip r:embed="rId1"/>
          <a:srcRect t="14138"/>
          <a:stretch>
            <a:fillRect/>
          </a:stretch>
        </p:blipFill>
        <p:spPr>
          <a:xfrm>
            <a:off x="20" y="1282"/>
            <a:ext cx="12191980" cy="6856718"/>
          </a:xfrm>
          <a:prstGeom prst="rect">
            <a:avLst/>
          </a:prstGeom>
        </p:spPr>
      </p:pic>
      <p:sp>
        <p:nvSpPr>
          <p:cNvPr id="6" name="TextBox 9"/>
          <p:cNvSpPr txBox="1"/>
          <p:nvPr/>
        </p:nvSpPr>
        <p:spPr>
          <a:xfrm>
            <a:off x="4700588" y="1388205"/>
            <a:ext cx="5828306" cy="36317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spcBef>
                <a:spcPts val="0"/>
              </a:spcBef>
              <a:spcAft>
                <a:spcPts val="0"/>
              </a:spcAft>
              <a:buClrTx/>
              <a:buSzTx/>
              <a:buFontTx/>
              <a:buNone/>
              <a:defRPr/>
            </a:pPr>
            <a:r>
              <a:rPr kumimoji="0" lang="en-US" sz="11500" b="1" i="0" u="none" strike="noStrike" kern="0" cap="none" spc="0" normalizeH="0" baseline="0" noProof="0" dirty="0" err="1">
                <a:ln w="28575">
                  <a:solidFill>
                    <a:srgbClr val="002060"/>
                  </a:solidFill>
                  <a:prstDash val="solid"/>
                </a:ln>
                <a:solidFill>
                  <a:schemeClr val="accent6"/>
                </a:solidFill>
                <a:effectLst>
                  <a:outerShdw blurRad="12700" dist="38100" dir="2700000" algn="tl" rotWithShape="0">
                    <a:srgbClr val="5B9BD5">
                      <a:lumMod val="60000"/>
                      <a:lumOff val="40000"/>
                    </a:srgbClr>
                  </a:outerShdw>
                </a:effectLst>
                <a:uLnTx/>
                <a:uFillTx/>
                <a:latin typeface="UVN Banh Mi" pitchFamily="2" charset="0"/>
              </a:rPr>
              <a:t>Luyện</a:t>
            </a:r>
            <a:r>
              <a:rPr kumimoji="0" lang="en-US" sz="11500" b="1" i="0" u="none" strike="noStrike" kern="0" cap="none" spc="0" normalizeH="0" baseline="0" noProof="0" dirty="0">
                <a:ln w="28575">
                  <a:solidFill>
                    <a:srgbClr val="002060"/>
                  </a:solidFill>
                  <a:prstDash val="solid"/>
                </a:ln>
                <a:solidFill>
                  <a:schemeClr val="accent6"/>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1500" b="1" i="0" u="none" strike="noStrike" kern="0" cap="none" spc="0" normalizeH="0" baseline="0" noProof="0" dirty="0" err="1">
                <a:ln w="28575">
                  <a:solidFill>
                    <a:srgbClr val="002060"/>
                  </a:solidFill>
                  <a:prstDash val="solid"/>
                </a:ln>
                <a:solidFill>
                  <a:srgbClr val="0070C0"/>
                </a:solidFill>
                <a:effectLst>
                  <a:outerShdw blurRad="12700" dist="38100" dir="2700000" algn="tl" rotWithShape="0">
                    <a:srgbClr val="5B9BD5">
                      <a:lumMod val="60000"/>
                      <a:lumOff val="40000"/>
                    </a:srgbClr>
                  </a:outerShdw>
                </a:effectLst>
                <a:uLnTx/>
                <a:uFillTx/>
                <a:latin typeface="UVN Banh Mi" pitchFamily="2" charset="0"/>
              </a:rPr>
              <a:t>đọc</a:t>
            </a:r>
            <a:r>
              <a:rPr kumimoji="0" lang="en-US" sz="115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1500" b="1" i="0" u="none" strike="noStrike" kern="0" cap="none" spc="0" normalizeH="0" baseline="0" noProof="0" dirty="0" err="1">
                <a:ln w="28575">
                  <a:solidFill>
                    <a:srgbClr val="002060"/>
                  </a:solidFill>
                  <a:prstDash val="solid"/>
                </a:ln>
                <a:solidFill>
                  <a:srgbClr val="F8972C"/>
                </a:solidFill>
                <a:effectLst>
                  <a:outerShdw blurRad="12700" dist="38100" dir="2700000" algn="tl" rotWithShape="0">
                    <a:srgbClr val="5B9BD5">
                      <a:lumMod val="60000"/>
                      <a:lumOff val="40000"/>
                    </a:srgbClr>
                  </a:outerShdw>
                </a:effectLst>
                <a:uLnTx/>
                <a:uFillTx/>
                <a:latin typeface="UVN Banh Mi" pitchFamily="2" charset="0"/>
              </a:rPr>
              <a:t>lại</a:t>
            </a:r>
            <a:endParaRPr kumimoji="0" lang="en-US" sz="11500" b="1" i="0" u="none" strike="noStrike" kern="0" cap="none" spc="0" normalizeH="0" baseline="0" noProof="0" dirty="0">
              <a:ln w="28575">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UVN Banh Mi" pitchFamily="2" charset="0"/>
            </a:endParaRPr>
          </a:p>
        </p:txBody>
      </p:sp>
      <p:grpSp>
        <p:nvGrpSpPr>
          <p:cNvPr id="2" name="Group 1"/>
          <p:cNvGrpSpPr/>
          <p:nvPr/>
        </p:nvGrpSpPr>
        <p:grpSpPr>
          <a:xfrm>
            <a:off x="-187677" y="830821"/>
            <a:ext cx="4930277" cy="830997"/>
            <a:chOff x="-555806" y="0"/>
            <a:chExt cx="4930277" cy="830997"/>
          </a:xfrm>
        </p:grpSpPr>
        <p:sp>
          <p:nvSpPr>
            <p:cNvPr id="3" name="文本框 18"/>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 name="文本框 18"/>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err="1">
                  <a:ln>
                    <a:noFill/>
                  </a:ln>
                  <a:solidFill>
                    <a:srgbClr val="FFAD24"/>
                  </a:solidFill>
                  <a:effectLst/>
                  <a:uLnTx/>
                  <a:uFillTx/>
                  <a:latin typeface="UTM Mother" panose="02040603050506020204" pitchFamily="18" charset="0"/>
                </a:rPr>
                <a:t>Hoạt</a:t>
              </a:r>
              <a:r>
                <a:rPr kumimoji="0" lang="en-US" altLang="zh-CN" sz="4800" b="1" i="0" u="none" strike="noStrike" kern="1200" cap="none" spc="0" normalizeH="0" baseline="0" noProof="0" dirty="0">
                  <a:ln>
                    <a:noFill/>
                  </a:ln>
                  <a:solidFill>
                    <a:srgbClr val="FFAD24"/>
                  </a:solidFill>
                  <a:effectLst/>
                  <a:uLnTx/>
                  <a:uFillTx/>
                  <a:latin typeface="UTM Mother" panose="02040603050506020204" pitchFamily="18" charset="0"/>
                </a:rPr>
                <a:t> </a:t>
              </a:r>
              <a:r>
                <a:rPr kumimoji="0" lang="en-US" altLang="zh-CN" sz="4800" b="1" i="0" u="none" strike="noStrike" kern="1200" cap="none" spc="0" normalizeH="0" baseline="0" noProof="0" dirty="0" err="1">
                  <a:ln>
                    <a:noFill/>
                  </a:ln>
                  <a:solidFill>
                    <a:srgbClr val="FFAD24"/>
                  </a:solidFill>
                  <a:effectLst/>
                  <a:uLnTx/>
                  <a:uFillTx/>
                  <a:latin typeface="UTM Mother" panose="02040603050506020204" pitchFamily="18" charset="0"/>
                </a:rPr>
                <a:t>động</a:t>
              </a:r>
              <a:r>
                <a:rPr kumimoji="0" lang="en-US" altLang="zh-CN" sz="4800" b="1" i="0" u="none" strike="noStrike" kern="1200" cap="none" spc="0" normalizeH="0" baseline="0" noProof="0" dirty="0">
                  <a:ln>
                    <a:noFill/>
                  </a:ln>
                  <a:solidFill>
                    <a:srgbClr val="FFAD24"/>
                  </a:solidFill>
                  <a:effectLst/>
                  <a:uLnTx/>
                  <a:uFillTx/>
                  <a:latin typeface="UTM Mother" panose="02040603050506020204" pitchFamily="18" charset="0"/>
                </a:rPr>
                <a:t>:</a:t>
              </a:r>
              <a:endParaRPr kumimoji="0" lang="zh-CN" altLang="en-US" sz="48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1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p:tgtEl>
                                          <p:spTgt spid="2"/>
                                        </p:tgtEl>
                                        <p:attrNameLst>
                                          <p:attrName>ppt_x</p:attrName>
                                        </p:attrNameLst>
                                      </p:cBhvr>
                                      <p:tavLst>
                                        <p:tav tm="0">
                                          <p:val>
                                            <p:strVal val="#ppt_x-#ppt_w*1.125000"/>
                                          </p:val>
                                        </p:tav>
                                        <p:tav tm="100000">
                                          <p:val>
                                            <p:strVal val="#ppt_x"/>
                                          </p:val>
                                        </p:tav>
                                      </p:tavLst>
                                    </p:anim>
                                    <p:animEffect transition="in" filter="wipe(righ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walking in the park&#10;&#10;Description automatically generated"/>
          <p:cNvPicPr>
            <a:picLocks noGrp="1" noChangeAspect="1"/>
          </p:cNvPicPr>
          <p:nvPr>
            <p:ph idx="4294967295"/>
          </p:nvPr>
        </p:nvPicPr>
        <p:blipFill rotWithShape="1">
          <a:blip r:embed="rId1"/>
          <a:srcRect r="1315"/>
          <a:stretch>
            <a:fillRect/>
          </a:stretch>
        </p:blipFill>
        <p:spPr>
          <a:xfrm>
            <a:off x="0" y="1588"/>
            <a:ext cx="12192000" cy="6856412"/>
          </a:xfrm>
          <a:prstGeom prst="rect">
            <a:avLst/>
          </a:prstGeom>
        </p:spPr>
      </p:pic>
      <p:grpSp>
        <p:nvGrpSpPr>
          <p:cNvPr id="6" name="Nhóm 8"/>
          <p:cNvGrpSpPr/>
          <p:nvPr/>
        </p:nvGrpSpPr>
        <p:grpSpPr>
          <a:xfrm>
            <a:off x="2332781" y="916641"/>
            <a:ext cx="7526437" cy="831876"/>
            <a:chOff x="2231102" y="954963"/>
            <a:chExt cx="9140014" cy="831876"/>
          </a:xfrm>
        </p:grpSpPr>
        <p:sp>
          <p:nvSpPr>
            <p:cNvPr id="7" name="Hình chữ nhật: Góc Tròn 9"/>
            <p:cNvSpPr/>
            <p:nvPr/>
          </p:nvSpPr>
          <p:spPr>
            <a:xfrm>
              <a:off x="3081518" y="954963"/>
              <a:ext cx="7166449" cy="831876"/>
            </a:xfrm>
            <a:custGeom>
              <a:avLst/>
              <a:gdLst>
                <a:gd name="connsiteX0" fmla="*/ 0 w 7166449"/>
                <a:gd name="connsiteY0" fmla="*/ 138649 h 831876"/>
                <a:gd name="connsiteX1" fmla="*/ 138649 w 7166449"/>
                <a:gd name="connsiteY1" fmla="*/ 0 h 831876"/>
                <a:gd name="connsiteX2" fmla="*/ 643853 w 7166449"/>
                <a:gd name="connsiteY2" fmla="*/ 0 h 831876"/>
                <a:gd name="connsiteX3" fmla="*/ 1149058 w 7166449"/>
                <a:gd name="connsiteY3" fmla="*/ 0 h 831876"/>
                <a:gd name="connsiteX4" fmla="*/ 1585371 w 7166449"/>
                <a:gd name="connsiteY4" fmla="*/ 0 h 831876"/>
                <a:gd name="connsiteX5" fmla="*/ 2090575 w 7166449"/>
                <a:gd name="connsiteY5" fmla="*/ 0 h 831876"/>
                <a:gd name="connsiteX6" fmla="*/ 2457997 w 7166449"/>
                <a:gd name="connsiteY6" fmla="*/ 0 h 831876"/>
                <a:gd name="connsiteX7" fmla="*/ 3100984 w 7166449"/>
                <a:gd name="connsiteY7" fmla="*/ 0 h 831876"/>
                <a:gd name="connsiteX8" fmla="*/ 3675080 w 7166449"/>
                <a:gd name="connsiteY8" fmla="*/ 0 h 831876"/>
                <a:gd name="connsiteX9" fmla="*/ 4318067 w 7166449"/>
                <a:gd name="connsiteY9" fmla="*/ 0 h 831876"/>
                <a:gd name="connsiteX10" fmla="*/ 4754380 w 7166449"/>
                <a:gd name="connsiteY10" fmla="*/ 0 h 831876"/>
                <a:gd name="connsiteX11" fmla="*/ 5397368 w 7166449"/>
                <a:gd name="connsiteY11" fmla="*/ 0 h 831876"/>
                <a:gd name="connsiteX12" fmla="*/ 5833680 w 7166449"/>
                <a:gd name="connsiteY12" fmla="*/ 0 h 831876"/>
                <a:gd name="connsiteX13" fmla="*/ 6407776 w 7166449"/>
                <a:gd name="connsiteY13" fmla="*/ 0 h 831876"/>
                <a:gd name="connsiteX14" fmla="*/ 7027800 w 7166449"/>
                <a:gd name="connsiteY14" fmla="*/ 0 h 831876"/>
                <a:gd name="connsiteX15" fmla="*/ 7166449 w 7166449"/>
                <a:gd name="connsiteY15" fmla="*/ 138649 h 831876"/>
                <a:gd name="connsiteX16" fmla="*/ 7166449 w 7166449"/>
                <a:gd name="connsiteY16" fmla="*/ 693227 h 831876"/>
                <a:gd name="connsiteX17" fmla="*/ 7027800 w 7166449"/>
                <a:gd name="connsiteY17" fmla="*/ 831876 h 831876"/>
                <a:gd name="connsiteX18" fmla="*/ 6453704 w 7166449"/>
                <a:gd name="connsiteY18" fmla="*/ 831876 h 831876"/>
                <a:gd name="connsiteX19" fmla="*/ 5879608 w 7166449"/>
                <a:gd name="connsiteY19" fmla="*/ 831876 h 831876"/>
                <a:gd name="connsiteX20" fmla="*/ 5374404 w 7166449"/>
                <a:gd name="connsiteY20" fmla="*/ 831876 h 831876"/>
                <a:gd name="connsiteX21" fmla="*/ 4869199 w 7166449"/>
                <a:gd name="connsiteY21" fmla="*/ 831876 h 831876"/>
                <a:gd name="connsiteX22" fmla="*/ 4363995 w 7166449"/>
                <a:gd name="connsiteY22" fmla="*/ 831876 h 831876"/>
                <a:gd name="connsiteX23" fmla="*/ 3996574 w 7166449"/>
                <a:gd name="connsiteY23" fmla="*/ 831876 h 831876"/>
                <a:gd name="connsiteX24" fmla="*/ 3353586 w 7166449"/>
                <a:gd name="connsiteY24" fmla="*/ 831876 h 831876"/>
                <a:gd name="connsiteX25" fmla="*/ 2917273 w 7166449"/>
                <a:gd name="connsiteY25" fmla="*/ 831876 h 831876"/>
                <a:gd name="connsiteX26" fmla="*/ 2205394 w 7166449"/>
                <a:gd name="connsiteY26" fmla="*/ 831876 h 831876"/>
                <a:gd name="connsiteX27" fmla="*/ 1769081 w 7166449"/>
                <a:gd name="connsiteY27" fmla="*/ 831876 h 831876"/>
                <a:gd name="connsiteX28" fmla="*/ 1194985 w 7166449"/>
                <a:gd name="connsiteY28" fmla="*/ 831876 h 831876"/>
                <a:gd name="connsiteX29" fmla="*/ 827564 w 7166449"/>
                <a:gd name="connsiteY29" fmla="*/ 831876 h 831876"/>
                <a:gd name="connsiteX30" fmla="*/ 138649 w 7166449"/>
                <a:gd name="connsiteY30" fmla="*/ 831876 h 831876"/>
                <a:gd name="connsiteX31" fmla="*/ 0 w 7166449"/>
                <a:gd name="connsiteY31" fmla="*/ 693227 h 831876"/>
                <a:gd name="connsiteX32" fmla="*/ 0 w 7166449"/>
                <a:gd name="connsiteY32" fmla="*/ 138649 h 8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66449" h="831876" fill="none" extrusionOk="0">
                  <a:moveTo>
                    <a:pt x="0" y="138649"/>
                  </a:moveTo>
                  <a:cubicBezTo>
                    <a:pt x="-8276" y="47645"/>
                    <a:pt x="60302" y="906"/>
                    <a:pt x="138649" y="0"/>
                  </a:cubicBezTo>
                  <a:cubicBezTo>
                    <a:pt x="286150" y="-53963"/>
                    <a:pt x="506689" y="26988"/>
                    <a:pt x="643853" y="0"/>
                  </a:cubicBezTo>
                  <a:cubicBezTo>
                    <a:pt x="781017" y="-26988"/>
                    <a:pt x="914991" y="22834"/>
                    <a:pt x="1149058" y="0"/>
                  </a:cubicBezTo>
                  <a:cubicBezTo>
                    <a:pt x="1383125" y="-22834"/>
                    <a:pt x="1442701" y="42164"/>
                    <a:pt x="1585371" y="0"/>
                  </a:cubicBezTo>
                  <a:cubicBezTo>
                    <a:pt x="1728041" y="-42164"/>
                    <a:pt x="1958594" y="37492"/>
                    <a:pt x="2090575" y="0"/>
                  </a:cubicBezTo>
                  <a:cubicBezTo>
                    <a:pt x="2222556" y="-37492"/>
                    <a:pt x="2331961" y="17131"/>
                    <a:pt x="2457997" y="0"/>
                  </a:cubicBezTo>
                  <a:cubicBezTo>
                    <a:pt x="2584033" y="-17131"/>
                    <a:pt x="2937099" y="59914"/>
                    <a:pt x="3100984" y="0"/>
                  </a:cubicBezTo>
                  <a:cubicBezTo>
                    <a:pt x="3264869" y="-59914"/>
                    <a:pt x="3461140" y="12079"/>
                    <a:pt x="3675080" y="0"/>
                  </a:cubicBezTo>
                  <a:cubicBezTo>
                    <a:pt x="3889020" y="-12079"/>
                    <a:pt x="4027472" y="38726"/>
                    <a:pt x="4318067" y="0"/>
                  </a:cubicBezTo>
                  <a:cubicBezTo>
                    <a:pt x="4608662" y="-38726"/>
                    <a:pt x="4591014" y="23244"/>
                    <a:pt x="4754380" y="0"/>
                  </a:cubicBezTo>
                  <a:cubicBezTo>
                    <a:pt x="4917746" y="-23244"/>
                    <a:pt x="5110024" y="25151"/>
                    <a:pt x="5397368" y="0"/>
                  </a:cubicBezTo>
                  <a:cubicBezTo>
                    <a:pt x="5684712" y="-25151"/>
                    <a:pt x="5660008" y="46660"/>
                    <a:pt x="5833680" y="0"/>
                  </a:cubicBezTo>
                  <a:cubicBezTo>
                    <a:pt x="6007352" y="-46660"/>
                    <a:pt x="6161680" y="10357"/>
                    <a:pt x="6407776" y="0"/>
                  </a:cubicBezTo>
                  <a:cubicBezTo>
                    <a:pt x="6653872" y="-10357"/>
                    <a:pt x="6838361" y="15366"/>
                    <a:pt x="7027800" y="0"/>
                  </a:cubicBezTo>
                  <a:cubicBezTo>
                    <a:pt x="7103519" y="-5414"/>
                    <a:pt x="7166501" y="76929"/>
                    <a:pt x="7166449" y="138649"/>
                  </a:cubicBezTo>
                  <a:cubicBezTo>
                    <a:pt x="7211980" y="386795"/>
                    <a:pt x="7112236" y="493654"/>
                    <a:pt x="7166449" y="693227"/>
                  </a:cubicBezTo>
                  <a:cubicBezTo>
                    <a:pt x="7168311" y="776631"/>
                    <a:pt x="7087571" y="829085"/>
                    <a:pt x="7027800" y="831876"/>
                  </a:cubicBezTo>
                  <a:cubicBezTo>
                    <a:pt x="6757263" y="879976"/>
                    <a:pt x="6636529" y="785255"/>
                    <a:pt x="6453704" y="831876"/>
                  </a:cubicBezTo>
                  <a:cubicBezTo>
                    <a:pt x="6270879" y="878497"/>
                    <a:pt x="6105168" y="777432"/>
                    <a:pt x="5879608" y="831876"/>
                  </a:cubicBezTo>
                  <a:cubicBezTo>
                    <a:pt x="5654048" y="886320"/>
                    <a:pt x="5544939" y="806500"/>
                    <a:pt x="5374404" y="831876"/>
                  </a:cubicBezTo>
                  <a:cubicBezTo>
                    <a:pt x="5203869" y="857252"/>
                    <a:pt x="4999896" y="798062"/>
                    <a:pt x="4869199" y="831876"/>
                  </a:cubicBezTo>
                  <a:cubicBezTo>
                    <a:pt x="4738503" y="865690"/>
                    <a:pt x="4515181" y="803574"/>
                    <a:pt x="4363995" y="831876"/>
                  </a:cubicBezTo>
                  <a:cubicBezTo>
                    <a:pt x="4212809" y="860178"/>
                    <a:pt x="4173839" y="828634"/>
                    <a:pt x="3996574" y="831876"/>
                  </a:cubicBezTo>
                  <a:cubicBezTo>
                    <a:pt x="3819309" y="835118"/>
                    <a:pt x="3583698" y="812980"/>
                    <a:pt x="3353586" y="831876"/>
                  </a:cubicBezTo>
                  <a:cubicBezTo>
                    <a:pt x="3123474" y="850772"/>
                    <a:pt x="3112940" y="802100"/>
                    <a:pt x="2917273" y="831876"/>
                  </a:cubicBezTo>
                  <a:cubicBezTo>
                    <a:pt x="2721606" y="861652"/>
                    <a:pt x="2371643" y="830994"/>
                    <a:pt x="2205394" y="831876"/>
                  </a:cubicBezTo>
                  <a:cubicBezTo>
                    <a:pt x="2039145" y="832758"/>
                    <a:pt x="1910500" y="815156"/>
                    <a:pt x="1769081" y="831876"/>
                  </a:cubicBezTo>
                  <a:cubicBezTo>
                    <a:pt x="1627662" y="848596"/>
                    <a:pt x="1354784" y="826862"/>
                    <a:pt x="1194985" y="831876"/>
                  </a:cubicBezTo>
                  <a:cubicBezTo>
                    <a:pt x="1035186" y="836890"/>
                    <a:pt x="935663" y="799290"/>
                    <a:pt x="827564" y="831876"/>
                  </a:cubicBezTo>
                  <a:cubicBezTo>
                    <a:pt x="719465" y="864462"/>
                    <a:pt x="282503" y="770697"/>
                    <a:pt x="138649" y="831876"/>
                  </a:cubicBezTo>
                  <a:cubicBezTo>
                    <a:pt x="60266" y="810616"/>
                    <a:pt x="13196" y="751816"/>
                    <a:pt x="0" y="693227"/>
                  </a:cubicBezTo>
                  <a:cubicBezTo>
                    <a:pt x="-58198" y="486683"/>
                    <a:pt x="29238" y="335214"/>
                    <a:pt x="0" y="138649"/>
                  </a:cubicBezTo>
                  <a:close/>
                </a:path>
                <a:path w="7166449" h="831876" stroke="0" extrusionOk="0">
                  <a:moveTo>
                    <a:pt x="0" y="138649"/>
                  </a:moveTo>
                  <a:cubicBezTo>
                    <a:pt x="-10767" y="79642"/>
                    <a:pt x="62213" y="-2634"/>
                    <a:pt x="138649" y="0"/>
                  </a:cubicBezTo>
                  <a:cubicBezTo>
                    <a:pt x="240618" y="-47751"/>
                    <a:pt x="496043" y="57181"/>
                    <a:pt x="643853" y="0"/>
                  </a:cubicBezTo>
                  <a:cubicBezTo>
                    <a:pt x="791663" y="-57181"/>
                    <a:pt x="892936" y="27789"/>
                    <a:pt x="1080166" y="0"/>
                  </a:cubicBezTo>
                  <a:cubicBezTo>
                    <a:pt x="1267396" y="-27789"/>
                    <a:pt x="1329061" y="37325"/>
                    <a:pt x="1516479" y="0"/>
                  </a:cubicBezTo>
                  <a:cubicBezTo>
                    <a:pt x="1703897" y="-37325"/>
                    <a:pt x="1879055" y="39209"/>
                    <a:pt x="2090575" y="0"/>
                  </a:cubicBezTo>
                  <a:cubicBezTo>
                    <a:pt x="2302095" y="-39209"/>
                    <a:pt x="2496126" y="2516"/>
                    <a:pt x="2802454" y="0"/>
                  </a:cubicBezTo>
                  <a:cubicBezTo>
                    <a:pt x="3108782" y="-2516"/>
                    <a:pt x="3089709" y="49062"/>
                    <a:pt x="3307658" y="0"/>
                  </a:cubicBezTo>
                  <a:cubicBezTo>
                    <a:pt x="3525607" y="-49062"/>
                    <a:pt x="3761601" y="39979"/>
                    <a:pt x="3881754" y="0"/>
                  </a:cubicBezTo>
                  <a:cubicBezTo>
                    <a:pt x="4001907" y="-39979"/>
                    <a:pt x="4130270" y="8911"/>
                    <a:pt x="4249176" y="0"/>
                  </a:cubicBezTo>
                  <a:cubicBezTo>
                    <a:pt x="4368082" y="-8911"/>
                    <a:pt x="4669033" y="50790"/>
                    <a:pt x="4823272" y="0"/>
                  </a:cubicBezTo>
                  <a:cubicBezTo>
                    <a:pt x="4977511" y="-50790"/>
                    <a:pt x="5252181" y="58656"/>
                    <a:pt x="5397368" y="0"/>
                  </a:cubicBezTo>
                  <a:cubicBezTo>
                    <a:pt x="5542555" y="-58656"/>
                    <a:pt x="5712493" y="25607"/>
                    <a:pt x="5971464" y="0"/>
                  </a:cubicBezTo>
                  <a:cubicBezTo>
                    <a:pt x="6230435" y="-25607"/>
                    <a:pt x="6703939" y="105683"/>
                    <a:pt x="7027800" y="0"/>
                  </a:cubicBezTo>
                  <a:cubicBezTo>
                    <a:pt x="7110563" y="7038"/>
                    <a:pt x="7172594" y="77882"/>
                    <a:pt x="7166449" y="138649"/>
                  </a:cubicBezTo>
                  <a:cubicBezTo>
                    <a:pt x="7204381" y="263822"/>
                    <a:pt x="7113918" y="480817"/>
                    <a:pt x="7166449" y="693227"/>
                  </a:cubicBezTo>
                  <a:cubicBezTo>
                    <a:pt x="7151947" y="783090"/>
                    <a:pt x="7116456" y="834358"/>
                    <a:pt x="7027800" y="831876"/>
                  </a:cubicBezTo>
                  <a:cubicBezTo>
                    <a:pt x="6946811" y="858923"/>
                    <a:pt x="6807237" y="807477"/>
                    <a:pt x="6660379" y="831876"/>
                  </a:cubicBezTo>
                  <a:cubicBezTo>
                    <a:pt x="6513521" y="856275"/>
                    <a:pt x="6282854" y="813851"/>
                    <a:pt x="6155174" y="831876"/>
                  </a:cubicBezTo>
                  <a:cubicBezTo>
                    <a:pt x="6027494" y="849901"/>
                    <a:pt x="5850204" y="792033"/>
                    <a:pt x="5718861" y="831876"/>
                  </a:cubicBezTo>
                  <a:cubicBezTo>
                    <a:pt x="5587518" y="871719"/>
                    <a:pt x="5280964" y="830400"/>
                    <a:pt x="5006982" y="831876"/>
                  </a:cubicBezTo>
                  <a:cubicBezTo>
                    <a:pt x="4733000" y="833352"/>
                    <a:pt x="4672282" y="788720"/>
                    <a:pt x="4570669" y="831876"/>
                  </a:cubicBezTo>
                  <a:cubicBezTo>
                    <a:pt x="4469056" y="875032"/>
                    <a:pt x="4288706" y="807962"/>
                    <a:pt x="4134357" y="831876"/>
                  </a:cubicBezTo>
                  <a:cubicBezTo>
                    <a:pt x="3980008" y="855790"/>
                    <a:pt x="3811692" y="799191"/>
                    <a:pt x="3560261" y="831876"/>
                  </a:cubicBezTo>
                  <a:cubicBezTo>
                    <a:pt x="3308830" y="864561"/>
                    <a:pt x="3188928" y="784570"/>
                    <a:pt x="3055056" y="831876"/>
                  </a:cubicBezTo>
                  <a:cubicBezTo>
                    <a:pt x="2921185" y="879182"/>
                    <a:pt x="2698334" y="771498"/>
                    <a:pt x="2480960" y="831876"/>
                  </a:cubicBezTo>
                  <a:cubicBezTo>
                    <a:pt x="2263586" y="892254"/>
                    <a:pt x="2195284" y="801741"/>
                    <a:pt x="2044647" y="831876"/>
                  </a:cubicBezTo>
                  <a:cubicBezTo>
                    <a:pt x="1894010" y="862011"/>
                    <a:pt x="1663572" y="785549"/>
                    <a:pt x="1539443" y="831876"/>
                  </a:cubicBezTo>
                  <a:cubicBezTo>
                    <a:pt x="1415314" y="878203"/>
                    <a:pt x="1074016" y="799293"/>
                    <a:pt x="896456" y="831876"/>
                  </a:cubicBezTo>
                  <a:cubicBezTo>
                    <a:pt x="718896" y="864459"/>
                    <a:pt x="485309" y="826114"/>
                    <a:pt x="138649" y="831876"/>
                  </a:cubicBezTo>
                  <a:cubicBezTo>
                    <a:pt x="59126" y="825810"/>
                    <a:pt x="-19846" y="767803"/>
                    <a:pt x="0" y="693227"/>
                  </a:cubicBezTo>
                  <a:cubicBezTo>
                    <a:pt x="-14686" y="568526"/>
                    <a:pt x="14345" y="333252"/>
                    <a:pt x="0" y="138649"/>
                  </a:cubicBezTo>
                  <a:close/>
                </a:path>
              </a:pathLst>
            </a:custGeom>
            <a:solidFill>
              <a:schemeClr val="bg1">
                <a:alpha val="94870"/>
              </a:schemeClr>
            </a:solidFill>
            <a:ln w="317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13"/>
            <p:cNvSpPr/>
            <p:nvPr/>
          </p:nvSpPr>
          <p:spPr>
            <a:xfrm>
              <a:off x="2231102" y="955842"/>
              <a:ext cx="9140014" cy="830997"/>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Nội</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 dung </a:t>
              </a: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chính</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của</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bài</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đọc</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là</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 </a:t>
              </a:r>
              <a:r>
                <a:rPr kumimoji="0" lang="en-US" sz="4800" b="1" i="0" u="none" strike="noStrike" kern="1200" cap="none" spc="0" normalizeH="0" baseline="0" noProof="0" dirty="0" err="1">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gì</a:t>
              </a:r>
              <a:r>
                <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rPr>
                <a:t>?</a:t>
              </a:r>
              <a:endParaRPr kumimoji="0" lang="en-US" sz="4800" b="1" i="0" u="none" strike="noStrike" kern="1200" cap="none" spc="0" normalizeH="0" baseline="0" noProof="0" dirty="0">
                <a:ln>
                  <a:noFill/>
                </a:ln>
                <a:solidFill>
                  <a:srgbClr val="0070C0"/>
                </a:solidFill>
                <a:effectLst/>
                <a:uLnTx/>
                <a:uFillTx/>
                <a:latin typeface="#9Slide05 Phobia" panose="02000506000000020003" pitchFamily="2" charset="0"/>
                <a:ea typeface="LNTH-LuoLuoNotangYuanTi 1" panose="020B0604020202020204" charset="-128"/>
                <a:cs typeface="LNTH-LuoLuoNotangYuanTi 1" panose="020B0604020202020204" charset="-128"/>
              </a:endParaRPr>
            </a:p>
          </p:txBody>
        </p:sp>
      </p:grpSp>
      <p:sp>
        <p:nvSpPr>
          <p:cNvPr id="9" name="Round Diagonal Corner Rectangle 8"/>
          <p:cNvSpPr/>
          <p:nvPr/>
        </p:nvSpPr>
        <p:spPr>
          <a:xfrm>
            <a:off x="1490629" y="2062842"/>
            <a:ext cx="9210740" cy="3877638"/>
          </a:xfrm>
          <a:prstGeom prst="round2Diag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TextBox 11"/>
          <p:cNvSpPr txBox="1"/>
          <p:nvPr/>
        </p:nvSpPr>
        <p:spPr>
          <a:xfrm>
            <a:off x="1672215" y="2394266"/>
            <a:ext cx="884756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1" i="0" u="none" strike="noStrike" kern="1200" cap="none" spc="0" normalizeH="0" baseline="0" noProof="0">
                <a:ln>
                  <a:noFill/>
                </a:ln>
                <a:solidFill>
                  <a:srgbClr val="005DF3"/>
                </a:solidFill>
                <a:effectLst/>
                <a:uLnTx/>
                <a:uFillTx/>
                <a:latin typeface="Google Sans"/>
                <a:ea typeface="+mn-ea"/>
                <a:cs typeface="+mn-cs"/>
              </a:rPr>
              <a:t>Cây cối đâm chồi nảy lộc và tiếng dế, tiếng chim đã làm cho khu vườn vào xuân tràn đầy sức sống. </a:t>
            </a:r>
            <a:endParaRPr kumimoji="0" lang="en-US" sz="5400" b="1" i="0" u="none" strike="noStrike" kern="1200" cap="none" spc="0" normalizeH="0" baseline="0" noProof="0" dirty="0">
              <a:ln>
                <a:noFill/>
              </a:ln>
              <a:solidFill>
                <a:srgbClr val="005DF3"/>
              </a:solidFill>
              <a:effectLst/>
              <a:uLnTx/>
              <a:uFillTx/>
              <a:latin typeface="Aptos" panose="0211000402020202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cleaning the park&#10;&#10;Description automatically generated"/>
          <p:cNvPicPr>
            <a:picLocks noGrp="1" noChangeAspect="1"/>
          </p:cNvPicPr>
          <p:nvPr>
            <p:ph idx="1"/>
          </p:nvPr>
        </p:nvPicPr>
        <p:blipFill rotWithShape="1">
          <a:blip r:embed="rId1"/>
          <a:srcRect l="1315"/>
          <a:stretch>
            <a:fillRect/>
          </a:stretch>
        </p:blipFill>
        <p:spPr>
          <a:xfrm>
            <a:off x="20" y="1282"/>
            <a:ext cx="12191980" cy="6856718"/>
          </a:xfrm>
          <a:prstGeom prst="rect">
            <a:avLst/>
          </a:prstGeom>
        </p:spPr>
      </p:pic>
      <p:grpSp>
        <p:nvGrpSpPr>
          <p:cNvPr id="6" name="Group 5"/>
          <p:cNvGrpSpPr/>
          <p:nvPr/>
        </p:nvGrpSpPr>
        <p:grpSpPr>
          <a:xfrm>
            <a:off x="878390" y="799091"/>
            <a:ext cx="11312086" cy="783193"/>
            <a:chOff x="1563948" y="926145"/>
            <a:chExt cx="7832222" cy="1314284"/>
          </a:xfrm>
        </p:grpSpPr>
        <p:sp>
          <p:nvSpPr>
            <p:cNvPr id="7" name="TextBox 6"/>
            <p:cNvSpPr txBox="1"/>
            <p:nvPr/>
          </p:nvSpPr>
          <p:spPr>
            <a:xfrm>
              <a:off x="1861907" y="926145"/>
              <a:ext cx="7534263" cy="1314284"/>
            </a:xfrm>
            <a:prstGeom prst="roundRect">
              <a:avLst/>
            </a:prstGeom>
            <a:solidFill>
              <a:srgbClr val="E0FFC1"/>
            </a:solidFill>
            <a:ln w="38100">
              <a:solidFill>
                <a:srgbClr val="00B050"/>
              </a:solidFill>
            </a:ln>
          </p:spPr>
          <p:txBody>
            <a:bodyPr wrap="square" rtlCol="0">
              <a:spAutoFit/>
            </a:bodyPr>
            <a:lstStyle/>
            <a:p>
              <a:pPr algn="just"/>
              <a:r>
                <a:rPr lang="en-US" sz="4000" b="1" dirty="0">
                  <a:solidFill>
                    <a:schemeClr val="bg2">
                      <a:lumMod val="10000"/>
                    </a:schemeClr>
                  </a:solidFill>
                  <a:ea typeface="Roboto" panose="02000000000000000000" pitchFamily="2" charset="0"/>
                </a:rPr>
                <a:t>  </a:t>
              </a:r>
              <a:r>
                <a:rPr lang="en-US" sz="4000" b="1" dirty="0">
                  <a:solidFill>
                    <a:schemeClr val="bg2">
                      <a:lumMod val="10000"/>
                    </a:schemeClr>
                  </a:solidFill>
                </a:rPr>
                <a:t>Theo </a:t>
              </a:r>
              <a:r>
                <a:rPr lang="en-US" sz="4000" b="1" dirty="0" err="1">
                  <a:solidFill>
                    <a:schemeClr val="bg2">
                      <a:lumMod val="10000"/>
                    </a:schemeClr>
                  </a:solidFill>
                </a:rPr>
                <a:t>em</a:t>
              </a:r>
              <a:r>
                <a:rPr lang="en-US" sz="4000" b="1" dirty="0">
                  <a:solidFill>
                    <a:schemeClr val="bg2">
                      <a:lumMod val="10000"/>
                    </a:schemeClr>
                  </a:solidFill>
                </a:rPr>
                <a:t>, </a:t>
              </a:r>
              <a:r>
                <a:rPr lang="en-US" sz="4000" b="1" dirty="0" err="1">
                  <a:solidFill>
                    <a:schemeClr val="bg2">
                      <a:lumMod val="10000"/>
                    </a:schemeClr>
                  </a:solidFill>
                </a:rPr>
                <a:t>giọng</a:t>
              </a:r>
              <a:r>
                <a:rPr lang="en-US" sz="4000" b="1" dirty="0">
                  <a:solidFill>
                    <a:schemeClr val="bg2">
                      <a:lumMod val="10000"/>
                    </a:schemeClr>
                  </a:solidFill>
                </a:rPr>
                <a:t> </a:t>
              </a:r>
              <a:r>
                <a:rPr lang="en-US" sz="4000" b="1" dirty="0" err="1">
                  <a:solidFill>
                    <a:schemeClr val="bg2">
                      <a:lumMod val="10000"/>
                    </a:schemeClr>
                  </a:solidFill>
                </a:rPr>
                <a:t>đọc</a:t>
              </a:r>
              <a:r>
                <a:rPr lang="en-US" sz="4000" b="1" dirty="0">
                  <a:solidFill>
                    <a:schemeClr val="bg2">
                      <a:lumMod val="10000"/>
                    </a:schemeClr>
                  </a:solidFill>
                </a:rPr>
                <a:t> </a:t>
              </a:r>
              <a:r>
                <a:rPr lang="en-US" sz="4000" b="1" err="1">
                  <a:solidFill>
                    <a:schemeClr val="bg2">
                      <a:lumMod val="10000"/>
                    </a:schemeClr>
                  </a:solidFill>
                </a:rPr>
                <a:t>của</a:t>
              </a:r>
              <a:r>
                <a:rPr lang="en-US" sz="4000" b="1">
                  <a:solidFill>
                    <a:schemeClr val="bg2">
                      <a:lumMod val="10000"/>
                    </a:schemeClr>
                  </a:solidFill>
                </a:rPr>
                <a:t> đoạn 3 </a:t>
              </a:r>
              <a:r>
                <a:rPr lang="en-US" sz="4000" b="1" dirty="0" err="1">
                  <a:solidFill>
                    <a:schemeClr val="bg2">
                      <a:lumMod val="10000"/>
                    </a:schemeClr>
                  </a:solidFill>
                </a:rPr>
                <a:t>như</a:t>
              </a:r>
              <a:r>
                <a:rPr lang="en-US" sz="4000" b="1" dirty="0">
                  <a:solidFill>
                    <a:schemeClr val="bg2">
                      <a:lumMod val="10000"/>
                    </a:schemeClr>
                  </a:solidFill>
                </a:rPr>
                <a:t> </a:t>
              </a:r>
              <a:r>
                <a:rPr lang="en-US" sz="4000" b="1" dirty="0" err="1">
                  <a:solidFill>
                    <a:schemeClr val="bg2">
                      <a:lumMod val="10000"/>
                    </a:schemeClr>
                  </a:solidFill>
                </a:rPr>
                <a:t>thế</a:t>
              </a:r>
              <a:r>
                <a:rPr lang="en-US" sz="4000" b="1" dirty="0">
                  <a:solidFill>
                    <a:schemeClr val="bg2">
                      <a:lumMod val="10000"/>
                    </a:schemeClr>
                  </a:solidFill>
                </a:rPr>
                <a:t> </a:t>
              </a:r>
              <a:r>
                <a:rPr lang="en-US" sz="4000" b="1" dirty="0" err="1">
                  <a:solidFill>
                    <a:schemeClr val="bg2">
                      <a:lumMod val="10000"/>
                    </a:schemeClr>
                  </a:solidFill>
                </a:rPr>
                <a:t>nào</a:t>
              </a:r>
              <a:r>
                <a:rPr lang="en-US" sz="4000" b="1" dirty="0">
                  <a:solidFill>
                    <a:schemeClr val="bg2">
                      <a:lumMod val="10000"/>
                    </a:schemeClr>
                  </a:solidFill>
                </a:rPr>
                <a:t>?</a:t>
              </a:r>
              <a:endParaRPr lang="vi-VN" sz="4000" b="1" dirty="0">
                <a:solidFill>
                  <a:schemeClr val="bg2">
                    <a:lumMod val="10000"/>
                  </a:schemeClr>
                </a:solidFill>
              </a:endParaRPr>
            </a:p>
          </p:txBody>
        </p:sp>
        <p:pic>
          <p:nvPicPr>
            <p:cNvPr id="8" name="Picture 7"/>
            <p:cNvPicPr>
              <a:picLocks noChangeAspect="1"/>
            </p:cNvPicPr>
            <p:nvPr/>
          </p:nvPicPr>
          <p:blipFill>
            <a:blip r:embed="rId2"/>
            <a:stretch>
              <a:fillRect/>
            </a:stretch>
          </p:blipFill>
          <p:spPr>
            <a:xfrm>
              <a:off x="1563948" y="926145"/>
              <a:ext cx="593808" cy="1133435"/>
            </a:xfrm>
            <a:prstGeom prst="rect">
              <a:avLst/>
            </a:prstGeom>
          </p:spPr>
        </p:pic>
      </p:grpSp>
      <p:grpSp>
        <p:nvGrpSpPr>
          <p:cNvPr id="9" name="Group 8"/>
          <p:cNvGrpSpPr/>
          <p:nvPr/>
        </p:nvGrpSpPr>
        <p:grpSpPr>
          <a:xfrm>
            <a:off x="1308732" y="2641117"/>
            <a:ext cx="9864093" cy="2688122"/>
            <a:chOff x="779091" y="2516306"/>
            <a:chExt cx="11180279" cy="2688122"/>
          </a:xfrm>
        </p:grpSpPr>
        <p:sp>
          <p:nvSpPr>
            <p:cNvPr id="11" name="Rectangle: Rounded Corners 4"/>
            <p:cNvSpPr/>
            <p:nvPr/>
          </p:nvSpPr>
          <p:spPr>
            <a:xfrm>
              <a:off x="779091" y="2866204"/>
              <a:ext cx="11180279" cy="2338224"/>
            </a:xfrm>
            <a:prstGeom prst="roundRect">
              <a:avLst>
                <a:gd name="adj" fmla="val 10382"/>
              </a:avLst>
            </a:prstGeom>
            <a:solidFill>
              <a:srgbClr val="FFFFCC">
                <a:alpha val="92000"/>
              </a:srgb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bg2">
                      <a:lumMod val="10000"/>
                    </a:schemeClr>
                  </a:solidFill>
                  <a:latin typeface="Calibri" panose="020F0502020204030204" pitchFamily="34" charset="0"/>
                  <a:cs typeface="Calibri" panose="020F0502020204030204" pitchFamily="34" charset="0"/>
                </a:rPr>
                <a:t>Giọng đọc thong thả</a:t>
              </a:r>
              <a:r>
                <a:rPr lang="vi-VN" sz="4400">
                  <a:solidFill>
                    <a:schemeClr val="bg2">
                      <a:lumMod val="10000"/>
                    </a:schemeClr>
                  </a:solidFill>
                  <a:latin typeface="Calibri" panose="020F0502020204030204" pitchFamily="34" charset="0"/>
                  <a:cs typeface="Calibri" panose="020F0502020204030204" pitchFamily="34" charset="0"/>
                </a:rPr>
                <a:t>, </a:t>
              </a:r>
              <a:r>
                <a:rPr lang="en-US" sz="4400">
                  <a:solidFill>
                    <a:schemeClr val="bg2">
                      <a:lumMod val="10000"/>
                    </a:schemeClr>
                  </a:solidFill>
                  <a:latin typeface="Calibri" panose="020F0502020204030204" pitchFamily="34" charset="0"/>
                  <a:cs typeface="Calibri" panose="020F0502020204030204" pitchFamily="34" charset="0"/>
                </a:rPr>
                <a:t>vui vẻ</a:t>
              </a:r>
              <a:r>
                <a:rPr lang="vi-VN" sz="4400">
                  <a:solidFill>
                    <a:schemeClr val="bg2">
                      <a:lumMod val="10000"/>
                    </a:schemeClr>
                  </a:solidFill>
                  <a:latin typeface="Calibri" panose="020F0502020204030204" pitchFamily="34" charset="0"/>
                  <a:cs typeface="Calibri" panose="020F0502020204030204" pitchFamily="34" charset="0"/>
                </a:rPr>
                <a:t>, nhấn </a:t>
              </a:r>
              <a:r>
                <a:rPr lang="vi-VN" sz="4400" dirty="0">
                  <a:solidFill>
                    <a:schemeClr val="bg2">
                      <a:lumMod val="10000"/>
                    </a:schemeClr>
                  </a:solidFill>
                  <a:latin typeface="Calibri" panose="020F0502020204030204" pitchFamily="34" charset="0"/>
                  <a:cs typeface="Calibri" panose="020F0502020204030204" pitchFamily="34" charset="0"/>
                </a:rPr>
                <a:t>giọng ở những từ </a:t>
              </a:r>
              <a:r>
                <a:rPr lang="vi-VN" sz="4400">
                  <a:solidFill>
                    <a:schemeClr val="bg2">
                      <a:lumMod val="10000"/>
                    </a:schemeClr>
                  </a:solidFill>
                  <a:latin typeface="Calibri" panose="020F0502020204030204" pitchFamily="34" charset="0"/>
                  <a:cs typeface="Calibri" panose="020F0502020204030204" pitchFamily="34" charset="0"/>
                </a:rPr>
                <a:t>ngữ </a:t>
              </a:r>
              <a:r>
                <a:rPr lang="en-US" sz="4400">
                  <a:solidFill>
                    <a:schemeClr val="bg2">
                      <a:lumMod val="10000"/>
                    </a:schemeClr>
                  </a:solidFill>
                  <a:latin typeface="Calibri" panose="020F0502020204030204" pitchFamily="34" charset="0"/>
                  <a:cs typeface="Calibri" panose="020F0502020204030204" pitchFamily="34" charset="0"/>
                </a:rPr>
                <a:t>gợi tả âm thanh, hoạt động của các loài vật</a:t>
              </a:r>
              <a:endParaRPr lang="vi-VN" sz="4400" dirty="0">
                <a:solidFill>
                  <a:schemeClr val="bg2">
                    <a:lumMod val="10000"/>
                  </a:schemeClr>
                </a:solidFill>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3"/>
            <a:stretch>
              <a:fillRect/>
            </a:stretch>
          </p:blipFill>
          <p:spPr>
            <a:xfrm>
              <a:off x="785569" y="2516306"/>
              <a:ext cx="699796" cy="69979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hool building with a clock tower&#10;&#10;Description automatically generated"/>
          <p:cNvPicPr>
            <a:picLocks noGrp="1" noChangeAspect="1"/>
          </p:cNvPicPr>
          <p:nvPr>
            <p:ph idx="1"/>
          </p:nvPr>
        </p:nvPicPr>
        <p:blipFill rotWithShape="1">
          <a:blip r:embed="rId1"/>
          <a:srcRect l="1315"/>
          <a:stretch>
            <a:fillRect/>
          </a:stretch>
        </p:blipFill>
        <p:spPr>
          <a:xfrm>
            <a:off x="20" y="1282"/>
            <a:ext cx="12191980" cy="6856718"/>
          </a:xfrm>
          <a:prstGeom prst="rect">
            <a:avLst/>
          </a:prstGeom>
        </p:spPr>
      </p:pic>
      <p:grpSp>
        <p:nvGrpSpPr>
          <p:cNvPr id="6" name="Nhóm 7"/>
          <p:cNvGrpSpPr/>
          <p:nvPr/>
        </p:nvGrpSpPr>
        <p:grpSpPr>
          <a:xfrm>
            <a:off x="2707576" y="583293"/>
            <a:ext cx="6776847" cy="923330"/>
            <a:chOff x="1427946" y="928775"/>
            <a:chExt cx="6776847" cy="923330"/>
          </a:xfrm>
        </p:grpSpPr>
        <p:sp>
          <p:nvSpPr>
            <p:cNvPr id="7" name="Hình chữ nhật: Góc Tròn 13"/>
            <p:cNvSpPr/>
            <p:nvPr/>
          </p:nvSpPr>
          <p:spPr>
            <a:xfrm>
              <a:off x="1710419" y="994041"/>
              <a:ext cx="6211903" cy="792798"/>
            </a:xfrm>
            <a:custGeom>
              <a:avLst/>
              <a:gdLst>
                <a:gd name="connsiteX0" fmla="*/ 0 w 6211903"/>
                <a:gd name="connsiteY0" fmla="*/ 132136 h 792798"/>
                <a:gd name="connsiteX1" fmla="*/ 132136 w 6211903"/>
                <a:gd name="connsiteY1" fmla="*/ 0 h 792798"/>
                <a:gd name="connsiteX2" fmla="*/ 786375 w 6211903"/>
                <a:gd name="connsiteY2" fmla="*/ 0 h 792798"/>
                <a:gd name="connsiteX3" fmla="*/ 1262186 w 6211903"/>
                <a:gd name="connsiteY3" fmla="*/ 0 h 792798"/>
                <a:gd name="connsiteX4" fmla="*/ 1797473 w 6211903"/>
                <a:gd name="connsiteY4" fmla="*/ 0 h 792798"/>
                <a:gd name="connsiteX5" fmla="*/ 2213807 w 6211903"/>
                <a:gd name="connsiteY5" fmla="*/ 0 h 792798"/>
                <a:gd name="connsiteX6" fmla="*/ 2630141 w 6211903"/>
                <a:gd name="connsiteY6" fmla="*/ 0 h 792798"/>
                <a:gd name="connsiteX7" fmla="*/ 3165428 w 6211903"/>
                <a:gd name="connsiteY7" fmla="*/ 0 h 792798"/>
                <a:gd name="connsiteX8" fmla="*/ 3641238 w 6211903"/>
                <a:gd name="connsiteY8" fmla="*/ 0 h 792798"/>
                <a:gd name="connsiteX9" fmla="*/ 4176525 w 6211903"/>
                <a:gd name="connsiteY9" fmla="*/ 0 h 792798"/>
                <a:gd name="connsiteX10" fmla="*/ 4592859 w 6211903"/>
                <a:gd name="connsiteY10" fmla="*/ 0 h 792798"/>
                <a:gd name="connsiteX11" fmla="*/ 5247099 w 6211903"/>
                <a:gd name="connsiteY11" fmla="*/ 0 h 792798"/>
                <a:gd name="connsiteX12" fmla="*/ 6079767 w 6211903"/>
                <a:gd name="connsiteY12" fmla="*/ 0 h 792798"/>
                <a:gd name="connsiteX13" fmla="*/ 6211903 w 6211903"/>
                <a:gd name="connsiteY13" fmla="*/ 132136 h 792798"/>
                <a:gd name="connsiteX14" fmla="*/ 6211903 w 6211903"/>
                <a:gd name="connsiteY14" fmla="*/ 660662 h 792798"/>
                <a:gd name="connsiteX15" fmla="*/ 6079767 w 6211903"/>
                <a:gd name="connsiteY15" fmla="*/ 792798 h 792798"/>
                <a:gd name="connsiteX16" fmla="*/ 5663433 w 6211903"/>
                <a:gd name="connsiteY16" fmla="*/ 792798 h 792798"/>
                <a:gd name="connsiteX17" fmla="*/ 5187622 w 6211903"/>
                <a:gd name="connsiteY17" fmla="*/ 792798 h 792798"/>
                <a:gd name="connsiteX18" fmla="*/ 4592859 w 6211903"/>
                <a:gd name="connsiteY18" fmla="*/ 792798 h 792798"/>
                <a:gd name="connsiteX19" fmla="*/ 3938620 w 6211903"/>
                <a:gd name="connsiteY19" fmla="*/ 792798 h 792798"/>
                <a:gd name="connsiteX20" fmla="*/ 3522286 w 6211903"/>
                <a:gd name="connsiteY20" fmla="*/ 792798 h 792798"/>
                <a:gd name="connsiteX21" fmla="*/ 2927523 w 6211903"/>
                <a:gd name="connsiteY21" fmla="*/ 792798 h 792798"/>
                <a:gd name="connsiteX22" fmla="*/ 2451712 w 6211903"/>
                <a:gd name="connsiteY22" fmla="*/ 792798 h 792798"/>
                <a:gd name="connsiteX23" fmla="*/ 1856949 w 6211903"/>
                <a:gd name="connsiteY23" fmla="*/ 792798 h 792798"/>
                <a:gd name="connsiteX24" fmla="*/ 1321662 w 6211903"/>
                <a:gd name="connsiteY24" fmla="*/ 792798 h 792798"/>
                <a:gd name="connsiteX25" fmla="*/ 786375 w 6211903"/>
                <a:gd name="connsiteY25" fmla="*/ 792798 h 792798"/>
                <a:gd name="connsiteX26" fmla="*/ 132136 w 6211903"/>
                <a:gd name="connsiteY26" fmla="*/ 792798 h 792798"/>
                <a:gd name="connsiteX27" fmla="*/ 0 w 6211903"/>
                <a:gd name="connsiteY27" fmla="*/ 660662 h 792798"/>
                <a:gd name="connsiteX28" fmla="*/ 0 w 6211903"/>
                <a:gd name="connsiteY28"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11903" h="792798" fill="none" extrusionOk="0">
                  <a:moveTo>
                    <a:pt x="0" y="132136"/>
                  </a:moveTo>
                  <a:cubicBezTo>
                    <a:pt x="10051" y="64065"/>
                    <a:pt x="64190" y="2627"/>
                    <a:pt x="132136" y="0"/>
                  </a:cubicBezTo>
                  <a:cubicBezTo>
                    <a:pt x="421027" y="-3426"/>
                    <a:pt x="636775" y="70906"/>
                    <a:pt x="786375" y="0"/>
                  </a:cubicBezTo>
                  <a:cubicBezTo>
                    <a:pt x="935975" y="-70906"/>
                    <a:pt x="1064015" y="8321"/>
                    <a:pt x="1262186" y="0"/>
                  </a:cubicBezTo>
                  <a:cubicBezTo>
                    <a:pt x="1460357" y="-8321"/>
                    <a:pt x="1565462" y="14489"/>
                    <a:pt x="1797473" y="0"/>
                  </a:cubicBezTo>
                  <a:cubicBezTo>
                    <a:pt x="2029484" y="-14489"/>
                    <a:pt x="2123835" y="2396"/>
                    <a:pt x="2213807" y="0"/>
                  </a:cubicBezTo>
                  <a:cubicBezTo>
                    <a:pt x="2303779" y="-2396"/>
                    <a:pt x="2429812" y="47950"/>
                    <a:pt x="2630141" y="0"/>
                  </a:cubicBezTo>
                  <a:cubicBezTo>
                    <a:pt x="2830470" y="-47950"/>
                    <a:pt x="2994916" y="41010"/>
                    <a:pt x="3165428" y="0"/>
                  </a:cubicBezTo>
                  <a:cubicBezTo>
                    <a:pt x="3335940" y="-41010"/>
                    <a:pt x="3408587" y="10996"/>
                    <a:pt x="3641238" y="0"/>
                  </a:cubicBezTo>
                  <a:cubicBezTo>
                    <a:pt x="3873889" y="-10996"/>
                    <a:pt x="3965010" y="8365"/>
                    <a:pt x="4176525" y="0"/>
                  </a:cubicBezTo>
                  <a:cubicBezTo>
                    <a:pt x="4388040" y="-8365"/>
                    <a:pt x="4436324" y="29387"/>
                    <a:pt x="4592859" y="0"/>
                  </a:cubicBezTo>
                  <a:cubicBezTo>
                    <a:pt x="4749394" y="-29387"/>
                    <a:pt x="5069609" y="74468"/>
                    <a:pt x="5247099" y="0"/>
                  </a:cubicBezTo>
                  <a:cubicBezTo>
                    <a:pt x="5424589" y="-74468"/>
                    <a:pt x="5674927" y="40303"/>
                    <a:pt x="6079767" y="0"/>
                  </a:cubicBezTo>
                  <a:cubicBezTo>
                    <a:pt x="6136310" y="7535"/>
                    <a:pt x="6217453" y="64864"/>
                    <a:pt x="6211903" y="132136"/>
                  </a:cubicBezTo>
                  <a:cubicBezTo>
                    <a:pt x="6265451" y="280976"/>
                    <a:pt x="6149387" y="400502"/>
                    <a:pt x="6211903" y="660662"/>
                  </a:cubicBezTo>
                  <a:cubicBezTo>
                    <a:pt x="6195531" y="733027"/>
                    <a:pt x="6133722" y="797466"/>
                    <a:pt x="6079767" y="792798"/>
                  </a:cubicBezTo>
                  <a:cubicBezTo>
                    <a:pt x="5984458" y="802902"/>
                    <a:pt x="5836670" y="772905"/>
                    <a:pt x="5663433" y="792798"/>
                  </a:cubicBezTo>
                  <a:cubicBezTo>
                    <a:pt x="5490196" y="812691"/>
                    <a:pt x="5286966" y="751316"/>
                    <a:pt x="5187622" y="792798"/>
                  </a:cubicBezTo>
                  <a:cubicBezTo>
                    <a:pt x="5088278" y="834280"/>
                    <a:pt x="4825540" y="766073"/>
                    <a:pt x="4592859" y="792798"/>
                  </a:cubicBezTo>
                  <a:cubicBezTo>
                    <a:pt x="4360178" y="819523"/>
                    <a:pt x="4136945" y="727757"/>
                    <a:pt x="3938620" y="792798"/>
                  </a:cubicBezTo>
                  <a:cubicBezTo>
                    <a:pt x="3740295" y="857839"/>
                    <a:pt x="3727502" y="763900"/>
                    <a:pt x="3522286" y="792798"/>
                  </a:cubicBezTo>
                  <a:cubicBezTo>
                    <a:pt x="3317070" y="821696"/>
                    <a:pt x="3204568" y="742986"/>
                    <a:pt x="2927523" y="792798"/>
                  </a:cubicBezTo>
                  <a:cubicBezTo>
                    <a:pt x="2650478" y="842610"/>
                    <a:pt x="2676278" y="757274"/>
                    <a:pt x="2451712" y="792798"/>
                  </a:cubicBezTo>
                  <a:cubicBezTo>
                    <a:pt x="2227146" y="828322"/>
                    <a:pt x="2068189" y="777783"/>
                    <a:pt x="1856949" y="792798"/>
                  </a:cubicBezTo>
                  <a:cubicBezTo>
                    <a:pt x="1645709" y="807813"/>
                    <a:pt x="1476122" y="733379"/>
                    <a:pt x="1321662" y="792798"/>
                  </a:cubicBezTo>
                  <a:cubicBezTo>
                    <a:pt x="1167202" y="852217"/>
                    <a:pt x="1020734" y="755657"/>
                    <a:pt x="786375" y="792798"/>
                  </a:cubicBezTo>
                  <a:cubicBezTo>
                    <a:pt x="552016" y="829939"/>
                    <a:pt x="320661" y="768252"/>
                    <a:pt x="132136" y="792798"/>
                  </a:cubicBezTo>
                  <a:cubicBezTo>
                    <a:pt x="52024" y="809116"/>
                    <a:pt x="-19073" y="736927"/>
                    <a:pt x="0" y="660662"/>
                  </a:cubicBezTo>
                  <a:cubicBezTo>
                    <a:pt x="-8918" y="499287"/>
                    <a:pt x="42689" y="381995"/>
                    <a:pt x="0" y="132136"/>
                  </a:cubicBezTo>
                  <a:close/>
                </a:path>
                <a:path w="6211903" h="792798" stroke="0" extrusionOk="0">
                  <a:moveTo>
                    <a:pt x="0" y="132136"/>
                  </a:moveTo>
                  <a:cubicBezTo>
                    <a:pt x="-11006" y="77115"/>
                    <a:pt x="59404" y="-4686"/>
                    <a:pt x="132136" y="0"/>
                  </a:cubicBezTo>
                  <a:cubicBezTo>
                    <a:pt x="266468" y="-42565"/>
                    <a:pt x="523572" y="47031"/>
                    <a:pt x="667423" y="0"/>
                  </a:cubicBezTo>
                  <a:cubicBezTo>
                    <a:pt x="811274" y="-47031"/>
                    <a:pt x="977348" y="12211"/>
                    <a:pt x="1143233" y="0"/>
                  </a:cubicBezTo>
                  <a:cubicBezTo>
                    <a:pt x="1309118" y="-12211"/>
                    <a:pt x="1470790" y="52372"/>
                    <a:pt x="1619044" y="0"/>
                  </a:cubicBezTo>
                  <a:cubicBezTo>
                    <a:pt x="1767298" y="-52372"/>
                    <a:pt x="2011384" y="7016"/>
                    <a:pt x="2213807" y="0"/>
                  </a:cubicBezTo>
                  <a:cubicBezTo>
                    <a:pt x="2416230" y="-7016"/>
                    <a:pt x="2728588" y="76491"/>
                    <a:pt x="2927523" y="0"/>
                  </a:cubicBezTo>
                  <a:cubicBezTo>
                    <a:pt x="3126458" y="-76491"/>
                    <a:pt x="3254424" y="7347"/>
                    <a:pt x="3462809" y="0"/>
                  </a:cubicBezTo>
                  <a:cubicBezTo>
                    <a:pt x="3671194" y="-7347"/>
                    <a:pt x="3913417" y="57239"/>
                    <a:pt x="4057572" y="0"/>
                  </a:cubicBezTo>
                  <a:cubicBezTo>
                    <a:pt x="4201727" y="-57239"/>
                    <a:pt x="4283054" y="30294"/>
                    <a:pt x="4473907" y="0"/>
                  </a:cubicBezTo>
                  <a:cubicBezTo>
                    <a:pt x="4664761" y="-30294"/>
                    <a:pt x="4792843" y="56492"/>
                    <a:pt x="5068670" y="0"/>
                  </a:cubicBezTo>
                  <a:cubicBezTo>
                    <a:pt x="5344497" y="-56492"/>
                    <a:pt x="5834319" y="37645"/>
                    <a:pt x="6079767" y="0"/>
                  </a:cubicBezTo>
                  <a:cubicBezTo>
                    <a:pt x="6157566" y="3594"/>
                    <a:pt x="6209829" y="68609"/>
                    <a:pt x="6211903" y="132136"/>
                  </a:cubicBezTo>
                  <a:cubicBezTo>
                    <a:pt x="6229665" y="247583"/>
                    <a:pt x="6187072" y="482600"/>
                    <a:pt x="6211903" y="660662"/>
                  </a:cubicBezTo>
                  <a:cubicBezTo>
                    <a:pt x="6214527" y="733978"/>
                    <a:pt x="6153224" y="787751"/>
                    <a:pt x="6079767" y="792798"/>
                  </a:cubicBezTo>
                  <a:cubicBezTo>
                    <a:pt x="5946696" y="823306"/>
                    <a:pt x="5869766" y="765820"/>
                    <a:pt x="5663433" y="792798"/>
                  </a:cubicBezTo>
                  <a:cubicBezTo>
                    <a:pt x="5457100" y="819776"/>
                    <a:pt x="5396340" y="769755"/>
                    <a:pt x="5247099" y="792798"/>
                  </a:cubicBezTo>
                  <a:cubicBezTo>
                    <a:pt x="5097858" y="815841"/>
                    <a:pt x="4978653" y="770144"/>
                    <a:pt x="4830764" y="792798"/>
                  </a:cubicBezTo>
                  <a:cubicBezTo>
                    <a:pt x="4682875" y="815452"/>
                    <a:pt x="4448943" y="770919"/>
                    <a:pt x="4295478" y="792798"/>
                  </a:cubicBezTo>
                  <a:cubicBezTo>
                    <a:pt x="4142013" y="814677"/>
                    <a:pt x="4036359" y="755740"/>
                    <a:pt x="3819667" y="792798"/>
                  </a:cubicBezTo>
                  <a:cubicBezTo>
                    <a:pt x="3602975" y="829856"/>
                    <a:pt x="3329592" y="753663"/>
                    <a:pt x="3105951" y="792798"/>
                  </a:cubicBezTo>
                  <a:cubicBezTo>
                    <a:pt x="2882310" y="831933"/>
                    <a:pt x="2787649" y="784826"/>
                    <a:pt x="2630141" y="792798"/>
                  </a:cubicBezTo>
                  <a:cubicBezTo>
                    <a:pt x="2472633" y="800770"/>
                    <a:pt x="2305388" y="749059"/>
                    <a:pt x="2154331" y="792798"/>
                  </a:cubicBezTo>
                  <a:cubicBezTo>
                    <a:pt x="2003274" y="836537"/>
                    <a:pt x="1731947" y="776640"/>
                    <a:pt x="1559567" y="792798"/>
                  </a:cubicBezTo>
                  <a:cubicBezTo>
                    <a:pt x="1387187" y="808956"/>
                    <a:pt x="1251056" y="784769"/>
                    <a:pt x="1024281" y="792798"/>
                  </a:cubicBezTo>
                  <a:cubicBezTo>
                    <a:pt x="797506" y="800827"/>
                    <a:pt x="562251" y="753578"/>
                    <a:pt x="132136" y="792798"/>
                  </a:cubicBezTo>
                  <a:cubicBezTo>
                    <a:pt x="65636" y="780427"/>
                    <a:pt x="3259" y="734505"/>
                    <a:pt x="0" y="660662"/>
                  </a:cubicBezTo>
                  <a:cubicBezTo>
                    <a:pt x="-61146" y="450001"/>
                    <a:pt x="15392" y="301179"/>
                    <a:pt x="0" y="132136"/>
                  </a:cubicBezTo>
                  <a:close/>
                </a:path>
              </a:pathLst>
            </a:custGeom>
            <a:solidFill>
              <a:schemeClr val="bg1">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3"/>
            <p:cNvSpPr/>
            <p:nvPr/>
          </p:nvSpPr>
          <p:spPr>
            <a:xfrm>
              <a:off x="1427946" y="928775"/>
              <a:ext cx="6776847" cy="92333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b="1" dirty="0" err="1">
                  <a:solidFill>
                    <a:srgbClr val="FF0000"/>
                  </a:solidFill>
                  <a:latin typeface="UVN Banh Mi" pitchFamily="2" charset="0"/>
                  <a:ea typeface="LNTH-LuoLuoNotangYuanTi 1" panose="020B0604020202020204" charset="-128"/>
                  <a:cs typeface="LNTH-LuoLuoNotangYuanTi 1" panose="020B0604020202020204" charset="-128"/>
                </a:rPr>
                <a:t>Lắng</a:t>
              </a:r>
              <a:r>
                <a:rPr lang="en-US" sz="5400" b="1" dirty="0">
                  <a:solidFill>
                    <a:srgbClr val="FF0000"/>
                  </a:solidFill>
                  <a:latin typeface="UVN Banh Mi" pitchFamily="2" charset="0"/>
                  <a:ea typeface="LNTH-LuoLuoNotangYuanTi 1" panose="020B0604020202020204" charset="-128"/>
                  <a:cs typeface="LNTH-LuoLuoNotangYuanTi 1" panose="020B0604020202020204" charset="-128"/>
                </a:rPr>
                <a:t> </a:t>
              </a:r>
              <a:r>
                <a:rPr lang="en-US" sz="5400" b="1" dirty="0" err="1">
                  <a:solidFill>
                    <a:srgbClr val="FF0000"/>
                  </a:solidFill>
                  <a:latin typeface="UVN Banh Mi" pitchFamily="2" charset="0"/>
                  <a:ea typeface="LNTH-LuoLuoNotangYuanTi 1" panose="020B0604020202020204" charset="-128"/>
                  <a:cs typeface="LNTH-LuoLuoNotangYuanTi 1" panose="020B0604020202020204" charset="-128"/>
                </a:rPr>
                <a:t>nghe</a:t>
              </a:r>
              <a:r>
                <a:rPr lang="en-US" sz="5400" b="1" dirty="0">
                  <a:solidFill>
                    <a:srgbClr val="FF0000"/>
                  </a:solidFill>
                  <a:latin typeface="UVN Banh Mi" pitchFamily="2" charset="0"/>
                  <a:ea typeface="LNTH-LuoLuoNotangYuanTi 1" panose="020B0604020202020204" charset="-128"/>
                  <a:cs typeface="LNTH-LuoLuoNotangYuanTi 1" panose="020B0604020202020204" charset="-128"/>
                </a:rPr>
                <a:t> </a:t>
              </a:r>
              <a:r>
                <a:rPr lang="en-US" sz="5400" b="1" dirty="0" err="1">
                  <a:solidFill>
                    <a:srgbClr val="FF0000"/>
                  </a:solidFill>
                  <a:latin typeface="UVN Banh Mi" pitchFamily="2" charset="0"/>
                  <a:ea typeface="LNTH-LuoLuoNotangYuanTi 1" panose="020B0604020202020204" charset="-128"/>
                  <a:cs typeface="LNTH-LuoLuoNotangYuanTi 1" panose="020B0604020202020204" charset="-128"/>
                </a:rPr>
                <a:t>đọc</a:t>
              </a:r>
              <a:r>
                <a:rPr lang="en-US" sz="5400" b="1" dirty="0">
                  <a:solidFill>
                    <a:srgbClr val="FF0000"/>
                  </a:solidFill>
                  <a:latin typeface="UVN Banh Mi" pitchFamily="2" charset="0"/>
                  <a:ea typeface="LNTH-LuoLuoNotangYuanTi 1" panose="020B0604020202020204" charset="-128"/>
                  <a:cs typeface="LNTH-LuoLuoNotangYuanTi 1" panose="020B0604020202020204" charset="-128"/>
                </a:rPr>
                <a:t> </a:t>
              </a:r>
              <a:r>
                <a:rPr lang="en-US" sz="5400" b="1" dirty="0" err="1">
                  <a:solidFill>
                    <a:srgbClr val="FF0000"/>
                  </a:solidFill>
                  <a:latin typeface="UVN Banh Mi" pitchFamily="2" charset="0"/>
                  <a:ea typeface="LNTH-LuoLuoNotangYuanTi 1" panose="020B0604020202020204" charset="-128"/>
                  <a:cs typeface="LNTH-LuoLuoNotangYuanTi 1" panose="020B0604020202020204" charset="-128"/>
                </a:rPr>
                <a:t>mẫu</a:t>
              </a:r>
              <a:endParaRPr lang="en-US" sz="5400" b="1" dirty="0">
                <a:solidFill>
                  <a:srgbClr val="FF0000"/>
                </a:solidFill>
                <a:latin typeface="UVN Banh Mi" pitchFamily="2" charset="0"/>
                <a:ea typeface="LNTH-LuoLuoNotangYuanTi 1" panose="020B0604020202020204" charset="-128"/>
                <a:cs typeface="LNTH-LuoLuoNotangYuanTi 1" panose="020B0604020202020204" charset="-128"/>
              </a:endParaRPr>
            </a:p>
          </p:txBody>
        </p:sp>
      </p:grpSp>
      <p:grpSp>
        <p:nvGrpSpPr>
          <p:cNvPr id="9" name="Nhóm 4"/>
          <p:cNvGrpSpPr/>
          <p:nvPr/>
        </p:nvGrpSpPr>
        <p:grpSpPr>
          <a:xfrm>
            <a:off x="804860" y="1668105"/>
            <a:ext cx="10725151" cy="4918433"/>
            <a:chOff x="-744539" y="1166458"/>
            <a:chExt cx="10725151" cy="4270598"/>
          </a:xfrm>
        </p:grpSpPr>
        <p:sp>
          <p:nvSpPr>
            <p:cNvPr id="11" name="Hình chữ nhật: Góc Tròn 1"/>
            <p:cNvSpPr/>
            <p:nvPr/>
          </p:nvSpPr>
          <p:spPr>
            <a:xfrm flipH="1">
              <a:off x="-744539" y="1166458"/>
              <a:ext cx="10725151" cy="4270598"/>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1" fmla="*/ 0 w 16992596"/>
                <a:gd name="connsiteY0-2" fmla="*/ 1399850 h 8398932"/>
                <a:gd name="connsiteX1-3" fmla="*/ 1399850 w 16992596"/>
                <a:gd name="connsiteY1-4" fmla="*/ 0 h 8398932"/>
                <a:gd name="connsiteX2-5" fmla="*/ 15592746 w 16992596"/>
                <a:gd name="connsiteY2-6" fmla="*/ 0 h 8398932"/>
                <a:gd name="connsiteX3-7" fmla="*/ 16992596 w 16992596"/>
                <a:gd name="connsiteY3-8" fmla="*/ 1399850 h 8398932"/>
                <a:gd name="connsiteX4-9" fmla="*/ 16992596 w 16992596"/>
                <a:gd name="connsiteY4-10" fmla="*/ 6999082 h 8398932"/>
                <a:gd name="connsiteX5-11" fmla="*/ 15592746 w 16992596"/>
                <a:gd name="connsiteY5-12" fmla="*/ 8398932 h 8398932"/>
                <a:gd name="connsiteX6-13" fmla="*/ 9309410 w 16992596"/>
                <a:gd name="connsiteY6-14" fmla="*/ 6775872 h 8398932"/>
                <a:gd name="connsiteX7-15" fmla="*/ 0 w 16992596"/>
                <a:gd name="connsiteY7-16" fmla="*/ 6999082 h 8398932"/>
                <a:gd name="connsiteX8-17" fmla="*/ 0 w 16992596"/>
                <a:gd name="connsiteY8-18" fmla="*/ 1399850 h 8398932"/>
                <a:gd name="connsiteX0-19" fmla="*/ 0 w 16992596"/>
                <a:gd name="connsiteY0-20" fmla="*/ 1399850 h 8398932"/>
                <a:gd name="connsiteX1-21" fmla="*/ 1399850 w 16992596"/>
                <a:gd name="connsiteY1-22" fmla="*/ 0 h 8398932"/>
                <a:gd name="connsiteX2-23" fmla="*/ 15592746 w 16992596"/>
                <a:gd name="connsiteY2-24" fmla="*/ 0 h 8398932"/>
                <a:gd name="connsiteX3-25" fmla="*/ 16992596 w 16992596"/>
                <a:gd name="connsiteY3-26" fmla="*/ 1399850 h 8398932"/>
                <a:gd name="connsiteX4-27" fmla="*/ 16992596 w 16992596"/>
                <a:gd name="connsiteY4-28" fmla="*/ 6999082 h 8398932"/>
                <a:gd name="connsiteX5-29" fmla="*/ 15592746 w 16992596"/>
                <a:gd name="connsiteY5-30" fmla="*/ 8398932 h 8398932"/>
                <a:gd name="connsiteX6-31" fmla="*/ 9309410 w 16992596"/>
                <a:gd name="connsiteY6-32" fmla="*/ 6775872 h 8398932"/>
                <a:gd name="connsiteX7-33" fmla="*/ 45720 w 16992596"/>
                <a:gd name="connsiteY7-34" fmla="*/ 5467462 h 8398932"/>
                <a:gd name="connsiteX8-35" fmla="*/ 0 w 16992596"/>
                <a:gd name="connsiteY8-36" fmla="*/ 1399850 h 8398932"/>
                <a:gd name="connsiteX0-37" fmla="*/ 0 w 16992596"/>
                <a:gd name="connsiteY0-38" fmla="*/ 1399850 h 8398932"/>
                <a:gd name="connsiteX1-39" fmla="*/ 1399850 w 16992596"/>
                <a:gd name="connsiteY1-40" fmla="*/ 0 h 8398932"/>
                <a:gd name="connsiteX2-41" fmla="*/ 15592746 w 16992596"/>
                <a:gd name="connsiteY2-42" fmla="*/ 0 h 8398932"/>
                <a:gd name="connsiteX3-43" fmla="*/ 16992596 w 16992596"/>
                <a:gd name="connsiteY3-44" fmla="*/ 1399850 h 8398932"/>
                <a:gd name="connsiteX4-45" fmla="*/ 16992596 w 16992596"/>
                <a:gd name="connsiteY4-46" fmla="*/ 6999082 h 8398932"/>
                <a:gd name="connsiteX5-47" fmla="*/ 15592746 w 16992596"/>
                <a:gd name="connsiteY5-48" fmla="*/ 8398932 h 8398932"/>
                <a:gd name="connsiteX6-49" fmla="*/ 5354630 w 16992596"/>
                <a:gd name="connsiteY6-50" fmla="*/ 6364392 h 8398932"/>
                <a:gd name="connsiteX7-51" fmla="*/ 45720 w 16992596"/>
                <a:gd name="connsiteY7-52" fmla="*/ 5467462 h 8398932"/>
                <a:gd name="connsiteX8-53" fmla="*/ 0 w 16992596"/>
                <a:gd name="connsiteY8-54" fmla="*/ 1399850 h 8398932"/>
                <a:gd name="connsiteX0-55" fmla="*/ 0 w 16992596"/>
                <a:gd name="connsiteY0-56" fmla="*/ 1399850 h 8398932"/>
                <a:gd name="connsiteX1-57" fmla="*/ 1399850 w 16992596"/>
                <a:gd name="connsiteY1-58" fmla="*/ 0 h 8398932"/>
                <a:gd name="connsiteX2-59" fmla="*/ 15592746 w 16992596"/>
                <a:gd name="connsiteY2-60" fmla="*/ 0 h 8398932"/>
                <a:gd name="connsiteX3-61" fmla="*/ 16992596 w 16992596"/>
                <a:gd name="connsiteY3-62" fmla="*/ 1399850 h 8398932"/>
                <a:gd name="connsiteX4-63" fmla="*/ 16992596 w 16992596"/>
                <a:gd name="connsiteY4-64" fmla="*/ 6999082 h 8398932"/>
                <a:gd name="connsiteX5-65" fmla="*/ 15592746 w 16992596"/>
                <a:gd name="connsiteY5-66" fmla="*/ 8398932 h 8398932"/>
                <a:gd name="connsiteX6-67" fmla="*/ 4920290 w 16992596"/>
                <a:gd name="connsiteY6-68" fmla="*/ 6181512 h 8398932"/>
                <a:gd name="connsiteX7-69" fmla="*/ 45720 w 16992596"/>
                <a:gd name="connsiteY7-70" fmla="*/ 5467462 h 8398932"/>
                <a:gd name="connsiteX8-71" fmla="*/ 0 w 16992596"/>
                <a:gd name="connsiteY8-72" fmla="*/ 1399850 h 8398932"/>
                <a:gd name="connsiteX0-73" fmla="*/ 0 w 16992596"/>
                <a:gd name="connsiteY0-74" fmla="*/ 1399850 h 8787552"/>
                <a:gd name="connsiteX1-75" fmla="*/ 1399850 w 16992596"/>
                <a:gd name="connsiteY1-76" fmla="*/ 0 h 8787552"/>
                <a:gd name="connsiteX2-77" fmla="*/ 15592746 w 16992596"/>
                <a:gd name="connsiteY2-78" fmla="*/ 0 h 8787552"/>
                <a:gd name="connsiteX3-79" fmla="*/ 16992596 w 16992596"/>
                <a:gd name="connsiteY3-80" fmla="*/ 1399850 h 8787552"/>
                <a:gd name="connsiteX4-81" fmla="*/ 16992596 w 16992596"/>
                <a:gd name="connsiteY4-82" fmla="*/ 6999082 h 8787552"/>
                <a:gd name="connsiteX5-83" fmla="*/ 14038266 w 16992596"/>
                <a:gd name="connsiteY5-84" fmla="*/ 8787552 h 8787552"/>
                <a:gd name="connsiteX6-85" fmla="*/ 4920290 w 16992596"/>
                <a:gd name="connsiteY6-86" fmla="*/ 6181512 h 8787552"/>
                <a:gd name="connsiteX7-87" fmla="*/ 45720 w 16992596"/>
                <a:gd name="connsiteY7-88" fmla="*/ 5467462 h 8787552"/>
                <a:gd name="connsiteX8-89" fmla="*/ 0 w 16992596"/>
                <a:gd name="connsiteY8-90" fmla="*/ 1399850 h 8787552"/>
                <a:gd name="connsiteX0-91" fmla="*/ 0 w 16992596"/>
                <a:gd name="connsiteY0-92" fmla="*/ 1399850 h 8787552"/>
                <a:gd name="connsiteX1-93" fmla="*/ 1399850 w 16992596"/>
                <a:gd name="connsiteY1-94" fmla="*/ 0 h 8787552"/>
                <a:gd name="connsiteX2-95" fmla="*/ 15592746 w 16992596"/>
                <a:gd name="connsiteY2-96" fmla="*/ 0 h 8787552"/>
                <a:gd name="connsiteX3-97" fmla="*/ 16992596 w 16992596"/>
                <a:gd name="connsiteY3-98" fmla="*/ 1399850 h 8787552"/>
                <a:gd name="connsiteX4-99" fmla="*/ 16878296 w 16992596"/>
                <a:gd name="connsiteY4-100" fmla="*/ 7616302 h 8787552"/>
                <a:gd name="connsiteX5-101" fmla="*/ 14038266 w 16992596"/>
                <a:gd name="connsiteY5-102" fmla="*/ 8787552 h 8787552"/>
                <a:gd name="connsiteX6-103" fmla="*/ 4920290 w 16992596"/>
                <a:gd name="connsiteY6-104" fmla="*/ 6181512 h 8787552"/>
                <a:gd name="connsiteX7-105" fmla="*/ 45720 w 16992596"/>
                <a:gd name="connsiteY7-106" fmla="*/ 5467462 h 8787552"/>
                <a:gd name="connsiteX8-107" fmla="*/ 0 w 16992596"/>
                <a:gd name="connsiteY8-108" fmla="*/ 1399850 h 8787552"/>
                <a:gd name="connsiteX0-109" fmla="*/ 0 w 16992596"/>
                <a:gd name="connsiteY0-110" fmla="*/ 1399850 h 8787552"/>
                <a:gd name="connsiteX1-111" fmla="*/ 1399850 w 16992596"/>
                <a:gd name="connsiteY1-112" fmla="*/ 0 h 8787552"/>
                <a:gd name="connsiteX2-113" fmla="*/ 15592746 w 16992596"/>
                <a:gd name="connsiteY2-114" fmla="*/ 0 h 8787552"/>
                <a:gd name="connsiteX3-115" fmla="*/ 16992596 w 16992596"/>
                <a:gd name="connsiteY3-116" fmla="*/ 1399850 h 8787552"/>
                <a:gd name="connsiteX4-117" fmla="*/ 16878296 w 16992596"/>
                <a:gd name="connsiteY4-118" fmla="*/ 7616302 h 8787552"/>
                <a:gd name="connsiteX5-119" fmla="*/ 14038266 w 16992596"/>
                <a:gd name="connsiteY5-120" fmla="*/ 8787552 h 8787552"/>
                <a:gd name="connsiteX6-121" fmla="*/ 3251510 w 16992596"/>
                <a:gd name="connsiteY6-122" fmla="*/ 6432972 h 8787552"/>
                <a:gd name="connsiteX7-123" fmla="*/ 45720 w 16992596"/>
                <a:gd name="connsiteY7-124" fmla="*/ 5467462 h 8787552"/>
                <a:gd name="connsiteX8-125" fmla="*/ 0 w 16992596"/>
                <a:gd name="connsiteY8-126" fmla="*/ 1399850 h 8787552"/>
                <a:gd name="connsiteX0-127" fmla="*/ 0 w 16992596"/>
                <a:gd name="connsiteY0-128" fmla="*/ 1399850 h 8421792"/>
                <a:gd name="connsiteX1-129" fmla="*/ 1399850 w 16992596"/>
                <a:gd name="connsiteY1-130" fmla="*/ 0 h 8421792"/>
                <a:gd name="connsiteX2-131" fmla="*/ 15592746 w 16992596"/>
                <a:gd name="connsiteY2-132" fmla="*/ 0 h 8421792"/>
                <a:gd name="connsiteX3-133" fmla="*/ 16992596 w 16992596"/>
                <a:gd name="connsiteY3-134" fmla="*/ 1399850 h 8421792"/>
                <a:gd name="connsiteX4-135" fmla="*/ 16878296 w 16992596"/>
                <a:gd name="connsiteY4-136" fmla="*/ 7616302 h 8421792"/>
                <a:gd name="connsiteX5-137" fmla="*/ 13489626 w 16992596"/>
                <a:gd name="connsiteY5-138" fmla="*/ 8421792 h 8421792"/>
                <a:gd name="connsiteX6-139" fmla="*/ 3251510 w 16992596"/>
                <a:gd name="connsiteY6-140" fmla="*/ 6432972 h 8421792"/>
                <a:gd name="connsiteX7-141" fmla="*/ 45720 w 16992596"/>
                <a:gd name="connsiteY7-142" fmla="*/ 5467462 h 8421792"/>
                <a:gd name="connsiteX8-143" fmla="*/ 0 w 16992596"/>
                <a:gd name="connsiteY8-144" fmla="*/ 1399850 h 8421792"/>
                <a:gd name="connsiteX0-145" fmla="*/ 0 w 16992596"/>
                <a:gd name="connsiteY0-146" fmla="*/ 1399850 h 8421792"/>
                <a:gd name="connsiteX1-147" fmla="*/ 1399850 w 16992596"/>
                <a:gd name="connsiteY1-148" fmla="*/ 0 h 8421792"/>
                <a:gd name="connsiteX2-149" fmla="*/ 15592746 w 16992596"/>
                <a:gd name="connsiteY2-150" fmla="*/ 0 h 8421792"/>
                <a:gd name="connsiteX3-151" fmla="*/ 16992596 w 16992596"/>
                <a:gd name="connsiteY3-152" fmla="*/ 1399850 h 8421792"/>
                <a:gd name="connsiteX4-153" fmla="*/ 16878296 w 16992596"/>
                <a:gd name="connsiteY4-154" fmla="*/ 7616302 h 8421792"/>
                <a:gd name="connsiteX5-155" fmla="*/ 13489626 w 16992596"/>
                <a:gd name="connsiteY5-156" fmla="*/ 8421792 h 8421792"/>
                <a:gd name="connsiteX6-157" fmla="*/ 4032560 w 16992596"/>
                <a:gd name="connsiteY6-158" fmla="*/ 5956722 h 8421792"/>
                <a:gd name="connsiteX7-159" fmla="*/ 45720 w 16992596"/>
                <a:gd name="connsiteY7-160" fmla="*/ 5467462 h 8421792"/>
                <a:gd name="connsiteX8-161" fmla="*/ 0 w 16992596"/>
                <a:gd name="connsiteY8-162" fmla="*/ 1399850 h 8421792"/>
                <a:gd name="connsiteX0-163" fmla="*/ 0 w 17020116"/>
                <a:gd name="connsiteY0-164" fmla="*/ 1399850 h 7760085"/>
                <a:gd name="connsiteX1-165" fmla="*/ 1399850 w 17020116"/>
                <a:gd name="connsiteY1-166" fmla="*/ 0 h 7760085"/>
                <a:gd name="connsiteX2-167" fmla="*/ 15592746 w 17020116"/>
                <a:gd name="connsiteY2-168" fmla="*/ 0 h 7760085"/>
                <a:gd name="connsiteX3-169" fmla="*/ 16992596 w 17020116"/>
                <a:gd name="connsiteY3-170" fmla="*/ 1399850 h 7760085"/>
                <a:gd name="connsiteX4-171" fmla="*/ 16878296 w 17020116"/>
                <a:gd name="connsiteY4-172" fmla="*/ 7616302 h 7760085"/>
                <a:gd name="connsiteX5-173" fmla="*/ 16575726 w 17020116"/>
                <a:gd name="connsiteY5-174" fmla="*/ 5792892 h 7760085"/>
                <a:gd name="connsiteX6-175" fmla="*/ 4032560 w 17020116"/>
                <a:gd name="connsiteY6-176" fmla="*/ 5956722 h 7760085"/>
                <a:gd name="connsiteX7-177" fmla="*/ 45720 w 17020116"/>
                <a:gd name="connsiteY7-178" fmla="*/ 5467462 h 7760085"/>
                <a:gd name="connsiteX8-179" fmla="*/ 0 w 17020116"/>
                <a:gd name="connsiteY8-180" fmla="*/ 1399850 h 7760085"/>
                <a:gd name="connsiteX0-181" fmla="*/ 0 w 16992596"/>
                <a:gd name="connsiteY0-182" fmla="*/ 1399850 h 6037823"/>
                <a:gd name="connsiteX1-183" fmla="*/ 1399850 w 16992596"/>
                <a:gd name="connsiteY1-184" fmla="*/ 0 h 6037823"/>
                <a:gd name="connsiteX2-185" fmla="*/ 15592746 w 16992596"/>
                <a:gd name="connsiteY2-186" fmla="*/ 0 h 6037823"/>
                <a:gd name="connsiteX3-187" fmla="*/ 16992596 w 16992596"/>
                <a:gd name="connsiteY3-188" fmla="*/ 1399850 h 6037823"/>
                <a:gd name="connsiteX4-189" fmla="*/ 16573496 w 16992596"/>
                <a:gd name="connsiteY4-190" fmla="*/ 5654152 h 6037823"/>
                <a:gd name="connsiteX5-191" fmla="*/ 16575726 w 16992596"/>
                <a:gd name="connsiteY5-192" fmla="*/ 5792892 h 6037823"/>
                <a:gd name="connsiteX6-193" fmla="*/ 4032560 w 16992596"/>
                <a:gd name="connsiteY6-194" fmla="*/ 5956722 h 6037823"/>
                <a:gd name="connsiteX7-195" fmla="*/ 45720 w 16992596"/>
                <a:gd name="connsiteY7-196" fmla="*/ 5467462 h 6037823"/>
                <a:gd name="connsiteX8-197" fmla="*/ 0 w 16992596"/>
                <a:gd name="connsiteY8-198" fmla="*/ 1399850 h 6037823"/>
                <a:gd name="connsiteX0-199" fmla="*/ 0 w 16992596"/>
                <a:gd name="connsiteY0-200" fmla="*/ 1399850 h 6037823"/>
                <a:gd name="connsiteX1-201" fmla="*/ 1399850 w 16992596"/>
                <a:gd name="connsiteY1-202" fmla="*/ 0 h 6037823"/>
                <a:gd name="connsiteX2-203" fmla="*/ 15592746 w 16992596"/>
                <a:gd name="connsiteY2-204" fmla="*/ 0 h 6037823"/>
                <a:gd name="connsiteX3-205" fmla="*/ 16992596 w 16992596"/>
                <a:gd name="connsiteY3-206" fmla="*/ 1399850 h 6037823"/>
                <a:gd name="connsiteX4-207" fmla="*/ 16573496 w 16992596"/>
                <a:gd name="connsiteY4-208" fmla="*/ 5654152 h 6037823"/>
                <a:gd name="connsiteX5-209" fmla="*/ 16575726 w 16992596"/>
                <a:gd name="connsiteY5-210" fmla="*/ 5792892 h 6037823"/>
                <a:gd name="connsiteX6-211" fmla="*/ 4032560 w 16992596"/>
                <a:gd name="connsiteY6-212" fmla="*/ 5956722 h 6037823"/>
                <a:gd name="connsiteX7-213" fmla="*/ 45720 w 16992596"/>
                <a:gd name="connsiteY7-214" fmla="*/ 4702612 h 6037823"/>
                <a:gd name="connsiteX8-215" fmla="*/ 0 w 16992596"/>
                <a:gd name="connsiteY8-216" fmla="*/ 1399850 h 6037823"/>
                <a:gd name="connsiteX0-217" fmla="*/ 0 w 16992596"/>
                <a:gd name="connsiteY0-218" fmla="*/ 1399850 h 6037823"/>
                <a:gd name="connsiteX1-219" fmla="*/ 1399850 w 16992596"/>
                <a:gd name="connsiteY1-220" fmla="*/ 0 h 6037823"/>
                <a:gd name="connsiteX2-221" fmla="*/ 15592746 w 16992596"/>
                <a:gd name="connsiteY2-222" fmla="*/ 0 h 6037823"/>
                <a:gd name="connsiteX3-223" fmla="*/ 16992596 w 16992596"/>
                <a:gd name="connsiteY3-224" fmla="*/ 1399850 h 6037823"/>
                <a:gd name="connsiteX4-225" fmla="*/ 16573496 w 16992596"/>
                <a:gd name="connsiteY4-226" fmla="*/ 5654152 h 6037823"/>
                <a:gd name="connsiteX5-227" fmla="*/ 16575726 w 16992596"/>
                <a:gd name="connsiteY5-228" fmla="*/ 5792892 h 6037823"/>
                <a:gd name="connsiteX6-229" fmla="*/ 4032560 w 16992596"/>
                <a:gd name="connsiteY6-230" fmla="*/ 5956722 h 6037823"/>
                <a:gd name="connsiteX7-231" fmla="*/ 45720 w 16992596"/>
                <a:gd name="connsiteY7-232" fmla="*/ 4702612 h 6037823"/>
                <a:gd name="connsiteX8-233" fmla="*/ 0 w 16992596"/>
                <a:gd name="connsiteY8-234" fmla="*/ 1399850 h 6037823"/>
                <a:gd name="connsiteX0-235" fmla="*/ 0 w 17504106"/>
                <a:gd name="connsiteY0-236" fmla="*/ 1399850 h 6049506"/>
                <a:gd name="connsiteX1-237" fmla="*/ 1399850 w 17504106"/>
                <a:gd name="connsiteY1-238" fmla="*/ 0 h 6049506"/>
                <a:gd name="connsiteX2-239" fmla="*/ 15592746 w 17504106"/>
                <a:gd name="connsiteY2-240" fmla="*/ 0 h 6049506"/>
                <a:gd name="connsiteX3-241" fmla="*/ 16992596 w 17504106"/>
                <a:gd name="connsiteY3-242" fmla="*/ 1399850 h 6049506"/>
                <a:gd name="connsiteX4-243" fmla="*/ 16573496 w 17504106"/>
                <a:gd name="connsiteY4-244" fmla="*/ 5654152 h 6049506"/>
                <a:gd name="connsiteX5-245" fmla="*/ 16575726 w 17504106"/>
                <a:gd name="connsiteY5-246" fmla="*/ 5792892 h 6049506"/>
                <a:gd name="connsiteX6-247" fmla="*/ 4032560 w 17504106"/>
                <a:gd name="connsiteY6-248" fmla="*/ 5397076 h 6049506"/>
                <a:gd name="connsiteX7-249" fmla="*/ 45720 w 17504106"/>
                <a:gd name="connsiteY7-250" fmla="*/ 4702612 h 6049506"/>
                <a:gd name="connsiteX8-251" fmla="*/ 0 w 17504106"/>
                <a:gd name="connsiteY8-252" fmla="*/ 1399850 h 6049506"/>
                <a:gd name="connsiteX0-253" fmla="*/ 0 w 17299667"/>
                <a:gd name="connsiteY0-254" fmla="*/ 1399850 h 5920500"/>
                <a:gd name="connsiteX1-255" fmla="*/ 1399850 w 17299667"/>
                <a:gd name="connsiteY1-256" fmla="*/ 0 h 5920500"/>
                <a:gd name="connsiteX2-257" fmla="*/ 15592746 w 17299667"/>
                <a:gd name="connsiteY2-258" fmla="*/ 0 h 5920500"/>
                <a:gd name="connsiteX3-259" fmla="*/ 16992596 w 17299667"/>
                <a:gd name="connsiteY3-260" fmla="*/ 1399850 h 5920500"/>
                <a:gd name="connsiteX4-261" fmla="*/ 15865573 w 17299667"/>
                <a:gd name="connsiteY4-262" fmla="*/ 2762648 h 5920500"/>
                <a:gd name="connsiteX5-263" fmla="*/ 16575726 w 17299667"/>
                <a:gd name="connsiteY5-264" fmla="*/ 5792892 h 5920500"/>
                <a:gd name="connsiteX6-265" fmla="*/ 4032560 w 17299667"/>
                <a:gd name="connsiteY6-266" fmla="*/ 5397076 h 5920500"/>
                <a:gd name="connsiteX7-267" fmla="*/ 45720 w 17299667"/>
                <a:gd name="connsiteY7-268" fmla="*/ 4702612 h 5920500"/>
                <a:gd name="connsiteX8-269" fmla="*/ 0 w 17299667"/>
                <a:gd name="connsiteY8-270" fmla="*/ 1399850 h 5920500"/>
                <a:gd name="connsiteX0-271" fmla="*/ 0 w 17179398"/>
                <a:gd name="connsiteY0-272" fmla="*/ 1399850 h 5461438"/>
                <a:gd name="connsiteX1-273" fmla="*/ 1399850 w 17179398"/>
                <a:gd name="connsiteY1-274" fmla="*/ 0 h 5461438"/>
                <a:gd name="connsiteX2-275" fmla="*/ 15592746 w 17179398"/>
                <a:gd name="connsiteY2-276" fmla="*/ 0 h 5461438"/>
                <a:gd name="connsiteX3-277" fmla="*/ 16992596 w 17179398"/>
                <a:gd name="connsiteY3-278" fmla="*/ 1399850 h 5461438"/>
                <a:gd name="connsiteX4-279" fmla="*/ 15865573 w 17179398"/>
                <a:gd name="connsiteY4-280" fmla="*/ 2762648 h 5461438"/>
                <a:gd name="connsiteX5-281" fmla="*/ 16428242 w 17179398"/>
                <a:gd name="connsiteY5-282" fmla="*/ 5195936 h 5461438"/>
                <a:gd name="connsiteX6-283" fmla="*/ 4032560 w 17179398"/>
                <a:gd name="connsiteY6-284" fmla="*/ 5397076 h 5461438"/>
                <a:gd name="connsiteX7-285" fmla="*/ 45720 w 17179398"/>
                <a:gd name="connsiteY7-286" fmla="*/ 4702612 h 5461438"/>
                <a:gd name="connsiteX8-287" fmla="*/ 0 w 17179398"/>
                <a:gd name="connsiteY8-288" fmla="*/ 1399850 h 5461438"/>
                <a:gd name="connsiteX0-289" fmla="*/ 0 w 17520355"/>
                <a:gd name="connsiteY0-290" fmla="*/ 1399850 h 5465872"/>
                <a:gd name="connsiteX1-291" fmla="*/ 1399850 w 17520355"/>
                <a:gd name="connsiteY1-292" fmla="*/ 0 h 5465872"/>
                <a:gd name="connsiteX2-293" fmla="*/ 15592746 w 17520355"/>
                <a:gd name="connsiteY2-294" fmla="*/ 0 h 5465872"/>
                <a:gd name="connsiteX3-295" fmla="*/ 16992596 w 17520355"/>
                <a:gd name="connsiteY3-296" fmla="*/ 1399850 h 5465872"/>
                <a:gd name="connsiteX4-297" fmla="*/ 16897960 w 17520355"/>
                <a:gd name="connsiteY4-298" fmla="*/ 2694661 h 5465872"/>
                <a:gd name="connsiteX5-299" fmla="*/ 16428242 w 17520355"/>
                <a:gd name="connsiteY5-300" fmla="*/ 5195936 h 5465872"/>
                <a:gd name="connsiteX6-301" fmla="*/ 4032560 w 17520355"/>
                <a:gd name="connsiteY6-302" fmla="*/ 5397076 h 5465872"/>
                <a:gd name="connsiteX7-303" fmla="*/ 45720 w 17520355"/>
                <a:gd name="connsiteY7-304" fmla="*/ 4702612 h 5465872"/>
                <a:gd name="connsiteX8-305" fmla="*/ 0 w 17520355"/>
                <a:gd name="connsiteY8-306" fmla="*/ 1399850 h 5465872"/>
                <a:gd name="connsiteX0-307" fmla="*/ 0 w 16992596"/>
                <a:gd name="connsiteY0-308" fmla="*/ 1399850 h 5491697"/>
                <a:gd name="connsiteX1-309" fmla="*/ 1399850 w 16992596"/>
                <a:gd name="connsiteY1-310" fmla="*/ 0 h 5491697"/>
                <a:gd name="connsiteX2-311" fmla="*/ 15592746 w 16992596"/>
                <a:gd name="connsiteY2-312" fmla="*/ 0 h 5491697"/>
                <a:gd name="connsiteX3-313" fmla="*/ 16992596 w 16992596"/>
                <a:gd name="connsiteY3-314" fmla="*/ 1399850 h 5491697"/>
                <a:gd name="connsiteX4-315" fmla="*/ 16897960 w 16992596"/>
                <a:gd name="connsiteY4-316" fmla="*/ 2694661 h 5491697"/>
                <a:gd name="connsiteX5-317" fmla="*/ 15336862 w 16992596"/>
                <a:gd name="connsiteY5-318" fmla="*/ 5241261 h 5491697"/>
                <a:gd name="connsiteX6-319" fmla="*/ 4032560 w 16992596"/>
                <a:gd name="connsiteY6-320" fmla="*/ 5397076 h 5491697"/>
                <a:gd name="connsiteX7-321" fmla="*/ 45720 w 16992596"/>
                <a:gd name="connsiteY7-322" fmla="*/ 4702612 h 5491697"/>
                <a:gd name="connsiteX8-323" fmla="*/ 0 w 16992596"/>
                <a:gd name="connsiteY8-324" fmla="*/ 1399850 h 5491697"/>
                <a:gd name="connsiteX0-325" fmla="*/ 0 w 17535491"/>
                <a:gd name="connsiteY0-326" fmla="*/ 1399850 h 5607744"/>
                <a:gd name="connsiteX1-327" fmla="*/ 1399850 w 17535491"/>
                <a:gd name="connsiteY1-328" fmla="*/ 0 h 5607744"/>
                <a:gd name="connsiteX2-329" fmla="*/ 15592746 w 17535491"/>
                <a:gd name="connsiteY2-330" fmla="*/ 0 h 5607744"/>
                <a:gd name="connsiteX3-331" fmla="*/ 16992596 w 17535491"/>
                <a:gd name="connsiteY3-332" fmla="*/ 1399850 h 5607744"/>
                <a:gd name="connsiteX4-333" fmla="*/ 16897960 w 17535491"/>
                <a:gd name="connsiteY4-334" fmla="*/ 2694661 h 5607744"/>
                <a:gd name="connsiteX5-335" fmla="*/ 16451032 w 17535491"/>
                <a:gd name="connsiteY5-336" fmla="*/ 5411151 h 5607744"/>
                <a:gd name="connsiteX6-337" fmla="*/ 4032560 w 17535491"/>
                <a:gd name="connsiteY6-338" fmla="*/ 5397076 h 5607744"/>
                <a:gd name="connsiteX7-339" fmla="*/ 45720 w 17535491"/>
                <a:gd name="connsiteY7-340" fmla="*/ 4702612 h 5607744"/>
                <a:gd name="connsiteX8-341" fmla="*/ 0 w 17535491"/>
                <a:gd name="connsiteY8-342" fmla="*/ 1399850 h 5607744"/>
                <a:gd name="connsiteX0-343" fmla="*/ 356868 w 17892359"/>
                <a:gd name="connsiteY0-344" fmla="*/ 1399850 h 5607744"/>
                <a:gd name="connsiteX1-345" fmla="*/ 1756718 w 17892359"/>
                <a:gd name="connsiteY1-346" fmla="*/ 0 h 5607744"/>
                <a:gd name="connsiteX2-347" fmla="*/ 15949614 w 17892359"/>
                <a:gd name="connsiteY2-348" fmla="*/ 0 h 5607744"/>
                <a:gd name="connsiteX3-349" fmla="*/ 17349464 w 17892359"/>
                <a:gd name="connsiteY3-350" fmla="*/ 1399850 h 5607744"/>
                <a:gd name="connsiteX4-351" fmla="*/ 17254828 w 17892359"/>
                <a:gd name="connsiteY4-352" fmla="*/ 2694661 h 5607744"/>
                <a:gd name="connsiteX5-353" fmla="*/ 16807900 w 17892359"/>
                <a:gd name="connsiteY5-354" fmla="*/ 5411151 h 5607744"/>
                <a:gd name="connsiteX6-355" fmla="*/ 4389428 w 17892359"/>
                <a:gd name="connsiteY6-356" fmla="*/ 5397076 h 5607744"/>
                <a:gd name="connsiteX7-357" fmla="*/ 0 w 17892359"/>
                <a:gd name="connsiteY7-358" fmla="*/ 4688890 h 5607744"/>
                <a:gd name="connsiteX8-359" fmla="*/ 356868 w 17892359"/>
                <a:gd name="connsiteY8-360" fmla="*/ 1399850 h 56077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endParaRPr lang="en-US" sz="450" dirty="0"/>
            </a:p>
          </p:txBody>
        </p:sp>
        <p:sp>
          <p:nvSpPr>
            <p:cNvPr id="12" name="Hộp Văn bản 6"/>
            <p:cNvSpPr txBox="1"/>
            <p:nvPr/>
          </p:nvSpPr>
          <p:spPr>
            <a:xfrm>
              <a:off x="-218283" y="1341664"/>
              <a:ext cx="9672638" cy="3928392"/>
            </a:xfrm>
            <a:prstGeom prst="rect">
              <a:avLst/>
            </a:prstGeom>
            <a:noFill/>
          </p:spPr>
          <p:txBody>
            <a:bodyPr wrap="square" rtlCol="0">
              <a:spAutoFit/>
            </a:bodyPr>
            <a:lstStyle/>
            <a:p>
              <a:pPr algn="just"/>
              <a:r>
                <a:rPr lang="vi-VN" sz="3600">
                  <a:solidFill>
                    <a:srgbClr val="005DF3"/>
                  </a:solidFill>
                  <a:latin typeface="+mn-lt"/>
                </a:rPr>
                <a:t>Và trong những tầng lá những tán cây vườn ấy, tôi nghe thấy những chú dế </a:t>
              </a:r>
              <a:r>
                <a:rPr lang="vi-VN" sz="3600" u="sng">
                  <a:solidFill>
                    <a:srgbClr val="005DF3"/>
                  </a:solidFill>
                  <a:latin typeface="+mn-lt"/>
                </a:rPr>
                <a:t>gọi nhau</a:t>
              </a:r>
              <a:r>
                <a:rPr lang="vi-VN" sz="3600">
                  <a:solidFill>
                    <a:srgbClr val="005DF3"/>
                  </a:solidFill>
                  <a:latin typeface="+mn-lt"/>
                </a:rPr>
                <a:t> trong kẽ gạch. Chim vành khuyên </a:t>
              </a:r>
              <a:r>
                <a:rPr lang="vi-VN" sz="3600" u="sng">
                  <a:solidFill>
                    <a:srgbClr val="005DF3"/>
                  </a:solidFill>
                  <a:latin typeface="+mn-lt"/>
                </a:rPr>
                <a:t>lích chích tìm sâu</a:t>
              </a:r>
              <a:r>
                <a:rPr lang="vi-VN" sz="3600">
                  <a:solidFill>
                    <a:srgbClr val="005DF3"/>
                  </a:solidFill>
                  <a:latin typeface="+mn-lt"/>
                </a:rPr>
                <a:t> trong các bụi chanh. Trên chùm hoa bưởi, những cánh ong mật </a:t>
              </a:r>
              <a:r>
                <a:rPr lang="vi-VN" sz="3600" u="sng">
                  <a:solidFill>
                    <a:srgbClr val="005DF3"/>
                  </a:solidFill>
                  <a:latin typeface="+mn-lt"/>
                </a:rPr>
                <a:t>quay tít</a:t>
              </a:r>
              <a:r>
                <a:rPr lang="vi-VN" sz="3600">
                  <a:solidFill>
                    <a:srgbClr val="005DF3"/>
                  </a:solidFill>
                  <a:latin typeface="+mn-lt"/>
                </a:rPr>
                <a:t>. Tiếng chim gáy </a:t>
              </a:r>
              <a:r>
                <a:rPr lang="vi-VN" sz="3600" u="sng">
                  <a:solidFill>
                    <a:srgbClr val="005DF3"/>
                  </a:solidFill>
                  <a:latin typeface="+mn-lt"/>
                </a:rPr>
                <a:t>gù gù</a:t>
              </a:r>
              <a:r>
                <a:rPr lang="vi-VN" sz="3600">
                  <a:solidFill>
                    <a:srgbClr val="005DF3"/>
                  </a:solidFill>
                  <a:latin typeface="+mn-lt"/>
                </a:rPr>
                <a:t> trong bụi tre gai. Đàn chim chào mào </a:t>
              </a:r>
              <a:r>
                <a:rPr lang="vi-VN" sz="3600" u="sng">
                  <a:solidFill>
                    <a:srgbClr val="005DF3"/>
                  </a:solidFill>
                  <a:latin typeface="+mn-lt"/>
                </a:rPr>
                <a:t>ríu rít</a:t>
              </a:r>
              <a:r>
                <a:rPr lang="vi-VN" sz="3600">
                  <a:solidFill>
                    <a:srgbClr val="005DF3"/>
                  </a:solidFill>
                  <a:latin typeface="+mn-lt"/>
                </a:rPr>
                <a:t> trên các cành xoan, vừa đứng ở </a:t>
              </a:r>
              <a:r>
                <a:rPr lang="vi-VN" sz="3600" u="sng">
                  <a:solidFill>
                    <a:srgbClr val="005DF3"/>
                  </a:solidFill>
                  <a:latin typeface="+mn-lt"/>
                </a:rPr>
                <a:t>vườn này</a:t>
              </a:r>
              <a:r>
                <a:rPr lang="vi-VN" sz="3600">
                  <a:solidFill>
                    <a:srgbClr val="005DF3"/>
                  </a:solidFill>
                  <a:latin typeface="+mn-lt"/>
                </a:rPr>
                <a:t> đã </a:t>
              </a:r>
              <a:r>
                <a:rPr lang="vi-VN" sz="3600" u="sng">
                  <a:solidFill>
                    <a:srgbClr val="005DF3"/>
                  </a:solidFill>
                  <a:latin typeface="+mn-lt"/>
                </a:rPr>
                <a:t>chạy</a:t>
              </a:r>
              <a:r>
                <a:rPr lang="vi-VN" sz="3600">
                  <a:solidFill>
                    <a:srgbClr val="005DF3"/>
                  </a:solidFill>
                  <a:latin typeface="+mn-lt"/>
                </a:rPr>
                <a:t> sang </a:t>
              </a:r>
              <a:r>
                <a:rPr lang="vi-VN" sz="3600" u="sng">
                  <a:solidFill>
                    <a:srgbClr val="005DF3"/>
                  </a:solidFill>
                  <a:latin typeface="+mn-lt"/>
                </a:rPr>
                <a:t>vườn khác.</a:t>
              </a:r>
              <a:endParaRPr lang="en-US" sz="3600" u="sng" dirty="0">
                <a:solidFill>
                  <a:srgbClr val="005DF3"/>
                </a:solidFill>
                <a:highlight>
                  <a:srgbClr val="FFFF00"/>
                </a:highlight>
                <a:latin typeface="+mn-lt"/>
              </a:endParaRPr>
            </a:p>
          </p:txBody>
        </p:sp>
      </p:grpSp>
      <p:cxnSp>
        <p:nvCxnSpPr>
          <p:cNvPr id="13" name="Đường nối Thẳng 10"/>
          <p:cNvCxnSpPr/>
          <p:nvPr/>
        </p:nvCxnSpPr>
        <p:spPr>
          <a:xfrm flipH="1">
            <a:off x="6345834" y="1999158"/>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0"/>
          <p:cNvCxnSpPr/>
          <p:nvPr/>
        </p:nvCxnSpPr>
        <p:spPr>
          <a:xfrm flipH="1">
            <a:off x="1984521" y="2565067"/>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0"/>
          <p:cNvCxnSpPr/>
          <p:nvPr/>
        </p:nvCxnSpPr>
        <p:spPr>
          <a:xfrm flipH="1">
            <a:off x="4770120" y="2597372"/>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3115478" y="3093837"/>
            <a:ext cx="205740" cy="400145"/>
            <a:chOff x="3115478" y="3093837"/>
            <a:chExt cx="205740" cy="400145"/>
          </a:xfrm>
        </p:grpSpPr>
        <p:cxnSp>
          <p:nvCxnSpPr>
            <p:cNvPr id="19" name="Đường nối Thẳng 10"/>
            <p:cNvCxnSpPr/>
            <p:nvPr/>
          </p:nvCxnSpPr>
          <p:spPr>
            <a:xfrm flipH="1">
              <a:off x="3115478" y="3093837"/>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0"/>
            <p:cNvCxnSpPr/>
            <p:nvPr/>
          </p:nvCxnSpPr>
          <p:spPr>
            <a:xfrm flipH="1">
              <a:off x="3184058" y="3093837"/>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Đường nối Thẳng 10"/>
          <p:cNvCxnSpPr/>
          <p:nvPr/>
        </p:nvCxnSpPr>
        <p:spPr>
          <a:xfrm flipH="1">
            <a:off x="10933430" y="3123679"/>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5961695" y="3698789"/>
            <a:ext cx="205740" cy="400145"/>
            <a:chOff x="3115478" y="3093837"/>
            <a:chExt cx="205740" cy="400145"/>
          </a:xfrm>
        </p:grpSpPr>
        <p:cxnSp>
          <p:nvCxnSpPr>
            <p:cNvPr id="54" name="Đường nối Thẳng 10"/>
            <p:cNvCxnSpPr/>
            <p:nvPr/>
          </p:nvCxnSpPr>
          <p:spPr>
            <a:xfrm flipH="1">
              <a:off x="3115478" y="3093837"/>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Đường nối Thẳng 10"/>
            <p:cNvCxnSpPr/>
            <p:nvPr/>
          </p:nvCxnSpPr>
          <p:spPr>
            <a:xfrm flipH="1">
              <a:off x="3184058" y="3093837"/>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6" name="Đường nối Thẳng 10"/>
          <p:cNvCxnSpPr/>
          <p:nvPr/>
        </p:nvCxnSpPr>
        <p:spPr>
          <a:xfrm flipH="1">
            <a:off x="10900012" y="3723632"/>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7558532" y="4123777"/>
            <a:ext cx="205740" cy="400145"/>
            <a:chOff x="3115478" y="3093837"/>
            <a:chExt cx="205740" cy="400145"/>
          </a:xfrm>
        </p:grpSpPr>
        <p:cxnSp>
          <p:nvCxnSpPr>
            <p:cNvPr id="58" name="Đường nối Thẳng 10"/>
            <p:cNvCxnSpPr/>
            <p:nvPr/>
          </p:nvCxnSpPr>
          <p:spPr>
            <a:xfrm flipH="1">
              <a:off x="3115478" y="3093837"/>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Đường nối Thẳng 10"/>
            <p:cNvCxnSpPr/>
            <p:nvPr/>
          </p:nvCxnSpPr>
          <p:spPr>
            <a:xfrm flipH="1">
              <a:off x="3184058" y="3093837"/>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60" name="Đường nối Thẳng 10"/>
          <p:cNvCxnSpPr/>
          <p:nvPr/>
        </p:nvCxnSpPr>
        <p:spPr>
          <a:xfrm flipH="1">
            <a:off x="2564393" y="4682988"/>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5885003" y="4789750"/>
            <a:ext cx="205740" cy="400145"/>
            <a:chOff x="3115478" y="3093837"/>
            <a:chExt cx="205740" cy="400145"/>
          </a:xfrm>
        </p:grpSpPr>
        <p:cxnSp>
          <p:nvCxnSpPr>
            <p:cNvPr id="62" name="Đường nối Thẳng 10"/>
            <p:cNvCxnSpPr/>
            <p:nvPr/>
          </p:nvCxnSpPr>
          <p:spPr>
            <a:xfrm flipH="1">
              <a:off x="3115478" y="3093837"/>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Đường nối Thẳng 10"/>
            <p:cNvCxnSpPr/>
            <p:nvPr/>
          </p:nvCxnSpPr>
          <p:spPr>
            <a:xfrm flipH="1">
              <a:off x="3184058" y="3093837"/>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64" name="Đường nối Thẳng 10"/>
          <p:cNvCxnSpPr/>
          <p:nvPr/>
        </p:nvCxnSpPr>
        <p:spPr>
          <a:xfrm flipH="1">
            <a:off x="1847361" y="5360905"/>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Đường nối Thẳng 10"/>
          <p:cNvCxnSpPr/>
          <p:nvPr/>
        </p:nvCxnSpPr>
        <p:spPr>
          <a:xfrm flipH="1">
            <a:off x="6030275" y="5391679"/>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Đường nối Thẳng 10"/>
          <p:cNvCxnSpPr/>
          <p:nvPr/>
        </p:nvCxnSpPr>
        <p:spPr>
          <a:xfrm flipH="1">
            <a:off x="10933430" y="5324366"/>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6590821" y="5784019"/>
            <a:ext cx="205740" cy="400145"/>
            <a:chOff x="3115478" y="3093837"/>
            <a:chExt cx="205740" cy="400145"/>
          </a:xfrm>
        </p:grpSpPr>
        <p:cxnSp>
          <p:nvCxnSpPr>
            <p:cNvPr id="68" name="Đường nối Thẳng 10"/>
            <p:cNvCxnSpPr/>
            <p:nvPr/>
          </p:nvCxnSpPr>
          <p:spPr>
            <a:xfrm flipH="1">
              <a:off x="3115478" y="3093837"/>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Đường nối Thẳng 10"/>
            <p:cNvCxnSpPr/>
            <p:nvPr/>
          </p:nvCxnSpPr>
          <p:spPr>
            <a:xfrm flipH="1">
              <a:off x="3184058" y="3093837"/>
              <a:ext cx="137160" cy="4001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Nhóm 14"/>
          <p:cNvGrpSpPr/>
          <p:nvPr/>
        </p:nvGrpSpPr>
        <p:grpSpPr>
          <a:xfrm>
            <a:off x="1325730" y="774394"/>
            <a:ext cx="9540539" cy="923330"/>
            <a:chOff x="1430825" y="903766"/>
            <a:chExt cx="9140015" cy="923330"/>
          </a:xfrm>
        </p:grpSpPr>
        <p:sp>
          <p:nvSpPr>
            <p:cNvPr id="7" name="Hình chữ nhật: Góc Tròn 15"/>
            <p:cNvSpPr/>
            <p:nvPr/>
          </p:nvSpPr>
          <p:spPr>
            <a:xfrm>
              <a:off x="1430827" y="994041"/>
              <a:ext cx="9140013" cy="792798"/>
            </a:xfrm>
            <a:custGeom>
              <a:avLst/>
              <a:gdLst>
                <a:gd name="connsiteX0" fmla="*/ 0 w 9140013"/>
                <a:gd name="connsiteY0" fmla="*/ 132136 h 792798"/>
                <a:gd name="connsiteX1" fmla="*/ 132136 w 9140013"/>
                <a:gd name="connsiteY1" fmla="*/ 0 h 792798"/>
                <a:gd name="connsiteX2" fmla="*/ 635095 w 9140013"/>
                <a:gd name="connsiteY2" fmla="*/ 0 h 792798"/>
                <a:gd name="connsiteX3" fmla="*/ 1315568 w 9140013"/>
                <a:gd name="connsiteY3" fmla="*/ 0 h 792798"/>
                <a:gd name="connsiteX4" fmla="*/ 1729769 w 9140013"/>
                <a:gd name="connsiteY4" fmla="*/ 0 h 792798"/>
                <a:gd name="connsiteX5" fmla="*/ 2321485 w 9140013"/>
                <a:gd name="connsiteY5" fmla="*/ 0 h 792798"/>
                <a:gd name="connsiteX6" fmla="*/ 2824444 w 9140013"/>
                <a:gd name="connsiteY6" fmla="*/ 0 h 792798"/>
                <a:gd name="connsiteX7" fmla="*/ 3238645 w 9140013"/>
                <a:gd name="connsiteY7" fmla="*/ 0 h 792798"/>
                <a:gd name="connsiteX8" fmla="*/ 3830361 w 9140013"/>
                <a:gd name="connsiteY8" fmla="*/ 0 h 792798"/>
                <a:gd name="connsiteX9" fmla="*/ 4510835 w 9140013"/>
                <a:gd name="connsiteY9" fmla="*/ 0 h 792798"/>
                <a:gd name="connsiteX10" fmla="*/ 4836279 w 9140013"/>
                <a:gd name="connsiteY10" fmla="*/ 0 h 792798"/>
                <a:gd name="connsiteX11" fmla="*/ 5427995 w 9140013"/>
                <a:gd name="connsiteY11" fmla="*/ 0 h 792798"/>
                <a:gd name="connsiteX12" fmla="*/ 5842196 w 9140013"/>
                <a:gd name="connsiteY12" fmla="*/ 0 h 792798"/>
                <a:gd name="connsiteX13" fmla="*/ 6433912 w 9140013"/>
                <a:gd name="connsiteY13" fmla="*/ 0 h 792798"/>
                <a:gd name="connsiteX14" fmla="*/ 6936871 w 9140013"/>
                <a:gd name="connsiteY14" fmla="*/ 0 h 792798"/>
                <a:gd name="connsiteX15" fmla="*/ 7439829 w 9140013"/>
                <a:gd name="connsiteY15" fmla="*/ 0 h 792798"/>
                <a:gd name="connsiteX16" fmla="*/ 7942788 w 9140013"/>
                <a:gd name="connsiteY16" fmla="*/ 0 h 792798"/>
                <a:gd name="connsiteX17" fmla="*/ 8268232 w 9140013"/>
                <a:gd name="connsiteY17" fmla="*/ 0 h 792798"/>
                <a:gd name="connsiteX18" fmla="*/ 9007877 w 9140013"/>
                <a:gd name="connsiteY18" fmla="*/ 0 h 792798"/>
                <a:gd name="connsiteX19" fmla="*/ 9140013 w 9140013"/>
                <a:gd name="connsiteY19" fmla="*/ 132136 h 792798"/>
                <a:gd name="connsiteX20" fmla="*/ 9140013 w 9140013"/>
                <a:gd name="connsiteY20" fmla="*/ 660662 h 792798"/>
                <a:gd name="connsiteX21" fmla="*/ 9007877 w 9140013"/>
                <a:gd name="connsiteY21" fmla="*/ 792798 h 792798"/>
                <a:gd name="connsiteX22" fmla="*/ 8416161 w 9140013"/>
                <a:gd name="connsiteY22" fmla="*/ 792798 h 792798"/>
                <a:gd name="connsiteX23" fmla="*/ 7824445 w 9140013"/>
                <a:gd name="connsiteY23" fmla="*/ 792798 h 792798"/>
                <a:gd name="connsiteX24" fmla="*/ 7499001 w 9140013"/>
                <a:gd name="connsiteY24" fmla="*/ 792798 h 792798"/>
                <a:gd name="connsiteX25" fmla="*/ 7084800 w 9140013"/>
                <a:gd name="connsiteY25" fmla="*/ 792798 h 792798"/>
                <a:gd name="connsiteX26" fmla="*/ 6493084 w 9140013"/>
                <a:gd name="connsiteY26" fmla="*/ 792798 h 792798"/>
                <a:gd name="connsiteX27" fmla="*/ 6078882 w 9140013"/>
                <a:gd name="connsiteY27" fmla="*/ 792798 h 792798"/>
                <a:gd name="connsiteX28" fmla="*/ 5664681 w 9140013"/>
                <a:gd name="connsiteY28" fmla="*/ 792798 h 792798"/>
                <a:gd name="connsiteX29" fmla="*/ 5072965 w 9140013"/>
                <a:gd name="connsiteY29" fmla="*/ 792798 h 792798"/>
                <a:gd name="connsiteX30" fmla="*/ 4570007 w 9140013"/>
                <a:gd name="connsiteY30" fmla="*/ 792798 h 792798"/>
                <a:gd name="connsiteX31" fmla="*/ 3800776 w 9140013"/>
                <a:gd name="connsiteY31" fmla="*/ 792798 h 792798"/>
                <a:gd name="connsiteX32" fmla="*/ 3475332 w 9140013"/>
                <a:gd name="connsiteY32" fmla="*/ 792798 h 792798"/>
                <a:gd name="connsiteX33" fmla="*/ 2794858 w 9140013"/>
                <a:gd name="connsiteY33" fmla="*/ 792798 h 792798"/>
                <a:gd name="connsiteX34" fmla="*/ 2025627 w 9140013"/>
                <a:gd name="connsiteY34" fmla="*/ 792798 h 792798"/>
                <a:gd name="connsiteX35" fmla="*/ 1522669 w 9140013"/>
                <a:gd name="connsiteY35" fmla="*/ 792798 h 792798"/>
                <a:gd name="connsiteX36" fmla="*/ 930953 w 9140013"/>
                <a:gd name="connsiteY36" fmla="*/ 792798 h 792798"/>
                <a:gd name="connsiteX37" fmla="*/ 132136 w 9140013"/>
                <a:gd name="connsiteY37" fmla="*/ 792798 h 792798"/>
                <a:gd name="connsiteX38" fmla="*/ 0 w 9140013"/>
                <a:gd name="connsiteY38" fmla="*/ 660662 h 792798"/>
                <a:gd name="connsiteX39" fmla="*/ 0 w 9140013"/>
                <a:gd name="connsiteY39" fmla="*/ 132136 h 79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0013" h="792798" fill="none" extrusionOk="0">
                  <a:moveTo>
                    <a:pt x="0" y="132136"/>
                  </a:moveTo>
                  <a:cubicBezTo>
                    <a:pt x="5894" y="75489"/>
                    <a:pt x="58856" y="3237"/>
                    <a:pt x="132136" y="0"/>
                  </a:cubicBezTo>
                  <a:cubicBezTo>
                    <a:pt x="354671" y="-19731"/>
                    <a:pt x="385392" y="36712"/>
                    <a:pt x="635095" y="0"/>
                  </a:cubicBezTo>
                  <a:cubicBezTo>
                    <a:pt x="884798" y="-36712"/>
                    <a:pt x="1012102" y="7745"/>
                    <a:pt x="1315568" y="0"/>
                  </a:cubicBezTo>
                  <a:cubicBezTo>
                    <a:pt x="1619034" y="-7745"/>
                    <a:pt x="1571568" y="4728"/>
                    <a:pt x="1729769" y="0"/>
                  </a:cubicBezTo>
                  <a:cubicBezTo>
                    <a:pt x="1887970" y="-4728"/>
                    <a:pt x="2079242" y="37934"/>
                    <a:pt x="2321485" y="0"/>
                  </a:cubicBezTo>
                  <a:cubicBezTo>
                    <a:pt x="2563728" y="-37934"/>
                    <a:pt x="2605224" y="31915"/>
                    <a:pt x="2824444" y="0"/>
                  </a:cubicBezTo>
                  <a:cubicBezTo>
                    <a:pt x="3043664" y="-31915"/>
                    <a:pt x="3090789" y="49311"/>
                    <a:pt x="3238645" y="0"/>
                  </a:cubicBezTo>
                  <a:cubicBezTo>
                    <a:pt x="3386501" y="-49311"/>
                    <a:pt x="3671092" y="67677"/>
                    <a:pt x="3830361" y="0"/>
                  </a:cubicBezTo>
                  <a:cubicBezTo>
                    <a:pt x="3989630" y="-67677"/>
                    <a:pt x="4326363" y="73218"/>
                    <a:pt x="4510835" y="0"/>
                  </a:cubicBezTo>
                  <a:cubicBezTo>
                    <a:pt x="4695307" y="-73218"/>
                    <a:pt x="4747135" y="26688"/>
                    <a:pt x="4836279" y="0"/>
                  </a:cubicBezTo>
                  <a:cubicBezTo>
                    <a:pt x="4925423" y="-26688"/>
                    <a:pt x="5196664" y="61940"/>
                    <a:pt x="5427995" y="0"/>
                  </a:cubicBezTo>
                  <a:cubicBezTo>
                    <a:pt x="5659326" y="-61940"/>
                    <a:pt x="5742316" y="29501"/>
                    <a:pt x="5842196" y="0"/>
                  </a:cubicBezTo>
                  <a:cubicBezTo>
                    <a:pt x="5942076" y="-29501"/>
                    <a:pt x="6249646" y="65979"/>
                    <a:pt x="6433912" y="0"/>
                  </a:cubicBezTo>
                  <a:cubicBezTo>
                    <a:pt x="6618178" y="-65979"/>
                    <a:pt x="6734279" y="31775"/>
                    <a:pt x="6936871" y="0"/>
                  </a:cubicBezTo>
                  <a:cubicBezTo>
                    <a:pt x="7139463" y="-31775"/>
                    <a:pt x="7247384" y="16244"/>
                    <a:pt x="7439829" y="0"/>
                  </a:cubicBezTo>
                  <a:cubicBezTo>
                    <a:pt x="7632274" y="-16244"/>
                    <a:pt x="7817170" y="5589"/>
                    <a:pt x="7942788" y="0"/>
                  </a:cubicBezTo>
                  <a:cubicBezTo>
                    <a:pt x="8068406" y="-5589"/>
                    <a:pt x="8114220" y="722"/>
                    <a:pt x="8268232" y="0"/>
                  </a:cubicBezTo>
                  <a:cubicBezTo>
                    <a:pt x="8422244" y="-722"/>
                    <a:pt x="8811438" y="38175"/>
                    <a:pt x="9007877" y="0"/>
                  </a:cubicBezTo>
                  <a:cubicBezTo>
                    <a:pt x="9067838" y="11357"/>
                    <a:pt x="9156994" y="61567"/>
                    <a:pt x="9140013" y="132136"/>
                  </a:cubicBezTo>
                  <a:cubicBezTo>
                    <a:pt x="9165290" y="274546"/>
                    <a:pt x="9108748" y="543287"/>
                    <a:pt x="9140013" y="660662"/>
                  </a:cubicBezTo>
                  <a:cubicBezTo>
                    <a:pt x="9141492" y="723194"/>
                    <a:pt x="9070771" y="779514"/>
                    <a:pt x="9007877" y="792798"/>
                  </a:cubicBezTo>
                  <a:cubicBezTo>
                    <a:pt x="8778576" y="848949"/>
                    <a:pt x="8562813" y="775306"/>
                    <a:pt x="8416161" y="792798"/>
                  </a:cubicBezTo>
                  <a:cubicBezTo>
                    <a:pt x="8269509" y="810290"/>
                    <a:pt x="8074495" y="726054"/>
                    <a:pt x="7824445" y="792798"/>
                  </a:cubicBezTo>
                  <a:cubicBezTo>
                    <a:pt x="7574395" y="859542"/>
                    <a:pt x="7612677" y="755061"/>
                    <a:pt x="7499001" y="792798"/>
                  </a:cubicBezTo>
                  <a:cubicBezTo>
                    <a:pt x="7385325" y="830535"/>
                    <a:pt x="7190169" y="750174"/>
                    <a:pt x="7084800" y="792798"/>
                  </a:cubicBezTo>
                  <a:cubicBezTo>
                    <a:pt x="6979431" y="835422"/>
                    <a:pt x="6686674" y="751026"/>
                    <a:pt x="6493084" y="792798"/>
                  </a:cubicBezTo>
                  <a:cubicBezTo>
                    <a:pt x="6299494" y="834570"/>
                    <a:pt x="6194701" y="790518"/>
                    <a:pt x="6078882" y="792798"/>
                  </a:cubicBezTo>
                  <a:cubicBezTo>
                    <a:pt x="5963063" y="795078"/>
                    <a:pt x="5797207" y="757864"/>
                    <a:pt x="5664681" y="792798"/>
                  </a:cubicBezTo>
                  <a:cubicBezTo>
                    <a:pt x="5532155" y="827732"/>
                    <a:pt x="5338838" y="763032"/>
                    <a:pt x="5072965" y="792798"/>
                  </a:cubicBezTo>
                  <a:cubicBezTo>
                    <a:pt x="4807092" y="822564"/>
                    <a:pt x="4703909" y="772572"/>
                    <a:pt x="4570007" y="792798"/>
                  </a:cubicBezTo>
                  <a:cubicBezTo>
                    <a:pt x="4436105" y="813024"/>
                    <a:pt x="3998011" y="788026"/>
                    <a:pt x="3800776" y="792798"/>
                  </a:cubicBezTo>
                  <a:cubicBezTo>
                    <a:pt x="3603541" y="797570"/>
                    <a:pt x="3576224" y="772785"/>
                    <a:pt x="3475332" y="792798"/>
                  </a:cubicBezTo>
                  <a:cubicBezTo>
                    <a:pt x="3374440" y="812811"/>
                    <a:pt x="2995900" y="731722"/>
                    <a:pt x="2794858" y="792798"/>
                  </a:cubicBezTo>
                  <a:cubicBezTo>
                    <a:pt x="2593816" y="853874"/>
                    <a:pt x="2335869" y="726779"/>
                    <a:pt x="2025627" y="792798"/>
                  </a:cubicBezTo>
                  <a:cubicBezTo>
                    <a:pt x="1715385" y="858817"/>
                    <a:pt x="1658737" y="760749"/>
                    <a:pt x="1522669" y="792798"/>
                  </a:cubicBezTo>
                  <a:cubicBezTo>
                    <a:pt x="1386601" y="824847"/>
                    <a:pt x="1078762" y="778764"/>
                    <a:pt x="930953" y="792798"/>
                  </a:cubicBezTo>
                  <a:cubicBezTo>
                    <a:pt x="783144" y="806832"/>
                    <a:pt x="391537" y="780288"/>
                    <a:pt x="132136" y="792798"/>
                  </a:cubicBezTo>
                  <a:cubicBezTo>
                    <a:pt x="44603" y="780964"/>
                    <a:pt x="4492" y="744587"/>
                    <a:pt x="0" y="660662"/>
                  </a:cubicBezTo>
                  <a:cubicBezTo>
                    <a:pt x="-22179" y="442941"/>
                    <a:pt x="53037" y="331130"/>
                    <a:pt x="0" y="132136"/>
                  </a:cubicBezTo>
                  <a:close/>
                </a:path>
                <a:path w="9140013" h="792798" stroke="0" extrusionOk="0">
                  <a:moveTo>
                    <a:pt x="0" y="132136"/>
                  </a:moveTo>
                  <a:cubicBezTo>
                    <a:pt x="-11006" y="77115"/>
                    <a:pt x="59404" y="-4686"/>
                    <a:pt x="132136" y="0"/>
                  </a:cubicBezTo>
                  <a:cubicBezTo>
                    <a:pt x="314150" y="-23975"/>
                    <a:pt x="432069" y="19203"/>
                    <a:pt x="635095" y="0"/>
                  </a:cubicBezTo>
                  <a:cubicBezTo>
                    <a:pt x="838121" y="-19203"/>
                    <a:pt x="939743" y="47385"/>
                    <a:pt x="1049296" y="0"/>
                  </a:cubicBezTo>
                  <a:cubicBezTo>
                    <a:pt x="1158849" y="-47385"/>
                    <a:pt x="1343257" y="814"/>
                    <a:pt x="1463497" y="0"/>
                  </a:cubicBezTo>
                  <a:cubicBezTo>
                    <a:pt x="1583737" y="-814"/>
                    <a:pt x="1815898" y="16376"/>
                    <a:pt x="2055213" y="0"/>
                  </a:cubicBezTo>
                  <a:cubicBezTo>
                    <a:pt x="2294528" y="-16376"/>
                    <a:pt x="2575371" y="31030"/>
                    <a:pt x="2824444" y="0"/>
                  </a:cubicBezTo>
                  <a:cubicBezTo>
                    <a:pt x="3073517" y="-31030"/>
                    <a:pt x="3089253" y="31368"/>
                    <a:pt x="3327403" y="0"/>
                  </a:cubicBezTo>
                  <a:cubicBezTo>
                    <a:pt x="3565553" y="-31368"/>
                    <a:pt x="3671391" y="2523"/>
                    <a:pt x="3919119" y="0"/>
                  </a:cubicBezTo>
                  <a:cubicBezTo>
                    <a:pt x="4166847" y="-2523"/>
                    <a:pt x="4154937" y="8250"/>
                    <a:pt x="4244563" y="0"/>
                  </a:cubicBezTo>
                  <a:cubicBezTo>
                    <a:pt x="4334189" y="-8250"/>
                    <a:pt x="4579068" y="10217"/>
                    <a:pt x="4836279" y="0"/>
                  </a:cubicBezTo>
                  <a:cubicBezTo>
                    <a:pt x="5093490" y="-10217"/>
                    <a:pt x="5214904" y="42280"/>
                    <a:pt x="5427995" y="0"/>
                  </a:cubicBezTo>
                  <a:cubicBezTo>
                    <a:pt x="5641086" y="-42280"/>
                    <a:pt x="5836769" y="24724"/>
                    <a:pt x="6019711" y="0"/>
                  </a:cubicBezTo>
                  <a:cubicBezTo>
                    <a:pt x="6202653" y="-24724"/>
                    <a:pt x="6416574" y="81284"/>
                    <a:pt x="6700184" y="0"/>
                  </a:cubicBezTo>
                  <a:cubicBezTo>
                    <a:pt x="6983794" y="-81284"/>
                    <a:pt x="6939966" y="12314"/>
                    <a:pt x="7114386" y="0"/>
                  </a:cubicBezTo>
                  <a:cubicBezTo>
                    <a:pt x="7288806" y="-12314"/>
                    <a:pt x="7528437" y="61909"/>
                    <a:pt x="7794859" y="0"/>
                  </a:cubicBezTo>
                  <a:cubicBezTo>
                    <a:pt x="8061281" y="-61909"/>
                    <a:pt x="8116659" y="35082"/>
                    <a:pt x="8209060" y="0"/>
                  </a:cubicBezTo>
                  <a:cubicBezTo>
                    <a:pt x="8301461" y="-35082"/>
                    <a:pt x="8726082" y="45060"/>
                    <a:pt x="9007877" y="0"/>
                  </a:cubicBezTo>
                  <a:cubicBezTo>
                    <a:pt x="9083936" y="8598"/>
                    <a:pt x="9158794" y="54621"/>
                    <a:pt x="9140013" y="132136"/>
                  </a:cubicBezTo>
                  <a:cubicBezTo>
                    <a:pt x="9199078" y="335805"/>
                    <a:pt x="9097706" y="502870"/>
                    <a:pt x="9140013" y="660662"/>
                  </a:cubicBezTo>
                  <a:cubicBezTo>
                    <a:pt x="9155931" y="722699"/>
                    <a:pt x="9074319" y="778090"/>
                    <a:pt x="9007877" y="792798"/>
                  </a:cubicBezTo>
                  <a:cubicBezTo>
                    <a:pt x="8824611" y="818954"/>
                    <a:pt x="8604257" y="759921"/>
                    <a:pt x="8327404" y="792798"/>
                  </a:cubicBezTo>
                  <a:cubicBezTo>
                    <a:pt x="8050551" y="825675"/>
                    <a:pt x="8082965" y="748968"/>
                    <a:pt x="7913202" y="792798"/>
                  </a:cubicBezTo>
                  <a:cubicBezTo>
                    <a:pt x="7743439" y="836628"/>
                    <a:pt x="7495705" y="744233"/>
                    <a:pt x="7321486" y="792798"/>
                  </a:cubicBezTo>
                  <a:cubicBezTo>
                    <a:pt x="7147267" y="841363"/>
                    <a:pt x="6998745" y="750010"/>
                    <a:pt x="6818528" y="792798"/>
                  </a:cubicBezTo>
                  <a:cubicBezTo>
                    <a:pt x="6638311" y="835586"/>
                    <a:pt x="6386269" y="748120"/>
                    <a:pt x="6226811" y="792798"/>
                  </a:cubicBezTo>
                  <a:cubicBezTo>
                    <a:pt x="6067353" y="837476"/>
                    <a:pt x="5939140" y="755265"/>
                    <a:pt x="5812610" y="792798"/>
                  </a:cubicBezTo>
                  <a:cubicBezTo>
                    <a:pt x="5686080" y="830331"/>
                    <a:pt x="5442637" y="783851"/>
                    <a:pt x="5309652" y="792798"/>
                  </a:cubicBezTo>
                  <a:cubicBezTo>
                    <a:pt x="5176667" y="801745"/>
                    <a:pt x="4919841" y="720718"/>
                    <a:pt x="4629178" y="792798"/>
                  </a:cubicBezTo>
                  <a:cubicBezTo>
                    <a:pt x="4338515" y="864878"/>
                    <a:pt x="4251417" y="754503"/>
                    <a:pt x="3948705" y="792798"/>
                  </a:cubicBezTo>
                  <a:cubicBezTo>
                    <a:pt x="3645993" y="831093"/>
                    <a:pt x="3593481" y="770073"/>
                    <a:pt x="3356989" y="792798"/>
                  </a:cubicBezTo>
                  <a:cubicBezTo>
                    <a:pt x="3120497" y="815523"/>
                    <a:pt x="3058949" y="766709"/>
                    <a:pt x="2942787" y="792798"/>
                  </a:cubicBezTo>
                  <a:cubicBezTo>
                    <a:pt x="2826625" y="818887"/>
                    <a:pt x="2712544" y="754965"/>
                    <a:pt x="2528586" y="792798"/>
                  </a:cubicBezTo>
                  <a:cubicBezTo>
                    <a:pt x="2344628" y="830631"/>
                    <a:pt x="2247259" y="762546"/>
                    <a:pt x="2025627" y="792798"/>
                  </a:cubicBezTo>
                  <a:cubicBezTo>
                    <a:pt x="1803995" y="823050"/>
                    <a:pt x="1820686" y="789606"/>
                    <a:pt x="1700184" y="792798"/>
                  </a:cubicBezTo>
                  <a:cubicBezTo>
                    <a:pt x="1579682" y="795990"/>
                    <a:pt x="1492164" y="766317"/>
                    <a:pt x="1374740" y="792798"/>
                  </a:cubicBezTo>
                  <a:cubicBezTo>
                    <a:pt x="1257316" y="819279"/>
                    <a:pt x="973667" y="739978"/>
                    <a:pt x="871781" y="792798"/>
                  </a:cubicBezTo>
                  <a:cubicBezTo>
                    <a:pt x="769895" y="845618"/>
                    <a:pt x="429263" y="704465"/>
                    <a:pt x="132136" y="792798"/>
                  </a:cubicBezTo>
                  <a:cubicBezTo>
                    <a:pt x="38256" y="796628"/>
                    <a:pt x="-945" y="713896"/>
                    <a:pt x="0" y="660662"/>
                  </a:cubicBezTo>
                  <a:cubicBezTo>
                    <a:pt x="-33942" y="473398"/>
                    <a:pt x="286" y="335765"/>
                    <a:pt x="0" y="132136"/>
                  </a:cubicBezTo>
                  <a:close/>
                </a:path>
              </a:pathLst>
            </a:custGeom>
            <a:solidFill>
              <a:schemeClr val="accent6">
                <a:lumMod val="20000"/>
                <a:lumOff val="80000"/>
              </a:schemeClr>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3"/>
            <p:cNvSpPr/>
            <p:nvPr/>
          </p:nvSpPr>
          <p:spPr>
            <a:xfrm>
              <a:off x="1430825" y="903766"/>
              <a:ext cx="9140015" cy="92333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b="1" dirty="0" err="1">
                  <a:solidFill>
                    <a:srgbClr val="FF0000"/>
                  </a:solidFill>
                  <a:latin typeface="SVN-Apple" panose="02040603050506020204" pitchFamily="18" charset="0"/>
                  <a:ea typeface="LNTH-LuoLuoNotangYuanTi 1" panose="020B0604020202020204" charset="-128"/>
                  <a:cs typeface="LNTH-LuoLuoNotangYuanTi 1" panose="020B0604020202020204" charset="-128"/>
                </a:rPr>
                <a:t>Luyện</a:t>
              </a:r>
              <a:r>
                <a:rPr lang="en-US" sz="5400" b="1" dirty="0">
                  <a:solidFill>
                    <a:srgbClr val="FF0000"/>
                  </a:solidFill>
                  <a:latin typeface="SVN-Apple" panose="02040603050506020204" pitchFamily="18" charset="0"/>
                  <a:ea typeface="LNTH-LuoLuoNotangYuanTi 1" panose="020B0604020202020204" charset="-128"/>
                  <a:cs typeface="LNTH-LuoLuoNotangYuanTi 1" panose="020B0604020202020204" charset="-128"/>
                </a:rPr>
                <a:t> </a:t>
              </a:r>
              <a:r>
                <a:rPr lang="en-US" sz="5400" b="1" dirty="0" err="1">
                  <a:solidFill>
                    <a:srgbClr val="FF0000"/>
                  </a:solidFill>
                  <a:latin typeface="SVN-Apple" panose="02040603050506020204" pitchFamily="18" charset="0"/>
                  <a:ea typeface="LNTH-LuoLuoNotangYuanTi 1" panose="020B0604020202020204" charset="-128"/>
                  <a:cs typeface="LNTH-LuoLuoNotangYuanTi 1" panose="020B0604020202020204" charset="-128"/>
                </a:rPr>
                <a:t>đọc</a:t>
              </a:r>
              <a:r>
                <a:rPr lang="en-US" sz="5400" b="1" dirty="0">
                  <a:solidFill>
                    <a:srgbClr val="FF0000"/>
                  </a:solidFill>
                  <a:latin typeface="SVN-Apple" panose="02040603050506020204" pitchFamily="18" charset="0"/>
                  <a:ea typeface="LNTH-LuoLuoNotangYuanTi 1" panose="020B0604020202020204" charset="-128"/>
                  <a:cs typeface="LNTH-LuoLuoNotangYuanTi 1" panose="020B0604020202020204" charset="-128"/>
                </a:rPr>
                <a:t> </a:t>
              </a:r>
              <a:r>
                <a:rPr lang="en-US" sz="5400" b="1" dirty="0" err="1">
                  <a:solidFill>
                    <a:srgbClr val="FF0000"/>
                  </a:solidFill>
                  <a:latin typeface="SVN-Apple" panose="02040603050506020204" pitchFamily="18" charset="0"/>
                  <a:ea typeface="LNTH-LuoLuoNotangYuanTi 1" panose="020B0604020202020204" charset="-128"/>
                  <a:cs typeface="LNTH-LuoLuoNotangYuanTi 1" panose="020B0604020202020204" charset="-128"/>
                </a:rPr>
                <a:t>nối</a:t>
              </a:r>
              <a:r>
                <a:rPr lang="en-US" sz="5400" b="1" dirty="0">
                  <a:solidFill>
                    <a:srgbClr val="FF0000"/>
                  </a:solidFill>
                  <a:latin typeface="SVN-Apple" panose="02040603050506020204" pitchFamily="18" charset="0"/>
                  <a:ea typeface="LNTH-LuoLuoNotangYuanTi 1" panose="020B0604020202020204" charset="-128"/>
                  <a:cs typeface="LNTH-LuoLuoNotangYuanTi 1" panose="020B0604020202020204" charset="-128"/>
                </a:rPr>
                <a:t> </a:t>
              </a:r>
              <a:r>
                <a:rPr lang="en-US" sz="5400" b="1" dirty="0" err="1">
                  <a:solidFill>
                    <a:srgbClr val="FF0000"/>
                  </a:solidFill>
                  <a:latin typeface="SVN-Apple" panose="02040603050506020204" pitchFamily="18" charset="0"/>
                  <a:ea typeface="LNTH-LuoLuoNotangYuanTi 1" panose="020B0604020202020204" charset="-128"/>
                  <a:cs typeface="LNTH-LuoLuoNotangYuanTi 1" panose="020B0604020202020204" charset="-128"/>
                </a:rPr>
                <a:t>tiếp</a:t>
              </a:r>
              <a:r>
                <a:rPr lang="en-US" sz="5400" b="1" dirty="0">
                  <a:solidFill>
                    <a:srgbClr val="FF0000"/>
                  </a:solidFill>
                  <a:latin typeface="SVN-Apple" panose="02040603050506020204" pitchFamily="18" charset="0"/>
                  <a:ea typeface="LNTH-LuoLuoNotangYuanTi 1" panose="020B0604020202020204" charset="-128"/>
                  <a:cs typeface="LNTH-LuoLuoNotangYuanTi 1" panose="020B0604020202020204" charset="-128"/>
                </a:rPr>
                <a:t> </a:t>
              </a:r>
              <a:r>
                <a:rPr lang="en-US" sz="5400" b="1" dirty="0" err="1">
                  <a:solidFill>
                    <a:srgbClr val="FF0000"/>
                  </a:solidFill>
                  <a:latin typeface="SVN-Apple" panose="02040603050506020204" pitchFamily="18" charset="0"/>
                  <a:ea typeface="LNTH-LuoLuoNotangYuanTi 1" panose="020B0604020202020204" charset="-128"/>
                  <a:cs typeface="LNTH-LuoLuoNotangYuanTi 1" panose="020B0604020202020204" charset="-128"/>
                </a:rPr>
                <a:t>theo</a:t>
              </a:r>
              <a:r>
                <a:rPr lang="en-US" sz="5400" b="1" dirty="0">
                  <a:solidFill>
                    <a:srgbClr val="FF0000"/>
                  </a:solidFill>
                  <a:latin typeface="SVN-Apple" panose="02040603050506020204" pitchFamily="18" charset="0"/>
                  <a:ea typeface="LNTH-LuoLuoNotangYuanTi 1" panose="020B0604020202020204" charset="-128"/>
                  <a:cs typeface="LNTH-LuoLuoNotangYuanTi 1" panose="020B0604020202020204" charset="-128"/>
                </a:rPr>
                <a:t> </a:t>
              </a:r>
              <a:r>
                <a:rPr lang="en-US" sz="5400" b="1" dirty="0" err="1">
                  <a:solidFill>
                    <a:srgbClr val="FF0000"/>
                  </a:solidFill>
                  <a:latin typeface="SVN-Apple" panose="02040603050506020204" pitchFamily="18" charset="0"/>
                  <a:ea typeface="LNTH-LuoLuoNotangYuanTi 1" panose="020B0604020202020204" charset="-128"/>
                  <a:cs typeface="LNTH-LuoLuoNotangYuanTi 1" panose="020B0604020202020204" charset="-128"/>
                </a:rPr>
                <a:t>nhóm</a:t>
              </a:r>
              <a:endParaRPr lang="en-US" sz="5400" b="1" dirty="0">
                <a:solidFill>
                  <a:srgbClr val="FF0000"/>
                </a:solidFill>
                <a:latin typeface="SVN-Apple" panose="02040603050506020204" pitchFamily="18" charset="0"/>
                <a:ea typeface="LNTH-LuoLuoNotangYuanTi 1" panose="020B0604020202020204" charset="-128"/>
                <a:cs typeface="LNTH-LuoLuoNotangYuanTi 1" panose="020B0604020202020204" charset="-128"/>
              </a:endParaRPr>
            </a:p>
          </p:txBody>
        </p:sp>
      </p:grpSp>
      <p:sp>
        <p:nvSpPr>
          <p:cNvPr id="17" name="Rounded Rectangle 16"/>
          <p:cNvSpPr/>
          <p:nvPr/>
        </p:nvSpPr>
        <p:spPr>
          <a:xfrm>
            <a:off x="965301" y="2028825"/>
            <a:ext cx="10536137" cy="4132054"/>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Nhóm 8"/>
          <p:cNvGrpSpPr/>
          <p:nvPr/>
        </p:nvGrpSpPr>
        <p:grpSpPr>
          <a:xfrm>
            <a:off x="1176337" y="2152558"/>
            <a:ext cx="5455679" cy="2554211"/>
            <a:chOff x="914391" y="1185516"/>
            <a:chExt cx="4803948" cy="1948899"/>
          </a:xfrm>
        </p:grpSpPr>
        <p:sp>
          <p:nvSpPr>
            <p:cNvPr id="14" name="Hộp Văn bản 9"/>
            <p:cNvSpPr txBox="1"/>
            <p:nvPr/>
          </p:nvSpPr>
          <p:spPr>
            <a:xfrm>
              <a:off x="2459189" y="1185516"/>
              <a:ext cx="1123950" cy="493160"/>
            </a:xfrm>
            <a:prstGeom prst="rect">
              <a:avLst/>
            </a:prstGeom>
            <a:noFill/>
          </p:spPr>
          <p:txBody>
            <a:bodyPr wrap="square" rtlCol="0">
              <a:spAutoFit/>
            </a:bodyPr>
            <a:lstStyle/>
            <a:p>
              <a:r>
                <a:rPr lang="en-US" sz="3600" dirty="0" err="1">
                  <a:solidFill>
                    <a:srgbClr val="FF0000"/>
                  </a:solidFill>
                  <a:latin typeface="#9Slide05 Phobia" panose="02000506000000020003" pitchFamily="2" charset="0"/>
                </a:rPr>
                <a:t>Yêu</a:t>
              </a:r>
              <a:r>
                <a:rPr lang="en-US" sz="3600" dirty="0">
                  <a:solidFill>
                    <a:srgbClr val="FF0000"/>
                  </a:solidFill>
                  <a:latin typeface="#9Slide05 Phobia" panose="02000506000000020003" pitchFamily="2" charset="0"/>
                </a:rPr>
                <a:t> </a:t>
              </a:r>
              <a:r>
                <a:rPr lang="en-US" sz="3600" dirty="0" err="1">
                  <a:solidFill>
                    <a:srgbClr val="FF0000"/>
                  </a:solidFill>
                  <a:latin typeface="#9Slide05 Phobia" panose="02000506000000020003" pitchFamily="2" charset="0"/>
                </a:rPr>
                <a:t>cầu</a:t>
              </a:r>
              <a:endParaRPr lang="en-US" sz="3600" dirty="0">
                <a:solidFill>
                  <a:srgbClr val="FF0000"/>
                </a:solidFill>
                <a:latin typeface="#9Slide05 Phobia" panose="02000506000000020003" pitchFamily="2" charset="0"/>
              </a:endParaRPr>
            </a:p>
          </p:txBody>
        </p:sp>
        <p:pic>
          <p:nvPicPr>
            <p:cNvPr id="15" name="Hình ảnh 10" descr="Ảnh có chứa văn bản, Phông chữ&#10;&#10;Mô tả được tạo tự động"/>
            <p:cNvPicPr>
              <a:picLocks noChangeAspect="1"/>
            </p:cNvPicPr>
            <p:nvPr/>
          </p:nvPicPr>
          <p:blipFill rotWithShape="1">
            <a:blip r:embed="rId1"/>
            <a:srcRect t="24985"/>
            <a:stretch>
              <a:fillRect/>
            </a:stretch>
          </p:blipFill>
          <p:spPr>
            <a:xfrm>
              <a:off x="914391" y="1676404"/>
              <a:ext cx="4803948" cy="1458011"/>
            </a:xfrm>
            <a:prstGeom prst="rect">
              <a:avLst/>
            </a:prstGeom>
          </p:spPr>
        </p:pic>
      </p:grpSp>
      <p:pic>
        <p:nvPicPr>
          <p:cNvPr id="16" name="Hình ảnh 12" descr="Ảnh có chứa văn bản, Phông chữ, ảnh chụp màn hình, thiết kế&#10;&#10;Mô tả được tạo tự động"/>
          <p:cNvPicPr>
            <a:picLocks noChangeAspect="1"/>
          </p:cNvPicPr>
          <p:nvPr/>
        </p:nvPicPr>
        <p:blipFill>
          <a:blip r:embed="rId2"/>
          <a:stretch>
            <a:fillRect/>
          </a:stretch>
        </p:blipFill>
        <p:spPr>
          <a:xfrm>
            <a:off x="5940678" y="2747387"/>
            <a:ext cx="5074985" cy="305948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Vector cute cheerful student boy jumping cartoon character kid children school education hand draw art illustration"/>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1949" y1="46645" x2="39457" y2="56709"/>
                        <a14:foregroundMark x1="39457" y1="56709" x2="41853" y2="57508"/>
                        <a14:foregroundMark x1="38019" y1="52556" x2="44089" y2="58307"/>
                        <a14:foregroundMark x1="29712" y1="45527" x2="38339" y2="47764"/>
                        <a14:foregroundMark x1="49681" y1="59744" x2="49361" y2="66294"/>
                        <a14:foregroundMark x1="51278" y1="56709" x2="52396" y2="65016"/>
                        <a14:foregroundMark x1="54633" y1="57188" x2="61342" y2="57188"/>
                        <a14:foregroundMark x1="41853" y1="52236" x2="42173" y2="54153"/>
                        <a14:foregroundMark x1="43291" y1="54473" x2="40735" y2="48882"/>
                        <a14:foregroundMark x1="41853" y1="53035" x2="42173" y2="54473"/>
                        <a14:foregroundMark x1="42971" y1="54153" x2="42971" y2="54153"/>
                        <a14:foregroundMark x1="42971" y1="54153" x2="44089" y2="56070"/>
                        <a14:foregroundMark x1="48562" y1="42812" x2="48562" y2="45048"/>
                        <a14:foregroundMark x1="47125" y1="40256" x2="48243" y2="51438"/>
                        <a14:foregroundMark x1="42971" y1="58626" x2="40735" y2="65495"/>
                        <a14:foregroundMark x1="45208" y1="67412" x2="43291" y2="66294"/>
                        <a14:foregroundMark x1="42971" y1="54153" x2="42971" y2="54153"/>
                        <a14:foregroundMark x1="42492" y1="54473" x2="44409" y2="57987"/>
                        <a14:foregroundMark x1="42492" y1="51917" x2="44409" y2="54473"/>
                      </a14:backgroundRemoval>
                    </a14:imgEffect>
                  </a14:imgLayer>
                </a14:imgProps>
              </a:ext>
              <a:ext uri="{28A0092B-C50C-407E-A947-70E740481C1C}">
                <a14:useLocalDpi xmlns:a14="http://schemas.microsoft.com/office/drawing/2010/main" val="0"/>
              </a:ext>
            </a:extLst>
          </a:blip>
          <a:stretch>
            <a:fillRect/>
          </a:stretch>
        </p:blipFill>
        <p:spPr bwMode="auto">
          <a:xfrm>
            <a:off x="4484495" y="3012550"/>
            <a:ext cx="4107976" cy="4107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495943" y="484377"/>
            <a:ext cx="6616526" cy="319578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1795" y="-142081"/>
            <a:ext cx="13394725" cy="6858000"/>
          </a:xfrm>
          <a:prstGeom prst="rect">
            <a:avLst/>
          </a:prstGeom>
        </p:spPr>
      </p:pic>
      <p:pic>
        <p:nvPicPr>
          <p:cNvPr id="9" name="Hình ảnh 5" descr="Ảnh có chứa văn bản, Phông chữ, ảnh chụp màn hình, thiết kế&#10;&#10;Mô tả được tạo tự động"/>
          <p:cNvPicPr>
            <a:picLocks noChangeAspect="1"/>
          </p:cNvPicPr>
          <p:nvPr/>
        </p:nvPicPr>
        <p:blipFill>
          <a:blip r:embed="rId2"/>
          <a:stretch>
            <a:fillRect/>
          </a:stretch>
        </p:blipFill>
        <p:spPr>
          <a:xfrm>
            <a:off x="2076450" y="2477709"/>
            <a:ext cx="5462160" cy="3292895"/>
          </a:xfrm>
          <a:prstGeom prst="rect">
            <a:avLst/>
          </a:prstGeom>
        </p:spPr>
      </p:pic>
      <p:sp>
        <p:nvSpPr>
          <p:cNvPr id="11" name="TextBox 9"/>
          <p:cNvSpPr txBox="1"/>
          <p:nvPr/>
        </p:nvSpPr>
        <p:spPr>
          <a:xfrm>
            <a:off x="1662881" y="1621839"/>
            <a:ext cx="6356653"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spcBef>
                <a:spcPts val="0"/>
              </a:spcBef>
              <a:spcAft>
                <a:spcPts val="0"/>
              </a:spcAft>
              <a:buClrTx/>
              <a:buSzTx/>
              <a:buFontTx/>
              <a:buNone/>
              <a:defRPr/>
            </a:pPr>
            <a:r>
              <a:rPr kumimoji="0" lang="en-US" sz="6000" b="1" i="0" u="none" strike="noStrike" kern="0" cap="none" spc="0" normalizeH="0" baseline="0" noProof="0" dirty="0" err="1">
                <a:ln w="28575">
                  <a:solidFill>
                    <a:srgbClr val="002060"/>
                  </a:solidFill>
                  <a:prstDash val="solid"/>
                </a:ln>
                <a:solidFill>
                  <a:schemeClr val="accent6"/>
                </a:solidFill>
                <a:effectLst>
                  <a:outerShdw blurRad="12700" dist="38100" dir="2700000" algn="tl" rotWithShape="0">
                    <a:srgbClr val="5B9BD5">
                      <a:lumMod val="60000"/>
                      <a:lumOff val="40000"/>
                    </a:srgbClr>
                  </a:outerShdw>
                </a:effectLst>
                <a:uLnTx/>
                <a:uFillTx/>
                <a:latin typeface="UVN Banh Mi" pitchFamily="2" charset="0"/>
              </a:rPr>
              <a:t>Luyện</a:t>
            </a:r>
            <a:r>
              <a:rPr kumimoji="0" lang="en-US" sz="6000" b="1" i="0" u="none" strike="noStrike" kern="0" cap="none" spc="0" normalizeH="0" baseline="0" noProof="0" dirty="0">
                <a:ln w="28575">
                  <a:solidFill>
                    <a:srgbClr val="002060"/>
                  </a:solidFill>
                  <a:prstDash val="solid"/>
                </a:ln>
                <a:solidFill>
                  <a:schemeClr val="accent6"/>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6000" b="1" i="0" u="none" strike="noStrike" kern="0" cap="none" spc="0" normalizeH="0" baseline="0" noProof="0" dirty="0" err="1">
                <a:ln w="28575">
                  <a:solidFill>
                    <a:srgbClr val="002060"/>
                  </a:solidFill>
                  <a:prstDash val="solid"/>
                </a:ln>
                <a:solidFill>
                  <a:srgbClr val="0070C0"/>
                </a:solidFill>
                <a:effectLst>
                  <a:outerShdw blurRad="12700" dist="38100" dir="2700000" algn="tl" rotWithShape="0">
                    <a:srgbClr val="5B9BD5">
                      <a:lumMod val="60000"/>
                      <a:lumOff val="40000"/>
                    </a:srgbClr>
                  </a:outerShdw>
                </a:effectLst>
                <a:uLnTx/>
                <a:uFillTx/>
                <a:latin typeface="UVN Banh Mi" pitchFamily="2" charset="0"/>
              </a:rPr>
              <a:t>đọc</a:t>
            </a:r>
            <a:r>
              <a:rPr kumimoji="0" lang="en-US" sz="60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 </a:t>
            </a:r>
            <a:r>
              <a:rPr lang="en-US" sz="6000" b="1" kern="0" dirty="0" err="1">
                <a:ln w="28575">
                  <a:solidFill>
                    <a:srgbClr val="002060"/>
                  </a:solidFill>
                  <a:prstDash val="solid"/>
                </a:ln>
                <a:solidFill>
                  <a:srgbClr val="F8972C"/>
                </a:solidFill>
                <a:effectLst>
                  <a:outerShdw blurRad="12700" dist="38100" dir="2700000" algn="tl" rotWithShape="0">
                    <a:srgbClr val="5B9BD5">
                      <a:lumMod val="60000"/>
                      <a:lumOff val="40000"/>
                    </a:srgbClr>
                  </a:outerShdw>
                </a:effectLst>
                <a:latin typeface="UVN Banh Mi" pitchFamily="2" charset="0"/>
              </a:rPr>
              <a:t>trước</a:t>
            </a:r>
            <a:r>
              <a:rPr lang="en-US" sz="6000" b="1" kern="0" dirty="0">
                <a:ln w="28575">
                  <a:solidFill>
                    <a:srgbClr val="002060"/>
                  </a:solidFill>
                  <a:prstDash val="solid"/>
                </a:ln>
                <a:solidFill>
                  <a:srgbClr val="F8972C"/>
                </a:solidFill>
                <a:effectLst>
                  <a:outerShdw blurRad="12700" dist="38100" dir="2700000" algn="tl" rotWithShape="0">
                    <a:srgbClr val="5B9BD5">
                      <a:lumMod val="60000"/>
                      <a:lumOff val="40000"/>
                    </a:srgbClr>
                  </a:outerShdw>
                </a:effectLst>
                <a:latin typeface="UVN Banh Mi" pitchFamily="2" charset="0"/>
              </a:rPr>
              <a:t> </a:t>
            </a:r>
            <a:r>
              <a:rPr lang="en-US" sz="6000" b="1" kern="0" dirty="0" err="1">
                <a:ln w="28575">
                  <a:solidFill>
                    <a:srgbClr val="002060"/>
                  </a:solidFill>
                  <a:prstDash val="solid"/>
                </a:ln>
                <a:solidFill>
                  <a:srgbClr val="F8972C"/>
                </a:solidFill>
                <a:effectLst>
                  <a:outerShdw blurRad="12700" dist="38100" dir="2700000" algn="tl" rotWithShape="0">
                    <a:srgbClr val="5B9BD5">
                      <a:lumMod val="60000"/>
                      <a:lumOff val="40000"/>
                    </a:srgbClr>
                  </a:outerShdw>
                </a:effectLst>
                <a:latin typeface="UVN Banh Mi" pitchFamily="2" charset="0"/>
              </a:rPr>
              <a:t>lớp</a:t>
            </a:r>
            <a:endParaRPr kumimoji="0" lang="en-US" sz="6000" b="1" i="0" u="none" strike="noStrike" kern="0" cap="none" spc="0" normalizeH="0" baseline="0" noProof="0" dirty="0">
              <a:ln w="28575">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UVN Banh Mi" pitchFamily="2" charset="0"/>
            </a:endParaRPr>
          </a:p>
        </p:txBody>
      </p:sp>
      <p:pic>
        <p:nvPicPr>
          <p:cNvPr id="1026" name="Picture 2" descr="Free vector cute cartoon doodle girl student character study in the classroom at the school pose se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668" b="92652" l="3994" r="89617">
                        <a14:foregroundMark x1="7827" y1="21725" x2="8307" y2="28115"/>
                        <a14:foregroundMark x1="14058" y1="46006" x2="24281" y2="48562"/>
                        <a14:foregroundMark x1="24281" y1="48562" x2="25399" y2="50160"/>
                        <a14:foregroundMark x1="26038" y1="47923" x2="31396" y2="51412"/>
                        <a14:foregroundMark x1="18690" y1="9265" x2="21725" y2="7668"/>
                        <a14:foregroundMark x1="3994" y1="28115" x2="5911" y2="30671"/>
                        <a14:foregroundMark x1="16613" y1="87540" x2="17252" y2="92652"/>
                        <a14:foregroundMark x1="18371" y1="68051" x2="23642" y2="68371"/>
                        <a14:foregroundMark x1="26358" y1="87540" x2="26198" y2="91054"/>
                        <a14:foregroundMark x1="33067" y1="66454" x2="33387" y2="68690"/>
                        <a14:foregroundMark x1="17732" y1="24281" x2="17732" y2="26518"/>
                        <a14:foregroundMark x1="25559" y1="26198" x2="23482" y2="29393"/>
                        <a14:backgroundMark x1="11182" y1="25240" x2="11182" y2="25240"/>
                        <a14:backgroundMark x1="29712" y1="64537" x2="29712" y2="64537"/>
                        <a14:backgroundMark x1="30351" y1="64537" x2="30351" y2="64537"/>
                        <a14:backgroundMark x1="31949" y1="53035" x2="31949" y2="53035"/>
                        <a14:backgroundMark x1="31310" y1="53035" x2="33546" y2="55911"/>
                        <a14:backgroundMark x1="30990" y1="52396" x2="34824" y2="55272"/>
                      </a14:backgroundRemoval>
                    </a14:imgEffect>
                  </a14:imgLayer>
                </a14:imgProps>
              </a:ext>
              <a:ext uri="{28A0092B-C50C-407E-A947-70E740481C1C}">
                <a14:useLocalDpi xmlns:a14="http://schemas.microsoft.com/office/drawing/2010/main" val="0"/>
              </a:ext>
            </a:extLst>
          </a:blip>
          <a:srcRect/>
          <a:stretch>
            <a:fillRect/>
          </a:stretch>
        </p:blipFill>
        <p:spPr bwMode="auto">
          <a:xfrm>
            <a:off x="8122679" y="2477709"/>
            <a:ext cx="7950200" cy="397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p:cNvPicPr>
            <a:picLocks noChangeAspect="1"/>
          </p:cNvPicPr>
          <p:nvPr/>
        </p:nvPicPr>
        <p:blipFill>
          <a:blip r:embed="rId1"/>
          <a:srcRect/>
          <a:stretch>
            <a:fillRect/>
          </a:stretch>
        </p:blipFill>
        <p:spPr>
          <a:xfrm>
            <a:off x="523465" y="1378853"/>
            <a:ext cx="6374190" cy="5479147"/>
          </a:xfrm>
          <a:prstGeom prst="rect">
            <a:avLst/>
          </a:prstGeom>
        </p:spPr>
      </p:pic>
      <p:grpSp>
        <p:nvGrpSpPr>
          <p:cNvPr id="6" name="Group 5"/>
          <p:cNvGrpSpPr/>
          <p:nvPr/>
        </p:nvGrpSpPr>
        <p:grpSpPr>
          <a:xfrm>
            <a:off x="73565" y="330669"/>
            <a:ext cx="12044868" cy="980967"/>
            <a:chOff x="730330" y="1668993"/>
            <a:chExt cx="16855913" cy="980967"/>
          </a:xfrm>
        </p:grpSpPr>
        <p:sp>
          <p:nvSpPr>
            <p:cNvPr id="7" name="TextBox 6"/>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anose="020B0604020202020204" charset="-128"/>
                  <a:ea typeface="LNTH-LuoLuoNotangYuanTi 1" panose="020B0604020202020204" charset="-128"/>
                  <a:cs typeface="LNTH-LuoLuoNotangYuanTi 1" panose="020B0604020202020204" charset="-128"/>
                </a:rPr>
                <a:t>BÌNH CHỌN NHÓM ĐỌC TỐT NHẤT</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anose="020B0604020202020204" charset="-128"/>
                <a:ea typeface="LNTH-LuoLuoNotangYuanTi 1" panose="020B0604020202020204" charset="-128"/>
                <a:cs typeface="LNTH-LuoLuoNotangYuanTi 1" panose="020B0604020202020204" charset="-128"/>
              </a:endParaRPr>
            </a:p>
          </p:txBody>
        </p:sp>
        <p:sp>
          <p:nvSpPr>
            <p:cNvPr id="8" name="TextBox 7"/>
            <p:cNvSpPr txBox="1"/>
            <p:nvPr/>
          </p:nvSpPr>
          <p:spPr>
            <a:xfrm>
              <a:off x="730330" y="1668993"/>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B</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Ì</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N</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H </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C</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H</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Ọ</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 </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N</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H</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Ó</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M </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Ọ</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C </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T</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T </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N</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H</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Ấ</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rPr>
                <a:t>T</a:t>
              </a:r>
              <a:endPar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anose="020B0604020202020204" charset="-128"/>
                <a:ea typeface="LNTH-LuoLuoNotangYuanTi 1" panose="020B0604020202020204" charset="-128"/>
                <a:cs typeface="LNTH-LuoLuoNotangYuanTi 1" panose="020B0604020202020204" charset="-128"/>
              </a:endParaRPr>
            </a:p>
          </p:txBody>
        </p:sp>
      </p:grpSp>
    </p:spTree>
    <p:controls/>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2848056" y="172871"/>
            <a:ext cx="6571203" cy="1580721"/>
            <a:chOff x="2848056" y="60899"/>
            <a:chExt cx="6571203" cy="1580721"/>
          </a:xfrm>
        </p:grpSpPr>
        <p:grpSp>
          <p:nvGrpSpPr>
            <p:cNvPr id="7" name="Group 6"/>
            <p:cNvGrpSpPr/>
            <p:nvPr/>
          </p:nvGrpSpPr>
          <p:grpSpPr>
            <a:xfrm>
              <a:off x="3694146" y="168233"/>
              <a:ext cx="4974772" cy="1323439"/>
              <a:chOff x="3608614" y="0"/>
              <a:chExt cx="4974772" cy="1323439"/>
            </a:xfrm>
          </p:grpSpPr>
          <p:sp>
            <p:nvSpPr>
              <p:cNvPr id="11" name="TextBox 10"/>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endParaRPr lang="en-US" sz="8000" dirty="0">
                  <a:ln w="254000">
                    <a:solidFill>
                      <a:schemeClr val="bg1"/>
                    </a:solidFill>
                  </a:ln>
                  <a:latin typeface="UVN Banh Mi" pitchFamily="2" charset="0"/>
                </a:endParaRPr>
              </a:p>
            </p:txBody>
          </p:sp>
          <p:sp>
            <p:nvSpPr>
              <p:cNvPr id="12" name="TextBox 11"/>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8" name="Picture 33"/>
            <p:cNvPicPr>
              <a:picLocks noChangeAspect="1"/>
            </p:cNvPicPr>
            <p:nvPr/>
          </p:nvPicPr>
          <p:blipFill>
            <a:blip r:embed="rId1"/>
            <a:srcRect/>
            <a:stretch>
              <a:fillRect/>
            </a:stretch>
          </p:blipFill>
          <p:spPr>
            <a:xfrm flipH="1">
              <a:off x="7918577" y="76371"/>
              <a:ext cx="1500682" cy="1565249"/>
            </a:xfrm>
            <a:prstGeom prst="rect">
              <a:avLst/>
            </a:prstGeom>
          </p:spPr>
        </p:pic>
        <p:pic>
          <p:nvPicPr>
            <p:cNvPr id="9" name="Picture 34"/>
            <p:cNvPicPr>
              <a:picLocks noChangeAspect="1"/>
            </p:cNvPicPr>
            <p:nvPr/>
          </p:nvPicPr>
          <p:blipFill>
            <a:blip r:embed="rId2"/>
            <a:srcRect/>
            <a:stretch>
              <a:fillRect/>
            </a:stretch>
          </p:blipFill>
          <p:spPr>
            <a:xfrm>
              <a:off x="2848056" y="60899"/>
              <a:ext cx="1518568" cy="1565250"/>
            </a:xfrm>
            <a:prstGeom prst="rect">
              <a:avLst/>
            </a:prstGeom>
          </p:spPr>
        </p:pic>
      </p:grpSp>
      <p:pic>
        <p:nvPicPr>
          <p:cNvPr id="15" name="Picture 14"/>
          <p:cNvPicPr>
            <a:picLocks noChangeAspect="1"/>
          </p:cNvPicPr>
          <p:nvPr/>
        </p:nvPicPr>
        <p:blipFill rotWithShape="1">
          <a:blip r:embed="rId3"/>
          <a:srcRect l="3167" t="1017" r="3167" b="934"/>
          <a:stretch>
            <a:fillRect/>
          </a:stretch>
        </p:blipFill>
        <p:spPr>
          <a:xfrm>
            <a:off x="0" y="0"/>
            <a:ext cx="12192000" cy="6858000"/>
          </a:xfrm>
          <a:prstGeom prst="rect">
            <a:avLst/>
          </a:prstGeom>
        </p:spPr>
      </p:pic>
      <p:grpSp>
        <p:nvGrpSpPr>
          <p:cNvPr id="16" name="Group 15"/>
          <p:cNvGrpSpPr/>
          <p:nvPr/>
        </p:nvGrpSpPr>
        <p:grpSpPr>
          <a:xfrm>
            <a:off x="3000456" y="325271"/>
            <a:ext cx="6571203" cy="1580721"/>
            <a:chOff x="2848056" y="60899"/>
            <a:chExt cx="6571203" cy="1580721"/>
          </a:xfrm>
        </p:grpSpPr>
        <p:grpSp>
          <p:nvGrpSpPr>
            <p:cNvPr id="17" name="Group 16"/>
            <p:cNvGrpSpPr/>
            <p:nvPr/>
          </p:nvGrpSpPr>
          <p:grpSpPr>
            <a:xfrm>
              <a:off x="3694146" y="168233"/>
              <a:ext cx="4974772" cy="1323439"/>
              <a:chOff x="3608614" y="0"/>
              <a:chExt cx="4974772" cy="1323439"/>
            </a:xfrm>
          </p:grpSpPr>
          <p:sp>
            <p:nvSpPr>
              <p:cNvPr id="20" name="TextBox 19"/>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endParaRPr lang="en-US" sz="8000" dirty="0">
                  <a:ln w="254000">
                    <a:solidFill>
                      <a:schemeClr val="bg1"/>
                    </a:solidFill>
                  </a:ln>
                  <a:latin typeface="UVN Banh Mi" pitchFamily="2" charset="0"/>
                </a:endParaRPr>
              </a:p>
            </p:txBody>
          </p:sp>
          <p:sp>
            <p:nvSpPr>
              <p:cNvPr id="21" name="TextBox 20"/>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8" name="Picture 33"/>
            <p:cNvPicPr>
              <a:picLocks noChangeAspect="1"/>
            </p:cNvPicPr>
            <p:nvPr/>
          </p:nvPicPr>
          <p:blipFill>
            <a:blip r:embed="rId1"/>
            <a:srcRect/>
            <a:stretch>
              <a:fillRect/>
            </a:stretch>
          </p:blipFill>
          <p:spPr>
            <a:xfrm flipH="1">
              <a:off x="7918577" y="76371"/>
              <a:ext cx="1500682" cy="1565249"/>
            </a:xfrm>
            <a:prstGeom prst="rect">
              <a:avLst/>
            </a:prstGeom>
          </p:spPr>
        </p:pic>
        <p:pic>
          <p:nvPicPr>
            <p:cNvPr id="19" name="Picture 34"/>
            <p:cNvPicPr>
              <a:picLocks noChangeAspect="1"/>
            </p:cNvPicPr>
            <p:nvPr/>
          </p:nvPicPr>
          <p:blipFill>
            <a:blip r:embed="rId2"/>
            <a:srcRect/>
            <a:stretch>
              <a:fillRect/>
            </a:stretch>
          </p:blipFill>
          <p:spPr>
            <a:xfrm>
              <a:off x="2848056" y="60899"/>
              <a:ext cx="1518568" cy="1565250"/>
            </a:xfrm>
            <a:prstGeom prst="rect">
              <a:avLst/>
            </a:prstGeom>
          </p:spPr>
        </p:pic>
      </p:grpSp>
      <p:sp>
        <p:nvSpPr>
          <p:cNvPr id="22" name="Rectangle: Rounded Corners 1"/>
          <p:cNvSpPr/>
          <p:nvPr/>
        </p:nvSpPr>
        <p:spPr>
          <a:xfrm>
            <a:off x="410548" y="2058392"/>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3" name="TextBox 22"/>
          <p:cNvSpPr txBox="1"/>
          <p:nvPr/>
        </p:nvSpPr>
        <p:spPr>
          <a:xfrm>
            <a:off x="1947338" y="220393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endParaRPr lang="en-US" sz="3200" dirty="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a:blip r:embed="rId4"/>
          <a:stretch>
            <a:fillRect/>
          </a:stretch>
        </p:blipFill>
        <p:spPr>
          <a:xfrm rot="737208" flipH="1">
            <a:off x="755225" y="2137949"/>
            <a:ext cx="919996" cy="919996"/>
          </a:xfrm>
          <a:prstGeom prst="rect">
            <a:avLst/>
          </a:prstGeom>
        </p:spPr>
      </p:pic>
      <p:sp>
        <p:nvSpPr>
          <p:cNvPr id="25" name="TextBox 24"/>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endParaRPr lang="en-US" sz="3200" dirty="0">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4"/>
          <a:stretch>
            <a:fillRect/>
          </a:stretch>
        </p:blipFill>
        <p:spPr>
          <a:xfrm rot="737208" flipH="1">
            <a:off x="755225" y="3118961"/>
            <a:ext cx="919996" cy="919996"/>
          </a:xfrm>
          <a:prstGeom prst="rect">
            <a:avLst/>
          </a:prstGeom>
        </p:spPr>
      </p:pic>
      <p:sp>
        <p:nvSpPr>
          <p:cNvPr id="27" name="TextBox 26"/>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endParaRPr lang="en-US" sz="3200" dirty="0">
              <a:latin typeface="Calibri" panose="020F0502020204030204" pitchFamily="34" charset="0"/>
              <a:cs typeface="Calibri" panose="020F0502020204030204" pitchFamily="34" charset="0"/>
            </a:endParaRPr>
          </a:p>
        </p:txBody>
      </p:sp>
      <p:pic>
        <p:nvPicPr>
          <p:cNvPr id="28" name="Picture 27"/>
          <p:cNvPicPr>
            <a:picLocks noChangeAspect="1"/>
          </p:cNvPicPr>
          <p:nvPr/>
        </p:nvPicPr>
        <p:blipFill>
          <a:blip r:embed="rId4"/>
          <a:stretch>
            <a:fillRect/>
          </a:stretch>
        </p:blipFill>
        <p:spPr>
          <a:xfrm rot="737208" flipH="1">
            <a:off x="755225" y="4099973"/>
            <a:ext cx="919996" cy="919996"/>
          </a:xfrm>
          <a:prstGeom prst="rect">
            <a:avLst/>
          </a:prstGeom>
        </p:spPr>
      </p:pic>
      <p:sp>
        <p:nvSpPr>
          <p:cNvPr id="29" name="TextBox 28"/>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endParaRPr lang="en-US" sz="3200" dirty="0">
              <a:latin typeface="Calibri" panose="020F0502020204030204" pitchFamily="34" charset="0"/>
              <a:cs typeface="Calibri" panose="020F0502020204030204" pitchFamily="34" charset="0"/>
            </a:endParaRPr>
          </a:p>
        </p:txBody>
      </p:sp>
      <p:pic>
        <p:nvPicPr>
          <p:cNvPr id="30" name="Picture 29"/>
          <p:cNvPicPr>
            <a:picLocks noChangeAspect="1"/>
          </p:cNvPicPr>
          <p:nvPr/>
        </p:nvPicPr>
        <p:blipFill>
          <a:blip r:embed="rId4"/>
          <a:stretch>
            <a:fillRect/>
          </a:stretch>
        </p:blipFill>
        <p:spPr>
          <a:xfrm rot="737208" flipH="1">
            <a:off x="755225" y="5080985"/>
            <a:ext cx="919996" cy="9199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par>
                          <p:cTn id="17" fill="hold">
                            <p:stCondLst>
                              <p:cond delay="1000"/>
                            </p:stCondLst>
                            <p:childTnLst>
                              <p:par>
                                <p:cTn id="18" presetID="53" presetClass="entr" presetSubtype="16" fill="hold" nodeType="afterEffect" nodePh="1">
                                  <p:stCondLst>
                                    <p:cond delay="0"/>
                                  </p:stCondLst>
                                  <p:endCondLst>
                                    <p:cond evt="begin" delay="0">
                                      <p:tn val="18"/>
                                    </p:cond>
                                  </p:endCondLst>
                                  <p:childTnLst>
                                    <p:set>
                                      <p:cBhvr>
                                        <p:cTn id="19" dur="1" fill="hold">
                                          <p:stCondLst>
                                            <p:cond delay="0"/>
                                          </p:stCondLst>
                                        </p:cTn>
                                        <p:tgtEl>
                                          <p:spTgt spid="22">
                                            <p:txEl>
                                              <p:pRg st="0" end="0"/>
                                            </p:txEl>
                                          </p:spTgt>
                                        </p:tgtEl>
                                        <p:attrNameLst>
                                          <p:attrName>style.visibility</p:attrName>
                                        </p:attrNameLst>
                                      </p:cBhvr>
                                      <p:to>
                                        <p:strVal val="visible"/>
                                      </p:to>
                                    </p:set>
                                    <p:anim calcmode="lin" valueType="num">
                                      <p:cBhvr>
                                        <p:cTn id="2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2">
                                            <p:txEl>
                                              <p:pRg st="0" end="0"/>
                                            </p:txEl>
                                          </p:spTgt>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wipe(left)">
                                      <p:cBhvr>
                                        <p:cTn id="30" dur="500"/>
                                        <p:tgtEl>
                                          <p:spTgt spid="23">
                                            <p:txEl>
                                              <p:pRg st="0" end="0"/>
                                            </p:txEl>
                                          </p:spTgt>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wipe(left)">
                                      <p:cBhvr>
                                        <p:cTn id="38" dur="500"/>
                                        <p:tgtEl>
                                          <p:spTgt spid="25">
                                            <p:txEl>
                                              <p:pRg st="0" end="0"/>
                                            </p:txEl>
                                          </p:spTgt>
                                        </p:tgtEl>
                                      </p:cBhvr>
                                    </p:animEffect>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27">
                                            <p:txEl>
                                              <p:pRg st="0" end="0"/>
                                            </p:txEl>
                                          </p:spTgt>
                                        </p:tgtEl>
                                        <p:attrNameLst>
                                          <p:attrName>style.visibility</p:attrName>
                                        </p:attrNameLst>
                                      </p:cBhvr>
                                      <p:to>
                                        <p:strVal val="visible"/>
                                      </p:to>
                                    </p:set>
                                    <p:animEffect transition="in" filter="wipe(left)">
                                      <p:cBhvr>
                                        <p:cTn id="46" dur="500"/>
                                        <p:tgtEl>
                                          <p:spTgt spid="27">
                                            <p:txEl>
                                              <p:pRg st="0" end="0"/>
                                            </p:txEl>
                                          </p:spTgt>
                                        </p:tgtEl>
                                      </p:cBhvr>
                                    </p:animEffect>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29">
                                            <p:txEl>
                                              <p:pRg st="0" end="0"/>
                                            </p:txEl>
                                          </p:spTgt>
                                        </p:tgtEl>
                                        <p:attrNameLst>
                                          <p:attrName>style.visibility</p:attrName>
                                        </p:attrNameLst>
                                      </p:cBhvr>
                                      <p:to>
                                        <p:strVal val="visible"/>
                                      </p:to>
                                    </p:set>
                                    <p:animEffect transition="in" filter="wipe(left)">
                                      <p:cBhvr>
                                        <p:cTn id="54"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25" grpId="0" uiExpand="1" build="p"/>
      <p:bldP spid="27" grpId="0" uiExpand="1" build="p"/>
      <p:bldP spid="29"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hool bus with a blank paper&#10;&#10;Description automatically generated"/>
          <p:cNvPicPr>
            <a:picLocks noChangeAspect="1"/>
          </p:cNvPicPr>
          <p:nvPr/>
        </p:nvPicPr>
        <p:blipFill rotWithShape="1">
          <a:blip r:embed="rId1"/>
          <a:srcRect t="14138"/>
          <a:stretch>
            <a:fillRect/>
          </a:stretch>
        </p:blipFill>
        <p:spPr>
          <a:xfrm>
            <a:off x="20" y="1282"/>
            <a:ext cx="12191980" cy="6856718"/>
          </a:xfrm>
          <a:prstGeom prst="rect">
            <a:avLst/>
          </a:prstGeom>
        </p:spPr>
      </p:pic>
      <p:sp>
        <p:nvSpPr>
          <p:cNvPr id="6" name="TextBox 9"/>
          <p:cNvSpPr txBox="1"/>
          <p:nvPr/>
        </p:nvSpPr>
        <p:spPr>
          <a:xfrm>
            <a:off x="4700588" y="1388205"/>
            <a:ext cx="5828306" cy="324704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spcBef>
                <a:spcPts val="0"/>
              </a:spcBef>
              <a:spcAft>
                <a:spcPts val="0"/>
              </a:spcAft>
              <a:buClrTx/>
              <a:buSzTx/>
              <a:buFontTx/>
              <a:buNone/>
              <a:defRPr/>
            </a:pPr>
            <a:r>
              <a:rPr lang="en-US" sz="11500" b="1" kern="0" dirty="0" err="1">
                <a:ln w="28575">
                  <a:solidFill>
                    <a:srgbClr val="002060"/>
                  </a:solidFill>
                  <a:prstDash val="solid"/>
                </a:ln>
                <a:solidFill>
                  <a:schemeClr val="accent6"/>
                </a:solidFill>
                <a:effectLst>
                  <a:outerShdw blurRad="12700" dist="38100" dir="2700000" algn="tl" rotWithShape="0">
                    <a:srgbClr val="5B9BD5">
                      <a:lumMod val="60000"/>
                      <a:lumOff val="40000"/>
                    </a:srgbClr>
                  </a:outerShdw>
                </a:effectLst>
                <a:latin typeface="UVN Banh Mi" pitchFamily="2" charset="0"/>
              </a:rPr>
              <a:t>Tạm</a:t>
            </a:r>
            <a:r>
              <a:rPr lang="en-US" sz="11500" b="1" kern="0" dirty="0">
                <a:ln w="28575">
                  <a:solidFill>
                    <a:srgbClr val="002060"/>
                  </a:solidFill>
                  <a:prstDash val="solid"/>
                </a:ln>
                <a:solidFill>
                  <a:schemeClr val="accent6"/>
                </a:solidFill>
                <a:effectLst>
                  <a:outerShdw blurRad="12700" dist="38100" dir="2700000" algn="tl" rotWithShape="0">
                    <a:srgbClr val="5B9BD5">
                      <a:lumMod val="60000"/>
                      <a:lumOff val="40000"/>
                    </a:srgbClr>
                  </a:outerShdw>
                </a:effectLst>
                <a:latin typeface="UVN Banh Mi" pitchFamily="2" charset="0"/>
              </a:rPr>
              <a:t> </a:t>
            </a:r>
            <a:r>
              <a:rPr lang="en-US" sz="11500" b="1" kern="0" dirty="0" err="1">
                <a:ln w="28575">
                  <a:solidFill>
                    <a:srgbClr val="002060"/>
                  </a:solidFill>
                  <a:prstDash val="solid"/>
                </a:ln>
                <a:solidFill>
                  <a:schemeClr val="accent4"/>
                </a:solidFill>
                <a:effectLst>
                  <a:outerShdw blurRad="12700" dist="38100" dir="2700000" algn="tl" rotWithShape="0">
                    <a:srgbClr val="5B9BD5">
                      <a:lumMod val="60000"/>
                      <a:lumOff val="40000"/>
                    </a:srgbClr>
                  </a:outerShdw>
                </a:effectLst>
                <a:latin typeface="UVN Banh Mi" pitchFamily="2" charset="0"/>
              </a:rPr>
              <a:t>Biệt</a:t>
            </a:r>
            <a:endParaRPr lang="en-US" sz="11500" b="1" kern="0" dirty="0">
              <a:ln w="28575">
                <a:solidFill>
                  <a:srgbClr val="002060"/>
                </a:solidFill>
                <a:prstDash val="solid"/>
              </a:ln>
              <a:solidFill>
                <a:schemeClr val="accent4"/>
              </a:solidFill>
              <a:effectLst>
                <a:outerShdw blurRad="12700" dist="38100" dir="2700000" algn="tl" rotWithShape="0">
                  <a:srgbClr val="5B9BD5">
                    <a:lumMod val="60000"/>
                    <a:lumOff val="40000"/>
                  </a:srgbClr>
                </a:outerShdw>
              </a:effectLst>
              <a:latin typeface="UVN Banh Mi" pitchFamily="2" charset="0"/>
            </a:endParaRPr>
          </a:p>
          <a:p>
            <a:pPr marL="0" marR="0" lvl="0" indent="0" algn="ctr" defTabSz="685800" rtl="0" eaLnBrk="1" fontAlgn="auto" latinLnBrk="0" hangingPunct="1">
              <a:spcBef>
                <a:spcPts val="0"/>
              </a:spcBef>
              <a:spcAft>
                <a:spcPts val="0"/>
              </a:spcAft>
              <a:buClrTx/>
              <a:buSzTx/>
              <a:buFontTx/>
              <a:buNone/>
              <a:defRPr/>
            </a:pPr>
            <a:r>
              <a:rPr kumimoji="0" lang="en-US" sz="9000" b="1" i="0" u="none" strike="noStrike" kern="0" cap="none" spc="0" normalizeH="0" baseline="0" noProof="0" dirty="0" err="1">
                <a:ln w="28575">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UVN Banh Mi" pitchFamily="2" charset="0"/>
              </a:rPr>
              <a:t>Hẹn</a:t>
            </a:r>
            <a:r>
              <a:rPr kumimoji="0" lang="en-US" sz="9000" b="1" i="0" u="none" strike="noStrike" kern="0" cap="none" spc="0" normalizeH="0" baseline="0" noProof="0" dirty="0">
                <a:ln w="28575">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9000" b="1" i="0" u="none" strike="noStrike" kern="0" cap="none" spc="0" normalizeH="0" baseline="0" noProof="0" dirty="0" err="1">
                <a:ln w="28575">
                  <a:solidFill>
                    <a:srgbClr val="002060"/>
                  </a:solidFill>
                  <a:prstDash val="solid"/>
                </a:ln>
                <a:solidFill>
                  <a:srgbClr val="FF00D1"/>
                </a:solidFill>
                <a:effectLst>
                  <a:outerShdw blurRad="12700" dist="38100" dir="2700000" algn="tl" rotWithShape="0">
                    <a:srgbClr val="5B9BD5">
                      <a:lumMod val="60000"/>
                      <a:lumOff val="40000"/>
                    </a:srgbClr>
                  </a:outerShdw>
                </a:effectLst>
                <a:uLnTx/>
                <a:uFillTx/>
                <a:latin typeface="UVN Banh Mi" pitchFamily="2" charset="0"/>
              </a:rPr>
              <a:t>gặp</a:t>
            </a:r>
            <a:r>
              <a:rPr kumimoji="0" lang="en-US" sz="9000" b="1" i="0" u="none" strike="noStrike" kern="0" cap="none" spc="0" normalizeH="0" noProof="0" dirty="0">
                <a:ln w="28575">
                  <a:solidFill>
                    <a:srgbClr val="002060"/>
                  </a:solidFill>
                  <a:prstDash val="solid"/>
                </a:ln>
                <a:solidFill>
                  <a:schemeClr val="accent6"/>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9000" b="1" i="0" u="none" strike="noStrike" kern="0" cap="none" spc="0" normalizeH="0" noProof="0" dirty="0" err="1">
                <a:ln w="28575">
                  <a:solidFill>
                    <a:srgbClr val="002060"/>
                  </a:solidFill>
                  <a:prstDash val="solid"/>
                </a:ln>
                <a:solidFill>
                  <a:srgbClr val="00F7DD"/>
                </a:solidFill>
                <a:effectLst>
                  <a:outerShdw blurRad="12700" dist="38100" dir="2700000" algn="tl" rotWithShape="0">
                    <a:srgbClr val="5B9BD5">
                      <a:lumMod val="60000"/>
                      <a:lumOff val="40000"/>
                    </a:srgbClr>
                  </a:outerShdw>
                </a:effectLst>
                <a:uLnTx/>
                <a:uFillTx/>
                <a:latin typeface="UVN Banh Mi" pitchFamily="2" charset="0"/>
              </a:rPr>
              <a:t>lại</a:t>
            </a:r>
            <a:endParaRPr kumimoji="0" lang="en-US" sz="9000" b="1" i="0" u="none" strike="noStrike" kern="0" cap="none" spc="0" normalizeH="0" baseline="0" noProof="0" dirty="0">
              <a:ln w="28575">
                <a:solidFill>
                  <a:srgbClr val="002060"/>
                </a:solidFill>
                <a:prstDash val="solid"/>
              </a:ln>
              <a:solidFill>
                <a:srgbClr val="00F7DD"/>
              </a:solidFill>
              <a:effectLst>
                <a:outerShdw blurRad="12700" dist="38100" dir="2700000" algn="tl" rotWithShape="0">
                  <a:srgbClr val="5B9BD5">
                    <a:lumMod val="60000"/>
                    <a:lumOff val="40000"/>
                  </a:srgbClr>
                </a:outerShdw>
              </a:effectLst>
              <a:uLnTx/>
              <a:uFillTx/>
              <a:latin typeface="UVN Banh Mi" pitchFamily="2"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6000"/>
            <a:lum/>
          </a:blip>
          <a:srcRect/>
          <a:stretch>
            <a:fillRect t="-6000" b="-6000"/>
          </a:stretch>
        </a:blipFill>
        <a:effectLst/>
      </p:bgPr>
    </p:bg>
    <p:spTree>
      <p:nvGrpSpPr>
        <p:cNvPr id="1" name=""/>
        <p:cNvGrpSpPr/>
        <p:nvPr/>
      </p:nvGrpSpPr>
      <p:grpSpPr>
        <a:xfrm>
          <a:off x="0" y="0"/>
          <a:ext cx="0" cy="0"/>
          <a:chOff x="0" y="0"/>
          <a:chExt cx="0" cy="0"/>
        </a:xfrm>
      </p:grpSpPr>
      <p:sp>
        <p:nvSpPr>
          <p:cNvPr id="115" name="Rectangle 114"/>
          <p:cNvSpPr/>
          <p:nvPr/>
        </p:nvSpPr>
        <p:spPr>
          <a:xfrm>
            <a:off x="0" y="-292"/>
            <a:ext cx="6806220" cy="68582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oup 51"/>
          <p:cNvGrpSpPr/>
          <p:nvPr/>
        </p:nvGrpSpPr>
        <p:grpSpPr>
          <a:xfrm>
            <a:off x="3629454" y="125995"/>
            <a:ext cx="6413548" cy="6431836"/>
            <a:chOff x="2889226" y="213081"/>
            <a:chExt cx="6413548" cy="643183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6" name="TextBox 5"/>
            <p:cNvSpPr txBox="1"/>
            <p:nvPr/>
          </p:nvSpPr>
          <p:spPr>
            <a:xfrm rot="300000">
              <a:off x="7009153" y="3416933"/>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TRỢ GIẢNG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rot="900000">
              <a:off x="6953878" y="3739686"/>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TIẾN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rot="1500000">
              <a:off x="6844403" y="407445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ĐẠI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p:cNvSpPr txBox="1"/>
            <p:nvPr/>
          </p:nvSpPr>
          <p:spPr>
            <a:xfrm rot="2100000">
              <a:off x="6696828" y="435842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DUNG</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TextBox 9"/>
            <p:cNvSpPr txBox="1"/>
            <p:nvPr/>
          </p:nvSpPr>
          <p:spPr>
            <a:xfrm rot="2700000">
              <a:off x="6473053" y="461699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BẢO</a:t>
              </a:r>
              <a:endParaRPr kumimoji="0" lang="en-US" sz="18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endParaRPr>
            </a:p>
          </p:txBody>
        </p:sp>
        <p:sp>
          <p:nvSpPr>
            <p:cNvPr id="11" name="TextBox 10"/>
            <p:cNvSpPr txBox="1"/>
            <p:nvPr/>
          </p:nvSpPr>
          <p:spPr>
            <a:xfrm rot="3300000">
              <a:off x="6206353" y="483289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PHƯƠNG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3900000">
              <a:off x="5922584" y="4993337"/>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p:cNvSpPr txBox="1"/>
            <p:nvPr/>
          </p:nvSpPr>
          <p:spPr>
            <a:xfrm rot="4500000">
              <a:off x="5600715" y="511568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p:cNvSpPr txBox="1"/>
            <p:nvPr/>
          </p:nvSpPr>
          <p:spPr>
            <a:xfrm rot="5100000">
              <a:off x="5257815" y="519188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DUYÊN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rot="5700000">
              <a:off x="4914915" y="519551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HẰNG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p:cNvSpPr txBox="1"/>
            <p:nvPr/>
          </p:nvSpPr>
          <p:spPr>
            <a:xfrm rot="6300000">
              <a:off x="4601043" y="515560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VÂN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rot="6900000">
              <a:off x="4272657" y="501409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p:cNvSpPr txBox="1"/>
            <p:nvPr/>
          </p:nvSpPr>
          <p:spPr>
            <a:xfrm rot="7500000">
              <a:off x="3987813" y="484355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THIÊN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p:cNvSpPr txBox="1"/>
            <p:nvPr/>
          </p:nvSpPr>
          <p:spPr>
            <a:xfrm rot="8100000">
              <a:off x="3731997" y="462947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XIN EM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p:cNvSpPr txBox="1"/>
            <p:nvPr/>
          </p:nvSpPr>
          <p:spPr>
            <a:xfrm rot="8700000">
              <a:off x="3505209" y="434282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rPr>
                <a:t>LINH</a:t>
              </a: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31" name="TextBox 30"/>
            <p:cNvSpPr txBox="1"/>
            <p:nvPr/>
          </p:nvSpPr>
          <p:spPr>
            <a:xfrm rot="9300000">
              <a:off x="3321963" y="408520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SEN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rot="9900000">
              <a:off x="3211287" y="375501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THẮM</a:t>
              </a:r>
              <a:endParaRPr kumimoji="0" lang="en-US" sz="1800" b="0"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p:txBody>
        </p:sp>
        <p:sp>
          <p:nvSpPr>
            <p:cNvPr id="33" name="TextBox 32"/>
            <p:cNvSpPr txBox="1"/>
            <p:nvPr/>
          </p:nvSpPr>
          <p:spPr>
            <a:xfrm rot="10500000">
              <a:off x="3144153" y="3424818"/>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THỦY</a:t>
              </a:r>
              <a:endPar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endParaRPr>
            </a:p>
          </p:txBody>
        </p:sp>
        <p:sp>
          <p:nvSpPr>
            <p:cNvPr id="34" name="TextBox 33"/>
            <p:cNvSpPr txBox="1"/>
            <p:nvPr/>
          </p:nvSpPr>
          <p:spPr>
            <a:xfrm rot="11100000">
              <a:off x="3164103" y="308011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HUYỀN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p:cNvSpPr txBox="1"/>
            <p:nvPr/>
          </p:nvSpPr>
          <p:spPr>
            <a:xfrm rot="11700000">
              <a:off x="3213081" y="276443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HIỆP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p:cNvSpPr txBox="1"/>
            <p:nvPr/>
          </p:nvSpPr>
          <p:spPr>
            <a:xfrm rot="12300000">
              <a:off x="3320115" y="2448756"/>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LƯƠNG</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7" name="TextBox 36"/>
            <p:cNvSpPr txBox="1"/>
            <p:nvPr/>
          </p:nvSpPr>
          <p:spPr>
            <a:xfrm rot="12900000">
              <a:off x="3499719" y="214759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TRUNG</a:t>
              </a: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8" name="TextBox 37"/>
            <p:cNvSpPr txBox="1"/>
            <p:nvPr/>
          </p:nvSpPr>
          <p:spPr>
            <a:xfrm rot="13500000">
              <a:off x="3722865" y="188997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CHUNG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p:cNvSpPr txBox="1"/>
            <p:nvPr/>
          </p:nvSpPr>
          <p:spPr>
            <a:xfrm rot="14100000">
              <a:off x="3975039" y="167589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KHÁNH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p:cNvSpPr txBox="1"/>
            <p:nvPr/>
          </p:nvSpPr>
          <p:spPr>
            <a:xfrm rot="14700000">
              <a:off x="4270755" y="150535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THU</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Box 40"/>
            <p:cNvSpPr txBox="1"/>
            <p:nvPr/>
          </p:nvSpPr>
          <p:spPr>
            <a:xfrm rot="15300000">
              <a:off x="4580985" y="139287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MỴ</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p:cNvSpPr txBox="1"/>
            <p:nvPr/>
          </p:nvSpPr>
          <p:spPr>
            <a:xfrm rot="15900000">
              <a:off x="4905729" y="132393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AN</a:t>
              </a: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43" name="TextBox 42"/>
            <p:cNvSpPr txBox="1"/>
            <p:nvPr/>
          </p:nvSpPr>
          <p:spPr>
            <a:xfrm rot="16500000">
              <a:off x="5259501" y="132756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TÚ</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p:cNvSpPr txBox="1"/>
            <p:nvPr/>
          </p:nvSpPr>
          <p:spPr>
            <a:xfrm rot="17100000">
              <a:off x="5584245" y="1389246"/>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endPar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endParaRPr>
            </a:p>
          </p:txBody>
        </p:sp>
        <p:sp>
          <p:nvSpPr>
            <p:cNvPr id="45" name="TextBox 44"/>
            <p:cNvSpPr txBox="1"/>
            <p:nvPr/>
          </p:nvSpPr>
          <p:spPr>
            <a:xfrm rot="17700000">
              <a:off x="5894475" y="1508988"/>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endPar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endParaRPr>
            </a:p>
          </p:txBody>
        </p:sp>
        <p:sp>
          <p:nvSpPr>
            <p:cNvPr id="46" name="TextBox 45"/>
            <p:cNvSpPr txBox="1"/>
            <p:nvPr/>
          </p:nvSpPr>
          <p:spPr>
            <a:xfrm rot="18300000">
              <a:off x="6190191" y="167227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THÚY</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p:cNvSpPr txBox="1"/>
            <p:nvPr/>
          </p:nvSpPr>
          <p:spPr>
            <a:xfrm rot="18900000">
              <a:off x="6442365" y="189361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HUẾ</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47"/>
            <p:cNvSpPr txBox="1"/>
            <p:nvPr/>
          </p:nvSpPr>
          <p:spPr>
            <a:xfrm rot="19500000">
              <a:off x="6652821" y="214761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THẮNG</a:t>
              </a: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49" name="TextBox 48"/>
            <p:cNvSpPr txBox="1"/>
            <p:nvPr/>
          </p:nvSpPr>
          <p:spPr>
            <a:xfrm rot="20100000">
              <a:off x="6834249" y="241612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YẾN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p:cNvSpPr txBox="1"/>
            <p:nvPr/>
          </p:nvSpPr>
          <p:spPr>
            <a:xfrm rot="20700000">
              <a:off x="6972135" y="275720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LÊ</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p:cNvSpPr txBox="1"/>
            <p:nvPr/>
          </p:nvSpPr>
          <p:spPr>
            <a:xfrm rot="21300000">
              <a:off x="7022937" y="308377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LỢI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Picture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4" name="Picture 9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5" name="Picture 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6" name="Picture 9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7" name="Picture 9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8" name="Picture 9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9" name="Picture 9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0" name="Picture 9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1" name="Picture 10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3" name="Picture 1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4" name="Picture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5" name="Picture 1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6" name="Picture 10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9" name="Picture 10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10" name="vongquay">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1396724" y="-609892"/>
            <a:ext cx="609600" cy="609600"/>
          </a:xfrm>
          <a:prstGeom prst="rect">
            <a:avLst/>
          </a:prstGeom>
        </p:spPr>
      </p:pic>
      <p:sp>
        <p:nvSpPr>
          <p:cNvPr id="112" name="TextBox 111"/>
          <p:cNvSpPr txBox="1"/>
          <p:nvPr/>
        </p:nvSpPr>
        <p:spPr>
          <a:xfrm>
            <a:off x="948260" y="1505220"/>
            <a:ext cx="2102755"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VÒNG </a:t>
            </a:r>
            <a:endPar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QUAY</a:t>
            </a:r>
            <a:endPar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MAY </a:t>
            </a:r>
            <a:endPar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MẮN</a:t>
            </a:r>
            <a:endPar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endParaRPr>
          </a:p>
        </p:txBody>
      </p:sp>
      <p:pic>
        <p:nvPicPr>
          <p:cNvPr id="116" name="Far_Away_Sting">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9489736" y="-797130"/>
            <a:ext cx="609600" cy="609600"/>
          </a:xfrm>
          <a:prstGeom prst="rect">
            <a:avLst/>
          </a:prstGeom>
        </p:spPr>
      </p:pic>
      <p:sp>
        <p:nvSpPr>
          <p:cNvPr id="117" name="Rounded Rectangle 116">
            <a:hlinkClick r:id="rId10" action="ppaction://hlinksldjump"/>
          </p:cNvPr>
          <p:cNvSpPr/>
          <p:nvPr/>
        </p:nvSpPr>
        <p:spPr>
          <a:xfrm>
            <a:off x="9577050" y="125995"/>
            <a:ext cx="2429274"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116"/>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112"/>
                                        </p:tgtEl>
                                        <p:attrNameLst>
                                          <p:attrName>style.color</p:attrName>
                                        </p:attrNameLst>
                                      </p:cBhvr>
                                      <p:by>
                                        <p:hsl h="10842353" s="0" l="0"/>
                                      </p:by>
                                    </p:animClr>
                                    <p:animClr clrSpc="hsl" dir="cw">
                                      <p:cBhvr>
                                        <p:cTn id="9" dur="500" fill="hold"/>
                                        <p:tgtEl>
                                          <p:spTgt spid="112"/>
                                        </p:tgtEl>
                                        <p:attrNameLst>
                                          <p:attrName>fillcolor</p:attrName>
                                        </p:attrNameLst>
                                      </p:cBhvr>
                                      <p:by>
                                        <p:hsl h="10842353" s="0" l="0"/>
                                      </p:by>
                                    </p:animClr>
                                    <p:animClr clrSpc="hsl" dir="cw">
                                      <p:cBhvr>
                                        <p:cTn id="10" dur="500" fill="hold"/>
                                        <p:tgtEl>
                                          <p:spTgt spid="112"/>
                                        </p:tgtEl>
                                        <p:attrNameLst>
                                          <p:attrName>stroke.color</p:attrName>
                                        </p:attrNameLst>
                                      </p:cBhvr>
                                      <p:by>
                                        <p:hsl h="10842353" s="0" l="0"/>
                                      </p:by>
                                    </p:animClr>
                                    <p:set>
                                      <p:cBhvr>
                                        <p:cTn id="11" dur="500" fill="hold"/>
                                        <p:tgtEl>
                                          <p:spTgt spid="11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60"/>
                                        </p:tgtEl>
                                      </p:cBhvr>
                                    </p:animEffect>
                                    <p:set>
                                      <p:cBhvr>
                                        <p:cTn id="16" dur="1" fill="hold">
                                          <p:stCondLst>
                                            <p:cond delay="9"/>
                                          </p:stCondLst>
                                        </p:cTn>
                                        <p:tgtEl>
                                          <p:spTgt spid="60"/>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110"/>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61"/>
                                        </p:tgtEl>
                                      </p:cBhvr>
                                    </p:animEffect>
                                    <p:set>
                                      <p:cBhvr>
                                        <p:cTn id="23" dur="1" fill="hold">
                                          <p:stCondLst>
                                            <p:cond delay="9"/>
                                          </p:stCondLst>
                                        </p:cTn>
                                        <p:tgtEl>
                                          <p:spTgt spid="61"/>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110"/>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62"/>
                                        </p:tgtEl>
                                      </p:cBhvr>
                                    </p:animEffect>
                                    <p:set>
                                      <p:cBhvr>
                                        <p:cTn id="30" dur="1" fill="hold">
                                          <p:stCondLst>
                                            <p:cond delay="9"/>
                                          </p:stCondLst>
                                        </p:cTn>
                                        <p:tgtEl>
                                          <p:spTgt spid="62"/>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110"/>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63"/>
                                        </p:tgtEl>
                                      </p:cBhvr>
                                    </p:animEffect>
                                    <p:set>
                                      <p:cBhvr>
                                        <p:cTn id="37" dur="1" fill="hold">
                                          <p:stCondLst>
                                            <p:cond delay="9"/>
                                          </p:stCondLst>
                                        </p:cTn>
                                        <p:tgtEl>
                                          <p:spTgt spid="63"/>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110"/>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64"/>
                                        </p:tgtEl>
                                      </p:cBhvr>
                                    </p:animEffect>
                                    <p:set>
                                      <p:cBhvr>
                                        <p:cTn id="44" dur="1" fill="hold">
                                          <p:stCondLst>
                                            <p:cond delay="9"/>
                                          </p:stCondLst>
                                        </p:cTn>
                                        <p:tgtEl>
                                          <p:spTgt spid="64"/>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110"/>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65"/>
                                        </p:tgtEl>
                                      </p:cBhvr>
                                    </p:animEffect>
                                    <p:set>
                                      <p:cBhvr>
                                        <p:cTn id="51" dur="1" fill="hold">
                                          <p:stCondLst>
                                            <p:cond delay="9"/>
                                          </p:stCondLst>
                                        </p:cTn>
                                        <p:tgtEl>
                                          <p:spTgt spid="65"/>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110"/>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66"/>
                                        </p:tgtEl>
                                      </p:cBhvr>
                                    </p:animEffect>
                                    <p:set>
                                      <p:cBhvr>
                                        <p:cTn id="58" dur="1" fill="hold">
                                          <p:stCondLst>
                                            <p:cond delay="9"/>
                                          </p:stCondLst>
                                        </p:cTn>
                                        <p:tgtEl>
                                          <p:spTgt spid="66"/>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110"/>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67"/>
                                        </p:tgtEl>
                                      </p:cBhvr>
                                    </p:animEffect>
                                    <p:set>
                                      <p:cBhvr>
                                        <p:cTn id="65" dur="1" fill="hold">
                                          <p:stCondLst>
                                            <p:cond delay="9"/>
                                          </p:stCondLst>
                                        </p:cTn>
                                        <p:tgtEl>
                                          <p:spTgt spid="67"/>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110"/>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68"/>
                                        </p:tgtEl>
                                      </p:cBhvr>
                                    </p:animEffect>
                                    <p:set>
                                      <p:cBhvr>
                                        <p:cTn id="72" dur="1" fill="hold">
                                          <p:stCondLst>
                                            <p:cond delay="9"/>
                                          </p:stCondLst>
                                        </p:cTn>
                                        <p:tgtEl>
                                          <p:spTgt spid="68"/>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110"/>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69"/>
                                        </p:tgtEl>
                                      </p:cBhvr>
                                    </p:animEffect>
                                    <p:set>
                                      <p:cBhvr>
                                        <p:cTn id="79" dur="1" fill="hold">
                                          <p:stCondLst>
                                            <p:cond delay="9"/>
                                          </p:stCondLst>
                                        </p:cTn>
                                        <p:tgtEl>
                                          <p:spTgt spid="69"/>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110"/>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70"/>
                                        </p:tgtEl>
                                      </p:cBhvr>
                                    </p:animEffect>
                                    <p:set>
                                      <p:cBhvr>
                                        <p:cTn id="86" dur="1" fill="hold">
                                          <p:stCondLst>
                                            <p:cond delay="9"/>
                                          </p:stCondLst>
                                        </p:cTn>
                                        <p:tgtEl>
                                          <p:spTgt spid="70"/>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110"/>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71"/>
                                        </p:tgtEl>
                                      </p:cBhvr>
                                    </p:animEffect>
                                    <p:set>
                                      <p:cBhvr>
                                        <p:cTn id="93" dur="1" fill="hold">
                                          <p:stCondLst>
                                            <p:cond delay="9"/>
                                          </p:stCondLst>
                                        </p:cTn>
                                        <p:tgtEl>
                                          <p:spTgt spid="71"/>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110"/>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72"/>
                                        </p:tgtEl>
                                      </p:cBhvr>
                                    </p:animEffect>
                                    <p:set>
                                      <p:cBhvr>
                                        <p:cTn id="100" dur="1" fill="hold">
                                          <p:stCondLst>
                                            <p:cond delay="9"/>
                                          </p:stCondLst>
                                        </p:cTn>
                                        <p:tgtEl>
                                          <p:spTgt spid="72"/>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110"/>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73"/>
                                        </p:tgtEl>
                                      </p:cBhvr>
                                    </p:animEffect>
                                    <p:set>
                                      <p:cBhvr>
                                        <p:cTn id="107" dur="1" fill="hold">
                                          <p:stCondLst>
                                            <p:cond delay="9"/>
                                          </p:stCondLst>
                                        </p:cTn>
                                        <p:tgtEl>
                                          <p:spTgt spid="73"/>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110"/>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74"/>
                                        </p:tgtEl>
                                      </p:cBhvr>
                                    </p:animEffect>
                                    <p:set>
                                      <p:cBhvr>
                                        <p:cTn id="114" dur="1" fill="hold">
                                          <p:stCondLst>
                                            <p:cond delay="9"/>
                                          </p:stCondLst>
                                        </p:cTn>
                                        <p:tgtEl>
                                          <p:spTgt spid="74"/>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110"/>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75"/>
                                        </p:tgtEl>
                                      </p:cBhvr>
                                    </p:animEffect>
                                    <p:set>
                                      <p:cBhvr>
                                        <p:cTn id="121" dur="1" fill="hold">
                                          <p:stCondLst>
                                            <p:cond delay="9"/>
                                          </p:stCondLst>
                                        </p:cTn>
                                        <p:tgtEl>
                                          <p:spTgt spid="75"/>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110"/>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76"/>
                                        </p:tgtEl>
                                      </p:cBhvr>
                                    </p:animEffect>
                                    <p:set>
                                      <p:cBhvr>
                                        <p:cTn id="128" dur="1" fill="hold">
                                          <p:stCondLst>
                                            <p:cond delay="9"/>
                                          </p:stCondLst>
                                        </p:cTn>
                                        <p:tgtEl>
                                          <p:spTgt spid="76"/>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110"/>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77"/>
                                        </p:tgtEl>
                                      </p:cBhvr>
                                    </p:animEffect>
                                    <p:set>
                                      <p:cBhvr>
                                        <p:cTn id="135" dur="1" fill="hold">
                                          <p:stCondLst>
                                            <p:cond delay="9"/>
                                          </p:stCondLst>
                                        </p:cTn>
                                        <p:tgtEl>
                                          <p:spTgt spid="77"/>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110"/>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78"/>
                                        </p:tgtEl>
                                      </p:cBhvr>
                                    </p:animEffect>
                                    <p:set>
                                      <p:cBhvr>
                                        <p:cTn id="142" dur="1" fill="hold">
                                          <p:stCondLst>
                                            <p:cond delay="9"/>
                                          </p:stCondLst>
                                        </p:cTn>
                                        <p:tgtEl>
                                          <p:spTgt spid="78"/>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110"/>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79"/>
                                        </p:tgtEl>
                                      </p:cBhvr>
                                    </p:animEffect>
                                    <p:set>
                                      <p:cBhvr>
                                        <p:cTn id="149" dur="1" fill="hold">
                                          <p:stCondLst>
                                            <p:cond delay="9"/>
                                          </p:stCondLst>
                                        </p:cTn>
                                        <p:tgtEl>
                                          <p:spTgt spid="79"/>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110"/>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80"/>
                                        </p:tgtEl>
                                      </p:cBhvr>
                                    </p:animEffect>
                                    <p:set>
                                      <p:cBhvr>
                                        <p:cTn id="156" dur="1" fill="hold">
                                          <p:stCondLst>
                                            <p:cond delay="9"/>
                                          </p:stCondLst>
                                        </p:cTn>
                                        <p:tgtEl>
                                          <p:spTgt spid="80"/>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110"/>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81"/>
                                        </p:tgtEl>
                                      </p:cBhvr>
                                    </p:animEffect>
                                    <p:set>
                                      <p:cBhvr>
                                        <p:cTn id="163" dur="1" fill="hold">
                                          <p:stCondLst>
                                            <p:cond delay="9"/>
                                          </p:stCondLst>
                                        </p:cTn>
                                        <p:tgtEl>
                                          <p:spTgt spid="81"/>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110"/>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82"/>
                                        </p:tgtEl>
                                      </p:cBhvr>
                                    </p:animEffect>
                                    <p:set>
                                      <p:cBhvr>
                                        <p:cTn id="170" dur="1" fill="hold">
                                          <p:stCondLst>
                                            <p:cond delay="9"/>
                                          </p:stCondLst>
                                        </p:cTn>
                                        <p:tgtEl>
                                          <p:spTgt spid="82"/>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110"/>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83"/>
                                        </p:tgtEl>
                                      </p:cBhvr>
                                    </p:animEffect>
                                    <p:set>
                                      <p:cBhvr>
                                        <p:cTn id="177" dur="1" fill="hold">
                                          <p:stCondLst>
                                            <p:cond delay="9"/>
                                          </p:stCondLst>
                                        </p:cTn>
                                        <p:tgtEl>
                                          <p:spTgt spid="83"/>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110"/>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84"/>
                                        </p:tgtEl>
                                      </p:cBhvr>
                                    </p:animEffect>
                                    <p:set>
                                      <p:cBhvr>
                                        <p:cTn id="184" dur="1" fill="hold">
                                          <p:stCondLst>
                                            <p:cond delay="9"/>
                                          </p:stCondLst>
                                        </p:cTn>
                                        <p:tgtEl>
                                          <p:spTgt spid="84"/>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110"/>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85"/>
                                        </p:tgtEl>
                                      </p:cBhvr>
                                    </p:animEffect>
                                    <p:set>
                                      <p:cBhvr>
                                        <p:cTn id="191" dur="1" fill="hold">
                                          <p:stCondLst>
                                            <p:cond delay="9"/>
                                          </p:stCondLst>
                                        </p:cTn>
                                        <p:tgtEl>
                                          <p:spTgt spid="85"/>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110"/>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86"/>
                                        </p:tgtEl>
                                      </p:cBhvr>
                                    </p:animEffect>
                                    <p:set>
                                      <p:cBhvr>
                                        <p:cTn id="198" dur="1" fill="hold">
                                          <p:stCondLst>
                                            <p:cond delay="9"/>
                                          </p:stCondLst>
                                        </p:cTn>
                                        <p:tgtEl>
                                          <p:spTgt spid="86"/>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110"/>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87"/>
                                        </p:tgtEl>
                                      </p:cBhvr>
                                    </p:animEffect>
                                    <p:set>
                                      <p:cBhvr>
                                        <p:cTn id="205" dur="1" fill="hold">
                                          <p:stCondLst>
                                            <p:cond delay="9"/>
                                          </p:stCondLst>
                                        </p:cTn>
                                        <p:tgtEl>
                                          <p:spTgt spid="87"/>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110"/>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88"/>
                                        </p:tgtEl>
                                      </p:cBhvr>
                                    </p:animEffect>
                                    <p:set>
                                      <p:cBhvr>
                                        <p:cTn id="212" dur="1" fill="hold">
                                          <p:stCondLst>
                                            <p:cond delay="9"/>
                                          </p:stCondLst>
                                        </p:cTn>
                                        <p:tgtEl>
                                          <p:spTgt spid="88"/>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110"/>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89"/>
                                        </p:tgtEl>
                                      </p:cBhvr>
                                    </p:animEffect>
                                    <p:set>
                                      <p:cBhvr>
                                        <p:cTn id="219" dur="1" fill="hold">
                                          <p:stCondLst>
                                            <p:cond delay="9"/>
                                          </p:stCondLst>
                                        </p:cTn>
                                        <p:tgtEl>
                                          <p:spTgt spid="89"/>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110"/>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90"/>
                                        </p:tgtEl>
                                      </p:cBhvr>
                                    </p:animEffect>
                                    <p:set>
                                      <p:cBhvr>
                                        <p:cTn id="226" dur="1" fill="hold">
                                          <p:stCondLst>
                                            <p:cond delay="9"/>
                                          </p:stCondLst>
                                        </p:cTn>
                                        <p:tgtEl>
                                          <p:spTgt spid="90"/>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110"/>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91"/>
                                        </p:tgtEl>
                                      </p:cBhvr>
                                    </p:animEffect>
                                    <p:set>
                                      <p:cBhvr>
                                        <p:cTn id="233" dur="1" fill="hold">
                                          <p:stCondLst>
                                            <p:cond delay="9"/>
                                          </p:stCondLst>
                                        </p:cTn>
                                        <p:tgtEl>
                                          <p:spTgt spid="91"/>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110"/>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92"/>
                                        </p:tgtEl>
                                      </p:cBhvr>
                                    </p:animEffect>
                                    <p:set>
                                      <p:cBhvr>
                                        <p:cTn id="240" dur="1" fill="hold">
                                          <p:stCondLst>
                                            <p:cond delay="9"/>
                                          </p:stCondLst>
                                        </p:cTn>
                                        <p:tgtEl>
                                          <p:spTgt spid="92"/>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110"/>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93"/>
                                        </p:tgtEl>
                                      </p:cBhvr>
                                    </p:animEffect>
                                    <p:set>
                                      <p:cBhvr>
                                        <p:cTn id="247" dur="1" fill="hold">
                                          <p:stCondLst>
                                            <p:cond delay="9"/>
                                          </p:stCondLst>
                                        </p:cTn>
                                        <p:tgtEl>
                                          <p:spTgt spid="93"/>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110"/>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94"/>
                                        </p:tgtEl>
                                      </p:cBhvr>
                                    </p:animEffect>
                                    <p:set>
                                      <p:cBhvr>
                                        <p:cTn id="254" dur="1" fill="hold">
                                          <p:stCondLst>
                                            <p:cond delay="9"/>
                                          </p:stCondLst>
                                        </p:cTn>
                                        <p:tgtEl>
                                          <p:spTgt spid="94"/>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110"/>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95"/>
                                        </p:tgtEl>
                                      </p:cBhvr>
                                    </p:animEffect>
                                    <p:set>
                                      <p:cBhvr>
                                        <p:cTn id="261" dur="1" fill="hold">
                                          <p:stCondLst>
                                            <p:cond delay="9"/>
                                          </p:stCondLst>
                                        </p:cTn>
                                        <p:tgtEl>
                                          <p:spTgt spid="95"/>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110"/>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96"/>
                                        </p:tgtEl>
                                      </p:cBhvr>
                                    </p:animEffect>
                                    <p:set>
                                      <p:cBhvr>
                                        <p:cTn id="268" dur="1" fill="hold">
                                          <p:stCondLst>
                                            <p:cond delay="9"/>
                                          </p:stCondLst>
                                        </p:cTn>
                                        <p:tgtEl>
                                          <p:spTgt spid="96"/>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110"/>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97"/>
                                        </p:tgtEl>
                                      </p:cBhvr>
                                    </p:animEffect>
                                    <p:set>
                                      <p:cBhvr>
                                        <p:cTn id="275" dur="1" fill="hold">
                                          <p:stCondLst>
                                            <p:cond delay="9"/>
                                          </p:stCondLst>
                                        </p:cTn>
                                        <p:tgtEl>
                                          <p:spTgt spid="97"/>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110"/>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98"/>
                                        </p:tgtEl>
                                      </p:cBhvr>
                                    </p:animEffect>
                                    <p:set>
                                      <p:cBhvr>
                                        <p:cTn id="282" dur="1" fill="hold">
                                          <p:stCondLst>
                                            <p:cond delay="9"/>
                                          </p:stCondLst>
                                        </p:cTn>
                                        <p:tgtEl>
                                          <p:spTgt spid="98"/>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110"/>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99"/>
                                        </p:tgtEl>
                                      </p:cBhvr>
                                    </p:animEffect>
                                    <p:set>
                                      <p:cBhvr>
                                        <p:cTn id="289" dur="1" fill="hold">
                                          <p:stCondLst>
                                            <p:cond delay="9"/>
                                          </p:stCondLst>
                                        </p:cTn>
                                        <p:tgtEl>
                                          <p:spTgt spid="99"/>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110"/>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100"/>
                                        </p:tgtEl>
                                      </p:cBhvr>
                                    </p:animEffect>
                                    <p:set>
                                      <p:cBhvr>
                                        <p:cTn id="296" dur="1" fill="hold">
                                          <p:stCondLst>
                                            <p:cond delay="9"/>
                                          </p:stCondLst>
                                        </p:cTn>
                                        <p:tgtEl>
                                          <p:spTgt spid="100"/>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110"/>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101"/>
                                        </p:tgtEl>
                                      </p:cBhvr>
                                    </p:animEffect>
                                    <p:set>
                                      <p:cBhvr>
                                        <p:cTn id="303" dur="1" fill="hold">
                                          <p:stCondLst>
                                            <p:cond delay="9"/>
                                          </p:stCondLst>
                                        </p:cTn>
                                        <p:tgtEl>
                                          <p:spTgt spid="101"/>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110"/>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102"/>
                                        </p:tgtEl>
                                      </p:cBhvr>
                                    </p:animEffect>
                                    <p:set>
                                      <p:cBhvr>
                                        <p:cTn id="310" dur="1" fill="hold">
                                          <p:stCondLst>
                                            <p:cond delay="9"/>
                                          </p:stCondLst>
                                        </p:cTn>
                                        <p:tgtEl>
                                          <p:spTgt spid="102"/>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110"/>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103"/>
                                        </p:tgtEl>
                                      </p:cBhvr>
                                    </p:animEffect>
                                    <p:set>
                                      <p:cBhvr>
                                        <p:cTn id="317" dur="1" fill="hold">
                                          <p:stCondLst>
                                            <p:cond delay="9"/>
                                          </p:stCondLst>
                                        </p:cTn>
                                        <p:tgtEl>
                                          <p:spTgt spid="103"/>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110"/>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104"/>
                                        </p:tgtEl>
                                      </p:cBhvr>
                                    </p:animEffect>
                                    <p:set>
                                      <p:cBhvr>
                                        <p:cTn id="324" dur="1" fill="hold">
                                          <p:stCondLst>
                                            <p:cond delay="9"/>
                                          </p:stCondLst>
                                        </p:cTn>
                                        <p:tgtEl>
                                          <p:spTgt spid="104"/>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110"/>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105"/>
                                        </p:tgtEl>
                                      </p:cBhvr>
                                    </p:animEffect>
                                    <p:set>
                                      <p:cBhvr>
                                        <p:cTn id="331" dur="1" fill="hold">
                                          <p:stCondLst>
                                            <p:cond delay="9"/>
                                          </p:stCondLst>
                                        </p:cTn>
                                        <p:tgtEl>
                                          <p:spTgt spid="105"/>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110"/>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106"/>
                                        </p:tgtEl>
                                      </p:cBhvr>
                                    </p:animEffect>
                                    <p:set>
                                      <p:cBhvr>
                                        <p:cTn id="338" dur="1" fill="hold">
                                          <p:stCondLst>
                                            <p:cond delay="9"/>
                                          </p:stCondLst>
                                        </p:cTn>
                                        <p:tgtEl>
                                          <p:spTgt spid="106"/>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110"/>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107"/>
                                        </p:tgtEl>
                                      </p:cBhvr>
                                    </p:animEffect>
                                    <p:set>
                                      <p:cBhvr>
                                        <p:cTn id="345" dur="1" fill="hold">
                                          <p:stCondLst>
                                            <p:cond delay="9"/>
                                          </p:stCondLst>
                                        </p:cTn>
                                        <p:tgtEl>
                                          <p:spTgt spid="107"/>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110"/>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108"/>
                                        </p:tgtEl>
                                      </p:cBhvr>
                                    </p:animEffect>
                                    <p:set>
                                      <p:cBhvr>
                                        <p:cTn id="352" dur="1" fill="hold">
                                          <p:stCondLst>
                                            <p:cond delay="9"/>
                                          </p:stCondLst>
                                        </p:cTn>
                                        <p:tgtEl>
                                          <p:spTgt spid="108"/>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110"/>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109"/>
                                        </p:tgtEl>
                                      </p:cBhvr>
                                    </p:animEffect>
                                    <p:set>
                                      <p:cBhvr>
                                        <p:cTn id="359" dur="1" fill="hold">
                                          <p:stCondLst>
                                            <p:cond delay="9"/>
                                          </p:stCondLst>
                                        </p:cTn>
                                        <p:tgtEl>
                                          <p:spTgt spid="109"/>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59"/>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59"/>
                                        </p:tgtEl>
                                        <p:attrNameLst>
                                          <p:attrName>style.color</p:attrName>
                                        </p:attrNameLst>
                                      </p:cBhvr>
                                      <p:by>
                                        <p:hsl h="0" s="12549" l="25098"/>
                                      </p:by>
                                    </p:animClr>
                                    <p:animClr clrSpc="hsl" dir="cw">
                                      <p:cBhvr>
                                        <p:cTn id="367" dur="500" fill="hold"/>
                                        <p:tgtEl>
                                          <p:spTgt spid="59"/>
                                        </p:tgtEl>
                                        <p:attrNameLst>
                                          <p:attrName>fillcolor</p:attrName>
                                        </p:attrNameLst>
                                      </p:cBhvr>
                                      <p:by>
                                        <p:hsl h="0" s="12549" l="25098"/>
                                      </p:by>
                                    </p:animClr>
                                    <p:animClr clrSpc="hsl" dir="cw">
                                      <p:cBhvr>
                                        <p:cTn id="368" dur="500" fill="hold"/>
                                        <p:tgtEl>
                                          <p:spTgt spid="59"/>
                                        </p:tgtEl>
                                        <p:attrNameLst>
                                          <p:attrName>stroke.color</p:attrName>
                                        </p:attrNameLst>
                                      </p:cBhvr>
                                      <p:by>
                                        <p:hsl h="0" s="12549" l="25098"/>
                                      </p:by>
                                    </p:animClr>
                                    <p:set>
                                      <p:cBhvr>
                                        <p:cTn id="369" dur="500" fill="hold"/>
                                        <p:tgtEl>
                                          <p:spTgt spid="59"/>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52"/>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110"/>
                                        </p:tgtEl>
                                      </p:cBhvr>
                                    </p:cmd>
                                  </p:childTnLst>
                                </p:cTn>
                              </p:par>
                            </p:childTnLst>
                          </p:cTn>
                        </p:par>
                      </p:childTnLst>
                    </p:cTn>
                  </p:par>
                </p:childTnLst>
              </p:cTn>
              <p:nextCondLst>
                <p:cond evt="onClick" delay="0">
                  <p:tgtEl>
                    <p:spTgt spid="59"/>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110"/>
                </p:tgtEl>
              </p:cMediaNode>
            </p:audio>
            <p:audio>
              <p:cMediaNode vol="80000">
                <p:cTn id="375" fill="hold" display="0">
                  <p:stCondLst>
                    <p:cond delay="indefinite"/>
                  </p:stCondLst>
                  <p:endCondLst>
                    <p:cond evt="onStopAudio" delay="0">
                      <p:tgtEl>
                        <p:sldTgt/>
                      </p:tgtEl>
                    </p:cond>
                  </p:endCondLst>
                </p:cTn>
                <p:tgtEl>
                  <p:spTgt spid="116"/>
                </p:tgtEl>
              </p:cMediaNode>
            </p:audio>
          </p:childTnLst>
        </p:cTn>
      </p:par>
    </p:tnLst>
    <p:bldLst>
      <p:bldP spid="1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0" y="0"/>
            <a:ext cx="12192000" cy="6858000"/>
          </a:xfrm>
          <a:prstGeom prst="rect">
            <a:avLst/>
          </a:prstGeom>
        </p:spPr>
      </p:pic>
      <p:pic>
        <p:nvPicPr>
          <p:cNvPr id="13" name="Picture 12"/>
          <p:cNvPicPr>
            <a:picLocks noChangeAspect="1"/>
          </p:cNvPicPr>
          <p:nvPr/>
        </p:nvPicPr>
        <p:blipFill>
          <a:blip r:embed="rId2"/>
          <a:stretch>
            <a:fillRect/>
          </a:stretch>
        </p:blipFill>
        <p:spPr>
          <a:xfrm>
            <a:off x="1285455" y="102476"/>
            <a:ext cx="3913971" cy="1310754"/>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ẾNG VƯỜ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pic>
        <p:nvPicPr>
          <p:cNvPr id="5" name="tieng chim hot - Đang Cập Nhật - tải mp3-lời bài hát">
            <a:hlinkClick r:id="" action="ppaction://media"/>
          </p:cNvPr>
          <p:cNvPicPr>
            <a:picLocks noChangeAspect="1"/>
          </p:cNvPicPr>
          <p:nvPr>
            <a:audioFile r:link="rId4"/>
            <p:extLst>
              <p:ext uri="{DAA4B4D4-6D71-4841-9C94-3DE7FCFB9230}">
                <p14:media xmlns:p14="http://schemas.microsoft.com/office/powerpoint/2010/main" r:embed="rId5">
                  <p14:trim end="41711.324219"/>
                </p14:media>
              </p:ext>
            </p:extLst>
          </p:nvPr>
        </p:nvPicPr>
        <p:blipFill>
          <a:blip r:embed="rId6"/>
          <a:stretch>
            <a:fillRect/>
          </a:stretch>
        </p:blipFill>
        <p:spPr>
          <a:xfrm>
            <a:off x="-1019503" y="964324"/>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2" fill="hold"/>
                                        <p:tgtEl>
                                          <p:spTgt spid="4"/>
                                        </p:tgtEl>
                                      </p:cBhvr>
                                    </p:cmd>
                                  </p:childTnLst>
                                </p:cTn>
                              </p:par>
                              <p:par>
                                <p:cTn id="7" presetID="1" presetClass="mediacall" presetSubtype="0" fill="hold" nodeType="withEffect">
                                  <p:stCondLst>
                                    <p:cond delay="0"/>
                                  </p:stCondLst>
                                  <p:childTnLst>
                                    <p:cmd type="call" cmd="playFrom(0.0)">
                                      <p:cBhvr>
                                        <p:cTn id="8" dur="244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Hình ảnh 3" descr="Ảnh có chứa phim hoạt hình, ảnh chụp màn hình&#10;&#10;Mô tả được tạo tự động"/>
          <p:cNvPicPr>
            <a:picLocks noChangeAspect="1"/>
          </p:cNvPicPr>
          <p:nvPr/>
        </p:nvPicPr>
        <p:blipFill rotWithShape="1">
          <a:blip r:embed="rId1"/>
          <a:srcRect l="54492" t="8415" r="5185" b="46122"/>
          <a:stretch>
            <a:fillRect/>
          </a:stretch>
        </p:blipFill>
        <p:spPr>
          <a:xfrm>
            <a:off x="1937951" y="1460400"/>
            <a:ext cx="8427308" cy="2633331"/>
          </a:xfrm>
          <a:prstGeom prst="rect">
            <a:avLst/>
          </a:prstGeom>
        </p:spPr>
      </p:pic>
      <p:pic>
        <p:nvPicPr>
          <p:cNvPr id="1026" name="Picture 2" descr="Happy cute kid girl kawaii children hand drawn cartoon character illustratio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4984" y1="38818" x2="34984" y2="38818"/>
                        <a14:foregroundMark x1="48722" y1="47923" x2="49042" y2="49840"/>
                        <a14:foregroundMark x1="51917" y1="63578" x2="49521" y2="64537"/>
                        <a14:foregroundMark x1="31789" y1="55272" x2="32748" y2="57348"/>
                        <a14:foregroundMark x1="33067" y1="57188" x2="33067" y2="57188"/>
                        <a14:foregroundMark x1="33387" y1="57508" x2="32428" y2="56230"/>
                        <a14:foregroundMark x1="45048" y1="75879" x2="49361" y2="75879"/>
                        <a14:foregroundMark x1="55591" y1="76518" x2="56070" y2="77955"/>
                        <a14:foregroundMark x1="55112" y1="74920" x2="59105" y2="74920"/>
                        <a14:foregroundMark x1="74121" y1="70128" x2="72843" y2="73003"/>
                        <a14:foregroundMark x1="54952" y1="81789" x2="55272" y2="84185"/>
                        <a14:foregroundMark x1="44569" y1="83387" x2="45687" y2="84345"/>
                      </a14:backgroundRemoval>
                    </a14:imgEffect>
                  </a14:imgLayer>
                </a14:imgProps>
              </a:ext>
              <a:ext uri="{28A0092B-C50C-407E-A947-70E740481C1C}">
                <a14:useLocalDpi xmlns:a14="http://schemas.microsoft.com/office/drawing/2010/main" val="0"/>
              </a:ext>
            </a:extLst>
          </a:blip>
          <a:srcRect/>
          <a:stretch>
            <a:fillRect/>
          </a:stretch>
        </p:blipFill>
        <p:spPr bwMode="auto">
          <a:xfrm>
            <a:off x="6299886" y="2791345"/>
            <a:ext cx="4065373" cy="40653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48840" y="2328398"/>
            <a:ext cx="5886548" cy="923330"/>
          </a:xfrm>
          <a:prstGeom prst="rect">
            <a:avLst/>
          </a:prstGeom>
          <a:noFill/>
          <a:ln>
            <a:noFill/>
          </a:ln>
        </p:spPr>
        <p:txBody>
          <a:bodyPr wrap="none" lIns="91440" tIns="45720" rIns="91440" bIns="45720">
            <a:spAutoFit/>
          </a:bodyPr>
          <a:lstStyle/>
          <a:p>
            <a:pPr algn="ctr"/>
            <a:r>
              <a:rPr lang="en-US" sz="5400" b="1" cap="none" spc="50" dirty="0" err="1">
                <a:ln w="9525" cmpd="sng">
                  <a:solidFill>
                    <a:schemeClr val="accent1"/>
                  </a:solidFill>
                  <a:prstDash val="solid"/>
                </a:ln>
                <a:solidFill>
                  <a:srgbClr val="FFFF00"/>
                </a:solidFill>
                <a:effectLst>
                  <a:glow rad="38100">
                    <a:schemeClr val="accent1">
                      <a:alpha val="40000"/>
                    </a:schemeClr>
                  </a:glow>
                </a:effectLst>
                <a:latin typeface="#9Slide05 SVNClementine" panose="020F0502020204030203" pitchFamily="34" charset="77"/>
              </a:rPr>
              <a:t>Luyện</a:t>
            </a:r>
            <a:r>
              <a:rPr lang="en-US" sz="5400" b="1" cap="none" spc="50" dirty="0">
                <a:ln w="9525" cmpd="sng">
                  <a:solidFill>
                    <a:schemeClr val="accent1"/>
                  </a:solidFill>
                  <a:prstDash val="solid"/>
                </a:ln>
                <a:solidFill>
                  <a:srgbClr val="FFFF00"/>
                </a:solidFill>
                <a:effectLst>
                  <a:glow rad="38100">
                    <a:schemeClr val="accent1">
                      <a:alpha val="40000"/>
                    </a:schemeClr>
                  </a:glow>
                </a:effectLst>
                <a:latin typeface="#9Slide05 SVNClementine" panose="020F0502020204030203" pitchFamily="34" charset="77"/>
              </a:rPr>
              <a:t> </a:t>
            </a:r>
            <a:r>
              <a:rPr lang="en-US" sz="5400" b="1" cap="none" spc="50" dirty="0" err="1">
                <a:ln w="9525" cmpd="sng">
                  <a:solidFill>
                    <a:schemeClr val="accent1"/>
                  </a:solidFill>
                  <a:prstDash val="solid"/>
                </a:ln>
                <a:solidFill>
                  <a:srgbClr val="FFFF00"/>
                </a:solidFill>
                <a:effectLst>
                  <a:glow rad="38100">
                    <a:schemeClr val="accent1">
                      <a:alpha val="40000"/>
                    </a:schemeClr>
                  </a:glow>
                </a:effectLst>
                <a:latin typeface="#9Slide05 SVNClementine" panose="020F0502020204030203" pitchFamily="34" charset="77"/>
              </a:rPr>
              <a:t>Đọc</a:t>
            </a:r>
            <a:r>
              <a:rPr lang="en-US" sz="5400" b="1" cap="none" spc="50" dirty="0">
                <a:ln w="9525" cmpd="sng">
                  <a:solidFill>
                    <a:schemeClr val="accent1"/>
                  </a:solidFill>
                  <a:prstDash val="solid"/>
                </a:ln>
                <a:solidFill>
                  <a:srgbClr val="FFFF00"/>
                </a:solidFill>
                <a:effectLst>
                  <a:glow rad="38100">
                    <a:schemeClr val="accent1">
                      <a:alpha val="40000"/>
                    </a:schemeClr>
                  </a:glow>
                </a:effectLst>
                <a:latin typeface="#9Slide05 SVNClementine" panose="020F0502020204030203" pitchFamily="34" charset="77"/>
              </a:rPr>
              <a:t> </a:t>
            </a:r>
            <a:r>
              <a:rPr lang="en-US" sz="5400" b="1" cap="none" spc="50" dirty="0" err="1">
                <a:ln w="9525" cmpd="sng">
                  <a:solidFill>
                    <a:schemeClr val="accent1"/>
                  </a:solidFill>
                  <a:prstDash val="solid"/>
                </a:ln>
                <a:solidFill>
                  <a:srgbClr val="FFFF00"/>
                </a:solidFill>
                <a:effectLst>
                  <a:glow rad="38100">
                    <a:schemeClr val="accent1">
                      <a:alpha val="40000"/>
                    </a:schemeClr>
                  </a:glow>
                </a:effectLst>
                <a:latin typeface="#9Slide05 SVNClementine" panose="020F0502020204030203" pitchFamily="34" charset="77"/>
              </a:rPr>
              <a:t>Thành</a:t>
            </a:r>
            <a:r>
              <a:rPr lang="en-US" sz="5400" b="1" cap="none" spc="50" dirty="0">
                <a:ln w="9525" cmpd="sng">
                  <a:solidFill>
                    <a:schemeClr val="accent1"/>
                  </a:solidFill>
                  <a:prstDash val="solid"/>
                </a:ln>
                <a:solidFill>
                  <a:srgbClr val="FFFF00"/>
                </a:solidFill>
                <a:effectLst>
                  <a:glow rad="38100">
                    <a:schemeClr val="accent1">
                      <a:alpha val="40000"/>
                    </a:schemeClr>
                  </a:glow>
                </a:effectLst>
                <a:latin typeface="#9Slide05 SVNClementine" panose="020F0502020204030203" pitchFamily="34" charset="77"/>
              </a:rPr>
              <a:t> </a:t>
            </a:r>
            <a:r>
              <a:rPr lang="en-US" sz="5400" b="1" cap="none" spc="50" dirty="0" err="1">
                <a:ln w="9525" cmpd="sng">
                  <a:solidFill>
                    <a:schemeClr val="accent1"/>
                  </a:solidFill>
                  <a:prstDash val="solid"/>
                </a:ln>
                <a:solidFill>
                  <a:srgbClr val="FFFF00"/>
                </a:solidFill>
                <a:effectLst>
                  <a:glow rad="38100">
                    <a:schemeClr val="accent1">
                      <a:alpha val="40000"/>
                    </a:schemeClr>
                  </a:glow>
                </a:effectLst>
                <a:latin typeface="#9Slide05 SVNClementine" panose="020F0502020204030203" pitchFamily="34" charset="77"/>
              </a:rPr>
              <a:t>Tiếng</a:t>
            </a:r>
            <a:endParaRPr lang="en-US" sz="5400" b="1" cap="none" spc="50" dirty="0">
              <a:ln w="9525" cmpd="sng">
                <a:solidFill>
                  <a:schemeClr val="accent1"/>
                </a:solidFill>
                <a:prstDash val="solid"/>
              </a:ln>
              <a:solidFill>
                <a:srgbClr val="FFFF00"/>
              </a:solidFill>
              <a:effectLst>
                <a:glow rad="38100">
                  <a:schemeClr val="accent1">
                    <a:alpha val="40000"/>
                  </a:schemeClr>
                </a:glow>
              </a:effectLst>
              <a:latin typeface="#9Slide05 SVNClementine" panose="020F0502020204030203" pitchFamily="34" charset="77"/>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ainbow in the sky over a green field&#10;&#10;Description automatically generated"/>
          <p:cNvPicPr>
            <a:picLocks noChangeAspect="1"/>
          </p:cNvPicPr>
          <p:nvPr/>
        </p:nvPicPr>
        <p:blipFill rotWithShape="1">
          <a:blip r:embed="rId1"/>
          <a:srcRect r="1315"/>
          <a:stretch>
            <a:fillRect/>
          </a:stretch>
        </p:blipFill>
        <p:spPr>
          <a:xfrm>
            <a:off x="20" y="1282"/>
            <a:ext cx="12191980" cy="6856718"/>
          </a:xfrm>
          <a:prstGeom prst="rect">
            <a:avLst/>
          </a:prstGeom>
        </p:spPr>
      </p:pic>
      <p:pic>
        <p:nvPicPr>
          <p:cNvPr id="6" name="Hình ảnh 7" descr="Ảnh có chứa Đồ họa, Phông chữ, hình mẫu, văn bản&#10;&#10;Mô tả được tạo tự động"/>
          <p:cNvPicPr>
            <a:picLocks noChangeAspect="1"/>
          </p:cNvPicPr>
          <p:nvPr/>
        </p:nvPicPr>
        <p:blipFill>
          <a:blip r:embed="rId2"/>
          <a:stretch>
            <a:fillRect/>
          </a:stretch>
        </p:blipFill>
        <p:spPr>
          <a:xfrm>
            <a:off x="6558119" y="1022726"/>
            <a:ext cx="2957355" cy="1653636"/>
          </a:xfrm>
          <a:prstGeom prst="rect">
            <a:avLst/>
          </a:prstGeom>
        </p:spPr>
      </p:pic>
      <p:pic>
        <p:nvPicPr>
          <p:cNvPr id="2052" name="Picture 4" descr="Vector girl sitting on the bench reading a book and her cat vecto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26" b="98309" l="9585" r="89617">
                        <a14:foregroundMark x1="31949" y1="13953" x2="40895" y2="18605"/>
                        <a14:foregroundMark x1="40895" y1="18605" x2="42332" y2="20719"/>
                        <a14:foregroundMark x1="39617" y1="25793" x2="44728" y2="23467"/>
                        <a14:foregroundMark x1="45687" y1="24524" x2="46805" y2="23044"/>
                        <a14:foregroundMark x1="46965" y1="4863" x2="50958" y2="2326"/>
                        <a14:foregroundMark x1="46006" y1="41860" x2="50319" y2="37209"/>
                        <a14:foregroundMark x1="9744" y1="39112" x2="11182" y2="42706"/>
                        <a14:foregroundMark x1="23163" y1="83298" x2="23962" y2="91121"/>
                        <a14:foregroundMark x1="23962" y1="91121" x2="23962" y2="91332"/>
                        <a14:foregroundMark x1="44089" y1="90909" x2="44409" y2="92812"/>
                        <a14:foregroundMark x1="24281" y1="96829" x2="24281" y2="98309"/>
                      </a14:backgroundRemoval>
                    </a14:imgEffect>
                  </a14:imgLayer>
                </a14:imgProps>
              </a:ext>
              <a:ext uri="{28A0092B-C50C-407E-A947-70E740481C1C}">
                <a14:useLocalDpi xmlns:a14="http://schemas.microsoft.com/office/drawing/2010/main" val="0"/>
              </a:ext>
            </a:extLst>
          </a:blip>
          <a:srcRect/>
          <a:stretch>
            <a:fillRect/>
          </a:stretch>
        </p:blipFill>
        <p:spPr bwMode="auto">
          <a:xfrm>
            <a:off x="720725" y="2539049"/>
            <a:ext cx="5058376" cy="3822064"/>
          </a:xfrm>
          <a:prstGeom prst="rect">
            <a:avLst/>
          </a:prstGeom>
          <a:noFill/>
          <a:extLst>
            <a:ext uri="{909E8E84-426E-40DD-AFC4-6F175D3DCCD1}">
              <a14:hiddenFill xmlns:a14="http://schemas.microsoft.com/office/drawing/2010/main">
                <a:solidFill>
                  <a:srgbClr val="FFFFFF"/>
                </a:solidFill>
              </a14:hiddenFill>
            </a:ext>
          </a:extLst>
        </p:spPr>
      </p:pic>
      <p:pic>
        <p:nvPicPr>
          <p:cNvPr id="7" name="Hình ảnh 11" descr="Ảnh có chứa văn bản, Phông chữ, Đồ họa, biểu tượng&#10;&#10;Mô tả được tạo tự động"/>
          <p:cNvPicPr>
            <a:picLocks noChangeAspect="1"/>
          </p:cNvPicPr>
          <p:nvPr/>
        </p:nvPicPr>
        <p:blipFill>
          <a:blip r:embed="rId5"/>
          <a:stretch>
            <a:fillRect/>
          </a:stretch>
        </p:blipFill>
        <p:spPr>
          <a:xfrm>
            <a:off x="6671957" y="2745365"/>
            <a:ext cx="2867439" cy="1436274"/>
          </a:xfrm>
          <a:prstGeom prst="rect">
            <a:avLst/>
          </a:prstGeom>
        </p:spPr>
      </p:pic>
      <p:pic>
        <p:nvPicPr>
          <p:cNvPr id="8" name="Hình ảnh 9" descr="Ảnh có chứa biểu tượng, Đồ họa, Phông chữ, văn bản&#10;&#10;Mô tả được tạo tự động"/>
          <p:cNvPicPr>
            <a:picLocks noChangeAspect="1"/>
          </p:cNvPicPr>
          <p:nvPr/>
        </p:nvPicPr>
        <p:blipFill>
          <a:blip r:embed="rId6"/>
          <a:stretch>
            <a:fillRect/>
          </a:stretch>
        </p:blipFill>
        <p:spPr>
          <a:xfrm>
            <a:off x="6636777" y="4468004"/>
            <a:ext cx="3007995" cy="1367270"/>
          </a:xfrm>
          <a:prstGeom prst="rect">
            <a:avLst/>
          </a:prstGeom>
        </p:spPr>
      </p:pic>
      <p:sp>
        <p:nvSpPr>
          <p:cNvPr id="11" name="Rectangle 10"/>
          <p:cNvSpPr/>
          <p:nvPr/>
        </p:nvSpPr>
        <p:spPr>
          <a:xfrm>
            <a:off x="1917800" y="519488"/>
            <a:ext cx="3716082" cy="1569660"/>
          </a:xfrm>
          <a:prstGeom prst="rect">
            <a:avLst/>
          </a:prstGeom>
          <a:noFill/>
        </p:spPr>
        <p:txBody>
          <a:bodyPr wrap="none" lIns="91440" tIns="45720" rIns="91440" bIns="45720">
            <a:spAutoFit/>
          </a:bodyPr>
          <a:lstStyle/>
          <a:p>
            <a:pPr algn="ctr"/>
            <a:r>
              <a:rPr lang="en-US" sz="9600" b="1" dirty="0" err="1">
                <a:ln w="330200">
                  <a:solidFill>
                    <a:schemeClr val="bg1"/>
                  </a:solidFill>
                  <a:prstDash val="solid"/>
                </a:ln>
                <a:solidFill>
                  <a:srgbClr val="FFC000"/>
                </a:solidFill>
                <a:effectLst>
                  <a:outerShdw blurRad="38100" dist="22860" dir="5400000" algn="tl" rotWithShape="0">
                    <a:srgbClr val="000000">
                      <a:alpha val="30000"/>
                    </a:srgbClr>
                  </a:outerShdw>
                </a:effectLst>
                <a:latin typeface="LNTH-Hoa Nho LNTH" pitchFamily="2" charset="77"/>
              </a:rPr>
              <a:t>Đọc</a:t>
            </a:r>
            <a:r>
              <a:rPr lang="en-US" sz="9600" b="1" dirty="0">
                <a:ln w="330200">
                  <a:solidFill>
                    <a:schemeClr val="bg1"/>
                  </a:solidFill>
                  <a:prstDash val="solid"/>
                </a:ln>
                <a:solidFill>
                  <a:srgbClr val="FFC000"/>
                </a:solidFill>
                <a:effectLst>
                  <a:outerShdw blurRad="38100" dist="22860" dir="5400000" algn="tl" rotWithShape="0">
                    <a:srgbClr val="000000">
                      <a:alpha val="30000"/>
                    </a:srgbClr>
                  </a:outerShdw>
                </a:effectLst>
                <a:latin typeface="LNTH-Hoa Nho LNTH" pitchFamily="2" charset="77"/>
              </a:rPr>
              <a:t> </a:t>
            </a:r>
            <a:r>
              <a:rPr lang="en-US" sz="9600" b="1" dirty="0" err="1">
                <a:ln w="330200">
                  <a:solidFill>
                    <a:schemeClr val="bg1"/>
                  </a:solidFill>
                  <a:prstDash val="solid"/>
                </a:ln>
                <a:solidFill>
                  <a:srgbClr val="FFC000"/>
                </a:solidFill>
                <a:effectLst>
                  <a:outerShdw blurRad="38100" dist="22860" dir="5400000" algn="tl" rotWithShape="0">
                    <a:srgbClr val="000000">
                      <a:alpha val="30000"/>
                    </a:srgbClr>
                  </a:outerShdw>
                </a:effectLst>
                <a:latin typeface="LNTH-Hoa Nho LNTH" pitchFamily="2" charset="77"/>
              </a:rPr>
              <a:t>Mẫu</a:t>
            </a:r>
            <a:endParaRPr lang="en-US" sz="9600" b="1" cap="none" spc="0" dirty="0">
              <a:ln w="330200">
                <a:solidFill>
                  <a:schemeClr val="bg1"/>
                </a:solidFill>
                <a:prstDash val="solid"/>
              </a:ln>
              <a:solidFill>
                <a:srgbClr val="FFFFFF"/>
              </a:solidFill>
              <a:effectLst>
                <a:outerShdw blurRad="38100" dist="22860" dir="5400000" algn="tl" rotWithShape="0">
                  <a:srgbClr val="000000">
                    <a:alpha val="30000"/>
                  </a:srgbClr>
                </a:outerShdw>
              </a:effectLst>
              <a:latin typeface="LNTH-Hoa Nho LNTH" pitchFamily="2" charset="77"/>
            </a:endParaRPr>
          </a:p>
        </p:txBody>
      </p:sp>
      <p:sp>
        <p:nvSpPr>
          <p:cNvPr id="12" name="Rectangle 11"/>
          <p:cNvSpPr/>
          <p:nvPr/>
        </p:nvSpPr>
        <p:spPr>
          <a:xfrm>
            <a:off x="1529228" y="519488"/>
            <a:ext cx="4493225" cy="1569660"/>
          </a:xfrm>
          <a:prstGeom prst="rect">
            <a:avLst/>
          </a:prstGeom>
          <a:noFill/>
        </p:spPr>
        <p:txBody>
          <a:bodyPr wrap="square" lIns="91440" tIns="45720" rIns="91440" bIns="45720">
            <a:spAutoFit/>
          </a:bodyPr>
          <a:lstStyle/>
          <a:p>
            <a:pPr algn="ctr"/>
            <a:r>
              <a:rPr lang="en-US" sz="9600" b="1" cap="none" spc="0"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LNTH-Hoa Nho LNTH" pitchFamily="2" charset="77"/>
              </a:rPr>
              <a:t>Đọc</a:t>
            </a:r>
            <a:r>
              <a:rPr lang="en-US" sz="96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LNTH-Hoa Nho LNTH" pitchFamily="2" charset="77"/>
              </a:rPr>
              <a:t> </a:t>
            </a:r>
            <a:r>
              <a:rPr lang="en-US" sz="9600" b="1" cap="none" spc="0" dirty="0" err="1">
                <a:ln w="10160">
                  <a:solidFill>
                    <a:schemeClr val="accent5"/>
                  </a:solidFill>
                  <a:prstDash val="solid"/>
                </a:ln>
                <a:solidFill>
                  <a:srgbClr val="00B0F0"/>
                </a:solidFill>
                <a:effectLst>
                  <a:outerShdw blurRad="38100" dist="22860" dir="5400000" algn="tl" rotWithShape="0">
                    <a:srgbClr val="000000">
                      <a:alpha val="30000"/>
                    </a:srgbClr>
                  </a:outerShdw>
                </a:effectLst>
                <a:latin typeface="LNTH-Hoa Nho LNTH" pitchFamily="2" charset="77"/>
              </a:rPr>
              <a:t>Mẫu</a:t>
            </a:r>
            <a:endParaRPr lang="en-US" sz="96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LNTH-Hoa Nho LNTH" pitchFamily="2" charset="77"/>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6269</Words>
  <Application>WPS Presentation</Application>
  <PresentationFormat>Widescreen</PresentationFormat>
  <Paragraphs>292</Paragraphs>
  <Slides>43</Slides>
  <Notes>6</Notes>
  <HiddenSlides>0</HiddenSlides>
  <MMClips>4</MMClips>
  <ScaleCrop>false</ScaleCrop>
  <HeadingPairs>
    <vt:vector size="6" baseType="variant">
      <vt:variant>
        <vt:lpstr>已用的字体</vt:lpstr>
      </vt:variant>
      <vt:variant>
        <vt:i4>31</vt:i4>
      </vt:variant>
      <vt:variant>
        <vt:lpstr>主题</vt:lpstr>
      </vt:variant>
      <vt:variant>
        <vt:i4>2</vt:i4>
      </vt:variant>
      <vt:variant>
        <vt:lpstr>幻灯片标题</vt:lpstr>
      </vt:variant>
      <vt:variant>
        <vt:i4>43</vt:i4>
      </vt:variant>
    </vt:vector>
  </HeadingPairs>
  <TitlesOfParts>
    <vt:vector size="76" baseType="lpstr">
      <vt:lpstr>Arial</vt:lpstr>
      <vt:lpstr>SimSun</vt:lpstr>
      <vt:lpstr>Wingdings</vt:lpstr>
      <vt:lpstr>UTM Flamenco</vt:lpstr>
      <vt:lpstr>Segoe Print</vt:lpstr>
      <vt:lpstr>LNTH-Hoa Nho LNTH</vt:lpstr>
      <vt:lpstr>Calibri</vt:lpstr>
      <vt:lpstr>Times New Roman</vt:lpstr>
      <vt:lpstr>Calibri</vt:lpstr>
      <vt:lpstr>#9Slide05 SVNClementine</vt:lpstr>
      <vt:lpstr>SVN-Apple</vt:lpstr>
      <vt:lpstr>Aptos</vt:lpstr>
      <vt:lpstr>Segoe UI</vt:lpstr>
      <vt:lpstr>Microsoft YaHei</vt:lpstr>
      <vt:lpstr>Arial Unicode MS</vt:lpstr>
      <vt:lpstr>Aptos Display</vt:lpstr>
      <vt:lpstr>Segoe UI Variable Display</vt:lpstr>
      <vt:lpstr>Aptos</vt:lpstr>
      <vt:lpstr>#9Slide07 SVNBeachwood Sans</vt:lpstr>
      <vt:lpstr>UTM Mother</vt:lpstr>
      <vt:lpstr>UVN Banh Mi</vt:lpstr>
      <vt:lpstr>LNTH-LuoLuoNotangYuanTi 1</vt:lpstr>
      <vt:lpstr>Arial-BoldMT</vt:lpstr>
      <vt:lpstr>Arial-ItalicMT</vt:lpstr>
      <vt:lpstr>ArialMT</vt:lpstr>
      <vt:lpstr>#9Slide05 Phobia</vt:lpstr>
      <vt:lpstr>Yu Gothic UI</vt:lpstr>
      <vt:lpstr>Roboto</vt:lpstr>
      <vt:lpstr>OpenSans</vt:lpstr>
      <vt:lpstr>Google Sans</vt:lpstr>
      <vt:lpstr>字魂65号-时光手札体</vt:lpstr>
      <vt:lpstr>Custom Design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Thùy Linh</cp:lastModifiedBy>
  <cp:revision>36</cp:revision>
  <dcterms:created xsi:type="dcterms:W3CDTF">2023-06-15T16:18:00Z</dcterms:created>
  <dcterms:modified xsi:type="dcterms:W3CDTF">2025-10-06T07:21:14Z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B56AD41B1F5744B9B922B16DD490DE71_12</vt:lpwstr>
  </property>
  <property fmtid="{D5CDD505-2E9C-101B-9397-08002B2CF9AE}" pid="3" name="KSOProductBuildVer">
    <vt:lpwstr>1033-12.2.0.22549</vt:lpwstr>
  </property>
</Properties>
</file>