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7" r:id="rId3"/>
    <p:sldId id="258" r:id="rId4"/>
    <p:sldId id="259" r:id="rId5"/>
    <p:sldId id="260" r:id="rId6"/>
    <p:sldId id="261" r:id="rId7"/>
    <p:sldId id="263" r:id="rId8"/>
    <p:sldId id="280" r:id="rId9"/>
    <p:sldId id="265" r:id="rId10"/>
    <p:sldId id="266" r:id="rId11"/>
    <p:sldId id="267" r:id="rId12"/>
    <p:sldId id="289" r:id="rId13"/>
    <p:sldId id="297" r:id="rId14"/>
    <p:sldId id="290" r:id="rId15"/>
    <p:sldId id="291" r:id="rId16"/>
    <p:sldId id="271" r:id="rId17"/>
    <p:sldId id="264" r:id="rId18"/>
    <p:sldId id="270" r:id="rId19"/>
    <p:sldId id="281" r:id="rId20"/>
    <p:sldId id="262" r:id="rId21"/>
    <p:sldId id="272" r:id="rId23"/>
    <p:sldId id="292" r:id="rId24"/>
    <p:sldId id="293" r:id="rId25"/>
    <p:sldId id="274" r:id="rId26"/>
    <p:sldId id="275" r:id="rId27"/>
    <p:sldId id="282" r:id="rId28"/>
    <p:sldId id="277" r:id="rId29"/>
    <p:sldId id="278" r:id="rId30"/>
    <p:sldId id="294" r:id="rId31"/>
    <p:sldId id="298" r:id="rId32"/>
    <p:sldId id="295" r:id="rId33"/>
    <p:sldId id="334" r:id="rId34"/>
    <p:sldId id="296" r:id="rId35"/>
    <p:sldId id="279" r:id="rId36"/>
    <p:sldId id="283" r:id="rId37"/>
    <p:sldId id="284" r:id="rId38"/>
    <p:sldId id="287" r:id="rId39"/>
    <p:sldId id="28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C868C"/>
    <a:srgbClr val="66FFFF"/>
    <a:srgbClr val="FE6A6A"/>
    <a:srgbClr val="CC99FF"/>
    <a:srgbClr val="FF6699"/>
    <a:srgbClr val="FF216B"/>
    <a:srgbClr val="DEB086"/>
    <a:srgbClr val="FCBF19"/>
    <a:srgbClr val="FFD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63" autoAdjust="0"/>
    <p:restoredTop sz="76096" autoAdjust="0"/>
  </p:normalViewPr>
  <p:slideViewPr>
    <p:cSldViewPr snapToGrid="0">
      <p:cViewPr varScale="1">
        <p:scale>
          <a:sx n="57" d="100"/>
          <a:sy n="57" d="100"/>
        </p:scale>
        <p:origin x="12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39F33-A159-462D-8876-FF708DAA3C2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20A4D-2B3A-44B1-842E-F1CDE0A418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20A4D-2B3A-44B1-842E-F1CDE0A4188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20A4D-2B3A-44B1-842E-F1CDE0A418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20A4D-2B3A-44B1-842E-F1CDE0A418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chơi trò chơi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 điện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tìm các từ ngữ tương ứng với mỗi nghĩa.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20A4D-2B3A-44B1-842E-F1CDE0A4188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chơi trò chơi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 điện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tìm các từ ngữ tương ứng với mỗi nghĩa.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20A4D-2B3A-44B1-842E-F1CDE0A418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chơi trò chơi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 điện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tìm các từ ngữ tương ứng với mỗi nghĩa.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20A4D-2B3A-44B1-842E-F1CDE0A4188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chơi trò chơi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 điện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tìm các từ ngữ tương ứng với mỗi nghĩa.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120A4D-2B3A-44B1-842E-F1CDE0A418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EA3238-2195-4A33-9C34-611E2D6B92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4FED95-E7A4-4C2F-B5EA-B791BF0253C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2.wav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25.GIF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image" Target="../media/image27.png"/><Relationship Id="rId12" Type="http://schemas.microsoft.com/office/2007/relationships/hdphoto" Target="../media/image9.wdp"/><Relationship Id="rId11" Type="http://schemas.openxmlformats.org/officeDocument/2006/relationships/image" Target="../media/image8.png"/><Relationship Id="rId10" Type="http://schemas.openxmlformats.org/officeDocument/2006/relationships/image" Target="../media/image26.pn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5.wav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image" Target="../media/image35.png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jpeg"/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GIF"/><Relationship Id="rId8" Type="http://schemas.microsoft.com/office/2007/relationships/hdphoto" Target="../media/image47.wdp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image" Target="../media/image26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1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5.wav"/><Relationship Id="rId2" Type="http://schemas.openxmlformats.org/officeDocument/2006/relationships/image" Target="../media/image49.jpeg"/><Relationship Id="rId1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3.wav"/><Relationship Id="rId4" Type="http://schemas.openxmlformats.org/officeDocument/2006/relationships/image" Target="../media/image50.jpeg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6.wav"/><Relationship Id="rId2" Type="http://schemas.openxmlformats.org/officeDocument/2006/relationships/image" Target="../media/image50.jpeg"/><Relationship Id="rId1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25.GIF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image" Target="../media/image7.png"/><Relationship Id="rId1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2.wav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2.wav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28" y="0"/>
            <a:ext cx="1043254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576" y="676293"/>
            <a:ext cx="1961823" cy="1964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530" y="840049"/>
            <a:ext cx="6127011" cy="206062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70164" y="176101"/>
            <a:ext cx="11637818" cy="6505797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532476" y="1533052"/>
            <a:ext cx="11127048" cy="4140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Hộp Văn bản 2"/>
          <p:cNvSpPr txBox="1"/>
          <p:nvPr/>
        </p:nvSpPr>
        <p:spPr>
          <a:xfrm>
            <a:off x="768927" y="308907"/>
            <a:ext cx="1035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>
                <a:solidFill>
                  <a:srgbClr val="0070C0"/>
                </a:solidFill>
              </a:rPr>
              <a:t>a.</a:t>
            </a:r>
            <a:r>
              <a:rPr lang="en-US" sz="3600" b="1">
                <a:solidFill>
                  <a:srgbClr val="0070C0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Từ “mũi” được trình bày mấy nghĩa? Đó là những nghĩa nào?</a:t>
            </a:r>
            <a:endParaRPr lang="vi-VN" sz="3600">
              <a:solidFill>
                <a:prstClr val="black"/>
              </a:solidFill>
            </a:endParaRPr>
          </a:p>
        </p:txBody>
      </p:sp>
      <p:sp>
        <p:nvSpPr>
          <p:cNvPr id="5" name="Hộp Văn bản 2"/>
          <p:cNvSpPr txBox="1"/>
          <p:nvPr/>
        </p:nvSpPr>
        <p:spPr>
          <a:xfrm>
            <a:off x="1069571" y="5792946"/>
            <a:ext cx="10353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Từ “mũi” được trình bày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ba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nghĩa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0818" y="1785518"/>
            <a:ext cx="10072254" cy="583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8928" y="2282578"/>
            <a:ext cx="6338454" cy="583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6326" y="3306703"/>
            <a:ext cx="10072254" cy="583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436" y="3803763"/>
            <a:ext cx="906546" cy="583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30054" y="4677283"/>
            <a:ext cx="4006964" cy="583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2"/>
          <p:cNvSpPr txBox="1"/>
          <p:nvPr/>
        </p:nvSpPr>
        <p:spPr>
          <a:xfrm>
            <a:off x="768985" y="1785620"/>
            <a:ext cx="103536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Bộ phận nhô lên ở giữa mặt người và động vật có xương sống, dùng để thở và ngửi. 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dọc dừa. 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Bộ phận có đầu nhọn, nhô ra phía trước của một số vật. </a:t>
            </a:r>
            <a:r>
              <a:rPr kumimoji="0" lang="en-US" alt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thuyền. 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Mỏm đất nhô ra biển. 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Cà Mau.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[...]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70164" y="176101"/>
            <a:ext cx="11637818" cy="6505797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ộp Văn bản 2"/>
          <p:cNvSpPr txBox="1"/>
          <p:nvPr/>
        </p:nvSpPr>
        <p:spPr>
          <a:xfrm>
            <a:off x="493837" y="4658413"/>
            <a:ext cx="3671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dọc dừa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ộp Văn bản 2"/>
          <p:cNvSpPr txBox="1"/>
          <p:nvPr/>
        </p:nvSpPr>
        <p:spPr>
          <a:xfrm>
            <a:off x="4354643" y="4658413"/>
            <a:ext cx="3671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thuyền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Hộp Văn bản 2"/>
          <p:cNvSpPr txBox="1"/>
          <p:nvPr/>
        </p:nvSpPr>
        <p:spPr>
          <a:xfrm>
            <a:off x="8393776" y="4660159"/>
            <a:ext cx="3671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Cà Mau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65598" y="1591733"/>
            <a:ext cx="0" cy="441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29598" y="1591733"/>
            <a:ext cx="0" cy="441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ũi dọc dừa là gì? Làm thế nào để sở hữu sống mũi dọc dừa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2" t="3929"/>
          <a:stretch>
            <a:fillRect/>
          </a:stretch>
        </p:blipFill>
        <p:spPr bwMode="auto">
          <a:xfrm>
            <a:off x="1262086" y="2001743"/>
            <a:ext cx="2290443" cy="259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4"/>
          <p:cNvSpPr/>
          <p:nvPr/>
        </p:nvSpPr>
        <p:spPr>
          <a:xfrm>
            <a:off x="4368793" y="2385095"/>
            <a:ext cx="3671761" cy="1850219"/>
          </a:xfrm>
          <a:custGeom>
            <a:avLst/>
            <a:gdLst/>
            <a:ahLst/>
            <a:cxnLst/>
            <a:rect l="l" t="t" r="r" b="b"/>
            <a:pathLst>
              <a:path w="5710767" h="3219445">
                <a:moveTo>
                  <a:pt x="0" y="0"/>
                </a:moveTo>
                <a:lnTo>
                  <a:pt x="5710767" y="0"/>
                </a:lnTo>
                <a:lnTo>
                  <a:pt x="5710767" y="3219445"/>
                </a:lnTo>
                <a:lnTo>
                  <a:pt x="0" y="3219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349067" y="3020379"/>
            <a:ext cx="677336" cy="6202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Kinh nghiệm du lịch Mũi Cà Mau - Cực nam của Tổ quố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21" y="2385095"/>
            <a:ext cx="3181372" cy="185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8393776" y="3299516"/>
            <a:ext cx="677336" cy="6202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70164" y="176101"/>
            <a:ext cx="11637818" cy="6505797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532476" y="1533052"/>
            <a:ext cx="11127048" cy="4140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Hộp Văn bản 2"/>
          <p:cNvSpPr txBox="1"/>
          <p:nvPr/>
        </p:nvSpPr>
        <p:spPr>
          <a:xfrm>
            <a:off x="810490" y="579362"/>
            <a:ext cx="1115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Nghĩa nào của từ “mũi” được trình bày đầu tiên?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0818" y="1785518"/>
            <a:ext cx="10072254" cy="583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8928" y="2282578"/>
            <a:ext cx="6338454" cy="583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Hộp Văn bản 2"/>
          <p:cNvSpPr txBox="1"/>
          <p:nvPr/>
        </p:nvSpPr>
        <p:spPr>
          <a:xfrm>
            <a:off x="768927" y="1785518"/>
            <a:ext cx="106541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Bộ phận nhô lên ở giữa mặt người và động vật có xương sống, dùng để thở và ngửi. 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dọc dừa. 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Bộ phận có đầu nhọn, nhô ra phía trước của một số vật. 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thuyền. 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Mỏm đất nhô ra biển. 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Cà Mau.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[...]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70164" y="176101"/>
            <a:ext cx="11637818" cy="6505797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532476" y="1533052"/>
            <a:ext cx="11127048" cy="4140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Hộp Văn bản 2"/>
          <p:cNvSpPr txBox="1"/>
          <p:nvPr/>
        </p:nvSpPr>
        <p:spPr>
          <a:xfrm>
            <a:off x="810490" y="579362"/>
            <a:ext cx="1115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Các nghĩa 2 và 3 có điểm nào giống với nghĩa 1?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4145" y="1785518"/>
            <a:ext cx="1662546" cy="583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97804" y="3263428"/>
            <a:ext cx="1246910" cy="583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2581" y="4741339"/>
            <a:ext cx="1163783" cy="583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Hộp Văn bản 2"/>
          <p:cNvSpPr txBox="1"/>
          <p:nvPr/>
        </p:nvSpPr>
        <p:spPr>
          <a:xfrm>
            <a:off x="810202" y="1785518"/>
            <a:ext cx="106541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Bộ phận nhô lên ở giữa mặt người và động vật có xương sống, dùng để thở và ngửi. 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dọc dừa. 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Bộ phận có đầu nhọn, nhô ra phía trước của một số vật. 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thuyền. 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Mỏm đất nhô ra biển. 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Cà Mau.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[...]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ldLvl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1221709" y="463858"/>
            <a:ext cx="7401861" cy="5346144"/>
          </a:xfrm>
          <a:prstGeom prst="round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Từ </a:t>
            </a:r>
            <a:r>
              <a:rPr lang="en-US" sz="4400" b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đa nghĩa </a:t>
            </a:r>
            <a:r>
              <a:rPr lang="en-US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 từ </a:t>
            </a:r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hai nghĩa trở lên</a:t>
            </a:r>
            <a:r>
              <a:rPr lang="en-US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trong đó có </a:t>
            </a:r>
            <a:r>
              <a:rPr lang="en-US" sz="4400" b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nghĩa gốc</a:t>
            </a:r>
            <a:r>
              <a:rPr lang="en-US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và một hay </a:t>
            </a:r>
            <a:r>
              <a:rPr lang="en-US" sz="4400" b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số nghĩa chuyển</a:t>
            </a:r>
            <a:r>
              <a:rPr lang="en-US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44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Giữa các nghĩa của từ đa nghĩa có mối liên quan với nhau.</a:t>
            </a:r>
            <a:endParaRPr lang="en-US" sz="44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thức uống có ga, Cửa hàng tiện lợi, chai lọ, cái kệ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4" y="0"/>
            <a:ext cx="12192000" cy="6858000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990" y="2031459"/>
            <a:ext cx="1681155" cy="1199421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546" y="2781948"/>
            <a:ext cx="1143767" cy="448931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 rotWithShape="1">
          <a:blip r:embed="rId5"/>
          <a:srcRect l="3661"/>
          <a:stretch>
            <a:fillRect/>
          </a:stretch>
        </p:blipFill>
        <p:spPr>
          <a:xfrm>
            <a:off x="997271" y="546653"/>
            <a:ext cx="1596842" cy="1068788"/>
          </a:xfrm>
          <a:prstGeom prst="rect">
            <a:avLst/>
          </a:prstGeom>
        </p:spPr>
      </p:pic>
      <p:pic>
        <p:nvPicPr>
          <p:cNvPr id="21" name="Hình ảnh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6587" y="5655365"/>
            <a:ext cx="1286335" cy="681184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22975" flipH="1">
            <a:off x="218915" y="780168"/>
            <a:ext cx="3094403" cy="3605130"/>
          </a:xfrm>
          <a:prstGeom prst="rect">
            <a:avLst/>
          </a:prstGeom>
        </p:spPr>
      </p:pic>
      <p:pic>
        <p:nvPicPr>
          <p:cNvPr id="24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5144" y="-493205"/>
            <a:ext cx="457200" cy="457200"/>
          </a:xfrm>
          <a:prstGeom prst="rect">
            <a:avLst/>
          </a:prstGeom>
        </p:spPr>
      </p:pic>
      <p:pic>
        <p:nvPicPr>
          <p:cNvPr id="25" name="Hình ảnh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188" y="4351146"/>
            <a:ext cx="1681155" cy="1199421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058" y="4639443"/>
            <a:ext cx="1143767" cy="448931"/>
          </a:xfrm>
          <a:prstGeom prst="rect">
            <a:avLst/>
          </a:prstGeom>
        </p:spPr>
      </p:pic>
      <p:pic>
        <p:nvPicPr>
          <p:cNvPr id="27" name="Hình ảnh 26"/>
          <p:cNvPicPr>
            <a:picLocks noChangeAspect="1"/>
          </p:cNvPicPr>
          <p:nvPr/>
        </p:nvPicPr>
        <p:blipFill rotWithShape="1">
          <a:blip r:embed="rId5"/>
          <a:srcRect l="3661"/>
          <a:stretch>
            <a:fillRect/>
          </a:stretch>
        </p:blipFill>
        <p:spPr>
          <a:xfrm>
            <a:off x="3563758" y="4351010"/>
            <a:ext cx="1596842" cy="1068788"/>
          </a:xfrm>
          <a:prstGeom prst="rect">
            <a:avLst/>
          </a:prstGeom>
        </p:spPr>
      </p:pic>
      <p:pic>
        <p:nvPicPr>
          <p:cNvPr id="30" name="Hình ảnh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924" y="4233668"/>
            <a:ext cx="1286335" cy="681184"/>
          </a:xfrm>
          <a:prstGeom prst="rect">
            <a:avLst/>
          </a:prstGeom>
        </p:spPr>
      </p:pic>
      <p:grpSp>
        <p:nvGrpSpPr>
          <p:cNvPr id="22" name="Nhóm 21"/>
          <p:cNvGrpSpPr/>
          <p:nvPr/>
        </p:nvGrpSpPr>
        <p:grpSpPr>
          <a:xfrm>
            <a:off x="-631656" y="2209226"/>
            <a:ext cx="7332909" cy="5182589"/>
            <a:chOff x="-631656" y="2209226"/>
            <a:chExt cx="7332909" cy="5182589"/>
          </a:xfrm>
        </p:grpSpPr>
        <p:pic>
          <p:nvPicPr>
            <p:cNvPr id="29" name="Hình ảnh 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92" b="90000" l="6939" r="91020">
                          <a14:foregroundMark x1="15020" y1="28265" x2="7102" y2="42755"/>
                          <a14:foregroundMark x1="89551" y1="33673" x2="91102" y2="45612"/>
                          <a14:foregroundMark x1="91102" y1="45612" x2="90612" y2="45612"/>
                          <a14:foregroundMark x1="25388" y1="9796" x2="23755" y2="9592"/>
                          <a14:backgroundMark x1="51184" y1="12143" x2="55347" y2="16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36"/>
            <a:stretch>
              <a:fillRect/>
            </a:stretch>
          </p:blipFill>
          <p:spPr>
            <a:xfrm>
              <a:off x="-631656" y="2209226"/>
              <a:ext cx="3366319" cy="5182589"/>
            </a:xfrm>
            <a:prstGeom prst="rect">
              <a:avLst/>
            </a:prstGeom>
          </p:spPr>
        </p:pic>
        <p:pic>
          <p:nvPicPr>
            <p:cNvPr id="13" name="Hình ảnh 12" descr="Ảnh có chứa xe đẩy tay&#10;&#10;Mô tả được tạo tự động với mức tin cậy trung bình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b="5667"/>
            <a:stretch>
              <a:fillRect/>
            </a:stretch>
          </p:blipFill>
          <p:spPr>
            <a:xfrm flipH="1">
              <a:off x="2223318" y="3230880"/>
              <a:ext cx="4477935" cy="362712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4.81481E-6 L -0.30104 0.33959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1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44063 0.32917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31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22526 0.56991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2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52278 -0.19468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46" y="-9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06992 -0.016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90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1.07943 0.0550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71" y="275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1.01823 0.0363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180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93568 -0.025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84" y="-12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0.98815 -0.0150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01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>
            <a:fillRect/>
          </a:stretch>
        </p:blipFill>
        <p:spPr>
          <a:xfrm>
            <a:off x="9391748" y="3622864"/>
            <a:ext cx="2377811" cy="3464203"/>
          </a:xfrm>
          <a:prstGeom prst="rect">
            <a:avLst/>
          </a:prstGeom>
        </p:spPr>
      </p:pic>
      <p:pic>
        <p:nvPicPr>
          <p:cNvPr id="29" name="Hình ảnh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>
            <a:fillRect/>
          </a:stretch>
        </p:blipFill>
        <p:spPr>
          <a:xfrm>
            <a:off x="0" y="3291170"/>
            <a:ext cx="2628488" cy="4046667"/>
          </a:xfrm>
          <a:prstGeom prst="rect">
            <a:avLst/>
          </a:prstGeom>
        </p:spPr>
      </p:pic>
      <p:grpSp>
        <p:nvGrpSpPr>
          <p:cNvPr id="3" name="Nhóm 2"/>
          <p:cNvGrpSpPr/>
          <p:nvPr/>
        </p:nvGrpSpPr>
        <p:grpSpPr>
          <a:xfrm>
            <a:off x="3149600" y="794561"/>
            <a:ext cx="5867399" cy="4800239"/>
            <a:chOff x="3149600" y="794561"/>
            <a:chExt cx="5867399" cy="4800239"/>
          </a:xfrm>
        </p:grpSpPr>
        <p:grpSp>
          <p:nvGrpSpPr>
            <p:cNvPr id="12" name="Nhóm 11"/>
            <p:cNvGrpSpPr/>
            <p:nvPr/>
          </p:nvGrpSpPr>
          <p:grpSpPr>
            <a:xfrm>
              <a:off x="3149600" y="2133600"/>
              <a:ext cx="5867399" cy="3461200"/>
              <a:chOff x="3149600" y="2133600"/>
              <a:chExt cx="5867399" cy="3461200"/>
            </a:xfrm>
          </p:grpSpPr>
          <p:sp>
            <p:nvSpPr>
              <p:cNvPr id="9" name="Hình chữ nhật: Góc Tròn 8"/>
              <p:cNvSpPr/>
              <p:nvPr/>
            </p:nvSpPr>
            <p:spPr>
              <a:xfrm>
                <a:off x="3149600" y="2133600"/>
                <a:ext cx="5842000" cy="297688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ình chữ nhật: Góc Tròn 10"/>
              <p:cNvSpPr/>
              <p:nvPr/>
            </p:nvSpPr>
            <p:spPr>
              <a:xfrm>
                <a:off x="3174999" y="2617920"/>
                <a:ext cx="5842000" cy="297688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15"/>
            <p:cNvGrpSpPr/>
            <p:nvPr/>
          </p:nvGrpSpPr>
          <p:grpSpPr>
            <a:xfrm>
              <a:off x="3174999" y="794561"/>
              <a:ext cx="5557520" cy="2193758"/>
              <a:chOff x="3222192" y="192790"/>
              <a:chExt cx="5557520" cy="2193758"/>
            </a:xfrm>
          </p:grpSpPr>
          <p:pic>
            <p:nvPicPr>
              <p:cNvPr id="7" name="图片 38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2192" y="192790"/>
                <a:ext cx="5557520" cy="2193758"/>
              </a:xfrm>
              <a:prstGeom prst="rect">
                <a:avLst/>
              </a:prstGeom>
            </p:spPr>
          </p:pic>
          <p:sp>
            <p:nvSpPr>
              <p:cNvPr id="8" name="TextBox 9"/>
              <p:cNvSpPr txBox="1"/>
              <p:nvPr/>
            </p:nvSpPr>
            <p:spPr>
              <a:xfrm>
                <a:off x="4520764" y="543695"/>
                <a:ext cx="30995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>
                    <a:solidFill>
                      <a:srgbClr val="00B050"/>
                    </a:solidFill>
                    <a:latin typeface="UVN Banh Mi" pitchFamily="2" charset="0"/>
                  </a:rPr>
                  <a:t>TRẠM 2</a:t>
                </a:r>
                <a:endParaRPr lang="en-US" sz="5400" dirty="0">
                  <a:solidFill>
                    <a:srgbClr val="00B050"/>
                  </a:solidFill>
                  <a:latin typeface="UVN Banh Mi" pitchFamily="2" charset="0"/>
                </a:endParaRPr>
              </a:p>
            </p:txBody>
          </p:sp>
        </p:grpSp>
      </p:grpSp>
      <p:pic>
        <p:nvPicPr>
          <p:cNvPr id="13" name="Hình ảnh 12" descr="Ảnh có chứa phim hoạt hình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83" b="8661"/>
          <a:stretch>
            <a:fillRect/>
          </a:stretch>
        </p:blipFill>
        <p:spPr>
          <a:xfrm>
            <a:off x="4729505" y="4532522"/>
            <a:ext cx="2732988" cy="2554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4948" y="2589411"/>
            <a:ext cx="5364945" cy="25605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2534640" y="844054"/>
            <a:ext cx="7354793" cy="4268470"/>
            <a:chOff x="2057562" y="555819"/>
            <a:chExt cx="7354793" cy="4268470"/>
          </a:xfrm>
        </p:grpSpPr>
        <p:sp>
          <p:nvSpPr>
            <p:cNvPr id="3" name="Hình chữ nhật: Góc Tròn 2"/>
            <p:cNvSpPr/>
            <p:nvPr/>
          </p:nvSpPr>
          <p:spPr>
            <a:xfrm>
              <a:off x="2057562" y="555819"/>
              <a:ext cx="7354793" cy="368233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FBF74"/>
                </a:solidFill>
                <a:latin typeface="#9Slide05 SVNSteady" pitchFamily="2" charset="0"/>
              </a:endParaRPr>
            </a:p>
          </p:txBody>
        </p:sp>
        <p:sp>
          <p:nvSpPr>
            <p:cNvPr id="5" name="Hình chữ nhật: Góc Tròn 4"/>
            <p:cNvSpPr/>
            <p:nvPr/>
          </p:nvSpPr>
          <p:spPr>
            <a:xfrm>
              <a:off x="2057562" y="803469"/>
              <a:ext cx="7354570" cy="40208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5050"/>
                  </a:solidFill>
                  <a:latin typeface="UTM Mother" panose="02040603050506020204" pitchFamily="18" charset="0"/>
                </a:rPr>
                <a:t>H</a:t>
              </a:r>
              <a:r>
                <a:rPr lang="en-US" sz="6600" dirty="0" err="1">
                  <a:ln>
                    <a:solidFill>
                      <a:sysClr val="windowText" lastClr="000000"/>
                    </a:solidFill>
                  </a:ln>
                  <a:solidFill>
                    <a:srgbClr val="66FFFF"/>
                  </a:solidFill>
                  <a:latin typeface="UTM Mother" panose="02040603050506020204" pitchFamily="18" charset="0"/>
                </a:rPr>
                <a:t>o</a:t>
              </a:r>
              <a:r>
                <a:rPr lang="en-US" sz="6600" dirty="0" err="1">
                  <a:ln>
                    <a:solidFill>
                      <a:sysClr val="windowText" lastClr="000000"/>
                    </a:solidFill>
                  </a:ln>
                  <a:solidFill>
                    <a:srgbClr val="DEB086"/>
                  </a:solidFill>
                  <a:latin typeface="UTM Mother" panose="02040603050506020204" pitchFamily="18" charset="0"/>
                </a:rPr>
                <a:t>ạ</a:t>
              </a:r>
              <a:r>
                <a:rPr lang="en-US" sz="6600" dirty="0" err="1">
                  <a:ln>
                    <a:solidFill>
                      <a:sysClr val="windowText" lastClr="000000"/>
                    </a:solidFill>
                  </a:ln>
                  <a:solidFill>
                    <a:srgbClr val="CC99FF"/>
                  </a:solidFill>
                  <a:latin typeface="UTM Mother" panose="02040603050506020204" pitchFamily="18" charset="0"/>
                </a:rPr>
                <a:t>t</a:t>
              </a:r>
              <a:r>
                <a:rPr lang="en-US" sz="6600" dirty="0">
                  <a:ln>
                    <a:solidFill>
                      <a:sysClr val="windowText" lastClr="000000"/>
                    </a:solidFill>
                  </a:ln>
                  <a:solidFill>
                    <a:srgbClr val="2FBF74"/>
                  </a:solidFill>
                  <a:latin typeface="UTM Mother" panose="02040603050506020204" pitchFamily="18" charset="0"/>
                </a:rPr>
                <a:t> </a:t>
              </a:r>
              <a:r>
                <a:rPr lang="en-US" sz="66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CBF19"/>
                  </a:solidFill>
                  <a:latin typeface="UTM Mother" panose="02040603050506020204" pitchFamily="18" charset="0"/>
                </a:rPr>
                <a:t>đ</a:t>
              </a:r>
              <a:r>
                <a:rPr lang="en-US" sz="6600" dirty="0" err="1">
                  <a:ln>
                    <a:solidFill>
                      <a:sysClr val="windowText" lastClr="000000"/>
                    </a:solidFill>
                  </a:ln>
                  <a:solidFill>
                    <a:srgbClr val="92D050"/>
                  </a:solidFill>
                  <a:latin typeface="UTM Mother" panose="02040603050506020204" pitchFamily="18" charset="0"/>
                </a:rPr>
                <a:t>ộ</a:t>
              </a:r>
              <a:r>
                <a:rPr lang="en-US" sz="66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UTM Mother" panose="02040603050506020204" pitchFamily="18" charset="0"/>
                </a:rPr>
                <a:t>n</a:t>
              </a:r>
              <a:r>
                <a:rPr lang="en-US" sz="66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6699"/>
                  </a:solidFill>
                  <a:latin typeface="UTM Mother" panose="02040603050506020204" pitchFamily="18" charset="0"/>
                </a:rPr>
                <a:t>g</a:t>
              </a:r>
              <a:r>
                <a:rPr lang="en-US" sz="6600" dirty="0">
                  <a:ln>
                    <a:solidFill>
                      <a:sysClr val="windowText" lastClr="000000"/>
                    </a:solidFill>
                  </a:ln>
                  <a:solidFill>
                    <a:srgbClr val="2FBF74"/>
                  </a:solidFill>
                  <a:latin typeface="UTM Mother" panose="02040603050506020204" pitchFamily="18" charset="0"/>
                </a:rPr>
                <a:t> </a:t>
              </a:r>
              <a:r>
                <a:rPr lang="en-US" sz="660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UTM Mother" panose="02040603050506020204" pitchFamily="18" charset="0"/>
                </a:rPr>
                <a:t>2</a:t>
              </a:r>
              <a:endPara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Mother" panose="02040603050506020204" pitchFamily="18" charset="0"/>
              </a:endParaRPr>
            </a:p>
            <a:p>
              <a:pPr algn="ctr"/>
              <a:r>
                <a:rPr lang="en-US" sz="7200" b="1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rgbClr val="66FFFF"/>
                  </a:solidFill>
                  <a:latin typeface="LNTH-Hoa Nho LNTH" pitchFamily="2" charset="0"/>
                </a:rPr>
                <a:t>Tìm các nghĩa của từ đa nghĩa</a:t>
              </a:r>
              <a:endParaRPr lang="en-US" sz="72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66FFFF"/>
                </a:solidFill>
                <a:latin typeface="LNTH-Hoa Nho LNTH" pitchFamily="2" charset="0"/>
              </a:endParaRPr>
            </a:p>
          </p:txBody>
        </p:sp>
      </p:grpSp>
      <p:grpSp>
        <p:nvGrpSpPr>
          <p:cNvPr id="8" name="Group 2"/>
          <p:cNvGrpSpPr/>
          <p:nvPr/>
        </p:nvGrpSpPr>
        <p:grpSpPr>
          <a:xfrm>
            <a:off x="2757805" y="5112385"/>
            <a:ext cx="6908165" cy="1732915"/>
            <a:chOff x="5119879" y="4287027"/>
            <a:chExt cx="6490424" cy="2503612"/>
          </a:xfrm>
        </p:grpSpPr>
        <p:grpSp>
          <p:nvGrpSpPr>
            <p:cNvPr id="9" name="Graphic 1068"/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8" name="Freeform: Shape 547"/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548"/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549"/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550"/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551"/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552"/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553"/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554"/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555"/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556"/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557"/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558"/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559"/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560"/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561"/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562"/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563"/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564"/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565"/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566"/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567"/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568"/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569"/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570"/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571"/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572"/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573"/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574"/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575"/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576"/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577"/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578"/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579"/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580"/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581"/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582"/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583"/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584"/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585"/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586"/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587"/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588"/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589"/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590"/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591"/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592"/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593"/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594"/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595"/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596"/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597"/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598"/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599"/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600"/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1068"/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9" name="Freeform: Shape 602"/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603"/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604"/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605"/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606"/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607"/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608"/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609"/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610"/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611"/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612"/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613"/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614"/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615"/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616"/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617"/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618"/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619"/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620"/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621"/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622"/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623"/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624"/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625"/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626"/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627"/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628"/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629"/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630"/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631"/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632"/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633"/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634"/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635"/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636"/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637"/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638"/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639"/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640"/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aphic 1068"/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5" name="Freeform: Shape 642"/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43"/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44"/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45"/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46"/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47"/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648"/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649"/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650"/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651"/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652"/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653"/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654"/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655"/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656"/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657"/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658"/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659"/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660"/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661"/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662"/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663"/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664"/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665"/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666"/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667"/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668"/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669"/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670"/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671"/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672"/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673"/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674"/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675"/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676"/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677"/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678"/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679"/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680"/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681"/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682"/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683"/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684"/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685"/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686"/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687"/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688"/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689"/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690"/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691"/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692"/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693"/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694"/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695"/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696"/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697"/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698"/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699"/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700"/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701"/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702"/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703"/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704"/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705"/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1068"/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3" name="Freeform: Shape 707"/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708"/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709"/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710"/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711"/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712"/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713"/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714"/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715"/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716"/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717"/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718"/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719"/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720"/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721"/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722"/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723"/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724"/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725"/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726"/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727"/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728"/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729"/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730"/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731"/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732"/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733"/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734"/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735"/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736"/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737"/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738"/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739"/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740"/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741"/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742"/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743"/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744"/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745"/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746"/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747"/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748"/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749"/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750"/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751"/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752"/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753"/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754"/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755"/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756"/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757"/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0" y="1"/>
            <a:ext cx="12192000" cy="6858000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290945" y="137154"/>
            <a:ext cx="11814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</a:rPr>
              <a:t>2.</a:t>
            </a:r>
            <a:r>
              <a:rPr lang="vi-VN" sz="2800"/>
              <a:t> Đọc các đoạn thơ sau và cho biết từ in đậm trong mỗi đoạn thơ</a:t>
            </a:r>
            <a:r>
              <a:rPr lang="en-US" sz="2800"/>
              <a:t> </a:t>
            </a:r>
            <a:r>
              <a:rPr lang="vi-VN" sz="2800"/>
              <a:t>được dùng với nghĩa gốc hay nghĩa chuyển.</a:t>
            </a:r>
            <a:endParaRPr lang="en-US" sz="2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918" r="1918"/>
          <a:stretch>
            <a:fillRect/>
          </a:stretch>
        </p:blipFill>
        <p:spPr>
          <a:xfrm>
            <a:off x="1869547" y="1091261"/>
            <a:ext cx="7461490" cy="549816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/>
          <p:cNvSpPr txBox="1"/>
          <p:nvPr/>
        </p:nvSpPr>
        <p:spPr>
          <a:xfrm>
            <a:off x="1371600" y="2726504"/>
            <a:ext cx="9909313" cy="1940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/>
              <a:t>Nhận diện và biết cách sử dụng từ đa nghĩa</a:t>
            </a:r>
            <a:endParaRPr lang="en-US" sz="54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998" y="282833"/>
            <a:ext cx="6316003" cy="17618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 descr="Ảnh có chứa đồ chơi, trang phục, Phim hoạt hình, búp bê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9" y="3044859"/>
            <a:ext cx="6706228" cy="3878792"/>
          </a:xfrm>
          <a:prstGeom prst="rect">
            <a:avLst/>
          </a:prstGeom>
        </p:spPr>
      </p:pic>
      <p:grpSp>
        <p:nvGrpSpPr>
          <p:cNvPr id="17" name="Nhóm 16"/>
          <p:cNvGrpSpPr/>
          <p:nvPr/>
        </p:nvGrpSpPr>
        <p:grpSpPr>
          <a:xfrm>
            <a:off x="2726624" y="958358"/>
            <a:ext cx="8301355" cy="2097191"/>
            <a:chOff x="3146022" y="1255052"/>
            <a:chExt cx="8301355" cy="2097191"/>
          </a:xfrm>
        </p:grpSpPr>
        <p:sp>
          <p:nvSpPr>
            <p:cNvPr id="7" name="รูปแบบอิสระ 45"/>
            <p:cNvSpPr/>
            <p:nvPr/>
          </p:nvSpPr>
          <p:spPr>
            <a:xfrm>
              <a:off x="3146022" y="1255052"/>
              <a:ext cx="6706228" cy="2097191"/>
            </a:xfrm>
            <a:custGeom>
              <a:avLst/>
              <a:gdLst>
                <a:gd name="connsiteX0" fmla="*/ 807590 w 5016959"/>
                <a:gd name="connsiteY0" fmla="*/ 21546 h 3837683"/>
                <a:gd name="connsiteX1" fmla="*/ 215919 w 5016959"/>
                <a:gd name="connsiteY1" fmla="*/ 473367 h 3837683"/>
                <a:gd name="connsiteX2" fmla="*/ 162131 w 5016959"/>
                <a:gd name="connsiteY2" fmla="*/ 1258675 h 3837683"/>
                <a:gd name="connsiteX3" fmla="*/ 766 w 5016959"/>
                <a:gd name="connsiteY3" fmla="*/ 1882619 h 3837683"/>
                <a:gd name="connsiteX4" fmla="*/ 108343 w 5016959"/>
                <a:gd name="connsiteY4" fmla="*/ 2560350 h 3837683"/>
                <a:gd name="connsiteX5" fmla="*/ 269707 w 5016959"/>
                <a:gd name="connsiteY5" fmla="*/ 3431720 h 3837683"/>
                <a:gd name="connsiteX6" fmla="*/ 764559 w 5016959"/>
                <a:gd name="connsiteY6" fmla="*/ 3765207 h 3837683"/>
                <a:gd name="connsiteX7" fmla="*/ 1141077 w 5016959"/>
                <a:gd name="connsiteY7" fmla="*/ 3689903 h 3837683"/>
                <a:gd name="connsiteX8" fmla="*/ 1388503 w 5016959"/>
                <a:gd name="connsiteY8" fmla="*/ 3829753 h 3837683"/>
                <a:gd name="connsiteX9" fmla="*/ 1711232 w 5016959"/>
                <a:gd name="connsiteY9" fmla="*/ 3818995 h 3837683"/>
                <a:gd name="connsiteX10" fmla="*/ 1894112 w 5016959"/>
                <a:gd name="connsiteY10" fmla="*/ 3808237 h 3837683"/>
                <a:gd name="connsiteX11" fmla="*/ 2001689 w 5016959"/>
                <a:gd name="connsiteY11" fmla="*/ 3743692 h 3837683"/>
                <a:gd name="connsiteX12" fmla="*/ 2808512 w 5016959"/>
                <a:gd name="connsiteY12" fmla="*/ 3808237 h 3837683"/>
                <a:gd name="connsiteX13" fmla="*/ 3400183 w 5016959"/>
                <a:gd name="connsiteY13" fmla="*/ 3668388 h 3837683"/>
                <a:gd name="connsiteX14" fmla="*/ 4260794 w 5016959"/>
                <a:gd name="connsiteY14" fmla="*/ 3689903 h 3837683"/>
                <a:gd name="connsiteX15" fmla="*/ 4852465 w 5016959"/>
                <a:gd name="connsiteY15" fmla="*/ 3281113 h 3837683"/>
                <a:gd name="connsiteX16" fmla="*/ 4927769 w 5016959"/>
                <a:gd name="connsiteY16" fmla="*/ 2194590 h 3837683"/>
                <a:gd name="connsiteX17" fmla="*/ 5013830 w 5016959"/>
                <a:gd name="connsiteY17" fmla="*/ 1140341 h 3837683"/>
                <a:gd name="connsiteX18" fmla="*/ 4809434 w 5016959"/>
                <a:gd name="connsiteY18" fmla="*/ 548670 h 3837683"/>
                <a:gd name="connsiteX19" fmla="*/ 4174733 w 5016959"/>
                <a:gd name="connsiteY19" fmla="*/ 118364 h 3837683"/>
                <a:gd name="connsiteX20" fmla="*/ 3948823 w 5016959"/>
                <a:gd name="connsiteY20" fmla="*/ 96849 h 3837683"/>
                <a:gd name="connsiteX21" fmla="*/ 3733670 w 5016959"/>
                <a:gd name="connsiteY21" fmla="*/ 30 h 3837683"/>
                <a:gd name="connsiteX22" fmla="*/ 3055938 w 5016959"/>
                <a:gd name="connsiteY22" fmla="*/ 107607 h 3837683"/>
                <a:gd name="connsiteX23" fmla="*/ 2507298 w 5016959"/>
                <a:gd name="connsiteY23" fmla="*/ 30 h 3837683"/>
                <a:gd name="connsiteX24" fmla="*/ 2507298 w 5016959"/>
                <a:gd name="connsiteY24" fmla="*/ 30 h 3837683"/>
                <a:gd name="connsiteX25" fmla="*/ 2087750 w 5016959"/>
                <a:gd name="connsiteY25" fmla="*/ 53819 h 3837683"/>
                <a:gd name="connsiteX26" fmla="*/ 807590 w 5016959"/>
                <a:gd name="connsiteY26" fmla="*/ 21546 h 3837683"/>
                <a:gd name="connsiteX0-1" fmla="*/ 807590 w 5016959"/>
                <a:gd name="connsiteY0-2" fmla="*/ 21546 h 3839713"/>
                <a:gd name="connsiteX1-3" fmla="*/ 215919 w 5016959"/>
                <a:gd name="connsiteY1-4" fmla="*/ 473367 h 3839713"/>
                <a:gd name="connsiteX2-5" fmla="*/ 162131 w 5016959"/>
                <a:gd name="connsiteY2-6" fmla="*/ 1258675 h 3839713"/>
                <a:gd name="connsiteX3-7" fmla="*/ 766 w 5016959"/>
                <a:gd name="connsiteY3-8" fmla="*/ 1882619 h 3839713"/>
                <a:gd name="connsiteX4-9" fmla="*/ 108343 w 5016959"/>
                <a:gd name="connsiteY4-10" fmla="*/ 2560350 h 3839713"/>
                <a:gd name="connsiteX5-11" fmla="*/ 269707 w 5016959"/>
                <a:gd name="connsiteY5-12" fmla="*/ 3431720 h 3839713"/>
                <a:gd name="connsiteX6-13" fmla="*/ 764559 w 5016959"/>
                <a:gd name="connsiteY6-14" fmla="*/ 3765207 h 3839713"/>
                <a:gd name="connsiteX7-15" fmla="*/ 1141077 w 5016959"/>
                <a:gd name="connsiteY7-16" fmla="*/ 3689903 h 3839713"/>
                <a:gd name="connsiteX8-17" fmla="*/ 1388503 w 5016959"/>
                <a:gd name="connsiteY8-18" fmla="*/ 3829753 h 3839713"/>
                <a:gd name="connsiteX9-19" fmla="*/ 1711232 w 5016959"/>
                <a:gd name="connsiteY9-20" fmla="*/ 3818995 h 3839713"/>
                <a:gd name="connsiteX10-21" fmla="*/ 2001689 w 5016959"/>
                <a:gd name="connsiteY10-22" fmla="*/ 3743692 h 3839713"/>
                <a:gd name="connsiteX11-23" fmla="*/ 2808512 w 5016959"/>
                <a:gd name="connsiteY11-24" fmla="*/ 3808237 h 3839713"/>
                <a:gd name="connsiteX12-25" fmla="*/ 3400183 w 5016959"/>
                <a:gd name="connsiteY12-26" fmla="*/ 3668388 h 3839713"/>
                <a:gd name="connsiteX13-27" fmla="*/ 4260794 w 5016959"/>
                <a:gd name="connsiteY13-28" fmla="*/ 3689903 h 3839713"/>
                <a:gd name="connsiteX14-29" fmla="*/ 4852465 w 5016959"/>
                <a:gd name="connsiteY14-30" fmla="*/ 3281113 h 3839713"/>
                <a:gd name="connsiteX15-31" fmla="*/ 4927769 w 5016959"/>
                <a:gd name="connsiteY15-32" fmla="*/ 2194590 h 3839713"/>
                <a:gd name="connsiteX16-33" fmla="*/ 5013830 w 5016959"/>
                <a:gd name="connsiteY16-34" fmla="*/ 1140341 h 3839713"/>
                <a:gd name="connsiteX17-35" fmla="*/ 4809434 w 5016959"/>
                <a:gd name="connsiteY17-36" fmla="*/ 548670 h 3839713"/>
                <a:gd name="connsiteX18-37" fmla="*/ 4174733 w 5016959"/>
                <a:gd name="connsiteY18-38" fmla="*/ 118364 h 3839713"/>
                <a:gd name="connsiteX19-39" fmla="*/ 3948823 w 5016959"/>
                <a:gd name="connsiteY19-40" fmla="*/ 96849 h 3839713"/>
                <a:gd name="connsiteX20-41" fmla="*/ 3733670 w 5016959"/>
                <a:gd name="connsiteY20-42" fmla="*/ 30 h 3839713"/>
                <a:gd name="connsiteX21-43" fmla="*/ 3055938 w 5016959"/>
                <a:gd name="connsiteY21-44" fmla="*/ 107607 h 3839713"/>
                <a:gd name="connsiteX22-45" fmla="*/ 2507298 w 5016959"/>
                <a:gd name="connsiteY22-46" fmla="*/ 30 h 3839713"/>
                <a:gd name="connsiteX23-47" fmla="*/ 2507298 w 5016959"/>
                <a:gd name="connsiteY23-48" fmla="*/ 30 h 3839713"/>
                <a:gd name="connsiteX24-49" fmla="*/ 2087750 w 5016959"/>
                <a:gd name="connsiteY24-50" fmla="*/ 53819 h 3839713"/>
                <a:gd name="connsiteX25-51" fmla="*/ 807590 w 5016959"/>
                <a:gd name="connsiteY25-52" fmla="*/ 21546 h 3839713"/>
                <a:gd name="connsiteX0-53" fmla="*/ 807590 w 5016959"/>
                <a:gd name="connsiteY0-54" fmla="*/ 21546 h 3830371"/>
                <a:gd name="connsiteX1-55" fmla="*/ 215919 w 5016959"/>
                <a:gd name="connsiteY1-56" fmla="*/ 473367 h 3830371"/>
                <a:gd name="connsiteX2-57" fmla="*/ 162131 w 5016959"/>
                <a:gd name="connsiteY2-58" fmla="*/ 1258675 h 3830371"/>
                <a:gd name="connsiteX3-59" fmla="*/ 766 w 5016959"/>
                <a:gd name="connsiteY3-60" fmla="*/ 1882619 h 3830371"/>
                <a:gd name="connsiteX4-61" fmla="*/ 108343 w 5016959"/>
                <a:gd name="connsiteY4-62" fmla="*/ 2560350 h 3830371"/>
                <a:gd name="connsiteX5-63" fmla="*/ 269707 w 5016959"/>
                <a:gd name="connsiteY5-64" fmla="*/ 3431720 h 3830371"/>
                <a:gd name="connsiteX6-65" fmla="*/ 764559 w 5016959"/>
                <a:gd name="connsiteY6-66" fmla="*/ 3765207 h 3830371"/>
                <a:gd name="connsiteX7-67" fmla="*/ 1141077 w 5016959"/>
                <a:gd name="connsiteY7-68" fmla="*/ 3689903 h 3830371"/>
                <a:gd name="connsiteX8-69" fmla="*/ 1388503 w 5016959"/>
                <a:gd name="connsiteY8-70" fmla="*/ 3829753 h 3830371"/>
                <a:gd name="connsiteX9-71" fmla="*/ 2001689 w 5016959"/>
                <a:gd name="connsiteY9-72" fmla="*/ 3743692 h 3830371"/>
                <a:gd name="connsiteX10-73" fmla="*/ 2808512 w 5016959"/>
                <a:gd name="connsiteY10-74" fmla="*/ 3808237 h 3830371"/>
                <a:gd name="connsiteX11-75" fmla="*/ 3400183 w 5016959"/>
                <a:gd name="connsiteY11-76" fmla="*/ 3668388 h 3830371"/>
                <a:gd name="connsiteX12-77" fmla="*/ 4260794 w 5016959"/>
                <a:gd name="connsiteY12-78" fmla="*/ 3689903 h 3830371"/>
                <a:gd name="connsiteX13-79" fmla="*/ 4852465 w 5016959"/>
                <a:gd name="connsiteY13-80" fmla="*/ 3281113 h 3830371"/>
                <a:gd name="connsiteX14-81" fmla="*/ 4927769 w 5016959"/>
                <a:gd name="connsiteY14-82" fmla="*/ 2194590 h 3830371"/>
                <a:gd name="connsiteX15-83" fmla="*/ 5013830 w 5016959"/>
                <a:gd name="connsiteY15-84" fmla="*/ 1140341 h 3830371"/>
                <a:gd name="connsiteX16-85" fmla="*/ 4809434 w 5016959"/>
                <a:gd name="connsiteY16-86" fmla="*/ 548670 h 3830371"/>
                <a:gd name="connsiteX17-87" fmla="*/ 4174733 w 5016959"/>
                <a:gd name="connsiteY17-88" fmla="*/ 118364 h 3830371"/>
                <a:gd name="connsiteX18-89" fmla="*/ 3948823 w 5016959"/>
                <a:gd name="connsiteY18-90" fmla="*/ 96849 h 3830371"/>
                <a:gd name="connsiteX19-91" fmla="*/ 3733670 w 5016959"/>
                <a:gd name="connsiteY19-92" fmla="*/ 30 h 3830371"/>
                <a:gd name="connsiteX20-93" fmla="*/ 3055938 w 5016959"/>
                <a:gd name="connsiteY20-94" fmla="*/ 107607 h 3830371"/>
                <a:gd name="connsiteX21-95" fmla="*/ 2507298 w 5016959"/>
                <a:gd name="connsiteY21-96" fmla="*/ 30 h 3830371"/>
                <a:gd name="connsiteX22-97" fmla="*/ 2507298 w 5016959"/>
                <a:gd name="connsiteY22-98" fmla="*/ 30 h 3830371"/>
                <a:gd name="connsiteX23-99" fmla="*/ 2087750 w 5016959"/>
                <a:gd name="connsiteY23-100" fmla="*/ 53819 h 3830371"/>
                <a:gd name="connsiteX24-101" fmla="*/ 807590 w 5016959"/>
                <a:gd name="connsiteY24-102" fmla="*/ 21546 h 3830371"/>
                <a:gd name="connsiteX0-103" fmla="*/ 807590 w 5016959"/>
                <a:gd name="connsiteY0-104" fmla="*/ 21546 h 3839292"/>
                <a:gd name="connsiteX1-105" fmla="*/ 215919 w 5016959"/>
                <a:gd name="connsiteY1-106" fmla="*/ 473367 h 3839292"/>
                <a:gd name="connsiteX2-107" fmla="*/ 162131 w 5016959"/>
                <a:gd name="connsiteY2-108" fmla="*/ 1258675 h 3839292"/>
                <a:gd name="connsiteX3-109" fmla="*/ 766 w 5016959"/>
                <a:gd name="connsiteY3-110" fmla="*/ 1882619 h 3839292"/>
                <a:gd name="connsiteX4-111" fmla="*/ 108343 w 5016959"/>
                <a:gd name="connsiteY4-112" fmla="*/ 2560350 h 3839292"/>
                <a:gd name="connsiteX5-113" fmla="*/ 269707 w 5016959"/>
                <a:gd name="connsiteY5-114" fmla="*/ 3431720 h 3839292"/>
                <a:gd name="connsiteX6-115" fmla="*/ 764559 w 5016959"/>
                <a:gd name="connsiteY6-116" fmla="*/ 3765207 h 3839292"/>
                <a:gd name="connsiteX7-117" fmla="*/ 1141077 w 5016959"/>
                <a:gd name="connsiteY7-118" fmla="*/ 3689903 h 3839292"/>
                <a:gd name="connsiteX8-119" fmla="*/ 1540903 w 5016959"/>
                <a:gd name="connsiteY8-120" fmla="*/ 3838718 h 3839292"/>
                <a:gd name="connsiteX9-121" fmla="*/ 2001689 w 5016959"/>
                <a:gd name="connsiteY9-122" fmla="*/ 3743692 h 3839292"/>
                <a:gd name="connsiteX10-123" fmla="*/ 2808512 w 5016959"/>
                <a:gd name="connsiteY10-124" fmla="*/ 3808237 h 3839292"/>
                <a:gd name="connsiteX11-125" fmla="*/ 3400183 w 5016959"/>
                <a:gd name="connsiteY11-126" fmla="*/ 3668388 h 3839292"/>
                <a:gd name="connsiteX12-127" fmla="*/ 4260794 w 5016959"/>
                <a:gd name="connsiteY12-128" fmla="*/ 3689903 h 3839292"/>
                <a:gd name="connsiteX13-129" fmla="*/ 4852465 w 5016959"/>
                <a:gd name="connsiteY13-130" fmla="*/ 3281113 h 3839292"/>
                <a:gd name="connsiteX14-131" fmla="*/ 4927769 w 5016959"/>
                <a:gd name="connsiteY14-132" fmla="*/ 2194590 h 3839292"/>
                <a:gd name="connsiteX15-133" fmla="*/ 5013830 w 5016959"/>
                <a:gd name="connsiteY15-134" fmla="*/ 1140341 h 3839292"/>
                <a:gd name="connsiteX16-135" fmla="*/ 4809434 w 5016959"/>
                <a:gd name="connsiteY16-136" fmla="*/ 548670 h 3839292"/>
                <a:gd name="connsiteX17-137" fmla="*/ 4174733 w 5016959"/>
                <a:gd name="connsiteY17-138" fmla="*/ 118364 h 3839292"/>
                <a:gd name="connsiteX18-139" fmla="*/ 3948823 w 5016959"/>
                <a:gd name="connsiteY18-140" fmla="*/ 96849 h 3839292"/>
                <a:gd name="connsiteX19-141" fmla="*/ 3733670 w 5016959"/>
                <a:gd name="connsiteY19-142" fmla="*/ 30 h 3839292"/>
                <a:gd name="connsiteX20-143" fmla="*/ 3055938 w 5016959"/>
                <a:gd name="connsiteY20-144" fmla="*/ 107607 h 3839292"/>
                <a:gd name="connsiteX21-145" fmla="*/ 2507298 w 5016959"/>
                <a:gd name="connsiteY21-146" fmla="*/ 30 h 3839292"/>
                <a:gd name="connsiteX22-147" fmla="*/ 2507298 w 5016959"/>
                <a:gd name="connsiteY22-148" fmla="*/ 30 h 3839292"/>
                <a:gd name="connsiteX23-149" fmla="*/ 2087750 w 5016959"/>
                <a:gd name="connsiteY23-150" fmla="*/ 53819 h 3839292"/>
                <a:gd name="connsiteX24-151" fmla="*/ 807590 w 5016959"/>
                <a:gd name="connsiteY24-152" fmla="*/ 21546 h 3839292"/>
                <a:gd name="connsiteX0-153" fmla="*/ 807590 w 5016959"/>
                <a:gd name="connsiteY0-154" fmla="*/ 21546 h 3839292"/>
                <a:gd name="connsiteX1-155" fmla="*/ 215919 w 5016959"/>
                <a:gd name="connsiteY1-156" fmla="*/ 473367 h 3839292"/>
                <a:gd name="connsiteX2-157" fmla="*/ 162131 w 5016959"/>
                <a:gd name="connsiteY2-158" fmla="*/ 1258675 h 3839292"/>
                <a:gd name="connsiteX3-159" fmla="*/ 766 w 5016959"/>
                <a:gd name="connsiteY3-160" fmla="*/ 1882619 h 3839292"/>
                <a:gd name="connsiteX4-161" fmla="*/ 108343 w 5016959"/>
                <a:gd name="connsiteY4-162" fmla="*/ 2560350 h 3839292"/>
                <a:gd name="connsiteX5-163" fmla="*/ 269707 w 5016959"/>
                <a:gd name="connsiteY5-164" fmla="*/ 3431720 h 3839292"/>
                <a:gd name="connsiteX6-165" fmla="*/ 585265 w 5016959"/>
                <a:gd name="connsiteY6-166" fmla="*/ 3729349 h 3839292"/>
                <a:gd name="connsiteX7-167" fmla="*/ 1141077 w 5016959"/>
                <a:gd name="connsiteY7-168" fmla="*/ 3689903 h 3839292"/>
                <a:gd name="connsiteX8-169" fmla="*/ 1540903 w 5016959"/>
                <a:gd name="connsiteY8-170" fmla="*/ 3838718 h 3839292"/>
                <a:gd name="connsiteX9-171" fmla="*/ 2001689 w 5016959"/>
                <a:gd name="connsiteY9-172" fmla="*/ 3743692 h 3839292"/>
                <a:gd name="connsiteX10-173" fmla="*/ 2808512 w 5016959"/>
                <a:gd name="connsiteY10-174" fmla="*/ 3808237 h 3839292"/>
                <a:gd name="connsiteX11-175" fmla="*/ 3400183 w 5016959"/>
                <a:gd name="connsiteY11-176" fmla="*/ 3668388 h 3839292"/>
                <a:gd name="connsiteX12-177" fmla="*/ 4260794 w 5016959"/>
                <a:gd name="connsiteY12-178" fmla="*/ 3689903 h 3839292"/>
                <a:gd name="connsiteX13-179" fmla="*/ 4852465 w 5016959"/>
                <a:gd name="connsiteY13-180" fmla="*/ 3281113 h 3839292"/>
                <a:gd name="connsiteX14-181" fmla="*/ 4927769 w 5016959"/>
                <a:gd name="connsiteY14-182" fmla="*/ 2194590 h 3839292"/>
                <a:gd name="connsiteX15-183" fmla="*/ 5013830 w 5016959"/>
                <a:gd name="connsiteY15-184" fmla="*/ 1140341 h 3839292"/>
                <a:gd name="connsiteX16-185" fmla="*/ 4809434 w 5016959"/>
                <a:gd name="connsiteY16-186" fmla="*/ 548670 h 3839292"/>
                <a:gd name="connsiteX17-187" fmla="*/ 4174733 w 5016959"/>
                <a:gd name="connsiteY17-188" fmla="*/ 118364 h 3839292"/>
                <a:gd name="connsiteX18-189" fmla="*/ 3948823 w 5016959"/>
                <a:gd name="connsiteY18-190" fmla="*/ 96849 h 3839292"/>
                <a:gd name="connsiteX19-191" fmla="*/ 3733670 w 5016959"/>
                <a:gd name="connsiteY19-192" fmla="*/ 30 h 3839292"/>
                <a:gd name="connsiteX20-193" fmla="*/ 3055938 w 5016959"/>
                <a:gd name="connsiteY20-194" fmla="*/ 107607 h 3839292"/>
                <a:gd name="connsiteX21-195" fmla="*/ 2507298 w 5016959"/>
                <a:gd name="connsiteY21-196" fmla="*/ 30 h 3839292"/>
                <a:gd name="connsiteX22-197" fmla="*/ 2507298 w 5016959"/>
                <a:gd name="connsiteY22-198" fmla="*/ 30 h 3839292"/>
                <a:gd name="connsiteX23-199" fmla="*/ 2087750 w 5016959"/>
                <a:gd name="connsiteY23-200" fmla="*/ 53819 h 3839292"/>
                <a:gd name="connsiteX24-201" fmla="*/ 807590 w 5016959"/>
                <a:gd name="connsiteY24-202" fmla="*/ 21546 h 3839292"/>
                <a:gd name="connsiteX0-203" fmla="*/ 807590 w 5016959"/>
                <a:gd name="connsiteY0-204" fmla="*/ 21546 h 3839292"/>
                <a:gd name="connsiteX1-205" fmla="*/ 215919 w 5016959"/>
                <a:gd name="connsiteY1-206" fmla="*/ 473367 h 3839292"/>
                <a:gd name="connsiteX2-207" fmla="*/ 162131 w 5016959"/>
                <a:gd name="connsiteY2-208" fmla="*/ 1258675 h 3839292"/>
                <a:gd name="connsiteX3-209" fmla="*/ 766 w 5016959"/>
                <a:gd name="connsiteY3-210" fmla="*/ 1882619 h 3839292"/>
                <a:gd name="connsiteX4-211" fmla="*/ 108343 w 5016959"/>
                <a:gd name="connsiteY4-212" fmla="*/ 2560350 h 3839292"/>
                <a:gd name="connsiteX5-213" fmla="*/ 269707 w 5016959"/>
                <a:gd name="connsiteY5-214" fmla="*/ 3431720 h 3839292"/>
                <a:gd name="connsiteX6-215" fmla="*/ 585265 w 5016959"/>
                <a:gd name="connsiteY6-216" fmla="*/ 3729349 h 3839292"/>
                <a:gd name="connsiteX7-217" fmla="*/ 1141077 w 5016959"/>
                <a:gd name="connsiteY7-218" fmla="*/ 3689903 h 3839292"/>
                <a:gd name="connsiteX8-219" fmla="*/ 1540903 w 5016959"/>
                <a:gd name="connsiteY8-220" fmla="*/ 3838718 h 3839292"/>
                <a:gd name="connsiteX9-221" fmla="*/ 2001689 w 5016959"/>
                <a:gd name="connsiteY9-222" fmla="*/ 3743692 h 3839292"/>
                <a:gd name="connsiteX10-223" fmla="*/ 2808512 w 5016959"/>
                <a:gd name="connsiteY10-224" fmla="*/ 3808237 h 3839292"/>
                <a:gd name="connsiteX11-225" fmla="*/ 3400183 w 5016959"/>
                <a:gd name="connsiteY11-226" fmla="*/ 3668388 h 3839292"/>
                <a:gd name="connsiteX12-227" fmla="*/ 4260794 w 5016959"/>
                <a:gd name="connsiteY12-228" fmla="*/ 3689903 h 3839292"/>
                <a:gd name="connsiteX13-229" fmla="*/ 4852465 w 5016959"/>
                <a:gd name="connsiteY13-230" fmla="*/ 3281113 h 3839292"/>
                <a:gd name="connsiteX14-231" fmla="*/ 4927769 w 5016959"/>
                <a:gd name="connsiteY14-232" fmla="*/ 2194590 h 3839292"/>
                <a:gd name="connsiteX15-233" fmla="*/ 5013830 w 5016959"/>
                <a:gd name="connsiteY15-234" fmla="*/ 1140341 h 3839292"/>
                <a:gd name="connsiteX16-235" fmla="*/ 4809434 w 5016959"/>
                <a:gd name="connsiteY16-236" fmla="*/ 548670 h 3839292"/>
                <a:gd name="connsiteX17-237" fmla="*/ 4174733 w 5016959"/>
                <a:gd name="connsiteY17-238" fmla="*/ 118364 h 3839292"/>
                <a:gd name="connsiteX18-239" fmla="*/ 3948823 w 5016959"/>
                <a:gd name="connsiteY18-240" fmla="*/ 96849 h 3839292"/>
                <a:gd name="connsiteX19-241" fmla="*/ 3733670 w 5016959"/>
                <a:gd name="connsiteY19-242" fmla="*/ 30 h 3839292"/>
                <a:gd name="connsiteX20-243" fmla="*/ 3055938 w 5016959"/>
                <a:gd name="connsiteY20-244" fmla="*/ 107607 h 3839292"/>
                <a:gd name="connsiteX21-245" fmla="*/ 2507298 w 5016959"/>
                <a:gd name="connsiteY21-246" fmla="*/ 30 h 3839292"/>
                <a:gd name="connsiteX22-247" fmla="*/ 2507298 w 5016959"/>
                <a:gd name="connsiteY22-248" fmla="*/ 30 h 3839292"/>
                <a:gd name="connsiteX23-249" fmla="*/ 2087750 w 5016959"/>
                <a:gd name="connsiteY23-250" fmla="*/ 53819 h 3839292"/>
                <a:gd name="connsiteX24-251" fmla="*/ 807590 w 5016959"/>
                <a:gd name="connsiteY24-252" fmla="*/ 21546 h 3839292"/>
                <a:gd name="connsiteX0-253" fmla="*/ 807590 w 5016959"/>
                <a:gd name="connsiteY0-254" fmla="*/ 21546 h 3839292"/>
                <a:gd name="connsiteX1-255" fmla="*/ 215919 w 5016959"/>
                <a:gd name="connsiteY1-256" fmla="*/ 473367 h 3839292"/>
                <a:gd name="connsiteX2-257" fmla="*/ 162131 w 5016959"/>
                <a:gd name="connsiteY2-258" fmla="*/ 1258675 h 3839292"/>
                <a:gd name="connsiteX3-259" fmla="*/ 766 w 5016959"/>
                <a:gd name="connsiteY3-260" fmla="*/ 1882619 h 3839292"/>
                <a:gd name="connsiteX4-261" fmla="*/ 108343 w 5016959"/>
                <a:gd name="connsiteY4-262" fmla="*/ 2560350 h 3839292"/>
                <a:gd name="connsiteX5-263" fmla="*/ 269707 w 5016959"/>
                <a:gd name="connsiteY5-264" fmla="*/ 3431720 h 3839292"/>
                <a:gd name="connsiteX6-265" fmla="*/ 495618 w 5016959"/>
                <a:gd name="connsiteY6-266" fmla="*/ 3693490 h 3839292"/>
                <a:gd name="connsiteX7-267" fmla="*/ 1141077 w 5016959"/>
                <a:gd name="connsiteY7-268" fmla="*/ 3689903 h 3839292"/>
                <a:gd name="connsiteX8-269" fmla="*/ 1540903 w 5016959"/>
                <a:gd name="connsiteY8-270" fmla="*/ 3838718 h 3839292"/>
                <a:gd name="connsiteX9-271" fmla="*/ 2001689 w 5016959"/>
                <a:gd name="connsiteY9-272" fmla="*/ 3743692 h 3839292"/>
                <a:gd name="connsiteX10-273" fmla="*/ 2808512 w 5016959"/>
                <a:gd name="connsiteY10-274" fmla="*/ 3808237 h 3839292"/>
                <a:gd name="connsiteX11-275" fmla="*/ 3400183 w 5016959"/>
                <a:gd name="connsiteY11-276" fmla="*/ 3668388 h 3839292"/>
                <a:gd name="connsiteX12-277" fmla="*/ 4260794 w 5016959"/>
                <a:gd name="connsiteY12-278" fmla="*/ 3689903 h 3839292"/>
                <a:gd name="connsiteX13-279" fmla="*/ 4852465 w 5016959"/>
                <a:gd name="connsiteY13-280" fmla="*/ 3281113 h 3839292"/>
                <a:gd name="connsiteX14-281" fmla="*/ 4927769 w 5016959"/>
                <a:gd name="connsiteY14-282" fmla="*/ 2194590 h 3839292"/>
                <a:gd name="connsiteX15-283" fmla="*/ 5013830 w 5016959"/>
                <a:gd name="connsiteY15-284" fmla="*/ 1140341 h 3839292"/>
                <a:gd name="connsiteX16-285" fmla="*/ 4809434 w 5016959"/>
                <a:gd name="connsiteY16-286" fmla="*/ 548670 h 3839292"/>
                <a:gd name="connsiteX17-287" fmla="*/ 4174733 w 5016959"/>
                <a:gd name="connsiteY17-288" fmla="*/ 118364 h 3839292"/>
                <a:gd name="connsiteX18-289" fmla="*/ 3948823 w 5016959"/>
                <a:gd name="connsiteY18-290" fmla="*/ 96849 h 3839292"/>
                <a:gd name="connsiteX19-291" fmla="*/ 3733670 w 5016959"/>
                <a:gd name="connsiteY19-292" fmla="*/ 30 h 3839292"/>
                <a:gd name="connsiteX20-293" fmla="*/ 3055938 w 5016959"/>
                <a:gd name="connsiteY20-294" fmla="*/ 107607 h 3839292"/>
                <a:gd name="connsiteX21-295" fmla="*/ 2507298 w 5016959"/>
                <a:gd name="connsiteY21-296" fmla="*/ 30 h 3839292"/>
                <a:gd name="connsiteX22-297" fmla="*/ 2507298 w 5016959"/>
                <a:gd name="connsiteY22-298" fmla="*/ 30 h 3839292"/>
                <a:gd name="connsiteX23-299" fmla="*/ 2087750 w 5016959"/>
                <a:gd name="connsiteY23-300" fmla="*/ 53819 h 3839292"/>
                <a:gd name="connsiteX24-301" fmla="*/ 807590 w 5016959"/>
                <a:gd name="connsiteY24-302" fmla="*/ 21546 h 3839292"/>
                <a:gd name="connsiteX0-303" fmla="*/ 807472 w 5016841"/>
                <a:gd name="connsiteY0-304" fmla="*/ 21546 h 3839292"/>
                <a:gd name="connsiteX1-305" fmla="*/ 215801 w 5016841"/>
                <a:gd name="connsiteY1-306" fmla="*/ 473367 h 3839292"/>
                <a:gd name="connsiteX2-307" fmla="*/ 162013 w 5016841"/>
                <a:gd name="connsiteY2-308" fmla="*/ 1258675 h 3839292"/>
                <a:gd name="connsiteX3-309" fmla="*/ 648 w 5016841"/>
                <a:gd name="connsiteY3-310" fmla="*/ 1882619 h 3839292"/>
                <a:gd name="connsiteX4-311" fmla="*/ 108225 w 5016841"/>
                <a:gd name="connsiteY4-312" fmla="*/ 2560350 h 3839292"/>
                <a:gd name="connsiteX5-313" fmla="*/ 179942 w 5016841"/>
                <a:gd name="connsiteY5-314" fmla="*/ 3135885 h 3839292"/>
                <a:gd name="connsiteX6-315" fmla="*/ 495500 w 5016841"/>
                <a:gd name="connsiteY6-316" fmla="*/ 3693490 h 3839292"/>
                <a:gd name="connsiteX7-317" fmla="*/ 1140959 w 5016841"/>
                <a:gd name="connsiteY7-318" fmla="*/ 3689903 h 3839292"/>
                <a:gd name="connsiteX8-319" fmla="*/ 1540785 w 5016841"/>
                <a:gd name="connsiteY8-320" fmla="*/ 3838718 h 3839292"/>
                <a:gd name="connsiteX9-321" fmla="*/ 2001571 w 5016841"/>
                <a:gd name="connsiteY9-322" fmla="*/ 3743692 h 3839292"/>
                <a:gd name="connsiteX10-323" fmla="*/ 2808394 w 5016841"/>
                <a:gd name="connsiteY10-324" fmla="*/ 3808237 h 3839292"/>
                <a:gd name="connsiteX11-325" fmla="*/ 3400065 w 5016841"/>
                <a:gd name="connsiteY11-326" fmla="*/ 3668388 h 3839292"/>
                <a:gd name="connsiteX12-327" fmla="*/ 4260676 w 5016841"/>
                <a:gd name="connsiteY12-328" fmla="*/ 3689903 h 3839292"/>
                <a:gd name="connsiteX13-329" fmla="*/ 4852347 w 5016841"/>
                <a:gd name="connsiteY13-330" fmla="*/ 3281113 h 3839292"/>
                <a:gd name="connsiteX14-331" fmla="*/ 4927651 w 5016841"/>
                <a:gd name="connsiteY14-332" fmla="*/ 2194590 h 3839292"/>
                <a:gd name="connsiteX15-333" fmla="*/ 5013712 w 5016841"/>
                <a:gd name="connsiteY15-334" fmla="*/ 1140341 h 3839292"/>
                <a:gd name="connsiteX16-335" fmla="*/ 4809316 w 5016841"/>
                <a:gd name="connsiteY16-336" fmla="*/ 548670 h 3839292"/>
                <a:gd name="connsiteX17-337" fmla="*/ 4174615 w 5016841"/>
                <a:gd name="connsiteY17-338" fmla="*/ 118364 h 3839292"/>
                <a:gd name="connsiteX18-339" fmla="*/ 3948705 w 5016841"/>
                <a:gd name="connsiteY18-340" fmla="*/ 96849 h 3839292"/>
                <a:gd name="connsiteX19-341" fmla="*/ 3733552 w 5016841"/>
                <a:gd name="connsiteY19-342" fmla="*/ 30 h 3839292"/>
                <a:gd name="connsiteX20-343" fmla="*/ 3055820 w 5016841"/>
                <a:gd name="connsiteY20-344" fmla="*/ 107607 h 3839292"/>
                <a:gd name="connsiteX21-345" fmla="*/ 2507180 w 5016841"/>
                <a:gd name="connsiteY21-346" fmla="*/ 30 h 3839292"/>
                <a:gd name="connsiteX22-347" fmla="*/ 2507180 w 5016841"/>
                <a:gd name="connsiteY22-348" fmla="*/ 30 h 3839292"/>
                <a:gd name="connsiteX23-349" fmla="*/ 2087632 w 5016841"/>
                <a:gd name="connsiteY23-350" fmla="*/ 53819 h 3839292"/>
                <a:gd name="connsiteX24-351" fmla="*/ 807472 w 5016841"/>
                <a:gd name="connsiteY24-352" fmla="*/ 21546 h 3839292"/>
                <a:gd name="connsiteX0-353" fmla="*/ 807472 w 5016841"/>
                <a:gd name="connsiteY0-354" fmla="*/ 21546 h 3839292"/>
                <a:gd name="connsiteX1-355" fmla="*/ 215801 w 5016841"/>
                <a:gd name="connsiteY1-356" fmla="*/ 473367 h 3839292"/>
                <a:gd name="connsiteX2-357" fmla="*/ 162013 w 5016841"/>
                <a:gd name="connsiteY2-358" fmla="*/ 1258675 h 3839292"/>
                <a:gd name="connsiteX3-359" fmla="*/ 648 w 5016841"/>
                <a:gd name="connsiteY3-360" fmla="*/ 1882619 h 3839292"/>
                <a:gd name="connsiteX4-361" fmla="*/ 108225 w 5016841"/>
                <a:gd name="connsiteY4-362" fmla="*/ 2560350 h 3839292"/>
                <a:gd name="connsiteX5-363" fmla="*/ 179942 w 5016841"/>
                <a:gd name="connsiteY5-364" fmla="*/ 3135885 h 3839292"/>
                <a:gd name="connsiteX6-365" fmla="*/ 405853 w 5016841"/>
                <a:gd name="connsiteY6-366" fmla="*/ 3693490 h 3839292"/>
                <a:gd name="connsiteX7-367" fmla="*/ 1140959 w 5016841"/>
                <a:gd name="connsiteY7-368" fmla="*/ 3689903 h 3839292"/>
                <a:gd name="connsiteX8-369" fmla="*/ 1540785 w 5016841"/>
                <a:gd name="connsiteY8-370" fmla="*/ 3838718 h 3839292"/>
                <a:gd name="connsiteX9-371" fmla="*/ 2001571 w 5016841"/>
                <a:gd name="connsiteY9-372" fmla="*/ 3743692 h 3839292"/>
                <a:gd name="connsiteX10-373" fmla="*/ 2808394 w 5016841"/>
                <a:gd name="connsiteY10-374" fmla="*/ 3808237 h 3839292"/>
                <a:gd name="connsiteX11-375" fmla="*/ 3400065 w 5016841"/>
                <a:gd name="connsiteY11-376" fmla="*/ 3668388 h 3839292"/>
                <a:gd name="connsiteX12-377" fmla="*/ 4260676 w 5016841"/>
                <a:gd name="connsiteY12-378" fmla="*/ 3689903 h 3839292"/>
                <a:gd name="connsiteX13-379" fmla="*/ 4852347 w 5016841"/>
                <a:gd name="connsiteY13-380" fmla="*/ 3281113 h 3839292"/>
                <a:gd name="connsiteX14-381" fmla="*/ 4927651 w 5016841"/>
                <a:gd name="connsiteY14-382" fmla="*/ 2194590 h 3839292"/>
                <a:gd name="connsiteX15-383" fmla="*/ 5013712 w 5016841"/>
                <a:gd name="connsiteY15-384" fmla="*/ 1140341 h 3839292"/>
                <a:gd name="connsiteX16-385" fmla="*/ 4809316 w 5016841"/>
                <a:gd name="connsiteY16-386" fmla="*/ 548670 h 3839292"/>
                <a:gd name="connsiteX17-387" fmla="*/ 4174615 w 5016841"/>
                <a:gd name="connsiteY17-388" fmla="*/ 118364 h 3839292"/>
                <a:gd name="connsiteX18-389" fmla="*/ 3948705 w 5016841"/>
                <a:gd name="connsiteY18-390" fmla="*/ 96849 h 3839292"/>
                <a:gd name="connsiteX19-391" fmla="*/ 3733552 w 5016841"/>
                <a:gd name="connsiteY19-392" fmla="*/ 30 h 3839292"/>
                <a:gd name="connsiteX20-393" fmla="*/ 3055820 w 5016841"/>
                <a:gd name="connsiteY20-394" fmla="*/ 107607 h 3839292"/>
                <a:gd name="connsiteX21-395" fmla="*/ 2507180 w 5016841"/>
                <a:gd name="connsiteY21-396" fmla="*/ 30 h 3839292"/>
                <a:gd name="connsiteX22-397" fmla="*/ 2507180 w 5016841"/>
                <a:gd name="connsiteY22-398" fmla="*/ 30 h 3839292"/>
                <a:gd name="connsiteX23-399" fmla="*/ 2087632 w 5016841"/>
                <a:gd name="connsiteY23-400" fmla="*/ 53819 h 3839292"/>
                <a:gd name="connsiteX24-401" fmla="*/ 807472 w 5016841"/>
                <a:gd name="connsiteY24-402" fmla="*/ 21546 h 3839292"/>
                <a:gd name="connsiteX0-403" fmla="*/ 807472 w 5016841"/>
                <a:gd name="connsiteY0-404" fmla="*/ 21546 h 3839292"/>
                <a:gd name="connsiteX1-405" fmla="*/ 215801 w 5016841"/>
                <a:gd name="connsiteY1-406" fmla="*/ 473367 h 3839292"/>
                <a:gd name="connsiteX2-407" fmla="*/ 162013 w 5016841"/>
                <a:gd name="connsiteY2-408" fmla="*/ 1258675 h 3839292"/>
                <a:gd name="connsiteX3-409" fmla="*/ 648 w 5016841"/>
                <a:gd name="connsiteY3-410" fmla="*/ 1882619 h 3839292"/>
                <a:gd name="connsiteX4-411" fmla="*/ 108225 w 5016841"/>
                <a:gd name="connsiteY4-412" fmla="*/ 2560350 h 3839292"/>
                <a:gd name="connsiteX5-413" fmla="*/ 179942 w 5016841"/>
                <a:gd name="connsiteY5-414" fmla="*/ 3135885 h 3839292"/>
                <a:gd name="connsiteX6-415" fmla="*/ 405853 w 5016841"/>
                <a:gd name="connsiteY6-416" fmla="*/ 3693490 h 3839292"/>
                <a:gd name="connsiteX7-417" fmla="*/ 1140959 w 5016841"/>
                <a:gd name="connsiteY7-418" fmla="*/ 3689903 h 3839292"/>
                <a:gd name="connsiteX8-419" fmla="*/ 1540785 w 5016841"/>
                <a:gd name="connsiteY8-420" fmla="*/ 3838718 h 3839292"/>
                <a:gd name="connsiteX9-421" fmla="*/ 2001571 w 5016841"/>
                <a:gd name="connsiteY9-422" fmla="*/ 3743692 h 3839292"/>
                <a:gd name="connsiteX10-423" fmla="*/ 2808394 w 5016841"/>
                <a:gd name="connsiteY10-424" fmla="*/ 3808237 h 3839292"/>
                <a:gd name="connsiteX11-425" fmla="*/ 3400065 w 5016841"/>
                <a:gd name="connsiteY11-426" fmla="*/ 3668388 h 3839292"/>
                <a:gd name="connsiteX12-427" fmla="*/ 4260676 w 5016841"/>
                <a:gd name="connsiteY12-428" fmla="*/ 3689903 h 3839292"/>
                <a:gd name="connsiteX13-429" fmla="*/ 4852347 w 5016841"/>
                <a:gd name="connsiteY13-430" fmla="*/ 3281113 h 3839292"/>
                <a:gd name="connsiteX14-431" fmla="*/ 4927651 w 5016841"/>
                <a:gd name="connsiteY14-432" fmla="*/ 2194590 h 3839292"/>
                <a:gd name="connsiteX15-433" fmla="*/ 5013712 w 5016841"/>
                <a:gd name="connsiteY15-434" fmla="*/ 1140341 h 3839292"/>
                <a:gd name="connsiteX16-435" fmla="*/ 4809316 w 5016841"/>
                <a:gd name="connsiteY16-436" fmla="*/ 548670 h 3839292"/>
                <a:gd name="connsiteX17-437" fmla="*/ 4174615 w 5016841"/>
                <a:gd name="connsiteY17-438" fmla="*/ 118364 h 3839292"/>
                <a:gd name="connsiteX18-439" fmla="*/ 3948705 w 5016841"/>
                <a:gd name="connsiteY18-440" fmla="*/ 96849 h 3839292"/>
                <a:gd name="connsiteX19-441" fmla="*/ 3733552 w 5016841"/>
                <a:gd name="connsiteY19-442" fmla="*/ 30 h 3839292"/>
                <a:gd name="connsiteX20-443" fmla="*/ 3055820 w 5016841"/>
                <a:gd name="connsiteY20-444" fmla="*/ 107607 h 3839292"/>
                <a:gd name="connsiteX21-445" fmla="*/ 2507180 w 5016841"/>
                <a:gd name="connsiteY21-446" fmla="*/ 30 h 3839292"/>
                <a:gd name="connsiteX22-447" fmla="*/ 2507180 w 5016841"/>
                <a:gd name="connsiteY22-448" fmla="*/ 30 h 3839292"/>
                <a:gd name="connsiteX23-449" fmla="*/ 2087632 w 5016841"/>
                <a:gd name="connsiteY23-450" fmla="*/ 53819 h 3839292"/>
                <a:gd name="connsiteX24-451" fmla="*/ 807472 w 5016841"/>
                <a:gd name="connsiteY24-452" fmla="*/ 21546 h 3839292"/>
                <a:gd name="connsiteX0-453" fmla="*/ 807768 w 5017137"/>
                <a:gd name="connsiteY0-454" fmla="*/ 21546 h 3839292"/>
                <a:gd name="connsiteX1-455" fmla="*/ 216097 w 5017137"/>
                <a:gd name="connsiteY1-456" fmla="*/ 473367 h 3839292"/>
                <a:gd name="connsiteX2-457" fmla="*/ 162309 w 5017137"/>
                <a:gd name="connsiteY2-458" fmla="*/ 1258675 h 3839292"/>
                <a:gd name="connsiteX3-459" fmla="*/ 944 w 5017137"/>
                <a:gd name="connsiteY3-460" fmla="*/ 1882619 h 3839292"/>
                <a:gd name="connsiteX4-461" fmla="*/ 99556 w 5017137"/>
                <a:gd name="connsiteY4-462" fmla="*/ 2506562 h 3839292"/>
                <a:gd name="connsiteX5-463" fmla="*/ 180238 w 5017137"/>
                <a:gd name="connsiteY5-464" fmla="*/ 3135885 h 3839292"/>
                <a:gd name="connsiteX6-465" fmla="*/ 406149 w 5017137"/>
                <a:gd name="connsiteY6-466" fmla="*/ 3693490 h 3839292"/>
                <a:gd name="connsiteX7-467" fmla="*/ 1141255 w 5017137"/>
                <a:gd name="connsiteY7-468" fmla="*/ 3689903 h 3839292"/>
                <a:gd name="connsiteX8-469" fmla="*/ 1541081 w 5017137"/>
                <a:gd name="connsiteY8-470" fmla="*/ 3838718 h 3839292"/>
                <a:gd name="connsiteX9-471" fmla="*/ 2001867 w 5017137"/>
                <a:gd name="connsiteY9-472" fmla="*/ 3743692 h 3839292"/>
                <a:gd name="connsiteX10-473" fmla="*/ 2808690 w 5017137"/>
                <a:gd name="connsiteY10-474" fmla="*/ 3808237 h 3839292"/>
                <a:gd name="connsiteX11-475" fmla="*/ 3400361 w 5017137"/>
                <a:gd name="connsiteY11-476" fmla="*/ 3668388 h 3839292"/>
                <a:gd name="connsiteX12-477" fmla="*/ 4260972 w 5017137"/>
                <a:gd name="connsiteY12-478" fmla="*/ 3689903 h 3839292"/>
                <a:gd name="connsiteX13-479" fmla="*/ 4852643 w 5017137"/>
                <a:gd name="connsiteY13-480" fmla="*/ 3281113 h 3839292"/>
                <a:gd name="connsiteX14-481" fmla="*/ 4927947 w 5017137"/>
                <a:gd name="connsiteY14-482" fmla="*/ 2194590 h 3839292"/>
                <a:gd name="connsiteX15-483" fmla="*/ 5014008 w 5017137"/>
                <a:gd name="connsiteY15-484" fmla="*/ 1140341 h 3839292"/>
                <a:gd name="connsiteX16-485" fmla="*/ 4809612 w 5017137"/>
                <a:gd name="connsiteY16-486" fmla="*/ 548670 h 3839292"/>
                <a:gd name="connsiteX17-487" fmla="*/ 4174911 w 5017137"/>
                <a:gd name="connsiteY17-488" fmla="*/ 118364 h 3839292"/>
                <a:gd name="connsiteX18-489" fmla="*/ 3949001 w 5017137"/>
                <a:gd name="connsiteY18-490" fmla="*/ 96849 h 3839292"/>
                <a:gd name="connsiteX19-491" fmla="*/ 3733848 w 5017137"/>
                <a:gd name="connsiteY19-492" fmla="*/ 30 h 3839292"/>
                <a:gd name="connsiteX20-493" fmla="*/ 3056116 w 5017137"/>
                <a:gd name="connsiteY20-494" fmla="*/ 107607 h 3839292"/>
                <a:gd name="connsiteX21-495" fmla="*/ 2507476 w 5017137"/>
                <a:gd name="connsiteY21-496" fmla="*/ 30 h 3839292"/>
                <a:gd name="connsiteX22-497" fmla="*/ 2507476 w 5017137"/>
                <a:gd name="connsiteY22-498" fmla="*/ 30 h 3839292"/>
                <a:gd name="connsiteX23-499" fmla="*/ 2087928 w 5017137"/>
                <a:gd name="connsiteY23-500" fmla="*/ 53819 h 3839292"/>
                <a:gd name="connsiteX24-501" fmla="*/ 807768 w 5017137"/>
                <a:gd name="connsiteY24-502" fmla="*/ 21546 h 3839292"/>
                <a:gd name="connsiteX0-503" fmla="*/ 807768 w 5017137"/>
                <a:gd name="connsiteY0-504" fmla="*/ 21546 h 3839292"/>
                <a:gd name="connsiteX1-505" fmla="*/ 216097 w 5017137"/>
                <a:gd name="connsiteY1-506" fmla="*/ 473367 h 3839292"/>
                <a:gd name="connsiteX2-507" fmla="*/ 162309 w 5017137"/>
                <a:gd name="connsiteY2-508" fmla="*/ 1258675 h 3839292"/>
                <a:gd name="connsiteX3-509" fmla="*/ 944 w 5017137"/>
                <a:gd name="connsiteY3-510" fmla="*/ 1882619 h 3839292"/>
                <a:gd name="connsiteX4-511" fmla="*/ 99556 w 5017137"/>
                <a:gd name="connsiteY4-512" fmla="*/ 2506562 h 3839292"/>
                <a:gd name="connsiteX5-513" fmla="*/ 180238 w 5017137"/>
                <a:gd name="connsiteY5-514" fmla="*/ 3135885 h 3839292"/>
                <a:gd name="connsiteX6-515" fmla="*/ 406149 w 5017137"/>
                <a:gd name="connsiteY6-516" fmla="*/ 3693490 h 3839292"/>
                <a:gd name="connsiteX7-517" fmla="*/ 1141255 w 5017137"/>
                <a:gd name="connsiteY7-518" fmla="*/ 3689903 h 3839292"/>
                <a:gd name="connsiteX8-519" fmla="*/ 1541081 w 5017137"/>
                <a:gd name="connsiteY8-520" fmla="*/ 3838718 h 3839292"/>
                <a:gd name="connsiteX9-521" fmla="*/ 2001867 w 5017137"/>
                <a:gd name="connsiteY9-522" fmla="*/ 3743692 h 3839292"/>
                <a:gd name="connsiteX10-523" fmla="*/ 2808690 w 5017137"/>
                <a:gd name="connsiteY10-524" fmla="*/ 3808237 h 3839292"/>
                <a:gd name="connsiteX11-525" fmla="*/ 3400361 w 5017137"/>
                <a:gd name="connsiteY11-526" fmla="*/ 3668388 h 3839292"/>
                <a:gd name="connsiteX12-527" fmla="*/ 4260972 w 5017137"/>
                <a:gd name="connsiteY12-528" fmla="*/ 3689903 h 3839292"/>
                <a:gd name="connsiteX13-529" fmla="*/ 4852643 w 5017137"/>
                <a:gd name="connsiteY13-530" fmla="*/ 3281113 h 3839292"/>
                <a:gd name="connsiteX14-531" fmla="*/ 4927947 w 5017137"/>
                <a:gd name="connsiteY14-532" fmla="*/ 2194590 h 3839292"/>
                <a:gd name="connsiteX15-533" fmla="*/ 5014008 w 5017137"/>
                <a:gd name="connsiteY15-534" fmla="*/ 1140341 h 3839292"/>
                <a:gd name="connsiteX16-535" fmla="*/ 4809612 w 5017137"/>
                <a:gd name="connsiteY16-536" fmla="*/ 548670 h 3839292"/>
                <a:gd name="connsiteX17-537" fmla="*/ 4174911 w 5017137"/>
                <a:gd name="connsiteY17-538" fmla="*/ 118364 h 3839292"/>
                <a:gd name="connsiteX18-539" fmla="*/ 3949001 w 5017137"/>
                <a:gd name="connsiteY18-540" fmla="*/ 96849 h 3839292"/>
                <a:gd name="connsiteX19-541" fmla="*/ 3733848 w 5017137"/>
                <a:gd name="connsiteY19-542" fmla="*/ 30 h 3839292"/>
                <a:gd name="connsiteX20-543" fmla="*/ 3056116 w 5017137"/>
                <a:gd name="connsiteY20-544" fmla="*/ 107607 h 3839292"/>
                <a:gd name="connsiteX21-545" fmla="*/ 2507476 w 5017137"/>
                <a:gd name="connsiteY21-546" fmla="*/ 30 h 3839292"/>
                <a:gd name="connsiteX22-547" fmla="*/ 2507476 w 5017137"/>
                <a:gd name="connsiteY22-548" fmla="*/ 30 h 3839292"/>
                <a:gd name="connsiteX23-549" fmla="*/ 2087928 w 5017137"/>
                <a:gd name="connsiteY23-550" fmla="*/ 53819 h 3839292"/>
                <a:gd name="connsiteX24-551" fmla="*/ 807768 w 5017137"/>
                <a:gd name="connsiteY24-552" fmla="*/ 21546 h 3839292"/>
                <a:gd name="connsiteX0-553" fmla="*/ 816659 w 5026028"/>
                <a:gd name="connsiteY0-554" fmla="*/ 21546 h 3839292"/>
                <a:gd name="connsiteX1-555" fmla="*/ 224988 w 5026028"/>
                <a:gd name="connsiteY1-556" fmla="*/ 473367 h 3839292"/>
                <a:gd name="connsiteX2-557" fmla="*/ 171200 w 5026028"/>
                <a:gd name="connsiteY2-558" fmla="*/ 1258675 h 3839292"/>
                <a:gd name="connsiteX3-559" fmla="*/ 870 w 5026028"/>
                <a:gd name="connsiteY3-560" fmla="*/ 1900549 h 3839292"/>
                <a:gd name="connsiteX4-561" fmla="*/ 108447 w 5026028"/>
                <a:gd name="connsiteY4-562" fmla="*/ 2506562 h 3839292"/>
                <a:gd name="connsiteX5-563" fmla="*/ 189129 w 5026028"/>
                <a:gd name="connsiteY5-564" fmla="*/ 3135885 h 3839292"/>
                <a:gd name="connsiteX6-565" fmla="*/ 415040 w 5026028"/>
                <a:gd name="connsiteY6-566" fmla="*/ 3693490 h 3839292"/>
                <a:gd name="connsiteX7-567" fmla="*/ 1150146 w 5026028"/>
                <a:gd name="connsiteY7-568" fmla="*/ 3689903 h 3839292"/>
                <a:gd name="connsiteX8-569" fmla="*/ 1549972 w 5026028"/>
                <a:gd name="connsiteY8-570" fmla="*/ 3838718 h 3839292"/>
                <a:gd name="connsiteX9-571" fmla="*/ 2010758 w 5026028"/>
                <a:gd name="connsiteY9-572" fmla="*/ 3743692 h 3839292"/>
                <a:gd name="connsiteX10-573" fmla="*/ 2817581 w 5026028"/>
                <a:gd name="connsiteY10-574" fmla="*/ 3808237 h 3839292"/>
                <a:gd name="connsiteX11-575" fmla="*/ 3409252 w 5026028"/>
                <a:gd name="connsiteY11-576" fmla="*/ 3668388 h 3839292"/>
                <a:gd name="connsiteX12-577" fmla="*/ 4269863 w 5026028"/>
                <a:gd name="connsiteY12-578" fmla="*/ 3689903 h 3839292"/>
                <a:gd name="connsiteX13-579" fmla="*/ 4861534 w 5026028"/>
                <a:gd name="connsiteY13-580" fmla="*/ 3281113 h 3839292"/>
                <a:gd name="connsiteX14-581" fmla="*/ 4936838 w 5026028"/>
                <a:gd name="connsiteY14-582" fmla="*/ 2194590 h 3839292"/>
                <a:gd name="connsiteX15-583" fmla="*/ 5022899 w 5026028"/>
                <a:gd name="connsiteY15-584" fmla="*/ 1140341 h 3839292"/>
                <a:gd name="connsiteX16-585" fmla="*/ 4818503 w 5026028"/>
                <a:gd name="connsiteY16-586" fmla="*/ 548670 h 3839292"/>
                <a:gd name="connsiteX17-587" fmla="*/ 4183802 w 5026028"/>
                <a:gd name="connsiteY17-588" fmla="*/ 118364 h 3839292"/>
                <a:gd name="connsiteX18-589" fmla="*/ 3957892 w 5026028"/>
                <a:gd name="connsiteY18-590" fmla="*/ 96849 h 3839292"/>
                <a:gd name="connsiteX19-591" fmla="*/ 3742739 w 5026028"/>
                <a:gd name="connsiteY19-592" fmla="*/ 30 h 3839292"/>
                <a:gd name="connsiteX20-593" fmla="*/ 3065007 w 5026028"/>
                <a:gd name="connsiteY20-594" fmla="*/ 107607 h 3839292"/>
                <a:gd name="connsiteX21-595" fmla="*/ 2516367 w 5026028"/>
                <a:gd name="connsiteY21-596" fmla="*/ 30 h 3839292"/>
                <a:gd name="connsiteX22-597" fmla="*/ 2516367 w 5026028"/>
                <a:gd name="connsiteY22-598" fmla="*/ 30 h 3839292"/>
                <a:gd name="connsiteX23-599" fmla="*/ 2096819 w 5026028"/>
                <a:gd name="connsiteY23-600" fmla="*/ 53819 h 3839292"/>
                <a:gd name="connsiteX24-601" fmla="*/ 816659 w 5026028"/>
                <a:gd name="connsiteY24-602" fmla="*/ 21546 h 3839292"/>
                <a:gd name="connsiteX0-603" fmla="*/ 816659 w 5026028"/>
                <a:gd name="connsiteY0-604" fmla="*/ 21546 h 3839292"/>
                <a:gd name="connsiteX1-605" fmla="*/ 224988 w 5026028"/>
                <a:gd name="connsiteY1-606" fmla="*/ 473367 h 3839292"/>
                <a:gd name="connsiteX2-607" fmla="*/ 171200 w 5026028"/>
                <a:gd name="connsiteY2-608" fmla="*/ 1258675 h 3839292"/>
                <a:gd name="connsiteX3-609" fmla="*/ 870 w 5026028"/>
                <a:gd name="connsiteY3-610" fmla="*/ 1900549 h 3839292"/>
                <a:gd name="connsiteX4-611" fmla="*/ 108447 w 5026028"/>
                <a:gd name="connsiteY4-612" fmla="*/ 2506562 h 3839292"/>
                <a:gd name="connsiteX5-613" fmla="*/ 189129 w 5026028"/>
                <a:gd name="connsiteY5-614" fmla="*/ 3135885 h 3839292"/>
                <a:gd name="connsiteX6-615" fmla="*/ 415040 w 5026028"/>
                <a:gd name="connsiteY6-616" fmla="*/ 3693490 h 3839292"/>
                <a:gd name="connsiteX7-617" fmla="*/ 1150146 w 5026028"/>
                <a:gd name="connsiteY7-618" fmla="*/ 3689903 h 3839292"/>
                <a:gd name="connsiteX8-619" fmla="*/ 1549972 w 5026028"/>
                <a:gd name="connsiteY8-620" fmla="*/ 3838718 h 3839292"/>
                <a:gd name="connsiteX9-621" fmla="*/ 2010758 w 5026028"/>
                <a:gd name="connsiteY9-622" fmla="*/ 3743692 h 3839292"/>
                <a:gd name="connsiteX10-623" fmla="*/ 2817581 w 5026028"/>
                <a:gd name="connsiteY10-624" fmla="*/ 3808237 h 3839292"/>
                <a:gd name="connsiteX11-625" fmla="*/ 3409252 w 5026028"/>
                <a:gd name="connsiteY11-626" fmla="*/ 3668388 h 3839292"/>
                <a:gd name="connsiteX12-627" fmla="*/ 4269863 w 5026028"/>
                <a:gd name="connsiteY12-628" fmla="*/ 3689903 h 3839292"/>
                <a:gd name="connsiteX13-629" fmla="*/ 4861534 w 5026028"/>
                <a:gd name="connsiteY13-630" fmla="*/ 3281113 h 3839292"/>
                <a:gd name="connsiteX14-631" fmla="*/ 4936838 w 5026028"/>
                <a:gd name="connsiteY14-632" fmla="*/ 2194590 h 3839292"/>
                <a:gd name="connsiteX15-633" fmla="*/ 5022899 w 5026028"/>
                <a:gd name="connsiteY15-634" fmla="*/ 1140341 h 3839292"/>
                <a:gd name="connsiteX16-635" fmla="*/ 4818503 w 5026028"/>
                <a:gd name="connsiteY16-636" fmla="*/ 548670 h 3839292"/>
                <a:gd name="connsiteX17-637" fmla="*/ 4183802 w 5026028"/>
                <a:gd name="connsiteY17-638" fmla="*/ 118364 h 3839292"/>
                <a:gd name="connsiteX18-639" fmla="*/ 3957892 w 5026028"/>
                <a:gd name="connsiteY18-640" fmla="*/ 96849 h 3839292"/>
                <a:gd name="connsiteX19-641" fmla="*/ 3742739 w 5026028"/>
                <a:gd name="connsiteY19-642" fmla="*/ 30 h 3839292"/>
                <a:gd name="connsiteX20-643" fmla="*/ 3065007 w 5026028"/>
                <a:gd name="connsiteY20-644" fmla="*/ 107607 h 3839292"/>
                <a:gd name="connsiteX21-645" fmla="*/ 2516367 w 5026028"/>
                <a:gd name="connsiteY21-646" fmla="*/ 30 h 3839292"/>
                <a:gd name="connsiteX22-647" fmla="*/ 2516367 w 5026028"/>
                <a:gd name="connsiteY22-648" fmla="*/ 30 h 3839292"/>
                <a:gd name="connsiteX23-649" fmla="*/ 2096819 w 5026028"/>
                <a:gd name="connsiteY23-650" fmla="*/ 53819 h 3839292"/>
                <a:gd name="connsiteX24-651" fmla="*/ 816659 w 5026028"/>
                <a:gd name="connsiteY24-652" fmla="*/ 21546 h 3839292"/>
                <a:gd name="connsiteX0-653" fmla="*/ 816659 w 5026028"/>
                <a:gd name="connsiteY0-654" fmla="*/ 21546 h 3810013"/>
                <a:gd name="connsiteX1-655" fmla="*/ 224988 w 5026028"/>
                <a:gd name="connsiteY1-656" fmla="*/ 473367 h 3810013"/>
                <a:gd name="connsiteX2-657" fmla="*/ 171200 w 5026028"/>
                <a:gd name="connsiteY2-658" fmla="*/ 1258675 h 3810013"/>
                <a:gd name="connsiteX3-659" fmla="*/ 870 w 5026028"/>
                <a:gd name="connsiteY3-660" fmla="*/ 1900549 h 3810013"/>
                <a:gd name="connsiteX4-661" fmla="*/ 108447 w 5026028"/>
                <a:gd name="connsiteY4-662" fmla="*/ 2506562 h 3810013"/>
                <a:gd name="connsiteX5-663" fmla="*/ 189129 w 5026028"/>
                <a:gd name="connsiteY5-664" fmla="*/ 3135885 h 3810013"/>
                <a:gd name="connsiteX6-665" fmla="*/ 415040 w 5026028"/>
                <a:gd name="connsiteY6-666" fmla="*/ 3693490 h 3810013"/>
                <a:gd name="connsiteX7-667" fmla="*/ 1150146 w 5026028"/>
                <a:gd name="connsiteY7-668" fmla="*/ 3689903 h 3810013"/>
                <a:gd name="connsiteX8-669" fmla="*/ 2010758 w 5026028"/>
                <a:gd name="connsiteY8-670" fmla="*/ 3743692 h 3810013"/>
                <a:gd name="connsiteX9-671" fmla="*/ 2817581 w 5026028"/>
                <a:gd name="connsiteY9-672" fmla="*/ 3808237 h 3810013"/>
                <a:gd name="connsiteX10-673" fmla="*/ 3409252 w 5026028"/>
                <a:gd name="connsiteY10-674" fmla="*/ 3668388 h 3810013"/>
                <a:gd name="connsiteX11-675" fmla="*/ 4269863 w 5026028"/>
                <a:gd name="connsiteY11-676" fmla="*/ 3689903 h 3810013"/>
                <a:gd name="connsiteX12-677" fmla="*/ 4861534 w 5026028"/>
                <a:gd name="connsiteY12-678" fmla="*/ 3281113 h 3810013"/>
                <a:gd name="connsiteX13-679" fmla="*/ 4936838 w 5026028"/>
                <a:gd name="connsiteY13-680" fmla="*/ 2194590 h 3810013"/>
                <a:gd name="connsiteX14-681" fmla="*/ 5022899 w 5026028"/>
                <a:gd name="connsiteY14-682" fmla="*/ 1140341 h 3810013"/>
                <a:gd name="connsiteX15-683" fmla="*/ 4818503 w 5026028"/>
                <a:gd name="connsiteY15-684" fmla="*/ 548670 h 3810013"/>
                <a:gd name="connsiteX16-685" fmla="*/ 4183802 w 5026028"/>
                <a:gd name="connsiteY16-686" fmla="*/ 118364 h 3810013"/>
                <a:gd name="connsiteX17-687" fmla="*/ 3957892 w 5026028"/>
                <a:gd name="connsiteY17-688" fmla="*/ 96849 h 3810013"/>
                <a:gd name="connsiteX18-689" fmla="*/ 3742739 w 5026028"/>
                <a:gd name="connsiteY18-690" fmla="*/ 30 h 3810013"/>
                <a:gd name="connsiteX19-691" fmla="*/ 3065007 w 5026028"/>
                <a:gd name="connsiteY19-692" fmla="*/ 107607 h 3810013"/>
                <a:gd name="connsiteX20-693" fmla="*/ 2516367 w 5026028"/>
                <a:gd name="connsiteY20-694" fmla="*/ 30 h 3810013"/>
                <a:gd name="connsiteX21-695" fmla="*/ 2516367 w 5026028"/>
                <a:gd name="connsiteY21-696" fmla="*/ 30 h 3810013"/>
                <a:gd name="connsiteX22-697" fmla="*/ 2096819 w 5026028"/>
                <a:gd name="connsiteY22-698" fmla="*/ 53819 h 3810013"/>
                <a:gd name="connsiteX23-699" fmla="*/ 816659 w 5026028"/>
                <a:gd name="connsiteY23-700" fmla="*/ 21546 h 3810013"/>
                <a:gd name="connsiteX0-701" fmla="*/ 816659 w 5026028"/>
                <a:gd name="connsiteY0-702" fmla="*/ 21546 h 3810013"/>
                <a:gd name="connsiteX1-703" fmla="*/ 224988 w 5026028"/>
                <a:gd name="connsiteY1-704" fmla="*/ 473367 h 3810013"/>
                <a:gd name="connsiteX2-705" fmla="*/ 171200 w 5026028"/>
                <a:gd name="connsiteY2-706" fmla="*/ 1258675 h 3810013"/>
                <a:gd name="connsiteX3-707" fmla="*/ 870 w 5026028"/>
                <a:gd name="connsiteY3-708" fmla="*/ 1900549 h 3810013"/>
                <a:gd name="connsiteX4-709" fmla="*/ 108447 w 5026028"/>
                <a:gd name="connsiteY4-710" fmla="*/ 2506562 h 3810013"/>
                <a:gd name="connsiteX5-711" fmla="*/ 189129 w 5026028"/>
                <a:gd name="connsiteY5-712" fmla="*/ 3135885 h 3810013"/>
                <a:gd name="connsiteX6-713" fmla="*/ 415040 w 5026028"/>
                <a:gd name="connsiteY6-714" fmla="*/ 3693490 h 3810013"/>
                <a:gd name="connsiteX7-715" fmla="*/ 1490805 w 5026028"/>
                <a:gd name="connsiteY7-716" fmla="*/ 3689903 h 3810013"/>
                <a:gd name="connsiteX8-717" fmla="*/ 2010758 w 5026028"/>
                <a:gd name="connsiteY8-718" fmla="*/ 3743692 h 3810013"/>
                <a:gd name="connsiteX9-719" fmla="*/ 2817581 w 5026028"/>
                <a:gd name="connsiteY9-720" fmla="*/ 3808237 h 3810013"/>
                <a:gd name="connsiteX10-721" fmla="*/ 3409252 w 5026028"/>
                <a:gd name="connsiteY10-722" fmla="*/ 3668388 h 3810013"/>
                <a:gd name="connsiteX11-723" fmla="*/ 4269863 w 5026028"/>
                <a:gd name="connsiteY11-724" fmla="*/ 3689903 h 3810013"/>
                <a:gd name="connsiteX12-725" fmla="*/ 4861534 w 5026028"/>
                <a:gd name="connsiteY12-726" fmla="*/ 3281113 h 3810013"/>
                <a:gd name="connsiteX13-727" fmla="*/ 4936838 w 5026028"/>
                <a:gd name="connsiteY13-728" fmla="*/ 2194590 h 3810013"/>
                <a:gd name="connsiteX14-729" fmla="*/ 5022899 w 5026028"/>
                <a:gd name="connsiteY14-730" fmla="*/ 1140341 h 3810013"/>
                <a:gd name="connsiteX15-731" fmla="*/ 4818503 w 5026028"/>
                <a:gd name="connsiteY15-732" fmla="*/ 548670 h 3810013"/>
                <a:gd name="connsiteX16-733" fmla="*/ 4183802 w 5026028"/>
                <a:gd name="connsiteY16-734" fmla="*/ 118364 h 3810013"/>
                <a:gd name="connsiteX17-735" fmla="*/ 3957892 w 5026028"/>
                <a:gd name="connsiteY17-736" fmla="*/ 96849 h 3810013"/>
                <a:gd name="connsiteX18-737" fmla="*/ 3742739 w 5026028"/>
                <a:gd name="connsiteY18-738" fmla="*/ 30 h 3810013"/>
                <a:gd name="connsiteX19-739" fmla="*/ 3065007 w 5026028"/>
                <a:gd name="connsiteY19-740" fmla="*/ 107607 h 3810013"/>
                <a:gd name="connsiteX20-741" fmla="*/ 2516367 w 5026028"/>
                <a:gd name="connsiteY20-742" fmla="*/ 30 h 3810013"/>
                <a:gd name="connsiteX21-743" fmla="*/ 2516367 w 5026028"/>
                <a:gd name="connsiteY21-744" fmla="*/ 30 h 3810013"/>
                <a:gd name="connsiteX22-745" fmla="*/ 2096819 w 5026028"/>
                <a:gd name="connsiteY22-746" fmla="*/ 53819 h 3810013"/>
                <a:gd name="connsiteX23-747" fmla="*/ 816659 w 5026028"/>
                <a:gd name="connsiteY23-748" fmla="*/ 21546 h 3810013"/>
                <a:gd name="connsiteX0-749" fmla="*/ 816659 w 5026028"/>
                <a:gd name="connsiteY0-750" fmla="*/ 21546 h 3854200"/>
                <a:gd name="connsiteX1-751" fmla="*/ 224988 w 5026028"/>
                <a:gd name="connsiteY1-752" fmla="*/ 473367 h 3854200"/>
                <a:gd name="connsiteX2-753" fmla="*/ 171200 w 5026028"/>
                <a:gd name="connsiteY2-754" fmla="*/ 1258675 h 3854200"/>
                <a:gd name="connsiteX3-755" fmla="*/ 870 w 5026028"/>
                <a:gd name="connsiteY3-756" fmla="*/ 1900549 h 3854200"/>
                <a:gd name="connsiteX4-757" fmla="*/ 108447 w 5026028"/>
                <a:gd name="connsiteY4-758" fmla="*/ 2506562 h 3854200"/>
                <a:gd name="connsiteX5-759" fmla="*/ 189129 w 5026028"/>
                <a:gd name="connsiteY5-760" fmla="*/ 3135885 h 3854200"/>
                <a:gd name="connsiteX6-761" fmla="*/ 415040 w 5026028"/>
                <a:gd name="connsiteY6-762" fmla="*/ 3693490 h 3854200"/>
                <a:gd name="connsiteX7-763" fmla="*/ 1490805 w 5026028"/>
                <a:gd name="connsiteY7-764" fmla="*/ 3689903 h 3854200"/>
                <a:gd name="connsiteX8-765" fmla="*/ 2010758 w 5026028"/>
                <a:gd name="connsiteY8-766" fmla="*/ 3743692 h 3854200"/>
                <a:gd name="connsiteX9-767" fmla="*/ 2611393 w 5026028"/>
                <a:gd name="connsiteY9-768" fmla="*/ 3853061 h 3854200"/>
                <a:gd name="connsiteX10-769" fmla="*/ 3409252 w 5026028"/>
                <a:gd name="connsiteY10-770" fmla="*/ 3668388 h 3854200"/>
                <a:gd name="connsiteX11-771" fmla="*/ 4269863 w 5026028"/>
                <a:gd name="connsiteY11-772" fmla="*/ 3689903 h 3854200"/>
                <a:gd name="connsiteX12-773" fmla="*/ 4861534 w 5026028"/>
                <a:gd name="connsiteY12-774" fmla="*/ 3281113 h 3854200"/>
                <a:gd name="connsiteX13-775" fmla="*/ 4936838 w 5026028"/>
                <a:gd name="connsiteY13-776" fmla="*/ 2194590 h 3854200"/>
                <a:gd name="connsiteX14-777" fmla="*/ 5022899 w 5026028"/>
                <a:gd name="connsiteY14-778" fmla="*/ 1140341 h 3854200"/>
                <a:gd name="connsiteX15-779" fmla="*/ 4818503 w 5026028"/>
                <a:gd name="connsiteY15-780" fmla="*/ 548670 h 3854200"/>
                <a:gd name="connsiteX16-781" fmla="*/ 4183802 w 5026028"/>
                <a:gd name="connsiteY16-782" fmla="*/ 118364 h 3854200"/>
                <a:gd name="connsiteX17-783" fmla="*/ 3957892 w 5026028"/>
                <a:gd name="connsiteY17-784" fmla="*/ 96849 h 3854200"/>
                <a:gd name="connsiteX18-785" fmla="*/ 3742739 w 5026028"/>
                <a:gd name="connsiteY18-786" fmla="*/ 30 h 3854200"/>
                <a:gd name="connsiteX19-787" fmla="*/ 3065007 w 5026028"/>
                <a:gd name="connsiteY19-788" fmla="*/ 107607 h 3854200"/>
                <a:gd name="connsiteX20-789" fmla="*/ 2516367 w 5026028"/>
                <a:gd name="connsiteY20-790" fmla="*/ 30 h 3854200"/>
                <a:gd name="connsiteX21-791" fmla="*/ 2516367 w 5026028"/>
                <a:gd name="connsiteY21-792" fmla="*/ 30 h 3854200"/>
                <a:gd name="connsiteX22-793" fmla="*/ 2096819 w 5026028"/>
                <a:gd name="connsiteY22-794" fmla="*/ 53819 h 3854200"/>
                <a:gd name="connsiteX23-795" fmla="*/ 816659 w 5026028"/>
                <a:gd name="connsiteY23-796" fmla="*/ 21546 h 3854200"/>
                <a:gd name="connsiteX0-797" fmla="*/ 816659 w 5026028"/>
                <a:gd name="connsiteY0-798" fmla="*/ 21546 h 3854200"/>
                <a:gd name="connsiteX1-799" fmla="*/ 224988 w 5026028"/>
                <a:gd name="connsiteY1-800" fmla="*/ 473367 h 3854200"/>
                <a:gd name="connsiteX2-801" fmla="*/ 171200 w 5026028"/>
                <a:gd name="connsiteY2-802" fmla="*/ 1258675 h 3854200"/>
                <a:gd name="connsiteX3-803" fmla="*/ 870 w 5026028"/>
                <a:gd name="connsiteY3-804" fmla="*/ 1900549 h 3854200"/>
                <a:gd name="connsiteX4-805" fmla="*/ 108447 w 5026028"/>
                <a:gd name="connsiteY4-806" fmla="*/ 2506562 h 3854200"/>
                <a:gd name="connsiteX5-807" fmla="*/ 189129 w 5026028"/>
                <a:gd name="connsiteY5-808" fmla="*/ 3135885 h 3854200"/>
                <a:gd name="connsiteX6-809" fmla="*/ 415040 w 5026028"/>
                <a:gd name="connsiteY6-810" fmla="*/ 3693490 h 3854200"/>
                <a:gd name="connsiteX7-811" fmla="*/ 1490805 w 5026028"/>
                <a:gd name="connsiteY7-812" fmla="*/ 3689903 h 3854200"/>
                <a:gd name="connsiteX8-813" fmla="*/ 2010758 w 5026028"/>
                <a:gd name="connsiteY8-814" fmla="*/ 3743692 h 3854200"/>
                <a:gd name="connsiteX9-815" fmla="*/ 2575534 w 5026028"/>
                <a:gd name="connsiteY9-816" fmla="*/ 3853061 h 3854200"/>
                <a:gd name="connsiteX10-817" fmla="*/ 3409252 w 5026028"/>
                <a:gd name="connsiteY10-818" fmla="*/ 3668388 h 3854200"/>
                <a:gd name="connsiteX11-819" fmla="*/ 4269863 w 5026028"/>
                <a:gd name="connsiteY11-820" fmla="*/ 3689903 h 3854200"/>
                <a:gd name="connsiteX12-821" fmla="*/ 4861534 w 5026028"/>
                <a:gd name="connsiteY12-822" fmla="*/ 3281113 h 3854200"/>
                <a:gd name="connsiteX13-823" fmla="*/ 4936838 w 5026028"/>
                <a:gd name="connsiteY13-824" fmla="*/ 2194590 h 3854200"/>
                <a:gd name="connsiteX14-825" fmla="*/ 5022899 w 5026028"/>
                <a:gd name="connsiteY14-826" fmla="*/ 1140341 h 3854200"/>
                <a:gd name="connsiteX15-827" fmla="*/ 4818503 w 5026028"/>
                <a:gd name="connsiteY15-828" fmla="*/ 548670 h 3854200"/>
                <a:gd name="connsiteX16-829" fmla="*/ 4183802 w 5026028"/>
                <a:gd name="connsiteY16-830" fmla="*/ 118364 h 3854200"/>
                <a:gd name="connsiteX17-831" fmla="*/ 3957892 w 5026028"/>
                <a:gd name="connsiteY17-832" fmla="*/ 96849 h 3854200"/>
                <a:gd name="connsiteX18-833" fmla="*/ 3742739 w 5026028"/>
                <a:gd name="connsiteY18-834" fmla="*/ 30 h 3854200"/>
                <a:gd name="connsiteX19-835" fmla="*/ 3065007 w 5026028"/>
                <a:gd name="connsiteY19-836" fmla="*/ 107607 h 3854200"/>
                <a:gd name="connsiteX20-837" fmla="*/ 2516367 w 5026028"/>
                <a:gd name="connsiteY20-838" fmla="*/ 30 h 3854200"/>
                <a:gd name="connsiteX21-839" fmla="*/ 2516367 w 5026028"/>
                <a:gd name="connsiteY21-840" fmla="*/ 30 h 3854200"/>
                <a:gd name="connsiteX22-841" fmla="*/ 2096819 w 5026028"/>
                <a:gd name="connsiteY22-842" fmla="*/ 53819 h 3854200"/>
                <a:gd name="connsiteX23-843" fmla="*/ 816659 w 5026028"/>
                <a:gd name="connsiteY23-844" fmla="*/ 21546 h 3854200"/>
                <a:gd name="connsiteX0-845" fmla="*/ 816659 w 5026028"/>
                <a:gd name="connsiteY0-846" fmla="*/ 21546 h 3854232"/>
                <a:gd name="connsiteX1-847" fmla="*/ 224988 w 5026028"/>
                <a:gd name="connsiteY1-848" fmla="*/ 473367 h 3854232"/>
                <a:gd name="connsiteX2-849" fmla="*/ 171200 w 5026028"/>
                <a:gd name="connsiteY2-850" fmla="*/ 1258675 h 3854232"/>
                <a:gd name="connsiteX3-851" fmla="*/ 870 w 5026028"/>
                <a:gd name="connsiteY3-852" fmla="*/ 1900549 h 3854232"/>
                <a:gd name="connsiteX4-853" fmla="*/ 108447 w 5026028"/>
                <a:gd name="connsiteY4-854" fmla="*/ 2506562 h 3854232"/>
                <a:gd name="connsiteX5-855" fmla="*/ 189129 w 5026028"/>
                <a:gd name="connsiteY5-856" fmla="*/ 3135885 h 3854232"/>
                <a:gd name="connsiteX6-857" fmla="*/ 415040 w 5026028"/>
                <a:gd name="connsiteY6-858" fmla="*/ 3693490 h 3854232"/>
                <a:gd name="connsiteX7-859" fmla="*/ 1437017 w 5026028"/>
                <a:gd name="connsiteY7-860" fmla="*/ 3671974 h 3854232"/>
                <a:gd name="connsiteX8-861" fmla="*/ 2010758 w 5026028"/>
                <a:gd name="connsiteY8-862" fmla="*/ 3743692 h 3854232"/>
                <a:gd name="connsiteX9-863" fmla="*/ 2575534 w 5026028"/>
                <a:gd name="connsiteY9-864" fmla="*/ 3853061 h 3854232"/>
                <a:gd name="connsiteX10-865" fmla="*/ 3409252 w 5026028"/>
                <a:gd name="connsiteY10-866" fmla="*/ 3668388 h 3854232"/>
                <a:gd name="connsiteX11-867" fmla="*/ 4269863 w 5026028"/>
                <a:gd name="connsiteY11-868" fmla="*/ 3689903 h 3854232"/>
                <a:gd name="connsiteX12-869" fmla="*/ 4861534 w 5026028"/>
                <a:gd name="connsiteY12-870" fmla="*/ 3281113 h 3854232"/>
                <a:gd name="connsiteX13-871" fmla="*/ 4936838 w 5026028"/>
                <a:gd name="connsiteY13-872" fmla="*/ 2194590 h 3854232"/>
                <a:gd name="connsiteX14-873" fmla="*/ 5022899 w 5026028"/>
                <a:gd name="connsiteY14-874" fmla="*/ 1140341 h 3854232"/>
                <a:gd name="connsiteX15-875" fmla="*/ 4818503 w 5026028"/>
                <a:gd name="connsiteY15-876" fmla="*/ 548670 h 3854232"/>
                <a:gd name="connsiteX16-877" fmla="*/ 4183802 w 5026028"/>
                <a:gd name="connsiteY16-878" fmla="*/ 118364 h 3854232"/>
                <a:gd name="connsiteX17-879" fmla="*/ 3957892 w 5026028"/>
                <a:gd name="connsiteY17-880" fmla="*/ 96849 h 3854232"/>
                <a:gd name="connsiteX18-881" fmla="*/ 3742739 w 5026028"/>
                <a:gd name="connsiteY18-882" fmla="*/ 30 h 3854232"/>
                <a:gd name="connsiteX19-883" fmla="*/ 3065007 w 5026028"/>
                <a:gd name="connsiteY19-884" fmla="*/ 107607 h 3854232"/>
                <a:gd name="connsiteX20-885" fmla="*/ 2516367 w 5026028"/>
                <a:gd name="connsiteY20-886" fmla="*/ 30 h 3854232"/>
                <a:gd name="connsiteX21-887" fmla="*/ 2516367 w 5026028"/>
                <a:gd name="connsiteY21-888" fmla="*/ 30 h 3854232"/>
                <a:gd name="connsiteX22-889" fmla="*/ 2096819 w 5026028"/>
                <a:gd name="connsiteY22-890" fmla="*/ 53819 h 3854232"/>
                <a:gd name="connsiteX23-891" fmla="*/ 816659 w 5026028"/>
                <a:gd name="connsiteY23-892" fmla="*/ 21546 h 3854232"/>
                <a:gd name="connsiteX0-893" fmla="*/ 816659 w 5026028"/>
                <a:gd name="connsiteY0-894" fmla="*/ 21546 h 3854232"/>
                <a:gd name="connsiteX1-895" fmla="*/ 224988 w 5026028"/>
                <a:gd name="connsiteY1-896" fmla="*/ 473367 h 3854232"/>
                <a:gd name="connsiteX2-897" fmla="*/ 171200 w 5026028"/>
                <a:gd name="connsiteY2-898" fmla="*/ 1258675 h 3854232"/>
                <a:gd name="connsiteX3-899" fmla="*/ 870 w 5026028"/>
                <a:gd name="connsiteY3-900" fmla="*/ 1900549 h 3854232"/>
                <a:gd name="connsiteX4-901" fmla="*/ 108447 w 5026028"/>
                <a:gd name="connsiteY4-902" fmla="*/ 2506562 h 3854232"/>
                <a:gd name="connsiteX5-903" fmla="*/ 189129 w 5026028"/>
                <a:gd name="connsiteY5-904" fmla="*/ 3135885 h 3854232"/>
                <a:gd name="connsiteX6-905" fmla="*/ 415040 w 5026028"/>
                <a:gd name="connsiteY6-906" fmla="*/ 3693490 h 3854232"/>
                <a:gd name="connsiteX7-907" fmla="*/ 1437017 w 5026028"/>
                <a:gd name="connsiteY7-908" fmla="*/ 3671974 h 3854232"/>
                <a:gd name="connsiteX8-909" fmla="*/ 2010758 w 5026028"/>
                <a:gd name="connsiteY8-910" fmla="*/ 3743692 h 3854232"/>
                <a:gd name="connsiteX9-911" fmla="*/ 2575534 w 5026028"/>
                <a:gd name="connsiteY9-912" fmla="*/ 3853061 h 3854232"/>
                <a:gd name="connsiteX10-913" fmla="*/ 3409252 w 5026028"/>
                <a:gd name="connsiteY10-914" fmla="*/ 3668388 h 3854232"/>
                <a:gd name="connsiteX11-915" fmla="*/ 4269863 w 5026028"/>
                <a:gd name="connsiteY11-916" fmla="*/ 3689903 h 3854232"/>
                <a:gd name="connsiteX12-917" fmla="*/ 4861534 w 5026028"/>
                <a:gd name="connsiteY12-918" fmla="*/ 3281113 h 3854232"/>
                <a:gd name="connsiteX13-919" fmla="*/ 4936838 w 5026028"/>
                <a:gd name="connsiteY13-920" fmla="*/ 2194590 h 3854232"/>
                <a:gd name="connsiteX14-921" fmla="*/ 5022899 w 5026028"/>
                <a:gd name="connsiteY14-922" fmla="*/ 1140341 h 3854232"/>
                <a:gd name="connsiteX15-923" fmla="*/ 4818503 w 5026028"/>
                <a:gd name="connsiteY15-924" fmla="*/ 548670 h 3854232"/>
                <a:gd name="connsiteX16-925" fmla="*/ 4183802 w 5026028"/>
                <a:gd name="connsiteY16-926" fmla="*/ 118364 h 3854232"/>
                <a:gd name="connsiteX17-927" fmla="*/ 3957892 w 5026028"/>
                <a:gd name="connsiteY17-928" fmla="*/ 96849 h 3854232"/>
                <a:gd name="connsiteX18-929" fmla="*/ 3742739 w 5026028"/>
                <a:gd name="connsiteY18-930" fmla="*/ 30 h 3854232"/>
                <a:gd name="connsiteX19-931" fmla="*/ 3065007 w 5026028"/>
                <a:gd name="connsiteY19-932" fmla="*/ 107607 h 3854232"/>
                <a:gd name="connsiteX20-933" fmla="*/ 2516367 w 5026028"/>
                <a:gd name="connsiteY20-934" fmla="*/ 30 h 3854232"/>
                <a:gd name="connsiteX21-935" fmla="*/ 2516367 w 5026028"/>
                <a:gd name="connsiteY21-936" fmla="*/ 30 h 3854232"/>
                <a:gd name="connsiteX22-937" fmla="*/ 2096819 w 5026028"/>
                <a:gd name="connsiteY22-938" fmla="*/ 53819 h 3854232"/>
                <a:gd name="connsiteX23-939" fmla="*/ 816659 w 5026028"/>
                <a:gd name="connsiteY23-940" fmla="*/ 21546 h 3854232"/>
                <a:gd name="connsiteX0-941" fmla="*/ 816659 w 5026028"/>
                <a:gd name="connsiteY0-942" fmla="*/ 21546 h 3854232"/>
                <a:gd name="connsiteX1-943" fmla="*/ 224988 w 5026028"/>
                <a:gd name="connsiteY1-944" fmla="*/ 473367 h 3854232"/>
                <a:gd name="connsiteX2-945" fmla="*/ 171200 w 5026028"/>
                <a:gd name="connsiteY2-946" fmla="*/ 1258675 h 3854232"/>
                <a:gd name="connsiteX3-947" fmla="*/ 870 w 5026028"/>
                <a:gd name="connsiteY3-948" fmla="*/ 1900549 h 3854232"/>
                <a:gd name="connsiteX4-949" fmla="*/ 108447 w 5026028"/>
                <a:gd name="connsiteY4-950" fmla="*/ 2506562 h 3854232"/>
                <a:gd name="connsiteX5-951" fmla="*/ 189129 w 5026028"/>
                <a:gd name="connsiteY5-952" fmla="*/ 3135885 h 3854232"/>
                <a:gd name="connsiteX6-953" fmla="*/ 397111 w 5026028"/>
                <a:gd name="connsiteY6-954" fmla="*/ 3693490 h 3854232"/>
                <a:gd name="connsiteX7-955" fmla="*/ 1437017 w 5026028"/>
                <a:gd name="connsiteY7-956" fmla="*/ 3671974 h 3854232"/>
                <a:gd name="connsiteX8-957" fmla="*/ 2010758 w 5026028"/>
                <a:gd name="connsiteY8-958" fmla="*/ 3743692 h 3854232"/>
                <a:gd name="connsiteX9-959" fmla="*/ 2575534 w 5026028"/>
                <a:gd name="connsiteY9-960" fmla="*/ 3853061 h 3854232"/>
                <a:gd name="connsiteX10-961" fmla="*/ 3409252 w 5026028"/>
                <a:gd name="connsiteY10-962" fmla="*/ 3668388 h 3854232"/>
                <a:gd name="connsiteX11-963" fmla="*/ 4269863 w 5026028"/>
                <a:gd name="connsiteY11-964" fmla="*/ 3689903 h 3854232"/>
                <a:gd name="connsiteX12-965" fmla="*/ 4861534 w 5026028"/>
                <a:gd name="connsiteY12-966" fmla="*/ 3281113 h 3854232"/>
                <a:gd name="connsiteX13-967" fmla="*/ 4936838 w 5026028"/>
                <a:gd name="connsiteY13-968" fmla="*/ 2194590 h 3854232"/>
                <a:gd name="connsiteX14-969" fmla="*/ 5022899 w 5026028"/>
                <a:gd name="connsiteY14-970" fmla="*/ 1140341 h 3854232"/>
                <a:gd name="connsiteX15-971" fmla="*/ 4818503 w 5026028"/>
                <a:gd name="connsiteY15-972" fmla="*/ 548670 h 3854232"/>
                <a:gd name="connsiteX16-973" fmla="*/ 4183802 w 5026028"/>
                <a:gd name="connsiteY16-974" fmla="*/ 118364 h 3854232"/>
                <a:gd name="connsiteX17-975" fmla="*/ 3957892 w 5026028"/>
                <a:gd name="connsiteY17-976" fmla="*/ 96849 h 3854232"/>
                <a:gd name="connsiteX18-977" fmla="*/ 3742739 w 5026028"/>
                <a:gd name="connsiteY18-978" fmla="*/ 30 h 3854232"/>
                <a:gd name="connsiteX19-979" fmla="*/ 3065007 w 5026028"/>
                <a:gd name="connsiteY19-980" fmla="*/ 107607 h 3854232"/>
                <a:gd name="connsiteX20-981" fmla="*/ 2516367 w 5026028"/>
                <a:gd name="connsiteY20-982" fmla="*/ 30 h 3854232"/>
                <a:gd name="connsiteX21-983" fmla="*/ 2516367 w 5026028"/>
                <a:gd name="connsiteY21-984" fmla="*/ 30 h 3854232"/>
                <a:gd name="connsiteX22-985" fmla="*/ 2096819 w 5026028"/>
                <a:gd name="connsiteY22-986" fmla="*/ 53819 h 3854232"/>
                <a:gd name="connsiteX23-987" fmla="*/ 816659 w 5026028"/>
                <a:gd name="connsiteY23-988" fmla="*/ 21546 h 3854232"/>
                <a:gd name="connsiteX0-989" fmla="*/ 816659 w 5026028"/>
                <a:gd name="connsiteY0-990" fmla="*/ 21546 h 3854232"/>
                <a:gd name="connsiteX1-991" fmla="*/ 224988 w 5026028"/>
                <a:gd name="connsiteY1-992" fmla="*/ 473367 h 3854232"/>
                <a:gd name="connsiteX2-993" fmla="*/ 171200 w 5026028"/>
                <a:gd name="connsiteY2-994" fmla="*/ 1258675 h 3854232"/>
                <a:gd name="connsiteX3-995" fmla="*/ 870 w 5026028"/>
                <a:gd name="connsiteY3-996" fmla="*/ 1900549 h 3854232"/>
                <a:gd name="connsiteX4-997" fmla="*/ 108447 w 5026028"/>
                <a:gd name="connsiteY4-998" fmla="*/ 2506562 h 3854232"/>
                <a:gd name="connsiteX5-999" fmla="*/ 189129 w 5026028"/>
                <a:gd name="connsiteY5-1000" fmla="*/ 3135885 h 3854232"/>
                <a:gd name="connsiteX6-1001" fmla="*/ 397111 w 5026028"/>
                <a:gd name="connsiteY6-1002" fmla="*/ 3693490 h 3854232"/>
                <a:gd name="connsiteX7-1003" fmla="*/ 1437017 w 5026028"/>
                <a:gd name="connsiteY7-1004" fmla="*/ 3671974 h 3854232"/>
                <a:gd name="connsiteX8-1005" fmla="*/ 2010758 w 5026028"/>
                <a:gd name="connsiteY8-1006" fmla="*/ 3743692 h 3854232"/>
                <a:gd name="connsiteX9-1007" fmla="*/ 2575534 w 5026028"/>
                <a:gd name="connsiteY9-1008" fmla="*/ 3853061 h 3854232"/>
                <a:gd name="connsiteX10-1009" fmla="*/ 3409252 w 5026028"/>
                <a:gd name="connsiteY10-1010" fmla="*/ 3668388 h 3854232"/>
                <a:gd name="connsiteX11-1011" fmla="*/ 4269863 w 5026028"/>
                <a:gd name="connsiteY11-1012" fmla="*/ 3689903 h 3854232"/>
                <a:gd name="connsiteX12-1013" fmla="*/ 4861534 w 5026028"/>
                <a:gd name="connsiteY12-1014" fmla="*/ 3281113 h 3854232"/>
                <a:gd name="connsiteX13-1015" fmla="*/ 4936838 w 5026028"/>
                <a:gd name="connsiteY13-1016" fmla="*/ 2194590 h 3854232"/>
                <a:gd name="connsiteX14-1017" fmla="*/ 5022899 w 5026028"/>
                <a:gd name="connsiteY14-1018" fmla="*/ 1140341 h 3854232"/>
                <a:gd name="connsiteX15-1019" fmla="*/ 4818503 w 5026028"/>
                <a:gd name="connsiteY15-1020" fmla="*/ 548670 h 3854232"/>
                <a:gd name="connsiteX16-1021" fmla="*/ 4183802 w 5026028"/>
                <a:gd name="connsiteY16-1022" fmla="*/ 118364 h 3854232"/>
                <a:gd name="connsiteX17-1023" fmla="*/ 3957892 w 5026028"/>
                <a:gd name="connsiteY17-1024" fmla="*/ 96849 h 3854232"/>
                <a:gd name="connsiteX18-1025" fmla="*/ 3742739 w 5026028"/>
                <a:gd name="connsiteY18-1026" fmla="*/ 30 h 3854232"/>
                <a:gd name="connsiteX19-1027" fmla="*/ 3065007 w 5026028"/>
                <a:gd name="connsiteY19-1028" fmla="*/ 107607 h 3854232"/>
                <a:gd name="connsiteX20-1029" fmla="*/ 2516367 w 5026028"/>
                <a:gd name="connsiteY20-1030" fmla="*/ 30 h 3854232"/>
                <a:gd name="connsiteX21-1031" fmla="*/ 2516367 w 5026028"/>
                <a:gd name="connsiteY21-1032" fmla="*/ 30 h 3854232"/>
                <a:gd name="connsiteX22-1033" fmla="*/ 2096819 w 5026028"/>
                <a:gd name="connsiteY22-1034" fmla="*/ 53819 h 3854232"/>
                <a:gd name="connsiteX23-1035" fmla="*/ 816659 w 5026028"/>
                <a:gd name="connsiteY23-1036" fmla="*/ 21546 h 3854232"/>
                <a:gd name="connsiteX0-1037" fmla="*/ 816553 w 5025922"/>
                <a:gd name="connsiteY0-1038" fmla="*/ 21546 h 3854232"/>
                <a:gd name="connsiteX1-1039" fmla="*/ 224882 w 5025922"/>
                <a:gd name="connsiteY1-1040" fmla="*/ 473367 h 3854232"/>
                <a:gd name="connsiteX2-1041" fmla="*/ 171094 w 5025922"/>
                <a:gd name="connsiteY2-1042" fmla="*/ 1258675 h 3854232"/>
                <a:gd name="connsiteX3-1043" fmla="*/ 764 w 5025922"/>
                <a:gd name="connsiteY3-1044" fmla="*/ 1900549 h 3854232"/>
                <a:gd name="connsiteX4-1045" fmla="*/ 108341 w 5025922"/>
                <a:gd name="connsiteY4-1046" fmla="*/ 2506562 h 3854232"/>
                <a:gd name="connsiteX5-1047" fmla="*/ 108341 w 5025922"/>
                <a:gd name="connsiteY5-1048" fmla="*/ 3144849 h 3854232"/>
                <a:gd name="connsiteX6-1049" fmla="*/ 397005 w 5025922"/>
                <a:gd name="connsiteY6-1050" fmla="*/ 3693490 h 3854232"/>
                <a:gd name="connsiteX7-1051" fmla="*/ 1436911 w 5025922"/>
                <a:gd name="connsiteY7-1052" fmla="*/ 3671974 h 3854232"/>
                <a:gd name="connsiteX8-1053" fmla="*/ 2010652 w 5025922"/>
                <a:gd name="connsiteY8-1054" fmla="*/ 3743692 h 3854232"/>
                <a:gd name="connsiteX9-1055" fmla="*/ 2575428 w 5025922"/>
                <a:gd name="connsiteY9-1056" fmla="*/ 3853061 h 3854232"/>
                <a:gd name="connsiteX10-1057" fmla="*/ 3409146 w 5025922"/>
                <a:gd name="connsiteY10-1058" fmla="*/ 3668388 h 3854232"/>
                <a:gd name="connsiteX11-1059" fmla="*/ 4269757 w 5025922"/>
                <a:gd name="connsiteY11-1060" fmla="*/ 3689903 h 3854232"/>
                <a:gd name="connsiteX12-1061" fmla="*/ 4861428 w 5025922"/>
                <a:gd name="connsiteY12-1062" fmla="*/ 3281113 h 3854232"/>
                <a:gd name="connsiteX13-1063" fmla="*/ 4936732 w 5025922"/>
                <a:gd name="connsiteY13-1064" fmla="*/ 2194590 h 3854232"/>
                <a:gd name="connsiteX14-1065" fmla="*/ 5022793 w 5025922"/>
                <a:gd name="connsiteY14-1066" fmla="*/ 1140341 h 3854232"/>
                <a:gd name="connsiteX15-1067" fmla="*/ 4818397 w 5025922"/>
                <a:gd name="connsiteY15-1068" fmla="*/ 548670 h 3854232"/>
                <a:gd name="connsiteX16-1069" fmla="*/ 4183696 w 5025922"/>
                <a:gd name="connsiteY16-1070" fmla="*/ 118364 h 3854232"/>
                <a:gd name="connsiteX17-1071" fmla="*/ 3957786 w 5025922"/>
                <a:gd name="connsiteY17-1072" fmla="*/ 96849 h 3854232"/>
                <a:gd name="connsiteX18-1073" fmla="*/ 3742633 w 5025922"/>
                <a:gd name="connsiteY18-1074" fmla="*/ 30 h 3854232"/>
                <a:gd name="connsiteX19-1075" fmla="*/ 3064901 w 5025922"/>
                <a:gd name="connsiteY19-1076" fmla="*/ 107607 h 3854232"/>
                <a:gd name="connsiteX20-1077" fmla="*/ 2516261 w 5025922"/>
                <a:gd name="connsiteY20-1078" fmla="*/ 30 h 3854232"/>
                <a:gd name="connsiteX21-1079" fmla="*/ 2516261 w 5025922"/>
                <a:gd name="connsiteY21-1080" fmla="*/ 30 h 3854232"/>
                <a:gd name="connsiteX22-1081" fmla="*/ 2096713 w 5025922"/>
                <a:gd name="connsiteY22-1082" fmla="*/ 53819 h 3854232"/>
                <a:gd name="connsiteX23-1083" fmla="*/ 816553 w 5025922"/>
                <a:gd name="connsiteY23-1084" fmla="*/ 21546 h 3854232"/>
                <a:gd name="connsiteX0-1085" fmla="*/ 816553 w 5025922"/>
                <a:gd name="connsiteY0-1086" fmla="*/ 21546 h 3854232"/>
                <a:gd name="connsiteX1-1087" fmla="*/ 224882 w 5025922"/>
                <a:gd name="connsiteY1-1088" fmla="*/ 473367 h 3854232"/>
                <a:gd name="connsiteX2-1089" fmla="*/ 171094 w 5025922"/>
                <a:gd name="connsiteY2-1090" fmla="*/ 1258675 h 3854232"/>
                <a:gd name="connsiteX3-1091" fmla="*/ 764 w 5025922"/>
                <a:gd name="connsiteY3-1092" fmla="*/ 1900549 h 3854232"/>
                <a:gd name="connsiteX4-1093" fmla="*/ 108341 w 5025922"/>
                <a:gd name="connsiteY4-1094" fmla="*/ 2506562 h 3854232"/>
                <a:gd name="connsiteX5-1095" fmla="*/ 108341 w 5025922"/>
                <a:gd name="connsiteY5-1096" fmla="*/ 3144849 h 3854232"/>
                <a:gd name="connsiteX6-1097" fmla="*/ 397005 w 5025922"/>
                <a:gd name="connsiteY6-1098" fmla="*/ 3693490 h 3854232"/>
                <a:gd name="connsiteX7-1099" fmla="*/ 1436911 w 5025922"/>
                <a:gd name="connsiteY7-1100" fmla="*/ 3671974 h 3854232"/>
                <a:gd name="connsiteX8-1101" fmla="*/ 2010652 w 5025922"/>
                <a:gd name="connsiteY8-1102" fmla="*/ 3743692 h 3854232"/>
                <a:gd name="connsiteX9-1103" fmla="*/ 2575428 w 5025922"/>
                <a:gd name="connsiteY9-1104" fmla="*/ 3853061 h 3854232"/>
                <a:gd name="connsiteX10-1105" fmla="*/ 3409146 w 5025922"/>
                <a:gd name="connsiteY10-1106" fmla="*/ 3668388 h 3854232"/>
                <a:gd name="connsiteX11-1107" fmla="*/ 4269757 w 5025922"/>
                <a:gd name="connsiteY11-1108" fmla="*/ 3689903 h 3854232"/>
                <a:gd name="connsiteX12-1109" fmla="*/ 4861428 w 5025922"/>
                <a:gd name="connsiteY12-1110" fmla="*/ 3281113 h 3854232"/>
                <a:gd name="connsiteX13-1111" fmla="*/ 4936732 w 5025922"/>
                <a:gd name="connsiteY13-1112" fmla="*/ 2194590 h 3854232"/>
                <a:gd name="connsiteX14-1113" fmla="*/ 5022793 w 5025922"/>
                <a:gd name="connsiteY14-1114" fmla="*/ 1140341 h 3854232"/>
                <a:gd name="connsiteX15-1115" fmla="*/ 4818397 w 5025922"/>
                <a:gd name="connsiteY15-1116" fmla="*/ 548670 h 3854232"/>
                <a:gd name="connsiteX16-1117" fmla="*/ 4183696 w 5025922"/>
                <a:gd name="connsiteY16-1118" fmla="*/ 118364 h 3854232"/>
                <a:gd name="connsiteX17-1119" fmla="*/ 3957786 w 5025922"/>
                <a:gd name="connsiteY17-1120" fmla="*/ 96849 h 3854232"/>
                <a:gd name="connsiteX18-1121" fmla="*/ 3742633 w 5025922"/>
                <a:gd name="connsiteY18-1122" fmla="*/ 30 h 3854232"/>
                <a:gd name="connsiteX19-1123" fmla="*/ 3064901 w 5025922"/>
                <a:gd name="connsiteY19-1124" fmla="*/ 107607 h 3854232"/>
                <a:gd name="connsiteX20-1125" fmla="*/ 2516261 w 5025922"/>
                <a:gd name="connsiteY20-1126" fmla="*/ 30 h 3854232"/>
                <a:gd name="connsiteX21-1127" fmla="*/ 2516261 w 5025922"/>
                <a:gd name="connsiteY21-1128" fmla="*/ 30 h 3854232"/>
                <a:gd name="connsiteX22-1129" fmla="*/ 2096713 w 5025922"/>
                <a:gd name="connsiteY22-1130" fmla="*/ 53819 h 3854232"/>
                <a:gd name="connsiteX23-1131" fmla="*/ 816553 w 5025922"/>
                <a:gd name="connsiteY23-1132" fmla="*/ 21546 h 3854232"/>
                <a:gd name="connsiteX0-1133" fmla="*/ 816553 w 5025922"/>
                <a:gd name="connsiteY0-1134" fmla="*/ 21546 h 3854232"/>
                <a:gd name="connsiteX1-1135" fmla="*/ 224882 w 5025922"/>
                <a:gd name="connsiteY1-1136" fmla="*/ 473367 h 3854232"/>
                <a:gd name="connsiteX2-1137" fmla="*/ 171094 w 5025922"/>
                <a:gd name="connsiteY2-1138" fmla="*/ 1258675 h 3854232"/>
                <a:gd name="connsiteX3-1139" fmla="*/ 764 w 5025922"/>
                <a:gd name="connsiteY3-1140" fmla="*/ 1900549 h 3854232"/>
                <a:gd name="connsiteX4-1141" fmla="*/ 108341 w 5025922"/>
                <a:gd name="connsiteY4-1142" fmla="*/ 2506562 h 3854232"/>
                <a:gd name="connsiteX5-1143" fmla="*/ 108341 w 5025922"/>
                <a:gd name="connsiteY5-1144" fmla="*/ 3144849 h 3854232"/>
                <a:gd name="connsiteX6-1145" fmla="*/ 397005 w 5025922"/>
                <a:gd name="connsiteY6-1146" fmla="*/ 3693490 h 3854232"/>
                <a:gd name="connsiteX7-1147" fmla="*/ 1436911 w 5025922"/>
                <a:gd name="connsiteY7-1148" fmla="*/ 3671974 h 3854232"/>
                <a:gd name="connsiteX8-1149" fmla="*/ 2010652 w 5025922"/>
                <a:gd name="connsiteY8-1150" fmla="*/ 3743692 h 3854232"/>
                <a:gd name="connsiteX9-1151" fmla="*/ 2575428 w 5025922"/>
                <a:gd name="connsiteY9-1152" fmla="*/ 3853061 h 3854232"/>
                <a:gd name="connsiteX10-1153" fmla="*/ 3409146 w 5025922"/>
                <a:gd name="connsiteY10-1154" fmla="*/ 3668388 h 3854232"/>
                <a:gd name="connsiteX11-1155" fmla="*/ 4269757 w 5025922"/>
                <a:gd name="connsiteY11-1156" fmla="*/ 3689903 h 3854232"/>
                <a:gd name="connsiteX12-1157" fmla="*/ 4861428 w 5025922"/>
                <a:gd name="connsiteY12-1158" fmla="*/ 3281113 h 3854232"/>
                <a:gd name="connsiteX13-1159" fmla="*/ 4936732 w 5025922"/>
                <a:gd name="connsiteY13-1160" fmla="*/ 2194590 h 3854232"/>
                <a:gd name="connsiteX14-1161" fmla="*/ 5022793 w 5025922"/>
                <a:gd name="connsiteY14-1162" fmla="*/ 1140341 h 3854232"/>
                <a:gd name="connsiteX15-1163" fmla="*/ 4818397 w 5025922"/>
                <a:gd name="connsiteY15-1164" fmla="*/ 548670 h 3854232"/>
                <a:gd name="connsiteX16-1165" fmla="*/ 4183696 w 5025922"/>
                <a:gd name="connsiteY16-1166" fmla="*/ 118364 h 3854232"/>
                <a:gd name="connsiteX17-1167" fmla="*/ 3957786 w 5025922"/>
                <a:gd name="connsiteY17-1168" fmla="*/ 96849 h 3854232"/>
                <a:gd name="connsiteX18-1169" fmla="*/ 3742633 w 5025922"/>
                <a:gd name="connsiteY18-1170" fmla="*/ 30 h 3854232"/>
                <a:gd name="connsiteX19-1171" fmla="*/ 3064901 w 5025922"/>
                <a:gd name="connsiteY19-1172" fmla="*/ 107607 h 3854232"/>
                <a:gd name="connsiteX20-1173" fmla="*/ 2516261 w 5025922"/>
                <a:gd name="connsiteY20-1174" fmla="*/ 30 h 3854232"/>
                <a:gd name="connsiteX21-1175" fmla="*/ 2516261 w 5025922"/>
                <a:gd name="connsiteY21-1176" fmla="*/ 30 h 3854232"/>
                <a:gd name="connsiteX22-1177" fmla="*/ 2096713 w 5025922"/>
                <a:gd name="connsiteY22-1178" fmla="*/ 53819 h 3854232"/>
                <a:gd name="connsiteX23-1179" fmla="*/ 816553 w 5025922"/>
                <a:gd name="connsiteY23-1180" fmla="*/ 21546 h 3854232"/>
                <a:gd name="connsiteX0-1181" fmla="*/ 816553 w 5025922"/>
                <a:gd name="connsiteY0-1182" fmla="*/ 21546 h 3854232"/>
                <a:gd name="connsiteX1-1183" fmla="*/ 224882 w 5025922"/>
                <a:gd name="connsiteY1-1184" fmla="*/ 473367 h 3854232"/>
                <a:gd name="connsiteX2-1185" fmla="*/ 171094 w 5025922"/>
                <a:gd name="connsiteY2-1186" fmla="*/ 1258675 h 3854232"/>
                <a:gd name="connsiteX3-1187" fmla="*/ 764 w 5025922"/>
                <a:gd name="connsiteY3-1188" fmla="*/ 1900549 h 3854232"/>
                <a:gd name="connsiteX4-1189" fmla="*/ 108341 w 5025922"/>
                <a:gd name="connsiteY4-1190" fmla="*/ 2506562 h 3854232"/>
                <a:gd name="connsiteX5-1191" fmla="*/ 108341 w 5025922"/>
                <a:gd name="connsiteY5-1192" fmla="*/ 3144849 h 3854232"/>
                <a:gd name="connsiteX6-1193" fmla="*/ 414934 w 5025922"/>
                <a:gd name="connsiteY6-1194" fmla="*/ 3684526 h 3854232"/>
                <a:gd name="connsiteX7-1195" fmla="*/ 1436911 w 5025922"/>
                <a:gd name="connsiteY7-1196" fmla="*/ 3671974 h 3854232"/>
                <a:gd name="connsiteX8-1197" fmla="*/ 2010652 w 5025922"/>
                <a:gd name="connsiteY8-1198" fmla="*/ 3743692 h 3854232"/>
                <a:gd name="connsiteX9-1199" fmla="*/ 2575428 w 5025922"/>
                <a:gd name="connsiteY9-1200" fmla="*/ 3853061 h 3854232"/>
                <a:gd name="connsiteX10-1201" fmla="*/ 3409146 w 5025922"/>
                <a:gd name="connsiteY10-1202" fmla="*/ 3668388 h 3854232"/>
                <a:gd name="connsiteX11-1203" fmla="*/ 4269757 w 5025922"/>
                <a:gd name="connsiteY11-1204" fmla="*/ 3689903 h 3854232"/>
                <a:gd name="connsiteX12-1205" fmla="*/ 4861428 w 5025922"/>
                <a:gd name="connsiteY12-1206" fmla="*/ 3281113 h 3854232"/>
                <a:gd name="connsiteX13-1207" fmla="*/ 4936732 w 5025922"/>
                <a:gd name="connsiteY13-1208" fmla="*/ 2194590 h 3854232"/>
                <a:gd name="connsiteX14-1209" fmla="*/ 5022793 w 5025922"/>
                <a:gd name="connsiteY14-1210" fmla="*/ 1140341 h 3854232"/>
                <a:gd name="connsiteX15-1211" fmla="*/ 4818397 w 5025922"/>
                <a:gd name="connsiteY15-1212" fmla="*/ 548670 h 3854232"/>
                <a:gd name="connsiteX16-1213" fmla="*/ 4183696 w 5025922"/>
                <a:gd name="connsiteY16-1214" fmla="*/ 118364 h 3854232"/>
                <a:gd name="connsiteX17-1215" fmla="*/ 3957786 w 5025922"/>
                <a:gd name="connsiteY17-1216" fmla="*/ 96849 h 3854232"/>
                <a:gd name="connsiteX18-1217" fmla="*/ 3742633 w 5025922"/>
                <a:gd name="connsiteY18-1218" fmla="*/ 30 h 3854232"/>
                <a:gd name="connsiteX19-1219" fmla="*/ 3064901 w 5025922"/>
                <a:gd name="connsiteY19-1220" fmla="*/ 107607 h 3854232"/>
                <a:gd name="connsiteX20-1221" fmla="*/ 2516261 w 5025922"/>
                <a:gd name="connsiteY20-1222" fmla="*/ 30 h 3854232"/>
                <a:gd name="connsiteX21-1223" fmla="*/ 2516261 w 5025922"/>
                <a:gd name="connsiteY21-1224" fmla="*/ 30 h 3854232"/>
                <a:gd name="connsiteX22-1225" fmla="*/ 2096713 w 5025922"/>
                <a:gd name="connsiteY22-1226" fmla="*/ 53819 h 3854232"/>
                <a:gd name="connsiteX23-1227" fmla="*/ 816553 w 5025922"/>
                <a:gd name="connsiteY23-1228" fmla="*/ 21546 h 3854232"/>
                <a:gd name="connsiteX0-1229" fmla="*/ 816553 w 5025922"/>
                <a:gd name="connsiteY0-1230" fmla="*/ 21546 h 3845361"/>
                <a:gd name="connsiteX1-1231" fmla="*/ 224882 w 5025922"/>
                <a:gd name="connsiteY1-1232" fmla="*/ 473367 h 3845361"/>
                <a:gd name="connsiteX2-1233" fmla="*/ 171094 w 5025922"/>
                <a:gd name="connsiteY2-1234" fmla="*/ 1258675 h 3845361"/>
                <a:gd name="connsiteX3-1235" fmla="*/ 764 w 5025922"/>
                <a:gd name="connsiteY3-1236" fmla="*/ 1900549 h 3845361"/>
                <a:gd name="connsiteX4-1237" fmla="*/ 108341 w 5025922"/>
                <a:gd name="connsiteY4-1238" fmla="*/ 2506562 h 3845361"/>
                <a:gd name="connsiteX5-1239" fmla="*/ 108341 w 5025922"/>
                <a:gd name="connsiteY5-1240" fmla="*/ 3144849 h 3845361"/>
                <a:gd name="connsiteX6-1241" fmla="*/ 414934 w 5025922"/>
                <a:gd name="connsiteY6-1242" fmla="*/ 3684526 h 3845361"/>
                <a:gd name="connsiteX7-1243" fmla="*/ 1436911 w 5025922"/>
                <a:gd name="connsiteY7-1244" fmla="*/ 3671974 h 3845361"/>
                <a:gd name="connsiteX8-1245" fmla="*/ 2010652 w 5025922"/>
                <a:gd name="connsiteY8-1246" fmla="*/ 3743692 h 3845361"/>
                <a:gd name="connsiteX9-1247" fmla="*/ 2584392 w 5025922"/>
                <a:gd name="connsiteY9-1248" fmla="*/ 3844096 h 3845361"/>
                <a:gd name="connsiteX10-1249" fmla="*/ 3409146 w 5025922"/>
                <a:gd name="connsiteY10-1250" fmla="*/ 3668388 h 3845361"/>
                <a:gd name="connsiteX11-1251" fmla="*/ 4269757 w 5025922"/>
                <a:gd name="connsiteY11-1252" fmla="*/ 3689903 h 3845361"/>
                <a:gd name="connsiteX12-1253" fmla="*/ 4861428 w 5025922"/>
                <a:gd name="connsiteY12-1254" fmla="*/ 3281113 h 3845361"/>
                <a:gd name="connsiteX13-1255" fmla="*/ 4936732 w 5025922"/>
                <a:gd name="connsiteY13-1256" fmla="*/ 2194590 h 3845361"/>
                <a:gd name="connsiteX14-1257" fmla="*/ 5022793 w 5025922"/>
                <a:gd name="connsiteY14-1258" fmla="*/ 1140341 h 3845361"/>
                <a:gd name="connsiteX15-1259" fmla="*/ 4818397 w 5025922"/>
                <a:gd name="connsiteY15-1260" fmla="*/ 548670 h 3845361"/>
                <a:gd name="connsiteX16-1261" fmla="*/ 4183696 w 5025922"/>
                <a:gd name="connsiteY16-1262" fmla="*/ 118364 h 3845361"/>
                <a:gd name="connsiteX17-1263" fmla="*/ 3957786 w 5025922"/>
                <a:gd name="connsiteY17-1264" fmla="*/ 96849 h 3845361"/>
                <a:gd name="connsiteX18-1265" fmla="*/ 3742633 w 5025922"/>
                <a:gd name="connsiteY18-1266" fmla="*/ 30 h 3845361"/>
                <a:gd name="connsiteX19-1267" fmla="*/ 3064901 w 5025922"/>
                <a:gd name="connsiteY19-1268" fmla="*/ 107607 h 3845361"/>
                <a:gd name="connsiteX20-1269" fmla="*/ 2516261 w 5025922"/>
                <a:gd name="connsiteY20-1270" fmla="*/ 30 h 3845361"/>
                <a:gd name="connsiteX21-1271" fmla="*/ 2516261 w 5025922"/>
                <a:gd name="connsiteY21-1272" fmla="*/ 30 h 3845361"/>
                <a:gd name="connsiteX22-1273" fmla="*/ 2096713 w 5025922"/>
                <a:gd name="connsiteY22-1274" fmla="*/ 53819 h 3845361"/>
                <a:gd name="connsiteX23-1275" fmla="*/ 816553 w 5025922"/>
                <a:gd name="connsiteY23-1276" fmla="*/ 21546 h 3845361"/>
                <a:gd name="connsiteX0-1277" fmla="*/ 816138 w 5025507"/>
                <a:gd name="connsiteY0-1278" fmla="*/ 21546 h 3845361"/>
                <a:gd name="connsiteX1-1279" fmla="*/ 224467 w 5025507"/>
                <a:gd name="connsiteY1-1280" fmla="*/ 473367 h 3845361"/>
                <a:gd name="connsiteX2-1281" fmla="*/ 170679 w 5025507"/>
                <a:gd name="connsiteY2-1282" fmla="*/ 1258675 h 3845361"/>
                <a:gd name="connsiteX3-1283" fmla="*/ 349 w 5025507"/>
                <a:gd name="connsiteY3-1284" fmla="*/ 1900549 h 3845361"/>
                <a:gd name="connsiteX4-1285" fmla="*/ 125855 w 5025507"/>
                <a:gd name="connsiteY4-1286" fmla="*/ 2273480 h 3845361"/>
                <a:gd name="connsiteX5-1287" fmla="*/ 107926 w 5025507"/>
                <a:gd name="connsiteY5-1288" fmla="*/ 3144849 h 3845361"/>
                <a:gd name="connsiteX6-1289" fmla="*/ 414519 w 5025507"/>
                <a:gd name="connsiteY6-1290" fmla="*/ 3684526 h 3845361"/>
                <a:gd name="connsiteX7-1291" fmla="*/ 1436496 w 5025507"/>
                <a:gd name="connsiteY7-1292" fmla="*/ 3671974 h 3845361"/>
                <a:gd name="connsiteX8-1293" fmla="*/ 2010237 w 5025507"/>
                <a:gd name="connsiteY8-1294" fmla="*/ 3743692 h 3845361"/>
                <a:gd name="connsiteX9-1295" fmla="*/ 2583977 w 5025507"/>
                <a:gd name="connsiteY9-1296" fmla="*/ 3844096 h 3845361"/>
                <a:gd name="connsiteX10-1297" fmla="*/ 3408731 w 5025507"/>
                <a:gd name="connsiteY10-1298" fmla="*/ 3668388 h 3845361"/>
                <a:gd name="connsiteX11-1299" fmla="*/ 4269342 w 5025507"/>
                <a:gd name="connsiteY11-1300" fmla="*/ 3689903 h 3845361"/>
                <a:gd name="connsiteX12-1301" fmla="*/ 4861013 w 5025507"/>
                <a:gd name="connsiteY12-1302" fmla="*/ 3281113 h 3845361"/>
                <a:gd name="connsiteX13-1303" fmla="*/ 4936317 w 5025507"/>
                <a:gd name="connsiteY13-1304" fmla="*/ 2194590 h 3845361"/>
                <a:gd name="connsiteX14-1305" fmla="*/ 5022378 w 5025507"/>
                <a:gd name="connsiteY14-1306" fmla="*/ 1140341 h 3845361"/>
                <a:gd name="connsiteX15-1307" fmla="*/ 4817982 w 5025507"/>
                <a:gd name="connsiteY15-1308" fmla="*/ 548670 h 3845361"/>
                <a:gd name="connsiteX16-1309" fmla="*/ 4183281 w 5025507"/>
                <a:gd name="connsiteY16-1310" fmla="*/ 118364 h 3845361"/>
                <a:gd name="connsiteX17-1311" fmla="*/ 3957371 w 5025507"/>
                <a:gd name="connsiteY17-1312" fmla="*/ 96849 h 3845361"/>
                <a:gd name="connsiteX18-1313" fmla="*/ 3742218 w 5025507"/>
                <a:gd name="connsiteY18-1314" fmla="*/ 30 h 3845361"/>
                <a:gd name="connsiteX19-1315" fmla="*/ 3064486 w 5025507"/>
                <a:gd name="connsiteY19-1316" fmla="*/ 107607 h 3845361"/>
                <a:gd name="connsiteX20-1317" fmla="*/ 2515846 w 5025507"/>
                <a:gd name="connsiteY20-1318" fmla="*/ 30 h 3845361"/>
                <a:gd name="connsiteX21-1319" fmla="*/ 2515846 w 5025507"/>
                <a:gd name="connsiteY21-1320" fmla="*/ 30 h 3845361"/>
                <a:gd name="connsiteX22-1321" fmla="*/ 2096298 w 5025507"/>
                <a:gd name="connsiteY22-1322" fmla="*/ 53819 h 3845361"/>
                <a:gd name="connsiteX23-1323" fmla="*/ 816138 w 5025507"/>
                <a:gd name="connsiteY23-1324" fmla="*/ 21546 h 3845361"/>
                <a:gd name="connsiteX0-1325" fmla="*/ 727540 w 4936909"/>
                <a:gd name="connsiteY0-1326" fmla="*/ 21546 h 3845361"/>
                <a:gd name="connsiteX1-1327" fmla="*/ 135869 w 4936909"/>
                <a:gd name="connsiteY1-1328" fmla="*/ 473367 h 3845361"/>
                <a:gd name="connsiteX2-1329" fmla="*/ 82081 w 4936909"/>
                <a:gd name="connsiteY2-1330" fmla="*/ 1258675 h 3845361"/>
                <a:gd name="connsiteX3-1331" fmla="*/ 37257 w 4936909"/>
                <a:gd name="connsiteY3-1332" fmla="*/ 2273480 h 3845361"/>
                <a:gd name="connsiteX4-1333" fmla="*/ 19328 w 4936909"/>
                <a:gd name="connsiteY4-1334" fmla="*/ 3144849 h 3845361"/>
                <a:gd name="connsiteX5-1335" fmla="*/ 325921 w 4936909"/>
                <a:gd name="connsiteY5-1336" fmla="*/ 3684526 h 3845361"/>
                <a:gd name="connsiteX6-1337" fmla="*/ 1347898 w 4936909"/>
                <a:gd name="connsiteY6-1338" fmla="*/ 3671974 h 3845361"/>
                <a:gd name="connsiteX7-1339" fmla="*/ 1921639 w 4936909"/>
                <a:gd name="connsiteY7-1340" fmla="*/ 3743692 h 3845361"/>
                <a:gd name="connsiteX8-1341" fmla="*/ 2495379 w 4936909"/>
                <a:gd name="connsiteY8-1342" fmla="*/ 3844096 h 3845361"/>
                <a:gd name="connsiteX9-1343" fmla="*/ 3320133 w 4936909"/>
                <a:gd name="connsiteY9-1344" fmla="*/ 3668388 h 3845361"/>
                <a:gd name="connsiteX10-1345" fmla="*/ 4180744 w 4936909"/>
                <a:gd name="connsiteY10-1346" fmla="*/ 3689903 h 3845361"/>
                <a:gd name="connsiteX11-1347" fmla="*/ 4772415 w 4936909"/>
                <a:gd name="connsiteY11-1348" fmla="*/ 3281113 h 3845361"/>
                <a:gd name="connsiteX12-1349" fmla="*/ 4847719 w 4936909"/>
                <a:gd name="connsiteY12-1350" fmla="*/ 2194590 h 3845361"/>
                <a:gd name="connsiteX13-1351" fmla="*/ 4933780 w 4936909"/>
                <a:gd name="connsiteY13-1352" fmla="*/ 1140341 h 3845361"/>
                <a:gd name="connsiteX14-1353" fmla="*/ 4729384 w 4936909"/>
                <a:gd name="connsiteY14-1354" fmla="*/ 548670 h 3845361"/>
                <a:gd name="connsiteX15-1355" fmla="*/ 4094683 w 4936909"/>
                <a:gd name="connsiteY15-1356" fmla="*/ 118364 h 3845361"/>
                <a:gd name="connsiteX16-1357" fmla="*/ 3868773 w 4936909"/>
                <a:gd name="connsiteY16-1358" fmla="*/ 96849 h 3845361"/>
                <a:gd name="connsiteX17-1359" fmla="*/ 3653620 w 4936909"/>
                <a:gd name="connsiteY17-1360" fmla="*/ 30 h 3845361"/>
                <a:gd name="connsiteX18-1361" fmla="*/ 2975888 w 4936909"/>
                <a:gd name="connsiteY18-1362" fmla="*/ 107607 h 3845361"/>
                <a:gd name="connsiteX19-1363" fmla="*/ 2427248 w 4936909"/>
                <a:gd name="connsiteY19-1364" fmla="*/ 30 h 3845361"/>
                <a:gd name="connsiteX20-1365" fmla="*/ 2427248 w 4936909"/>
                <a:gd name="connsiteY20-1366" fmla="*/ 30 h 3845361"/>
                <a:gd name="connsiteX21-1367" fmla="*/ 2007700 w 4936909"/>
                <a:gd name="connsiteY21-1368" fmla="*/ 53819 h 3845361"/>
                <a:gd name="connsiteX22-1369" fmla="*/ 727540 w 4936909"/>
                <a:gd name="connsiteY22-1370" fmla="*/ 21546 h 3845361"/>
                <a:gd name="connsiteX0-1371" fmla="*/ 799540 w 5008909"/>
                <a:gd name="connsiteY0-1372" fmla="*/ 21546 h 3845361"/>
                <a:gd name="connsiteX1-1373" fmla="*/ 207869 w 5008909"/>
                <a:gd name="connsiteY1-1374" fmla="*/ 473367 h 3845361"/>
                <a:gd name="connsiteX2-1375" fmla="*/ 1681 w 5008909"/>
                <a:gd name="connsiteY2-1376" fmla="*/ 1258675 h 3845361"/>
                <a:gd name="connsiteX3-1377" fmla="*/ 109257 w 5008909"/>
                <a:gd name="connsiteY3-1378" fmla="*/ 2273480 h 3845361"/>
                <a:gd name="connsiteX4-1379" fmla="*/ 91328 w 5008909"/>
                <a:gd name="connsiteY4-1380" fmla="*/ 3144849 h 3845361"/>
                <a:gd name="connsiteX5-1381" fmla="*/ 397921 w 5008909"/>
                <a:gd name="connsiteY5-1382" fmla="*/ 3684526 h 3845361"/>
                <a:gd name="connsiteX6-1383" fmla="*/ 1419898 w 5008909"/>
                <a:gd name="connsiteY6-1384" fmla="*/ 3671974 h 3845361"/>
                <a:gd name="connsiteX7-1385" fmla="*/ 1993639 w 5008909"/>
                <a:gd name="connsiteY7-1386" fmla="*/ 3743692 h 3845361"/>
                <a:gd name="connsiteX8-1387" fmla="*/ 2567379 w 5008909"/>
                <a:gd name="connsiteY8-1388" fmla="*/ 3844096 h 3845361"/>
                <a:gd name="connsiteX9-1389" fmla="*/ 3392133 w 5008909"/>
                <a:gd name="connsiteY9-1390" fmla="*/ 3668388 h 3845361"/>
                <a:gd name="connsiteX10-1391" fmla="*/ 4252744 w 5008909"/>
                <a:gd name="connsiteY10-1392" fmla="*/ 3689903 h 3845361"/>
                <a:gd name="connsiteX11-1393" fmla="*/ 4844415 w 5008909"/>
                <a:gd name="connsiteY11-1394" fmla="*/ 3281113 h 3845361"/>
                <a:gd name="connsiteX12-1395" fmla="*/ 4919719 w 5008909"/>
                <a:gd name="connsiteY12-1396" fmla="*/ 2194590 h 3845361"/>
                <a:gd name="connsiteX13-1397" fmla="*/ 5005780 w 5008909"/>
                <a:gd name="connsiteY13-1398" fmla="*/ 1140341 h 3845361"/>
                <a:gd name="connsiteX14-1399" fmla="*/ 4801384 w 5008909"/>
                <a:gd name="connsiteY14-1400" fmla="*/ 548670 h 3845361"/>
                <a:gd name="connsiteX15-1401" fmla="*/ 4166683 w 5008909"/>
                <a:gd name="connsiteY15-1402" fmla="*/ 118364 h 3845361"/>
                <a:gd name="connsiteX16-1403" fmla="*/ 3940773 w 5008909"/>
                <a:gd name="connsiteY16-1404" fmla="*/ 96849 h 3845361"/>
                <a:gd name="connsiteX17-1405" fmla="*/ 3725620 w 5008909"/>
                <a:gd name="connsiteY17-1406" fmla="*/ 30 h 3845361"/>
                <a:gd name="connsiteX18-1407" fmla="*/ 3047888 w 5008909"/>
                <a:gd name="connsiteY18-1408" fmla="*/ 107607 h 3845361"/>
                <a:gd name="connsiteX19-1409" fmla="*/ 2499248 w 5008909"/>
                <a:gd name="connsiteY19-1410" fmla="*/ 30 h 3845361"/>
                <a:gd name="connsiteX20-1411" fmla="*/ 2499248 w 5008909"/>
                <a:gd name="connsiteY20-1412" fmla="*/ 30 h 3845361"/>
                <a:gd name="connsiteX21-1413" fmla="*/ 2079700 w 5008909"/>
                <a:gd name="connsiteY21-1414" fmla="*/ 53819 h 3845361"/>
                <a:gd name="connsiteX22-1415" fmla="*/ 799540 w 5008909"/>
                <a:gd name="connsiteY22-1416" fmla="*/ 21546 h 3845361"/>
                <a:gd name="connsiteX0-1417" fmla="*/ 799540 w 5008909"/>
                <a:gd name="connsiteY0-1418" fmla="*/ 21546 h 3845361"/>
                <a:gd name="connsiteX1-1419" fmla="*/ 207869 w 5008909"/>
                <a:gd name="connsiteY1-1420" fmla="*/ 473367 h 3845361"/>
                <a:gd name="connsiteX2-1421" fmla="*/ 1681 w 5008909"/>
                <a:gd name="connsiteY2-1422" fmla="*/ 1258675 h 3845361"/>
                <a:gd name="connsiteX3-1423" fmla="*/ 109257 w 5008909"/>
                <a:gd name="connsiteY3-1424" fmla="*/ 2192798 h 3845361"/>
                <a:gd name="connsiteX4-1425" fmla="*/ 91328 w 5008909"/>
                <a:gd name="connsiteY4-1426" fmla="*/ 3144849 h 3845361"/>
                <a:gd name="connsiteX5-1427" fmla="*/ 397921 w 5008909"/>
                <a:gd name="connsiteY5-1428" fmla="*/ 3684526 h 3845361"/>
                <a:gd name="connsiteX6-1429" fmla="*/ 1419898 w 5008909"/>
                <a:gd name="connsiteY6-1430" fmla="*/ 3671974 h 3845361"/>
                <a:gd name="connsiteX7-1431" fmla="*/ 1993639 w 5008909"/>
                <a:gd name="connsiteY7-1432" fmla="*/ 3743692 h 3845361"/>
                <a:gd name="connsiteX8-1433" fmla="*/ 2567379 w 5008909"/>
                <a:gd name="connsiteY8-1434" fmla="*/ 3844096 h 3845361"/>
                <a:gd name="connsiteX9-1435" fmla="*/ 3392133 w 5008909"/>
                <a:gd name="connsiteY9-1436" fmla="*/ 3668388 h 3845361"/>
                <a:gd name="connsiteX10-1437" fmla="*/ 4252744 w 5008909"/>
                <a:gd name="connsiteY10-1438" fmla="*/ 3689903 h 3845361"/>
                <a:gd name="connsiteX11-1439" fmla="*/ 4844415 w 5008909"/>
                <a:gd name="connsiteY11-1440" fmla="*/ 3281113 h 3845361"/>
                <a:gd name="connsiteX12-1441" fmla="*/ 4919719 w 5008909"/>
                <a:gd name="connsiteY12-1442" fmla="*/ 2194590 h 3845361"/>
                <a:gd name="connsiteX13-1443" fmla="*/ 5005780 w 5008909"/>
                <a:gd name="connsiteY13-1444" fmla="*/ 1140341 h 3845361"/>
                <a:gd name="connsiteX14-1445" fmla="*/ 4801384 w 5008909"/>
                <a:gd name="connsiteY14-1446" fmla="*/ 548670 h 3845361"/>
                <a:gd name="connsiteX15-1447" fmla="*/ 4166683 w 5008909"/>
                <a:gd name="connsiteY15-1448" fmla="*/ 118364 h 3845361"/>
                <a:gd name="connsiteX16-1449" fmla="*/ 3940773 w 5008909"/>
                <a:gd name="connsiteY16-1450" fmla="*/ 96849 h 3845361"/>
                <a:gd name="connsiteX17-1451" fmla="*/ 3725620 w 5008909"/>
                <a:gd name="connsiteY17-1452" fmla="*/ 30 h 3845361"/>
                <a:gd name="connsiteX18-1453" fmla="*/ 3047888 w 5008909"/>
                <a:gd name="connsiteY18-1454" fmla="*/ 107607 h 3845361"/>
                <a:gd name="connsiteX19-1455" fmla="*/ 2499248 w 5008909"/>
                <a:gd name="connsiteY19-1456" fmla="*/ 30 h 3845361"/>
                <a:gd name="connsiteX20-1457" fmla="*/ 2499248 w 5008909"/>
                <a:gd name="connsiteY20-1458" fmla="*/ 30 h 3845361"/>
                <a:gd name="connsiteX21-1459" fmla="*/ 2079700 w 5008909"/>
                <a:gd name="connsiteY21-1460" fmla="*/ 53819 h 3845361"/>
                <a:gd name="connsiteX22-1461" fmla="*/ 799540 w 5008909"/>
                <a:gd name="connsiteY22-1462" fmla="*/ 21546 h 3845361"/>
                <a:gd name="connsiteX0-1463" fmla="*/ 799540 w 5008909"/>
                <a:gd name="connsiteY0-1464" fmla="*/ 21546 h 3845361"/>
                <a:gd name="connsiteX1-1465" fmla="*/ 207869 w 5008909"/>
                <a:gd name="connsiteY1-1466" fmla="*/ 473367 h 3845361"/>
                <a:gd name="connsiteX2-1467" fmla="*/ 1681 w 5008909"/>
                <a:gd name="connsiteY2-1468" fmla="*/ 1258675 h 3845361"/>
                <a:gd name="connsiteX3-1469" fmla="*/ 109257 w 5008909"/>
                <a:gd name="connsiteY3-1470" fmla="*/ 2192798 h 3845361"/>
                <a:gd name="connsiteX4-1471" fmla="*/ 91328 w 5008909"/>
                <a:gd name="connsiteY4-1472" fmla="*/ 3144849 h 3845361"/>
                <a:gd name="connsiteX5-1473" fmla="*/ 397921 w 5008909"/>
                <a:gd name="connsiteY5-1474" fmla="*/ 3684526 h 3845361"/>
                <a:gd name="connsiteX6-1475" fmla="*/ 1419898 w 5008909"/>
                <a:gd name="connsiteY6-1476" fmla="*/ 3671974 h 3845361"/>
                <a:gd name="connsiteX7-1477" fmla="*/ 1993639 w 5008909"/>
                <a:gd name="connsiteY7-1478" fmla="*/ 3743692 h 3845361"/>
                <a:gd name="connsiteX8-1479" fmla="*/ 2567379 w 5008909"/>
                <a:gd name="connsiteY8-1480" fmla="*/ 3844096 h 3845361"/>
                <a:gd name="connsiteX9-1481" fmla="*/ 3392133 w 5008909"/>
                <a:gd name="connsiteY9-1482" fmla="*/ 3668388 h 3845361"/>
                <a:gd name="connsiteX10-1483" fmla="*/ 4252744 w 5008909"/>
                <a:gd name="connsiteY10-1484" fmla="*/ 3689903 h 3845361"/>
                <a:gd name="connsiteX11-1485" fmla="*/ 4844415 w 5008909"/>
                <a:gd name="connsiteY11-1486" fmla="*/ 3281113 h 3845361"/>
                <a:gd name="connsiteX12-1487" fmla="*/ 4919719 w 5008909"/>
                <a:gd name="connsiteY12-1488" fmla="*/ 2194590 h 3845361"/>
                <a:gd name="connsiteX13-1489" fmla="*/ 5005780 w 5008909"/>
                <a:gd name="connsiteY13-1490" fmla="*/ 1140341 h 3845361"/>
                <a:gd name="connsiteX14-1491" fmla="*/ 4801384 w 5008909"/>
                <a:gd name="connsiteY14-1492" fmla="*/ 548670 h 3845361"/>
                <a:gd name="connsiteX15-1493" fmla="*/ 4166683 w 5008909"/>
                <a:gd name="connsiteY15-1494" fmla="*/ 118364 h 3845361"/>
                <a:gd name="connsiteX16-1495" fmla="*/ 3940773 w 5008909"/>
                <a:gd name="connsiteY16-1496" fmla="*/ 96849 h 3845361"/>
                <a:gd name="connsiteX17-1497" fmla="*/ 3725620 w 5008909"/>
                <a:gd name="connsiteY17-1498" fmla="*/ 30 h 3845361"/>
                <a:gd name="connsiteX18-1499" fmla="*/ 3047888 w 5008909"/>
                <a:gd name="connsiteY18-1500" fmla="*/ 107607 h 3845361"/>
                <a:gd name="connsiteX19-1501" fmla="*/ 2499248 w 5008909"/>
                <a:gd name="connsiteY19-1502" fmla="*/ 30 h 3845361"/>
                <a:gd name="connsiteX20-1503" fmla="*/ 2499248 w 5008909"/>
                <a:gd name="connsiteY20-1504" fmla="*/ 30 h 3845361"/>
                <a:gd name="connsiteX21-1505" fmla="*/ 2079700 w 5008909"/>
                <a:gd name="connsiteY21-1506" fmla="*/ 53819 h 3845361"/>
                <a:gd name="connsiteX22-1507" fmla="*/ 799540 w 5008909"/>
                <a:gd name="connsiteY22-1508" fmla="*/ 21546 h 3845361"/>
                <a:gd name="connsiteX0-1509" fmla="*/ 799540 w 5008909"/>
                <a:gd name="connsiteY0-1510" fmla="*/ 21546 h 3845361"/>
                <a:gd name="connsiteX1-1511" fmla="*/ 207869 w 5008909"/>
                <a:gd name="connsiteY1-1512" fmla="*/ 473367 h 3845361"/>
                <a:gd name="connsiteX2-1513" fmla="*/ 1681 w 5008909"/>
                <a:gd name="connsiteY2-1514" fmla="*/ 1258675 h 3845361"/>
                <a:gd name="connsiteX3-1515" fmla="*/ 109257 w 5008909"/>
                <a:gd name="connsiteY3-1516" fmla="*/ 2192798 h 3845361"/>
                <a:gd name="connsiteX4-1517" fmla="*/ 91328 w 5008909"/>
                <a:gd name="connsiteY4-1518" fmla="*/ 3144849 h 3845361"/>
                <a:gd name="connsiteX5-1519" fmla="*/ 397921 w 5008909"/>
                <a:gd name="connsiteY5-1520" fmla="*/ 3684526 h 3845361"/>
                <a:gd name="connsiteX6-1521" fmla="*/ 1419898 w 5008909"/>
                <a:gd name="connsiteY6-1522" fmla="*/ 3671974 h 3845361"/>
                <a:gd name="connsiteX7-1523" fmla="*/ 1993639 w 5008909"/>
                <a:gd name="connsiteY7-1524" fmla="*/ 3743692 h 3845361"/>
                <a:gd name="connsiteX8-1525" fmla="*/ 2567379 w 5008909"/>
                <a:gd name="connsiteY8-1526" fmla="*/ 3844096 h 3845361"/>
                <a:gd name="connsiteX9-1527" fmla="*/ 3392133 w 5008909"/>
                <a:gd name="connsiteY9-1528" fmla="*/ 3668388 h 3845361"/>
                <a:gd name="connsiteX10-1529" fmla="*/ 4252744 w 5008909"/>
                <a:gd name="connsiteY10-1530" fmla="*/ 3689903 h 3845361"/>
                <a:gd name="connsiteX11-1531" fmla="*/ 4844415 w 5008909"/>
                <a:gd name="connsiteY11-1532" fmla="*/ 3281113 h 3845361"/>
                <a:gd name="connsiteX12-1533" fmla="*/ 4919719 w 5008909"/>
                <a:gd name="connsiteY12-1534" fmla="*/ 2194590 h 3845361"/>
                <a:gd name="connsiteX13-1535" fmla="*/ 5005780 w 5008909"/>
                <a:gd name="connsiteY13-1536" fmla="*/ 1140341 h 3845361"/>
                <a:gd name="connsiteX14-1537" fmla="*/ 4801384 w 5008909"/>
                <a:gd name="connsiteY14-1538" fmla="*/ 548670 h 3845361"/>
                <a:gd name="connsiteX15-1539" fmla="*/ 4166683 w 5008909"/>
                <a:gd name="connsiteY15-1540" fmla="*/ 118364 h 3845361"/>
                <a:gd name="connsiteX16-1541" fmla="*/ 3940773 w 5008909"/>
                <a:gd name="connsiteY16-1542" fmla="*/ 96849 h 3845361"/>
                <a:gd name="connsiteX17-1543" fmla="*/ 3725620 w 5008909"/>
                <a:gd name="connsiteY17-1544" fmla="*/ 30 h 3845361"/>
                <a:gd name="connsiteX18-1545" fmla="*/ 3047888 w 5008909"/>
                <a:gd name="connsiteY18-1546" fmla="*/ 107607 h 3845361"/>
                <a:gd name="connsiteX19-1547" fmla="*/ 2499248 w 5008909"/>
                <a:gd name="connsiteY19-1548" fmla="*/ 30 h 3845361"/>
                <a:gd name="connsiteX20-1549" fmla="*/ 2499248 w 5008909"/>
                <a:gd name="connsiteY20-1550" fmla="*/ 30 h 3845361"/>
                <a:gd name="connsiteX21-1551" fmla="*/ 2079700 w 5008909"/>
                <a:gd name="connsiteY21-1552" fmla="*/ 53819 h 3845361"/>
                <a:gd name="connsiteX22-1553" fmla="*/ 799540 w 5008909"/>
                <a:gd name="connsiteY22-1554" fmla="*/ 21546 h 3845361"/>
                <a:gd name="connsiteX0-1555" fmla="*/ 799540 w 5008909"/>
                <a:gd name="connsiteY0-1556" fmla="*/ 21546 h 3845361"/>
                <a:gd name="connsiteX1-1557" fmla="*/ 207869 w 5008909"/>
                <a:gd name="connsiteY1-1558" fmla="*/ 473367 h 3845361"/>
                <a:gd name="connsiteX2-1559" fmla="*/ 1681 w 5008909"/>
                <a:gd name="connsiteY2-1560" fmla="*/ 1258675 h 3845361"/>
                <a:gd name="connsiteX3-1561" fmla="*/ 109257 w 5008909"/>
                <a:gd name="connsiteY3-1562" fmla="*/ 2192798 h 3845361"/>
                <a:gd name="connsiteX4-1563" fmla="*/ 91328 w 5008909"/>
                <a:gd name="connsiteY4-1564" fmla="*/ 3144849 h 3845361"/>
                <a:gd name="connsiteX5-1565" fmla="*/ 397921 w 5008909"/>
                <a:gd name="connsiteY5-1566" fmla="*/ 3630738 h 3845361"/>
                <a:gd name="connsiteX6-1567" fmla="*/ 1419898 w 5008909"/>
                <a:gd name="connsiteY6-1568" fmla="*/ 3671974 h 3845361"/>
                <a:gd name="connsiteX7-1569" fmla="*/ 1993639 w 5008909"/>
                <a:gd name="connsiteY7-1570" fmla="*/ 3743692 h 3845361"/>
                <a:gd name="connsiteX8-1571" fmla="*/ 2567379 w 5008909"/>
                <a:gd name="connsiteY8-1572" fmla="*/ 3844096 h 3845361"/>
                <a:gd name="connsiteX9-1573" fmla="*/ 3392133 w 5008909"/>
                <a:gd name="connsiteY9-1574" fmla="*/ 3668388 h 3845361"/>
                <a:gd name="connsiteX10-1575" fmla="*/ 4252744 w 5008909"/>
                <a:gd name="connsiteY10-1576" fmla="*/ 3689903 h 3845361"/>
                <a:gd name="connsiteX11-1577" fmla="*/ 4844415 w 5008909"/>
                <a:gd name="connsiteY11-1578" fmla="*/ 3281113 h 3845361"/>
                <a:gd name="connsiteX12-1579" fmla="*/ 4919719 w 5008909"/>
                <a:gd name="connsiteY12-1580" fmla="*/ 2194590 h 3845361"/>
                <a:gd name="connsiteX13-1581" fmla="*/ 5005780 w 5008909"/>
                <a:gd name="connsiteY13-1582" fmla="*/ 1140341 h 3845361"/>
                <a:gd name="connsiteX14-1583" fmla="*/ 4801384 w 5008909"/>
                <a:gd name="connsiteY14-1584" fmla="*/ 548670 h 3845361"/>
                <a:gd name="connsiteX15-1585" fmla="*/ 4166683 w 5008909"/>
                <a:gd name="connsiteY15-1586" fmla="*/ 118364 h 3845361"/>
                <a:gd name="connsiteX16-1587" fmla="*/ 3940773 w 5008909"/>
                <a:gd name="connsiteY16-1588" fmla="*/ 96849 h 3845361"/>
                <a:gd name="connsiteX17-1589" fmla="*/ 3725620 w 5008909"/>
                <a:gd name="connsiteY17-1590" fmla="*/ 30 h 3845361"/>
                <a:gd name="connsiteX18-1591" fmla="*/ 3047888 w 5008909"/>
                <a:gd name="connsiteY18-1592" fmla="*/ 107607 h 3845361"/>
                <a:gd name="connsiteX19-1593" fmla="*/ 2499248 w 5008909"/>
                <a:gd name="connsiteY19-1594" fmla="*/ 30 h 3845361"/>
                <a:gd name="connsiteX20-1595" fmla="*/ 2499248 w 5008909"/>
                <a:gd name="connsiteY20-1596" fmla="*/ 30 h 3845361"/>
                <a:gd name="connsiteX21-1597" fmla="*/ 2079700 w 5008909"/>
                <a:gd name="connsiteY21-1598" fmla="*/ 53819 h 3845361"/>
                <a:gd name="connsiteX22-1599" fmla="*/ 799540 w 5008909"/>
                <a:gd name="connsiteY22-1600" fmla="*/ 21546 h 3845361"/>
                <a:gd name="connsiteX0-1601" fmla="*/ 799540 w 5008909"/>
                <a:gd name="connsiteY0-1602" fmla="*/ 21546 h 3845361"/>
                <a:gd name="connsiteX1-1603" fmla="*/ 207869 w 5008909"/>
                <a:gd name="connsiteY1-1604" fmla="*/ 473367 h 3845361"/>
                <a:gd name="connsiteX2-1605" fmla="*/ 1681 w 5008909"/>
                <a:gd name="connsiteY2-1606" fmla="*/ 1258675 h 3845361"/>
                <a:gd name="connsiteX3-1607" fmla="*/ 109257 w 5008909"/>
                <a:gd name="connsiteY3-1608" fmla="*/ 2192798 h 3845361"/>
                <a:gd name="connsiteX4-1609" fmla="*/ 91328 w 5008909"/>
                <a:gd name="connsiteY4-1610" fmla="*/ 3144849 h 3845361"/>
                <a:gd name="connsiteX5-1611" fmla="*/ 397921 w 5008909"/>
                <a:gd name="connsiteY5-1612" fmla="*/ 3630738 h 3845361"/>
                <a:gd name="connsiteX6-1613" fmla="*/ 1419898 w 5008909"/>
                <a:gd name="connsiteY6-1614" fmla="*/ 3671974 h 3845361"/>
                <a:gd name="connsiteX7-1615" fmla="*/ 1993639 w 5008909"/>
                <a:gd name="connsiteY7-1616" fmla="*/ 3743692 h 3845361"/>
                <a:gd name="connsiteX8-1617" fmla="*/ 2567379 w 5008909"/>
                <a:gd name="connsiteY8-1618" fmla="*/ 3844096 h 3845361"/>
                <a:gd name="connsiteX9-1619" fmla="*/ 3392133 w 5008909"/>
                <a:gd name="connsiteY9-1620" fmla="*/ 3668388 h 3845361"/>
                <a:gd name="connsiteX10-1621" fmla="*/ 4252744 w 5008909"/>
                <a:gd name="connsiteY10-1622" fmla="*/ 3689903 h 3845361"/>
                <a:gd name="connsiteX11-1623" fmla="*/ 4844415 w 5008909"/>
                <a:gd name="connsiteY11-1624" fmla="*/ 3281113 h 3845361"/>
                <a:gd name="connsiteX12-1625" fmla="*/ 4919719 w 5008909"/>
                <a:gd name="connsiteY12-1626" fmla="*/ 2194590 h 3845361"/>
                <a:gd name="connsiteX13-1627" fmla="*/ 5005780 w 5008909"/>
                <a:gd name="connsiteY13-1628" fmla="*/ 1140341 h 3845361"/>
                <a:gd name="connsiteX14-1629" fmla="*/ 4801384 w 5008909"/>
                <a:gd name="connsiteY14-1630" fmla="*/ 548670 h 3845361"/>
                <a:gd name="connsiteX15-1631" fmla="*/ 4166683 w 5008909"/>
                <a:gd name="connsiteY15-1632" fmla="*/ 118364 h 3845361"/>
                <a:gd name="connsiteX16-1633" fmla="*/ 3940773 w 5008909"/>
                <a:gd name="connsiteY16-1634" fmla="*/ 96849 h 3845361"/>
                <a:gd name="connsiteX17-1635" fmla="*/ 3725620 w 5008909"/>
                <a:gd name="connsiteY17-1636" fmla="*/ 30 h 3845361"/>
                <a:gd name="connsiteX18-1637" fmla="*/ 3047888 w 5008909"/>
                <a:gd name="connsiteY18-1638" fmla="*/ 107607 h 3845361"/>
                <a:gd name="connsiteX19-1639" fmla="*/ 2499248 w 5008909"/>
                <a:gd name="connsiteY19-1640" fmla="*/ 30 h 3845361"/>
                <a:gd name="connsiteX20-1641" fmla="*/ 2499248 w 5008909"/>
                <a:gd name="connsiteY20-1642" fmla="*/ 30 h 3845361"/>
                <a:gd name="connsiteX21-1643" fmla="*/ 2079700 w 5008909"/>
                <a:gd name="connsiteY21-1644" fmla="*/ 53819 h 3845361"/>
                <a:gd name="connsiteX22-1645" fmla="*/ 799540 w 5008909"/>
                <a:gd name="connsiteY22-1646" fmla="*/ 21546 h 3845361"/>
                <a:gd name="connsiteX0-1647" fmla="*/ 781611 w 5008909"/>
                <a:gd name="connsiteY0-1648" fmla="*/ 66369 h 3845361"/>
                <a:gd name="connsiteX1-1649" fmla="*/ 207869 w 5008909"/>
                <a:gd name="connsiteY1-1650" fmla="*/ 473367 h 3845361"/>
                <a:gd name="connsiteX2-1651" fmla="*/ 1681 w 5008909"/>
                <a:gd name="connsiteY2-1652" fmla="*/ 1258675 h 3845361"/>
                <a:gd name="connsiteX3-1653" fmla="*/ 109257 w 5008909"/>
                <a:gd name="connsiteY3-1654" fmla="*/ 2192798 h 3845361"/>
                <a:gd name="connsiteX4-1655" fmla="*/ 91328 w 5008909"/>
                <a:gd name="connsiteY4-1656" fmla="*/ 3144849 h 3845361"/>
                <a:gd name="connsiteX5-1657" fmla="*/ 397921 w 5008909"/>
                <a:gd name="connsiteY5-1658" fmla="*/ 3630738 h 3845361"/>
                <a:gd name="connsiteX6-1659" fmla="*/ 1419898 w 5008909"/>
                <a:gd name="connsiteY6-1660" fmla="*/ 3671974 h 3845361"/>
                <a:gd name="connsiteX7-1661" fmla="*/ 1993639 w 5008909"/>
                <a:gd name="connsiteY7-1662" fmla="*/ 3743692 h 3845361"/>
                <a:gd name="connsiteX8-1663" fmla="*/ 2567379 w 5008909"/>
                <a:gd name="connsiteY8-1664" fmla="*/ 3844096 h 3845361"/>
                <a:gd name="connsiteX9-1665" fmla="*/ 3392133 w 5008909"/>
                <a:gd name="connsiteY9-1666" fmla="*/ 3668388 h 3845361"/>
                <a:gd name="connsiteX10-1667" fmla="*/ 4252744 w 5008909"/>
                <a:gd name="connsiteY10-1668" fmla="*/ 3689903 h 3845361"/>
                <a:gd name="connsiteX11-1669" fmla="*/ 4844415 w 5008909"/>
                <a:gd name="connsiteY11-1670" fmla="*/ 3281113 h 3845361"/>
                <a:gd name="connsiteX12-1671" fmla="*/ 4919719 w 5008909"/>
                <a:gd name="connsiteY12-1672" fmla="*/ 2194590 h 3845361"/>
                <a:gd name="connsiteX13-1673" fmla="*/ 5005780 w 5008909"/>
                <a:gd name="connsiteY13-1674" fmla="*/ 1140341 h 3845361"/>
                <a:gd name="connsiteX14-1675" fmla="*/ 4801384 w 5008909"/>
                <a:gd name="connsiteY14-1676" fmla="*/ 548670 h 3845361"/>
                <a:gd name="connsiteX15-1677" fmla="*/ 4166683 w 5008909"/>
                <a:gd name="connsiteY15-1678" fmla="*/ 118364 h 3845361"/>
                <a:gd name="connsiteX16-1679" fmla="*/ 3940773 w 5008909"/>
                <a:gd name="connsiteY16-1680" fmla="*/ 96849 h 3845361"/>
                <a:gd name="connsiteX17-1681" fmla="*/ 3725620 w 5008909"/>
                <a:gd name="connsiteY17-1682" fmla="*/ 30 h 3845361"/>
                <a:gd name="connsiteX18-1683" fmla="*/ 3047888 w 5008909"/>
                <a:gd name="connsiteY18-1684" fmla="*/ 107607 h 3845361"/>
                <a:gd name="connsiteX19-1685" fmla="*/ 2499248 w 5008909"/>
                <a:gd name="connsiteY19-1686" fmla="*/ 30 h 3845361"/>
                <a:gd name="connsiteX20-1687" fmla="*/ 2499248 w 5008909"/>
                <a:gd name="connsiteY20-1688" fmla="*/ 30 h 3845361"/>
                <a:gd name="connsiteX21-1689" fmla="*/ 2079700 w 5008909"/>
                <a:gd name="connsiteY21-1690" fmla="*/ 53819 h 3845361"/>
                <a:gd name="connsiteX22-1691" fmla="*/ 781611 w 5008909"/>
                <a:gd name="connsiteY22-1692" fmla="*/ 66369 h 3845361"/>
                <a:gd name="connsiteX0-1693" fmla="*/ 781611 w 5008909"/>
                <a:gd name="connsiteY0-1694" fmla="*/ 66369 h 3845361"/>
                <a:gd name="connsiteX1-1695" fmla="*/ 207869 w 5008909"/>
                <a:gd name="connsiteY1-1696" fmla="*/ 473367 h 3845361"/>
                <a:gd name="connsiteX2-1697" fmla="*/ 1681 w 5008909"/>
                <a:gd name="connsiteY2-1698" fmla="*/ 1258675 h 3845361"/>
                <a:gd name="connsiteX3-1699" fmla="*/ 109257 w 5008909"/>
                <a:gd name="connsiteY3-1700" fmla="*/ 2192798 h 3845361"/>
                <a:gd name="connsiteX4-1701" fmla="*/ 91328 w 5008909"/>
                <a:gd name="connsiteY4-1702" fmla="*/ 3144849 h 3845361"/>
                <a:gd name="connsiteX5-1703" fmla="*/ 397921 w 5008909"/>
                <a:gd name="connsiteY5-1704" fmla="*/ 3630738 h 3845361"/>
                <a:gd name="connsiteX6-1705" fmla="*/ 1419898 w 5008909"/>
                <a:gd name="connsiteY6-1706" fmla="*/ 3671974 h 3845361"/>
                <a:gd name="connsiteX7-1707" fmla="*/ 1993639 w 5008909"/>
                <a:gd name="connsiteY7-1708" fmla="*/ 3743692 h 3845361"/>
                <a:gd name="connsiteX8-1709" fmla="*/ 2567379 w 5008909"/>
                <a:gd name="connsiteY8-1710" fmla="*/ 3844096 h 3845361"/>
                <a:gd name="connsiteX9-1711" fmla="*/ 3392133 w 5008909"/>
                <a:gd name="connsiteY9-1712" fmla="*/ 3668388 h 3845361"/>
                <a:gd name="connsiteX10-1713" fmla="*/ 4252744 w 5008909"/>
                <a:gd name="connsiteY10-1714" fmla="*/ 3689903 h 3845361"/>
                <a:gd name="connsiteX11-1715" fmla="*/ 4844415 w 5008909"/>
                <a:gd name="connsiteY11-1716" fmla="*/ 3281113 h 3845361"/>
                <a:gd name="connsiteX12-1717" fmla="*/ 4919719 w 5008909"/>
                <a:gd name="connsiteY12-1718" fmla="*/ 2194590 h 3845361"/>
                <a:gd name="connsiteX13-1719" fmla="*/ 5005780 w 5008909"/>
                <a:gd name="connsiteY13-1720" fmla="*/ 1140341 h 3845361"/>
                <a:gd name="connsiteX14-1721" fmla="*/ 4801384 w 5008909"/>
                <a:gd name="connsiteY14-1722" fmla="*/ 548670 h 3845361"/>
                <a:gd name="connsiteX15-1723" fmla="*/ 4166683 w 5008909"/>
                <a:gd name="connsiteY15-1724" fmla="*/ 118364 h 3845361"/>
                <a:gd name="connsiteX16-1725" fmla="*/ 3940773 w 5008909"/>
                <a:gd name="connsiteY16-1726" fmla="*/ 96849 h 3845361"/>
                <a:gd name="connsiteX17-1727" fmla="*/ 3725620 w 5008909"/>
                <a:gd name="connsiteY17-1728" fmla="*/ 30 h 3845361"/>
                <a:gd name="connsiteX18-1729" fmla="*/ 3047888 w 5008909"/>
                <a:gd name="connsiteY18-1730" fmla="*/ 107607 h 3845361"/>
                <a:gd name="connsiteX19-1731" fmla="*/ 2499248 w 5008909"/>
                <a:gd name="connsiteY19-1732" fmla="*/ 30 h 3845361"/>
                <a:gd name="connsiteX20-1733" fmla="*/ 2499248 w 5008909"/>
                <a:gd name="connsiteY20-1734" fmla="*/ 30 h 3845361"/>
                <a:gd name="connsiteX21-1735" fmla="*/ 2079700 w 5008909"/>
                <a:gd name="connsiteY21-1736" fmla="*/ 53819 h 3845361"/>
                <a:gd name="connsiteX22-1737" fmla="*/ 781611 w 5008909"/>
                <a:gd name="connsiteY22-1738" fmla="*/ 66369 h 3845361"/>
                <a:gd name="connsiteX0-1739" fmla="*/ 781611 w 5008909"/>
                <a:gd name="connsiteY0-1740" fmla="*/ 66369 h 3845361"/>
                <a:gd name="connsiteX1-1741" fmla="*/ 207869 w 5008909"/>
                <a:gd name="connsiteY1-1742" fmla="*/ 473367 h 3845361"/>
                <a:gd name="connsiteX2-1743" fmla="*/ 1681 w 5008909"/>
                <a:gd name="connsiteY2-1744" fmla="*/ 1258675 h 3845361"/>
                <a:gd name="connsiteX3-1745" fmla="*/ 109257 w 5008909"/>
                <a:gd name="connsiteY3-1746" fmla="*/ 2192798 h 3845361"/>
                <a:gd name="connsiteX4-1747" fmla="*/ 91328 w 5008909"/>
                <a:gd name="connsiteY4-1748" fmla="*/ 3144849 h 3845361"/>
                <a:gd name="connsiteX5-1749" fmla="*/ 397921 w 5008909"/>
                <a:gd name="connsiteY5-1750" fmla="*/ 3630738 h 3845361"/>
                <a:gd name="connsiteX6-1751" fmla="*/ 1419898 w 5008909"/>
                <a:gd name="connsiteY6-1752" fmla="*/ 3671974 h 3845361"/>
                <a:gd name="connsiteX7-1753" fmla="*/ 1993639 w 5008909"/>
                <a:gd name="connsiteY7-1754" fmla="*/ 3743692 h 3845361"/>
                <a:gd name="connsiteX8-1755" fmla="*/ 2567379 w 5008909"/>
                <a:gd name="connsiteY8-1756" fmla="*/ 3844096 h 3845361"/>
                <a:gd name="connsiteX9-1757" fmla="*/ 3392133 w 5008909"/>
                <a:gd name="connsiteY9-1758" fmla="*/ 3668388 h 3845361"/>
                <a:gd name="connsiteX10-1759" fmla="*/ 4252744 w 5008909"/>
                <a:gd name="connsiteY10-1760" fmla="*/ 3689903 h 3845361"/>
                <a:gd name="connsiteX11-1761" fmla="*/ 4844415 w 5008909"/>
                <a:gd name="connsiteY11-1762" fmla="*/ 3281113 h 3845361"/>
                <a:gd name="connsiteX12-1763" fmla="*/ 4919719 w 5008909"/>
                <a:gd name="connsiteY12-1764" fmla="*/ 2194590 h 3845361"/>
                <a:gd name="connsiteX13-1765" fmla="*/ 5005780 w 5008909"/>
                <a:gd name="connsiteY13-1766" fmla="*/ 1140341 h 3845361"/>
                <a:gd name="connsiteX14-1767" fmla="*/ 4801384 w 5008909"/>
                <a:gd name="connsiteY14-1768" fmla="*/ 548670 h 3845361"/>
                <a:gd name="connsiteX15-1769" fmla="*/ 4166683 w 5008909"/>
                <a:gd name="connsiteY15-1770" fmla="*/ 118364 h 3845361"/>
                <a:gd name="connsiteX16-1771" fmla="*/ 3940773 w 5008909"/>
                <a:gd name="connsiteY16-1772" fmla="*/ 96849 h 3845361"/>
                <a:gd name="connsiteX17-1773" fmla="*/ 3725620 w 5008909"/>
                <a:gd name="connsiteY17-1774" fmla="*/ 30 h 3845361"/>
                <a:gd name="connsiteX18-1775" fmla="*/ 3047888 w 5008909"/>
                <a:gd name="connsiteY18-1776" fmla="*/ 107607 h 3845361"/>
                <a:gd name="connsiteX19-1777" fmla="*/ 2499248 w 5008909"/>
                <a:gd name="connsiteY19-1778" fmla="*/ 30 h 3845361"/>
                <a:gd name="connsiteX20-1779" fmla="*/ 2499248 w 5008909"/>
                <a:gd name="connsiteY20-1780" fmla="*/ 30 h 3845361"/>
                <a:gd name="connsiteX21-1781" fmla="*/ 1891441 w 5008909"/>
                <a:gd name="connsiteY21-1782" fmla="*/ 170361 h 3845361"/>
                <a:gd name="connsiteX22-1783" fmla="*/ 781611 w 5008909"/>
                <a:gd name="connsiteY22-1784" fmla="*/ 66369 h 3845361"/>
                <a:gd name="connsiteX0-1785" fmla="*/ 781611 w 5008909"/>
                <a:gd name="connsiteY0-1786" fmla="*/ 66369 h 3845361"/>
                <a:gd name="connsiteX1-1787" fmla="*/ 207869 w 5008909"/>
                <a:gd name="connsiteY1-1788" fmla="*/ 473367 h 3845361"/>
                <a:gd name="connsiteX2-1789" fmla="*/ 1681 w 5008909"/>
                <a:gd name="connsiteY2-1790" fmla="*/ 1258675 h 3845361"/>
                <a:gd name="connsiteX3-1791" fmla="*/ 109257 w 5008909"/>
                <a:gd name="connsiteY3-1792" fmla="*/ 2192798 h 3845361"/>
                <a:gd name="connsiteX4-1793" fmla="*/ 91328 w 5008909"/>
                <a:gd name="connsiteY4-1794" fmla="*/ 3144849 h 3845361"/>
                <a:gd name="connsiteX5-1795" fmla="*/ 397921 w 5008909"/>
                <a:gd name="connsiteY5-1796" fmla="*/ 3630738 h 3845361"/>
                <a:gd name="connsiteX6-1797" fmla="*/ 1419898 w 5008909"/>
                <a:gd name="connsiteY6-1798" fmla="*/ 3671974 h 3845361"/>
                <a:gd name="connsiteX7-1799" fmla="*/ 1993639 w 5008909"/>
                <a:gd name="connsiteY7-1800" fmla="*/ 3743692 h 3845361"/>
                <a:gd name="connsiteX8-1801" fmla="*/ 2567379 w 5008909"/>
                <a:gd name="connsiteY8-1802" fmla="*/ 3844096 h 3845361"/>
                <a:gd name="connsiteX9-1803" fmla="*/ 3392133 w 5008909"/>
                <a:gd name="connsiteY9-1804" fmla="*/ 3668388 h 3845361"/>
                <a:gd name="connsiteX10-1805" fmla="*/ 4252744 w 5008909"/>
                <a:gd name="connsiteY10-1806" fmla="*/ 3689903 h 3845361"/>
                <a:gd name="connsiteX11-1807" fmla="*/ 4844415 w 5008909"/>
                <a:gd name="connsiteY11-1808" fmla="*/ 3281113 h 3845361"/>
                <a:gd name="connsiteX12-1809" fmla="*/ 4919719 w 5008909"/>
                <a:gd name="connsiteY12-1810" fmla="*/ 2194590 h 3845361"/>
                <a:gd name="connsiteX13-1811" fmla="*/ 5005780 w 5008909"/>
                <a:gd name="connsiteY13-1812" fmla="*/ 1140341 h 3845361"/>
                <a:gd name="connsiteX14-1813" fmla="*/ 4801384 w 5008909"/>
                <a:gd name="connsiteY14-1814" fmla="*/ 548670 h 3845361"/>
                <a:gd name="connsiteX15-1815" fmla="*/ 4166683 w 5008909"/>
                <a:gd name="connsiteY15-1816" fmla="*/ 118364 h 3845361"/>
                <a:gd name="connsiteX16-1817" fmla="*/ 3940773 w 5008909"/>
                <a:gd name="connsiteY16-1818" fmla="*/ 96849 h 3845361"/>
                <a:gd name="connsiteX17-1819" fmla="*/ 3725620 w 5008909"/>
                <a:gd name="connsiteY17-1820" fmla="*/ 30 h 3845361"/>
                <a:gd name="connsiteX18-1821" fmla="*/ 3047888 w 5008909"/>
                <a:gd name="connsiteY18-1822" fmla="*/ 107607 h 3845361"/>
                <a:gd name="connsiteX19-1823" fmla="*/ 2499248 w 5008909"/>
                <a:gd name="connsiteY19-1824" fmla="*/ 30 h 3845361"/>
                <a:gd name="connsiteX20-1825" fmla="*/ 2499248 w 5008909"/>
                <a:gd name="connsiteY20-1826" fmla="*/ 30 h 3845361"/>
                <a:gd name="connsiteX21-1827" fmla="*/ 1891441 w 5008909"/>
                <a:gd name="connsiteY21-1828" fmla="*/ 170361 h 3845361"/>
                <a:gd name="connsiteX22-1829" fmla="*/ 781611 w 5008909"/>
                <a:gd name="connsiteY22-1830" fmla="*/ 66369 h 3845361"/>
                <a:gd name="connsiteX0-1831" fmla="*/ 781611 w 5008909"/>
                <a:gd name="connsiteY0-1832" fmla="*/ 66369 h 3845361"/>
                <a:gd name="connsiteX1-1833" fmla="*/ 207869 w 5008909"/>
                <a:gd name="connsiteY1-1834" fmla="*/ 473367 h 3845361"/>
                <a:gd name="connsiteX2-1835" fmla="*/ 1681 w 5008909"/>
                <a:gd name="connsiteY2-1836" fmla="*/ 1258675 h 3845361"/>
                <a:gd name="connsiteX3-1837" fmla="*/ 109257 w 5008909"/>
                <a:gd name="connsiteY3-1838" fmla="*/ 2192798 h 3845361"/>
                <a:gd name="connsiteX4-1839" fmla="*/ 91328 w 5008909"/>
                <a:gd name="connsiteY4-1840" fmla="*/ 3144849 h 3845361"/>
                <a:gd name="connsiteX5-1841" fmla="*/ 397921 w 5008909"/>
                <a:gd name="connsiteY5-1842" fmla="*/ 3630738 h 3845361"/>
                <a:gd name="connsiteX6-1843" fmla="*/ 1419898 w 5008909"/>
                <a:gd name="connsiteY6-1844" fmla="*/ 3671974 h 3845361"/>
                <a:gd name="connsiteX7-1845" fmla="*/ 1993639 w 5008909"/>
                <a:gd name="connsiteY7-1846" fmla="*/ 3743692 h 3845361"/>
                <a:gd name="connsiteX8-1847" fmla="*/ 2567379 w 5008909"/>
                <a:gd name="connsiteY8-1848" fmla="*/ 3844096 h 3845361"/>
                <a:gd name="connsiteX9-1849" fmla="*/ 3392133 w 5008909"/>
                <a:gd name="connsiteY9-1850" fmla="*/ 3668388 h 3845361"/>
                <a:gd name="connsiteX10-1851" fmla="*/ 4252744 w 5008909"/>
                <a:gd name="connsiteY10-1852" fmla="*/ 3689903 h 3845361"/>
                <a:gd name="connsiteX11-1853" fmla="*/ 4844415 w 5008909"/>
                <a:gd name="connsiteY11-1854" fmla="*/ 3281113 h 3845361"/>
                <a:gd name="connsiteX12-1855" fmla="*/ 4919719 w 5008909"/>
                <a:gd name="connsiteY12-1856" fmla="*/ 2194590 h 3845361"/>
                <a:gd name="connsiteX13-1857" fmla="*/ 5005780 w 5008909"/>
                <a:gd name="connsiteY13-1858" fmla="*/ 1140341 h 3845361"/>
                <a:gd name="connsiteX14-1859" fmla="*/ 4801384 w 5008909"/>
                <a:gd name="connsiteY14-1860" fmla="*/ 548670 h 3845361"/>
                <a:gd name="connsiteX15-1861" fmla="*/ 4166683 w 5008909"/>
                <a:gd name="connsiteY15-1862" fmla="*/ 118364 h 3845361"/>
                <a:gd name="connsiteX16-1863" fmla="*/ 3940773 w 5008909"/>
                <a:gd name="connsiteY16-1864" fmla="*/ 96849 h 3845361"/>
                <a:gd name="connsiteX17-1865" fmla="*/ 3725620 w 5008909"/>
                <a:gd name="connsiteY17-1866" fmla="*/ 30 h 3845361"/>
                <a:gd name="connsiteX18-1867" fmla="*/ 3047888 w 5008909"/>
                <a:gd name="connsiteY18-1868" fmla="*/ 107607 h 3845361"/>
                <a:gd name="connsiteX19-1869" fmla="*/ 2499248 w 5008909"/>
                <a:gd name="connsiteY19-1870" fmla="*/ 30 h 3845361"/>
                <a:gd name="connsiteX20-1871" fmla="*/ 2499248 w 5008909"/>
                <a:gd name="connsiteY20-1872" fmla="*/ 30 h 3845361"/>
                <a:gd name="connsiteX21-1873" fmla="*/ 1748005 w 5008909"/>
                <a:gd name="connsiteY21-1874" fmla="*/ 152432 h 3845361"/>
                <a:gd name="connsiteX22-1875" fmla="*/ 781611 w 5008909"/>
                <a:gd name="connsiteY22-1876" fmla="*/ 66369 h 3845361"/>
                <a:gd name="connsiteX0-1877" fmla="*/ 781611 w 5008909"/>
                <a:gd name="connsiteY0-1878" fmla="*/ 66369 h 3845361"/>
                <a:gd name="connsiteX1-1879" fmla="*/ 207869 w 5008909"/>
                <a:gd name="connsiteY1-1880" fmla="*/ 473367 h 3845361"/>
                <a:gd name="connsiteX2-1881" fmla="*/ 1681 w 5008909"/>
                <a:gd name="connsiteY2-1882" fmla="*/ 1258675 h 3845361"/>
                <a:gd name="connsiteX3-1883" fmla="*/ 109257 w 5008909"/>
                <a:gd name="connsiteY3-1884" fmla="*/ 2192798 h 3845361"/>
                <a:gd name="connsiteX4-1885" fmla="*/ 91328 w 5008909"/>
                <a:gd name="connsiteY4-1886" fmla="*/ 3144849 h 3845361"/>
                <a:gd name="connsiteX5-1887" fmla="*/ 397921 w 5008909"/>
                <a:gd name="connsiteY5-1888" fmla="*/ 3630738 h 3845361"/>
                <a:gd name="connsiteX6-1889" fmla="*/ 1419898 w 5008909"/>
                <a:gd name="connsiteY6-1890" fmla="*/ 3671974 h 3845361"/>
                <a:gd name="connsiteX7-1891" fmla="*/ 1993639 w 5008909"/>
                <a:gd name="connsiteY7-1892" fmla="*/ 3743692 h 3845361"/>
                <a:gd name="connsiteX8-1893" fmla="*/ 2567379 w 5008909"/>
                <a:gd name="connsiteY8-1894" fmla="*/ 3844096 h 3845361"/>
                <a:gd name="connsiteX9-1895" fmla="*/ 3392133 w 5008909"/>
                <a:gd name="connsiteY9-1896" fmla="*/ 3668388 h 3845361"/>
                <a:gd name="connsiteX10-1897" fmla="*/ 4252744 w 5008909"/>
                <a:gd name="connsiteY10-1898" fmla="*/ 3689903 h 3845361"/>
                <a:gd name="connsiteX11-1899" fmla="*/ 4844415 w 5008909"/>
                <a:gd name="connsiteY11-1900" fmla="*/ 3281113 h 3845361"/>
                <a:gd name="connsiteX12-1901" fmla="*/ 4919719 w 5008909"/>
                <a:gd name="connsiteY12-1902" fmla="*/ 2194590 h 3845361"/>
                <a:gd name="connsiteX13-1903" fmla="*/ 5005780 w 5008909"/>
                <a:gd name="connsiteY13-1904" fmla="*/ 1140341 h 3845361"/>
                <a:gd name="connsiteX14-1905" fmla="*/ 4801384 w 5008909"/>
                <a:gd name="connsiteY14-1906" fmla="*/ 548670 h 3845361"/>
                <a:gd name="connsiteX15-1907" fmla="*/ 4166683 w 5008909"/>
                <a:gd name="connsiteY15-1908" fmla="*/ 118364 h 3845361"/>
                <a:gd name="connsiteX16-1909" fmla="*/ 3940773 w 5008909"/>
                <a:gd name="connsiteY16-1910" fmla="*/ 96849 h 3845361"/>
                <a:gd name="connsiteX17-1911" fmla="*/ 3725620 w 5008909"/>
                <a:gd name="connsiteY17-1912" fmla="*/ 30 h 3845361"/>
                <a:gd name="connsiteX18-1913" fmla="*/ 3047888 w 5008909"/>
                <a:gd name="connsiteY18-1914" fmla="*/ 107607 h 3845361"/>
                <a:gd name="connsiteX19-1915" fmla="*/ 2499248 w 5008909"/>
                <a:gd name="connsiteY19-1916" fmla="*/ 30 h 3845361"/>
                <a:gd name="connsiteX20-1917" fmla="*/ 1748005 w 5008909"/>
                <a:gd name="connsiteY20-1918" fmla="*/ 152432 h 3845361"/>
                <a:gd name="connsiteX21-1919" fmla="*/ 781611 w 5008909"/>
                <a:gd name="connsiteY21-1920" fmla="*/ 66369 h 3845361"/>
                <a:gd name="connsiteX0-1921" fmla="*/ 781611 w 5008909"/>
                <a:gd name="connsiteY0-1922" fmla="*/ 66369 h 3845361"/>
                <a:gd name="connsiteX1-1923" fmla="*/ 207869 w 5008909"/>
                <a:gd name="connsiteY1-1924" fmla="*/ 473367 h 3845361"/>
                <a:gd name="connsiteX2-1925" fmla="*/ 1681 w 5008909"/>
                <a:gd name="connsiteY2-1926" fmla="*/ 1258675 h 3845361"/>
                <a:gd name="connsiteX3-1927" fmla="*/ 109257 w 5008909"/>
                <a:gd name="connsiteY3-1928" fmla="*/ 2192798 h 3845361"/>
                <a:gd name="connsiteX4-1929" fmla="*/ 91328 w 5008909"/>
                <a:gd name="connsiteY4-1930" fmla="*/ 3144849 h 3845361"/>
                <a:gd name="connsiteX5-1931" fmla="*/ 397921 w 5008909"/>
                <a:gd name="connsiteY5-1932" fmla="*/ 3630738 h 3845361"/>
                <a:gd name="connsiteX6-1933" fmla="*/ 1419898 w 5008909"/>
                <a:gd name="connsiteY6-1934" fmla="*/ 3671974 h 3845361"/>
                <a:gd name="connsiteX7-1935" fmla="*/ 1993639 w 5008909"/>
                <a:gd name="connsiteY7-1936" fmla="*/ 3743692 h 3845361"/>
                <a:gd name="connsiteX8-1937" fmla="*/ 2567379 w 5008909"/>
                <a:gd name="connsiteY8-1938" fmla="*/ 3844096 h 3845361"/>
                <a:gd name="connsiteX9-1939" fmla="*/ 3392133 w 5008909"/>
                <a:gd name="connsiteY9-1940" fmla="*/ 3668388 h 3845361"/>
                <a:gd name="connsiteX10-1941" fmla="*/ 4252744 w 5008909"/>
                <a:gd name="connsiteY10-1942" fmla="*/ 3689903 h 3845361"/>
                <a:gd name="connsiteX11-1943" fmla="*/ 4844415 w 5008909"/>
                <a:gd name="connsiteY11-1944" fmla="*/ 3281113 h 3845361"/>
                <a:gd name="connsiteX12-1945" fmla="*/ 4919719 w 5008909"/>
                <a:gd name="connsiteY12-1946" fmla="*/ 2194590 h 3845361"/>
                <a:gd name="connsiteX13-1947" fmla="*/ 5005780 w 5008909"/>
                <a:gd name="connsiteY13-1948" fmla="*/ 1140341 h 3845361"/>
                <a:gd name="connsiteX14-1949" fmla="*/ 4801384 w 5008909"/>
                <a:gd name="connsiteY14-1950" fmla="*/ 548670 h 3845361"/>
                <a:gd name="connsiteX15-1951" fmla="*/ 4166683 w 5008909"/>
                <a:gd name="connsiteY15-1952" fmla="*/ 118364 h 3845361"/>
                <a:gd name="connsiteX16-1953" fmla="*/ 3940773 w 5008909"/>
                <a:gd name="connsiteY16-1954" fmla="*/ 96849 h 3845361"/>
                <a:gd name="connsiteX17-1955" fmla="*/ 3725620 w 5008909"/>
                <a:gd name="connsiteY17-1956" fmla="*/ 30 h 3845361"/>
                <a:gd name="connsiteX18-1957" fmla="*/ 3047888 w 5008909"/>
                <a:gd name="connsiteY18-1958" fmla="*/ 107607 h 3845361"/>
                <a:gd name="connsiteX19-1959" fmla="*/ 2499248 w 5008909"/>
                <a:gd name="connsiteY19-1960" fmla="*/ 30 h 3845361"/>
                <a:gd name="connsiteX20-1961" fmla="*/ 1748005 w 5008909"/>
                <a:gd name="connsiteY20-1962" fmla="*/ 152432 h 3845361"/>
                <a:gd name="connsiteX21-1963" fmla="*/ 781611 w 5008909"/>
                <a:gd name="connsiteY21-1964" fmla="*/ 66369 h 3845361"/>
                <a:gd name="connsiteX0-1965" fmla="*/ 781611 w 5008909"/>
                <a:gd name="connsiteY0-1966" fmla="*/ 66369 h 3845361"/>
                <a:gd name="connsiteX1-1967" fmla="*/ 207869 w 5008909"/>
                <a:gd name="connsiteY1-1968" fmla="*/ 473367 h 3845361"/>
                <a:gd name="connsiteX2-1969" fmla="*/ 1681 w 5008909"/>
                <a:gd name="connsiteY2-1970" fmla="*/ 1258675 h 3845361"/>
                <a:gd name="connsiteX3-1971" fmla="*/ 109257 w 5008909"/>
                <a:gd name="connsiteY3-1972" fmla="*/ 2192798 h 3845361"/>
                <a:gd name="connsiteX4-1973" fmla="*/ 91328 w 5008909"/>
                <a:gd name="connsiteY4-1974" fmla="*/ 3144849 h 3845361"/>
                <a:gd name="connsiteX5-1975" fmla="*/ 397921 w 5008909"/>
                <a:gd name="connsiteY5-1976" fmla="*/ 3630738 h 3845361"/>
                <a:gd name="connsiteX6-1977" fmla="*/ 1419898 w 5008909"/>
                <a:gd name="connsiteY6-1978" fmla="*/ 3671974 h 3845361"/>
                <a:gd name="connsiteX7-1979" fmla="*/ 1993639 w 5008909"/>
                <a:gd name="connsiteY7-1980" fmla="*/ 3743692 h 3845361"/>
                <a:gd name="connsiteX8-1981" fmla="*/ 2567379 w 5008909"/>
                <a:gd name="connsiteY8-1982" fmla="*/ 3844096 h 3845361"/>
                <a:gd name="connsiteX9-1983" fmla="*/ 3392133 w 5008909"/>
                <a:gd name="connsiteY9-1984" fmla="*/ 3668388 h 3845361"/>
                <a:gd name="connsiteX10-1985" fmla="*/ 4252744 w 5008909"/>
                <a:gd name="connsiteY10-1986" fmla="*/ 3689903 h 3845361"/>
                <a:gd name="connsiteX11-1987" fmla="*/ 4844415 w 5008909"/>
                <a:gd name="connsiteY11-1988" fmla="*/ 3281113 h 3845361"/>
                <a:gd name="connsiteX12-1989" fmla="*/ 4919719 w 5008909"/>
                <a:gd name="connsiteY12-1990" fmla="*/ 2194590 h 3845361"/>
                <a:gd name="connsiteX13-1991" fmla="*/ 5005780 w 5008909"/>
                <a:gd name="connsiteY13-1992" fmla="*/ 1140341 h 3845361"/>
                <a:gd name="connsiteX14-1993" fmla="*/ 4801384 w 5008909"/>
                <a:gd name="connsiteY14-1994" fmla="*/ 548670 h 3845361"/>
                <a:gd name="connsiteX15-1995" fmla="*/ 4166683 w 5008909"/>
                <a:gd name="connsiteY15-1996" fmla="*/ 118364 h 3845361"/>
                <a:gd name="connsiteX16-1997" fmla="*/ 3940773 w 5008909"/>
                <a:gd name="connsiteY16-1998" fmla="*/ 96849 h 3845361"/>
                <a:gd name="connsiteX17-1999" fmla="*/ 3725620 w 5008909"/>
                <a:gd name="connsiteY17-2000" fmla="*/ 30 h 3845361"/>
                <a:gd name="connsiteX18-2001" fmla="*/ 3047888 w 5008909"/>
                <a:gd name="connsiteY18-2002" fmla="*/ 107607 h 3845361"/>
                <a:gd name="connsiteX19-2003" fmla="*/ 2553037 w 5008909"/>
                <a:gd name="connsiteY19-2004" fmla="*/ 215182 h 3845361"/>
                <a:gd name="connsiteX20-2005" fmla="*/ 1748005 w 5008909"/>
                <a:gd name="connsiteY20-2006" fmla="*/ 152432 h 3845361"/>
                <a:gd name="connsiteX21-2007" fmla="*/ 781611 w 5008909"/>
                <a:gd name="connsiteY21-2008" fmla="*/ 66369 h 3845361"/>
                <a:gd name="connsiteX0-2009" fmla="*/ 781611 w 5008909"/>
                <a:gd name="connsiteY0-2010" fmla="*/ 71261 h 3850253"/>
                <a:gd name="connsiteX1-2011" fmla="*/ 207869 w 5008909"/>
                <a:gd name="connsiteY1-2012" fmla="*/ 478259 h 3850253"/>
                <a:gd name="connsiteX2-2013" fmla="*/ 1681 w 5008909"/>
                <a:gd name="connsiteY2-2014" fmla="*/ 1263567 h 3850253"/>
                <a:gd name="connsiteX3-2015" fmla="*/ 109257 w 5008909"/>
                <a:gd name="connsiteY3-2016" fmla="*/ 2197690 h 3850253"/>
                <a:gd name="connsiteX4-2017" fmla="*/ 91328 w 5008909"/>
                <a:gd name="connsiteY4-2018" fmla="*/ 3149741 h 3850253"/>
                <a:gd name="connsiteX5-2019" fmla="*/ 397921 w 5008909"/>
                <a:gd name="connsiteY5-2020" fmla="*/ 3635630 h 3850253"/>
                <a:gd name="connsiteX6-2021" fmla="*/ 1419898 w 5008909"/>
                <a:gd name="connsiteY6-2022" fmla="*/ 3676866 h 3850253"/>
                <a:gd name="connsiteX7-2023" fmla="*/ 1993639 w 5008909"/>
                <a:gd name="connsiteY7-2024" fmla="*/ 3748584 h 3850253"/>
                <a:gd name="connsiteX8-2025" fmla="*/ 2567379 w 5008909"/>
                <a:gd name="connsiteY8-2026" fmla="*/ 3848988 h 3850253"/>
                <a:gd name="connsiteX9-2027" fmla="*/ 3392133 w 5008909"/>
                <a:gd name="connsiteY9-2028" fmla="*/ 3673280 h 3850253"/>
                <a:gd name="connsiteX10-2029" fmla="*/ 4252744 w 5008909"/>
                <a:gd name="connsiteY10-2030" fmla="*/ 3694795 h 3850253"/>
                <a:gd name="connsiteX11-2031" fmla="*/ 4844415 w 5008909"/>
                <a:gd name="connsiteY11-2032" fmla="*/ 3286005 h 3850253"/>
                <a:gd name="connsiteX12-2033" fmla="*/ 4919719 w 5008909"/>
                <a:gd name="connsiteY12-2034" fmla="*/ 2199482 h 3850253"/>
                <a:gd name="connsiteX13-2035" fmla="*/ 5005780 w 5008909"/>
                <a:gd name="connsiteY13-2036" fmla="*/ 1145233 h 3850253"/>
                <a:gd name="connsiteX14-2037" fmla="*/ 4801384 w 5008909"/>
                <a:gd name="connsiteY14-2038" fmla="*/ 553562 h 3850253"/>
                <a:gd name="connsiteX15-2039" fmla="*/ 4166683 w 5008909"/>
                <a:gd name="connsiteY15-2040" fmla="*/ 123256 h 3850253"/>
                <a:gd name="connsiteX16-2041" fmla="*/ 3940773 w 5008909"/>
                <a:gd name="connsiteY16-2042" fmla="*/ 101741 h 3850253"/>
                <a:gd name="connsiteX17-2043" fmla="*/ 3725620 w 5008909"/>
                <a:gd name="connsiteY17-2044" fmla="*/ 4922 h 3850253"/>
                <a:gd name="connsiteX18-2045" fmla="*/ 3047888 w 5008909"/>
                <a:gd name="connsiteY18-2046" fmla="*/ 112499 h 3850253"/>
                <a:gd name="connsiteX19-2047" fmla="*/ 2553037 w 5008909"/>
                <a:gd name="connsiteY19-2048" fmla="*/ 220074 h 3850253"/>
                <a:gd name="connsiteX20-2049" fmla="*/ 1748005 w 5008909"/>
                <a:gd name="connsiteY20-2050" fmla="*/ 157324 h 3850253"/>
                <a:gd name="connsiteX21-2051" fmla="*/ 781611 w 5008909"/>
                <a:gd name="connsiteY21-2052" fmla="*/ 71261 h 3850253"/>
                <a:gd name="connsiteX0-2053" fmla="*/ 781611 w 5008909"/>
                <a:gd name="connsiteY0-2054" fmla="*/ 66370 h 3845362"/>
                <a:gd name="connsiteX1-2055" fmla="*/ 207869 w 5008909"/>
                <a:gd name="connsiteY1-2056" fmla="*/ 473368 h 3845362"/>
                <a:gd name="connsiteX2-2057" fmla="*/ 1681 w 5008909"/>
                <a:gd name="connsiteY2-2058" fmla="*/ 1258676 h 3845362"/>
                <a:gd name="connsiteX3-2059" fmla="*/ 109257 w 5008909"/>
                <a:gd name="connsiteY3-2060" fmla="*/ 2192799 h 3845362"/>
                <a:gd name="connsiteX4-2061" fmla="*/ 91328 w 5008909"/>
                <a:gd name="connsiteY4-2062" fmla="*/ 3144850 h 3845362"/>
                <a:gd name="connsiteX5-2063" fmla="*/ 397921 w 5008909"/>
                <a:gd name="connsiteY5-2064" fmla="*/ 3630739 h 3845362"/>
                <a:gd name="connsiteX6-2065" fmla="*/ 1419898 w 5008909"/>
                <a:gd name="connsiteY6-2066" fmla="*/ 3671975 h 3845362"/>
                <a:gd name="connsiteX7-2067" fmla="*/ 1993639 w 5008909"/>
                <a:gd name="connsiteY7-2068" fmla="*/ 3743693 h 3845362"/>
                <a:gd name="connsiteX8-2069" fmla="*/ 2567379 w 5008909"/>
                <a:gd name="connsiteY8-2070" fmla="*/ 3844097 h 3845362"/>
                <a:gd name="connsiteX9-2071" fmla="*/ 3392133 w 5008909"/>
                <a:gd name="connsiteY9-2072" fmla="*/ 3668389 h 3845362"/>
                <a:gd name="connsiteX10-2073" fmla="*/ 4252744 w 5008909"/>
                <a:gd name="connsiteY10-2074" fmla="*/ 3689904 h 3845362"/>
                <a:gd name="connsiteX11-2075" fmla="*/ 4844415 w 5008909"/>
                <a:gd name="connsiteY11-2076" fmla="*/ 3281114 h 3845362"/>
                <a:gd name="connsiteX12-2077" fmla="*/ 4919719 w 5008909"/>
                <a:gd name="connsiteY12-2078" fmla="*/ 2194591 h 3845362"/>
                <a:gd name="connsiteX13-2079" fmla="*/ 5005780 w 5008909"/>
                <a:gd name="connsiteY13-2080" fmla="*/ 1140342 h 3845362"/>
                <a:gd name="connsiteX14-2081" fmla="*/ 4801384 w 5008909"/>
                <a:gd name="connsiteY14-2082" fmla="*/ 548671 h 3845362"/>
                <a:gd name="connsiteX15-2083" fmla="*/ 4166683 w 5008909"/>
                <a:gd name="connsiteY15-2084" fmla="*/ 118365 h 3845362"/>
                <a:gd name="connsiteX16-2085" fmla="*/ 3940773 w 5008909"/>
                <a:gd name="connsiteY16-2086" fmla="*/ 96850 h 3845362"/>
                <a:gd name="connsiteX17-2087" fmla="*/ 3725620 w 5008909"/>
                <a:gd name="connsiteY17-2088" fmla="*/ 31 h 3845362"/>
                <a:gd name="connsiteX18-2089" fmla="*/ 3047888 w 5008909"/>
                <a:gd name="connsiteY18-2090" fmla="*/ 107608 h 3845362"/>
                <a:gd name="connsiteX19-2091" fmla="*/ 1748005 w 5008909"/>
                <a:gd name="connsiteY19-2092" fmla="*/ 152433 h 3845362"/>
                <a:gd name="connsiteX20-2093" fmla="*/ 781611 w 5008909"/>
                <a:gd name="connsiteY20-2094" fmla="*/ 66370 h 3845362"/>
                <a:gd name="connsiteX0-2095" fmla="*/ 781611 w 5008909"/>
                <a:gd name="connsiteY0-2096" fmla="*/ 66370 h 3845362"/>
                <a:gd name="connsiteX1-2097" fmla="*/ 207869 w 5008909"/>
                <a:gd name="connsiteY1-2098" fmla="*/ 473368 h 3845362"/>
                <a:gd name="connsiteX2-2099" fmla="*/ 1681 w 5008909"/>
                <a:gd name="connsiteY2-2100" fmla="*/ 1258676 h 3845362"/>
                <a:gd name="connsiteX3-2101" fmla="*/ 109257 w 5008909"/>
                <a:gd name="connsiteY3-2102" fmla="*/ 2192799 h 3845362"/>
                <a:gd name="connsiteX4-2103" fmla="*/ 91328 w 5008909"/>
                <a:gd name="connsiteY4-2104" fmla="*/ 3144850 h 3845362"/>
                <a:gd name="connsiteX5-2105" fmla="*/ 397921 w 5008909"/>
                <a:gd name="connsiteY5-2106" fmla="*/ 3630739 h 3845362"/>
                <a:gd name="connsiteX6-2107" fmla="*/ 1419898 w 5008909"/>
                <a:gd name="connsiteY6-2108" fmla="*/ 3671975 h 3845362"/>
                <a:gd name="connsiteX7-2109" fmla="*/ 1993639 w 5008909"/>
                <a:gd name="connsiteY7-2110" fmla="*/ 3743693 h 3845362"/>
                <a:gd name="connsiteX8-2111" fmla="*/ 2567379 w 5008909"/>
                <a:gd name="connsiteY8-2112" fmla="*/ 3844097 h 3845362"/>
                <a:gd name="connsiteX9-2113" fmla="*/ 3392133 w 5008909"/>
                <a:gd name="connsiteY9-2114" fmla="*/ 3668389 h 3845362"/>
                <a:gd name="connsiteX10-2115" fmla="*/ 4252744 w 5008909"/>
                <a:gd name="connsiteY10-2116" fmla="*/ 3689904 h 3845362"/>
                <a:gd name="connsiteX11-2117" fmla="*/ 4844415 w 5008909"/>
                <a:gd name="connsiteY11-2118" fmla="*/ 3281114 h 3845362"/>
                <a:gd name="connsiteX12-2119" fmla="*/ 4919719 w 5008909"/>
                <a:gd name="connsiteY12-2120" fmla="*/ 2194591 h 3845362"/>
                <a:gd name="connsiteX13-2121" fmla="*/ 5005780 w 5008909"/>
                <a:gd name="connsiteY13-2122" fmla="*/ 1140342 h 3845362"/>
                <a:gd name="connsiteX14-2123" fmla="*/ 4801384 w 5008909"/>
                <a:gd name="connsiteY14-2124" fmla="*/ 548671 h 3845362"/>
                <a:gd name="connsiteX15-2125" fmla="*/ 4166683 w 5008909"/>
                <a:gd name="connsiteY15-2126" fmla="*/ 118365 h 3845362"/>
                <a:gd name="connsiteX16-2127" fmla="*/ 3940773 w 5008909"/>
                <a:gd name="connsiteY16-2128" fmla="*/ 96850 h 3845362"/>
                <a:gd name="connsiteX17-2129" fmla="*/ 3725620 w 5008909"/>
                <a:gd name="connsiteY17-2130" fmla="*/ 31 h 3845362"/>
                <a:gd name="connsiteX18-2131" fmla="*/ 3047888 w 5008909"/>
                <a:gd name="connsiteY18-2132" fmla="*/ 107608 h 3845362"/>
                <a:gd name="connsiteX19-2133" fmla="*/ 1748005 w 5008909"/>
                <a:gd name="connsiteY19-2134" fmla="*/ 152433 h 3845362"/>
                <a:gd name="connsiteX20-2135" fmla="*/ 781611 w 5008909"/>
                <a:gd name="connsiteY20-2136" fmla="*/ 66370 h 3845362"/>
                <a:gd name="connsiteX0-2137" fmla="*/ 781611 w 5008909"/>
                <a:gd name="connsiteY0-2138" fmla="*/ 82103 h 3861095"/>
                <a:gd name="connsiteX1-2139" fmla="*/ 207869 w 5008909"/>
                <a:gd name="connsiteY1-2140" fmla="*/ 489101 h 3861095"/>
                <a:gd name="connsiteX2-2141" fmla="*/ 1681 w 5008909"/>
                <a:gd name="connsiteY2-2142" fmla="*/ 1274409 h 3861095"/>
                <a:gd name="connsiteX3-2143" fmla="*/ 109257 w 5008909"/>
                <a:gd name="connsiteY3-2144" fmla="*/ 2208532 h 3861095"/>
                <a:gd name="connsiteX4-2145" fmla="*/ 91328 w 5008909"/>
                <a:gd name="connsiteY4-2146" fmla="*/ 3160583 h 3861095"/>
                <a:gd name="connsiteX5-2147" fmla="*/ 397921 w 5008909"/>
                <a:gd name="connsiteY5-2148" fmla="*/ 3646472 h 3861095"/>
                <a:gd name="connsiteX6-2149" fmla="*/ 1419898 w 5008909"/>
                <a:gd name="connsiteY6-2150" fmla="*/ 3687708 h 3861095"/>
                <a:gd name="connsiteX7-2151" fmla="*/ 1993639 w 5008909"/>
                <a:gd name="connsiteY7-2152" fmla="*/ 3759426 h 3861095"/>
                <a:gd name="connsiteX8-2153" fmla="*/ 2567379 w 5008909"/>
                <a:gd name="connsiteY8-2154" fmla="*/ 3859830 h 3861095"/>
                <a:gd name="connsiteX9-2155" fmla="*/ 3392133 w 5008909"/>
                <a:gd name="connsiteY9-2156" fmla="*/ 3684122 h 3861095"/>
                <a:gd name="connsiteX10-2157" fmla="*/ 4252744 w 5008909"/>
                <a:gd name="connsiteY10-2158" fmla="*/ 3705637 h 3861095"/>
                <a:gd name="connsiteX11-2159" fmla="*/ 4844415 w 5008909"/>
                <a:gd name="connsiteY11-2160" fmla="*/ 3296847 h 3861095"/>
                <a:gd name="connsiteX12-2161" fmla="*/ 4919719 w 5008909"/>
                <a:gd name="connsiteY12-2162" fmla="*/ 2210324 h 3861095"/>
                <a:gd name="connsiteX13-2163" fmla="*/ 5005780 w 5008909"/>
                <a:gd name="connsiteY13-2164" fmla="*/ 1156075 h 3861095"/>
                <a:gd name="connsiteX14-2165" fmla="*/ 4801384 w 5008909"/>
                <a:gd name="connsiteY14-2166" fmla="*/ 564404 h 3861095"/>
                <a:gd name="connsiteX15-2167" fmla="*/ 4166683 w 5008909"/>
                <a:gd name="connsiteY15-2168" fmla="*/ 134098 h 3861095"/>
                <a:gd name="connsiteX16-2169" fmla="*/ 3940773 w 5008909"/>
                <a:gd name="connsiteY16-2170" fmla="*/ 112583 h 3861095"/>
                <a:gd name="connsiteX17-2171" fmla="*/ 3725620 w 5008909"/>
                <a:gd name="connsiteY17-2172" fmla="*/ 15764 h 3861095"/>
                <a:gd name="connsiteX18-2173" fmla="*/ 2832735 w 5008909"/>
                <a:gd name="connsiteY18-2174" fmla="*/ 15765 h 3861095"/>
                <a:gd name="connsiteX19-2175" fmla="*/ 1748005 w 5008909"/>
                <a:gd name="connsiteY19-2176" fmla="*/ 168166 h 3861095"/>
                <a:gd name="connsiteX20-2177" fmla="*/ 781611 w 5008909"/>
                <a:gd name="connsiteY20-2178" fmla="*/ 82103 h 3861095"/>
                <a:gd name="connsiteX0-2179" fmla="*/ 781611 w 5008909"/>
                <a:gd name="connsiteY0-2180" fmla="*/ 82103 h 3861095"/>
                <a:gd name="connsiteX1-2181" fmla="*/ 207869 w 5008909"/>
                <a:gd name="connsiteY1-2182" fmla="*/ 489101 h 3861095"/>
                <a:gd name="connsiteX2-2183" fmla="*/ 1681 w 5008909"/>
                <a:gd name="connsiteY2-2184" fmla="*/ 1274409 h 3861095"/>
                <a:gd name="connsiteX3-2185" fmla="*/ 109257 w 5008909"/>
                <a:gd name="connsiteY3-2186" fmla="*/ 2208532 h 3861095"/>
                <a:gd name="connsiteX4-2187" fmla="*/ 91328 w 5008909"/>
                <a:gd name="connsiteY4-2188" fmla="*/ 3160583 h 3861095"/>
                <a:gd name="connsiteX5-2189" fmla="*/ 397921 w 5008909"/>
                <a:gd name="connsiteY5-2190" fmla="*/ 3646472 h 3861095"/>
                <a:gd name="connsiteX6-2191" fmla="*/ 1419898 w 5008909"/>
                <a:gd name="connsiteY6-2192" fmla="*/ 3687708 h 3861095"/>
                <a:gd name="connsiteX7-2193" fmla="*/ 1993639 w 5008909"/>
                <a:gd name="connsiteY7-2194" fmla="*/ 3759426 h 3861095"/>
                <a:gd name="connsiteX8-2195" fmla="*/ 2567379 w 5008909"/>
                <a:gd name="connsiteY8-2196" fmla="*/ 3859830 h 3861095"/>
                <a:gd name="connsiteX9-2197" fmla="*/ 3392133 w 5008909"/>
                <a:gd name="connsiteY9-2198" fmla="*/ 3684122 h 3861095"/>
                <a:gd name="connsiteX10-2199" fmla="*/ 4252744 w 5008909"/>
                <a:gd name="connsiteY10-2200" fmla="*/ 3705637 h 3861095"/>
                <a:gd name="connsiteX11-2201" fmla="*/ 4844415 w 5008909"/>
                <a:gd name="connsiteY11-2202" fmla="*/ 3296847 h 3861095"/>
                <a:gd name="connsiteX12-2203" fmla="*/ 4919719 w 5008909"/>
                <a:gd name="connsiteY12-2204" fmla="*/ 2210324 h 3861095"/>
                <a:gd name="connsiteX13-2205" fmla="*/ 5005780 w 5008909"/>
                <a:gd name="connsiteY13-2206" fmla="*/ 1156075 h 3861095"/>
                <a:gd name="connsiteX14-2207" fmla="*/ 4801384 w 5008909"/>
                <a:gd name="connsiteY14-2208" fmla="*/ 564404 h 3861095"/>
                <a:gd name="connsiteX15-2209" fmla="*/ 4166683 w 5008909"/>
                <a:gd name="connsiteY15-2210" fmla="*/ 134098 h 3861095"/>
                <a:gd name="connsiteX16-2211" fmla="*/ 3940773 w 5008909"/>
                <a:gd name="connsiteY16-2212" fmla="*/ 112583 h 3861095"/>
                <a:gd name="connsiteX17-2213" fmla="*/ 3725620 w 5008909"/>
                <a:gd name="connsiteY17-2214" fmla="*/ 15764 h 3861095"/>
                <a:gd name="connsiteX18-2215" fmla="*/ 2778946 w 5008909"/>
                <a:gd name="connsiteY18-2216" fmla="*/ 15765 h 3861095"/>
                <a:gd name="connsiteX19-2217" fmla="*/ 1748005 w 5008909"/>
                <a:gd name="connsiteY19-2218" fmla="*/ 168166 h 3861095"/>
                <a:gd name="connsiteX20-2219" fmla="*/ 781611 w 5008909"/>
                <a:gd name="connsiteY20-2220" fmla="*/ 82103 h 3861095"/>
                <a:gd name="connsiteX0-2221" fmla="*/ 781611 w 5008909"/>
                <a:gd name="connsiteY0-2222" fmla="*/ 66372 h 3845364"/>
                <a:gd name="connsiteX1-2223" fmla="*/ 207869 w 5008909"/>
                <a:gd name="connsiteY1-2224" fmla="*/ 473370 h 3845364"/>
                <a:gd name="connsiteX2-2225" fmla="*/ 1681 w 5008909"/>
                <a:gd name="connsiteY2-2226" fmla="*/ 1258678 h 3845364"/>
                <a:gd name="connsiteX3-2227" fmla="*/ 109257 w 5008909"/>
                <a:gd name="connsiteY3-2228" fmla="*/ 2192801 h 3845364"/>
                <a:gd name="connsiteX4-2229" fmla="*/ 91328 w 5008909"/>
                <a:gd name="connsiteY4-2230" fmla="*/ 3144852 h 3845364"/>
                <a:gd name="connsiteX5-2231" fmla="*/ 397921 w 5008909"/>
                <a:gd name="connsiteY5-2232" fmla="*/ 3630741 h 3845364"/>
                <a:gd name="connsiteX6-2233" fmla="*/ 1419898 w 5008909"/>
                <a:gd name="connsiteY6-2234" fmla="*/ 3671977 h 3845364"/>
                <a:gd name="connsiteX7-2235" fmla="*/ 1993639 w 5008909"/>
                <a:gd name="connsiteY7-2236" fmla="*/ 3743695 h 3845364"/>
                <a:gd name="connsiteX8-2237" fmla="*/ 2567379 w 5008909"/>
                <a:gd name="connsiteY8-2238" fmla="*/ 3844099 h 3845364"/>
                <a:gd name="connsiteX9-2239" fmla="*/ 3392133 w 5008909"/>
                <a:gd name="connsiteY9-2240" fmla="*/ 3668391 h 3845364"/>
                <a:gd name="connsiteX10-2241" fmla="*/ 4252744 w 5008909"/>
                <a:gd name="connsiteY10-2242" fmla="*/ 3689906 h 3845364"/>
                <a:gd name="connsiteX11-2243" fmla="*/ 4844415 w 5008909"/>
                <a:gd name="connsiteY11-2244" fmla="*/ 3281116 h 3845364"/>
                <a:gd name="connsiteX12-2245" fmla="*/ 4919719 w 5008909"/>
                <a:gd name="connsiteY12-2246" fmla="*/ 2194593 h 3845364"/>
                <a:gd name="connsiteX13-2247" fmla="*/ 5005780 w 5008909"/>
                <a:gd name="connsiteY13-2248" fmla="*/ 1140344 h 3845364"/>
                <a:gd name="connsiteX14-2249" fmla="*/ 4801384 w 5008909"/>
                <a:gd name="connsiteY14-2250" fmla="*/ 548673 h 3845364"/>
                <a:gd name="connsiteX15-2251" fmla="*/ 4166683 w 5008909"/>
                <a:gd name="connsiteY15-2252" fmla="*/ 118367 h 3845364"/>
                <a:gd name="connsiteX16-2253" fmla="*/ 3940773 w 5008909"/>
                <a:gd name="connsiteY16-2254" fmla="*/ 96852 h 3845364"/>
                <a:gd name="connsiteX17-2255" fmla="*/ 3743550 w 5008909"/>
                <a:gd name="connsiteY17-2256" fmla="*/ 170362 h 3845364"/>
                <a:gd name="connsiteX18-2257" fmla="*/ 2778946 w 5008909"/>
                <a:gd name="connsiteY18-2258" fmla="*/ 34 h 3845364"/>
                <a:gd name="connsiteX19-2259" fmla="*/ 1748005 w 5008909"/>
                <a:gd name="connsiteY19-2260" fmla="*/ 152435 h 3845364"/>
                <a:gd name="connsiteX20-2261" fmla="*/ 781611 w 5008909"/>
                <a:gd name="connsiteY20-2262" fmla="*/ 66372 h 3845364"/>
                <a:gd name="connsiteX0-2263" fmla="*/ 781611 w 5008909"/>
                <a:gd name="connsiteY0-2264" fmla="*/ 66372 h 3845364"/>
                <a:gd name="connsiteX1-2265" fmla="*/ 207869 w 5008909"/>
                <a:gd name="connsiteY1-2266" fmla="*/ 473370 h 3845364"/>
                <a:gd name="connsiteX2-2267" fmla="*/ 1681 w 5008909"/>
                <a:gd name="connsiteY2-2268" fmla="*/ 1258678 h 3845364"/>
                <a:gd name="connsiteX3-2269" fmla="*/ 109257 w 5008909"/>
                <a:gd name="connsiteY3-2270" fmla="*/ 2192801 h 3845364"/>
                <a:gd name="connsiteX4-2271" fmla="*/ 91328 w 5008909"/>
                <a:gd name="connsiteY4-2272" fmla="*/ 3144852 h 3845364"/>
                <a:gd name="connsiteX5-2273" fmla="*/ 397921 w 5008909"/>
                <a:gd name="connsiteY5-2274" fmla="*/ 3630741 h 3845364"/>
                <a:gd name="connsiteX6-2275" fmla="*/ 1419898 w 5008909"/>
                <a:gd name="connsiteY6-2276" fmla="*/ 3671977 h 3845364"/>
                <a:gd name="connsiteX7-2277" fmla="*/ 1993639 w 5008909"/>
                <a:gd name="connsiteY7-2278" fmla="*/ 3743695 h 3845364"/>
                <a:gd name="connsiteX8-2279" fmla="*/ 2567379 w 5008909"/>
                <a:gd name="connsiteY8-2280" fmla="*/ 3844099 h 3845364"/>
                <a:gd name="connsiteX9-2281" fmla="*/ 3392133 w 5008909"/>
                <a:gd name="connsiteY9-2282" fmla="*/ 3668391 h 3845364"/>
                <a:gd name="connsiteX10-2283" fmla="*/ 4252744 w 5008909"/>
                <a:gd name="connsiteY10-2284" fmla="*/ 3689906 h 3845364"/>
                <a:gd name="connsiteX11-2285" fmla="*/ 4844415 w 5008909"/>
                <a:gd name="connsiteY11-2286" fmla="*/ 3281116 h 3845364"/>
                <a:gd name="connsiteX12-2287" fmla="*/ 4919719 w 5008909"/>
                <a:gd name="connsiteY12-2288" fmla="*/ 2194593 h 3845364"/>
                <a:gd name="connsiteX13-2289" fmla="*/ 5005780 w 5008909"/>
                <a:gd name="connsiteY13-2290" fmla="*/ 1140344 h 3845364"/>
                <a:gd name="connsiteX14-2291" fmla="*/ 4801384 w 5008909"/>
                <a:gd name="connsiteY14-2292" fmla="*/ 548673 h 3845364"/>
                <a:gd name="connsiteX15-2293" fmla="*/ 4166683 w 5008909"/>
                <a:gd name="connsiteY15-2294" fmla="*/ 118367 h 3845364"/>
                <a:gd name="connsiteX16-2295" fmla="*/ 3743550 w 5008909"/>
                <a:gd name="connsiteY16-2296" fmla="*/ 170362 h 3845364"/>
                <a:gd name="connsiteX17-2297" fmla="*/ 2778946 w 5008909"/>
                <a:gd name="connsiteY17-2298" fmla="*/ 34 h 3845364"/>
                <a:gd name="connsiteX18-2299" fmla="*/ 1748005 w 5008909"/>
                <a:gd name="connsiteY18-2300" fmla="*/ 152435 h 3845364"/>
                <a:gd name="connsiteX19-2301" fmla="*/ 781611 w 5008909"/>
                <a:gd name="connsiteY19-2302" fmla="*/ 66372 h 3845364"/>
                <a:gd name="connsiteX0-2303" fmla="*/ 781611 w 5008909"/>
                <a:gd name="connsiteY0-2304" fmla="*/ 66372 h 3845364"/>
                <a:gd name="connsiteX1-2305" fmla="*/ 207869 w 5008909"/>
                <a:gd name="connsiteY1-2306" fmla="*/ 473370 h 3845364"/>
                <a:gd name="connsiteX2-2307" fmla="*/ 1681 w 5008909"/>
                <a:gd name="connsiteY2-2308" fmla="*/ 1258678 h 3845364"/>
                <a:gd name="connsiteX3-2309" fmla="*/ 109257 w 5008909"/>
                <a:gd name="connsiteY3-2310" fmla="*/ 2192801 h 3845364"/>
                <a:gd name="connsiteX4-2311" fmla="*/ 91328 w 5008909"/>
                <a:gd name="connsiteY4-2312" fmla="*/ 3144852 h 3845364"/>
                <a:gd name="connsiteX5-2313" fmla="*/ 397921 w 5008909"/>
                <a:gd name="connsiteY5-2314" fmla="*/ 3630741 h 3845364"/>
                <a:gd name="connsiteX6-2315" fmla="*/ 1419898 w 5008909"/>
                <a:gd name="connsiteY6-2316" fmla="*/ 3671977 h 3845364"/>
                <a:gd name="connsiteX7-2317" fmla="*/ 1993639 w 5008909"/>
                <a:gd name="connsiteY7-2318" fmla="*/ 3743695 h 3845364"/>
                <a:gd name="connsiteX8-2319" fmla="*/ 2567379 w 5008909"/>
                <a:gd name="connsiteY8-2320" fmla="*/ 3844099 h 3845364"/>
                <a:gd name="connsiteX9-2321" fmla="*/ 3392133 w 5008909"/>
                <a:gd name="connsiteY9-2322" fmla="*/ 3668391 h 3845364"/>
                <a:gd name="connsiteX10-2323" fmla="*/ 4252744 w 5008909"/>
                <a:gd name="connsiteY10-2324" fmla="*/ 3689906 h 3845364"/>
                <a:gd name="connsiteX11-2325" fmla="*/ 4844415 w 5008909"/>
                <a:gd name="connsiteY11-2326" fmla="*/ 3281116 h 3845364"/>
                <a:gd name="connsiteX12-2327" fmla="*/ 4919719 w 5008909"/>
                <a:gd name="connsiteY12-2328" fmla="*/ 2194593 h 3845364"/>
                <a:gd name="connsiteX13-2329" fmla="*/ 5005780 w 5008909"/>
                <a:gd name="connsiteY13-2330" fmla="*/ 1140344 h 3845364"/>
                <a:gd name="connsiteX14-2331" fmla="*/ 4801384 w 5008909"/>
                <a:gd name="connsiteY14-2332" fmla="*/ 548673 h 3845364"/>
                <a:gd name="connsiteX15-2333" fmla="*/ 4166683 w 5008909"/>
                <a:gd name="connsiteY15-2334" fmla="*/ 118367 h 3845364"/>
                <a:gd name="connsiteX16-2335" fmla="*/ 3483574 w 5008909"/>
                <a:gd name="connsiteY16-2336" fmla="*/ 170362 h 3845364"/>
                <a:gd name="connsiteX17-2337" fmla="*/ 2778946 w 5008909"/>
                <a:gd name="connsiteY17-2338" fmla="*/ 34 h 3845364"/>
                <a:gd name="connsiteX18-2339" fmla="*/ 1748005 w 5008909"/>
                <a:gd name="connsiteY18-2340" fmla="*/ 152435 h 3845364"/>
                <a:gd name="connsiteX19-2341" fmla="*/ 781611 w 5008909"/>
                <a:gd name="connsiteY19-2342" fmla="*/ 66372 h 3845364"/>
                <a:gd name="connsiteX0-2343" fmla="*/ 781611 w 5008909"/>
                <a:gd name="connsiteY0-2344" fmla="*/ 66372 h 3845364"/>
                <a:gd name="connsiteX1-2345" fmla="*/ 207869 w 5008909"/>
                <a:gd name="connsiteY1-2346" fmla="*/ 473370 h 3845364"/>
                <a:gd name="connsiteX2-2347" fmla="*/ 1681 w 5008909"/>
                <a:gd name="connsiteY2-2348" fmla="*/ 1258678 h 3845364"/>
                <a:gd name="connsiteX3-2349" fmla="*/ 109257 w 5008909"/>
                <a:gd name="connsiteY3-2350" fmla="*/ 2192801 h 3845364"/>
                <a:gd name="connsiteX4-2351" fmla="*/ 91328 w 5008909"/>
                <a:gd name="connsiteY4-2352" fmla="*/ 3144852 h 3845364"/>
                <a:gd name="connsiteX5-2353" fmla="*/ 397921 w 5008909"/>
                <a:gd name="connsiteY5-2354" fmla="*/ 3630741 h 3845364"/>
                <a:gd name="connsiteX6-2355" fmla="*/ 1419898 w 5008909"/>
                <a:gd name="connsiteY6-2356" fmla="*/ 3671977 h 3845364"/>
                <a:gd name="connsiteX7-2357" fmla="*/ 1993639 w 5008909"/>
                <a:gd name="connsiteY7-2358" fmla="*/ 3743695 h 3845364"/>
                <a:gd name="connsiteX8-2359" fmla="*/ 2567379 w 5008909"/>
                <a:gd name="connsiteY8-2360" fmla="*/ 3844099 h 3845364"/>
                <a:gd name="connsiteX9-2361" fmla="*/ 3392133 w 5008909"/>
                <a:gd name="connsiteY9-2362" fmla="*/ 3668391 h 3845364"/>
                <a:gd name="connsiteX10-2363" fmla="*/ 4252744 w 5008909"/>
                <a:gd name="connsiteY10-2364" fmla="*/ 3689906 h 3845364"/>
                <a:gd name="connsiteX11-2365" fmla="*/ 4844415 w 5008909"/>
                <a:gd name="connsiteY11-2366" fmla="*/ 3281116 h 3845364"/>
                <a:gd name="connsiteX12-2367" fmla="*/ 4919719 w 5008909"/>
                <a:gd name="connsiteY12-2368" fmla="*/ 2194593 h 3845364"/>
                <a:gd name="connsiteX13-2369" fmla="*/ 5005780 w 5008909"/>
                <a:gd name="connsiteY13-2370" fmla="*/ 1140344 h 3845364"/>
                <a:gd name="connsiteX14-2371" fmla="*/ 4801384 w 5008909"/>
                <a:gd name="connsiteY14-2372" fmla="*/ 548673 h 3845364"/>
                <a:gd name="connsiteX15-2373" fmla="*/ 4256330 w 5008909"/>
                <a:gd name="connsiteY15-2374" fmla="*/ 136297 h 3845364"/>
                <a:gd name="connsiteX16-2375" fmla="*/ 3483574 w 5008909"/>
                <a:gd name="connsiteY16-2376" fmla="*/ 170362 h 3845364"/>
                <a:gd name="connsiteX17-2377" fmla="*/ 2778946 w 5008909"/>
                <a:gd name="connsiteY17-2378" fmla="*/ 34 h 3845364"/>
                <a:gd name="connsiteX18-2379" fmla="*/ 1748005 w 5008909"/>
                <a:gd name="connsiteY18-2380" fmla="*/ 152435 h 3845364"/>
                <a:gd name="connsiteX19-2381" fmla="*/ 781611 w 5008909"/>
                <a:gd name="connsiteY19-2382" fmla="*/ 66372 h 38453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</a:cxnLst>
              <a:rect l="l" t="t" r="r" b="b"/>
              <a:pathLst>
                <a:path w="5008909" h="3845364">
                  <a:moveTo>
                    <a:pt x="781611" y="66372"/>
                  </a:moveTo>
                  <a:cubicBezTo>
                    <a:pt x="467846" y="90576"/>
                    <a:pt x="337857" y="274652"/>
                    <a:pt x="207869" y="473370"/>
                  </a:cubicBezTo>
                  <a:cubicBezTo>
                    <a:pt x="77881" y="672088"/>
                    <a:pt x="18116" y="972106"/>
                    <a:pt x="1681" y="1258678"/>
                  </a:cubicBezTo>
                  <a:cubicBezTo>
                    <a:pt x="-14754" y="1545250"/>
                    <a:pt x="94316" y="1878439"/>
                    <a:pt x="109257" y="2192801"/>
                  </a:cubicBezTo>
                  <a:cubicBezTo>
                    <a:pt x="124198" y="2507163"/>
                    <a:pt x="43217" y="2905195"/>
                    <a:pt x="91328" y="3144852"/>
                  </a:cubicBezTo>
                  <a:cubicBezTo>
                    <a:pt x="139439" y="3384509"/>
                    <a:pt x="122705" y="3417382"/>
                    <a:pt x="397921" y="3630741"/>
                  </a:cubicBezTo>
                  <a:cubicBezTo>
                    <a:pt x="673137" y="3844100"/>
                    <a:pt x="1153945" y="3653151"/>
                    <a:pt x="1419898" y="3671977"/>
                  </a:cubicBezTo>
                  <a:cubicBezTo>
                    <a:pt x="1685851" y="3690803"/>
                    <a:pt x="1802392" y="3715008"/>
                    <a:pt x="1993639" y="3743695"/>
                  </a:cubicBezTo>
                  <a:cubicBezTo>
                    <a:pt x="2184886" y="3772382"/>
                    <a:pt x="2334297" y="3856650"/>
                    <a:pt x="2567379" y="3844099"/>
                  </a:cubicBezTo>
                  <a:cubicBezTo>
                    <a:pt x="2800461" y="3831548"/>
                    <a:pt x="3111239" y="3694090"/>
                    <a:pt x="3392133" y="3668391"/>
                  </a:cubicBezTo>
                  <a:cubicBezTo>
                    <a:pt x="3673027" y="3642692"/>
                    <a:pt x="4010697" y="3754452"/>
                    <a:pt x="4252744" y="3689906"/>
                  </a:cubicBezTo>
                  <a:cubicBezTo>
                    <a:pt x="4494791" y="3625360"/>
                    <a:pt x="4733253" y="3530335"/>
                    <a:pt x="4844415" y="3281116"/>
                  </a:cubicBezTo>
                  <a:cubicBezTo>
                    <a:pt x="4955577" y="3031897"/>
                    <a:pt x="4892825" y="2551388"/>
                    <a:pt x="4919719" y="2194593"/>
                  </a:cubicBezTo>
                  <a:cubicBezTo>
                    <a:pt x="4946613" y="1837798"/>
                    <a:pt x="5025502" y="1414664"/>
                    <a:pt x="5005780" y="1140344"/>
                  </a:cubicBezTo>
                  <a:cubicBezTo>
                    <a:pt x="4986058" y="866024"/>
                    <a:pt x="4926292" y="716014"/>
                    <a:pt x="4801384" y="548673"/>
                  </a:cubicBezTo>
                  <a:cubicBezTo>
                    <a:pt x="4676476" y="381332"/>
                    <a:pt x="4475965" y="199349"/>
                    <a:pt x="4256330" y="136297"/>
                  </a:cubicBezTo>
                  <a:cubicBezTo>
                    <a:pt x="4036695" y="73245"/>
                    <a:pt x="3729805" y="193073"/>
                    <a:pt x="3483574" y="170362"/>
                  </a:cubicBezTo>
                  <a:cubicBezTo>
                    <a:pt x="3237343" y="147652"/>
                    <a:pt x="3068207" y="3022"/>
                    <a:pt x="2778946" y="34"/>
                  </a:cubicBezTo>
                  <a:cubicBezTo>
                    <a:pt x="2489685" y="-2954"/>
                    <a:pt x="2107789" y="195167"/>
                    <a:pt x="1748005" y="152435"/>
                  </a:cubicBezTo>
                  <a:lnTo>
                    <a:pt x="781611" y="66372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Hộp Văn bản 10"/>
            <p:cNvSpPr txBox="1"/>
            <p:nvPr/>
          </p:nvSpPr>
          <p:spPr>
            <a:xfrm>
              <a:off x="3449552" y="1536844"/>
              <a:ext cx="7997825" cy="1322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>
                  <a:ln w="19050">
                    <a:solidFill>
                      <a:sysClr val="windowText" lastClr="000000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LNTH-Hoa Nho LNTH" pitchFamily="2" charset="0"/>
                </a:rPr>
                <a:t>THẢO LUẬNNHÓM</a:t>
              </a:r>
              <a:r>
                <a:rPr lang="en-US" sz="8000" b="1">
                  <a:ln w="19050">
                    <a:solidFill>
                      <a:sysClr val="windowText" lastClr="000000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LNTH-Hoa Nho LNTH" pitchFamily="2" charset="0"/>
                </a:rPr>
                <a:t> </a:t>
              </a:r>
              <a:endParaRPr lang="en-US" sz="8000"/>
            </a:p>
          </p:txBody>
        </p:sp>
      </p:grpSp>
      <p:sp>
        <p:nvSpPr>
          <p:cNvPr id="19" name="รูปแบบอิสระ 45"/>
          <p:cNvSpPr/>
          <p:nvPr/>
        </p:nvSpPr>
        <p:spPr>
          <a:xfrm>
            <a:off x="2920350" y="3560197"/>
            <a:ext cx="5820442" cy="2097191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-1" fmla="*/ 807590 w 5016959"/>
              <a:gd name="connsiteY0-2" fmla="*/ 21546 h 3839713"/>
              <a:gd name="connsiteX1-3" fmla="*/ 215919 w 5016959"/>
              <a:gd name="connsiteY1-4" fmla="*/ 473367 h 3839713"/>
              <a:gd name="connsiteX2-5" fmla="*/ 162131 w 5016959"/>
              <a:gd name="connsiteY2-6" fmla="*/ 1258675 h 3839713"/>
              <a:gd name="connsiteX3-7" fmla="*/ 766 w 5016959"/>
              <a:gd name="connsiteY3-8" fmla="*/ 1882619 h 3839713"/>
              <a:gd name="connsiteX4-9" fmla="*/ 108343 w 5016959"/>
              <a:gd name="connsiteY4-10" fmla="*/ 2560350 h 3839713"/>
              <a:gd name="connsiteX5-11" fmla="*/ 269707 w 5016959"/>
              <a:gd name="connsiteY5-12" fmla="*/ 3431720 h 3839713"/>
              <a:gd name="connsiteX6-13" fmla="*/ 764559 w 5016959"/>
              <a:gd name="connsiteY6-14" fmla="*/ 3765207 h 3839713"/>
              <a:gd name="connsiteX7-15" fmla="*/ 1141077 w 5016959"/>
              <a:gd name="connsiteY7-16" fmla="*/ 3689903 h 3839713"/>
              <a:gd name="connsiteX8-17" fmla="*/ 1388503 w 5016959"/>
              <a:gd name="connsiteY8-18" fmla="*/ 3829753 h 3839713"/>
              <a:gd name="connsiteX9-19" fmla="*/ 1711232 w 5016959"/>
              <a:gd name="connsiteY9-20" fmla="*/ 3818995 h 3839713"/>
              <a:gd name="connsiteX10-21" fmla="*/ 2001689 w 5016959"/>
              <a:gd name="connsiteY10-22" fmla="*/ 3743692 h 3839713"/>
              <a:gd name="connsiteX11-23" fmla="*/ 2808512 w 5016959"/>
              <a:gd name="connsiteY11-24" fmla="*/ 3808237 h 3839713"/>
              <a:gd name="connsiteX12-25" fmla="*/ 3400183 w 5016959"/>
              <a:gd name="connsiteY12-26" fmla="*/ 3668388 h 3839713"/>
              <a:gd name="connsiteX13-27" fmla="*/ 4260794 w 5016959"/>
              <a:gd name="connsiteY13-28" fmla="*/ 3689903 h 3839713"/>
              <a:gd name="connsiteX14-29" fmla="*/ 4852465 w 5016959"/>
              <a:gd name="connsiteY14-30" fmla="*/ 3281113 h 3839713"/>
              <a:gd name="connsiteX15-31" fmla="*/ 4927769 w 5016959"/>
              <a:gd name="connsiteY15-32" fmla="*/ 2194590 h 3839713"/>
              <a:gd name="connsiteX16-33" fmla="*/ 5013830 w 5016959"/>
              <a:gd name="connsiteY16-34" fmla="*/ 1140341 h 3839713"/>
              <a:gd name="connsiteX17-35" fmla="*/ 4809434 w 5016959"/>
              <a:gd name="connsiteY17-36" fmla="*/ 548670 h 3839713"/>
              <a:gd name="connsiteX18-37" fmla="*/ 4174733 w 5016959"/>
              <a:gd name="connsiteY18-38" fmla="*/ 118364 h 3839713"/>
              <a:gd name="connsiteX19-39" fmla="*/ 3948823 w 5016959"/>
              <a:gd name="connsiteY19-40" fmla="*/ 96849 h 3839713"/>
              <a:gd name="connsiteX20-41" fmla="*/ 3733670 w 5016959"/>
              <a:gd name="connsiteY20-42" fmla="*/ 30 h 3839713"/>
              <a:gd name="connsiteX21-43" fmla="*/ 3055938 w 5016959"/>
              <a:gd name="connsiteY21-44" fmla="*/ 107607 h 3839713"/>
              <a:gd name="connsiteX22-45" fmla="*/ 2507298 w 5016959"/>
              <a:gd name="connsiteY22-46" fmla="*/ 30 h 3839713"/>
              <a:gd name="connsiteX23-47" fmla="*/ 2507298 w 5016959"/>
              <a:gd name="connsiteY23-48" fmla="*/ 30 h 3839713"/>
              <a:gd name="connsiteX24-49" fmla="*/ 2087750 w 5016959"/>
              <a:gd name="connsiteY24-50" fmla="*/ 53819 h 3839713"/>
              <a:gd name="connsiteX25-51" fmla="*/ 807590 w 5016959"/>
              <a:gd name="connsiteY25-52" fmla="*/ 21546 h 3839713"/>
              <a:gd name="connsiteX0-53" fmla="*/ 807590 w 5016959"/>
              <a:gd name="connsiteY0-54" fmla="*/ 21546 h 3830371"/>
              <a:gd name="connsiteX1-55" fmla="*/ 215919 w 5016959"/>
              <a:gd name="connsiteY1-56" fmla="*/ 473367 h 3830371"/>
              <a:gd name="connsiteX2-57" fmla="*/ 162131 w 5016959"/>
              <a:gd name="connsiteY2-58" fmla="*/ 1258675 h 3830371"/>
              <a:gd name="connsiteX3-59" fmla="*/ 766 w 5016959"/>
              <a:gd name="connsiteY3-60" fmla="*/ 1882619 h 3830371"/>
              <a:gd name="connsiteX4-61" fmla="*/ 108343 w 5016959"/>
              <a:gd name="connsiteY4-62" fmla="*/ 2560350 h 3830371"/>
              <a:gd name="connsiteX5-63" fmla="*/ 269707 w 5016959"/>
              <a:gd name="connsiteY5-64" fmla="*/ 3431720 h 3830371"/>
              <a:gd name="connsiteX6-65" fmla="*/ 764559 w 5016959"/>
              <a:gd name="connsiteY6-66" fmla="*/ 3765207 h 3830371"/>
              <a:gd name="connsiteX7-67" fmla="*/ 1141077 w 5016959"/>
              <a:gd name="connsiteY7-68" fmla="*/ 3689903 h 3830371"/>
              <a:gd name="connsiteX8-69" fmla="*/ 1388503 w 5016959"/>
              <a:gd name="connsiteY8-70" fmla="*/ 3829753 h 3830371"/>
              <a:gd name="connsiteX9-71" fmla="*/ 2001689 w 5016959"/>
              <a:gd name="connsiteY9-72" fmla="*/ 3743692 h 3830371"/>
              <a:gd name="connsiteX10-73" fmla="*/ 2808512 w 5016959"/>
              <a:gd name="connsiteY10-74" fmla="*/ 3808237 h 3830371"/>
              <a:gd name="connsiteX11-75" fmla="*/ 3400183 w 5016959"/>
              <a:gd name="connsiteY11-76" fmla="*/ 3668388 h 3830371"/>
              <a:gd name="connsiteX12-77" fmla="*/ 4260794 w 5016959"/>
              <a:gd name="connsiteY12-78" fmla="*/ 3689903 h 3830371"/>
              <a:gd name="connsiteX13-79" fmla="*/ 4852465 w 5016959"/>
              <a:gd name="connsiteY13-80" fmla="*/ 3281113 h 3830371"/>
              <a:gd name="connsiteX14-81" fmla="*/ 4927769 w 5016959"/>
              <a:gd name="connsiteY14-82" fmla="*/ 2194590 h 3830371"/>
              <a:gd name="connsiteX15-83" fmla="*/ 5013830 w 5016959"/>
              <a:gd name="connsiteY15-84" fmla="*/ 1140341 h 3830371"/>
              <a:gd name="connsiteX16-85" fmla="*/ 4809434 w 5016959"/>
              <a:gd name="connsiteY16-86" fmla="*/ 548670 h 3830371"/>
              <a:gd name="connsiteX17-87" fmla="*/ 4174733 w 5016959"/>
              <a:gd name="connsiteY17-88" fmla="*/ 118364 h 3830371"/>
              <a:gd name="connsiteX18-89" fmla="*/ 3948823 w 5016959"/>
              <a:gd name="connsiteY18-90" fmla="*/ 96849 h 3830371"/>
              <a:gd name="connsiteX19-91" fmla="*/ 3733670 w 5016959"/>
              <a:gd name="connsiteY19-92" fmla="*/ 30 h 3830371"/>
              <a:gd name="connsiteX20-93" fmla="*/ 3055938 w 5016959"/>
              <a:gd name="connsiteY20-94" fmla="*/ 107607 h 3830371"/>
              <a:gd name="connsiteX21-95" fmla="*/ 2507298 w 5016959"/>
              <a:gd name="connsiteY21-96" fmla="*/ 30 h 3830371"/>
              <a:gd name="connsiteX22-97" fmla="*/ 2507298 w 5016959"/>
              <a:gd name="connsiteY22-98" fmla="*/ 30 h 3830371"/>
              <a:gd name="connsiteX23-99" fmla="*/ 2087750 w 5016959"/>
              <a:gd name="connsiteY23-100" fmla="*/ 53819 h 3830371"/>
              <a:gd name="connsiteX24-101" fmla="*/ 807590 w 5016959"/>
              <a:gd name="connsiteY24-102" fmla="*/ 21546 h 3830371"/>
              <a:gd name="connsiteX0-103" fmla="*/ 807590 w 5016959"/>
              <a:gd name="connsiteY0-104" fmla="*/ 21546 h 3839292"/>
              <a:gd name="connsiteX1-105" fmla="*/ 215919 w 5016959"/>
              <a:gd name="connsiteY1-106" fmla="*/ 473367 h 3839292"/>
              <a:gd name="connsiteX2-107" fmla="*/ 162131 w 5016959"/>
              <a:gd name="connsiteY2-108" fmla="*/ 1258675 h 3839292"/>
              <a:gd name="connsiteX3-109" fmla="*/ 766 w 5016959"/>
              <a:gd name="connsiteY3-110" fmla="*/ 1882619 h 3839292"/>
              <a:gd name="connsiteX4-111" fmla="*/ 108343 w 5016959"/>
              <a:gd name="connsiteY4-112" fmla="*/ 2560350 h 3839292"/>
              <a:gd name="connsiteX5-113" fmla="*/ 269707 w 5016959"/>
              <a:gd name="connsiteY5-114" fmla="*/ 3431720 h 3839292"/>
              <a:gd name="connsiteX6-115" fmla="*/ 764559 w 5016959"/>
              <a:gd name="connsiteY6-116" fmla="*/ 3765207 h 3839292"/>
              <a:gd name="connsiteX7-117" fmla="*/ 1141077 w 5016959"/>
              <a:gd name="connsiteY7-118" fmla="*/ 3689903 h 3839292"/>
              <a:gd name="connsiteX8-119" fmla="*/ 1540903 w 5016959"/>
              <a:gd name="connsiteY8-120" fmla="*/ 3838718 h 3839292"/>
              <a:gd name="connsiteX9-121" fmla="*/ 2001689 w 5016959"/>
              <a:gd name="connsiteY9-122" fmla="*/ 3743692 h 3839292"/>
              <a:gd name="connsiteX10-123" fmla="*/ 2808512 w 5016959"/>
              <a:gd name="connsiteY10-124" fmla="*/ 3808237 h 3839292"/>
              <a:gd name="connsiteX11-125" fmla="*/ 3400183 w 5016959"/>
              <a:gd name="connsiteY11-126" fmla="*/ 3668388 h 3839292"/>
              <a:gd name="connsiteX12-127" fmla="*/ 4260794 w 5016959"/>
              <a:gd name="connsiteY12-128" fmla="*/ 3689903 h 3839292"/>
              <a:gd name="connsiteX13-129" fmla="*/ 4852465 w 5016959"/>
              <a:gd name="connsiteY13-130" fmla="*/ 3281113 h 3839292"/>
              <a:gd name="connsiteX14-131" fmla="*/ 4927769 w 5016959"/>
              <a:gd name="connsiteY14-132" fmla="*/ 2194590 h 3839292"/>
              <a:gd name="connsiteX15-133" fmla="*/ 5013830 w 5016959"/>
              <a:gd name="connsiteY15-134" fmla="*/ 1140341 h 3839292"/>
              <a:gd name="connsiteX16-135" fmla="*/ 4809434 w 5016959"/>
              <a:gd name="connsiteY16-136" fmla="*/ 548670 h 3839292"/>
              <a:gd name="connsiteX17-137" fmla="*/ 4174733 w 5016959"/>
              <a:gd name="connsiteY17-138" fmla="*/ 118364 h 3839292"/>
              <a:gd name="connsiteX18-139" fmla="*/ 3948823 w 5016959"/>
              <a:gd name="connsiteY18-140" fmla="*/ 96849 h 3839292"/>
              <a:gd name="connsiteX19-141" fmla="*/ 3733670 w 5016959"/>
              <a:gd name="connsiteY19-142" fmla="*/ 30 h 3839292"/>
              <a:gd name="connsiteX20-143" fmla="*/ 3055938 w 5016959"/>
              <a:gd name="connsiteY20-144" fmla="*/ 107607 h 3839292"/>
              <a:gd name="connsiteX21-145" fmla="*/ 2507298 w 5016959"/>
              <a:gd name="connsiteY21-146" fmla="*/ 30 h 3839292"/>
              <a:gd name="connsiteX22-147" fmla="*/ 2507298 w 5016959"/>
              <a:gd name="connsiteY22-148" fmla="*/ 30 h 3839292"/>
              <a:gd name="connsiteX23-149" fmla="*/ 2087750 w 5016959"/>
              <a:gd name="connsiteY23-150" fmla="*/ 53819 h 3839292"/>
              <a:gd name="connsiteX24-151" fmla="*/ 807590 w 5016959"/>
              <a:gd name="connsiteY24-152" fmla="*/ 21546 h 3839292"/>
              <a:gd name="connsiteX0-153" fmla="*/ 807590 w 5016959"/>
              <a:gd name="connsiteY0-154" fmla="*/ 21546 h 3839292"/>
              <a:gd name="connsiteX1-155" fmla="*/ 215919 w 5016959"/>
              <a:gd name="connsiteY1-156" fmla="*/ 473367 h 3839292"/>
              <a:gd name="connsiteX2-157" fmla="*/ 162131 w 5016959"/>
              <a:gd name="connsiteY2-158" fmla="*/ 1258675 h 3839292"/>
              <a:gd name="connsiteX3-159" fmla="*/ 766 w 5016959"/>
              <a:gd name="connsiteY3-160" fmla="*/ 1882619 h 3839292"/>
              <a:gd name="connsiteX4-161" fmla="*/ 108343 w 5016959"/>
              <a:gd name="connsiteY4-162" fmla="*/ 2560350 h 3839292"/>
              <a:gd name="connsiteX5-163" fmla="*/ 269707 w 5016959"/>
              <a:gd name="connsiteY5-164" fmla="*/ 3431720 h 3839292"/>
              <a:gd name="connsiteX6-165" fmla="*/ 585265 w 5016959"/>
              <a:gd name="connsiteY6-166" fmla="*/ 3729349 h 3839292"/>
              <a:gd name="connsiteX7-167" fmla="*/ 1141077 w 5016959"/>
              <a:gd name="connsiteY7-168" fmla="*/ 3689903 h 3839292"/>
              <a:gd name="connsiteX8-169" fmla="*/ 1540903 w 5016959"/>
              <a:gd name="connsiteY8-170" fmla="*/ 3838718 h 3839292"/>
              <a:gd name="connsiteX9-171" fmla="*/ 2001689 w 5016959"/>
              <a:gd name="connsiteY9-172" fmla="*/ 3743692 h 3839292"/>
              <a:gd name="connsiteX10-173" fmla="*/ 2808512 w 5016959"/>
              <a:gd name="connsiteY10-174" fmla="*/ 3808237 h 3839292"/>
              <a:gd name="connsiteX11-175" fmla="*/ 3400183 w 5016959"/>
              <a:gd name="connsiteY11-176" fmla="*/ 3668388 h 3839292"/>
              <a:gd name="connsiteX12-177" fmla="*/ 4260794 w 5016959"/>
              <a:gd name="connsiteY12-178" fmla="*/ 3689903 h 3839292"/>
              <a:gd name="connsiteX13-179" fmla="*/ 4852465 w 5016959"/>
              <a:gd name="connsiteY13-180" fmla="*/ 3281113 h 3839292"/>
              <a:gd name="connsiteX14-181" fmla="*/ 4927769 w 5016959"/>
              <a:gd name="connsiteY14-182" fmla="*/ 2194590 h 3839292"/>
              <a:gd name="connsiteX15-183" fmla="*/ 5013830 w 5016959"/>
              <a:gd name="connsiteY15-184" fmla="*/ 1140341 h 3839292"/>
              <a:gd name="connsiteX16-185" fmla="*/ 4809434 w 5016959"/>
              <a:gd name="connsiteY16-186" fmla="*/ 548670 h 3839292"/>
              <a:gd name="connsiteX17-187" fmla="*/ 4174733 w 5016959"/>
              <a:gd name="connsiteY17-188" fmla="*/ 118364 h 3839292"/>
              <a:gd name="connsiteX18-189" fmla="*/ 3948823 w 5016959"/>
              <a:gd name="connsiteY18-190" fmla="*/ 96849 h 3839292"/>
              <a:gd name="connsiteX19-191" fmla="*/ 3733670 w 5016959"/>
              <a:gd name="connsiteY19-192" fmla="*/ 30 h 3839292"/>
              <a:gd name="connsiteX20-193" fmla="*/ 3055938 w 5016959"/>
              <a:gd name="connsiteY20-194" fmla="*/ 107607 h 3839292"/>
              <a:gd name="connsiteX21-195" fmla="*/ 2507298 w 5016959"/>
              <a:gd name="connsiteY21-196" fmla="*/ 30 h 3839292"/>
              <a:gd name="connsiteX22-197" fmla="*/ 2507298 w 5016959"/>
              <a:gd name="connsiteY22-198" fmla="*/ 30 h 3839292"/>
              <a:gd name="connsiteX23-199" fmla="*/ 2087750 w 5016959"/>
              <a:gd name="connsiteY23-200" fmla="*/ 53819 h 3839292"/>
              <a:gd name="connsiteX24-201" fmla="*/ 807590 w 5016959"/>
              <a:gd name="connsiteY24-202" fmla="*/ 21546 h 3839292"/>
              <a:gd name="connsiteX0-203" fmla="*/ 807590 w 5016959"/>
              <a:gd name="connsiteY0-204" fmla="*/ 21546 h 3839292"/>
              <a:gd name="connsiteX1-205" fmla="*/ 215919 w 5016959"/>
              <a:gd name="connsiteY1-206" fmla="*/ 473367 h 3839292"/>
              <a:gd name="connsiteX2-207" fmla="*/ 162131 w 5016959"/>
              <a:gd name="connsiteY2-208" fmla="*/ 1258675 h 3839292"/>
              <a:gd name="connsiteX3-209" fmla="*/ 766 w 5016959"/>
              <a:gd name="connsiteY3-210" fmla="*/ 1882619 h 3839292"/>
              <a:gd name="connsiteX4-211" fmla="*/ 108343 w 5016959"/>
              <a:gd name="connsiteY4-212" fmla="*/ 2560350 h 3839292"/>
              <a:gd name="connsiteX5-213" fmla="*/ 269707 w 5016959"/>
              <a:gd name="connsiteY5-214" fmla="*/ 3431720 h 3839292"/>
              <a:gd name="connsiteX6-215" fmla="*/ 585265 w 5016959"/>
              <a:gd name="connsiteY6-216" fmla="*/ 3729349 h 3839292"/>
              <a:gd name="connsiteX7-217" fmla="*/ 1141077 w 5016959"/>
              <a:gd name="connsiteY7-218" fmla="*/ 3689903 h 3839292"/>
              <a:gd name="connsiteX8-219" fmla="*/ 1540903 w 5016959"/>
              <a:gd name="connsiteY8-220" fmla="*/ 3838718 h 3839292"/>
              <a:gd name="connsiteX9-221" fmla="*/ 2001689 w 5016959"/>
              <a:gd name="connsiteY9-222" fmla="*/ 3743692 h 3839292"/>
              <a:gd name="connsiteX10-223" fmla="*/ 2808512 w 5016959"/>
              <a:gd name="connsiteY10-224" fmla="*/ 3808237 h 3839292"/>
              <a:gd name="connsiteX11-225" fmla="*/ 3400183 w 5016959"/>
              <a:gd name="connsiteY11-226" fmla="*/ 3668388 h 3839292"/>
              <a:gd name="connsiteX12-227" fmla="*/ 4260794 w 5016959"/>
              <a:gd name="connsiteY12-228" fmla="*/ 3689903 h 3839292"/>
              <a:gd name="connsiteX13-229" fmla="*/ 4852465 w 5016959"/>
              <a:gd name="connsiteY13-230" fmla="*/ 3281113 h 3839292"/>
              <a:gd name="connsiteX14-231" fmla="*/ 4927769 w 5016959"/>
              <a:gd name="connsiteY14-232" fmla="*/ 2194590 h 3839292"/>
              <a:gd name="connsiteX15-233" fmla="*/ 5013830 w 5016959"/>
              <a:gd name="connsiteY15-234" fmla="*/ 1140341 h 3839292"/>
              <a:gd name="connsiteX16-235" fmla="*/ 4809434 w 5016959"/>
              <a:gd name="connsiteY16-236" fmla="*/ 548670 h 3839292"/>
              <a:gd name="connsiteX17-237" fmla="*/ 4174733 w 5016959"/>
              <a:gd name="connsiteY17-238" fmla="*/ 118364 h 3839292"/>
              <a:gd name="connsiteX18-239" fmla="*/ 3948823 w 5016959"/>
              <a:gd name="connsiteY18-240" fmla="*/ 96849 h 3839292"/>
              <a:gd name="connsiteX19-241" fmla="*/ 3733670 w 5016959"/>
              <a:gd name="connsiteY19-242" fmla="*/ 30 h 3839292"/>
              <a:gd name="connsiteX20-243" fmla="*/ 3055938 w 5016959"/>
              <a:gd name="connsiteY20-244" fmla="*/ 107607 h 3839292"/>
              <a:gd name="connsiteX21-245" fmla="*/ 2507298 w 5016959"/>
              <a:gd name="connsiteY21-246" fmla="*/ 30 h 3839292"/>
              <a:gd name="connsiteX22-247" fmla="*/ 2507298 w 5016959"/>
              <a:gd name="connsiteY22-248" fmla="*/ 30 h 3839292"/>
              <a:gd name="connsiteX23-249" fmla="*/ 2087750 w 5016959"/>
              <a:gd name="connsiteY23-250" fmla="*/ 53819 h 3839292"/>
              <a:gd name="connsiteX24-251" fmla="*/ 807590 w 5016959"/>
              <a:gd name="connsiteY24-252" fmla="*/ 21546 h 3839292"/>
              <a:gd name="connsiteX0-253" fmla="*/ 807590 w 5016959"/>
              <a:gd name="connsiteY0-254" fmla="*/ 21546 h 3839292"/>
              <a:gd name="connsiteX1-255" fmla="*/ 215919 w 5016959"/>
              <a:gd name="connsiteY1-256" fmla="*/ 473367 h 3839292"/>
              <a:gd name="connsiteX2-257" fmla="*/ 162131 w 5016959"/>
              <a:gd name="connsiteY2-258" fmla="*/ 1258675 h 3839292"/>
              <a:gd name="connsiteX3-259" fmla="*/ 766 w 5016959"/>
              <a:gd name="connsiteY3-260" fmla="*/ 1882619 h 3839292"/>
              <a:gd name="connsiteX4-261" fmla="*/ 108343 w 5016959"/>
              <a:gd name="connsiteY4-262" fmla="*/ 2560350 h 3839292"/>
              <a:gd name="connsiteX5-263" fmla="*/ 269707 w 5016959"/>
              <a:gd name="connsiteY5-264" fmla="*/ 3431720 h 3839292"/>
              <a:gd name="connsiteX6-265" fmla="*/ 495618 w 5016959"/>
              <a:gd name="connsiteY6-266" fmla="*/ 3693490 h 3839292"/>
              <a:gd name="connsiteX7-267" fmla="*/ 1141077 w 5016959"/>
              <a:gd name="connsiteY7-268" fmla="*/ 3689903 h 3839292"/>
              <a:gd name="connsiteX8-269" fmla="*/ 1540903 w 5016959"/>
              <a:gd name="connsiteY8-270" fmla="*/ 3838718 h 3839292"/>
              <a:gd name="connsiteX9-271" fmla="*/ 2001689 w 5016959"/>
              <a:gd name="connsiteY9-272" fmla="*/ 3743692 h 3839292"/>
              <a:gd name="connsiteX10-273" fmla="*/ 2808512 w 5016959"/>
              <a:gd name="connsiteY10-274" fmla="*/ 3808237 h 3839292"/>
              <a:gd name="connsiteX11-275" fmla="*/ 3400183 w 5016959"/>
              <a:gd name="connsiteY11-276" fmla="*/ 3668388 h 3839292"/>
              <a:gd name="connsiteX12-277" fmla="*/ 4260794 w 5016959"/>
              <a:gd name="connsiteY12-278" fmla="*/ 3689903 h 3839292"/>
              <a:gd name="connsiteX13-279" fmla="*/ 4852465 w 5016959"/>
              <a:gd name="connsiteY13-280" fmla="*/ 3281113 h 3839292"/>
              <a:gd name="connsiteX14-281" fmla="*/ 4927769 w 5016959"/>
              <a:gd name="connsiteY14-282" fmla="*/ 2194590 h 3839292"/>
              <a:gd name="connsiteX15-283" fmla="*/ 5013830 w 5016959"/>
              <a:gd name="connsiteY15-284" fmla="*/ 1140341 h 3839292"/>
              <a:gd name="connsiteX16-285" fmla="*/ 4809434 w 5016959"/>
              <a:gd name="connsiteY16-286" fmla="*/ 548670 h 3839292"/>
              <a:gd name="connsiteX17-287" fmla="*/ 4174733 w 5016959"/>
              <a:gd name="connsiteY17-288" fmla="*/ 118364 h 3839292"/>
              <a:gd name="connsiteX18-289" fmla="*/ 3948823 w 5016959"/>
              <a:gd name="connsiteY18-290" fmla="*/ 96849 h 3839292"/>
              <a:gd name="connsiteX19-291" fmla="*/ 3733670 w 5016959"/>
              <a:gd name="connsiteY19-292" fmla="*/ 30 h 3839292"/>
              <a:gd name="connsiteX20-293" fmla="*/ 3055938 w 5016959"/>
              <a:gd name="connsiteY20-294" fmla="*/ 107607 h 3839292"/>
              <a:gd name="connsiteX21-295" fmla="*/ 2507298 w 5016959"/>
              <a:gd name="connsiteY21-296" fmla="*/ 30 h 3839292"/>
              <a:gd name="connsiteX22-297" fmla="*/ 2507298 w 5016959"/>
              <a:gd name="connsiteY22-298" fmla="*/ 30 h 3839292"/>
              <a:gd name="connsiteX23-299" fmla="*/ 2087750 w 5016959"/>
              <a:gd name="connsiteY23-300" fmla="*/ 53819 h 3839292"/>
              <a:gd name="connsiteX24-301" fmla="*/ 807590 w 5016959"/>
              <a:gd name="connsiteY24-302" fmla="*/ 21546 h 3839292"/>
              <a:gd name="connsiteX0-303" fmla="*/ 807472 w 5016841"/>
              <a:gd name="connsiteY0-304" fmla="*/ 21546 h 3839292"/>
              <a:gd name="connsiteX1-305" fmla="*/ 215801 w 5016841"/>
              <a:gd name="connsiteY1-306" fmla="*/ 473367 h 3839292"/>
              <a:gd name="connsiteX2-307" fmla="*/ 162013 w 5016841"/>
              <a:gd name="connsiteY2-308" fmla="*/ 1258675 h 3839292"/>
              <a:gd name="connsiteX3-309" fmla="*/ 648 w 5016841"/>
              <a:gd name="connsiteY3-310" fmla="*/ 1882619 h 3839292"/>
              <a:gd name="connsiteX4-311" fmla="*/ 108225 w 5016841"/>
              <a:gd name="connsiteY4-312" fmla="*/ 2560350 h 3839292"/>
              <a:gd name="connsiteX5-313" fmla="*/ 179942 w 5016841"/>
              <a:gd name="connsiteY5-314" fmla="*/ 3135885 h 3839292"/>
              <a:gd name="connsiteX6-315" fmla="*/ 495500 w 5016841"/>
              <a:gd name="connsiteY6-316" fmla="*/ 3693490 h 3839292"/>
              <a:gd name="connsiteX7-317" fmla="*/ 1140959 w 5016841"/>
              <a:gd name="connsiteY7-318" fmla="*/ 3689903 h 3839292"/>
              <a:gd name="connsiteX8-319" fmla="*/ 1540785 w 5016841"/>
              <a:gd name="connsiteY8-320" fmla="*/ 3838718 h 3839292"/>
              <a:gd name="connsiteX9-321" fmla="*/ 2001571 w 5016841"/>
              <a:gd name="connsiteY9-322" fmla="*/ 3743692 h 3839292"/>
              <a:gd name="connsiteX10-323" fmla="*/ 2808394 w 5016841"/>
              <a:gd name="connsiteY10-324" fmla="*/ 3808237 h 3839292"/>
              <a:gd name="connsiteX11-325" fmla="*/ 3400065 w 5016841"/>
              <a:gd name="connsiteY11-326" fmla="*/ 3668388 h 3839292"/>
              <a:gd name="connsiteX12-327" fmla="*/ 4260676 w 5016841"/>
              <a:gd name="connsiteY12-328" fmla="*/ 3689903 h 3839292"/>
              <a:gd name="connsiteX13-329" fmla="*/ 4852347 w 5016841"/>
              <a:gd name="connsiteY13-330" fmla="*/ 3281113 h 3839292"/>
              <a:gd name="connsiteX14-331" fmla="*/ 4927651 w 5016841"/>
              <a:gd name="connsiteY14-332" fmla="*/ 2194590 h 3839292"/>
              <a:gd name="connsiteX15-333" fmla="*/ 5013712 w 5016841"/>
              <a:gd name="connsiteY15-334" fmla="*/ 1140341 h 3839292"/>
              <a:gd name="connsiteX16-335" fmla="*/ 4809316 w 5016841"/>
              <a:gd name="connsiteY16-336" fmla="*/ 548670 h 3839292"/>
              <a:gd name="connsiteX17-337" fmla="*/ 4174615 w 5016841"/>
              <a:gd name="connsiteY17-338" fmla="*/ 118364 h 3839292"/>
              <a:gd name="connsiteX18-339" fmla="*/ 3948705 w 5016841"/>
              <a:gd name="connsiteY18-340" fmla="*/ 96849 h 3839292"/>
              <a:gd name="connsiteX19-341" fmla="*/ 3733552 w 5016841"/>
              <a:gd name="connsiteY19-342" fmla="*/ 30 h 3839292"/>
              <a:gd name="connsiteX20-343" fmla="*/ 3055820 w 5016841"/>
              <a:gd name="connsiteY20-344" fmla="*/ 107607 h 3839292"/>
              <a:gd name="connsiteX21-345" fmla="*/ 2507180 w 5016841"/>
              <a:gd name="connsiteY21-346" fmla="*/ 30 h 3839292"/>
              <a:gd name="connsiteX22-347" fmla="*/ 2507180 w 5016841"/>
              <a:gd name="connsiteY22-348" fmla="*/ 30 h 3839292"/>
              <a:gd name="connsiteX23-349" fmla="*/ 2087632 w 5016841"/>
              <a:gd name="connsiteY23-350" fmla="*/ 53819 h 3839292"/>
              <a:gd name="connsiteX24-351" fmla="*/ 807472 w 5016841"/>
              <a:gd name="connsiteY24-352" fmla="*/ 21546 h 3839292"/>
              <a:gd name="connsiteX0-353" fmla="*/ 807472 w 5016841"/>
              <a:gd name="connsiteY0-354" fmla="*/ 21546 h 3839292"/>
              <a:gd name="connsiteX1-355" fmla="*/ 215801 w 5016841"/>
              <a:gd name="connsiteY1-356" fmla="*/ 473367 h 3839292"/>
              <a:gd name="connsiteX2-357" fmla="*/ 162013 w 5016841"/>
              <a:gd name="connsiteY2-358" fmla="*/ 1258675 h 3839292"/>
              <a:gd name="connsiteX3-359" fmla="*/ 648 w 5016841"/>
              <a:gd name="connsiteY3-360" fmla="*/ 1882619 h 3839292"/>
              <a:gd name="connsiteX4-361" fmla="*/ 108225 w 5016841"/>
              <a:gd name="connsiteY4-362" fmla="*/ 2560350 h 3839292"/>
              <a:gd name="connsiteX5-363" fmla="*/ 179942 w 5016841"/>
              <a:gd name="connsiteY5-364" fmla="*/ 3135885 h 3839292"/>
              <a:gd name="connsiteX6-365" fmla="*/ 405853 w 5016841"/>
              <a:gd name="connsiteY6-366" fmla="*/ 3693490 h 3839292"/>
              <a:gd name="connsiteX7-367" fmla="*/ 1140959 w 5016841"/>
              <a:gd name="connsiteY7-368" fmla="*/ 3689903 h 3839292"/>
              <a:gd name="connsiteX8-369" fmla="*/ 1540785 w 5016841"/>
              <a:gd name="connsiteY8-370" fmla="*/ 3838718 h 3839292"/>
              <a:gd name="connsiteX9-371" fmla="*/ 2001571 w 5016841"/>
              <a:gd name="connsiteY9-372" fmla="*/ 3743692 h 3839292"/>
              <a:gd name="connsiteX10-373" fmla="*/ 2808394 w 5016841"/>
              <a:gd name="connsiteY10-374" fmla="*/ 3808237 h 3839292"/>
              <a:gd name="connsiteX11-375" fmla="*/ 3400065 w 5016841"/>
              <a:gd name="connsiteY11-376" fmla="*/ 3668388 h 3839292"/>
              <a:gd name="connsiteX12-377" fmla="*/ 4260676 w 5016841"/>
              <a:gd name="connsiteY12-378" fmla="*/ 3689903 h 3839292"/>
              <a:gd name="connsiteX13-379" fmla="*/ 4852347 w 5016841"/>
              <a:gd name="connsiteY13-380" fmla="*/ 3281113 h 3839292"/>
              <a:gd name="connsiteX14-381" fmla="*/ 4927651 w 5016841"/>
              <a:gd name="connsiteY14-382" fmla="*/ 2194590 h 3839292"/>
              <a:gd name="connsiteX15-383" fmla="*/ 5013712 w 5016841"/>
              <a:gd name="connsiteY15-384" fmla="*/ 1140341 h 3839292"/>
              <a:gd name="connsiteX16-385" fmla="*/ 4809316 w 5016841"/>
              <a:gd name="connsiteY16-386" fmla="*/ 548670 h 3839292"/>
              <a:gd name="connsiteX17-387" fmla="*/ 4174615 w 5016841"/>
              <a:gd name="connsiteY17-388" fmla="*/ 118364 h 3839292"/>
              <a:gd name="connsiteX18-389" fmla="*/ 3948705 w 5016841"/>
              <a:gd name="connsiteY18-390" fmla="*/ 96849 h 3839292"/>
              <a:gd name="connsiteX19-391" fmla="*/ 3733552 w 5016841"/>
              <a:gd name="connsiteY19-392" fmla="*/ 30 h 3839292"/>
              <a:gd name="connsiteX20-393" fmla="*/ 3055820 w 5016841"/>
              <a:gd name="connsiteY20-394" fmla="*/ 107607 h 3839292"/>
              <a:gd name="connsiteX21-395" fmla="*/ 2507180 w 5016841"/>
              <a:gd name="connsiteY21-396" fmla="*/ 30 h 3839292"/>
              <a:gd name="connsiteX22-397" fmla="*/ 2507180 w 5016841"/>
              <a:gd name="connsiteY22-398" fmla="*/ 30 h 3839292"/>
              <a:gd name="connsiteX23-399" fmla="*/ 2087632 w 5016841"/>
              <a:gd name="connsiteY23-400" fmla="*/ 53819 h 3839292"/>
              <a:gd name="connsiteX24-401" fmla="*/ 807472 w 5016841"/>
              <a:gd name="connsiteY24-402" fmla="*/ 21546 h 3839292"/>
              <a:gd name="connsiteX0-403" fmla="*/ 807472 w 5016841"/>
              <a:gd name="connsiteY0-404" fmla="*/ 21546 h 3839292"/>
              <a:gd name="connsiteX1-405" fmla="*/ 215801 w 5016841"/>
              <a:gd name="connsiteY1-406" fmla="*/ 473367 h 3839292"/>
              <a:gd name="connsiteX2-407" fmla="*/ 162013 w 5016841"/>
              <a:gd name="connsiteY2-408" fmla="*/ 1258675 h 3839292"/>
              <a:gd name="connsiteX3-409" fmla="*/ 648 w 5016841"/>
              <a:gd name="connsiteY3-410" fmla="*/ 1882619 h 3839292"/>
              <a:gd name="connsiteX4-411" fmla="*/ 108225 w 5016841"/>
              <a:gd name="connsiteY4-412" fmla="*/ 2560350 h 3839292"/>
              <a:gd name="connsiteX5-413" fmla="*/ 179942 w 5016841"/>
              <a:gd name="connsiteY5-414" fmla="*/ 3135885 h 3839292"/>
              <a:gd name="connsiteX6-415" fmla="*/ 405853 w 5016841"/>
              <a:gd name="connsiteY6-416" fmla="*/ 3693490 h 3839292"/>
              <a:gd name="connsiteX7-417" fmla="*/ 1140959 w 5016841"/>
              <a:gd name="connsiteY7-418" fmla="*/ 3689903 h 3839292"/>
              <a:gd name="connsiteX8-419" fmla="*/ 1540785 w 5016841"/>
              <a:gd name="connsiteY8-420" fmla="*/ 3838718 h 3839292"/>
              <a:gd name="connsiteX9-421" fmla="*/ 2001571 w 5016841"/>
              <a:gd name="connsiteY9-422" fmla="*/ 3743692 h 3839292"/>
              <a:gd name="connsiteX10-423" fmla="*/ 2808394 w 5016841"/>
              <a:gd name="connsiteY10-424" fmla="*/ 3808237 h 3839292"/>
              <a:gd name="connsiteX11-425" fmla="*/ 3400065 w 5016841"/>
              <a:gd name="connsiteY11-426" fmla="*/ 3668388 h 3839292"/>
              <a:gd name="connsiteX12-427" fmla="*/ 4260676 w 5016841"/>
              <a:gd name="connsiteY12-428" fmla="*/ 3689903 h 3839292"/>
              <a:gd name="connsiteX13-429" fmla="*/ 4852347 w 5016841"/>
              <a:gd name="connsiteY13-430" fmla="*/ 3281113 h 3839292"/>
              <a:gd name="connsiteX14-431" fmla="*/ 4927651 w 5016841"/>
              <a:gd name="connsiteY14-432" fmla="*/ 2194590 h 3839292"/>
              <a:gd name="connsiteX15-433" fmla="*/ 5013712 w 5016841"/>
              <a:gd name="connsiteY15-434" fmla="*/ 1140341 h 3839292"/>
              <a:gd name="connsiteX16-435" fmla="*/ 4809316 w 5016841"/>
              <a:gd name="connsiteY16-436" fmla="*/ 548670 h 3839292"/>
              <a:gd name="connsiteX17-437" fmla="*/ 4174615 w 5016841"/>
              <a:gd name="connsiteY17-438" fmla="*/ 118364 h 3839292"/>
              <a:gd name="connsiteX18-439" fmla="*/ 3948705 w 5016841"/>
              <a:gd name="connsiteY18-440" fmla="*/ 96849 h 3839292"/>
              <a:gd name="connsiteX19-441" fmla="*/ 3733552 w 5016841"/>
              <a:gd name="connsiteY19-442" fmla="*/ 30 h 3839292"/>
              <a:gd name="connsiteX20-443" fmla="*/ 3055820 w 5016841"/>
              <a:gd name="connsiteY20-444" fmla="*/ 107607 h 3839292"/>
              <a:gd name="connsiteX21-445" fmla="*/ 2507180 w 5016841"/>
              <a:gd name="connsiteY21-446" fmla="*/ 30 h 3839292"/>
              <a:gd name="connsiteX22-447" fmla="*/ 2507180 w 5016841"/>
              <a:gd name="connsiteY22-448" fmla="*/ 30 h 3839292"/>
              <a:gd name="connsiteX23-449" fmla="*/ 2087632 w 5016841"/>
              <a:gd name="connsiteY23-450" fmla="*/ 53819 h 3839292"/>
              <a:gd name="connsiteX24-451" fmla="*/ 807472 w 5016841"/>
              <a:gd name="connsiteY24-452" fmla="*/ 21546 h 3839292"/>
              <a:gd name="connsiteX0-453" fmla="*/ 807768 w 5017137"/>
              <a:gd name="connsiteY0-454" fmla="*/ 21546 h 3839292"/>
              <a:gd name="connsiteX1-455" fmla="*/ 216097 w 5017137"/>
              <a:gd name="connsiteY1-456" fmla="*/ 473367 h 3839292"/>
              <a:gd name="connsiteX2-457" fmla="*/ 162309 w 5017137"/>
              <a:gd name="connsiteY2-458" fmla="*/ 1258675 h 3839292"/>
              <a:gd name="connsiteX3-459" fmla="*/ 944 w 5017137"/>
              <a:gd name="connsiteY3-460" fmla="*/ 1882619 h 3839292"/>
              <a:gd name="connsiteX4-461" fmla="*/ 99556 w 5017137"/>
              <a:gd name="connsiteY4-462" fmla="*/ 2506562 h 3839292"/>
              <a:gd name="connsiteX5-463" fmla="*/ 180238 w 5017137"/>
              <a:gd name="connsiteY5-464" fmla="*/ 3135885 h 3839292"/>
              <a:gd name="connsiteX6-465" fmla="*/ 406149 w 5017137"/>
              <a:gd name="connsiteY6-466" fmla="*/ 3693490 h 3839292"/>
              <a:gd name="connsiteX7-467" fmla="*/ 1141255 w 5017137"/>
              <a:gd name="connsiteY7-468" fmla="*/ 3689903 h 3839292"/>
              <a:gd name="connsiteX8-469" fmla="*/ 1541081 w 5017137"/>
              <a:gd name="connsiteY8-470" fmla="*/ 3838718 h 3839292"/>
              <a:gd name="connsiteX9-471" fmla="*/ 2001867 w 5017137"/>
              <a:gd name="connsiteY9-472" fmla="*/ 3743692 h 3839292"/>
              <a:gd name="connsiteX10-473" fmla="*/ 2808690 w 5017137"/>
              <a:gd name="connsiteY10-474" fmla="*/ 3808237 h 3839292"/>
              <a:gd name="connsiteX11-475" fmla="*/ 3400361 w 5017137"/>
              <a:gd name="connsiteY11-476" fmla="*/ 3668388 h 3839292"/>
              <a:gd name="connsiteX12-477" fmla="*/ 4260972 w 5017137"/>
              <a:gd name="connsiteY12-478" fmla="*/ 3689903 h 3839292"/>
              <a:gd name="connsiteX13-479" fmla="*/ 4852643 w 5017137"/>
              <a:gd name="connsiteY13-480" fmla="*/ 3281113 h 3839292"/>
              <a:gd name="connsiteX14-481" fmla="*/ 4927947 w 5017137"/>
              <a:gd name="connsiteY14-482" fmla="*/ 2194590 h 3839292"/>
              <a:gd name="connsiteX15-483" fmla="*/ 5014008 w 5017137"/>
              <a:gd name="connsiteY15-484" fmla="*/ 1140341 h 3839292"/>
              <a:gd name="connsiteX16-485" fmla="*/ 4809612 w 5017137"/>
              <a:gd name="connsiteY16-486" fmla="*/ 548670 h 3839292"/>
              <a:gd name="connsiteX17-487" fmla="*/ 4174911 w 5017137"/>
              <a:gd name="connsiteY17-488" fmla="*/ 118364 h 3839292"/>
              <a:gd name="connsiteX18-489" fmla="*/ 3949001 w 5017137"/>
              <a:gd name="connsiteY18-490" fmla="*/ 96849 h 3839292"/>
              <a:gd name="connsiteX19-491" fmla="*/ 3733848 w 5017137"/>
              <a:gd name="connsiteY19-492" fmla="*/ 30 h 3839292"/>
              <a:gd name="connsiteX20-493" fmla="*/ 3056116 w 5017137"/>
              <a:gd name="connsiteY20-494" fmla="*/ 107607 h 3839292"/>
              <a:gd name="connsiteX21-495" fmla="*/ 2507476 w 5017137"/>
              <a:gd name="connsiteY21-496" fmla="*/ 30 h 3839292"/>
              <a:gd name="connsiteX22-497" fmla="*/ 2507476 w 5017137"/>
              <a:gd name="connsiteY22-498" fmla="*/ 30 h 3839292"/>
              <a:gd name="connsiteX23-499" fmla="*/ 2087928 w 5017137"/>
              <a:gd name="connsiteY23-500" fmla="*/ 53819 h 3839292"/>
              <a:gd name="connsiteX24-501" fmla="*/ 807768 w 5017137"/>
              <a:gd name="connsiteY24-502" fmla="*/ 21546 h 3839292"/>
              <a:gd name="connsiteX0-503" fmla="*/ 807768 w 5017137"/>
              <a:gd name="connsiteY0-504" fmla="*/ 21546 h 3839292"/>
              <a:gd name="connsiteX1-505" fmla="*/ 216097 w 5017137"/>
              <a:gd name="connsiteY1-506" fmla="*/ 473367 h 3839292"/>
              <a:gd name="connsiteX2-507" fmla="*/ 162309 w 5017137"/>
              <a:gd name="connsiteY2-508" fmla="*/ 1258675 h 3839292"/>
              <a:gd name="connsiteX3-509" fmla="*/ 944 w 5017137"/>
              <a:gd name="connsiteY3-510" fmla="*/ 1882619 h 3839292"/>
              <a:gd name="connsiteX4-511" fmla="*/ 99556 w 5017137"/>
              <a:gd name="connsiteY4-512" fmla="*/ 2506562 h 3839292"/>
              <a:gd name="connsiteX5-513" fmla="*/ 180238 w 5017137"/>
              <a:gd name="connsiteY5-514" fmla="*/ 3135885 h 3839292"/>
              <a:gd name="connsiteX6-515" fmla="*/ 406149 w 5017137"/>
              <a:gd name="connsiteY6-516" fmla="*/ 3693490 h 3839292"/>
              <a:gd name="connsiteX7-517" fmla="*/ 1141255 w 5017137"/>
              <a:gd name="connsiteY7-518" fmla="*/ 3689903 h 3839292"/>
              <a:gd name="connsiteX8-519" fmla="*/ 1541081 w 5017137"/>
              <a:gd name="connsiteY8-520" fmla="*/ 3838718 h 3839292"/>
              <a:gd name="connsiteX9-521" fmla="*/ 2001867 w 5017137"/>
              <a:gd name="connsiteY9-522" fmla="*/ 3743692 h 3839292"/>
              <a:gd name="connsiteX10-523" fmla="*/ 2808690 w 5017137"/>
              <a:gd name="connsiteY10-524" fmla="*/ 3808237 h 3839292"/>
              <a:gd name="connsiteX11-525" fmla="*/ 3400361 w 5017137"/>
              <a:gd name="connsiteY11-526" fmla="*/ 3668388 h 3839292"/>
              <a:gd name="connsiteX12-527" fmla="*/ 4260972 w 5017137"/>
              <a:gd name="connsiteY12-528" fmla="*/ 3689903 h 3839292"/>
              <a:gd name="connsiteX13-529" fmla="*/ 4852643 w 5017137"/>
              <a:gd name="connsiteY13-530" fmla="*/ 3281113 h 3839292"/>
              <a:gd name="connsiteX14-531" fmla="*/ 4927947 w 5017137"/>
              <a:gd name="connsiteY14-532" fmla="*/ 2194590 h 3839292"/>
              <a:gd name="connsiteX15-533" fmla="*/ 5014008 w 5017137"/>
              <a:gd name="connsiteY15-534" fmla="*/ 1140341 h 3839292"/>
              <a:gd name="connsiteX16-535" fmla="*/ 4809612 w 5017137"/>
              <a:gd name="connsiteY16-536" fmla="*/ 548670 h 3839292"/>
              <a:gd name="connsiteX17-537" fmla="*/ 4174911 w 5017137"/>
              <a:gd name="connsiteY17-538" fmla="*/ 118364 h 3839292"/>
              <a:gd name="connsiteX18-539" fmla="*/ 3949001 w 5017137"/>
              <a:gd name="connsiteY18-540" fmla="*/ 96849 h 3839292"/>
              <a:gd name="connsiteX19-541" fmla="*/ 3733848 w 5017137"/>
              <a:gd name="connsiteY19-542" fmla="*/ 30 h 3839292"/>
              <a:gd name="connsiteX20-543" fmla="*/ 3056116 w 5017137"/>
              <a:gd name="connsiteY20-544" fmla="*/ 107607 h 3839292"/>
              <a:gd name="connsiteX21-545" fmla="*/ 2507476 w 5017137"/>
              <a:gd name="connsiteY21-546" fmla="*/ 30 h 3839292"/>
              <a:gd name="connsiteX22-547" fmla="*/ 2507476 w 5017137"/>
              <a:gd name="connsiteY22-548" fmla="*/ 30 h 3839292"/>
              <a:gd name="connsiteX23-549" fmla="*/ 2087928 w 5017137"/>
              <a:gd name="connsiteY23-550" fmla="*/ 53819 h 3839292"/>
              <a:gd name="connsiteX24-551" fmla="*/ 807768 w 5017137"/>
              <a:gd name="connsiteY24-552" fmla="*/ 21546 h 3839292"/>
              <a:gd name="connsiteX0-553" fmla="*/ 816659 w 5026028"/>
              <a:gd name="connsiteY0-554" fmla="*/ 21546 h 3839292"/>
              <a:gd name="connsiteX1-555" fmla="*/ 224988 w 5026028"/>
              <a:gd name="connsiteY1-556" fmla="*/ 473367 h 3839292"/>
              <a:gd name="connsiteX2-557" fmla="*/ 171200 w 5026028"/>
              <a:gd name="connsiteY2-558" fmla="*/ 1258675 h 3839292"/>
              <a:gd name="connsiteX3-559" fmla="*/ 870 w 5026028"/>
              <a:gd name="connsiteY3-560" fmla="*/ 1900549 h 3839292"/>
              <a:gd name="connsiteX4-561" fmla="*/ 108447 w 5026028"/>
              <a:gd name="connsiteY4-562" fmla="*/ 2506562 h 3839292"/>
              <a:gd name="connsiteX5-563" fmla="*/ 189129 w 5026028"/>
              <a:gd name="connsiteY5-564" fmla="*/ 3135885 h 3839292"/>
              <a:gd name="connsiteX6-565" fmla="*/ 415040 w 5026028"/>
              <a:gd name="connsiteY6-566" fmla="*/ 3693490 h 3839292"/>
              <a:gd name="connsiteX7-567" fmla="*/ 1150146 w 5026028"/>
              <a:gd name="connsiteY7-568" fmla="*/ 3689903 h 3839292"/>
              <a:gd name="connsiteX8-569" fmla="*/ 1549972 w 5026028"/>
              <a:gd name="connsiteY8-570" fmla="*/ 3838718 h 3839292"/>
              <a:gd name="connsiteX9-571" fmla="*/ 2010758 w 5026028"/>
              <a:gd name="connsiteY9-572" fmla="*/ 3743692 h 3839292"/>
              <a:gd name="connsiteX10-573" fmla="*/ 2817581 w 5026028"/>
              <a:gd name="connsiteY10-574" fmla="*/ 3808237 h 3839292"/>
              <a:gd name="connsiteX11-575" fmla="*/ 3409252 w 5026028"/>
              <a:gd name="connsiteY11-576" fmla="*/ 3668388 h 3839292"/>
              <a:gd name="connsiteX12-577" fmla="*/ 4269863 w 5026028"/>
              <a:gd name="connsiteY12-578" fmla="*/ 3689903 h 3839292"/>
              <a:gd name="connsiteX13-579" fmla="*/ 4861534 w 5026028"/>
              <a:gd name="connsiteY13-580" fmla="*/ 3281113 h 3839292"/>
              <a:gd name="connsiteX14-581" fmla="*/ 4936838 w 5026028"/>
              <a:gd name="connsiteY14-582" fmla="*/ 2194590 h 3839292"/>
              <a:gd name="connsiteX15-583" fmla="*/ 5022899 w 5026028"/>
              <a:gd name="connsiteY15-584" fmla="*/ 1140341 h 3839292"/>
              <a:gd name="connsiteX16-585" fmla="*/ 4818503 w 5026028"/>
              <a:gd name="connsiteY16-586" fmla="*/ 548670 h 3839292"/>
              <a:gd name="connsiteX17-587" fmla="*/ 4183802 w 5026028"/>
              <a:gd name="connsiteY17-588" fmla="*/ 118364 h 3839292"/>
              <a:gd name="connsiteX18-589" fmla="*/ 3957892 w 5026028"/>
              <a:gd name="connsiteY18-590" fmla="*/ 96849 h 3839292"/>
              <a:gd name="connsiteX19-591" fmla="*/ 3742739 w 5026028"/>
              <a:gd name="connsiteY19-592" fmla="*/ 30 h 3839292"/>
              <a:gd name="connsiteX20-593" fmla="*/ 3065007 w 5026028"/>
              <a:gd name="connsiteY20-594" fmla="*/ 107607 h 3839292"/>
              <a:gd name="connsiteX21-595" fmla="*/ 2516367 w 5026028"/>
              <a:gd name="connsiteY21-596" fmla="*/ 30 h 3839292"/>
              <a:gd name="connsiteX22-597" fmla="*/ 2516367 w 5026028"/>
              <a:gd name="connsiteY22-598" fmla="*/ 30 h 3839292"/>
              <a:gd name="connsiteX23-599" fmla="*/ 2096819 w 5026028"/>
              <a:gd name="connsiteY23-600" fmla="*/ 53819 h 3839292"/>
              <a:gd name="connsiteX24-601" fmla="*/ 816659 w 5026028"/>
              <a:gd name="connsiteY24-602" fmla="*/ 21546 h 3839292"/>
              <a:gd name="connsiteX0-603" fmla="*/ 816659 w 5026028"/>
              <a:gd name="connsiteY0-604" fmla="*/ 21546 h 3839292"/>
              <a:gd name="connsiteX1-605" fmla="*/ 224988 w 5026028"/>
              <a:gd name="connsiteY1-606" fmla="*/ 473367 h 3839292"/>
              <a:gd name="connsiteX2-607" fmla="*/ 171200 w 5026028"/>
              <a:gd name="connsiteY2-608" fmla="*/ 1258675 h 3839292"/>
              <a:gd name="connsiteX3-609" fmla="*/ 870 w 5026028"/>
              <a:gd name="connsiteY3-610" fmla="*/ 1900549 h 3839292"/>
              <a:gd name="connsiteX4-611" fmla="*/ 108447 w 5026028"/>
              <a:gd name="connsiteY4-612" fmla="*/ 2506562 h 3839292"/>
              <a:gd name="connsiteX5-613" fmla="*/ 189129 w 5026028"/>
              <a:gd name="connsiteY5-614" fmla="*/ 3135885 h 3839292"/>
              <a:gd name="connsiteX6-615" fmla="*/ 415040 w 5026028"/>
              <a:gd name="connsiteY6-616" fmla="*/ 3693490 h 3839292"/>
              <a:gd name="connsiteX7-617" fmla="*/ 1150146 w 5026028"/>
              <a:gd name="connsiteY7-618" fmla="*/ 3689903 h 3839292"/>
              <a:gd name="connsiteX8-619" fmla="*/ 1549972 w 5026028"/>
              <a:gd name="connsiteY8-620" fmla="*/ 3838718 h 3839292"/>
              <a:gd name="connsiteX9-621" fmla="*/ 2010758 w 5026028"/>
              <a:gd name="connsiteY9-622" fmla="*/ 3743692 h 3839292"/>
              <a:gd name="connsiteX10-623" fmla="*/ 2817581 w 5026028"/>
              <a:gd name="connsiteY10-624" fmla="*/ 3808237 h 3839292"/>
              <a:gd name="connsiteX11-625" fmla="*/ 3409252 w 5026028"/>
              <a:gd name="connsiteY11-626" fmla="*/ 3668388 h 3839292"/>
              <a:gd name="connsiteX12-627" fmla="*/ 4269863 w 5026028"/>
              <a:gd name="connsiteY12-628" fmla="*/ 3689903 h 3839292"/>
              <a:gd name="connsiteX13-629" fmla="*/ 4861534 w 5026028"/>
              <a:gd name="connsiteY13-630" fmla="*/ 3281113 h 3839292"/>
              <a:gd name="connsiteX14-631" fmla="*/ 4936838 w 5026028"/>
              <a:gd name="connsiteY14-632" fmla="*/ 2194590 h 3839292"/>
              <a:gd name="connsiteX15-633" fmla="*/ 5022899 w 5026028"/>
              <a:gd name="connsiteY15-634" fmla="*/ 1140341 h 3839292"/>
              <a:gd name="connsiteX16-635" fmla="*/ 4818503 w 5026028"/>
              <a:gd name="connsiteY16-636" fmla="*/ 548670 h 3839292"/>
              <a:gd name="connsiteX17-637" fmla="*/ 4183802 w 5026028"/>
              <a:gd name="connsiteY17-638" fmla="*/ 118364 h 3839292"/>
              <a:gd name="connsiteX18-639" fmla="*/ 3957892 w 5026028"/>
              <a:gd name="connsiteY18-640" fmla="*/ 96849 h 3839292"/>
              <a:gd name="connsiteX19-641" fmla="*/ 3742739 w 5026028"/>
              <a:gd name="connsiteY19-642" fmla="*/ 30 h 3839292"/>
              <a:gd name="connsiteX20-643" fmla="*/ 3065007 w 5026028"/>
              <a:gd name="connsiteY20-644" fmla="*/ 107607 h 3839292"/>
              <a:gd name="connsiteX21-645" fmla="*/ 2516367 w 5026028"/>
              <a:gd name="connsiteY21-646" fmla="*/ 30 h 3839292"/>
              <a:gd name="connsiteX22-647" fmla="*/ 2516367 w 5026028"/>
              <a:gd name="connsiteY22-648" fmla="*/ 30 h 3839292"/>
              <a:gd name="connsiteX23-649" fmla="*/ 2096819 w 5026028"/>
              <a:gd name="connsiteY23-650" fmla="*/ 53819 h 3839292"/>
              <a:gd name="connsiteX24-651" fmla="*/ 816659 w 5026028"/>
              <a:gd name="connsiteY24-652" fmla="*/ 21546 h 3839292"/>
              <a:gd name="connsiteX0-653" fmla="*/ 816659 w 5026028"/>
              <a:gd name="connsiteY0-654" fmla="*/ 21546 h 3810013"/>
              <a:gd name="connsiteX1-655" fmla="*/ 224988 w 5026028"/>
              <a:gd name="connsiteY1-656" fmla="*/ 473367 h 3810013"/>
              <a:gd name="connsiteX2-657" fmla="*/ 171200 w 5026028"/>
              <a:gd name="connsiteY2-658" fmla="*/ 1258675 h 3810013"/>
              <a:gd name="connsiteX3-659" fmla="*/ 870 w 5026028"/>
              <a:gd name="connsiteY3-660" fmla="*/ 1900549 h 3810013"/>
              <a:gd name="connsiteX4-661" fmla="*/ 108447 w 5026028"/>
              <a:gd name="connsiteY4-662" fmla="*/ 2506562 h 3810013"/>
              <a:gd name="connsiteX5-663" fmla="*/ 189129 w 5026028"/>
              <a:gd name="connsiteY5-664" fmla="*/ 3135885 h 3810013"/>
              <a:gd name="connsiteX6-665" fmla="*/ 415040 w 5026028"/>
              <a:gd name="connsiteY6-666" fmla="*/ 3693490 h 3810013"/>
              <a:gd name="connsiteX7-667" fmla="*/ 1150146 w 5026028"/>
              <a:gd name="connsiteY7-668" fmla="*/ 3689903 h 3810013"/>
              <a:gd name="connsiteX8-669" fmla="*/ 2010758 w 5026028"/>
              <a:gd name="connsiteY8-670" fmla="*/ 3743692 h 3810013"/>
              <a:gd name="connsiteX9-671" fmla="*/ 2817581 w 5026028"/>
              <a:gd name="connsiteY9-672" fmla="*/ 3808237 h 3810013"/>
              <a:gd name="connsiteX10-673" fmla="*/ 3409252 w 5026028"/>
              <a:gd name="connsiteY10-674" fmla="*/ 3668388 h 3810013"/>
              <a:gd name="connsiteX11-675" fmla="*/ 4269863 w 5026028"/>
              <a:gd name="connsiteY11-676" fmla="*/ 3689903 h 3810013"/>
              <a:gd name="connsiteX12-677" fmla="*/ 4861534 w 5026028"/>
              <a:gd name="connsiteY12-678" fmla="*/ 3281113 h 3810013"/>
              <a:gd name="connsiteX13-679" fmla="*/ 4936838 w 5026028"/>
              <a:gd name="connsiteY13-680" fmla="*/ 2194590 h 3810013"/>
              <a:gd name="connsiteX14-681" fmla="*/ 5022899 w 5026028"/>
              <a:gd name="connsiteY14-682" fmla="*/ 1140341 h 3810013"/>
              <a:gd name="connsiteX15-683" fmla="*/ 4818503 w 5026028"/>
              <a:gd name="connsiteY15-684" fmla="*/ 548670 h 3810013"/>
              <a:gd name="connsiteX16-685" fmla="*/ 4183802 w 5026028"/>
              <a:gd name="connsiteY16-686" fmla="*/ 118364 h 3810013"/>
              <a:gd name="connsiteX17-687" fmla="*/ 3957892 w 5026028"/>
              <a:gd name="connsiteY17-688" fmla="*/ 96849 h 3810013"/>
              <a:gd name="connsiteX18-689" fmla="*/ 3742739 w 5026028"/>
              <a:gd name="connsiteY18-690" fmla="*/ 30 h 3810013"/>
              <a:gd name="connsiteX19-691" fmla="*/ 3065007 w 5026028"/>
              <a:gd name="connsiteY19-692" fmla="*/ 107607 h 3810013"/>
              <a:gd name="connsiteX20-693" fmla="*/ 2516367 w 5026028"/>
              <a:gd name="connsiteY20-694" fmla="*/ 30 h 3810013"/>
              <a:gd name="connsiteX21-695" fmla="*/ 2516367 w 5026028"/>
              <a:gd name="connsiteY21-696" fmla="*/ 30 h 3810013"/>
              <a:gd name="connsiteX22-697" fmla="*/ 2096819 w 5026028"/>
              <a:gd name="connsiteY22-698" fmla="*/ 53819 h 3810013"/>
              <a:gd name="connsiteX23-699" fmla="*/ 816659 w 5026028"/>
              <a:gd name="connsiteY23-700" fmla="*/ 21546 h 3810013"/>
              <a:gd name="connsiteX0-701" fmla="*/ 816659 w 5026028"/>
              <a:gd name="connsiteY0-702" fmla="*/ 21546 h 3810013"/>
              <a:gd name="connsiteX1-703" fmla="*/ 224988 w 5026028"/>
              <a:gd name="connsiteY1-704" fmla="*/ 473367 h 3810013"/>
              <a:gd name="connsiteX2-705" fmla="*/ 171200 w 5026028"/>
              <a:gd name="connsiteY2-706" fmla="*/ 1258675 h 3810013"/>
              <a:gd name="connsiteX3-707" fmla="*/ 870 w 5026028"/>
              <a:gd name="connsiteY3-708" fmla="*/ 1900549 h 3810013"/>
              <a:gd name="connsiteX4-709" fmla="*/ 108447 w 5026028"/>
              <a:gd name="connsiteY4-710" fmla="*/ 2506562 h 3810013"/>
              <a:gd name="connsiteX5-711" fmla="*/ 189129 w 5026028"/>
              <a:gd name="connsiteY5-712" fmla="*/ 3135885 h 3810013"/>
              <a:gd name="connsiteX6-713" fmla="*/ 415040 w 5026028"/>
              <a:gd name="connsiteY6-714" fmla="*/ 3693490 h 3810013"/>
              <a:gd name="connsiteX7-715" fmla="*/ 1490805 w 5026028"/>
              <a:gd name="connsiteY7-716" fmla="*/ 3689903 h 3810013"/>
              <a:gd name="connsiteX8-717" fmla="*/ 2010758 w 5026028"/>
              <a:gd name="connsiteY8-718" fmla="*/ 3743692 h 3810013"/>
              <a:gd name="connsiteX9-719" fmla="*/ 2817581 w 5026028"/>
              <a:gd name="connsiteY9-720" fmla="*/ 3808237 h 3810013"/>
              <a:gd name="connsiteX10-721" fmla="*/ 3409252 w 5026028"/>
              <a:gd name="connsiteY10-722" fmla="*/ 3668388 h 3810013"/>
              <a:gd name="connsiteX11-723" fmla="*/ 4269863 w 5026028"/>
              <a:gd name="connsiteY11-724" fmla="*/ 3689903 h 3810013"/>
              <a:gd name="connsiteX12-725" fmla="*/ 4861534 w 5026028"/>
              <a:gd name="connsiteY12-726" fmla="*/ 3281113 h 3810013"/>
              <a:gd name="connsiteX13-727" fmla="*/ 4936838 w 5026028"/>
              <a:gd name="connsiteY13-728" fmla="*/ 2194590 h 3810013"/>
              <a:gd name="connsiteX14-729" fmla="*/ 5022899 w 5026028"/>
              <a:gd name="connsiteY14-730" fmla="*/ 1140341 h 3810013"/>
              <a:gd name="connsiteX15-731" fmla="*/ 4818503 w 5026028"/>
              <a:gd name="connsiteY15-732" fmla="*/ 548670 h 3810013"/>
              <a:gd name="connsiteX16-733" fmla="*/ 4183802 w 5026028"/>
              <a:gd name="connsiteY16-734" fmla="*/ 118364 h 3810013"/>
              <a:gd name="connsiteX17-735" fmla="*/ 3957892 w 5026028"/>
              <a:gd name="connsiteY17-736" fmla="*/ 96849 h 3810013"/>
              <a:gd name="connsiteX18-737" fmla="*/ 3742739 w 5026028"/>
              <a:gd name="connsiteY18-738" fmla="*/ 30 h 3810013"/>
              <a:gd name="connsiteX19-739" fmla="*/ 3065007 w 5026028"/>
              <a:gd name="connsiteY19-740" fmla="*/ 107607 h 3810013"/>
              <a:gd name="connsiteX20-741" fmla="*/ 2516367 w 5026028"/>
              <a:gd name="connsiteY20-742" fmla="*/ 30 h 3810013"/>
              <a:gd name="connsiteX21-743" fmla="*/ 2516367 w 5026028"/>
              <a:gd name="connsiteY21-744" fmla="*/ 30 h 3810013"/>
              <a:gd name="connsiteX22-745" fmla="*/ 2096819 w 5026028"/>
              <a:gd name="connsiteY22-746" fmla="*/ 53819 h 3810013"/>
              <a:gd name="connsiteX23-747" fmla="*/ 816659 w 5026028"/>
              <a:gd name="connsiteY23-748" fmla="*/ 21546 h 3810013"/>
              <a:gd name="connsiteX0-749" fmla="*/ 816659 w 5026028"/>
              <a:gd name="connsiteY0-750" fmla="*/ 21546 h 3854200"/>
              <a:gd name="connsiteX1-751" fmla="*/ 224988 w 5026028"/>
              <a:gd name="connsiteY1-752" fmla="*/ 473367 h 3854200"/>
              <a:gd name="connsiteX2-753" fmla="*/ 171200 w 5026028"/>
              <a:gd name="connsiteY2-754" fmla="*/ 1258675 h 3854200"/>
              <a:gd name="connsiteX3-755" fmla="*/ 870 w 5026028"/>
              <a:gd name="connsiteY3-756" fmla="*/ 1900549 h 3854200"/>
              <a:gd name="connsiteX4-757" fmla="*/ 108447 w 5026028"/>
              <a:gd name="connsiteY4-758" fmla="*/ 2506562 h 3854200"/>
              <a:gd name="connsiteX5-759" fmla="*/ 189129 w 5026028"/>
              <a:gd name="connsiteY5-760" fmla="*/ 3135885 h 3854200"/>
              <a:gd name="connsiteX6-761" fmla="*/ 415040 w 5026028"/>
              <a:gd name="connsiteY6-762" fmla="*/ 3693490 h 3854200"/>
              <a:gd name="connsiteX7-763" fmla="*/ 1490805 w 5026028"/>
              <a:gd name="connsiteY7-764" fmla="*/ 3689903 h 3854200"/>
              <a:gd name="connsiteX8-765" fmla="*/ 2010758 w 5026028"/>
              <a:gd name="connsiteY8-766" fmla="*/ 3743692 h 3854200"/>
              <a:gd name="connsiteX9-767" fmla="*/ 2611393 w 5026028"/>
              <a:gd name="connsiteY9-768" fmla="*/ 3853061 h 3854200"/>
              <a:gd name="connsiteX10-769" fmla="*/ 3409252 w 5026028"/>
              <a:gd name="connsiteY10-770" fmla="*/ 3668388 h 3854200"/>
              <a:gd name="connsiteX11-771" fmla="*/ 4269863 w 5026028"/>
              <a:gd name="connsiteY11-772" fmla="*/ 3689903 h 3854200"/>
              <a:gd name="connsiteX12-773" fmla="*/ 4861534 w 5026028"/>
              <a:gd name="connsiteY12-774" fmla="*/ 3281113 h 3854200"/>
              <a:gd name="connsiteX13-775" fmla="*/ 4936838 w 5026028"/>
              <a:gd name="connsiteY13-776" fmla="*/ 2194590 h 3854200"/>
              <a:gd name="connsiteX14-777" fmla="*/ 5022899 w 5026028"/>
              <a:gd name="connsiteY14-778" fmla="*/ 1140341 h 3854200"/>
              <a:gd name="connsiteX15-779" fmla="*/ 4818503 w 5026028"/>
              <a:gd name="connsiteY15-780" fmla="*/ 548670 h 3854200"/>
              <a:gd name="connsiteX16-781" fmla="*/ 4183802 w 5026028"/>
              <a:gd name="connsiteY16-782" fmla="*/ 118364 h 3854200"/>
              <a:gd name="connsiteX17-783" fmla="*/ 3957892 w 5026028"/>
              <a:gd name="connsiteY17-784" fmla="*/ 96849 h 3854200"/>
              <a:gd name="connsiteX18-785" fmla="*/ 3742739 w 5026028"/>
              <a:gd name="connsiteY18-786" fmla="*/ 30 h 3854200"/>
              <a:gd name="connsiteX19-787" fmla="*/ 3065007 w 5026028"/>
              <a:gd name="connsiteY19-788" fmla="*/ 107607 h 3854200"/>
              <a:gd name="connsiteX20-789" fmla="*/ 2516367 w 5026028"/>
              <a:gd name="connsiteY20-790" fmla="*/ 30 h 3854200"/>
              <a:gd name="connsiteX21-791" fmla="*/ 2516367 w 5026028"/>
              <a:gd name="connsiteY21-792" fmla="*/ 30 h 3854200"/>
              <a:gd name="connsiteX22-793" fmla="*/ 2096819 w 5026028"/>
              <a:gd name="connsiteY22-794" fmla="*/ 53819 h 3854200"/>
              <a:gd name="connsiteX23-795" fmla="*/ 816659 w 5026028"/>
              <a:gd name="connsiteY23-796" fmla="*/ 21546 h 3854200"/>
              <a:gd name="connsiteX0-797" fmla="*/ 816659 w 5026028"/>
              <a:gd name="connsiteY0-798" fmla="*/ 21546 h 3854200"/>
              <a:gd name="connsiteX1-799" fmla="*/ 224988 w 5026028"/>
              <a:gd name="connsiteY1-800" fmla="*/ 473367 h 3854200"/>
              <a:gd name="connsiteX2-801" fmla="*/ 171200 w 5026028"/>
              <a:gd name="connsiteY2-802" fmla="*/ 1258675 h 3854200"/>
              <a:gd name="connsiteX3-803" fmla="*/ 870 w 5026028"/>
              <a:gd name="connsiteY3-804" fmla="*/ 1900549 h 3854200"/>
              <a:gd name="connsiteX4-805" fmla="*/ 108447 w 5026028"/>
              <a:gd name="connsiteY4-806" fmla="*/ 2506562 h 3854200"/>
              <a:gd name="connsiteX5-807" fmla="*/ 189129 w 5026028"/>
              <a:gd name="connsiteY5-808" fmla="*/ 3135885 h 3854200"/>
              <a:gd name="connsiteX6-809" fmla="*/ 415040 w 5026028"/>
              <a:gd name="connsiteY6-810" fmla="*/ 3693490 h 3854200"/>
              <a:gd name="connsiteX7-811" fmla="*/ 1490805 w 5026028"/>
              <a:gd name="connsiteY7-812" fmla="*/ 3689903 h 3854200"/>
              <a:gd name="connsiteX8-813" fmla="*/ 2010758 w 5026028"/>
              <a:gd name="connsiteY8-814" fmla="*/ 3743692 h 3854200"/>
              <a:gd name="connsiteX9-815" fmla="*/ 2575534 w 5026028"/>
              <a:gd name="connsiteY9-816" fmla="*/ 3853061 h 3854200"/>
              <a:gd name="connsiteX10-817" fmla="*/ 3409252 w 5026028"/>
              <a:gd name="connsiteY10-818" fmla="*/ 3668388 h 3854200"/>
              <a:gd name="connsiteX11-819" fmla="*/ 4269863 w 5026028"/>
              <a:gd name="connsiteY11-820" fmla="*/ 3689903 h 3854200"/>
              <a:gd name="connsiteX12-821" fmla="*/ 4861534 w 5026028"/>
              <a:gd name="connsiteY12-822" fmla="*/ 3281113 h 3854200"/>
              <a:gd name="connsiteX13-823" fmla="*/ 4936838 w 5026028"/>
              <a:gd name="connsiteY13-824" fmla="*/ 2194590 h 3854200"/>
              <a:gd name="connsiteX14-825" fmla="*/ 5022899 w 5026028"/>
              <a:gd name="connsiteY14-826" fmla="*/ 1140341 h 3854200"/>
              <a:gd name="connsiteX15-827" fmla="*/ 4818503 w 5026028"/>
              <a:gd name="connsiteY15-828" fmla="*/ 548670 h 3854200"/>
              <a:gd name="connsiteX16-829" fmla="*/ 4183802 w 5026028"/>
              <a:gd name="connsiteY16-830" fmla="*/ 118364 h 3854200"/>
              <a:gd name="connsiteX17-831" fmla="*/ 3957892 w 5026028"/>
              <a:gd name="connsiteY17-832" fmla="*/ 96849 h 3854200"/>
              <a:gd name="connsiteX18-833" fmla="*/ 3742739 w 5026028"/>
              <a:gd name="connsiteY18-834" fmla="*/ 30 h 3854200"/>
              <a:gd name="connsiteX19-835" fmla="*/ 3065007 w 5026028"/>
              <a:gd name="connsiteY19-836" fmla="*/ 107607 h 3854200"/>
              <a:gd name="connsiteX20-837" fmla="*/ 2516367 w 5026028"/>
              <a:gd name="connsiteY20-838" fmla="*/ 30 h 3854200"/>
              <a:gd name="connsiteX21-839" fmla="*/ 2516367 w 5026028"/>
              <a:gd name="connsiteY21-840" fmla="*/ 30 h 3854200"/>
              <a:gd name="connsiteX22-841" fmla="*/ 2096819 w 5026028"/>
              <a:gd name="connsiteY22-842" fmla="*/ 53819 h 3854200"/>
              <a:gd name="connsiteX23-843" fmla="*/ 816659 w 5026028"/>
              <a:gd name="connsiteY23-844" fmla="*/ 21546 h 3854200"/>
              <a:gd name="connsiteX0-845" fmla="*/ 816659 w 5026028"/>
              <a:gd name="connsiteY0-846" fmla="*/ 21546 h 3854232"/>
              <a:gd name="connsiteX1-847" fmla="*/ 224988 w 5026028"/>
              <a:gd name="connsiteY1-848" fmla="*/ 473367 h 3854232"/>
              <a:gd name="connsiteX2-849" fmla="*/ 171200 w 5026028"/>
              <a:gd name="connsiteY2-850" fmla="*/ 1258675 h 3854232"/>
              <a:gd name="connsiteX3-851" fmla="*/ 870 w 5026028"/>
              <a:gd name="connsiteY3-852" fmla="*/ 1900549 h 3854232"/>
              <a:gd name="connsiteX4-853" fmla="*/ 108447 w 5026028"/>
              <a:gd name="connsiteY4-854" fmla="*/ 2506562 h 3854232"/>
              <a:gd name="connsiteX5-855" fmla="*/ 189129 w 5026028"/>
              <a:gd name="connsiteY5-856" fmla="*/ 3135885 h 3854232"/>
              <a:gd name="connsiteX6-857" fmla="*/ 415040 w 5026028"/>
              <a:gd name="connsiteY6-858" fmla="*/ 3693490 h 3854232"/>
              <a:gd name="connsiteX7-859" fmla="*/ 1437017 w 5026028"/>
              <a:gd name="connsiteY7-860" fmla="*/ 3671974 h 3854232"/>
              <a:gd name="connsiteX8-861" fmla="*/ 2010758 w 5026028"/>
              <a:gd name="connsiteY8-862" fmla="*/ 3743692 h 3854232"/>
              <a:gd name="connsiteX9-863" fmla="*/ 2575534 w 5026028"/>
              <a:gd name="connsiteY9-864" fmla="*/ 3853061 h 3854232"/>
              <a:gd name="connsiteX10-865" fmla="*/ 3409252 w 5026028"/>
              <a:gd name="connsiteY10-866" fmla="*/ 3668388 h 3854232"/>
              <a:gd name="connsiteX11-867" fmla="*/ 4269863 w 5026028"/>
              <a:gd name="connsiteY11-868" fmla="*/ 3689903 h 3854232"/>
              <a:gd name="connsiteX12-869" fmla="*/ 4861534 w 5026028"/>
              <a:gd name="connsiteY12-870" fmla="*/ 3281113 h 3854232"/>
              <a:gd name="connsiteX13-871" fmla="*/ 4936838 w 5026028"/>
              <a:gd name="connsiteY13-872" fmla="*/ 2194590 h 3854232"/>
              <a:gd name="connsiteX14-873" fmla="*/ 5022899 w 5026028"/>
              <a:gd name="connsiteY14-874" fmla="*/ 1140341 h 3854232"/>
              <a:gd name="connsiteX15-875" fmla="*/ 4818503 w 5026028"/>
              <a:gd name="connsiteY15-876" fmla="*/ 548670 h 3854232"/>
              <a:gd name="connsiteX16-877" fmla="*/ 4183802 w 5026028"/>
              <a:gd name="connsiteY16-878" fmla="*/ 118364 h 3854232"/>
              <a:gd name="connsiteX17-879" fmla="*/ 3957892 w 5026028"/>
              <a:gd name="connsiteY17-880" fmla="*/ 96849 h 3854232"/>
              <a:gd name="connsiteX18-881" fmla="*/ 3742739 w 5026028"/>
              <a:gd name="connsiteY18-882" fmla="*/ 30 h 3854232"/>
              <a:gd name="connsiteX19-883" fmla="*/ 3065007 w 5026028"/>
              <a:gd name="connsiteY19-884" fmla="*/ 107607 h 3854232"/>
              <a:gd name="connsiteX20-885" fmla="*/ 2516367 w 5026028"/>
              <a:gd name="connsiteY20-886" fmla="*/ 30 h 3854232"/>
              <a:gd name="connsiteX21-887" fmla="*/ 2516367 w 5026028"/>
              <a:gd name="connsiteY21-888" fmla="*/ 30 h 3854232"/>
              <a:gd name="connsiteX22-889" fmla="*/ 2096819 w 5026028"/>
              <a:gd name="connsiteY22-890" fmla="*/ 53819 h 3854232"/>
              <a:gd name="connsiteX23-891" fmla="*/ 816659 w 5026028"/>
              <a:gd name="connsiteY23-892" fmla="*/ 21546 h 3854232"/>
              <a:gd name="connsiteX0-893" fmla="*/ 816659 w 5026028"/>
              <a:gd name="connsiteY0-894" fmla="*/ 21546 h 3854232"/>
              <a:gd name="connsiteX1-895" fmla="*/ 224988 w 5026028"/>
              <a:gd name="connsiteY1-896" fmla="*/ 473367 h 3854232"/>
              <a:gd name="connsiteX2-897" fmla="*/ 171200 w 5026028"/>
              <a:gd name="connsiteY2-898" fmla="*/ 1258675 h 3854232"/>
              <a:gd name="connsiteX3-899" fmla="*/ 870 w 5026028"/>
              <a:gd name="connsiteY3-900" fmla="*/ 1900549 h 3854232"/>
              <a:gd name="connsiteX4-901" fmla="*/ 108447 w 5026028"/>
              <a:gd name="connsiteY4-902" fmla="*/ 2506562 h 3854232"/>
              <a:gd name="connsiteX5-903" fmla="*/ 189129 w 5026028"/>
              <a:gd name="connsiteY5-904" fmla="*/ 3135885 h 3854232"/>
              <a:gd name="connsiteX6-905" fmla="*/ 415040 w 5026028"/>
              <a:gd name="connsiteY6-906" fmla="*/ 3693490 h 3854232"/>
              <a:gd name="connsiteX7-907" fmla="*/ 1437017 w 5026028"/>
              <a:gd name="connsiteY7-908" fmla="*/ 3671974 h 3854232"/>
              <a:gd name="connsiteX8-909" fmla="*/ 2010758 w 5026028"/>
              <a:gd name="connsiteY8-910" fmla="*/ 3743692 h 3854232"/>
              <a:gd name="connsiteX9-911" fmla="*/ 2575534 w 5026028"/>
              <a:gd name="connsiteY9-912" fmla="*/ 3853061 h 3854232"/>
              <a:gd name="connsiteX10-913" fmla="*/ 3409252 w 5026028"/>
              <a:gd name="connsiteY10-914" fmla="*/ 3668388 h 3854232"/>
              <a:gd name="connsiteX11-915" fmla="*/ 4269863 w 5026028"/>
              <a:gd name="connsiteY11-916" fmla="*/ 3689903 h 3854232"/>
              <a:gd name="connsiteX12-917" fmla="*/ 4861534 w 5026028"/>
              <a:gd name="connsiteY12-918" fmla="*/ 3281113 h 3854232"/>
              <a:gd name="connsiteX13-919" fmla="*/ 4936838 w 5026028"/>
              <a:gd name="connsiteY13-920" fmla="*/ 2194590 h 3854232"/>
              <a:gd name="connsiteX14-921" fmla="*/ 5022899 w 5026028"/>
              <a:gd name="connsiteY14-922" fmla="*/ 1140341 h 3854232"/>
              <a:gd name="connsiteX15-923" fmla="*/ 4818503 w 5026028"/>
              <a:gd name="connsiteY15-924" fmla="*/ 548670 h 3854232"/>
              <a:gd name="connsiteX16-925" fmla="*/ 4183802 w 5026028"/>
              <a:gd name="connsiteY16-926" fmla="*/ 118364 h 3854232"/>
              <a:gd name="connsiteX17-927" fmla="*/ 3957892 w 5026028"/>
              <a:gd name="connsiteY17-928" fmla="*/ 96849 h 3854232"/>
              <a:gd name="connsiteX18-929" fmla="*/ 3742739 w 5026028"/>
              <a:gd name="connsiteY18-930" fmla="*/ 30 h 3854232"/>
              <a:gd name="connsiteX19-931" fmla="*/ 3065007 w 5026028"/>
              <a:gd name="connsiteY19-932" fmla="*/ 107607 h 3854232"/>
              <a:gd name="connsiteX20-933" fmla="*/ 2516367 w 5026028"/>
              <a:gd name="connsiteY20-934" fmla="*/ 30 h 3854232"/>
              <a:gd name="connsiteX21-935" fmla="*/ 2516367 w 5026028"/>
              <a:gd name="connsiteY21-936" fmla="*/ 30 h 3854232"/>
              <a:gd name="connsiteX22-937" fmla="*/ 2096819 w 5026028"/>
              <a:gd name="connsiteY22-938" fmla="*/ 53819 h 3854232"/>
              <a:gd name="connsiteX23-939" fmla="*/ 816659 w 5026028"/>
              <a:gd name="connsiteY23-940" fmla="*/ 21546 h 3854232"/>
              <a:gd name="connsiteX0-941" fmla="*/ 816659 w 5026028"/>
              <a:gd name="connsiteY0-942" fmla="*/ 21546 h 3854232"/>
              <a:gd name="connsiteX1-943" fmla="*/ 224988 w 5026028"/>
              <a:gd name="connsiteY1-944" fmla="*/ 473367 h 3854232"/>
              <a:gd name="connsiteX2-945" fmla="*/ 171200 w 5026028"/>
              <a:gd name="connsiteY2-946" fmla="*/ 1258675 h 3854232"/>
              <a:gd name="connsiteX3-947" fmla="*/ 870 w 5026028"/>
              <a:gd name="connsiteY3-948" fmla="*/ 1900549 h 3854232"/>
              <a:gd name="connsiteX4-949" fmla="*/ 108447 w 5026028"/>
              <a:gd name="connsiteY4-950" fmla="*/ 2506562 h 3854232"/>
              <a:gd name="connsiteX5-951" fmla="*/ 189129 w 5026028"/>
              <a:gd name="connsiteY5-952" fmla="*/ 3135885 h 3854232"/>
              <a:gd name="connsiteX6-953" fmla="*/ 397111 w 5026028"/>
              <a:gd name="connsiteY6-954" fmla="*/ 3693490 h 3854232"/>
              <a:gd name="connsiteX7-955" fmla="*/ 1437017 w 5026028"/>
              <a:gd name="connsiteY7-956" fmla="*/ 3671974 h 3854232"/>
              <a:gd name="connsiteX8-957" fmla="*/ 2010758 w 5026028"/>
              <a:gd name="connsiteY8-958" fmla="*/ 3743692 h 3854232"/>
              <a:gd name="connsiteX9-959" fmla="*/ 2575534 w 5026028"/>
              <a:gd name="connsiteY9-960" fmla="*/ 3853061 h 3854232"/>
              <a:gd name="connsiteX10-961" fmla="*/ 3409252 w 5026028"/>
              <a:gd name="connsiteY10-962" fmla="*/ 3668388 h 3854232"/>
              <a:gd name="connsiteX11-963" fmla="*/ 4269863 w 5026028"/>
              <a:gd name="connsiteY11-964" fmla="*/ 3689903 h 3854232"/>
              <a:gd name="connsiteX12-965" fmla="*/ 4861534 w 5026028"/>
              <a:gd name="connsiteY12-966" fmla="*/ 3281113 h 3854232"/>
              <a:gd name="connsiteX13-967" fmla="*/ 4936838 w 5026028"/>
              <a:gd name="connsiteY13-968" fmla="*/ 2194590 h 3854232"/>
              <a:gd name="connsiteX14-969" fmla="*/ 5022899 w 5026028"/>
              <a:gd name="connsiteY14-970" fmla="*/ 1140341 h 3854232"/>
              <a:gd name="connsiteX15-971" fmla="*/ 4818503 w 5026028"/>
              <a:gd name="connsiteY15-972" fmla="*/ 548670 h 3854232"/>
              <a:gd name="connsiteX16-973" fmla="*/ 4183802 w 5026028"/>
              <a:gd name="connsiteY16-974" fmla="*/ 118364 h 3854232"/>
              <a:gd name="connsiteX17-975" fmla="*/ 3957892 w 5026028"/>
              <a:gd name="connsiteY17-976" fmla="*/ 96849 h 3854232"/>
              <a:gd name="connsiteX18-977" fmla="*/ 3742739 w 5026028"/>
              <a:gd name="connsiteY18-978" fmla="*/ 30 h 3854232"/>
              <a:gd name="connsiteX19-979" fmla="*/ 3065007 w 5026028"/>
              <a:gd name="connsiteY19-980" fmla="*/ 107607 h 3854232"/>
              <a:gd name="connsiteX20-981" fmla="*/ 2516367 w 5026028"/>
              <a:gd name="connsiteY20-982" fmla="*/ 30 h 3854232"/>
              <a:gd name="connsiteX21-983" fmla="*/ 2516367 w 5026028"/>
              <a:gd name="connsiteY21-984" fmla="*/ 30 h 3854232"/>
              <a:gd name="connsiteX22-985" fmla="*/ 2096819 w 5026028"/>
              <a:gd name="connsiteY22-986" fmla="*/ 53819 h 3854232"/>
              <a:gd name="connsiteX23-987" fmla="*/ 816659 w 5026028"/>
              <a:gd name="connsiteY23-988" fmla="*/ 21546 h 3854232"/>
              <a:gd name="connsiteX0-989" fmla="*/ 816659 w 5026028"/>
              <a:gd name="connsiteY0-990" fmla="*/ 21546 h 3854232"/>
              <a:gd name="connsiteX1-991" fmla="*/ 224988 w 5026028"/>
              <a:gd name="connsiteY1-992" fmla="*/ 473367 h 3854232"/>
              <a:gd name="connsiteX2-993" fmla="*/ 171200 w 5026028"/>
              <a:gd name="connsiteY2-994" fmla="*/ 1258675 h 3854232"/>
              <a:gd name="connsiteX3-995" fmla="*/ 870 w 5026028"/>
              <a:gd name="connsiteY3-996" fmla="*/ 1900549 h 3854232"/>
              <a:gd name="connsiteX4-997" fmla="*/ 108447 w 5026028"/>
              <a:gd name="connsiteY4-998" fmla="*/ 2506562 h 3854232"/>
              <a:gd name="connsiteX5-999" fmla="*/ 189129 w 5026028"/>
              <a:gd name="connsiteY5-1000" fmla="*/ 3135885 h 3854232"/>
              <a:gd name="connsiteX6-1001" fmla="*/ 397111 w 5026028"/>
              <a:gd name="connsiteY6-1002" fmla="*/ 3693490 h 3854232"/>
              <a:gd name="connsiteX7-1003" fmla="*/ 1437017 w 5026028"/>
              <a:gd name="connsiteY7-1004" fmla="*/ 3671974 h 3854232"/>
              <a:gd name="connsiteX8-1005" fmla="*/ 2010758 w 5026028"/>
              <a:gd name="connsiteY8-1006" fmla="*/ 3743692 h 3854232"/>
              <a:gd name="connsiteX9-1007" fmla="*/ 2575534 w 5026028"/>
              <a:gd name="connsiteY9-1008" fmla="*/ 3853061 h 3854232"/>
              <a:gd name="connsiteX10-1009" fmla="*/ 3409252 w 5026028"/>
              <a:gd name="connsiteY10-1010" fmla="*/ 3668388 h 3854232"/>
              <a:gd name="connsiteX11-1011" fmla="*/ 4269863 w 5026028"/>
              <a:gd name="connsiteY11-1012" fmla="*/ 3689903 h 3854232"/>
              <a:gd name="connsiteX12-1013" fmla="*/ 4861534 w 5026028"/>
              <a:gd name="connsiteY12-1014" fmla="*/ 3281113 h 3854232"/>
              <a:gd name="connsiteX13-1015" fmla="*/ 4936838 w 5026028"/>
              <a:gd name="connsiteY13-1016" fmla="*/ 2194590 h 3854232"/>
              <a:gd name="connsiteX14-1017" fmla="*/ 5022899 w 5026028"/>
              <a:gd name="connsiteY14-1018" fmla="*/ 1140341 h 3854232"/>
              <a:gd name="connsiteX15-1019" fmla="*/ 4818503 w 5026028"/>
              <a:gd name="connsiteY15-1020" fmla="*/ 548670 h 3854232"/>
              <a:gd name="connsiteX16-1021" fmla="*/ 4183802 w 5026028"/>
              <a:gd name="connsiteY16-1022" fmla="*/ 118364 h 3854232"/>
              <a:gd name="connsiteX17-1023" fmla="*/ 3957892 w 5026028"/>
              <a:gd name="connsiteY17-1024" fmla="*/ 96849 h 3854232"/>
              <a:gd name="connsiteX18-1025" fmla="*/ 3742739 w 5026028"/>
              <a:gd name="connsiteY18-1026" fmla="*/ 30 h 3854232"/>
              <a:gd name="connsiteX19-1027" fmla="*/ 3065007 w 5026028"/>
              <a:gd name="connsiteY19-1028" fmla="*/ 107607 h 3854232"/>
              <a:gd name="connsiteX20-1029" fmla="*/ 2516367 w 5026028"/>
              <a:gd name="connsiteY20-1030" fmla="*/ 30 h 3854232"/>
              <a:gd name="connsiteX21-1031" fmla="*/ 2516367 w 5026028"/>
              <a:gd name="connsiteY21-1032" fmla="*/ 30 h 3854232"/>
              <a:gd name="connsiteX22-1033" fmla="*/ 2096819 w 5026028"/>
              <a:gd name="connsiteY22-1034" fmla="*/ 53819 h 3854232"/>
              <a:gd name="connsiteX23-1035" fmla="*/ 816659 w 5026028"/>
              <a:gd name="connsiteY23-1036" fmla="*/ 21546 h 3854232"/>
              <a:gd name="connsiteX0-1037" fmla="*/ 816553 w 5025922"/>
              <a:gd name="connsiteY0-1038" fmla="*/ 21546 h 3854232"/>
              <a:gd name="connsiteX1-1039" fmla="*/ 224882 w 5025922"/>
              <a:gd name="connsiteY1-1040" fmla="*/ 473367 h 3854232"/>
              <a:gd name="connsiteX2-1041" fmla="*/ 171094 w 5025922"/>
              <a:gd name="connsiteY2-1042" fmla="*/ 1258675 h 3854232"/>
              <a:gd name="connsiteX3-1043" fmla="*/ 764 w 5025922"/>
              <a:gd name="connsiteY3-1044" fmla="*/ 1900549 h 3854232"/>
              <a:gd name="connsiteX4-1045" fmla="*/ 108341 w 5025922"/>
              <a:gd name="connsiteY4-1046" fmla="*/ 2506562 h 3854232"/>
              <a:gd name="connsiteX5-1047" fmla="*/ 108341 w 5025922"/>
              <a:gd name="connsiteY5-1048" fmla="*/ 3144849 h 3854232"/>
              <a:gd name="connsiteX6-1049" fmla="*/ 397005 w 5025922"/>
              <a:gd name="connsiteY6-1050" fmla="*/ 3693490 h 3854232"/>
              <a:gd name="connsiteX7-1051" fmla="*/ 1436911 w 5025922"/>
              <a:gd name="connsiteY7-1052" fmla="*/ 3671974 h 3854232"/>
              <a:gd name="connsiteX8-1053" fmla="*/ 2010652 w 5025922"/>
              <a:gd name="connsiteY8-1054" fmla="*/ 3743692 h 3854232"/>
              <a:gd name="connsiteX9-1055" fmla="*/ 2575428 w 5025922"/>
              <a:gd name="connsiteY9-1056" fmla="*/ 3853061 h 3854232"/>
              <a:gd name="connsiteX10-1057" fmla="*/ 3409146 w 5025922"/>
              <a:gd name="connsiteY10-1058" fmla="*/ 3668388 h 3854232"/>
              <a:gd name="connsiteX11-1059" fmla="*/ 4269757 w 5025922"/>
              <a:gd name="connsiteY11-1060" fmla="*/ 3689903 h 3854232"/>
              <a:gd name="connsiteX12-1061" fmla="*/ 4861428 w 5025922"/>
              <a:gd name="connsiteY12-1062" fmla="*/ 3281113 h 3854232"/>
              <a:gd name="connsiteX13-1063" fmla="*/ 4936732 w 5025922"/>
              <a:gd name="connsiteY13-1064" fmla="*/ 2194590 h 3854232"/>
              <a:gd name="connsiteX14-1065" fmla="*/ 5022793 w 5025922"/>
              <a:gd name="connsiteY14-1066" fmla="*/ 1140341 h 3854232"/>
              <a:gd name="connsiteX15-1067" fmla="*/ 4818397 w 5025922"/>
              <a:gd name="connsiteY15-1068" fmla="*/ 548670 h 3854232"/>
              <a:gd name="connsiteX16-1069" fmla="*/ 4183696 w 5025922"/>
              <a:gd name="connsiteY16-1070" fmla="*/ 118364 h 3854232"/>
              <a:gd name="connsiteX17-1071" fmla="*/ 3957786 w 5025922"/>
              <a:gd name="connsiteY17-1072" fmla="*/ 96849 h 3854232"/>
              <a:gd name="connsiteX18-1073" fmla="*/ 3742633 w 5025922"/>
              <a:gd name="connsiteY18-1074" fmla="*/ 30 h 3854232"/>
              <a:gd name="connsiteX19-1075" fmla="*/ 3064901 w 5025922"/>
              <a:gd name="connsiteY19-1076" fmla="*/ 107607 h 3854232"/>
              <a:gd name="connsiteX20-1077" fmla="*/ 2516261 w 5025922"/>
              <a:gd name="connsiteY20-1078" fmla="*/ 30 h 3854232"/>
              <a:gd name="connsiteX21-1079" fmla="*/ 2516261 w 5025922"/>
              <a:gd name="connsiteY21-1080" fmla="*/ 30 h 3854232"/>
              <a:gd name="connsiteX22-1081" fmla="*/ 2096713 w 5025922"/>
              <a:gd name="connsiteY22-1082" fmla="*/ 53819 h 3854232"/>
              <a:gd name="connsiteX23-1083" fmla="*/ 816553 w 5025922"/>
              <a:gd name="connsiteY23-1084" fmla="*/ 21546 h 3854232"/>
              <a:gd name="connsiteX0-1085" fmla="*/ 816553 w 5025922"/>
              <a:gd name="connsiteY0-1086" fmla="*/ 21546 h 3854232"/>
              <a:gd name="connsiteX1-1087" fmla="*/ 224882 w 5025922"/>
              <a:gd name="connsiteY1-1088" fmla="*/ 473367 h 3854232"/>
              <a:gd name="connsiteX2-1089" fmla="*/ 171094 w 5025922"/>
              <a:gd name="connsiteY2-1090" fmla="*/ 1258675 h 3854232"/>
              <a:gd name="connsiteX3-1091" fmla="*/ 764 w 5025922"/>
              <a:gd name="connsiteY3-1092" fmla="*/ 1900549 h 3854232"/>
              <a:gd name="connsiteX4-1093" fmla="*/ 108341 w 5025922"/>
              <a:gd name="connsiteY4-1094" fmla="*/ 2506562 h 3854232"/>
              <a:gd name="connsiteX5-1095" fmla="*/ 108341 w 5025922"/>
              <a:gd name="connsiteY5-1096" fmla="*/ 3144849 h 3854232"/>
              <a:gd name="connsiteX6-1097" fmla="*/ 397005 w 5025922"/>
              <a:gd name="connsiteY6-1098" fmla="*/ 3693490 h 3854232"/>
              <a:gd name="connsiteX7-1099" fmla="*/ 1436911 w 5025922"/>
              <a:gd name="connsiteY7-1100" fmla="*/ 3671974 h 3854232"/>
              <a:gd name="connsiteX8-1101" fmla="*/ 2010652 w 5025922"/>
              <a:gd name="connsiteY8-1102" fmla="*/ 3743692 h 3854232"/>
              <a:gd name="connsiteX9-1103" fmla="*/ 2575428 w 5025922"/>
              <a:gd name="connsiteY9-1104" fmla="*/ 3853061 h 3854232"/>
              <a:gd name="connsiteX10-1105" fmla="*/ 3409146 w 5025922"/>
              <a:gd name="connsiteY10-1106" fmla="*/ 3668388 h 3854232"/>
              <a:gd name="connsiteX11-1107" fmla="*/ 4269757 w 5025922"/>
              <a:gd name="connsiteY11-1108" fmla="*/ 3689903 h 3854232"/>
              <a:gd name="connsiteX12-1109" fmla="*/ 4861428 w 5025922"/>
              <a:gd name="connsiteY12-1110" fmla="*/ 3281113 h 3854232"/>
              <a:gd name="connsiteX13-1111" fmla="*/ 4936732 w 5025922"/>
              <a:gd name="connsiteY13-1112" fmla="*/ 2194590 h 3854232"/>
              <a:gd name="connsiteX14-1113" fmla="*/ 5022793 w 5025922"/>
              <a:gd name="connsiteY14-1114" fmla="*/ 1140341 h 3854232"/>
              <a:gd name="connsiteX15-1115" fmla="*/ 4818397 w 5025922"/>
              <a:gd name="connsiteY15-1116" fmla="*/ 548670 h 3854232"/>
              <a:gd name="connsiteX16-1117" fmla="*/ 4183696 w 5025922"/>
              <a:gd name="connsiteY16-1118" fmla="*/ 118364 h 3854232"/>
              <a:gd name="connsiteX17-1119" fmla="*/ 3957786 w 5025922"/>
              <a:gd name="connsiteY17-1120" fmla="*/ 96849 h 3854232"/>
              <a:gd name="connsiteX18-1121" fmla="*/ 3742633 w 5025922"/>
              <a:gd name="connsiteY18-1122" fmla="*/ 30 h 3854232"/>
              <a:gd name="connsiteX19-1123" fmla="*/ 3064901 w 5025922"/>
              <a:gd name="connsiteY19-1124" fmla="*/ 107607 h 3854232"/>
              <a:gd name="connsiteX20-1125" fmla="*/ 2516261 w 5025922"/>
              <a:gd name="connsiteY20-1126" fmla="*/ 30 h 3854232"/>
              <a:gd name="connsiteX21-1127" fmla="*/ 2516261 w 5025922"/>
              <a:gd name="connsiteY21-1128" fmla="*/ 30 h 3854232"/>
              <a:gd name="connsiteX22-1129" fmla="*/ 2096713 w 5025922"/>
              <a:gd name="connsiteY22-1130" fmla="*/ 53819 h 3854232"/>
              <a:gd name="connsiteX23-1131" fmla="*/ 816553 w 5025922"/>
              <a:gd name="connsiteY23-1132" fmla="*/ 21546 h 3854232"/>
              <a:gd name="connsiteX0-1133" fmla="*/ 816553 w 5025922"/>
              <a:gd name="connsiteY0-1134" fmla="*/ 21546 h 3854232"/>
              <a:gd name="connsiteX1-1135" fmla="*/ 224882 w 5025922"/>
              <a:gd name="connsiteY1-1136" fmla="*/ 473367 h 3854232"/>
              <a:gd name="connsiteX2-1137" fmla="*/ 171094 w 5025922"/>
              <a:gd name="connsiteY2-1138" fmla="*/ 1258675 h 3854232"/>
              <a:gd name="connsiteX3-1139" fmla="*/ 764 w 5025922"/>
              <a:gd name="connsiteY3-1140" fmla="*/ 1900549 h 3854232"/>
              <a:gd name="connsiteX4-1141" fmla="*/ 108341 w 5025922"/>
              <a:gd name="connsiteY4-1142" fmla="*/ 2506562 h 3854232"/>
              <a:gd name="connsiteX5-1143" fmla="*/ 108341 w 5025922"/>
              <a:gd name="connsiteY5-1144" fmla="*/ 3144849 h 3854232"/>
              <a:gd name="connsiteX6-1145" fmla="*/ 397005 w 5025922"/>
              <a:gd name="connsiteY6-1146" fmla="*/ 3693490 h 3854232"/>
              <a:gd name="connsiteX7-1147" fmla="*/ 1436911 w 5025922"/>
              <a:gd name="connsiteY7-1148" fmla="*/ 3671974 h 3854232"/>
              <a:gd name="connsiteX8-1149" fmla="*/ 2010652 w 5025922"/>
              <a:gd name="connsiteY8-1150" fmla="*/ 3743692 h 3854232"/>
              <a:gd name="connsiteX9-1151" fmla="*/ 2575428 w 5025922"/>
              <a:gd name="connsiteY9-1152" fmla="*/ 3853061 h 3854232"/>
              <a:gd name="connsiteX10-1153" fmla="*/ 3409146 w 5025922"/>
              <a:gd name="connsiteY10-1154" fmla="*/ 3668388 h 3854232"/>
              <a:gd name="connsiteX11-1155" fmla="*/ 4269757 w 5025922"/>
              <a:gd name="connsiteY11-1156" fmla="*/ 3689903 h 3854232"/>
              <a:gd name="connsiteX12-1157" fmla="*/ 4861428 w 5025922"/>
              <a:gd name="connsiteY12-1158" fmla="*/ 3281113 h 3854232"/>
              <a:gd name="connsiteX13-1159" fmla="*/ 4936732 w 5025922"/>
              <a:gd name="connsiteY13-1160" fmla="*/ 2194590 h 3854232"/>
              <a:gd name="connsiteX14-1161" fmla="*/ 5022793 w 5025922"/>
              <a:gd name="connsiteY14-1162" fmla="*/ 1140341 h 3854232"/>
              <a:gd name="connsiteX15-1163" fmla="*/ 4818397 w 5025922"/>
              <a:gd name="connsiteY15-1164" fmla="*/ 548670 h 3854232"/>
              <a:gd name="connsiteX16-1165" fmla="*/ 4183696 w 5025922"/>
              <a:gd name="connsiteY16-1166" fmla="*/ 118364 h 3854232"/>
              <a:gd name="connsiteX17-1167" fmla="*/ 3957786 w 5025922"/>
              <a:gd name="connsiteY17-1168" fmla="*/ 96849 h 3854232"/>
              <a:gd name="connsiteX18-1169" fmla="*/ 3742633 w 5025922"/>
              <a:gd name="connsiteY18-1170" fmla="*/ 30 h 3854232"/>
              <a:gd name="connsiteX19-1171" fmla="*/ 3064901 w 5025922"/>
              <a:gd name="connsiteY19-1172" fmla="*/ 107607 h 3854232"/>
              <a:gd name="connsiteX20-1173" fmla="*/ 2516261 w 5025922"/>
              <a:gd name="connsiteY20-1174" fmla="*/ 30 h 3854232"/>
              <a:gd name="connsiteX21-1175" fmla="*/ 2516261 w 5025922"/>
              <a:gd name="connsiteY21-1176" fmla="*/ 30 h 3854232"/>
              <a:gd name="connsiteX22-1177" fmla="*/ 2096713 w 5025922"/>
              <a:gd name="connsiteY22-1178" fmla="*/ 53819 h 3854232"/>
              <a:gd name="connsiteX23-1179" fmla="*/ 816553 w 5025922"/>
              <a:gd name="connsiteY23-1180" fmla="*/ 21546 h 3854232"/>
              <a:gd name="connsiteX0-1181" fmla="*/ 816553 w 5025922"/>
              <a:gd name="connsiteY0-1182" fmla="*/ 21546 h 3854232"/>
              <a:gd name="connsiteX1-1183" fmla="*/ 224882 w 5025922"/>
              <a:gd name="connsiteY1-1184" fmla="*/ 473367 h 3854232"/>
              <a:gd name="connsiteX2-1185" fmla="*/ 171094 w 5025922"/>
              <a:gd name="connsiteY2-1186" fmla="*/ 1258675 h 3854232"/>
              <a:gd name="connsiteX3-1187" fmla="*/ 764 w 5025922"/>
              <a:gd name="connsiteY3-1188" fmla="*/ 1900549 h 3854232"/>
              <a:gd name="connsiteX4-1189" fmla="*/ 108341 w 5025922"/>
              <a:gd name="connsiteY4-1190" fmla="*/ 2506562 h 3854232"/>
              <a:gd name="connsiteX5-1191" fmla="*/ 108341 w 5025922"/>
              <a:gd name="connsiteY5-1192" fmla="*/ 3144849 h 3854232"/>
              <a:gd name="connsiteX6-1193" fmla="*/ 414934 w 5025922"/>
              <a:gd name="connsiteY6-1194" fmla="*/ 3684526 h 3854232"/>
              <a:gd name="connsiteX7-1195" fmla="*/ 1436911 w 5025922"/>
              <a:gd name="connsiteY7-1196" fmla="*/ 3671974 h 3854232"/>
              <a:gd name="connsiteX8-1197" fmla="*/ 2010652 w 5025922"/>
              <a:gd name="connsiteY8-1198" fmla="*/ 3743692 h 3854232"/>
              <a:gd name="connsiteX9-1199" fmla="*/ 2575428 w 5025922"/>
              <a:gd name="connsiteY9-1200" fmla="*/ 3853061 h 3854232"/>
              <a:gd name="connsiteX10-1201" fmla="*/ 3409146 w 5025922"/>
              <a:gd name="connsiteY10-1202" fmla="*/ 3668388 h 3854232"/>
              <a:gd name="connsiteX11-1203" fmla="*/ 4269757 w 5025922"/>
              <a:gd name="connsiteY11-1204" fmla="*/ 3689903 h 3854232"/>
              <a:gd name="connsiteX12-1205" fmla="*/ 4861428 w 5025922"/>
              <a:gd name="connsiteY12-1206" fmla="*/ 3281113 h 3854232"/>
              <a:gd name="connsiteX13-1207" fmla="*/ 4936732 w 5025922"/>
              <a:gd name="connsiteY13-1208" fmla="*/ 2194590 h 3854232"/>
              <a:gd name="connsiteX14-1209" fmla="*/ 5022793 w 5025922"/>
              <a:gd name="connsiteY14-1210" fmla="*/ 1140341 h 3854232"/>
              <a:gd name="connsiteX15-1211" fmla="*/ 4818397 w 5025922"/>
              <a:gd name="connsiteY15-1212" fmla="*/ 548670 h 3854232"/>
              <a:gd name="connsiteX16-1213" fmla="*/ 4183696 w 5025922"/>
              <a:gd name="connsiteY16-1214" fmla="*/ 118364 h 3854232"/>
              <a:gd name="connsiteX17-1215" fmla="*/ 3957786 w 5025922"/>
              <a:gd name="connsiteY17-1216" fmla="*/ 96849 h 3854232"/>
              <a:gd name="connsiteX18-1217" fmla="*/ 3742633 w 5025922"/>
              <a:gd name="connsiteY18-1218" fmla="*/ 30 h 3854232"/>
              <a:gd name="connsiteX19-1219" fmla="*/ 3064901 w 5025922"/>
              <a:gd name="connsiteY19-1220" fmla="*/ 107607 h 3854232"/>
              <a:gd name="connsiteX20-1221" fmla="*/ 2516261 w 5025922"/>
              <a:gd name="connsiteY20-1222" fmla="*/ 30 h 3854232"/>
              <a:gd name="connsiteX21-1223" fmla="*/ 2516261 w 5025922"/>
              <a:gd name="connsiteY21-1224" fmla="*/ 30 h 3854232"/>
              <a:gd name="connsiteX22-1225" fmla="*/ 2096713 w 5025922"/>
              <a:gd name="connsiteY22-1226" fmla="*/ 53819 h 3854232"/>
              <a:gd name="connsiteX23-1227" fmla="*/ 816553 w 5025922"/>
              <a:gd name="connsiteY23-1228" fmla="*/ 21546 h 3854232"/>
              <a:gd name="connsiteX0-1229" fmla="*/ 816553 w 5025922"/>
              <a:gd name="connsiteY0-1230" fmla="*/ 21546 h 3845361"/>
              <a:gd name="connsiteX1-1231" fmla="*/ 224882 w 5025922"/>
              <a:gd name="connsiteY1-1232" fmla="*/ 473367 h 3845361"/>
              <a:gd name="connsiteX2-1233" fmla="*/ 171094 w 5025922"/>
              <a:gd name="connsiteY2-1234" fmla="*/ 1258675 h 3845361"/>
              <a:gd name="connsiteX3-1235" fmla="*/ 764 w 5025922"/>
              <a:gd name="connsiteY3-1236" fmla="*/ 1900549 h 3845361"/>
              <a:gd name="connsiteX4-1237" fmla="*/ 108341 w 5025922"/>
              <a:gd name="connsiteY4-1238" fmla="*/ 2506562 h 3845361"/>
              <a:gd name="connsiteX5-1239" fmla="*/ 108341 w 5025922"/>
              <a:gd name="connsiteY5-1240" fmla="*/ 3144849 h 3845361"/>
              <a:gd name="connsiteX6-1241" fmla="*/ 414934 w 5025922"/>
              <a:gd name="connsiteY6-1242" fmla="*/ 3684526 h 3845361"/>
              <a:gd name="connsiteX7-1243" fmla="*/ 1436911 w 5025922"/>
              <a:gd name="connsiteY7-1244" fmla="*/ 3671974 h 3845361"/>
              <a:gd name="connsiteX8-1245" fmla="*/ 2010652 w 5025922"/>
              <a:gd name="connsiteY8-1246" fmla="*/ 3743692 h 3845361"/>
              <a:gd name="connsiteX9-1247" fmla="*/ 2584392 w 5025922"/>
              <a:gd name="connsiteY9-1248" fmla="*/ 3844096 h 3845361"/>
              <a:gd name="connsiteX10-1249" fmla="*/ 3409146 w 5025922"/>
              <a:gd name="connsiteY10-1250" fmla="*/ 3668388 h 3845361"/>
              <a:gd name="connsiteX11-1251" fmla="*/ 4269757 w 5025922"/>
              <a:gd name="connsiteY11-1252" fmla="*/ 3689903 h 3845361"/>
              <a:gd name="connsiteX12-1253" fmla="*/ 4861428 w 5025922"/>
              <a:gd name="connsiteY12-1254" fmla="*/ 3281113 h 3845361"/>
              <a:gd name="connsiteX13-1255" fmla="*/ 4936732 w 5025922"/>
              <a:gd name="connsiteY13-1256" fmla="*/ 2194590 h 3845361"/>
              <a:gd name="connsiteX14-1257" fmla="*/ 5022793 w 5025922"/>
              <a:gd name="connsiteY14-1258" fmla="*/ 1140341 h 3845361"/>
              <a:gd name="connsiteX15-1259" fmla="*/ 4818397 w 5025922"/>
              <a:gd name="connsiteY15-1260" fmla="*/ 548670 h 3845361"/>
              <a:gd name="connsiteX16-1261" fmla="*/ 4183696 w 5025922"/>
              <a:gd name="connsiteY16-1262" fmla="*/ 118364 h 3845361"/>
              <a:gd name="connsiteX17-1263" fmla="*/ 3957786 w 5025922"/>
              <a:gd name="connsiteY17-1264" fmla="*/ 96849 h 3845361"/>
              <a:gd name="connsiteX18-1265" fmla="*/ 3742633 w 5025922"/>
              <a:gd name="connsiteY18-1266" fmla="*/ 30 h 3845361"/>
              <a:gd name="connsiteX19-1267" fmla="*/ 3064901 w 5025922"/>
              <a:gd name="connsiteY19-1268" fmla="*/ 107607 h 3845361"/>
              <a:gd name="connsiteX20-1269" fmla="*/ 2516261 w 5025922"/>
              <a:gd name="connsiteY20-1270" fmla="*/ 30 h 3845361"/>
              <a:gd name="connsiteX21-1271" fmla="*/ 2516261 w 5025922"/>
              <a:gd name="connsiteY21-1272" fmla="*/ 30 h 3845361"/>
              <a:gd name="connsiteX22-1273" fmla="*/ 2096713 w 5025922"/>
              <a:gd name="connsiteY22-1274" fmla="*/ 53819 h 3845361"/>
              <a:gd name="connsiteX23-1275" fmla="*/ 816553 w 5025922"/>
              <a:gd name="connsiteY23-1276" fmla="*/ 21546 h 3845361"/>
              <a:gd name="connsiteX0-1277" fmla="*/ 816138 w 5025507"/>
              <a:gd name="connsiteY0-1278" fmla="*/ 21546 h 3845361"/>
              <a:gd name="connsiteX1-1279" fmla="*/ 224467 w 5025507"/>
              <a:gd name="connsiteY1-1280" fmla="*/ 473367 h 3845361"/>
              <a:gd name="connsiteX2-1281" fmla="*/ 170679 w 5025507"/>
              <a:gd name="connsiteY2-1282" fmla="*/ 1258675 h 3845361"/>
              <a:gd name="connsiteX3-1283" fmla="*/ 349 w 5025507"/>
              <a:gd name="connsiteY3-1284" fmla="*/ 1900549 h 3845361"/>
              <a:gd name="connsiteX4-1285" fmla="*/ 125855 w 5025507"/>
              <a:gd name="connsiteY4-1286" fmla="*/ 2273480 h 3845361"/>
              <a:gd name="connsiteX5-1287" fmla="*/ 107926 w 5025507"/>
              <a:gd name="connsiteY5-1288" fmla="*/ 3144849 h 3845361"/>
              <a:gd name="connsiteX6-1289" fmla="*/ 414519 w 5025507"/>
              <a:gd name="connsiteY6-1290" fmla="*/ 3684526 h 3845361"/>
              <a:gd name="connsiteX7-1291" fmla="*/ 1436496 w 5025507"/>
              <a:gd name="connsiteY7-1292" fmla="*/ 3671974 h 3845361"/>
              <a:gd name="connsiteX8-1293" fmla="*/ 2010237 w 5025507"/>
              <a:gd name="connsiteY8-1294" fmla="*/ 3743692 h 3845361"/>
              <a:gd name="connsiteX9-1295" fmla="*/ 2583977 w 5025507"/>
              <a:gd name="connsiteY9-1296" fmla="*/ 3844096 h 3845361"/>
              <a:gd name="connsiteX10-1297" fmla="*/ 3408731 w 5025507"/>
              <a:gd name="connsiteY10-1298" fmla="*/ 3668388 h 3845361"/>
              <a:gd name="connsiteX11-1299" fmla="*/ 4269342 w 5025507"/>
              <a:gd name="connsiteY11-1300" fmla="*/ 3689903 h 3845361"/>
              <a:gd name="connsiteX12-1301" fmla="*/ 4861013 w 5025507"/>
              <a:gd name="connsiteY12-1302" fmla="*/ 3281113 h 3845361"/>
              <a:gd name="connsiteX13-1303" fmla="*/ 4936317 w 5025507"/>
              <a:gd name="connsiteY13-1304" fmla="*/ 2194590 h 3845361"/>
              <a:gd name="connsiteX14-1305" fmla="*/ 5022378 w 5025507"/>
              <a:gd name="connsiteY14-1306" fmla="*/ 1140341 h 3845361"/>
              <a:gd name="connsiteX15-1307" fmla="*/ 4817982 w 5025507"/>
              <a:gd name="connsiteY15-1308" fmla="*/ 548670 h 3845361"/>
              <a:gd name="connsiteX16-1309" fmla="*/ 4183281 w 5025507"/>
              <a:gd name="connsiteY16-1310" fmla="*/ 118364 h 3845361"/>
              <a:gd name="connsiteX17-1311" fmla="*/ 3957371 w 5025507"/>
              <a:gd name="connsiteY17-1312" fmla="*/ 96849 h 3845361"/>
              <a:gd name="connsiteX18-1313" fmla="*/ 3742218 w 5025507"/>
              <a:gd name="connsiteY18-1314" fmla="*/ 30 h 3845361"/>
              <a:gd name="connsiteX19-1315" fmla="*/ 3064486 w 5025507"/>
              <a:gd name="connsiteY19-1316" fmla="*/ 107607 h 3845361"/>
              <a:gd name="connsiteX20-1317" fmla="*/ 2515846 w 5025507"/>
              <a:gd name="connsiteY20-1318" fmla="*/ 30 h 3845361"/>
              <a:gd name="connsiteX21-1319" fmla="*/ 2515846 w 5025507"/>
              <a:gd name="connsiteY21-1320" fmla="*/ 30 h 3845361"/>
              <a:gd name="connsiteX22-1321" fmla="*/ 2096298 w 5025507"/>
              <a:gd name="connsiteY22-1322" fmla="*/ 53819 h 3845361"/>
              <a:gd name="connsiteX23-1323" fmla="*/ 816138 w 5025507"/>
              <a:gd name="connsiteY23-1324" fmla="*/ 21546 h 3845361"/>
              <a:gd name="connsiteX0-1325" fmla="*/ 727540 w 4936909"/>
              <a:gd name="connsiteY0-1326" fmla="*/ 21546 h 3845361"/>
              <a:gd name="connsiteX1-1327" fmla="*/ 135869 w 4936909"/>
              <a:gd name="connsiteY1-1328" fmla="*/ 473367 h 3845361"/>
              <a:gd name="connsiteX2-1329" fmla="*/ 82081 w 4936909"/>
              <a:gd name="connsiteY2-1330" fmla="*/ 1258675 h 3845361"/>
              <a:gd name="connsiteX3-1331" fmla="*/ 37257 w 4936909"/>
              <a:gd name="connsiteY3-1332" fmla="*/ 2273480 h 3845361"/>
              <a:gd name="connsiteX4-1333" fmla="*/ 19328 w 4936909"/>
              <a:gd name="connsiteY4-1334" fmla="*/ 3144849 h 3845361"/>
              <a:gd name="connsiteX5-1335" fmla="*/ 325921 w 4936909"/>
              <a:gd name="connsiteY5-1336" fmla="*/ 3684526 h 3845361"/>
              <a:gd name="connsiteX6-1337" fmla="*/ 1347898 w 4936909"/>
              <a:gd name="connsiteY6-1338" fmla="*/ 3671974 h 3845361"/>
              <a:gd name="connsiteX7-1339" fmla="*/ 1921639 w 4936909"/>
              <a:gd name="connsiteY7-1340" fmla="*/ 3743692 h 3845361"/>
              <a:gd name="connsiteX8-1341" fmla="*/ 2495379 w 4936909"/>
              <a:gd name="connsiteY8-1342" fmla="*/ 3844096 h 3845361"/>
              <a:gd name="connsiteX9-1343" fmla="*/ 3320133 w 4936909"/>
              <a:gd name="connsiteY9-1344" fmla="*/ 3668388 h 3845361"/>
              <a:gd name="connsiteX10-1345" fmla="*/ 4180744 w 4936909"/>
              <a:gd name="connsiteY10-1346" fmla="*/ 3689903 h 3845361"/>
              <a:gd name="connsiteX11-1347" fmla="*/ 4772415 w 4936909"/>
              <a:gd name="connsiteY11-1348" fmla="*/ 3281113 h 3845361"/>
              <a:gd name="connsiteX12-1349" fmla="*/ 4847719 w 4936909"/>
              <a:gd name="connsiteY12-1350" fmla="*/ 2194590 h 3845361"/>
              <a:gd name="connsiteX13-1351" fmla="*/ 4933780 w 4936909"/>
              <a:gd name="connsiteY13-1352" fmla="*/ 1140341 h 3845361"/>
              <a:gd name="connsiteX14-1353" fmla="*/ 4729384 w 4936909"/>
              <a:gd name="connsiteY14-1354" fmla="*/ 548670 h 3845361"/>
              <a:gd name="connsiteX15-1355" fmla="*/ 4094683 w 4936909"/>
              <a:gd name="connsiteY15-1356" fmla="*/ 118364 h 3845361"/>
              <a:gd name="connsiteX16-1357" fmla="*/ 3868773 w 4936909"/>
              <a:gd name="connsiteY16-1358" fmla="*/ 96849 h 3845361"/>
              <a:gd name="connsiteX17-1359" fmla="*/ 3653620 w 4936909"/>
              <a:gd name="connsiteY17-1360" fmla="*/ 30 h 3845361"/>
              <a:gd name="connsiteX18-1361" fmla="*/ 2975888 w 4936909"/>
              <a:gd name="connsiteY18-1362" fmla="*/ 107607 h 3845361"/>
              <a:gd name="connsiteX19-1363" fmla="*/ 2427248 w 4936909"/>
              <a:gd name="connsiteY19-1364" fmla="*/ 30 h 3845361"/>
              <a:gd name="connsiteX20-1365" fmla="*/ 2427248 w 4936909"/>
              <a:gd name="connsiteY20-1366" fmla="*/ 30 h 3845361"/>
              <a:gd name="connsiteX21-1367" fmla="*/ 2007700 w 4936909"/>
              <a:gd name="connsiteY21-1368" fmla="*/ 53819 h 3845361"/>
              <a:gd name="connsiteX22-1369" fmla="*/ 727540 w 4936909"/>
              <a:gd name="connsiteY22-1370" fmla="*/ 21546 h 3845361"/>
              <a:gd name="connsiteX0-1371" fmla="*/ 799540 w 5008909"/>
              <a:gd name="connsiteY0-1372" fmla="*/ 21546 h 3845361"/>
              <a:gd name="connsiteX1-1373" fmla="*/ 207869 w 5008909"/>
              <a:gd name="connsiteY1-1374" fmla="*/ 473367 h 3845361"/>
              <a:gd name="connsiteX2-1375" fmla="*/ 1681 w 5008909"/>
              <a:gd name="connsiteY2-1376" fmla="*/ 1258675 h 3845361"/>
              <a:gd name="connsiteX3-1377" fmla="*/ 109257 w 5008909"/>
              <a:gd name="connsiteY3-1378" fmla="*/ 2273480 h 3845361"/>
              <a:gd name="connsiteX4-1379" fmla="*/ 91328 w 5008909"/>
              <a:gd name="connsiteY4-1380" fmla="*/ 3144849 h 3845361"/>
              <a:gd name="connsiteX5-1381" fmla="*/ 397921 w 5008909"/>
              <a:gd name="connsiteY5-1382" fmla="*/ 3684526 h 3845361"/>
              <a:gd name="connsiteX6-1383" fmla="*/ 1419898 w 5008909"/>
              <a:gd name="connsiteY6-1384" fmla="*/ 3671974 h 3845361"/>
              <a:gd name="connsiteX7-1385" fmla="*/ 1993639 w 5008909"/>
              <a:gd name="connsiteY7-1386" fmla="*/ 3743692 h 3845361"/>
              <a:gd name="connsiteX8-1387" fmla="*/ 2567379 w 5008909"/>
              <a:gd name="connsiteY8-1388" fmla="*/ 3844096 h 3845361"/>
              <a:gd name="connsiteX9-1389" fmla="*/ 3392133 w 5008909"/>
              <a:gd name="connsiteY9-1390" fmla="*/ 3668388 h 3845361"/>
              <a:gd name="connsiteX10-1391" fmla="*/ 4252744 w 5008909"/>
              <a:gd name="connsiteY10-1392" fmla="*/ 3689903 h 3845361"/>
              <a:gd name="connsiteX11-1393" fmla="*/ 4844415 w 5008909"/>
              <a:gd name="connsiteY11-1394" fmla="*/ 3281113 h 3845361"/>
              <a:gd name="connsiteX12-1395" fmla="*/ 4919719 w 5008909"/>
              <a:gd name="connsiteY12-1396" fmla="*/ 2194590 h 3845361"/>
              <a:gd name="connsiteX13-1397" fmla="*/ 5005780 w 5008909"/>
              <a:gd name="connsiteY13-1398" fmla="*/ 1140341 h 3845361"/>
              <a:gd name="connsiteX14-1399" fmla="*/ 4801384 w 5008909"/>
              <a:gd name="connsiteY14-1400" fmla="*/ 548670 h 3845361"/>
              <a:gd name="connsiteX15-1401" fmla="*/ 4166683 w 5008909"/>
              <a:gd name="connsiteY15-1402" fmla="*/ 118364 h 3845361"/>
              <a:gd name="connsiteX16-1403" fmla="*/ 3940773 w 5008909"/>
              <a:gd name="connsiteY16-1404" fmla="*/ 96849 h 3845361"/>
              <a:gd name="connsiteX17-1405" fmla="*/ 3725620 w 5008909"/>
              <a:gd name="connsiteY17-1406" fmla="*/ 30 h 3845361"/>
              <a:gd name="connsiteX18-1407" fmla="*/ 3047888 w 5008909"/>
              <a:gd name="connsiteY18-1408" fmla="*/ 107607 h 3845361"/>
              <a:gd name="connsiteX19-1409" fmla="*/ 2499248 w 5008909"/>
              <a:gd name="connsiteY19-1410" fmla="*/ 30 h 3845361"/>
              <a:gd name="connsiteX20-1411" fmla="*/ 2499248 w 5008909"/>
              <a:gd name="connsiteY20-1412" fmla="*/ 30 h 3845361"/>
              <a:gd name="connsiteX21-1413" fmla="*/ 2079700 w 5008909"/>
              <a:gd name="connsiteY21-1414" fmla="*/ 53819 h 3845361"/>
              <a:gd name="connsiteX22-1415" fmla="*/ 799540 w 5008909"/>
              <a:gd name="connsiteY22-1416" fmla="*/ 21546 h 3845361"/>
              <a:gd name="connsiteX0-1417" fmla="*/ 799540 w 5008909"/>
              <a:gd name="connsiteY0-1418" fmla="*/ 21546 h 3845361"/>
              <a:gd name="connsiteX1-1419" fmla="*/ 207869 w 5008909"/>
              <a:gd name="connsiteY1-1420" fmla="*/ 473367 h 3845361"/>
              <a:gd name="connsiteX2-1421" fmla="*/ 1681 w 5008909"/>
              <a:gd name="connsiteY2-1422" fmla="*/ 1258675 h 3845361"/>
              <a:gd name="connsiteX3-1423" fmla="*/ 109257 w 5008909"/>
              <a:gd name="connsiteY3-1424" fmla="*/ 2192798 h 3845361"/>
              <a:gd name="connsiteX4-1425" fmla="*/ 91328 w 5008909"/>
              <a:gd name="connsiteY4-1426" fmla="*/ 3144849 h 3845361"/>
              <a:gd name="connsiteX5-1427" fmla="*/ 397921 w 5008909"/>
              <a:gd name="connsiteY5-1428" fmla="*/ 3684526 h 3845361"/>
              <a:gd name="connsiteX6-1429" fmla="*/ 1419898 w 5008909"/>
              <a:gd name="connsiteY6-1430" fmla="*/ 3671974 h 3845361"/>
              <a:gd name="connsiteX7-1431" fmla="*/ 1993639 w 5008909"/>
              <a:gd name="connsiteY7-1432" fmla="*/ 3743692 h 3845361"/>
              <a:gd name="connsiteX8-1433" fmla="*/ 2567379 w 5008909"/>
              <a:gd name="connsiteY8-1434" fmla="*/ 3844096 h 3845361"/>
              <a:gd name="connsiteX9-1435" fmla="*/ 3392133 w 5008909"/>
              <a:gd name="connsiteY9-1436" fmla="*/ 3668388 h 3845361"/>
              <a:gd name="connsiteX10-1437" fmla="*/ 4252744 w 5008909"/>
              <a:gd name="connsiteY10-1438" fmla="*/ 3689903 h 3845361"/>
              <a:gd name="connsiteX11-1439" fmla="*/ 4844415 w 5008909"/>
              <a:gd name="connsiteY11-1440" fmla="*/ 3281113 h 3845361"/>
              <a:gd name="connsiteX12-1441" fmla="*/ 4919719 w 5008909"/>
              <a:gd name="connsiteY12-1442" fmla="*/ 2194590 h 3845361"/>
              <a:gd name="connsiteX13-1443" fmla="*/ 5005780 w 5008909"/>
              <a:gd name="connsiteY13-1444" fmla="*/ 1140341 h 3845361"/>
              <a:gd name="connsiteX14-1445" fmla="*/ 4801384 w 5008909"/>
              <a:gd name="connsiteY14-1446" fmla="*/ 548670 h 3845361"/>
              <a:gd name="connsiteX15-1447" fmla="*/ 4166683 w 5008909"/>
              <a:gd name="connsiteY15-1448" fmla="*/ 118364 h 3845361"/>
              <a:gd name="connsiteX16-1449" fmla="*/ 3940773 w 5008909"/>
              <a:gd name="connsiteY16-1450" fmla="*/ 96849 h 3845361"/>
              <a:gd name="connsiteX17-1451" fmla="*/ 3725620 w 5008909"/>
              <a:gd name="connsiteY17-1452" fmla="*/ 30 h 3845361"/>
              <a:gd name="connsiteX18-1453" fmla="*/ 3047888 w 5008909"/>
              <a:gd name="connsiteY18-1454" fmla="*/ 107607 h 3845361"/>
              <a:gd name="connsiteX19-1455" fmla="*/ 2499248 w 5008909"/>
              <a:gd name="connsiteY19-1456" fmla="*/ 30 h 3845361"/>
              <a:gd name="connsiteX20-1457" fmla="*/ 2499248 w 5008909"/>
              <a:gd name="connsiteY20-1458" fmla="*/ 30 h 3845361"/>
              <a:gd name="connsiteX21-1459" fmla="*/ 2079700 w 5008909"/>
              <a:gd name="connsiteY21-1460" fmla="*/ 53819 h 3845361"/>
              <a:gd name="connsiteX22-1461" fmla="*/ 799540 w 5008909"/>
              <a:gd name="connsiteY22-1462" fmla="*/ 21546 h 3845361"/>
              <a:gd name="connsiteX0-1463" fmla="*/ 799540 w 5008909"/>
              <a:gd name="connsiteY0-1464" fmla="*/ 21546 h 3845361"/>
              <a:gd name="connsiteX1-1465" fmla="*/ 207869 w 5008909"/>
              <a:gd name="connsiteY1-1466" fmla="*/ 473367 h 3845361"/>
              <a:gd name="connsiteX2-1467" fmla="*/ 1681 w 5008909"/>
              <a:gd name="connsiteY2-1468" fmla="*/ 1258675 h 3845361"/>
              <a:gd name="connsiteX3-1469" fmla="*/ 109257 w 5008909"/>
              <a:gd name="connsiteY3-1470" fmla="*/ 2192798 h 3845361"/>
              <a:gd name="connsiteX4-1471" fmla="*/ 91328 w 5008909"/>
              <a:gd name="connsiteY4-1472" fmla="*/ 3144849 h 3845361"/>
              <a:gd name="connsiteX5-1473" fmla="*/ 397921 w 5008909"/>
              <a:gd name="connsiteY5-1474" fmla="*/ 3684526 h 3845361"/>
              <a:gd name="connsiteX6-1475" fmla="*/ 1419898 w 5008909"/>
              <a:gd name="connsiteY6-1476" fmla="*/ 3671974 h 3845361"/>
              <a:gd name="connsiteX7-1477" fmla="*/ 1993639 w 5008909"/>
              <a:gd name="connsiteY7-1478" fmla="*/ 3743692 h 3845361"/>
              <a:gd name="connsiteX8-1479" fmla="*/ 2567379 w 5008909"/>
              <a:gd name="connsiteY8-1480" fmla="*/ 3844096 h 3845361"/>
              <a:gd name="connsiteX9-1481" fmla="*/ 3392133 w 5008909"/>
              <a:gd name="connsiteY9-1482" fmla="*/ 3668388 h 3845361"/>
              <a:gd name="connsiteX10-1483" fmla="*/ 4252744 w 5008909"/>
              <a:gd name="connsiteY10-1484" fmla="*/ 3689903 h 3845361"/>
              <a:gd name="connsiteX11-1485" fmla="*/ 4844415 w 5008909"/>
              <a:gd name="connsiteY11-1486" fmla="*/ 3281113 h 3845361"/>
              <a:gd name="connsiteX12-1487" fmla="*/ 4919719 w 5008909"/>
              <a:gd name="connsiteY12-1488" fmla="*/ 2194590 h 3845361"/>
              <a:gd name="connsiteX13-1489" fmla="*/ 5005780 w 5008909"/>
              <a:gd name="connsiteY13-1490" fmla="*/ 1140341 h 3845361"/>
              <a:gd name="connsiteX14-1491" fmla="*/ 4801384 w 5008909"/>
              <a:gd name="connsiteY14-1492" fmla="*/ 548670 h 3845361"/>
              <a:gd name="connsiteX15-1493" fmla="*/ 4166683 w 5008909"/>
              <a:gd name="connsiteY15-1494" fmla="*/ 118364 h 3845361"/>
              <a:gd name="connsiteX16-1495" fmla="*/ 3940773 w 5008909"/>
              <a:gd name="connsiteY16-1496" fmla="*/ 96849 h 3845361"/>
              <a:gd name="connsiteX17-1497" fmla="*/ 3725620 w 5008909"/>
              <a:gd name="connsiteY17-1498" fmla="*/ 30 h 3845361"/>
              <a:gd name="connsiteX18-1499" fmla="*/ 3047888 w 5008909"/>
              <a:gd name="connsiteY18-1500" fmla="*/ 107607 h 3845361"/>
              <a:gd name="connsiteX19-1501" fmla="*/ 2499248 w 5008909"/>
              <a:gd name="connsiteY19-1502" fmla="*/ 30 h 3845361"/>
              <a:gd name="connsiteX20-1503" fmla="*/ 2499248 w 5008909"/>
              <a:gd name="connsiteY20-1504" fmla="*/ 30 h 3845361"/>
              <a:gd name="connsiteX21-1505" fmla="*/ 2079700 w 5008909"/>
              <a:gd name="connsiteY21-1506" fmla="*/ 53819 h 3845361"/>
              <a:gd name="connsiteX22-1507" fmla="*/ 799540 w 5008909"/>
              <a:gd name="connsiteY22-1508" fmla="*/ 21546 h 3845361"/>
              <a:gd name="connsiteX0-1509" fmla="*/ 799540 w 5008909"/>
              <a:gd name="connsiteY0-1510" fmla="*/ 21546 h 3845361"/>
              <a:gd name="connsiteX1-1511" fmla="*/ 207869 w 5008909"/>
              <a:gd name="connsiteY1-1512" fmla="*/ 473367 h 3845361"/>
              <a:gd name="connsiteX2-1513" fmla="*/ 1681 w 5008909"/>
              <a:gd name="connsiteY2-1514" fmla="*/ 1258675 h 3845361"/>
              <a:gd name="connsiteX3-1515" fmla="*/ 109257 w 5008909"/>
              <a:gd name="connsiteY3-1516" fmla="*/ 2192798 h 3845361"/>
              <a:gd name="connsiteX4-1517" fmla="*/ 91328 w 5008909"/>
              <a:gd name="connsiteY4-1518" fmla="*/ 3144849 h 3845361"/>
              <a:gd name="connsiteX5-1519" fmla="*/ 397921 w 5008909"/>
              <a:gd name="connsiteY5-1520" fmla="*/ 3684526 h 3845361"/>
              <a:gd name="connsiteX6-1521" fmla="*/ 1419898 w 5008909"/>
              <a:gd name="connsiteY6-1522" fmla="*/ 3671974 h 3845361"/>
              <a:gd name="connsiteX7-1523" fmla="*/ 1993639 w 5008909"/>
              <a:gd name="connsiteY7-1524" fmla="*/ 3743692 h 3845361"/>
              <a:gd name="connsiteX8-1525" fmla="*/ 2567379 w 5008909"/>
              <a:gd name="connsiteY8-1526" fmla="*/ 3844096 h 3845361"/>
              <a:gd name="connsiteX9-1527" fmla="*/ 3392133 w 5008909"/>
              <a:gd name="connsiteY9-1528" fmla="*/ 3668388 h 3845361"/>
              <a:gd name="connsiteX10-1529" fmla="*/ 4252744 w 5008909"/>
              <a:gd name="connsiteY10-1530" fmla="*/ 3689903 h 3845361"/>
              <a:gd name="connsiteX11-1531" fmla="*/ 4844415 w 5008909"/>
              <a:gd name="connsiteY11-1532" fmla="*/ 3281113 h 3845361"/>
              <a:gd name="connsiteX12-1533" fmla="*/ 4919719 w 5008909"/>
              <a:gd name="connsiteY12-1534" fmla="*/ 2194590 h 3845361"/>
              <a:gd name="connsiteX13-1535" fmla="*/ 5005780 w 5008909"/>
              <a:gd name="connsiteY13-1536" fmla="*/ 1140341 h 3845361"/>
              <a:gd name="connsiteX14-1537" fmla="*/ 4801384 w 5008909"/>
              <a:gd name="connsiteY14-1538" fmla="*/ 548670 h 3845361"/>
              <a:gd name="connsiteX15-1539" fmla="*/ 4166683 w 5008909"/>
              <a:gd name="connsiteY15-1540" fmla="*/ 118364 h 3845361"/>
              <a:gd name="connsiteX16-1541" fmla="*/ 3940773 w 5008909"/>
              <a:gd name="connsiteY16-1542" fmla="*/ 96849 h 3845361"/>
              <a:gd name="connsiteX17-1543" fmla="*/ 3725620 w 5008909"/>
              <a:gd name="connsiteY17-1544" fmla="*/ 30 h 3845361"/>
              <a:gd name="connsiteX18-1545" fmla="*/ 3047888 w 5008909"/>
              <a:gd name="connsiteY18-1546" fmla="*/ 107607 h 3845361"/>
              <a:gd name="connsiteX19-1547" fmla="*/ 2499248 w 5008909"/>
              <a:gd name="connsiteY19-1548" fmla="*/ 30 h 3845361"/>
              <a:gd name="connsiteX20-1549" fmla="*/ 2499248 w 5008909"/>
              <a:gd name="connsiteY20-1550" fmla="*/ 30 h 3845361"/>
              <a:gd name="connsiteX21-1551" fmla="*/ 2079700 w 5008909"/>
              <a:gd name="connsiteY21-1552" fmla="*/ 53819 h 3845361"/>
              <a:gd name="connsiteX22-1553" fmla="*/ 799540 w 5008909"/>
              <a:gd name="connsiteY22-1554" fmla="*/ 21546 h 3845361"/>
              <a:gd name="connsiteX0-1555" fmla="*/ 799540 w 5008909"/>
              <a:gd name="connsiteY0-1556" fmla="*/ 21546 h 3845361"/>
              <a:gd name="connsiteX1-1557" fmla="*/ 207869 w 5008909"/>
              <a:gd name="connsiteY1-1558" fmla="*/ 473367 h 3845361"/>
              <a:gd name="connsiteX2-1559" fmla="*/ 1681 w 5008909"/>
              <a:gd name="connsiteY2-1560" fmla="*/ 1258675 h 3845361"/>
              <a:gd name="connsiteX3-1561" fmla="*/ 109257 w 5008909"/>
              <a:gd name="connsiteY3-1562" fmla="*/ 2192798 h 3845361"/>
              <a:gd name="connsiteX4-1563" fmla="*/ 91328 w 5008909"/>
              <a:gd name="connsiteY4-1564" fmla="*/ 3144849 h 3845361"/>
              <a:gd name="connsiteX5-1565" fmla="*/ 397921 w 5008909"/>
              <a:gd name="connsiteY5-1566" fmla="*/ 3630738 h 3845361"/>
              <a:gd name="connsiteX6-1567" fmla="*/ 1419898 w 5008909"/>
              <a:gd name="connsiteY6-1568" fmla="*/ 3671974 h 3845361"/>
              <a:gd name="connsiteX7-1569" fmla="*/ 1993639 w 5008909"/>
              <a:gd name="connsiteY7-1570" fmla="*/ 3743692 h 3845361"/>
              <a:gd name="connsiteX8-1571" fmla="*/ 2567379 w 5008909"/>
              <a:gd name="connsiteY8-1572" fmla="*/ 3844096 h 3845361"/>
              <a:gd name="connsiteX9-1573" fmla="*/ 3392133 w 5008909"/>
              <a:gd name="connsiteY9-1574" fmla="*/ 3668388 h 3845361"/>
              <a:gd name="connsiteX10-1575" fmla="*/ 4252744 w 5008909"/>
              <a:gd name="connsiteY10-1576" fmla="*/ 3689903 h 3845361"/>
              <a:gd name="connsiteX11-1577" fmla="*/ 4844415 w 5008909"/>
              <a:gd name="connsiteY11-1578" fmla="*/ 3281113 h 3845361"/>
              <a:gd name="connsiteX12-1579" fmla="*/ 4919719 w 5008909"/>
              <a:gd name="connsiteY12-1580" fmla="*/ 2194590 h 3845361"/>
              <a:gd name="connsiteX13-1581" fmla="*/ 5005780 w 5008909"/>
              <a:gd name="connsiteY13-1582" fmla="*/ 1140341 h 3845361"/>
              <a:gd name="connsiteX14-1583" fmla="*/ 4801384 w 5008909"/>
              <a:gd name="connsiteY14-1584" fmla="*/ 548670 h 3845361"/>
              <a:gd name="connsiteX15-1585" fmla="*/ 4166683 w 5008909"/>
              <a:gd name="connsiteY15-1586" fmla="*/ 118364 h 3845361"/>
              <a:gd name="connsiteX16-1587" fmla="*/ 3940773 w 5008909"/>
              <a:gd name="connsiteY16-1588" fmla="*/ 96849 h 3845361"/>
              <a:gd name="connsiteX17-1589" fmla="*/ 3725620 w 5008909"/>
              <a:gd name="connsiteY17-1590" fmla="*/ 30 h 3845361"/>
              <a:gd name="connsiteX18-1591" fmla="*/ 3047888 w 5008909"/>
              <a:gd name="connsiteY18-1592" fmla="*/ 107607 h 3845361"/>
              <a:gd name="connsiteX19-1593" fmla="*/ 2499248 w 5008909"/>
              <a:gd name="connsiteY19-1594" fmla="*/ 30 h 3845361"/>
              <a:gd name="connsiteX20-1595" fmla="*/ 2499248 w 5008909"/>
              <a:gd name="connsiteY20-1596" fmla="*/ 30 h 3845361"/>
              <a:gd name="connsiteX21-1597" fmla="*/ 2079700 w 5008909"/>
              <a:gd name="connsiteY21-1598" fmla="*/ 53819 h 3845361"/>
              <a:gd name="connsiteX22-1599" fmla="*/ 799540 w 5008909"/>
              <a:gd name="connsiteY22-1600" fmla="*/ 21546 h 3845361"/>
              <a:gd name="connsiteX0-1601" fmla="*/ 799540 w 5008909"/>
              <a:gd name="connsiteY0-1602" fmla="*/ 21546 h 3845361"/>
              <a:gd name="connsiteX1-1603" fmla="*/ 207869 w 5008909"/>
              <a:gd name="connsiteY1-1604" fmla="*/ 473367 h 3845361"/>
              <a:gd name="connsiteX2-1605" fmla="*/ 1681 w 5008909"/>
              <a:gd name="connsiteY2-1606" fmla="*/ 1258675 h 3845361"/>
              <a:gd name="connsiteX3-1607" fmla="*/ 109257 w 5008909"/>
              <a:gd name="connsiteY3-1608" fmla="*/ 2192798 h 3845361"/>
              <a:gd name="connsiteX4-1609" fmla="*/ 91328 w 5008909"/>
              <a:gd name="connsiteY4-1610" fmla="*/ 3144849 h 3845361"/>
              <a:gd name="connsiteX5-1611" fmla="*/ 397921 w 5008909"/>
              <a:gd name="connsiteY5-1612" fmla="*/ 3630738 h 3845361"/>
              <a:gd name="connsiteX6-1613" fmla="*/ 1419898 w 5008909"/>
              <a:gd name="connsiteY6-1614" fmla="*/ 3671974 h 3845361"/>
              <a:gd name="connsiteX7-1615" fmla="*/ 1993639 w 5008909"/>
              <a:gd name="connsiteY7-1616" fmla="*/ 3743692 h 3845361"/>
              <a:gd name="connsiteX8-1617" fmla="*/ 2567379 w 5008909"/>
              <a:gd name="connsiteY8-1618" fmla="*/ 3844096 h 3845361"/>
              <a:gd name="connsiteX9-1619" fmla="*/ 3392133 w 5008909"/>
              <a:gd name="connsiteY9-1620" fmla="*/ 3668388 h 3845361"/>
              <a:gd name="connsiteX10-1621" fmla="*/ 4252744 w 5008909"/>
              <a:gd name="connsiteY10-1622" fmla="*/ 3689903 h 3845361"/>
              <a:gd name="connsiteX11-1623" fmla="*/ 4844415 w 5008909"/>
              <a:gd name="connsiteY11-1624" fmla="*/ 3281113 h 3845361"/>
              <a:gd name="connsiteX12-1625" fmla="*/ 4919719 w 5008909"/>
              <a:gd name="connsiteY12-1626" fmla="*/ 2194590 h 3845361"/>
              <a:gd name="connsiteX13-1627" fmla="*/ 5005780 w 5008909"/>
              <a:gd name="connsiteY13-1628" fmla="*/ 1140341 h 3845361"/>
              <a:gd name="connsiteX14-1629" fmla="*/ 4801384 w 5008909"/>
              <a:gd name="connsiteY14-1630" fmla="*/ 548670 h 3845361"/>
              <a:gd name="connsiteX15-1631" fmla="*/ 4166683 w 5008909"/>
              <a:gd name="connsiteY15-1632" fmla="*/ 118364 h 3845361"/>
              <a:gd name="connsiteX16-1633" fmla="*/ 3940773 w 5008909"/>
              <a:gd name="connsiteY16-1634" fmla="*/ 96849 h 3845361"/>
              <a:gd name="connsiteX17-1635" fmla="*/ 3725620 w 5008909"/>
              <a:gd name="connsiteY17-1636" fmla="*/ 30 h 3845361"/>
              <a:gd name="connsiteX18-1637" fmla="*/ 3047888 w 5008909"/>
              <a:gd name="connsiteY18-1638" fmla="*/ 107607 h 3845361"/>
              <a:gd name="connsiteX19-1639" fmla="*/ 2499248 w 5008909"/>
              <a:gd name="connsiteY19-1640" fmla="*/ 30 h 3845361"/>
              <a:gd name="connsiteX20-1641" fmla="*/ 2499248 w 5008909"/>
              <a:gd name="connsiteY20-1642" fmla="*/ 30 h 3845361"/>
              <a:gd name="connsiteX21-1643" fmla="*/ 2079700 w 5008909"/>
              <a:gd name="connsiteY21-1644" fmla="*/ 53819 h 3845361"/>
              <a:gd name="connsiteX22-1645" fmla="*/ 799540 w 5008909"/>
              <a:gd name="connsiteY22-1646" fmla="*/ 21546 h 3845361"/>
              <a:gd name="connsiteX0-1647" fmla="*/ 781611 w 5008909"/>
              <a:gd name="connsiteY0-1648" fmla="*/ 66369 h 3845361"/>
              <a:gd name="connsiteX1-1649" fmla="*/ 207869 w 5008909"/>
              <a:gd name="connsiteY1-1650" fmla="*/ 473367 h 3845361"/>
              <a:gd name="connsiteX2-1651" fmla="*/ 1681 w 5008909"/>
              <a:gd name="connsiteY2-1652" fmla="*/ 1258675 h 3845361"/>
              <a:gd name="connsiteX3-1653" fmla="*/ 109257 w 5008909"/>
              <a:gd name="connsiteY3-1654" fmla="*/ 2192798 h 3845361"/>
              <a:gd name="connsiteX4-1655" fmla="*/ 91328 w 5008909"/>
              <a:gd name="connsiteY4-1656" fmla="*/ 3144849 h 3845361"/>
              <a:gd name="connsiteX5-1657" fmla="*/ 397921 w 5008909"/>
              <a:gd name="connsiteY5-1658" fmla="*/ 3630738 h 3845361"/>
              <a:gd name="connsiteX6-1659" fmla="*/ 1419898 w 5008909"/>
              <a:gd name="connsiteY6-1660" fmla="*/ 3671974 h 3845361"/>
              <a:gd name="connsiteX7-1661" fmla="*/ 1993639 w 5008909"/>
              <a:gd name="connsiteY7-1662" fmla="*/ 3743692 h 3845361"/>
              <a:gd name="connsiteX8-1663" fmla="*/ 2567379 w 5008909"/>
              <a:gd name="connsiteY8-1664" fmla="*/ 3844096 h 3845361"/>
              <a:gd name="connsiteX9-1665" fmla="*/ 3392133 w 5008909"/>
              <a:gd name="connsiteY9-1666" fmla="*/ 3668388 h 3845361"/>
              <a:gd name="connsiteX10-1667" fmla="*/ 4252744 w 5008909"/>
              <a:gd name="connsiteY10-1668" fmla="*/ 3689903 h 3845361"/>
              <a:gd name="connsiteX11-1669" fmla="*/ 4844415 w 5008909"/>
              <a:gd name="connsiteY11-1670" fmla="*/ 3281113 h 3845361"/>
              <a:gd name="connsiteX12-1671" fmla="*/ 4919719 w 5008909"/>
              <a:gd name="connsiteY12-1672" fmla="*/ 2194590 h 3845361"/>
              <a:gd name="connsiteX13-1673" fmla="*/ 5005780 w 5008909"/>
              <a:gd name="connsiteY13-1674" fmla="*/ 1140341 h 3845361"/>
              <a:gd name="connsiteX14-1675" fmla="*/ 4801384 w 5008909"/>
              <a:gd name="connsiteY14-1676" fmla="*/ 548670 h 3845361"/>
              <a:gd name="connsiteX15-1677" fmla="*/ 4166683 w 5008909"/>
              <a:gd name="connsiteY15-1678" fmla="*/ 118364 h 3845361"/>
              <a:gd name="connsiteX16-1679" fmla="*/ 3940773 w 5008909"/>
              <a:gd name="connsiteY16-1680" fmla="*/ 96849 h 3845361"/>
              <a:gd name="connsiteX17-1681" fmla="*/ 3725620 w 5008909"/>
              <a:gd name="connsiteY17-1682" fmla="*/ 30 h 3845361"/>
              <a:gd name="connsiteX18-1683" fmla="*/ 3047888 w 5008909"/>
              <a:gd name="connsiteY18-1684" fmla="*/ 107607 h 3845361"/>
              <a:gd name="connsiteX19-1685" fmla="*/ 2499248 w 5008909"/>
              <a:gd name="connsiteY19-1686" fmla="*/ 30 h 3845361"/>
              <a:gd name="connsiteX20-1687" fmla="*/ 2499248 w 5008909"/>
              <a:gd name="connsiteY20-1688" fmla="*/ 30 h 3845361"/>
              <a:gd name="connsiteX21-1689" fmla="*/ 2079700 w 5008909"/>
              <a:gd name="connsiteY21-1690" fmla="*/ 53819 h 3845361"/>
              <a:gd name="connsiteX22-1691" fmla="*/ 781611 w 5008909"/>
              <a:gd name="connsiteY22-1692" fmla="*/ 66369 h 3845361"/>
              <a:gd name="connsiteX0-1693" fmla="*/ 781611 w 5008909"/>
              <a:gd name="connsiteY0-1694" fmla="*/ 66369 h 3845361"/>
              <a:gd name="connsiteX1-1695" fmla="*/ 207869 w 5008909"/>
              <a:gd name="connsiteY1-1696" fmla="*/ 473367 h 3845361"/>
              <a:gd name="connsiteX2-1697" fmla="*/ 1681 w 5008909"/>
              <a:gd name="connsiteY2-1698" fmla="*/ 1258675 h 3845361"/>
              <a:gd name="connsiteX3-1699" fmla="*/ 109257 w 5008909"/>
              <a:gd name="connsiteY3-1700" fmla="*/ 2192798 h 3845361"/>
              <a:gd name="connsiteX4-1701" fmla="*/ 91328 w 5008909"/>
              <a:gd name="connsiteY4-1702" fmla="*/ 3144849 h 3845361"/>
              <a:gd name="connsiteX5-1703" fmla="*/ 397921 w 5008909"/>
              <a:gd name="connsiteY5-1704" fmla="*/ 3630738 h 3845361"/>
              <a:gd name="connsiteX6-1705" fmla="*/ 1419898 w 5008909"/>
              <a:gd name="connsiteY6-1706" fmla="*/ 3671974 h 3845361"/>
              <a:gd name="connsiteX7-1707" fmla="*/ 1993639 w 5008909"/>
              <a:gd name="connsiteY7-1708" fmla="*/ 3743692 h 3845361"/>
              <a:gd name="connsiteX8-1709" fmla="*/ 2567379 w 5008909"/>
              <a:gd name="connsiteY8-1710" fmla="*/ 3844096 h 3845361"/>
              <a:gd name="connsiteX9-1711" fmla="*/ 3392133 w 5008909"/>
              <a:gd name="connsiteY9-1712" fmla="*/ 3668388 h 3845361"/>
              <a:gd name="connsiteX10-1713" fmla="*/ 4252744 w 5008909"/>
              <a:gd name="connsiteY10-1714" fmla="*/ 3689903 h 3845361"/>
              <a:gd name="connsiteX11-1715" fmla="*/ 4844415 w 5008909"/>
              <a:gd name="connsiteY11-1716" fmla="*/ 3281113 h 3845361"/>
              <a:gd name="connsiteX12-1717" fmla="*/ 4919719 w 5008909"/>
              <a:gd name="connsiteY12-1718" fmla="*/ 2194590 h 3845361"/>
              <a:gd name="connsiteX13-1719" fmla="*/ 5005780 w 5008909"/>
              <a:gd name="connsiteY13-1720" fmla="*/ 1140341 h 3845361"/>
              <a:gd name="connsiteX14-1721" fmla="*/ 4801384 w 5008909"/>
              <a:gd name="connsiteY14-1722" fmla="*/ 548670 h 3845361"/>
              <a:gd name="connsiteX15-1723" fmla="*/ 4166683 w 5008909"/>
              <a:gd name="connsiteY15-1724" fmla="*/ 118364 h 3845361"/>
              <a:gd name="connsiteX16-1725" fmla="*/ 3940773 w 5008909"/>
              <a:gd name="connsiteY16-1726" fmla="*/ 96849 h 3845361"/>
              <a:gd name="connsiteX17-1727" fmla="*/ 3725620 w 5008909"/>
              <a:gd name="connsiteY17-1728" fmla="*/ 30 h 3845361"/>
              <a:gd name="connsiteX18-1729" fmla="*/ 3047888 w 5008909"/>
              <a:gd name="connsiteY18-1730" fmla="*/ 107607 h 3845361"/>
              <a:gd name="connsiteX19-1731" fmla="*/ 2499248 w 5008909"/>
              <a:gd name="connsiteY19-1732" fmla="*/ 30 h 3845361"/>
              <a:gd name="connsiteX20-1733" fmla="*/ 2499248 w 5008909"/>
              <a:gd name="connsiteY20-1734" fmla="*/ 30 h 3845361"/>
              <a:gd name="connsiteX21-1735" fmla="*/ 2079700 w 5008909"/>
              <a:gd name="connsiteY21-1736" fmla="*/ 53819 h 3845361"/>
              <a:gd name="connsiteX22-1737" fmla="*/ 781611 w 5008909"/>
              <a:gd name="connsiteY22-1738" fmla="*/ 66369 h 3845361"/>
              <a:gd name="connsiteX0-1739" fmla="*/ 781611 w 5008909"/>
              <a:gd name="connsiteY0-1740" fmla="*/ 66369 h 3845361"/>
              <a:gd name="connsiteX1-1741" fmla="*/ 207869 w 5008909"/>
              <a:gd name="connsiteY1-1742" fmla="*/ 473367 h 3845361"/>
              <a:gd name="connsiteX2-1743" fmla="*/ 1681 w 5008909"/>
              <a:gd name="connsiteY2-1744" fmla="*/ 1258675 h 3845361"/>
              <a:gd name="connsiteX3-1745" fmla="*/ 109257 w 5008909"/>
              <a:gd name="connsiteY3-1746" fmla="*/ 2192798 h 3845361"/>
              <a:gd name="connsiteX4-1747" fmla="*/ 91328 w 5008909"/>
              <a:gd name="connsiteY4-1748" fmla="*/ 3144849 h 3845361"/>
              <a:gd name="connsiteX5-1749" fmla="*/ 397921 w 5008909"/>
              <a:gd name="connsiteY5-1750" fmla="*/ 3630738 h 3845361"/>
              <a:gd name="connsiteX6-1751" fmla="*/ 1419898 w 5008909"/>
              <a:gd name="connsiteY6-1752" fmla="*/ 3671974 h 3845361"/>
              <a:gd name="connsiteX7-1753" fmla="*/ 1993639 w 5008909"/>
              <a:gd name="connsiteY7-1754" fmla="*/ 3743692 h 3845361"/>
              <a:gd name="connsiteX8-1755" fmla="*/ 2567379 w 5008909"/>
              <a:gd name="connsiteY8-1756" fmla="*/ 3844096 h 3845361"/>
              <a:gd name="connsiteX9-1757" fmla="*/ 3392133 w 5008909"/>
              <a:gd name="connsiteY9-1758" fmla="*/ 3668388 h 3845361"/>
              <a:gd name="connsiteX10-1759" fmla="*/ 4252744 w 5008909"/>
              <a:gd name="connsiteY10-1760" fmla="*/ 3689903 h 3845361"/>
              <a:gd name="connsiteX11-1761" fmla="*/ 4844415 w 5008909"/>
              <a:gd name="connsiteY11-1762" fmla="*/ 3281113 h 3845361"/>
              <a:gd name="connsiteX12-1763" fmla="*/ 4919719 w 5008909"/>
              <a:gd name="connsiteY12-1764" fmla="*/ 2194590 h 3845361"/>
              <a:gd name="connsiteX13-1765" fmla="*/ 5005780 w 5008909"/>
              <a:gd name="connsiteY13-1766" fmla="*/ 1140341 h 3845361"/>
              <a:gd name="connsiteX14-1767" fmla="*/ 4801384 w 5008909"/>
              <a:gd name="connsiteY14-1768" fmla="*/ 548670 h 3845361"/>
              <a:gd name="connsiteX15-1769" fmla="*/ 4166683 w 5008909"/>
              <a:gd name="connsiteY15-1770" fmla="*/ 118364 h 3845361"/>
              <a:gd name="connsiteX16-1771" fmla="*/ 3940773 w 5008909"/>
              <a:gd name="connsiteY16-1772" fmla="*/ 96849 h 3845361"/>
              <a:gd name="connsiteX17-1773" fmla="*/ 3725620 w 5008909"/>
              <a:gd name="connsiteY17-1774" fmla="*/ 30 h 3845361"/>
              <a:gd name="connsiteX18-1775" fmla="*/ 3047888 w 5008909"/>
              <a:gd name="connsiteY18-1776" fmla="*/ 107607 h 3845361"/>
              <a:gd name="connsiteX19-1777" fmla="*/ 2499248 w 5008909"/>
              <a:gd name="connsiteY19-1778" fmla="*/ 30 h 3845361"/>
              <a:gd name="connsiteX20-1779" fmla="*/ 2499248 w 5008909"/>
              <a:gd name="connsiteY20-1780" fmla="*/ 30 h 3845361"/>
              <a:gd name="connsiteX21-1781" fmla="*/ 1891441 w 5008909"/>
              <a:gd name="connsiteY21-1782" fmla="*/ 170361 h 3845361"/>
              <a:gd name="connsiteX22-1783" fmla="*/ 781611 w 5008909"/>
              <a:gd name="connsiteY22-1784" fmla="*/ 66369 h 3845361"/>
              <a:gd name="connsiteX0-1785" fmla="*/ 781611 w 5008909"/>
              <a:gd name="connsiteY0-1786" fmla="*/ 66369 h 3845361"/>
              <a:gd name="connsiteX1-1787" fmla="*/ 207869 w 5008909"/>
              <a:gd name="connsiteY1-1788" fmla="*/ 473367 h 3845361"/>
              <a:gd name="connsiteX2-1789" fmla="*/ 1681 w 5008909"/>
              <a:gd name="connsiteY2-1790" fmla="*/ 1258675 h 3845361"/>
              <a:gd name="connsiteX3-1791" fmla="*/ 109257 w 5008909"/>
              <a:gd name="connsiteY3-1792" fmla="*/ 2192798 h 3845361"/>
              <a:gd name="connsiteX4-1793" fmla="*/ 91328 w 5008909"/>
              <a:gd name="connsiteY4-1794" fmla="*/ 3144849 h 3845361"/>
              <a:gd name="connsiteX5-1795" fmla="*/ 397921 w 5008909"/>
              <a:gd name="connsiteY5-1796" fmla="*/ 3630738 h 3845361"/>
              <a:gd name="connsiteX6-1797" fmla="*/ 1419898 w 5008909"/>
              <a:gd name="connsiteY6-1798" fmla="*/ 3671974 h 3845361"/>
              <a:gd name="connsiteX7-1799" fmla="*/ 1993639 w 5008909"/>
              <a:gd name="connsiteY7-1800" fmla="*/ 3743692 h 3845361"/>
              <a:gd name="connsiteX8-1801" fmla="*/ 2567379 w 5008909"/>
              <a:gd name="connsiteY8-1802" fmla="*/ 3844096 h 3845361"/>
              <a:gd name="connsiteX9-1803" fmla="*/ 3392133 w 5008909"/>
              <a:gd name="connsiteY9-1804" fmla="*/ 3668388 h 3845361"/>
              <a:gd name="connsiteX10-1805" fmla="*/ 4252744 w 5008909"/>
              <a:gd name="connsiteY10-1806" fmla="*/ 3689903 h 3845361"/>
              <a:gd name="connsiteX11-1807" fmla="*/ 4844415 w 5008909"/>
              <a:gd name="connsiteY11-1808" fmla="*/ 3281113 h 3845361"/>
              <a:gd name="connsiteX12-1809" fmla="*/ 4919719 w 5008909"/>
              <a:gd name="connsiteY12-1810" fmla="*/ 2194590 h 3845361"/>
              <a:gd name="connsiteX13-1811" fmla="*/ 5005780 w 5008909"/>
              <a:gd name="connsiteY13-1812" fmla="*/ 1140341 h 3845361"/>
              <a:gd name="connsiteX14-1813" fmla="*/ 4801384 w 5008909"/>
              <a:gd name="connsiteY14-1814" fmla="*/ 548670 h 3845361"/>
              <a:gd name="connsiteX15-1815" fmla="*/ 4166683 w 5008909"/>
              <a:gd name="connsiteY15-1816" fmla="*/ 118364 h 3845361"/>
              <a:gd name="connsiteX16-1817" fmla="*/ 3940773 w 5008909"/>
              <a:gd name="connsiteY16-1818" fmla="*/ 96849 h 3845361"/>
              <a:gd name="connsiteX17-1819" fmla="*/ 3725620 w 5008909"/>
              <a:gd name="connsiteY17-1820" fmla="*/ 30 h 3845361"/>
              <a:gd name="connsiteX18-1821" fmla="*/ 3047888 w 5008909"/>
              <a:gd name="connsiteY18-1822" fmla="*/ 107607 h 3845361"/>
              <a:gd name="connsiteX19-1823" fmla="*/ 2499248 w 5008909"/>
              <a:gd name="connsiteY19-1824" fmla="*/ 30 h 3845361"/>
              <a:gd name="connsiteX20-1825" fmla="*/ 2499248 w 5008909"/>
              <a:gd name="connsiteY20-1826" fmla="*/ 30 h 3845361"/>
              <a:gd name="connsiteX21-1827" fmla="*/ 1891441 w 5008909"/>
              <a:gd name="connsiteY21-1828" fmla="*/ 170361 h 3845361"/>
              <a:gd name="connsiteX22-1829" fmla="*/ 781611 w 5008909"/>
              <a:gd name="connsiteY22-1830" fmla="*/ 66369 h 3845361"/>
              <a:gd name="connsiteX0-1831" fmla="*/ 781611 w 5008909"/>
              <a:gd name="connsiteY0-1832" fmla="*/ 66369 h 3845361"/>
              <a:gd name="connsiteX1-1833" fmla="*/ 207869 w 5008909"/>
              <a:gd name="connsiteY1-1834" fmla="*/ 473367 h 3845361"/>
              <a:gd name="connsiteX2-1835" fmla="*/ 1681 w 5008909"/>
              <a:gd name="connsiteY2-1836" fmla="*/ 1258675 h 3845361"/>
              <a:gd name="connsiteX3-1837" fmla="*/ 109257 w 5008909"/>
              <a:gd name="connsiteY3-1838" fmla="*/ 2192798 h 3845361"/>
              <a:gd name="connsiteX4-1839" fmla="*/ 91328 w 5008909"/>
              <a:gd name="connsiteY4-1840" fmla="*/ 3144849 h 3845361"/>
              <a:gd name="connsiteX5-1841" fmla="*/ 397921 w 5008909"/>
              <a:gd name="connsiteY5-1842" fmla="*/ 3630738 h 3845361"/>
              <a:gd name="connsiteX6-1843" fmla="*/ 1419898 w 5008909"/>
              <a:gd name="connsiteY6-1844" fmla="*/ 3671974 h 3845361"/>
              <a:gd name="connsiteX7-1845" fmla="*/ 1993639 w 5008909"/>
              <a:gd name="connsiteY7-1846" fmla="*/ 3743692 h 3845361"/>
              <a:gd name="connsiteX8-1847" fmla="*/ 2567379 w 5008909"/>
              <a:gd name="connsiteY8-1848" fmla="*/ 3844096 h 3845361"/>
              <a:gd name="connsiteX9-1849" fmla="*/ 3392133 w 5008909"/>
              <a:gd name="connsiteY9-1850" fmla="*/ 3668388 h 3845361"/>
              <a:gd name="connsiteX10-1851" fmla="*/ 4252744 w 5008909"/>
              <a:gd name="connsiteY10-1852" fmla="*/ 3689903 h 3845361"/>
              <a:gd name="connsiteX11-1853" fmla="*/ 4844415 w 5008909"/>
              <a:gd name="connsiteY11-1854" fmla="*/ 3281113 h 3845361"/>
              <a:gd name="connsiteX12-1855" fmla="*/ 4919719 w 5008909"/>
              <a:gd name="connsiteY12-1856" fmla="*/ 2194590 h 3845361"/>
              <a:gd name="connsiteX13-1857" fmla="*/ 5005780 w 5008909"/>
              <a:gd name="connsiteY13-1858" fmla="*/ 1140341 h 3845361"/>
              <a:gd name="connsiteX14-1859" fmla="*/ 4801384 w 5008909"/>
              <a:gd name="connsiteY14-1860" fmla="*/ 548670 h 3845361"/>
              <a:gd name="connsiteX15-1861" fmla="*/ 4166683 w 5008909"/>
              <a:gd name="connsiteY15-1862" fmla="*/ 118364 h 3845361"/>
              <a:gd name="connsiteX16-1863" fmla="*/ 3940773 w 5008909"/>
              <a:gd name="connsiteY16-1864" fmla="*/ 96849 h 3845361"/>
              <a:gd name="connsiteX17-1865" fmla="*/ 3725620 w 5008909"/>
              <a:gd name="connsiteY17-1866" fmla="*/ 30 h 3845361"/>
              <a:gd name="connsiteX18-1867" fmla="*/ 3047888 w 5008909"/>
              <a:gd name="connsiteY18-1868" fmla="*/ 107607 h 3845361"/>
              <a:gd name="connsiteX19-1869" fmla="*/ 2499248 w 5008909"/>
              <a:gd name="connsiteY19-1870" fmla="*/ 30 h 3845361"/>
              <a:gd name="connsiteX20-1871" fmla="*/ 2499248 w 5008909"/>
              <a:gd name="connsiteY20-1872" fmla="*/ 30 h 3845361"/>
              <a:gd name="connsiteX21-1873" fmla="*/ 1748005 w 5008909"/>
              <a:gd name="connsiteY21-1874" fmla="*/ 152432 h 3845361"/>
              <a:gd name="connsiteX22-1875" fmla="*/ 781611 w 5008909"/>
              <a:gd name="connsiteY22-1876" fmla="*/ 66369 h 3845361"/>
              <a:gd name="connsiteX0-1877" fmla="*/ 781611 w 5008909"/>
              <a:gd name="connsiteY0-1878" fmla="*/ 66369 h 3845361"/>
              <a:gd name="connsiteX1-1879" fmla="*/ 207869 w 5008909"/>
              <a:gd name="connsiteY1-1880" fmla="*/ 473367 h 3845361"/>
              <a:gd name="connsiteX2-1881" fmla="*/ 1681 w 5008909"/>
              <a:gd name="connsiteY2-1882" fmla="*/ 1258675 h 3845361"/>
              <a:gd name="connsiteX3-1883" fmla="*/ 109257 w 5008909"/>
              <a:gd name="connsiteY3-1884" fmla="*/ 2192798 h 3845361"/>
              <a:gd name="connsiteX4-1885" fmla="*/ 91328 w 5008909"/>
              <a:gd name="connsiteY4-1886" fmla="*/ 3144849 h 3845361"/>
              <a:gd name="connsiteX5-1887" fmla="*/ 397921 w 5008909"/>
              <a:gd name="connsiteY5-1888" fmla="*/ 3630738 h 3845361"/>
              <a:gd name="connsiteX6-1889" fmla="*/ 1419898 w 5008909"/>
              <a:gd name="connsiteY6-1890" fmla="*/ 3671974 h 3845361"/>
              <a:gd name="connsiteX7-1891" fmla="*/ 1993639 w 5008909"/>
              <a:gd name="connsiteY7-1892" fmla="*/ 3743692 h 3845361"/>
              <a:gd name="connsiteX8-1893" fmla="*/ 2567379 w 5008909"/>
              <a:gd name="connsiteY8-1894" fmla="*/ 3844096 h 3845361"/>
              <a:gd name="connsiteX9-1895" fmla="*/ 3392133 w 5008909"/>
              <a:gd name="connsiteY9-1896" fmla="*/ 3668388 h 3845361"/>
              <a:gd name="connsiteX10-1897" fmla="*/ 4252744 w 5008909"/>
              <a:gd name="connsiteY10-1898" fmla="*/ 3689903 h 3845361"/>
              <a:gd name="connsiteX11-1899" fmla="*/ 4844415 w 5008909"/>
              <a:gd name="connsiteY11-1900" fmla="*/ 3281113 h 3845361"/>
              <a:gd name="connsiteX12-1901" fmla="*/ 4919719 w 5008909"/>
              <a:gd name="connsiteY12-1902" fmla="*/ 2194590 h 3845361"/>
              <a:gd name="connsiteX13-1903" fmla="*/ 5005780 w 5008909"/>
              <a:gd name="connsiteY13-1904" fmla="*/ 1140341 h 3845361"/>
              <a:gd name="connsiteX14-1905" fmla="*/ 4801384 w 5008909"/>
              <a:gd name="connsiteY14-1906" fmla="*/ 548670 h 3845361"/>
              <a:gd name="connsiteX15-1907" fmla="*/ 4166683 w 5008909"/>
              <a:gd name="connsiteY15-1908" fmla="*/ 118364 h 3845361"/>
              <a:gd name="connsiteX16-1909" fmla="*/ 3940773 w 5008909"/>
              <a:gd name="connsiteY16-1910" fmla="*/ 96849 h 3845361"/>
              <a:gd name="connsiteX17-1911" fmla="*/ 3725620 w 5008909"/>
              <a:gd name="connsiteY17-1912" fmla="*/ 30 h 3845361"/>
              <a:gd name="connsiteX18-1913" fmla="*/ 3047888 w 5008909"/>
              <a:gd name="connsiteY18-1914" fmla="*/ 107607 h 3845361"/>
              <a:gd name="connsiteX19-1915" fmla="*/ 2499248 w 5008909"/>
              <a:gd name="connsiteY19-1916" fmla="*/ 30 h 3845361"/>
              <a:gd name="connsiteX20-1917" fmla="*/ 1748005 w 5008909"/>
              <a:gd name="connsiteY20-1918" fmla="*/ 152432 h 3845361"/>
              <a:gd name="connsiteX21-1919" fmla="*/ 781611 w 5008909"/>
              <a:gd name="connsiteY21-1920" fmla="*/ 66369 h 3845361"/>
              <a:gd name="connsiteX0-1921" fmla="*/ 781611 w 5008909"/>
              <a:gd name="connsiteY0-1922" fmla="*/ 66369 h 3845361"/>
              <a:gd name="connsiteX1-1923" fmla="*/ 207869 w 5008909"/>
              <a:gd name="connsiteY1-1924" fmla="*/ 473367 h 3845361"/>
              <a:gd name="connsiteX2-1925" fmla="*/ 1681 w 5008909"/>
              <a:gd name="connsiteY2-1926" fmla="*/ 1258675 h 3845361"/>
              <a:gd name="connsiteX3-1927" fmla="*/ 109257 w 5008909"/>
              <a:gd name="connsiteY3-1928" fmla="*/ 2192798 h 3845361"/>
              <a:gd name="connsiteX4-1929" fmla="*/ 91328 w 5008909"/>
              <a:gd name="connsiteY4-1930" fmla="*/ 3144849 h 3845361"/>
              <a:gd name="connsiteX5-1931" fmla="*/ 397921 w 5008909"/>
              <a:gd name="connsiteY5-1932" fmla="*/ 3630738 h 3845361"/>
              <a:gd name="connsiteX6-1933" fmla="*/ 1419898 w 5008909"/>
              <a:gd name="connsiteY6-1934" fmla="*/ 3671974 h 3845361"/>
              <a:gd name="connsiteX7-1935" fmla="*/ 1993639 w 5008909"/>
              <a:gd name="connsiteY7-1936" fmla="*/ 3743692 h 3845361"/>
              <a:gd name="connsiteX8-1937" fmla="*/ 2567379 w 5008909"/>
              <a:gd name="connsiteY8-1938" fmla="*/ 3844096 h 3845361"/>
              <a:gd name="connsiteX9-1939" fmla="*/ 3392133 w 5008909"/>
              <a:gd name="connsiteY9-1940" fmla="*/ 3668388 h 3845361"/>
              <a:gd name="connsiteX10-1941" fmla="*/ 4252744 w 5008909"/>
              <a:gd name="connsiteY10-1942" fmla="*/ 3689903 h 3845361"/>
              <a:gd name="connsiteX11-1943" fmla="*/ 4844415 w 5008909"/>
              <a:gd name="connsiteY11-1944" fmla="*/ 3281113 h 3845361"/>
              <a:gd name="connsiteX12-1945" fmla="*/ 4919719 w 5008909"/>
              <a:gd name="connsiteY12-1946" fmla="*/ 2194590 h 3845361"/>
              <a:gd name="connsiteX13-1947" fmla="*/ 5005780 w 5008909"/>
              <a:gd name="connsiteY13-1948" fmla="*/ 1140341 h 3845361"/>
              <a:gd name="connsiteX14-1949" fmla="*/ 4801384 w 5008909"/>
              <a:gd name="connsiteY14-1950" fmla="*/ 548670 h 3845361"/>
              <a:gd name="connsiteX15-1951" fmla="*/ 4166683 w 5008909"/>
              <a:gd name="connsiteY15-1952" fmla="*/ 118364 h 3845361"/>
              <a:gd name="connsiteX16-1953" fmla="*/ 3940773 w 5008909"/>
              <a:gd name="connsiteY16-1954" fmla="*/ 96849 h 3845361"/>
              <a:gd name="connsiteX17-1955" fmla="*/ 3725620 w 5008909"/>
              <a:gd name="connsiteY17-1956" fmla="*/ 30 h 3845361"/>
              <a:gd name="connsiteX18-1957" fmla="*/ 3047888 w 5008909"/>
              <a:gd name="connsiteY18-1958" fmla="*/ 107607 h 3845361"/>
              <a:gd name="connsiteX19-1959" fmla="*/ 2499248 w 5008909"/>
              <a:gd name="connsiteY19-1960" fmla="*/ 30 h 3845361"/>
              <a:gd name="connsiteX20-1961" fmla="*/ 1748005 w 5008909"/>
              <a:gd name="connsiteY20-1962" fmla="*/ 152432 h 3845361"/>
              <a:gd name="connsiteX21-1963" fmla="*/ 781611 w 5008909"/>
              <a:gd name="connsiteY21-1964" fmla="*/ 66369 h 3845361"/>
              <a:gd name="connsiteX0-1965" fmla="*/ 781611 w 5008909"/>
              <a:gd name="connsiteY0-1966" fmla="*/ 66369 h 3845361"/>
              <a:gd name="connsiteX1-1967" fmla="*/ 207869 w 5008909"/>
              <a:gd name="connsiteY1-1968" fmla="*/ 473367 h 3845361"/>
              <a:gd name="connsiteX2-1969" fmla="*/ 1681 w 5008909"/>
              <a:gd name="connsiteY2-1970" fmla="*/ 1258675 h 3845361"/>
              <a:gd name="connsiteX3-1971" fmla="*/ 109257 w 5008909"/>
              <a:gd name="connsiteY3-1972" fmla="*/ 2192798 h 3845361"/>
              <a:gd name="connsiteX4-1973" fmla="*/ 91328 w 5008909"/>
              <a:gd name="connsiteY4-1974" fmla="*/ 3144849 h 3845361"/>
              <a:gd name="connsiteX5-1975" fmla="*/ 397921 w 5008909"/>
              <a:gd name="connsiteY5-1976" fmla="*/ 3630738 h 3845361"/>
              <a:gd name="connsiteX6-1977" fmla="*/ 1419898 w 5008909"/>
              <a:gd name="connsiteY6-1978" fmla="*/ 3671974 h 3845361"/>
              <a:gd name="connsiteX7-1979" fmla="*/ 1993639 w 5008909"/>
              <a:gd name="connsiteY7-1980" fmla="*/ 3743692 h 3845361"/>
              <a:gd name="connsiteX8-1981" fmla="*/ 2567379 w 5008909"/>
              <a:gd name="connsiteY8-1982" fmla="*/ 3844096 h 3845361"/>
              <a:gd name="connsiteX9-1983" fmla="*/ 3392133 w 5008909"/>
              <a:gd name="connsiteY9-1984" fmla="*/ 3668388 h 3845361"/>
              <a:gd name="connsiteX10-1985" fmla="*/ 4252744 w 5008909"/>
              <a:gd name="connsiteY10-1986" fmla="*/ 3689903 h 3845361"/>
              <a:gd name="connsiteX11-1987" fmla="*/ 4844415 w 5008909"/>
              <a:gd name="connsiteY11-1988" fmla="*/ 3281113 h 3845361"/>
              <a:gd name="connsiteX12-1989" fmla="*/ 4919719 w 5008909"/>
              <a:gd name="connsiteY12-1990" fmla="*/ 2194590 h 3845361"/>
              <a:gd name="connsiteX13-1991" fmla="*/ 5005780 w 5008909"/>
              <a:gd name="connsiteY13-1992" fmla="*/ 1140341 h 3845361"/>
              <a:gd name="connsiteX14-1993" fmla="*/ 4801384 w 5008909"/>
              <a:gd name="connsiteY14-1994" fmla="*/ 548670 h 3845361"/>
              <a:gd name="connsiteX15-1995" fmla="*/ 4166683 w 5008909"/>
              <a:gd name="connsiteY15-1996" fmla="*/ 118364 h 3845361"/>
              <a:gd name="connsiteX16-1997" fmla="*/ 3940773 w 5008909"/>
              <a:gd name="connsiteY16-1998" fmla="*/ 96849 h 3845361"/>
              <a:gd name="connsiteX17-1999" fmla="*/ 3725620 w 5008909"/>
              <a:gd name="connsiteY17-2000" fmla="*/ 30 h 3845361"/>
              <a:gd name="connsiteX18-2001" fmla="*/ 3047888 w 5008909"/>
              <a:gd name="connsiteY18-2002" fmla="*/ 107607 h 3845361"/>
              <a:gd name="connsiteX19-2003" fmla="*/ 2553037 w 5008909"/>
              <a:gd name="connsiteY19-2004" fmla="*/ 215182 h 3845361"/>
              <a:gd name="connsiteX20-2005" fmla="*/ 1748005 w 5008909"/>
              <a:gd name="connsiteY20-2006" fmla="*/ 152432 h 3845361"/>
              <a:gd name="connsiteX21-2007" fmla="*/ 781611 w 5008909"/>
              <a:gd name="connsiteY21-2008" fmla="*/ 66369 h 3845361"/>
              <a:gd name="connsiteX0-2009" fmla="*/ 781611 w 5008909"/>
              <a:gd name="connsiteY0-2010" fmla="*/ 71261 h 3850253"/>
              <a:gd name="connsiteX1-2011" fmla="*/ 207869 w 5008909"/>
              <a:gd name="connsiteY1-2012" fmla="*/ 478259 h 3850253"/>
              <a:gd name="connsiteX2-2013" fmla="*/ 1681 w 5008909"/>
              <a:gd name="connsiteY2-2014" fmla="*/ 1263567 h 3850253"/>
              <a:gd name="connsiteX3-2015" fmla="*/ 109257 w 5008909"/>
              <a:gd name="connsiteY3-2016" fmla="*/ 2197690 h 3850253"/>
              <a:gd name="connsiteX4-2017" fmla="*/ 91328 w 5008909"/>
              <a:gd name="connsiteY4-2018" fmla="*/ 3149741 h 3850253"/>
              <a:gd name="connsiteX5-2019" fmla="*/ 397921 w 5008909"/>
              <a:gd name="connsiteY5-2020" fmla="*/ 3635630 h 3850253"/>
              <a:gd name="connsiteX6-2021" fmla="*/ 1419898 w 5008909"/>
              <a:gd name="connsiteY6-2022" fmla="*/ 3676866 h 3850253"/>
              <a:gd name="connsiteX7-2023" fmla="*/ 1993639 w 5008909"/>
              <a:gd name="connsiteY7-2024" fmla="*/ 3748584 h 3850253"/>
              <a:gd name="connsiteX8-2025" fmla="*/ 2567379 w 5008909"/>
              <a:gd name="connsiteY8-2026" fmla="*/ 3848988 h 3850253"/>
              <a:gd name="connsiteX9-2027" fmla="*/ 3392133 w 5008909"/>
              <a:gd name="connsiteY9-2028" fmla="*/ 3673280 h 3850253"/>
              <a:gd name="connsiteX10-2029" fmla="*/ 4252744 w 5008909"/>
              <a:gd name="connsiteY10-2030" fmla="*/ 3694795 h 3850253"/>
              <a:gd name="connsiteX11-2031" fmla="*/ 4844415 w 5008909"/>
              <a:gd name="connsiteY11-2032" fmla="*/ 3286005 h 3850253"/>
              <a:gd name="connsiteX12-2033" fmla="*/ 4919719 w 5008909"/>
              <a:gd name="connsiteY12-2034" fmla="*/ 2199482 h 3850253"/>
              <a:gd name="connsiteX13-2035" fmla="*/ 5005780 w 5008909"/>
              <a:gd name="connsiteY13-2036" fmla="*/ 1145233 h 3850253"/>
              <a:gd name="connsiteX14-2037" fmla="*/ 4801384 w 5008909"/>
              <a:gd name="connsiteY14-2038" fmla="*/ 553562 h 3850253"/>
              <a:gd name="connsiteX15-2039" fmla="*/ 4166683 w 5008909"/>
              <a:gd name="connsiteY15-2040" fmla="*/ 123256 h 3850253"/>
              <a:gd name="connsiteX16-2041" fmla="*/ 3940773 w 5008909"/>
              <a:gd name="connsiteY16-2042" fmla="*/ 101741 h 3850253"/>
              <a:gd name="connsiteX17-2043" fmla="*/ 3725620 w 5008909"/>
              <a:gd name="connsiteY17-2044" fmla="*/ 4922 h 3850253"/>
              <a:gd name="connsiteX18-2045" fmla="*/ 3047888 w 5008909"/>
              <a:gd name="connsiteY18-2046" fmla="*/ 112499 h 3850253"/>
              <a:gd name="connsiteX19-2047" fmla="*/ 2553037 w 5008909"/>
              <a:gd name="connsiteY19-2048" fmla="*/ 220074 h 3850253"/>
              <a:gd name="connsiteX20-2049" fmla="*/ 1748005 w 5008909"/>
              <a:gd name="connsiteY20-2050" fmla="*/ 157324 h 3850253"/>
              <a:gd name="connsiteX21-2051" fmla="*/ 781611 w 5008909"/>
              <a:gd name="connsiteY21-2052" fmla="*/ 71261 h 3850253"/>
              <a:gd name="connsiteX0-2053" fmla="*/ 781611 w 5008909"/>
              <a:gd name="connsiteY0-2054" fmla="*/ 66370 h 3845362"/>
              <a:gd name="connsiteX1-2055" fmla="*/ 207869 w 5008909"/>
              <a:gd name="connsiteY1-2056" fmla="*/ 473368 h 3845362"/>
              <a:gd name="connsiteX2-2057" fmla="*/ 1681 w 5008909"/>
              <a:gd name="connsiteY2-2058" fmla="*/ 1258676 h 3845362"/>
              <a:gd name="connsiteX3-2059" fmla="*/ 109257 w 5008909"/>
              <a:gd name="connsiteY3-2060" fmla="*/ 2192799 h 3845362"/>
              <a:gd name="connsiteX4-2061" fmla="*/ 91328 w 5008909"/>
              <a:gd name="connsiteY4-2062" fmla="*/ 3144850 h 3845362"/>
              <a:gd name="connsiteX5-2063" fmla="*/ 397921 w 5008909"/>
              <a:gd name="connsiteY5-2064" fmla="*/ 3630739 h 3845362"/>
              <a:gd name="connsiteX6-2065" fmla="*/ 1419898 w 5008909"/>
              <a:gd name="connsiteY6-2066" fmla="*/ 3671975 h 3845362"/>
              <a:gd name="connsiteX7-2067" fmla="*/ 1993639 w 5008909"/>
              <a:gd name="connsiteY7-2068" fmla="*/ 3743693 h 3845362"/>
              <a:gd name="connsiteX8-2069" fmla="*/ 2567379 w 5008909"/>
              <a:gd name="connsiteY8-2070" fmla="*/ 3844097 h 3845362"/>
              <a:gd name="connsiteX9-2071" fmla="*/ 3392133 w 5008909"/>
              <a:gd name="connsiteY9-2072" fmla="*/ 3668389 h 3845362"/>
              <a:gd name="connsiteX10-2073" fmla="*/ 4252744 w 5008909"/>
              <a:gd name="connsiteY10-2074" fmla="*/ 3689904 h 3845362"/>
              <a:gd name="connsiteX11-2075" fmla="*/ 4844415 w 5008909"/>
              <a:gd name="connsiteY11-2076" fmla="*/ 3281114 h 3845362"/>
              <a:gd name="connsiteX12-2077" fmla="*/ 4919719 w 5008909"/>
              <a:gd name="connsiteY12-2078" fmla="*/ 2194591 h 3845362"/>
              <a:gd name="connsiteX13-2079" fmla="*/ 5005780 w 5008909"/>
              <a:gd name="connsiteY13-2080" fmla="*/ 1140342 h 3845362"/>
              <a:gd name="connsiteX14-2081" fmla="*/ 4801384 w 5008909"/>
              <a:gd name="connsiteY14-2082" fmla="*/ 548671 h 3845362"/>
              <a:gd name="connsiteX15-2083" fmla="*/ 4166683 w 5008909"/>
              <a:gd name="connsiteY15-2084" fmla="*/ 118365 h 3845362"/>
              <a:gd name="connsiteX16-2085" fmla="*/ 3940773 w 5008909"/>
              <a:gd name="connsiteY16-2086" fmla="*/ 96850 h 3845362"/>
              <a:gd name="connsiteX17-2087" fmla="*/ 3725620 w 5008909"/>
              <a:gd name="connsiteY17-2088" fmla="*/ 31 h 3845362"/>
              <a:gd name="connsiteX18-2089" fmla="*/ 3047888 w 5008909"/>
              <a:gd name="connsiteY18-2090" fmla="*/ 107608 h 3845362"/>
              <a:gd name="connsiteX19-2091" fmla="*/ 1748005 w 5008909"/>
              <a:gd name="connsiteY19-2092" fmla="*/ 152433 h 3845362"/>
              <a:gd name="connsiteX20-2093" fmla="*/ 781611 w 5008909"/>
              <a:gd name="connsiteY20-2094" fmla="*/ 66370 h 3845362"/>
              <a:gd name="connsiteX0-2095" fmla="*/ 781611 w 5008909"/>
              <a:gd name="connsiteY0-2096" fmla="*/ 66370 h 3845362"/>
              <a:gd name="connsiteX1-2097" fmla="*/ 207869 w 5008909"/>
              <a:gd name="connsiteY1-2098" fmla="*/ 473368 h 3845362"/>
              <a:gd name="connsiteX2-2099" fmla="*/ 1681 w 5008909"/>
              <a:gd name="connsiteY2-2100" fmla="*/ 1258676 h 3845362"/>
              <a:gd name="connsiteX3-2101" fmla="*/ 109257 w 5008909"/>
              <a:gd name="connsiteY3-2102" fmla="*/ 2192799 h 3845362"/>
              <a:gd name="connsiteX4-2103" fmla="*/ 91328 w 5008909"/>
              <a:gd name="connsiteY4-2104" fmla="*/ 3144850 h 3845362"/>
              <a:gd name="connsiteX5-2105" fmla="*/ 397921 w 5008909"/>
              <a:gd name="connsiteY5-2106" fmla="*/ 3630739 h 3845362"/>
              <a:gd name="connsiteX6-2107" fmla="*/ 1419898 w 5008909"/>
              <a:gd name="connsiteY6-2108" fmla="*/ 3671975 h 3845362"/>
              <a:gd name="connsiteX7-2109" fmla="*/ 1993639 w 5008909"/>
              <a:gd name="connsiteY7-2110" fmla="*/ 3743693 h 3845362"/>
              <a:gd name="connsiteX8-2111" fmla="*/ 2567379 w 5008909"/>
              <a:gd name="connsiteY8-2112" fmla="*/ 3844097 h 3845362"/>
              <a:gd name="connsiteX9-2113" fmla="*/ 3392133 w 5008909"/>
              <a:gd name="connsiteY9-2114" fmla="*/ 3668389 h 3845362"/>
              <a:gd name="connsiteX10-2115" fmla="*/ 4252744 w 5008909"/>
              <a:gd name="connsiteY10-2116" fmla="*/ 3689904 h 3845362"/>
              <a:gd name="connsiteX11-2117" fmla="*/ 4844415 w 5008909"/>
              <a:gd name="connsiteY11-2118" fmla="*/ 3281114 h 3845362"/>
              <a:gd name="connsiteX12-2119" fmla="*/ 4919719 w 5008909"/>
              <a:gd name="connsiteY12-2120" fmla="*/ 2194591 h 3845362"/>
              <a:gd name="connsiteX13-2121" fmla="*/ 5005780 w 5008909"/>
              <a:gd name="connsiteY13-2122" fmla="*/ 1140342 h 3845362"/>
              <a:gd name="connsiteX14-2123" fmla="*/ 4801384 w 5008909"/>
              <a:gd name="connsiteY14-2124" fmla="*/ 548671 h 3845362"/>
              <a:gd name="connsiteX15-2125" fmla="*/ 4166683 w 5008909"/>
              <a:gd name="connsiteY15-2126" fmla="*/ 118365 h 3845362"/>
              <a:gd name="connsiteX16-2127" fmla="*/ 3940773 w 5008909"/>
              <a:gd name="connsiteY16-2128" fmla="*/ 96850 h 3845362"/>
              <a:gd name="connsiteX17-2129" fmla="*/ 3725620 w 5008909"/>
              <a:gd name="connsiteY17-2130" fmla="*/ 31 h 3845362"/>
              <a:gd name="connsiteX18-2131" fmla="*/ 3047888 w 5008909"/>
              <a:gd name="connsiteY18-2132" fmla="*/ 107608 h 3845362"/>
              <a:gd name="connsiteX19-2133" fmla="*/ 1748005 w 5008909"/>
              <a:gd name="connsiteY19-2134" fmla="*/ 152433 h 3845362"/>
              <a:gd name="connsiteX20-2135" fmla="*/ 781611 w 5008909"/>
              <a:gd name="connsiteY20-2136" fmla="*/ 66370 h 3845362"/>
              <a:gd name="connsiteX0-2137" fmla="*/ 781611 w 5008909"/>
              <a:gd name="connsiteY0-2138" fmla="*/ 82103 h 3861095"/>
              <a:gd name="connsiteX1-2139" fmla="*/ 207869 w 5008909"/>
              <a:gd name="connsiteY1-2140" fmla="*/ 489101 h 3861095"/>
              <a:gd name="connsiteX2-2141" fmla="*/ 1681 w 5008909"/>
              <a:gd name="connsiteY2-2142" fmla="*/ 1274409 h 3861095"/>
              <a:gd name="connsiteX3-2143" fmla="*/ 109257 w 5008909"/>
              <a:gd name="connsiteY3-2144" fmla="*/ 2208532 h 3861095"/>
              <a:gd name="connsiteX4-2145" fmla="*/ 91328 w 5008909"/>
              <a:gd name="connsiteY4-2146" fmla="*/ 3160583 h 3861095"/>
              <a:gd name="connsiteX5-2147" fmla="*/ 397921 w 5008909"/>
              <a:gd name="connsiteY5-2148" fmla="*/ 3646472 h 3861095"/>
              <a:gd name="connsiteX6-2149" fmla="*/ 1419898 w 5008909"/>
              <a:gd name="connsiteY6-2150" fmla="*/ 3687708 h 3861095"/>
              <a:gd name="connsiteX7-2151" fmla="*/ 1993639 w 5008909"/>
              <a:gd name="connsiteY7-2152" fmla="*/ 3759426 h 3861095"/>
              <a:gd name="connsiteX8-2153" fmla="*/ 2567379 w 5008909"/>
              <a:gd name="connsiteY8-2154" fmla="*/ 3859830 h 3861095"/>
              <a:gd name="connsiteX9-2155" fmla="*/ 3392133 w 5008909"/>
              <a:gd name="connsiteY9-2156" fmla="*/ 3684122 h 3861095"/>
              <a:gd name="connsiteX10-2157" fmla="*/ 4252744 w 5008909"/>
              <a:gd name="connsiteY10-2158" fmla="*/ 3705637 h 3861095"/>
              <a:gd name="connsiteX11-2159" fmla="*/ 4844415 w 5008909"/>
              <a:gd name="connsiteY11-2160" fmla="*/ 3296847 h 3861095"/>
              <a:gd name="connsiteX12-2161" fmla="*/ 4919719 w 5008909"/>
              <a:gd name="connsiteY12-2162" fmla="*/ 2210324 h 3861095"/>
              <a:gd name="connsiteX13-2163" fmla="*/ 5005780 w 5008909"/>
              <a:gd name="connsiteY13-2164" fmla="*/ 1156075 h 3861095"/>
              <a:gd name="connsiteX14-2165" fmla="*/ 4801384 w 5008909"/>
              <a:gd name="connsiteY14-2166" fmla="*/ 564404 h 3861095"/>
              <a:gd name="connsiteX15-2167" fmla="*/ 4166683 w 5008909"/>
              <a:gd name="connsiteY15-2168" fmla="*/ 134098 h 3861095"/>
              <a:gd name="connsiteX16-2169" fmla="*/ 3940773 w 5008909"/>
              <a:gd name="connsiteY16-2170" fmla="*/ 112583 h 3861095"/>
              <a:gd name="connsiteX17-2171" fmla="*/ 3725620 w 5008909"/>
              <a:gd name="connsiteY17-2172" fmla="*/ 15764 h 3861095"/>
              <a:gd name="connsiteX18-2173" fmla="*/ 2832735 w 5008909"/>
              <a:gd name="connsiteY18-2174" fmla="*/ 15765 h 3861095"/>
              <a:gd name="connsiteX19-2175" fmla="*/ 1748005 w 5008909"/>
              <a:gd name="connsiteY19-2176" fmla="*/ 168166 h 3861095"/>
              <a:gd name="connsiteX20-2177" fmla="*/ 781611 w 5008909"/>
              <a:gd name="connsiteY20-2178" fmla="*/ 82103 h 3861095"/>
              <a:gd name="connsiteX0-2179" fmla="*/ 781611 w 5008909"/>
              <a:gd name="connsiteY0-2180" fmla="*/ 82103 h 3861095"/>
              <a:gd name="connsiteX1-2181" fmla="*/ 207869 w 5008909"/>
              <a:gd name="connsiteY1-2182" fmla="*/ 489101 h 3861095"/>
              <a:gd name="connsiteX2-2183" fmla="*/ 1681 w 5008909"/>
              <a:gd name="connsiteY2-2184" fmla="*/ 1274409 h 3861095"/>
              <a:gd name="connsiteX3-2185" fmla="*/ 109257 w 5008909"/>
              <a:gd name="connsiteY3-2186" fmla="*/ 2208532 h 3861095"/>
              <a:gd name="connsiteX4-2187" fmla="*/ 91328 w 5008909"/>
              <a:gd name="connsiteY4-2188" fmla="*/ 3160583 h 3861095"/>
              <a:gd name="connsiteX5-2189" fmla="*/ 397921 w 5008909"/>
              <a:gd name="connsiteY5-2190" fmla="*/ 3646472 h 3861095"/>
              <a:gd name="connsiteX6-2191" fmla="*/ 1419898 w 5008909"/>
              <a:gd name="connsiteY6-2192" fmla="*/ 3687708 h 3861095"/>
              <a:gd name="connsiteX7-2193" fmla="*/ 1993639 w 5008909"/>
              <a:gd name="connsiteY7-2194" fmla="*/ 3759426 h 3861095"/>
              <a:gd name="connsiteX8-2195" fmla="*/ 2567379 w 5008909"/>
              <a:gd name="connsiteY8-2196" fmla="*/ 3859830 h 3861095"/>
              <a:gd name="connsiteX9-2197" fmla="*/ 3392133 w 5008909"/>
              <a:gd name="connsiteY9-2198" fmla="*/ 3684122 h 3861095"/>
              <a:gd name="connsiteX10-2199" fmla="*/ 4252744 w 5008909"/>
              <a:gd name="connsiteY10-2200" fmla="*/ 3705637 h 3861095"/>
              <a:gd name="connsiteX11-2201" fmla="*/ 4844415 w 5008909"/>
              <a:gd name="connsiteY11-2202" fmla="*/ 3296847 h 3861095"/>
              <a:gd name="connsiteX12-2203" fmla="*/ 4919719 w 5008909"/>
              <a:gd name="connsiteY12-2204" fmla="*/ 2210324 h 3861095"/>
              <a:gd name="connsiteX13-2205" fmla="*/ 5005780 w 5008909"/>
              <a:gd name="connsiteY13-2206" fmla="*/ 1156075 h 3861095"/>
              <a:gd name="connsiteX14-2207" fmla="*/ 4801384 w 5008909"/>
              <a:gd name="connsiteY14-2208" fmla="*/ 564404 h 3861095"/>
              <a:gd name="connsiteX15-2209" fmla="*/ 4166683 w 5008909"/>
              <a:gd name="connsiteY15-2210" fmla="*/ 134098 h 3861095"/>
              <a:gd name="connsiteX16-2211" fmla="*/ 3940773 w 5008909"/>
              <a:gd name="connsiteY16-2212" fmla="*/ 112583 h 3861095"/>
              <a:gd name="connsiteX17-2213" fmla="*/ 3725620 w 5008909"/>
              <a:gd name="connsiteY17-2214" fmla="*/ 15764 h 3861095"/>
              <a:gd name="connsiteX18-2215" fmla="*/ 2778946 w 5008909"/>
              <a:gd name="connsiteY18-2216" fmla="*/ 15765 h 3861095"/>
              <a:gd name="connsiteX19-2217" fmla="*/ 1748005 w 5008909"/>
              <a:gd name="connsiteY19-2218" fmla="*/ 168166 h 3861095"/>
              <a:gd name="connsiteX20-2219" fmla="*/ 781611 w 5008909"/>
              <a:gd name="connsiteY20-2220" fmla="*/ 82103 h 3861095"/>
              <a:gd name="connsiteX0-2221" fmla="*/ 781611 w 5008909"/>
              <a:gd name="connsiteY0-2222" fmla="*/ 66372 h 3845364"/>
              <a:gd name="connsiteX1-2223" fmla="*/ 207869 w 5008909"/>
              <a:gd name="connsiteY1-2224" fmla="*/ 473370 h 3845364"/>
              <a:gd name="connsiteX2-2225" fmla="*/ 1681 w 5008909"/>
              <a:gd name="connsiteY2-2226" fmla="*/ 1258678 h 3845364"/>
              <a:gd name="connsiteX3-2227" fmla="*/ 109257 w 5008909"/>
              <a:gd name="connsiteY3-2228" fmla="*/ 2192801 h 3845364"/>
              <a:gd name="connsiteX4-2229" fmla="*/ 91328 w 5008909"/>
              <a:gd name="connsiteY4-2230" fmla="*/ 3144852 h 3845364"/>
              <a:gd name="connsiteX5-2231" fmla="*/ 397921 w 5008909"/>
              <a:gd name="connsiteY5-2232" fmla="*/ 3630741 h 3845364"/>
              <a:gd name="connsiteX6-2233" fmla="*/ 1419898 w 5008909"/>
              <a:gd name="connsiteY6-2234" fmla="*/ 3671977 h 3845364"/>
              <a:gd name="connsiteX7-2235" fmla="*/ 1993639 w 5008909"/>
              <a:gd name="connsiteY7-2236" fmla="*/ 3743695 h 3845364"/>
              <a:gd name="connsiteX8-2237" fmla="*/ 2567379 w 5008909"/>
              <a:gd name="connsiteY8-2238" fmla="*/ 3844099 h 3845364"/>
              <a:gd name="connsiteX9-2239" fmla="*/ 3392133 w 5008909"/>
              <a:gd name="connsiteY9-2240" fmla="*/ 3668391 h 3845364"/>
              <a:gd name="connsiteX10-2241" fmla="*/ 4252744 w 5008909"/>
              <a:gd name="connsiteY10-2242" fmla="*/ 3689906 h 3845364"/>
              <a:gd name="connsiteX11-2243" fmla="*/ 4844415 w 5008909"/>
              <a:gd name="connsiteY11-2244" fmla="*/ 3281116 h 3845364"/>
              <a:gd name="connsiteX12-2245" fmla="*/ 4919719 w 5008909"/>
              <a:gd name="connsiteY12-2246" fmla="*/ 2194593 h 3845364"/>
              <a:gd name="connsiteX13-2247" fmla="*/ 5005780 w 5008909"/>
              <a:gd name="connsiteY13-2248" fmla="*/ 1140344 h 3845364"/>
              <a:gd name="connsiteX14-2249" fmla="*/ 4801384 w 5008909"/>
              <a:gd name="connsiteY14-2250" fmla="*/ 548673 h 3845364"/>
              <a:gd name="connsiteX15-2251" fmla="*/ 4166683 w 5008909"/>
              <a:gd name="connsiteY15-2252" fmla="*/ 118367 h 3845364"/>
              <a:gd name="connsiteX16-2253" fmla="*/ 3940773 w 5008909"/>
              <a:gd name="connsiteY16-2254" fmla="*/ 96852 h 3845364"/>
              <a:gd name="connsiteX17-2255" fmla="*/ 3743550 w 5008909"/>
              <a:gd name="connsiteY17-2256" fmla="*/ 170362 h 3845364"/>
              <a:gd name="connsiteX18-2257" fmla="*/ 2778946 w 5008909"/>
              <a:gd name="connsiteY18-2258" fmla="*/ 34 h 3845364"/>
              <a:gd name="connsiteX19-2259" fmla="*/ 1748005 w 5008909"/>
              <a:gd name="connsiteY19-2260" fmla="*/ 152435 h 3845364"/>
              <a:gd name="connsiteX20-2261" fmla="*/ 781611 w 5008909"/>
              <a:gd name="connsiteY20-2262" fmla="*/ 66372 h 3845364"/>
              <a:gd name="connsiteX0-2263" fmla="*/ 781611 w 5008909"/>
              <a:gd name="connsiteY0-2264" fmla="*/ 66372 h 3845364"/>
              <a:gd name="connsiteX1-2265" fmla="*/ 207869 w 5008909"/>
              <a:gd name="connsiteY1-2266" fmla="*/ 473370 h 3845364"/>
              <a:gd name="connsiteX2-2267" fmla="*/ 1681 w 5008909"/>
              <a:gd name="connsiteY2-2268" fmla="*/ 1258678 h 3845364"/>
              <a:gd name="connsiteX3-2269" fmla="*/ 109257 w 5008909"/>
              <a:gd name="connsiteY3-2270" fmla="*/ 2192801 h 3845364"/>
              <a:gd name="connsiteX4-2271" fmla="*/ 91328 w 5008909"/>
              <a:gd name="connsiteY4-2272" fmla="*/ 3144852 h 3845364"/>
              <a:gd name="connsiteX5-2273" fmla="*/ 397921 w 5008909"/>
              <a:gd name="connsiteY5-2274" fmla="*/ 3630741 h 3845364"/>
              <a:gd name="connsiteX6-2275" fmla="*/ 1419898 w 5008909"/>
              <a:gd name="connsiteY6-2276" fmla="*/ 3671977 h 3845364"/>
              <a:gd name="connsiteX7-2277" fmla="*/ 1993639 w 5008909"/>
              <a:gd name="connsiteY7-2278" fmla="*/ 3743695 h 3845364"/>
              <a:gd name="connsiteX8-2279" fmla="*/ 2567379 w 5008909"/>
              <a:gd name="connsiteY8-2280" fmla="*/ 3844099 h 3845364"/>
              <a:gd name="connsiteX9-2281" fmla="*/ 3392133 w 5008909"/>
              <a:gd name="connsiteY9-2282" fmla="*/ 3668391 h 3845364"/>
              <a:gd name="connsiteX10-2283" fmla="*/ 4252744 w 5008909"/>
              <a:gd name="connsiteY10-2284" fmla="*/ 3689906 h 3845364"/>
              <a:gd name="connsiteX11-2285" fmla="*/ 4844415 w 5008909"/>
              <a:gd name="connsiteY11-2286" fmla="*/ 3281116 h 3845364"/>
              <a:gd name="connsiteX12-2287" fmla="*/ 4919719 w 5008909"/>
              <a:gd name="connsiteY12-2288" fmla="*/ 2194593 h 3845364"/>
              <a:gd name="connsiteX13-2289" fmla="*/ 5005780 w 5008909"/>
              <a:gd name="connsiteY13-2290" fmla="*/ 1140344 h 3845364"/>
              <a:gd name="connsiteX14-2291" fmla="*/ 4801384 w 5008909"/>
              <a:gd name="connsiteY14-2292" fmla="*/ 548673 h 3845364"/>
              <a:gd name="connsiteX15-2293" fmla="*/ 4166683 w 5008909"/>
              <a:gd name="connsiteY15-2294" fmla="*/ 118367 h 3845364"/>
              <a:gd name="connsiteX16-2295" fmla="*/ 3743550 w 5008909"/>
              <a:gd name="connsiteY16-2296" fmla="*/ 170362 h 3845364"/>
              <a:gd name="connsiteX17-2297" fmla="*/ 2778946 w 5008909"/>
              <a:gd name="connsiteY17-2298" fmla="*/ 34 h 3845364"/>
              <a:gd name="connsiteX18-2299" fmla="*/ 1748005 w 5008909"/>
              <a:gd name="connsiteY18-2300" fmla="*/ 152435 h 3845364"/>
              <a:gd name="connsiteX19-2301" fmla="*/ 781611 w 5008909"/>
              <a:gd name="connsiteY19-2302" fmla="*/ 66372 h 3845364"/>
              <a:gd name="connsiteX0-2303" fmla="*/ 781611 w 5008909"/>
              <a:gd name="connsiteY0-2304" fmla="*/ 66372 h 3845364"/>
              <a:gd name="connsiteX1-2305" fmla="*/ 207869 w 5008909"/>
              <a:gd name="connsiteY1-2306" fmla="*/ 473370 h 3845364"/>
              <a:gd name="connsiteX2-2307" fmla="*/ 1681 w 5008909"/>
              <a:gd name="connsiteY2-2308" fmla="*/ 1258678 h 3845364"/>
              <a:gd name="connsiteX3-2309" fmla="*/ 109257 w 5008909"/>
              <a:gd name="connsiteY3-2310" fmla="*/ 2192801 h 3845364"/>
              <a:gd name="connsiteX4-2311" fmla="*/ 91328 w 5008909"/>
              <a:gd name="connsiteY4-2312" fmla="*/ 3144852 h 3845364"/>
              <a:gd name="connsiteX5-2313" fmla="*/ 397921 w 5008909"/>
              <a:gd name="connsiteY5-2314" fmla="*/ 3630741 h 3845364"/>
              <a:gd name="connsiteX6-2315" fmla="*/ 1419898 w 5008909"/>
              <a:gd name="connsiteY6-2316" fmla="*/ 3671977 h 3845364"/>
              <a:gd name="connsiteX7-2317" fmla="*/ 1993639 w 5008909"/>
              <a:gd name="connsiteY7-2318" fmla="*/ 3743695 h 3845364"/>
              <a:gd name="connsiteX8-2319" fmla="*/ 2567379 w 5008909"/>
              <a:gd name="connsiteY8-2320" fmla="*/ 3844099 h 3845364"/>
              <a:gd name="connsiteX9-2321" fmla="*/ 3392133 w 5008909"/>
              <a:gd name="connsiteY9-2322" fmla="*/ 3668391 h 3845364"/>
              <a:gd name="connsiteX10-2323" fmla="*/ 4252744 w 5008909"/>
              <a:gd name="connsiteY10-2324" fmla="*/ 3689906 h 3845364"/>
              <a:gd name="connsiteX11-2325" fmla="*/ 4844415 w 5008909"/>
              <a:gd name="connsiteY11-2326" fmla="*/ 3281116 h 3845364"/>
              <a:gd name="connsiteX12-2327" fmla="*/ 4919719 w 5008909"/>
              <a:gd name="connsiteY12-2328" fmla="*/ 2194593 h 3845364"/>
              <a:gd name="connsiteX13-2329" fmla="*/ 5005780 w 5008909"/>
              <a:gd name="connsiteY13-2330" fmla="*/ 1140344 h 3845364"/>
              <a:gd name="connsiteX14-2331" fmla="*/ 4801384 w 5008909"/>
              <a:gd name="connsiteY14-2332" fmla="*/ 548673 h 3845364"/>
              <a:gd name="connsiteX15-2333" fmla="*/ 4166683 w 5008909"/>
              <a:gd name="connsiteY15-2334" fmla="*/ 118367 h 3845364"/>
              <a:gd name="connsiteX16-2335" fmla="*/ 3483574 w 5008909"/>
              <a:gd name="connsiteY16-2336" fmla="*/ 170362 h 3845364"/>
              <a:gd name="connsiteX17-2337" fmla="*/ 2778946 w 5008909"/>
              <a:gd name="connsiteY17-2338" fmla="*/ 34 h 3845364"/>
              <a:gd name="connsiteX18-2339" fmla="*/ 1748005 w 5008909"/>
              <a:gd name="connsiteY18-2340" fmla="*/ 152435 h 3845364"/>
              <a:gd name="connsiteX19-2341" fmla="*/ 781611 w 5008909"/>
              <a:gd name="connsiteY19-2342" fmla="*/ 66372 h 3845364"/>
              <a:gd name="connsiteX0-2343" fmla="*/ 781611 w 5008909"/>
              <a:gd name="connsiteY0-2344" fmla="*/ 66372 h 3845364"/>
              <a:gd name="connsiteX1-2345" fmla="*/ 207869 w 5008909"/>
              <a:gd name="connsiteY1-2346" fmla="*/ 473370 h 3845364"/>
              <a:gd name="connsiteX2-2347" fmla="*/ 1681 w 5008909"/>
              <a:gd name="connsiteY2-2348" fmla="*/ 1258678 h 3845364"/>
              <a:gd name="connsiteX3-2349" fmla="*/ 109257 w 5008909"/>
              <a:gd name="connsiteY3-2350" fmla="*/ 2192801 h 3845364"/>
              <a:gd name="connsiteX4-2351" fmla="*/ 91328 w 5008909"/>
              <a:gd name="connsiteY4-2352" fmla="*/ 3144852 h 3845364"/>
              <a:gd name="connsiteX5-2353" fmla="*/ 397921 w 5008909"/>
              <a:gd name="connsiteY5-2354" fmla="*/ 3630741 h 3845364"/>
              <a:gd name="connsiteX6-2355" fmla="*/ 1419898 w 5008909"/>
              <a:gd name="connsiteY6-2356" fmla="*/ 3671977 h 3845364"/>
              <a:gd name="connsiteX7-2357" fmla="*/ 1993639 w 5008909"/>
              <a:gd name="connsiteY7-2358" fmla="*/ 3743695 h 3845364"/>
              <a:gd name="connsiteX8-2359" fmla="*/ 2567379 w 5008909"/>
              <a:gd name="connsiteY8-2360" fmla="*/ 3844099 h 3845364"/>
              <a:gd name="connsiteX9-2361" fmla="*/ 3392133 w 5008909"/>
              <a:gd name="connsiteY9-2362" fmla="*/ 3668391 h 3845364"/>
              <a:gd name="connsiteX10-2363" fmla="*/ 4252744 w 5008909"/>
              <a:gd name="connsiteY10-2364" fmla="*/ 3689906 h 3845364"/>
              <a:gd name="connsiteX11-2365" fmla="*/ 4844415 w 5008909"/>
              <a:gd name="connsiteY11-2366" fmla="*/ 3281116 h 3845364"/>
              <a:gd name="connsiteX12-2367" fmla="*/ 4919719 w 5008909"/>
              <a:gd name="connsiteY12-2368" fmla="*/ 2194593 h 3845364"/>
              <a:gd name="connsiteX13-2369" fmla="*/ 5005780 w 5008909"/>
              <a:gd name="connsiteY13-2370" fmla="*/ 1140344 h 3845364"/>
              <a:gd name="connsiteX14-2371" fmla="*/ 4801384 w 5008909"/>
              <a:gd name="connsiteY14-2372" fmla="*/ 548673 h 3845364"/>
              <a:gd name="connsiteX15-2373" fmla="*/ 4256330 w 5008909"/>
              <a:gd name="connsiteY15-2374" fmla="*/ 136297 h 3845364"/>
              <a:gd name="connsiteX16-2375" fmla="*/ 3483574 w 5008909"/>
              <a:gd name="connsiteY16-2376" fmla="*/ 170362 h 3845364"/>
              <a:gd name="connsiteX17-2377" fmla="*/ 2778946 w 5008909"/>
              <a:gd name="connsiteY17-2378" fmla="*/ 34 h 3845364"/>
              <a:gd name="connsiteX18-2379" fmla="*/ 1748005 w 5008909"/>
              <a:gd name="connsiteY18-2380" fmla="*/ 152435 h 3845364"/>
              <a:gd name="connsiteX19-2381" fmla="*/ 781611 w 5008909"/>
              <a:gd name="connsiteY19-2382" fmla="*/ 66372 h 3845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FE5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3"/>
          <a:stretch>
            <a:fillRect/>
          </a:stretch>
        </p:blipFill>
        <p:spPr>
          <a:xfrm>
            <a:off x="1769588" y="3983284"/>
            <a:ext cx="8317148" cy="5292557"/>
          </a:xfrm>
          <a:prstGeom prst="rect">
            <a:avLst/>
          </a:prstGeom>
        </p:spPr>
      </p:pic>
      <p:sp>
        <p:nvSpPr>
          <p:cNvPr id="23" name="Hộp Văn bản 22"/>
          <p:cNvSpPr txBox="1"/>
          <p:nvPr/>
        </p:nvSpPr>
        <p:spPr>
          <a:xfrm>
            <a:off x="1977390" y="2928620"/>
            <a:ext cx="8611870" cy="1157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400">
                <a:ln w="38100">
                  <a:solidFill>
                    <a:srgbClr val="FFFFFF"/>
                  </a:solidFill>
                </a:ln>
                <a:solidFill>
                  <a:srgbClr val="FFC000"/>
                </a:solidFill>
                <a:latin typeface="iCiel Crocante" panose="02000000000000000000" pitchFamily="2" charset="0"/>
              </a:rPr>
              <a:t>G</a:t>
            </a:r>
            <a:r>
              <a:rPr lang="en-US" sz="5400">
                <a:ln w="38100">
                  <a:solidFill>
                    <a:srgbClr val="FFFFFF"/>
                  </a:solidFill>
                </a:ln>
                <a:solidFill>
                  <a:srgbClr val="00B050"/>
                </a:solidFill>
                <a:latin typeface="iCiel Crocante" panose="02000000000000000000" pitchFamily="2" charset="0"/>
              </a:rPr>
              <a:t>ó</a:t>
            </a:r>
            <a:r>
              <a:rPr lang="en-US" sz="5400">
                <a:ln w="38100">
                  <a:solidFill>
                    <a:srgbClr val="FFFFFF"/>
                  </a:solidFill>
                </a:ln>
                <a:solidFill>
                  <a:srgbClr val="FF6699"/>
                </a:solidFill>
                <a:latin typeface="iCiel Crocante" panose="02000000000000000000" pitchFamily="2" charset="0"/>
              </a:rPr>
              <a:t>c</a:t>
            </a:r>
            <a:r>
              <a:rPr lang="en-US" sz="5400">
                <a:ln w="38100">
                  <a:solidFill>
                    <a:srgbClr val="FFFFFF"/>
                  </a:solidFill>
                </a:ln>
                <a:solidFill>
                  <a:schemeClr val="tx2">
                    <a:lumMod val="75000"/>
                  </a:schemeClr>
                </a:solidFill>
                <a:latin typeface="iCiel Crocante" panose="02000000000000000000" pitchFamily="2" charset="0"/>
              </a:rPr>
              <a:t> </a:t>
            </a:r>
            <a:r>
              <a:rPr lang="en-US" sz="5400">
                <a:ln w="38100">
                  <a:solidFill>
                    <a:srgbClr val="FFFFFF"/>
                  </a:solidFill>
                </a:ln>
                <a:solidFill>
                  <a:srgbClr val="7030A0"/>
                </a:solidFill>
                <a:latin typeface="iCiel Crocante" panose="02000000000000000000" pitchFamily="2" charset="0"/>
              </a:rPr>
              <a:t>c</a:t>
            </a:r>
            <a:r>
              <a:rPr lang="en-US" sz="5400">
                <a:ln w="38100">
                  <a:solidFill>
                    <a:srgbClr val="FFFFFF"/>
                  </a:solidFill>
                </a:ln>
                <a:solidFill>
                  <a:srgbClr val="00B0F0"/>
                </a:solidFill>
                <a:latin typeface="iCiel Crocante" panose="02000000000000000000" pitchFamily="2" charset="0"/>
              </a:rPr>
              <a:t>h</a:t>
            </a:r>
            <a:r>
              <a:rPr lang="en-US" sz="5400">
                <a:ln w="38100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Crocante" panose="02000000000000000000" pitchFamily="2" charset="0"/>
              </a:rPr>
              <a:t>i</a:t>
            </a:r>
            <a:r>
              <a:rPr lang="en-US" sz="5400">
                <a:ln w="38100">
                  <a:solidFill>
                    <a:srgbClr val="FFFFFF"/>
                  </a:solidFill>
                </a:ln>
                <a:solidFill>
                  <a:srgbClr val="92D050"/>
                </a:solidFill>
                <a:latin typeface="iCiel Crocante" panose="02000000000000000000" pitchFamily="2" charset="0"/>
              </a:rPr>
              <a:t>a</a:t>
            </a:r>
            <a:r>
              <a:rPr lang="en-US" sz="5400">
                <a:ln w="38100">
                  <a:solidFill>
                    <a:srgbClr val="FFFFFF"/>
                  </a:solidFill>
                </a:ln>
                <a:solidFill>
                  <a:schemeClr val="tx2">
                    <a:lumMod val="75000"/>
                  </a:schemeClr>
                </a:solidFill>
                <a:latin typeface="iCiel Crocante" panose="02000000000000000000" pitchFamily="2" charset="0"/>
              </a:rPr>
              <a:t> </a:t>
            </a:r>
            <a:r>
              <a:rPr lang="en-US" sz="5400">
                <a:ln w="381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iCiel Crocante" panose="02000000000000000000" pitchFamily="2" charset="0"/>
              </a:rPr>
              <a:t>s</a:t>
            </a:r>
            <a:r>
              <a:rPr lang="en-US" sz="5400">
                <a:ln w="38100">
                  <a:solidFill>
                    <a:srgbClr val="FFFFFF"/>
                  </a:solidFill>
                </a:ln>
                <a:solidFill>
                  <a:srgbClr val="FF6699"/>
                </a:solidFill>
                <a:latin typeface="iCiel Crocante" panose="02000000000000000000" pitchFamily="2" charset="0"/>
              </a:rPr>
              <a:t>ẻ</a:t>
            </a:r>
            <a:endParaRPr lang="en-US" sz="5400">
              <a:ln w="38100">
                <a:solidFill>
                  <a:srgbClr val="FFFFFF"/>
                </a:solidFill>
              </a:ln>
              <a:solidFill>
                <a:srgbClr val="FF6699"/>
              </a:solidFill>
              <a:latin typeface="iCiel Crocante" panose="020000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0" y="1"/>
            <a:ext cx="12192000" cy="6858000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220980" y="145415"/>
            <a:ext cx="5735320" cy="6712585"/>
          </a:xfrm>
          <a:prstGeom prst="roundRect">
            <a:avLst>
              <a:gd name="adj" fmla="val 1195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3427095" y="1177290"/>
            <a:ext cx="832485" cy="444500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8316457" y="914399"/>
            <a:ext cx="2908685" cy="5818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Nghĩa gốc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450850" y="3310255"/>
            <a:ext cx="836295" cy="48577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7793355" y="4298315"/>
            <a:ext cx="3658870" cy="58166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Nghĩa chuyển</a:t>
            </a:r>
            <a:endParaRPr lang="en-US" sz="360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13" idx="3"/>
            <a:endCxn id="14" idx="1"/>
          </p:cNvCxnSpPr>
          <p:nvPr/>
        </p:nvCxnSpPr>
        <p:spPr>
          <a:xfrm>
            <a:off x="1287156" y="3553508"/>
            <a:ext cx="6506210" cy="10356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/>
          <p:cNvSpPr/>
          <p:nvPr/>
        </p:nvSpPr>
        <p:spPr>
          <a:xfrm>
            <a:off x="1633220" y="6355080"/>
            <a:ext cx="707390" cy="410210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 flipV="1">
            <a:off x="2340518" y="5038642"/>
            <a:ext cx="5049555" cy="15217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7232" y="302358"/>
            <a:ext cx="544240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b="0" i="0" u="none" strike="noStrike" baseline="0">
                <a:latin typeface="ArialMT"/>
              </a:rPr>
              <a:t>Nay cháu về nhà mới</a:t>
            </a:r>
            <a:endParaRPr lang="en-US" sz="2800" b="0" i="0" u="none" strike="noStrike" baseline="0">
              <a:latin typeface="ArialMT"/>
            </a:endParaRPr>
          </a:p>
          <a:p>
            <a:pPr algn="l"/>
            <a:r>
              <a:rPr lang="en-US" sz="2800" b="0" i="0" u="none" strike="noStrike" baseline="0">
                <a:latin typeface="ArialMT"/>
              </a:rPr>
              <a:t>Bao cánh cửa – ô trời</a:t>
            </a:r>
            <a:endParaRPr lang="en-US" sz="2800" b="0" i="0" u="none" strike="noStrike" baseline="0">
              <a:latin typeface="ArialMT"/>
            </a:endParaRPr>
          </a:p>
          <a:p>
            <a:pPr algn="l"/>
            <a:r>
              <a:rPr lang="en-US" sz="2800" b="0" i="0" u="none" strike="noStrike" baseline="0">
                <a:latin typeface="ArialMT"/>
              </a:rPr>
              <a:t>Mỗi lần tay đẩy </a:t>
            </a:r>
            <a:r>
              <a:rPr lang="en-US" sz="2800" b="1" i="0" u="none" strike="noStrike" baseline="0">
                <a:latin typeface="Arial-BoldMT"/>
              </a:rPr>
              <a:t>cửa</a:t>
            </a:r>
            <a:endParaRPr lang="en-US" sz="2800" b="1" i="0" u="none" strike="noStrike" baseline="0">
              <a:latin typeface="Arial-BoldMT"/>
            </a:endParaRPr>
          </a:p>
          <a:p>
            <a:pPr algn="l"/>
            <a:r>
              <a:rPr lang="en-US" sz="2800" b="0" i="0" u="none" strike="noStrike" baseline="0">
                <a:latin typeface="ArialMT"/>
              </a:rPr>
              <a:t>Lại nhớ bà khôn nguôi.</a:t>
            </a:r>
            <a:endParaRPr lang="en-US" sz="2800" b="0" i="0" u="none" strike="noStrike" baseline="0">
              <a:latin typeface="ArialMT"/>
            </a:endParaRPr>
          </a:p>
          <a:p>
            <a:pPr algn="l"/>
            <a:r>
              <a:rPr lang="en-US" sz="2800" b="0" i="0" u="none" strike="noStrike" baseline="0">
                <a:latin typeface="ArialMT"/>
              </a:rPr>
              <a:t>		</a:t>
            </a:r>
            <a:r>
              <a:rPr lang="en-US" sz="2400" b="0" i="1" u="none" strike="noStrike" baseline="0">
                <a:latin typeface="ArialMT"/>
              </a:rPr>
              <a:t>Đoàn Thị Lam Luyến</a:t>
            </a:r>
            <a:endParaRPr lang="en-US" sz="2400" b="0" i="1" u="none" strike="noStrike" baseline="0">
              <a:latin typeface="ArialMT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vi-VN" sz="2800" b="0" i="0" u="none" strike="noStrike" baseline="0">
                <a:latin typeface="ArialMT"/>
              </a:rPr>
              <a:t>Nơi con tàu chào mặt đất</a:t>
            </a:r>
            <a:endParaRPr lang="vi-VN" sz="2800" b="0" i="0" u="none" strike="noStrike" baseline="0">
              <a:latin typeface="ArialMT"/>
            </a:endParaRPr>
          </a:p>
          <a:p>
            <a:pPr algn="l"/>
            <a:r>
              <a:rPr lang="en-US" sz="2800" b="0" i="0" u="none" strike="noStrike" baseline="0">
                <a:latin typeface="ArialMT"/>
              </a:rPr>
              <a:t>Còi ngân lên khúc giã từ</a:t>
            </a:r>
            <a:endParaRPr lang="en-US" sz="2800" b="0" i="0" u="none" strike="noStrike" baseline="0">
              <a:latin typeface="ArialMT"/>
            </a:endParaRPr>
          </a:p>
          <a:p>
            <a:pPr algn="l"/>
            <a:r>
              <a:rPr lang="vi-VN" sz="2800" b="1" i="0" u="none" strike="noStrike" baseline="0">
                <a:latin typeface="Arial-BoldMT"/>
              </a:rPr>
              <a:t>Cửa </a:t>
            </a:r>
            <a:r>
              <a:rPr lang="vi-VN" sz="2800" b="0" i="0" u="none" strike="noStrike" baseline="0">
                <a:latin typeface="ArialMT"/>
              </a:rPr>
              <a:t>sông tiễn người ra biển</a:t>
            </a:r>
            <a:endParaRPr lang="vi-VN" sz="2800" b="0" i="0" u="none" strike="noStrike" baseline="0">
              <a:latin typeface="ArialMT"/>
            </a:endParaRPr>
          </a:p>
          <a:p>
            <a:pPr algn="l"/>
            <a:r>
              <a:rPr lang="vi-VN" sz="2800" b="0" i="0" u="none" strike="noStrike" baseline="0">
                <a:latin typeface="ArialMT"/>
              </a:rPr>
              <a:t>Mây trắng lành như phong thư.</a:t>
            </a:r>
            <a:endParaRPr lang="vi-VN" sz="2800" b="0" i="0" u="none" strike="noStrike" baseline="0">
              <a:latin typeface="ArialMT"/>
            </a:endParaRPr>
          </a:p>
          <a:p>
            <a:pPr algn="l"/>
            <a:r>
              <a:rPr lang="en-US" sz="2800" b="0" i="0" u="none" strike="noStrike" baseline="0">
                <a:latin typeface="ArialMT"/>
              </a:rPr>
              <a:t>		</a:t>
            </a:r>
            <a:r>
              <a:rPr lang="en-US" sz="2400" b="0" i="1" u="none" strike="noStrike" baseline="0">
                <a:latin typeface="ArialMT"/>
              </a:rPr>
              <a:t>Quang Huy</a:t>
            </a:r>
            <a:endParaRPr lang="en-US" sz="2800" b="0" i="1" u="none" strike="noStrike" baseline="0">
              <a:latin typeface="ArialMT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vi-VN" sz="2800" b="0" i="0" u="none" strike="noStrike" baseline="0">
                <a:latin typeface="ArialMT"/>
              </a:rPr>
              <a:t>Đường chiều nay bạn mở</a:t>
            </a:r>
            <a:endParaRPr lang="vi-VN" sz="2800" b="0" i="0" u="none" strike="noStrike" baseline="0">
              <a:latin typeface="ArialMT"/>
            </a:endParaRPr>
          </a:p>
          <a:p>
            <a:pPr algn="l"/>
            <a:r>
              <a:rPr lang="vi-VN" sz="2800" b="0" i="0" u="none" strike="noStrike" baseline="0">
                <a:latin typeface="ArialMT"/>
              </a:rPr>
              <a:t>Quân ta đang bươn đèo</a:t>
            </a:r>
            <a:endParaRPr lang="vi-VN" sz="2800" b="0" i="0" u="none" strike="noStrike" baseline="0">
              <a:latin typeface="ArialMT"/>
            </a:endParaRPr>
          </a:p>
          <a:p>
            <a:pPr algn="l"/>
            <a:r>
              <a:rPr lang="vi-VN" sz="2800" b="0" i="0" u="none" strike="noStrike" baseline="0">
                <a:latin typeface="ArialMT"/>
              </a:rPr>
              <a:t>Sau lưng hoàng hôn đỏ</a:t>
            </a:r>
            <a:endParaRPr lang="vi-VN" sz="2800" b="0" i="0" u="none" strike="noStrike" baseline="0">
              <a:latin typeface="ArialMT"/>
            </a:endParaRPr>
          </a:p>
          <a:p>
            <a:pPr algn="l"/>
            <a:r>
              <a:rPr lang="vi-VN" sz="2800" b="0" i="0" u="none" strike="noStrike" baseline="0">
                <a:latin typeface="ArialMT"/>
              </a:rPr>
              <a:t>Trước </a:t>
            </a:r>
            <a:r>
              <a:rPr lang="vi-VN" sz="2800" b="1" i="0" u="none" strike="noStrike" baseline="0">
                <a:latin typeface="Arial-BoldMT"/>
              </a:rPr>
              <a:t>cửa </a:t>
            </a:r>
            <a:r>
              <a:rPr lang="vi-VN" sz="2800" b="0" i="0" u="none" strike="noStrike" baseline="0">
                <a:latin typeface="ArialMT"/>
              </a:rPr>
              <a:t>rừng trăng treo...</a:t>
            </a:r>
            <a:endParaRPr lang="vi-VN" sz="2800" b="0" i="0" u="none" strike="noStrike" baseline="0">
              <a:latin typeface="ArialMT"/>
            </a:endParaRPr>
          </a:p>
          <a:p>
            <a:pPr algn="l"/>
            <a:r>
              <a:rPr lang="en-US" sz="2800" b="0" i="0" u="none" strike="noStrike" baseline="0">
                <a:latin typeface="ArialMT"/>
              </a:rPr>
              <a:t>			</a:t>
            </a:r>
            <a:r>
              <a:rPr lang="en-US" sz="2400" b="0" i="1" u="none" strike="noStrike" baseline="0">
                <a:latin typeface="ArialMT"/>
              </a:rPr>
              <a:t>Phạm Quốc Ca</a:t>
            </a:r>
            <a:endParaRPr lang="en-US" sz="2800" i="1"/>
          </a:p>
        </p:txBody>
      </p:sp>
      <p:pic>
        <p:nvPicPr>
          <p:cNvPr id="4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497" y="231158"/>
            <a:ext cx="1451515" cy="1926137"/>
          </a:xfrm>
          <a:prstGeom prst="rect">
            <a:avLst/>
          </a:prstGeom>
        </p:spPr>
      </p:pic>
      <p:pic>
        <p:nvPicPr>
          <p:cNvPr id="5" name="Picture 2" descr="Tập đọc: Cửa sông - TRUNG TÂM GIA SƯ TÂM TÀI Đ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16" y="2540114"/>
            <a:ext cx="2687262" cy="1521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636" y="5176542"/>
            <a:ext cx="2627142" cy="14780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Arrow Connector 11"/>
          <p:cNvCxnSpPr>
            <a:stCxn id="3" idx="3"/>
          </p:cNvCxnSpPr>
          <p:nvPr/>
        </p:nvCxnSpPr>
        <p:spPr>
          <a:xfrm>
            <a:off x="4259851" y="1399309"/>
            <a:ext cx="36965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animBg="1"/>
      <p:bldP spid="13" grpId="0" bldLvl="0" animBg="1"/>
      <p:bldP spid="14" grpId="0" bldLvl="0" animBg="1"/>
      <p:bldP spid="1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-90520" y="0"/>
            <a:ext cx="12192000" cy="6858000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242570" y="145415"/>
            <a:ext cx="6000115" cy="6712585"/>
          </a:xfrm>
          <a:prstGeom prst="roundRect">
            <a:avLst>
              <a:gd name="adj" fmla="val 11957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161310" y="1380159"/>
            <a:ext cx="875474" cy="540328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793182" y="1068432"/>
            <a:ext cx="3034146" cy="5818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Nghĩa gốc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>
            <a:stCxn id="3" idx="3"/>
            <a:endCxn id="14" idx="1"/>
          </p:cNvCxnSpPr>
          <p:nvPr/>
        </p:nvCxnSpPr>
        <p:spPr>
          <a:xfrm>
            <a:off x="3037419" y="1650323"/>
            <a:ext cx="4756150" cy="29387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/>
          <p:cNvSpPr/>
          <p:nvPr/>
        </p:nvSpPr>
        <p:spPr>
          <a:xfrm>
            <a:off x="3036784" y="2888672"/>
            <a:ext cx="875474" cy="41197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7793355" y="4298315"/>
            <a:ext cx="3631565" cy="5816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Nghĩa chuyển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13" idx="3"/>
            <a:endCxn id="7" idx="1"/>
          </p:cNvCxnSpPr>
          <p:nvPr/>
        </p:nvCxnSpPr>
        <p:spPr>
          <a:xfrm flipV="1">
            <a:off x="3912258" y="1359378"/>
            <a:ext cx="3880924" cy="17352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/>
          <p:cNvSpPr/>
          <p:nvPr/>
        </p:nvSpPr>
        <p:spPr>
          <a:xfrm>
            <a:off x="875665" y="3969385"/>
            <a:ext cx="960120" cy="40957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1835496" y="4174748"/>
            <a:ext cx="5777346" cy="4107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1537" y="316328"/>
            <a:ext cx="544240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Không có chân có cánh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Mà lại gọi: con sông?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Không có lá có cành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Lại gọi là: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ngọn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gió?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		</a:t>
            </a: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Xuân Quỳnh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Mặt trời vừa lên tỏ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Bông lúa chín thêm vàng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Sương treo đầu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ngọn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cỏ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Sương lại càng long lanh.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		</a:t>
            </a: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Trần Hữu Thung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Ngọn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lửa tự đâu ra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Bếp nhà ai cũng có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Lửa bao nhiêu tuổi rồi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Mà vẫn như con nhỏ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Reo bập bùng trước gió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Như chơi trò ú tim.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		</a:t>
            </a: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Vũ Quần Phương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0030690" y="431714"/>
            <a:ext cx="2403659" cy="1484259"/>
          </a:xfrm>
          <a:custGeom>
            <a:avLst/>
            <a:gdLst/>
            <a:ahLst/>
            <a:cxnLst/>
            <a:rect l="l" t="t" r="r" b="b"/>
            <a:pathLst>
              <a:path w="6555131" h="4047793">
                <a:moveTo>
                  <a:pt x="0" y="0"/>
                </a:moveTo>
                <a:lnTo>
                  <a:pt x="6555131" y="0"/>
                </a:lnTo>
                <a:lnTo>
                  <a:pt x="6555131" y="4047793"/>
                </a:lnTo>
                <a:lnTo>
                  <a:pt x="0" y="4047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94854" y="4042459"/>
            <a:ext cx="598237" cy="2257497"/>
          </a:xfrm>
          <a:prstGeom prst="rect">
            <a:avLst/>
          </a:prstGeom>
        </p:spPr>
      </p:pic>
      <p:sp>
        <p:nvSpPr>
          <p:cNvPr id="6" name="Freeform 7"/>
          <p:cNvSpPr/>
          <p:nvPr/>
        </p:nvSpPr>
        <p:spPr>
          <a:xfrm>
            <a:off x="7567930" y="5086414"/>
            <a:ext cx="1576069" cy="1312077"/>
          </a:xfrm>
          <a:custGeom>
            <a:avLst/>
            <a:gdLst/>
            <a:ahLst/>
            <a:cxnLst/>
            <a:rect l="l" t="t" r="r" b="b"/>
            <a:pathLst>
              <a:path w="3513562" h="2925040">
                <a:moveTo>
                  <a:pt x="0" y="0"/>
                </a:moveTo>
                <a:lnTo>
                  <a:pt x="3513562" y="0"/>
                </a:lnTo>
                <a:lnTo>
                  <a:pt x="3513562" y="2925040"/>
                </a:lnTo>
                <a:lnTo>
                  <a:pt x="0" y="2925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3" grpId="0" animBg="1"/>
      <p:bldP spid="14" grpId="0" bldLvl="0" animBg="1"/>
      <p:bldP spid="18" grpId="0" bldLvl="0" animBg="1"/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/>
          <p:cNvGrpSpPr/>
          <p:nvPr/>
        </p:nvGrpSpPr>
        <p:grpSpPr>
          <a:xfrm>
            <a:off x="1221241" y="5237188"/>
            <a:ext cx="9045724" cy="1620812"/>
            <a:chOff x="1221241" y="5237188"/>
            <a:chExt cx="9045724" cy="1620812"/>
          </a:xfrm>
        </p:grpSpPr>
        <p:pic>
          <p:nvPicPr>
            <p:cNvPr id="11" name="Hình ảnh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62" b="90213" l="6066" r="97641">
                          <a14:foregroundMark x1="8930" y1="71489" x2="14322" y2="86383"/>
                          <a14:foregroundMark x1="14322" y1="86383" x2="50463" y2="91915"/>
                          <a14:foregroundMark x1="50463" y1="91915" x2="79865" y2="85957"/>
                          <a14:foregroundMark x1="79865" y1="85957" x2="88627" y2="90638"/>
                          <a14:foregroundMark x1="89385" y1="34043" x2="92839" y2="76596"/>
                          <a14:foregroundMark x1="95366" y1="57021" x2="97725" y2="69787"/>
                          <a14:foregroundMark x1="6487" y1="64681" x2="6066" y2="72340"/>
                          <a14:foregroundMark x1="15501" y1="10213" x2="23083" y2="11915"/>
                          <a14:foregroundMark x1="23083" y1="11915" x2="32856" y2="11915"/>
                          <a14:foregroundMark x1="32856" y1="11915" x2="46588" y2="12340"/>
                          <a14:foregroundMark x1="55939" y1="10638" x2="62932" y2="9787"/>
                          <a14:foregroundMark x1="62932" y1="9787" x2="64532" y2="11064"/>
                          <a14:foregroundMark x1="74052" y1="10213" x2="80876" y2="10638"/>
                          <a14:foregroundMark x1="80876" y1="10638" x2="86942" y2="10213"/>
                          <a14:foregroundMark x1="86942" y1="10213" x2="88627" y2="10638"/>
                          <a14:foregroundMark x1="80118" y1="11915" x2="86268" y2="11915"/>
                          <a14:foregroundMark x1="86268" y1="11915" x2="88880" y2="11489"/>
                          <a14:backgroundMark x1="20219" y1="32766" x2="49705" y2="45532"/>
                          <a14:backgroundMark x1="49705" y1="45532" x2="64195" y2="34043"/>
                          <a14:backgroundMark x1="64195" y1="34043" x2="68324" y2="24255"/>
                          <a14:backgroundMark x1="62342" y1="24681" x2="69166" y2="32766"/>
                          <a14:backgroundMark x1="69166" y1="32766" x2="69166" y2="33191"/>
                        </a14:backgroundRemoval>
                      </a14:imgEffect>
                    </a14:imgLayer>
                  </a14:imgProps>
                </a:ext>
              </a:extLst>
            </a:blip>
            <a:srcRect t="9495"/>
            <a:stretch>
              <a:fillRect/>
            </a:stretch>
          </p:blipFill>
          <p:spPr>
            <a:xfrm>
              <a:off x="1221241" y="5237188"/>
              <a:ext cx="9045724" cy="1620812"/>
            </a:xfrm>
            <a:prstGeom prst="rect">
              <a:avLst/>
            </a:prstGeom>
          </p:spPr>
        </p:pic>
        <p:sp>
          <p:nvSpPr>
            <p:cNvPr id="12" name="Hình thang 11"/>
            <p:cNvSpPr/>
            <p:nvPr/>
          </p:nvSpPr>
          <p:spPr>
            <a:xfrm>
              <a:off x="1587733" y="5237188"/>
              <a:ext cx="8679232" cy="1089670"/>
            </a:xfrm>
            <a:prstGeom prst="trapezoid">
              <a:avLst>
                <a:gd name="adj" fmla="val 93981"/>
              </a:avLst>
            </a:prstGeom>
            <a:solidFill>
              <a:srgbClr val="FFDD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Hình ảnh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>
            <a:fillRect/>
          </a:stretch>
        </p:blipFill>
        <p:spPr>
          <a:xfrm>
            <a:off x="9391748" y="3622864"/>
            <a:ext cx="2377811" cy="3464203"/>
          </a:xfrm>
          <a:prstGeom prst="rect">
            <a:avLst/>
          </a:prstGeom>
        </p:spPr>
      </p:pic>
      <p:pic>
        <p:nvPicPr>
          <p:cNvPr id="15" name="Hình ảnh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>
            <a:fillRect/>
          </a:stretch>
        </p:blipFill>
        <p:spPr>
          <a:xfrm>
            <a:off x="0" y="3291170"/>
            <a:ext cx="2628488" cy="4046667"/>
          </a:xfrm>
          <a:prstGeom prst="rect">
            <a:avLst/>
          </a:prstGeom>
        </p:spPr>
      </p:pic>
      <p:sp>
        <p:nvSpPr>
          <p:cNvPr id="1033" name="รูปแบบอิสระ 45"/>
          <p:cNvSpPr/>
          <p:nvPr/>
        </p:nvSpPr>
        <p:spPr>
          <a:xfrm>
            <a:off x="2833882" y="805239"/>
            <a:ext cx="5820442" cy="2097191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-1" fmla="*/ 807590 w 5016959"/>
              <a:gd name="connsiteY0-2" fmla="*/ 21546 h 3839713"/>
              <a:gd name="connsiteX1-3" fmla="*/ 215919 w 5016959"/>
              <a:gd name="connsiteY1-4" fmla="*/ 473367 h 3839713"/>
              <a:gd name="connsiteX2-5" fmla="*/ 162131 w 5016959"/>
              <a:gd name="connsiteY2-6" fmla="*/ 1258675 h 3839713"/>
              <a:gd name="connsiteX3-7" fmla="*/ 766 w 5016959"/>
              <a:gd name="connsiteY3-8" fmla="*/ 1882619 h 3839713"/>
              <a:gd name="connsiteX4-9" fmla="*/ 108343 w 5016959"/>
              <a:gd name="connsiteY4-10" fmla="*/ 2560350 h 3839713"/>
              <a:gd name="connsiteX5-11" fmla="*/ 269707 w 5016959"/>
              <a:gd name="connsiteY5-12" fmla="*/ 3431720 h 3839713"/>
              <a:gd name="connsiteX6-13" fmla="*/ 764559 w 5016959"/>
              <a:gd name="connsiteY6-14" fmla="*/ 3765207 h 3839713"/>
              <a:gd name="connsiteX7-15" fmla="*/ 1141077 w 5016959"/>
              <a:gd name="connsiteY7-16" fmla="*/ 3689903 h 3839713"/>
              <a:gd name="connsiteX8-17" fmla="*/ 1388503 w 5016959"/>
              <a:gd name="connsiteY8-18" fmla="*/ 3829753 h 3839713"/>
              <a:gd name="connsiteX9-19" fmla="*/ 1711232 w 5016959"/>
              <a:gd name="connsiteY9-20" fmla="*/ 3818995 h 3839713"/>
              <a:gd name="connsiteX10-21" fmla="*/ 2001689 w 5016959"/>
              <a:gd name="connsiteY10-22" fmla="*/ 3743692 h 3839713"/>
              <a:gd name="connsiteX11-23" fmla="*/ 2808512 w 5016959"/>
              <a:gd name="connsiteY11-24" fmla="*/ 3808237 h 3839713"/>
              <a:gd name="connsiteX12-25" fmla="*/ 3400183 w 5016959"/>
              <a:gd name="connsiteY12-26" fmla="*/ 3668388 h 3839713"/>
              <a:gd name="connsiteX13-27" fmla="*/ 4260794 w 5016959"/>
              <a:gd name="connsiteY13-28" fmla="*/ 3689903 h 3839713"/>
              <a:gd name="connsiteX14-29" fmla="*/ 4852465 w 5016959"/>
              <a:gd name="connsiteY14-30" fmla="*/ 3281113 h 3839713"/>
              <a:gd name="connsiteX15-31" fmla="*/ 4927769 w 5016959"/>
              <a:gd name="connsiteY15-32" fmla="*/ 2194590 h 3839713"/>
              <a:gd name="connsiteX16-33" fmla="*/ 5013830 w 5016959"/>
              <a:gd name="connsiteY16-34" fmla="*/ 1140341 h 3839713"/>
              <a:gd name="connsiteX17-35" fmla="*/ 4809434 w 5016959"/>
              <a:gd name="connsiteY17-36" fmla="*/ 548670 h 3839713"/>
              <a:gd name="connsiteX18-37" fmla="*/ 4174733 w 5016959"/>
              <a:gd name="connsiteY18-38" fmla="*/ 118364 h 3839713"/>
              <a:gd name="connsiteX19-39" fmla="*/ 3948823 w 5016959"/>
              <a:gd name="connsiteY19-40" fmla="*/ 96849 h 3839713"/>
              <a:gd name="connsiteX20-41" fmla="*/ 3733670 w 5016959"/>
              <a:gd name="connsiteY20-42" fmla="*/ 30 h 3839713"/>
              <a:gd name="connsiteX21-43" fmla="*/ 3055938 w 5016959"/>
              <a:gd name="connsiteY21-44" fmla="*/ 107607 h 3839713"/>
              <a:gd name="connsiteX22-45" fmla="*/ 2507298 w 5016959"/>
              <a:gd name="connsiteY22-46" fmla="*/ 30 h 3839713"/>
              <a:gd name="connsiteX23-47" fmla="*/ 2507298 w 5016959"/>
              <a:gd name="connsiteY23-48" fmla="*/ 30 h 3839713"/>
              <a:gd name="connsiteX24-49" fmla="*/ 2087750 w 5016959"/>
              <a:gd name="connsiteY24-50" fmla="*/ 53819 h 3839713"/>
              <a:gd name="connsiteX25-51" fmla="*/ 807590 w 5016959"/>
              <a:gd name="connsiteY25-52" fmla="*/ 21546 h 3839713"/>
              <a:gd name="connsiteX0-53" fmla="*/ 807590 w 5016959"/>
              <a:gd name="connsiteY0-54" fmla="*/ 21546 h 3830371"/>
              <a:gd name="connsiteX1-55" fmla="*/ 215919 w 5016959"/>
              <a:gd name="connsiteY1-56" fmla="*/ 473367 h 3830371"/>
              <a:gd name="connsiteX2-57" fmla="*/ 162131 w 5016959"/>
              <a:gd name="connsiteY2-58" fmla="*/ 1258675 h 3830371"/>
              <a:gd name="connsiteX3-59" fmla="*/ 766 w 5016959"/>
              <a:gd name="connsiteY3-60" fmla="*/ 1882619 h 3830371"/>
              <a:gd name="connsiteX4-61" fmla="*/ 108343 w 5016959"/>
              <a:gd name="connsiteY4-62" fmla="*/ 2560350 h 3830371"/>
              <a:gd name="connsiteX5-63" fmla="*/ 269707 w 5016959"/>
              <a:gd name="connsiteY5-64" fmla="*/ 3431720 h 3830371"/>
              <a:gd name="connsiteX6-65" fmla="*/ 764559 w 5016959"/>
              <a:gd name="connsiteY6-66" fmla="*/ 3765207 h 3830371"/>
              <a:gd name="connsiteX7-67" fmla="*/ 1141077 w 5016959"/>
              <a:gd name="connsiteY7-68" fmla="*/ 3689903 h 3830371"/>
              <a:gd name="connsiteX8-69" fmla="*/ 1388503 w 5016959"/>
              <a:gd name="connsiteY8-70" fmla="*/ 3829753 h 3830371"/>
              <a:gd name="connsiteX9-71" fmla="*/ 2001689 w 5016959"/>
              <a:gd name="connsiteY9-72" fmla="*/ 3743692 h 3830371"/>
              <a:gd name="connsiteX10-73" fmla="*/ 2808512 w 5016959"/>
              <a:gd name="connsiteY10-74" fmla="*/ 3808237 h 3830371"/>
              <a:gd name="connsiteX11-75" fmla="*/ 3400183 w 5016959"/>
              <a:gd name="connsiteY11-76" fmla="*/ 3668388 h 3830371"/>
              <a:gd name="connsiteX12-77" fmla="*/ 4260794 w 5016959"/>
              <a:gd name="connsiteY12-78" fmla="*/ 3689903 h 3830371"/>
              <a:gd name="connsiteX13-79" fmla="*/ 4852465 w 5016959"/>
              <a:gd name="connsiteY13-80" fmla="*/ 3281113 h 3830371"/>
              <a:gd name="connsiteX14-81" fmla="*/ 4927769 w 5016959"/>
              <a:gd name="connsiteY14-82" fmla="*/ 2194590 h 3830371"/>
              <a:gd name="connsiteX15-83" fmla="*/ 5013830 w 5016959"/>
              <a:gd name="connsiteY15-84" fmla="*/ 1140341 h 3830371"/>
              <a:gd name="connsiteX16-85" fmla="*/ 4809434 w 5016959"/>
              <a:gd name="connsiteY16-86" fmla="*/ 548670 h 3830371"/>
              <a:gd name="connsiteX17-87" fmla="*/ 4174733 w 5016959"/>
              <a:gd name="connsiteY17-88" fmla="*/ 118364 h 3830371"/>
              <a:gd name="connsiteX18-89" fmla="*/ 3948823 w 5016959"/>
              <a:gd name="connsiteY18-90" fmla="*/ 96849 h 3830371"/>
              <a:gd name="connsiteX19-91" fmla="*/ 3733670 w 5016959"/>
              <a:gd name="connsiteY19-92" fmla="*/ 30 h 3830371"/>
              <a:gd name="connsiteX20-93" fmla="*/ 3055938 w 5016959"/>
              <a:gd name="connsiteY20-94" fmla="*/ 107607 h 3830371"/>
              <a:gd name="connsiteX21-95" fmla="*/ 2507298 w 5016959"/>
              <a:gd name="connsiteY21-96" fmla="*/ 30 h 3830371"/>
              <a:gd name="connsiteX22-97" fmla="*/ 2507298 w 5016959"/>
              <a:gd name="connsiteY22-98" fmla="*/ 30 h 3830371"/>
              <a:gd name="connsiteX23-99" fmla="*/ 2087750 w 5016959"/>
              <a:gd name="connsiteY23-100" fmla="*/ 53819 h 3830371"/>
              <a:gd name="connsiteX24-101" fmla="*/ 807590 w 5016959"/>
              <a:gd name="connsiteY24-102" fmla="*/ 21546 h 3830371"/>
              <a:gd name="connsiteX0-103" fmla="*/ 807590 w 5016959"/>
              <a:gd name="connsiteY0-104" fmla="*/ 21546 h 3839292"/>
              <a:gd name="connsiteX1-105" fmla="*/ 215919 w 5016959"/>
              <a:gd name="connsiteY1-106" fmla="*/ 473367 h 3839292"/>
              <a:gd name="connsiteX2-107" fmla="*/ 162131 w 5016959"/>
              <a:gd name="connsiteY2-108" fmla="*/ 1258675 h 3839292"/>
              <a:gd name="connsiteX3-109" fmla="*/ 766 w 5016959"/>
              <a:gd name="connsiteY3-110" fmla="*/ 1882619 h 3839292"/>
              <a:gd name="connsiteX4-111" fmla="*/ 108343 w 5016959"/>
              <a:gd name="connsiteY4-112" fmla="*/ 2560350 h 3839292"/>
              <a:gd name="connsiteX5-113" fmla="*/ 269707 w 5016959"/>
              <a:gd name="connsiteY5-114" fmla="*/ 3431720 h 3839292"/>
              <a:gd name="connsiteX6-115" fmla="*/ 764559 w 5016959"/>
              <a:gd name="connsiteY6-116" fmla="*/ 3765207 h 3839292"/>
              <a:gd name="connsiteX7-117" fmla="*/ 1141077 w 5016959"/>
              <a:gd name="connsiteY7-118" fmla="*/ 3689903 h 3839292"/>
              <a:gd name="connsiteX8-119" fmla="*/ 1540903 w 5016959"/>
              <a:gd name="connsiteY8-120" fmla="*/ 3838718 h 3839292"/>
              <a:gd name="connsiteX9-121" fmla="*/ 2001689 w 5016959"/>
              <a:gd name="connsiteY9-122" fmla="*/ 3743692 h 3839292"/>
              <a:gd name="connsiteX10-123" fmla="*/ 2808512 w 5016959"/>
              <a:gd name="connsiteY10-124" fmla="*/ 3808237 h 3839292"/>
              <a:gd name="connsiteX11-125" fmla="*/ 3400183 w 5016959"/>
              <a:gd name="connsiteY11-126" fmla="*/ 3668388 h 3839292"/>
              <a:gd name="connsiteX12-127" fmla="*/ 4260794 w 5016959"/>
              <a:gd name="connsiteY12-128" fmla="*/ 3689903 h 3839292"/>
              <a:gd name="connsiteX13-129" fmla="*/ 4852465 w 5016959"/>
              <a:gd name="connsiteY13-130" fmla="*/ 3281113 h 3839292"/>
              <a:gd name="connsiteX14-131" fmla="*/ 4927769 w 5016959"/>
              <a:gd name="connsiteY14-132" fmla="*/ 2194590 h 3839292"/>
              <a:gd name="connsiteX15-133" fmla="*/ 5013830 w 5016959"/>
              <a:gd name="connsiteY15-134" fmla="*/ 1140341 h 3839292"/>
              <a:gd name="connsiteX16-135" fmla="*/ 4809434 w 5016959"/>
              <a:gd name="connsiteY16-136" fmla="*/ 548670 h 3839292"/>
              <a:gd name="connsiteX17-137" fmla="*/ 4174733 w 5016959"/>
              <a:gd name="connsiteY17-138" fmla="*/ 118364 h 3839292"/>
              <a:gd name="connsiteX18-139" fmla="*/ 3948823 w 5016959"/>
              <a:gd name="connsiteY18-140" fmla="*/ 96849 h 3839292"/>
              <a:gd name="connsiteX19-141" fmla="*/ 3733670 w 5016959"/>
              <a:gd name="connsiteY19-142" fmla="*/ 30 h 3839292"/>
              <a:gd name="connsiteX20-143" fmla="*/ 3055938 w 5016959"/>
              <a:gd name="connsiteY20-144" fmla="*/ 107607 h 3839292"/>
              <a:gd name="connsiteX21-145" fmla="*/ 2507298 w 5016959"/>
              <a:gd name="connsiteY21-146" fmla="*/ 30 h 3839292"/>
              <a:gd name="connsiteX22-147" fmla="*/ 2507298 w 5016959"/>
              <a:gd name="connsiteY22-148" fmla="*/ 30 h 3839292"/>
              <a:gd name="connsiteX23-149" fmla="*/ 2087750 w 5016959"/>
              <a:gd name="connsiteY23-150" fmla="*/ 53819 h 3839292"/>
              <a:gd name="connsiteX24-151" fmla="*/ 807590 w 5016959"/>
              <a:gd name="connsiteY24-152" fmla="*/ 21546 h 3839292"/>
              <a:gd name="connsiteX0-153" fmla="*/ 807590 w 5016959"/>
              <a:gd name="connsiteY0-154" fmla="*/ 21546 h 3839292"/>
              <a:gd name="connsiteX1-155" fmla="*/ 215919 w 5016959"/>
              <a:gd name="connsiteY1-156" fmla="*/ 473367 h 3839292"/>
              <a:gd name="connsiteX2-157" fmla="*/ 162131 w 5016959"/>
              <a:gd name="connsiteY2-158" fmla="*/ 1258675 h 3839292"/>
              <a:gd name="connsiteX3-159" fmla="*/ 766 w 5016959"/>
              <a:gd name="connsiteY3-160" fmla="*/ 1882619 h 3839292"/>
              <a:gd name="connsiteX4-161" fmla="*/ 108343 w 5016959"/>
              <a:gd name="connsiteY4-162" fmla="*/ 2560350 h 3839292"/>
              <a:gd name="connsiteX5-163" fmla="*/ 269707 w 5016959"/>
              <a:gd name="connsiteY5-164" fmla="*/ 3431720 h 3839292"/>
              <a:gd name="connsiteX6-165" fmla="*/ 585265 w 5016959"/>
              <a:gd name="connsiteY6-166" fmla="*/ 3729349 h 3839292"/>
              <a:gd name="connsiteX7-167" fmla="*/ 1141077 w 5016959"/>
              <a:gd name="connsiteY7-168" fmla="*/ 3689903 h 3839292"/>
              <a:gd name="connsiteX8-169" fmla="*/ 1540903 w 5016959"/>
              <a:gd name="connsiteY8-170" fmla="*/ 3838718 h 3839292"/>
              <a:gd name="connsiteX9-171" fmla="*/ 2001689 w 5016959"/>
              <a:gd name="connsiteY9-172" fmla="*/ 3743692 h 3839292"/>
              <a:gd name="connsiteX10-173" fmla="*/ 2808512 w 5016959"/>
              <a:gd name="connsiteY10-174" fmla="*/ 3808237 h 3839292"/>
              <a:gd name="connsiteX11-175" fmla="*/ 3400183 w 5016959"/>
              <a:gd name="connsiteY11-176" fmla="*/ 3668388 h 3839292"/>
              <a:gd name="connsiteX12-177" fmla="*/ 4260794 w 5016959"/>
              <a:gd name="connsiteY12-178" fmla="*/ 3689903 h 3839292"/>
              <a:gd name="connsiteX13-179" fmla="*/ 4852465 w 5016959"/>
              <a:gd name="connsiteY13-180" fmla="*/ 3281113 h 3839292"/>
              <a:gd name="connsiteX14-181" fmla="*/ 4927769 w 5016959"/>
              <a:gd name="connsiteY14-182" fmla="*/ 2194590 h 3839292"/>
              <a:gd name="connsiteX15-183" fmla="*/ 5013830 w 5016959"/>
              <a:gd name="connsiteY15-184" fmla="*/ 1140341 h 3839292"/>
              <a:gd name="connsiteX16-185" fmla="*/ 4809434 w 5016959"/>
              <a:gd name="connsiteY16-186" fmla="*/ 548670 h 3839292"/>
              <a:gd name="connsiteX17-187" fmla="*/ 4174733 w 5016959"/>
              <a:gd name="connsiteY17-188" fmla="*/ 118364 h 3839292"/>
              <a:gd name="connsiteX18-189" fmla="*/ 3948823 w 5016959"/>
              <a:gd name="connsiteY18-190" fmla="*/ 96849 h 3839292"/>
              <a:gd name="connsiteX19-191" fmla="*/ 3733670 w 5016959"/>
              <a:gd name="connsiteY19-192" fmla="*/ 30 h 3839292"/>
              <a:gd name="connsiteX20-193" fmla="*/ 3055938 w 5016959"/>
              <a:gd name="connsiteY20-194" fmla="*/ 107607 h 3839292"/>
              <a:gd name="connsiteX21-195" fmla="*/ 2507298 w 5016959"/>
              <a:gd name="connsiteY21-196" fmla="*/ 30 h 3839292"/>
              <a:gd name="connsiteX22-197" fmla="*/ 2507298 w 5016959"/>
              <a:gd name="connsiteY22-198" fmla="*/ 30 h 3839292"/>
              <a:gd name="connsiteX23-199" fmla="*/ 2087750 w 5016959"/>
              <a:gd name="connsiteY23-200" fmla="*/ 53819 h 3839292"/>
              <a:gd name="connsiteX24-201" fmla="*/ 807590 w 5016959"/>
              <a:gd name="connsiteY24-202" fmla="*/ 21546 h 3839292"/>
              <a:gd name="connsiteX0-203" fmla="*/ 807590 w 5016959"/>
              <a:gd name="connsiteY0-204" fmla="*/ 21546 h 3839292"/>
              <a:gd name="connsiteX1-205" fmla="*/ 215919 w 5016959"/>
              <a:gd name="connsiteY1-206" fmla="*/ 473367 h 3839292"/>
              <a:gd name="connsiteX2-207" fmla="*/ 162131 w 5016959"/>
              <a:gd name="connsiteY2-208" fmla="*/ 1258675 h 3839292"/>
              <a:gd name="connsiteX3-209" fmla="*/ 766 w 5016959"/>
              <a:gd name="connsiteY3-210" fmla="*/ 1882619 h 3839292"/>
              <a:gd name="connsiteX4-211" fmla="*/ 108343 w 5016959"/>
              <a:gd name="connsiteY4-212" fmla="*/ 2560350 h 3839292"/>
              <a:gd name="connsiteX5-213" fmla="*/ 269707 w 5016959"/>
              <a:gd name="connsiteY5-214" fmla="*/ 3431720 h 3839292"/>
              <a:gd name="connsiteX6-215" fmla="*/ 585265 w 5016959"/>
              <a:gd name="connsiteY6-216" fmla="*/ 3729349 h 3839292"/>
              <a:gd name="connsiteX7-217" fmla="*/ 1141077 w 5016959"/>
              <a:gd name="connsiteY7-218" fmla="*/ 3689903 h 3839292"/>
              <a:gd name="connsiteX8-219" fmla="*/ 1540903 w 5016959"/>
              <a:gd name="connsiteY8-220" fmla="*/ 3838718 h 3839292"/>
              <a:gd name="connsiteX9-221" fmla="*/ 2001689 w 5016959"/>
              <a:gd name="connsiteY9-222" fmla="*/ 3743692 h 3839292"/>
              <a:gd name="connsiteX10-223" fmla="*/ 2808512 w 5016959"/>
              <a:gd name="connsiteY10-224" fmla="*/ 3808237 h 3839292"/>
              <a:gd name="connsiteX11-225" fmla="*/ 3400183 w 5016959"/>
              <a:gd name="connsiteY11-226" fmla="*/ 3668388 h 3839292"/>
              <a:gd name="connsiteX12-227" fmla="*/ 4260794 w 5016959"/>
              <a:gd name="connsiteY12-228" fmla="*/ 3689903 h 3839292"/>
              <a:gd name="connsiteX13-229" fmla="*/ 4852465 w 5016959"/>
              <a:gd name="connsiteY13-230" fmla="*/ 3281113 h 3839292"/>
              <a:gd name="connsiteX14-231" fmla="*/ 4927769 w 5016959"/>
              <a:gd name="connsiteY14-232" fmla="*/ 2194590 h 3839292"/>
              <a:gd name="connsiteX15-233" fmla="*/ 5013830 w 5016959"/>
              <a:gd name="connsiteY15-234" fmla="*/ 1140341 h 3839292"/>
              <a:gd name="connsiteX16-235" fmla="*/ 4809434 w 5016959"/>
              <a:gd name="connsiteY16-236" fmla="*/ 548670 h 3839292"/>
              <a:gd name="connsiteX17-237" fmla="*/ 4174733 w 5016959"/>
              <a:gd name="connsiteY17-238" fmla="*/ 118364 h 3839292"/>
              <a:gd name="connsiteX18-239" fmla="*/ 3948823 w 5016959"/>
              <a:gd name="connsiteY18-240" fmla="*/ 96849 h 3839292"/>
              <a:gd name="connsiteX19-241" fmla="*/ 3733670 w 5016959"/>
              <a:gd name="connsiteY19-242" fmla="*/ 30 h 3839292"/>
              <a:gd name="connsiteX20-243" fmla="*/ 3055938 w 5016959"/>
              <a:gd name="connsiteY20-244" fmla="*/ 107607 h 3839292"/>
              <a:gd name="connsiteX21-245" fmla="*/ 2507298 w 5016959"/>
              <a:gd name="connsiteY21-246" fmla="*/ 30 h 3839292"/>
              <a:gd name="connsiteX22-247" fmla="*/ 2507298 w 5016959"/>
              <a:gd name="connsiteY22-248" fmla="*/ 30 h 3839292"/>
              <a:gd name="connsiteX23-249" fmla="*/ 2087750 w 5016959"/>
              <a:gd name="connsiteY23-250" fmla="*/ 53819 h 3839292"/>
              <a:gd name="connsiteX24-251" fmla="*/ 807590 w 5016959"/>
              <a:gd name="connsiteY24-252" fmla="*/ 21546 h 3839292"/>
              <a:gd name="connsiteX0-253" fmla="*/ 807590 w 5016959"/>
              <a:gd name="connsiteY0-254" fmla="*/ 21546 h 3839292"/>
              <a:gd name="connsiteX1-255" fmla="*/ 215919 w 5016959"/>
              <a:gd name="connsiteY1-256" fmla="*/ 473367 h 3839292"/>
              <a:gd name="connsiteX2-257" fmla="*/ 162131 w 5016959"/>
              <a:gd name="connsiteY2-258" fmla="*/ 1258675 h 3839292"/>
              <a:gd name="connsiteX3-259" fmla="*/ 766 w 5016959"/>
              <a:gd name="connsiteY3-260" fmla="*/ 1882619 h 3839292"/>
              <a:gd name="connsiteX4-261" fmla="*/ 108343 w 5016959"/>
              <a:gd name="connsiteY4-262" fmla="*/ 2560350 h 3839292"/>
              <a:gd name="connsiteX5-263" fmla="*/ 269707 w 5016959"/>
              <a:gd name="connsiteY5-264" fmla="*/ 3431720 h 3839292"/>
              <a:gd name="connsiteX6-265" fmla="*/ 495618 w 5016959"/>
              <a:gd name="connsiteY6-266" fmla="*/ 3693490 h 3839292"/>
              <a:gd name="connsiteX7-267" fmla="*/ 1141077 w 5016959"/>
              <a:gd name="connsiteY7-268" fmla="*/ 3689903 h 3839292"/>
              <a:gd name="connsiteX8-269" fmla="*/ 1540903 w 5016959"/>
              <a:gd name="connsiteY8-270" fmla="*/ 3838718 h 3839292"/>
              <a:gd name="connsiteX9-271" fmla="*/ 2001689 w 5016959"/>
              <a:gd name="connsiteY9-272" fmla="*/ 3743692 h 3839292"/>
              <a:gd name="connsiteX10-273" fmla="*/ 2808512 w 5016959"/>
              <a:gd name="connsiteY10-274" fmla="*/ 3808237 h 3839292"/>
              <a:gd name="connsiteX11-275" fmla="*/ 3400183 w 5016959"/>
              <a:gd name="connsiteY11-276" fmla="*/ 3668388 h 3839292"/>
              <a:gd name="connsiteX12-277" fmla="*/ 4260794 w 5016959"/>
              <a:gd name="connsiteY12-278" fmla="*/ 3689903 h 3839292"/>
              <a:gd name="connsiteX13-279" fmla="*/ 4852465 w 5016959"/>
              <a:gd name="connsiteY13-280" fmla="*/ 3281113 h 3839292"/>
              <a:gd name="connsiteX14-281" fmla="*/ 4927769 w 5016959"/>
              <a:gd name="connsiteY14-282" fmla="*/ 2194590 h 3839292"/>
              <a:gd name="connsiteX15-283" fmla="*/ 5013830 w 5016959"/>
              <a:gd name="connsiteY15-284" fmla="*/ 1140341 h 3839292"/>
              <a:gd name="connsiteX16-285" fmla="*/ 4809434 w 5016959"/>
              <a:gd name="connsiteY16-286" fmla="*/ 548670 h 3839292"/>
              <a:gd name="connsiteX17-287" fmla="*/ 4174733 w 5016959"/>
              <a:gd name="connsiteY17-288" fmla="*/ 118364 h 3839292"/>
              <a:gd name="connsiteX18-289" fmla="*/ 3948823 w 5016959"/>
              <a:gd name="connsiteY18-290" fmla="*/ 96849 h 3839292"/>
              <a:gd name="connsiteX19-291" fmla="*/ 3733670 w 5016959"/>
              <a:gd name="connsiteY19-292" fmla="*/ 30 h 3839292"/>
              <a:gd name="connsiteX20-293" fmla="*/ 3055938 w 5016959"/>
              <a:gd name="connsiteY20-294" fmla="*/ 107607 h 3839292"/>
              <a:gd name="connsiteX21-295" fmla="*/ 2507298 w 5016959"/>
              <a:gd name="connsiteY21-296" fmla="*/ 30 h 3839292"/>
              <a:gd name="connsiteX22-297" fmla="*/ 2507298 w 5016959"/>
              <a:gd name="connsiteY22-298" fmla="*/ 30 h 3839292"/>
              <a:gd name="connsiteX23-299" fmla="*/ 2087750 w 5016959"/>
              <a:gd name="connsiteY23-300" fmla="*/ 53819 h 3839292"/>
              <a:gd name="connsiteX24-301" fmla="*/ 807590 w 5016959"/>
              <a:gd name="connsiteY24-302" fmla="*/ 21546 h 3839292"/>
              <a:gd name="connsiteX0-303" fmla="*/ 807472 w 5016841"/>
              <a:gd name="connsiteY0-304" fmla="*/ 21546 h 3839292"/>
              <a:gd name="connsiteX1-305" fmla="*/ 215801 w 5016841"/>
              <a:gd name="connsiteY1-306" fmla="*/ 473367 h 3839292"/>
              <a:gd name="connsiteX2-307" fmla="*/ 162013 w 5016841"/>
              <a:gd name="connsiteY2-308" fmla="*/ 1258675 h 3839292"/>
              <a:gd name="connsiteX3-309" fmla="*/ 648 w 5016841"/>
              <a:gd name="connsiteY3-310" fmla="*/ 1882619 h 3839292"/>
              <a:gd name="connsiteX4-311" fmla="*/ 108225 w 5016841"/>
              <a:gd name="connsiteY4-312" fmla="*/ 2560350 h 3839292"/>
              <a:gd name="connsiteX5-313" fmla="*/ 179942 w 5016841"/>
              <a:gd name="connsiteY5-314" fmla="*/ 3135885 h 3839292"/>
              <a:gd name="connsiteX6-315" fmla="*/ 495500 w 5016841"/>
              <a:gd name="connsiteY6-316" fmla="*/ 3693490 h 3839292"/>
              <a:gd name="connsiteX7-317" fmla="*/ 1140959 w 5016841"/>
              <a:gd name="connsiteY7-318" fmla="*/ 3689903 h 3839292"/>
              <a:gd name="connsiteX8-319" fmla="*/ 1540785 w 5016841"/>
              <a:gd name="connsiteY8-320" fmla="*/ 3838718 h 3839292"/>
              <a:gd name="connsiteX9-321" fmla="*/ 2001571 w 5016841"/>
              <a:gd name="connsiteY9-322" fmla="*/ 3743692 h 3839292"/>
              <a:gd name="connsiteX10-323" fmla="*/ 2808394 w 5016841"/>
              <a:gd name="connsiteY10-324" fmla="*/ 3808237 h 3839292"/>
              <a:gd name="connsiteX11-325" fmla="*/ 3400065 w 5016841"/>
              <a:gd name="connsiteY11-326" fmla="*/ 3668388 h 3839292"/>
              <a:gd name="connsiteX12-327" fmla="*/ 4260676 w 5016841"/>
              <a:gd name="connsiteY12-328" fmla="*/ 3689903 h 3839292"/>
              <a:gd name="connsiteX13-329" fmla="*/ 4852347 w 5016841"/>
              <a:gd name="connsiteY13-330" fmla="*/ 3281113 h 3839292"/>
              <a:gd name="connsiteX14-331" fmla="*/ 4927651 w 5016841"/>
              <a:gd name="connsiteY14-332" fmla="*/ 2194590 h 3839292"/>
              <a:gd name="connsiteX15-333" fmla="*/ 5013712 w 5016841"/>
              <a:gd name="connsiteY15-334" fmla="*/ 1140341 h 3839292"/>
              <a:gd name="connsiteX16-335" fmla="*/ 4809316 w 5016841"/>
              <a:gd name="connsiteY16-336" fmla="*/ 548670 h 3839292"/>
              <a:gd name="connsiteX17-337" fmla="*/ 4174615 w 5016841"/>
              <a:gd name="connsiteY17-338" fmla="*/ 118364 h 3839292"/>
              <a:gd name="connsiteX18-339" fmla="*/ 3948705 w 5016841"/>
              <a:gd name="connsiteY18-340" fmla="*/ 96849 h 3839292"/>
              <a:gd name="connsiteX19-341" fmla="*/ 3733552 w 5016841"/>
              <a:gd name="connsiteY19-342" fmla="*/ 30 h 3839292"/>
              <a:gd name="connsiteX20-343" fmla="*/ 3055820 w 5016841"/>
              <a:gd name="connsiteY20-344" fmla="*/ 107607 h 3839292"/>
              <a:gd name="connsiteX21-345" fmla="*/ 2507180 w 5016841"/>
              <a:gd name="connsiteY21-346" fmla="*/ 30 h 3839292"/>
              <a:gd name="connsiteX22-347" fmla="*/ 2507180 w 5016841"/>
              <a:gd name="connsiteY22-348" fmla="*/ 30 h 3839292"/>
              <a:gd name="connsiteX23-349" fmla="*/ 2087632 w 5016841"/>
              <a:gd name="connsiteY23-350" fmla="*/ 53819 h 3839292"/>
              <a:gd name="connsiteX24-351" fmla="*/ 807472 w 5016841"/>
              <a:gd name="connsiteY24-352" fmla="*/ 21546 h 3839292"/>
              <a:gd name="connsiteX0-353" fmla="*/ 807472 w 5016841"/>
              <a:gd name="connsiteY0-354" fmla="*/ 21546 h 3839292"/>
              <a:gd name="connsiteX1-355" fmla="*/ 215801 w 5016841"/>
              <a:gd name="connsiteY1-356" fmla="*/ 473367 h 3839292"/>
              <a:gd name="connsiteX2-357" fmla="*/ 162013 w 5016841"/>
              <a:gd name="connsiteY2-358" fmla="*/ 1258675 h 3839292"/>
              <a:gd name="connsiteX3-359" fmla="*/ 648 w 5016841"/>
              <a:gd name="connsiteY3-360" fmla="*/ 1882619 h 3839292"/>
              <a:gd name="connsiteX4-361" fmla="*/ 108225 w 5016841"/>
              <a:gd name="connsiteY4-362" fmla="*/ 2560350 h 3839292"/>
              <a:gd name="connsiteX5-363" fmla="*/ 179942 w 5016841"/>
              <a:gd name="connsiteY5-364" fmla="*/ 3135885 h 3839292"/>
              <a:gd name="connsiteX6-365" fmla="*/ 405853 w 5016841"/>
              <a:gd name="connsiteY6-366" fmla="*/ 3693490 h 3839292"/>
              <a:gd name="connsiteX7-367" fmla="*/ 1140959 w 5016841"/>
              <a:gd name="connsiteY7-368" fmla="*/ 3689903 h 3839292"/>
              <a:gd name="connsiteX8-369" fmla="*/ 1540785 w 5016841"/>
              <a:gd name="connsiteY8-370" fmla="*/ 3838718 h 3839292"/>
              <a:gd name="connsiteX9-371" fmla="*/ 2001571 w 5016841"/>
              <a:gd name="connsiteY9-372" fmla="*/ 3743692 h 3839292"/>
              <a:gd name="connsiteX10-373" fmla="*/ 2808394 w 5016841"/>
              <a:gd name="connsiteY10-374" fmla="*/ 3808237 h 3839292"/>
              <a:gd name="connsiteX11-375" fmla="*/ 3400065 w 5016841"/>
              <a:gd name="connsiteY11-376" fmla="*/ 3668388 h 3839292"/>
              <a:gd name="connsiteX12-377" fmla="*/ 4260676 w 5016841"/>
              <a:gd name="connsiteY12-378" fmla="*/ 3689903 h 3839292"/>
              <a:gd name="connsiteX13-379" fmla="*/ 4852347 w 5016841"/>
              <a:gd name="connsiteY13-380" fmla="*/ 3281113 h 3839292"/>
              <a:gd name="connsiteX14-381" fmla="*/ 4927651 w 5016841"/>
              <a:gd name="connsiteY14-382" fmla="*/ 2194590 h 3839292"/>
              <a:gd name="connsiteX15-383" fmla="*/ 5013712 w 5016841"/>
              <a:gd name="connsiteY15-384" fmla="*/ 1140341 h 3839292"/>
              <a:gd name="connsiteX16-385" fmla="*/ 4809316 w 5016841"/>
              <a:gd name="connsiteY16-386" fmla="*/ 548670 h 3839292"/>
              <a:gd name="connsiteX17-387" fmla="*/ 4174615 w 5016841"/>
              <a:gd name="connsiteY17-388" fmla="*/ 118364 h 3839292"/>
              <a:gd name="connsiteX18-389" fmla="*/ 3948705 w 5016841"/>
              <a:gd name="connsiteY18-390" fmla="*/ 96849 h 3839292"/>
              <a:gd name="connsiteX19-391" fmla="*/ 3733552 w 5016841"/>
              <a:gd name="connsiteY19-392" fmla="*/ 30 h 3839292"/>
              <a:gd name="connsiteX20-393" fmla="*/ 3055820 w 5016841"/>
              <a:gd name="connsiteY20-394" fmla="*/ 107607 h 3839292"/>
              <a:gd name="connsiteX21-395" fmla="*/ 2507180 w 5016841"/>
              <a:gd name="connsiteY21-396" fmla="*/ 30 h 3839292"/>
              <a:gd name="connsiteX22-397" fmla="*/ 2507180 w 5016841"/>
              <a:gd name="connsiteY22-398" fmla="*/ 30 h 3839292"/>
              <a:gd name="connsiteX23-399" fmla="*/ 2087632 w 5016841"/>
              <a:gd name="connsiteY23-400" fmla="*/ 53819 h 3839292"/>
              <a:gd name="connsiteX24-401" fmla="*/ 807472 w 5016841"/>
              <a:gd name="connsiteY24-402" fmla="*/ 21546 h 3839292"/>
              <a:gd name="connsiteX0-403" fmla="*/ 807472 w 5016841"/>
              <a:gd name="connsiteY0-404" fmla="*/ 21546 h 3839292"/>
              <a:gd name="connsiteX1-405" fmla="*/ 215801 w 5016841"/>
              <a:gd name="connsiteY1-406" fmla="*/ 473367 h 3839292"/>
              <a:gd name="connsiteX2-407" fmla="*/ 162013 w 5016841"/>
              <a:gd name="connsiteY2-408" fmla="*/ 1258675 h 3839292"/>
              <a:gd name="connsiteX3-409" fmla="*/ 648 w 5016841"/>
              <a:gd name="connsiteY3-410" fmla="*/ 1882619 h 3839292"/>
              <a:gd name="connsiteX4-411" fmla="*/ 108225 w 5016841"/>
              <a:gd name="connsiteY4-412" fmla="*/ 2560350 h 3839292"/>
              <a:gd name="connsiteX5-413" fmla="*/ 179942 w 5016841"/>
              <a:gd name="connsiteY5-414" fmla="*/ 3135885 h 3839292"/>
              <a:gd name="connsiteX6-415" fmla="*/ 405853 w 5016841"/>
              <a:gd name="connsiteY6-416" fmla="*/ 3693490 h 3839292"/>
              <a:gd name="connsiteX7-417" fmla="*/ 1140959 w 5016841"/>
              <a:gd name="connsiteY7-418" fmla="*/ 3689903 h 3839292"/>
              <a:gd name="connsiteX8-419" fmla="*/ 1540785 w 5016841"/>
              <a:gd name="connsiteY8-420" fmla="*/ 3838718 h 3839292"/>
              <a:gd name="connsiteX9-421" fmla="*/ 2001571 w 5016841"/>
              <a:gd name="connsiteY9-422" fmla="*/ 3743692 h 3839292"/>
              <a:gd name="connsiteX10-423" fmla="*/ 2808394 w 5016841"/>
              <a:gd name="connsiteY10-424" fmla="*/ 3808237 h 3839292"/>
              <a:gd name="connsiteX11-425" fmla="*/ 3400065 w 5016841"/>
              <a:gd name="connsiteY11-426" fmla="*/ 3668388 h 3839292"/>
              <a:gd name="connsiteX12-427" fmla="*/ 4260676 w 5016841"/>
              <a:gd name="connsiteY12-428" fmla="*/ 3689903 h 3839292"/>
              <a:gd name="connsiteX13-429" fmla="*/ 4852347 w 5016841"/>
              <a:gd name="connsiteY13-430" fmla="*/ 3281113 h 3839292"/>
              <a:gd name="connsiteX14-431" fmla="*/ 4927651 w 5016841"/>
              <a:gd name="connsiteY14-432" fmla="*/ 2194590 h 3839292"/>
              <a:gd name="connsiteX15-433" fmla="*/ 5013712 w 5016841"/>
              <a:gd name="connsiteY15-434" fmla="*/ 1140341 h 3839292"/>
              <a:gd name="connsiteX16-435" fmla="*/ 4809316 w 5016841"/>
              <a:gd name="connsiteY16-436" fmla="*/ 548670 h 3839292"/>
              <a:gd name="connsiteX17-437" fmla="*/ 4174615 w 5016841"/>
              <a:gd name="connsiteY17-438" fmla="*/ 118364 h 3839292"/>
              <a:gd name="connsiteX18-439" fmla="*/ 3948705 w 5016841"/>
              <a:gd name="connsiteY18-440" fmla="*/ 96849 h 3839292"/>
              <a:gd name="connsiteX19-441" fmla="*/ 3733552 w 5016841"/>
              <a:gd name="connsiteY19-442" fmla="*/ 30 h 3839292"/>
              <a:gd name="connsiteX20-443" fmla="*/ 3055820 w 5016841"/>
              <a:gd name="connsiteY20-444" fmla="*/ 107607 h 3839292"/>
              <a:gd name="connsiteX21-445" fmla="*/ 2507180 w 5016841"/>
              <a:gd name="connsiteY21-446" fmla="*/ 30 h 3839292"/>
              <a:gd name="connsiteX22-447" fmla="*/ 2507180 w 5016841"/>
              <a:gd name="connsiteY22-448" fmla="*/ 30 h 3839292"/>
              <a:gd name="connsiteX23-449" fmla="*/ 2087632 w 5016841"/>
              <a:gd name="connsiteY23-450" fmla="*/ 53819 h 3839292"/>
              <a:gd name="connsiteX24-451" fmla="*/ 807472 w 5016841"/>
              <a:gd name="connsiteY24-452" fmla="*/ 21546 h 3839292"/>
              <a:gd name="connsiteX0-453" fmla="*/ 807768 w 5017137"/>
              <a:gd name="connsiteY0-454" fmla="*/ 21546 h 3839292"/>
              <a:gd name="connsiteX1-455" fmla="*/ 216097 w 5017137"/>
              <a:gd name="connsiteY1-456" fmla="*/ 473367 h 3839292"/>
              <a:gd name="connsiteX2-457" fmla="*/ 162309 w 5017137"/>
              <a:gd name="connsiteY2-458" fmla="*/ 1258675 h 3839292"/>
              <a:gd name="connsiteX3-459" fmla="*/ 944 w 5017137"/>
              <a:gd name="connsiteY3-460" fmla="*/ 1882619 h 3839292"/>
              <a:gd name="connsiteX4-461" fmla="*/ 99556 w 5017137"/>
              <a:gd name="connsiteY4-462" fmla="*/ 2506562 h 3839292"/>
              <a:gd name="connsiteX5-463" fmla="*/ 180238 w 5017137"/>
              <a:gd name="connsiteY5-464" fmla="*/ 3135885 h 3839292"/>
              <a:gd name="connsiteX6-465" fmla="*/ 406149 w 5017137"/>
              <a:gd name="connsiteY6-466" fmla="*/ 3693490 h 3839292"/>
              <a:gd name="connsiteX7-467" fmla="*/ 1141255 w 5017137"/>
              <a:gd name="connsiteY7-468" fmla="*/ 3689903 h 3839292"/>
              <a:gd name="connsiteX8-469" fmla="*/ 1541081 w 5017137"/>
              <a:gd name="connsiteY8-470" fmla="*/ 3838718 h 3839292"/>
              <a:gd name="connsiteX9-471" fmla="*/ 2001867 w 5017137"/>
              <a:gd name="connsiteY9-472" fmla="*/ 3743692 h 3839292"/>
              <a:gd name="connsiteX10-473" fmla="*/ 2808690 w 5017137"/>
              <a:gd name="connsiteY10-474" fmla="*/ 3808237 h 3839292"/>
              <a:gd name="connsiteX11-475" fmla="*/ 3400361 w 5017137"/>
              <a:gd name="connsiteY11-476" fmla="*/ 3668388 h 3839292"/>
              <a:gd name="connsiteX12-477" fmla="*/ 4260972 w 5017137"/>
              <a:gd name="connsiteY12-478" fmla="*/ 3689903 h 3839292"/>
              <a:gd name="connsiteX13-479" fmla="*/ 4852643 w 5017137"/>
              <a:gd name="connsiteY13-480" fmla="*/ 3281113 h 3839292"/>
              <a:gd name="connsiteX14-481" fmla="*/ 4927947 w 5017137"/>
              <a:gd name="connsiteY14-482" fmla="*/ 2194590 h 3839292"/>
              <a:gd name="connsiteX15-483" fmla="*/ 5014008 w 5017137"/>
              <a:gd name="connsiteY15-484" fmla="*/ 1140341 h 3839292"/>
              <a:gd name="connsiteX16-485" fmla="*/ 4809612 w 5017137"/>
              <a:gd name="connsiteY16-486" fmla="*/ 548670 h 3839292"/>
              <a:gd name="connsiteX17-487" fmla="*/ 4174911 w 5017137"/>
              <a:gd name="connsiteY17-488" fmla="*/ 118364 h 3839292"/>
              <a:gd name="connsiteX18-489" fmla="*/ 3949001 w 5017137"/>
              <a:gd name="connsiteY18-490" fmla="*/ 96849 h 3839292"/>
              <a:gd name="connsiteX19-491" fmla="*/ 3733848 w 5017137"/>
              <a:gd name="connsiteY19-492" fmla="*/ 30 h 3839292"/>
              <a:gd name="connsiteX20-493" fmla="*/ 3056116 w 5017137"/>
              <a:gd name="connsiteY20-494" fmla="*/ 107607 h 3839292"/>
              <a:gd name="connsiteX21-495" fmla="*/ 2507476 w 5017137"/>
              <a:gd name="connsiteY21-496" fmla="*/ 30 h 3839292"/>
              <a:gd name="connsiteX22-497" fmla="*/ 2507476 w 5017137"/>
              <a:gd name="connsiteY22-498" fmla="*/ 30 h 3839292"/>
              <a:gd name="connsiteX23-499" fmla="*/ 2087928 w 5017137"/>
              <a:gd name="connsiteY23-500" fmla="*/ 53819 h 3839292"/>
              <a:gd name="connsiteX24-501" fmla="*/ 807768 w 5017137"/>
              <a:gd name="connsiteY24-502" fmla="*/ 21546 h 3839292"/>
              <a:gd name="connsiteX0-503" fmla="*/ 807768 w 5017137"/>
              <a:gd name="connsiteY0-504" fmla="*/ 21546 h 3839292"/>
              <a:gd name="connsiteX1-505" fmla="*/ 216097 w 5017137"/>
              <a:gd name="connsiteY1-506" fmla="*/ 473367 h 3839292"/>
              <a:gd name="connsiteX2-507" fmla="*/ 162309 w 5017137"/>
              <a:gd name="connsiteY2-508" fmla="*/ 1258675 h 3839292"/>
              <a:gd name="connsiteX3-509" fmla="*/ 944 w 5017137"/>
              <a:gd name="connsiteY3-510" fmla="*/ 1882619 h 3839292"/>
              <a:gd name="connsiteX4-511" fmla="*/ 99556 w 5017137"/>
              <a:gd name="connsiteY4-512" fmla="*/ 2506562 h 3839292"/>
              <a:gd name="connsiteX5-513" fmla="*/ 180238 w 5017137"/>
              <a:gd name="connsiteY5-514" fmla="*/ 3135885 h 3839292"/>
              <a:gd name="connsiteX6-515" fmla="*/ 406149 w 5017137"/>
              <a:gd name="connsiteY6-516" fmla="*/ 3693490 h 3839292"/>
              <a:gd name="connsiteX7-517" fmla="*/ 1141255 w 5017137"/>
              <a:gd name="connsiteY7-518" fmla="*/ 3689903 h 3839292"/>
              <a:gd name="connsiteX8-519" fmla="*/ 1541081 w 5017137"/>
              <a:gd name="connsiteY8-520" fmla="*/ 3838718 h 3839292"/>
              <a:gd name="connsiteX9-521" fmla="*/ 2001867 w 5017137"/>
              <a:gd name="connsiteY9-522" fmla="*/ 3743692 h 3839292"/>
              <a:gd name="connsiteX10-523" fmla="*/ 2808690 w 5017137"/>
              <a:gd name="connsiteY10-524" fmla="*/ 3808237 h 3839292"/>
              <a:gd name="connsiteX11-525" fmla="*/ 3400361 w 5017137"/>
              <a:gd name="connsiteY11-526" fmla="*/ 3668388 h 3839292"/>
              <a:gd name="connsiteX12-527" fmla="*/ 4260972 w 5017137"/>
              <a:gd name="connsiteY12-528" fmla="*/ 3689903 h 3839292"/>
              <a:gd name="connsiteX13-529" fmla="*/ 4852643 w 5017137"/>
              <a:gd name="connsiteY13-530" fmla="*/ 3281113 h 3839292"/>
              <a:gd name="connsiteX14-531" fmla="*/ 4927947 w 5017137"/>
              <a:gd name="connsiteY14-532" fmla="*/ 2194590 h 3839292"/>
              <a:gd name="connsiteX15-533" fmla="*/ 5014008 w 5017137"/>
              <a:gd name="connsiteY15-534" fmla="*/ 1140341 h 3839292"/>
              <a:gd name="connsiteX16-535" fmla="*/ 4809612 w 5017137"/>
              <a:gd name="connsiteY16-536" fmla="*/ 548670 h 3839292"/>
              <a:gd name="connsiteX17-537" fmla="*/ 4174911 w 5017137"/>
              <a:gd name="connsiteY17-538" fmla="*/ 118364 h 3839292"/>
              <a:gd name="connsiteX18-539" fmla="*/ 3949001 w 5017137"/>
              <a:gd name="connsiteY18-540" fmla="*/ 96849 h 3839292"/>
              <a:gd name="connsiteX19-541" fmla="*/ 3733848 w 5017137"/>
              <a:gd name="connsiteY19-542" fmla="*/ 30 h 3839292"/>
              <a:gd name="connsiteX20-543" fmla="*/ 3056116 w 5017137"/>
              <a:gd name="connsiteY20-544" fmla="*/ 107607 h 3839292"/>
              <a:gd name="connsiteX21-545" fmla="*/ 2507476 w 5017137"/>
              <a:gd name="connsiteY21-546" fmla="*/ 30 h 3839292"/>
              <a:gd name="connsiteX22-547" fmla="*/ 2507476 w 5017137"/>
              <a:gd name="connsiteY22-548" fmla="*/ 30 h 3839292"/>
              <a:gd name="connsiteX23-549" fmla="*/ 2087928 w 5017137"/>
              <a:gd name="connsiteY23-550" fmla="*/ 53819 h 3839292"/>
              <a:gd name="connsiteX24-551" fmla="*/ 807768 w 5017137"/>
              <a:gd name="connsiteY24-552" fmla="*/ 21546 h 3839292"/>
              <a:gd name="connsiteX0-553" fmla="*/ 816659 w 5026028"/>
              <a:gd name="connsiteY0-554" fmla="*/ 21546 h 3839292"/>
              <a:gd name="connsiteX1-555" fmla="*/ 224988 w 5026028"/>
              <a:gd name="connsiteY1-556" fmla="*/ 473367 h 3839292"/>
              <a:gd name="connsiteX2-557" fmla="*/ 171200 w 5026028"/>
              <a:gd name="connsiteY2-558" fmla="*/ 1258675 h 3839292"/>
              <a:gd name="connsiteX3-559" fmla="*/ 870 w 5026028"/>
              <a:gd name="connsiteY3-560" fmla="*/ 1900549 h 3839292"/>
              <a:gd name="connsiteX4-561" fmla="*/ 108447 w 5026028"/>
              <a:gd name="connsiteY4-562" fmla="*/ 2506562 h 3839292"/>
              <a:gd name="connsiteX5-563" fmla="*/ 189129 w 5026028"/>
              <a:gd name="connsiteY5-564" fmla="*/ 3135885 h 3839292"/>
              <a:gd name="connsiteX6-565" fmla="*/ 415040 w 5026028"/>
              <a:gd name="connsiteY6-566" fmla="*/ 3693490 h 3839292"/>
              <a:gd name="connsiteX7-567" fmla="*/ 1150146 w 5026028"/>
              <a:gd name="connsiteY7-568" fmla="*/ 3689903 h 3839292"/>
              <a:gd name="connsiteX8-569" fmla="*/ 1549972 w 5026028"/>
              <a:gd name="connsiteY8-570" fmla="*/ 3838718 h 3839292"/>
              <a:gd name="connsiteX9-571" fmla="*/ 2010758 w 5026028"/>
              <a:gd name="connsiteY9-572" fmla="*/ 3743692 h 3839292"/>
              <a:gd name="connsiteX10-573" fmla="*/ 2817581 w 5026028"/>
              <a:gd name="connsiteY10-574" fmla="*/ 3808237 h 3839292"/>
              <a:gd name="connsiteX11-575" fmla="*/ 3409252 w 5026028"/>
              <a:gd name="connsiteY11-576" fmla="*/ 3668388 h 3839292"/>
              <a:gd name="connsiteX12-577" fmla="*/ 4269863 w 5026028"/>
              <a:gd name="connsiteY12-578" fmla="*/ 3689903 h 3839292"/>
              <a:gd name="connsiteX13-579" fmla="*/ 4861534 w 5026028"/>
              <a:gd name="connsiteY13-580" fmla="*/ 3281113 h 3839292"/>
              <a:gd name="connsiteX14-581" fmla="*/ 4936838 w 5026028"/>
              <a:gd name="connsiteY14-582" fmla="*/ 2194590 h 3839292"/>
              <a:gd name="connsiteX15-583" fmla="*/ 5022899 w 5026028"/>
              <a:gd name="connsiteY15-584" fmla="*/ 1140341 h 3839292"/>
              <a:gd name="connsiteX16-585" fmla="*/ 4818503 w 5026028"/>
              <a:gd name="connsiteY16-586" fmla="*/ 548670 h 3839292"/>
              <a:gd name="connsiteX17-587" fmla="*/ 4183802 w 5026028"/>
              <a:gd name="connsiteY17-588" fmla="*/ 118364 h 3839292"/>
              <a:gd name="connsiteX18-589" fmla="*/ 3957892 w 5026028"/>
              <a:gd name="connsiteY18-590" fmla="*/ 96849 h 3839292"/>
              <a:gd name="connsiteX19-591" fmla="*/ 3742739 w 5026028"/>
              <a:gd name="connsiteY19-592" fmla="*/ 30 h 3839292"/>
              <a:gd name="connsiteX20-593" fmla="*/ 3065007 w 5026028"/>
              <a:gd name="connsiteY20-594" fmla="*/ 107607 h 3839292"/>
              <a:gd name="connsiteX21-595" fmla="*/ 2516367 w 5026028"/>
              <a:gd name="connsiteY21-596" fmla="*/ 30 h 3839292"/>
              <a:gd name="connsiteX22-597" fmla="*/ 2516367 w 5026028"/>
              <a:gd name="connsiteY22-598" fmla="*/ 30 h 3839292"/>
              <a:gd name="connsiteX23-599" fmla="*/ 2096819 w 5026028"/>
              <a:gd name="connsiteY23-600" fmla="*/ 53819 h 3839292"/>
              <a:gd name="connsiteX24-601" fmla="*/ 816659 w 5026028"/>
              <a:gd name="connsiteY24-602" fmla="*/ 21546 h 3839292"/>
              <a:gd name="connsiteX0-603" fmla="*/ 816659 w 5026028"/>
              <a:gd name="connsiteY0-604" fmla="*/ 21546 h 3839292"/>
              <a:gd name="connsiteX1-605" fmla="*/ 224988 w 5026028"/>
              <a:gd name="connsiteY1-606" fmla="*/ 473367 h 3839292"/>
              <a:gd name="connsiteX2-607" fmla="*/ 171200 w 5026028"/>
              <a:gd name="connsiteY2-608" fmla="*/ 1258675 h 3839292"/>
              <a:gd name="connsiteX3-609" fmla="*/ 870 w 5026028"/>
              <a:gd name="connsiteY3-610" fmla="*/ 1900549 h 3839292"/>
              <a:gd name="connsiteX4-611" fmla="*/ 108447 w 5026028"/>
              <a:gd name="connsiteY4-612" fmla="*/ 2506562 h 3839292"/>
              <a:gd name="connsiteX5-613" fmla="*/ 189129 w 5026028"/>
              <a:gd name="connsiteY5-614" fmla="*/ 3135885 h 3839292"/>
              <a:gd name="connsiteX6-615" fmla="*/ 415040 w 5026028"/>
              <a:gd name="connsiteY6-616" fmla="*/ 3693490 h 3839292"/>
              <a:gd name="connsiteX7-617" fmla="*/ 1150146 w 5026028"/>
              <a:gd name="connsiteY7-618" fmla="*/ 3689903 h 3839292"/>
              <a:gd name="connsiteX8-619" fmla="*/ 1549972 w 5026028"/>
              <a:gd name="connsiteY8-620" fmla="*/ 3838718 h 3839292"/>
              <a:gd name="connsiteX9-621" fmla="*/ 2010758 w 5026028"/>
              <a:gd name="connsiteY9-622" fmla="*/ 3743692 h 3839292"/>
              <a:gd name="connsiteX10-623" fmla="*/ 2817581 w 5026028"/>
              <a:gd name="connsiteY10-624" fmla="*/ 3808237 h 3839292"/>
              <a:gd name="connsiteX11-625" fmla="*/ 3409252 w 5026028"/>
              <a:gd name="connsiteY11-626" fmla="*/ 3668388 h 3839292"/>
              <a:gd name="connsiteX12-627" fmla="*/ 4269863 w 5026028"/>
              <a:gd name="connsiteY12-628" fmla="*/ 3689903 h 3839292"/>
              <a:gd name="connsiteX13-629" fmla="*/ 4861534 w 5026028"/>
              <a:gd name="connsiteY13-630" fmla="*/ 3281113 h 3839292"/>
              <a:gd name="connsiteX14-631" fmla="*/ 4936838 w 5026028"/>
              <a:gd name="connsiteY14-632" fmla="*/ 2194590 h 3839292"/>
              <a:gd name="connsiteX15-633" fmla="*/ 5022899 w 5026028"/>
              <a:gd name="connsiteY15-634" fmla="*/ 1140341 h 3839292"/>
              <a:gd name="connsiteX16-635" fmla="*/ 4818503 w 5026028"/>
              <a:gd name="connsiteY16-636" fmla="*/ 548670 h 3839292"/>
              <a:gd name="connsiteX17-637" fmla="*/ 4183802 w 5026028"/>
              <a:gd name="connsiteY17-638" fmla="*/ 118364 h 3839292"/>
              <a:gd name="connsiteX18-639" fmla="*/ 3957892 w 5026028"/>
              <a:gd name="connsiteY18-640" fmla="*/ 96849 h 3839292"/>
              <a:gd name="connsiteX19-641" fmla="*/ 3742739 w 5026028"/>
              <a:gd name="connsiteY19-642" fmla="*/ 30 h 3839292"/>
              <a:gd name="connsiteX20-643" fmla="*/ 3065007 w 5026028"/>
              <a:gd name="connsiteY20-644" fmla="*/ 107607 h 3839292"/>
              <a:gd name="connsiteX21-645" fmla="*/ 2516367 w 5026028"/>
              <a:gd name="connsiteY21-646" fmla="*/ 30 h 3839292"/>
              <a:gd name="connsiteX22-647" fmla="*/ 2516367 w 5026028"/>
              <a:gd name="connsiteY22-648" fmla="*/ 30 h 3839292"/>
              <a:gd name="connsiteX23-649" fmla="*/ 2096819 w 5026028"/>
              <a:gd name="connsiteY23-650" fmla="*/ 53819 h 3839292"/>
              <a:gd name="connsiteX24-651" fmla="*/ 816659 w 5026028"/>
              <a:gd name="connsiteY24-652" fmla="*/ 21546 h 3839292"/>
              <a:gd name="connsiteX0-653" fmla="*/ 816659 w 5026028"/>
              <a:gd name="connsiteY0-654" fmla="*/ 21546 h 3810013"/>
              <a:gd name="connsiteX1-655" fmla="*/ 224988 w 5026028"/>
              <a:gd name="connsiteY1-656" fmla="*/ 473367 h 3810013"/>
              <a:gd name="connsiteX2-657" fmla="*/ 171200 w 5026028"/>
              <a:gd name="connsiteY2-658" fmla="*/ 1258675 h 3810013"/>
              <a:gd name="connsiteX3-659" fmla="*/ 870 w 5026028"/>
              <a:gd name="connsiteY3-660" fmla="*/ 1900549 h 3810013"/>
              <a:gd name="connsiteX4-661" fmla="*/ 108447 w 5026028"/>
              <a:gd name="connsiteY4-662" fmla="*/ 2506562 h 3810013"/>
              <a:gd name="connsiteX5-663" fmla="*/ 189129 w 5026028"/>
              <a:gd name="connsiteY5-664" fmla="*/ 3135885 h 3810013"/>
              <a:gd name="connsiteX6-665" fmla="*/ 415040 w 5026028"/>
              <a:gd name="connsiteY6-666" fmla="*/ 3693490 h 3810013"/>
              <a:gd name="connsiteX7-667" fmla="*/ 1150146 w 5026028"/>
              <a:gd name="connsiteY7-668" fmla="*/ 3689903 h 3810013"/>
              <a:gd name="connsiteX8-669" fmla="*/ 2010758 w 5026028"/>
              <a:gd name="connsiteY8-670" fmla="*/ 3743692 h 3810013"/>
              <a:gd name="connsiteX9-671" fmla="*/ 2817581 w 5026028"/>
              <a:gd name="connsiteY9-672" fmla="*/ 3808237 h 3810013"/>
              <a:gd name="connsiteX10-673" fmla="*/ 3409252 w 5026028"/>
              <a:gd name="connsiteY10-674" fmla="*/ 3668388 h 3810013"/>
              <a:gd name="connsiteX11-675" fmla="*/ 4269863 w 5026028"/>
              <a:gd name="connsiteY11-676" fmla="*/ 3689903 h 3810013"/>
              <a:gd name="connsiteX12-677" fmla="*/ 4861534 w 5026028"/>
              <a:gd name="connsiteY12-678" fmla="*/ 3281113 h 3810013"/>
              <a:gd name="connsiteX13-679" fmla="*/ 4936838 w 5026028"/>
              <a:gd name="connsiteY13-680" fmla="*/ 2194590 h 3810013"/>
              <a:gd name="connsiteX14-681" fmla="*/ 5022899 w 5026028"/>
              <a:gd name="connsiteY14-682" fmla="*/ 1140341 h 3810013"/>
              <a:gd name="connsiteX15-683" fmla="*/ 4818503 w 5026028"/>
              <a:gd name="connsiteY15-684" fmla="*/ 548670 h 3810013"/>
              <a:gd name="connsiteX16-685" fmla="*/ 4183802 w 5026028"/>
              <a:gd name="connsiteY16-686" fmla="*/ 118364 h 3810013"/>
              <a:gd name="connsiteX17-687" fmla="*/ 3957892 w 5026028"/>
              <a:gd name="connsiteY17-688" fmla="*/ 96849 h 3810013"/>
              <a:gd name="connsiteX18-689" fmla="*/ 3742739 w 5026028"/>
              <a:gd name="connsiteY18-690" fmla="*/ 30 h 3810013"/>
              <a:gd name="connsiteX19-691" fmla="*/ 3065007 w 5026028"/>
              <a:gd name="connsiteY19-692" fmla="*/ 107607 h 3810013"/>
              <a:gd name="connsiteX20-693" fmla="*/ 2516367 w 5026028"/>
              <a:gd name="connsiteY20-694" fmla="*/ 30 h 3810013"/>
              <a:gd name="connsiteX21-695" fmla="*/ 2516367 w 5026028"/>
              <a:gd name="connsiteY21-696" fmla="*/ 30 h 3810013"/>
              <a:gd name="connsiteX22-697" fmla="*/ 2096819 w 5026028"/>
              <a:gd name="connsiteY22-698" fmla="*/ 53819 h 3810013"/>
              <a:gd name="connsiteX23-699" fmla="*/ 816659 w 5026028"/>
              <a:gd name="connsiteY23-700" fmla="*/ 21546 h 3810013"/>
              <a:gd name="connsiteX0-701" fmla="*/ 816659 w 5026028"/>
              <a:gd name="connsiteY0-702" fmla="*/ 21546 h 3810013"/>
              <a:gd name="connsiteX1-703" fmla="*/ 224988 w 5026028"/>
              <a:gd name="connsiteY1-704" fmla="*/ 473367 h 3810013"/>
              <a:gd name="connsiteX2-705" fmla="*/ 171200 w 5026028"/>
              <a:gd name="connsiteY2-706" fmla="*/ 1258675 h 3810013"/>
              <a:gd name="connsiteX3-707" fmla="*/ 870 w 5026028"/>
              <a:gd name="connsiteY3-708" fmla="*/ 1900549 h 3810013"/>
              <a:gd name="connsiteX4-709" fmla="*/ 108447 w 5026028"/>
              <a:gd name="connsiteY4-710" fmla="*/ 2506562 h 3810013"/>
              <a:gd name="connsiteX5-711" fmla="*/ 189129 w 5026028"/>
              <a:gd name="connsiteY5-712" fmla="*/ 3135885 h 3810013"/>
              <a:gd name="connsiteX6-713" fmla="*/ 415040 w 5026028"/>
              <a:gd name="connsiteY6-714" fmla="*/ 3693490 h 3810013"/>
              <a:gd name="connsiteX7-715" fmla="*/ 1490805 w 5026028"/>
              <a:gd name="connsiteY7-716" fmla="*/ 3689903 h 3810013"/>
              <a:gd name="connsiteX8-717" fmla="*/ 2010758 w 5026028"/>
              <a:gd name="connsiteY8-718" fmla="*/ 3743692 h 3810013"/>
              <a:gd name="connsiteX9-719" fmla="*/ 2817581 w 5026028"/>
              <a:gd name="connsiteY9-720" fmla="*/ 3808237 h 3810013"/>
              <a:gd name="connsiteX10-721" fmla="*/ 3409252 w 5026028"/>
              <a:gd name="connsiteY10-722" fmla="*/ 3668388 h 3810013"/>
              <a:gd name="connsiteX11-723" fmla="*/ 4269863 w 5026028"/>
              <a:gd name="connsiteY11-724" fmla="*/ 3689903 h 3810013"/>
              <a:gd name="connsiteX12-725" fmla="*/ 4861534 w 5026028"/>
              <a:gd name="connsiteY12-726" fmla="*/ 3281113 h 3810013"/>
              <a:gd name="connsiteX13-727" fmla="*/ 4936838 w 5026028"/>
              <a:gd name="connsiteY13-728" fmla="*/ 2194590 h 3810013"/>
              <a:gd name="connsiteX14-729" fmla="*/ 5022899 w 5026028"/>
              <a:gd name="connsiteY14-730" fmla="*/ 1140341 h 3810013"/>
              <a:gd name="connsiteX15-731" fmla="*/ 4818503 w 5026028"/>
              <a:gd name="connsiteY15-732" fmla="*/ 548670 h 3810013"/>
              <a:gd name="connsiteX16-733" fmla="*/ 4183802 w 5026028"/>
              <a:gd name="connsiteY16-734" fmla="*/ 118364 h 3810013"/>
              <a:gd name="connsiteX17-735" fmla="*/ 3957892 w 5026028"/>
              <a:gd name="connsiteY17-736" fmla="*/ 96849 h 3810013"/>
              <a:gd name="connsiteX18-737" fmla="*/ 3742739 w 5026028"/>
              <a:gd name="connsiteY18-738" fmla="*/ 30 h 3810013"/>
              <a:gd name="connsiteX19-739" fmla="*/ 3065007 w 5026028"/>
              <a:gd name="connsiteY19-740" fmla="*/ 107607 h 3810013"/>
              <a:gd name="connsiteX20-741" fmla="*/ 2516367 w 5026028"/>
              <a:gd name="connsiteY20-742" fmla="*/ 30 h 3810013"/>
              <a:gd name="connsiteX21-743" fmla="*/ 2516367 w 5026028"/>
              <a:gd name="connsiteY21-744" fmla="*/ 30 h 3810013"/>
              <a:gd name="connsiteX22-745" fmla="*/ 2096819 w 5026028"/>
              <a:gd name="connsiteY22-746" fmla="*/ 53819 h 3810013"/>
              <a:gd name="connsiteX23-747" fmla="*/ 816659 w 5026028"/>
              <a:gd name="connsiteY23-748" fmla="*/ 21546 h 3810013"/>
              <a:gd name="connsiteX0-749" fmla="*/ 816659 w 5026028"/>
              <a:gd name="connsiteY0-750" fmla="*/ 21546 h 3854200"/>
              <a:gd name="connsiteX1-751" fmla="*/ 224988 w 5026028"/>
              <a:gd name="connsiteY1-752" fmla="*/ 473367 h 3854200"/>
              <a:gd name="connsiteX2-753" fmla="*/ 171200 w 5026028"/>
              <a:gd name="connsiteY2-754" fmla="*/ 1258675 h 3854200"/>
              <a:gd name="connsiteX3-755" fmla="*/ 870 w 5026028"/>
              <a:gd name="connsiteY3-756" fmla="*/ 1900549 h 3854200"/>
              <a:gd name="connsiteX4-757" fmla="*/ 108447 w 5026028"/>
              <a:gd name="connsiteY4-758" fmla="*/ 2506562 h 3854200"/>
              <a:gd name="connsiteX5-759" fmla="*/ 189129 w 5026028"/>
              <a:gd name="connsiteY5-760" fmla="*/ 3135885 h 3854200"/>
              <a:gd name="connsiteX6-761" fmla="*/ 415040 w 5026028"/>
              <a:gd name="connsiteY6-762" fmla="*/ 3693490 h 3854200"/>
              <a:gd name="connsiteX7-763" fmla="*/ 1490805 w 5026028"/>
              <a:gd name="connsiteY7-764" fmla="*/ 3689903 h 3854200"/>
              <a:gd name="connsiteX8-765" fmla="*/ 2010758 w 5026028"/>
              <a:gd name="connsiteY8-766" fmla="*/ 3743692 h 3854200"/>
              <a:gd name="connsiteX9-767" fmla="*/ 2611393 w 5026028"/>
              <a:gd name="connsiteY9-768" fmla="*/ 3853061 h 3854200"/>
              <a:gd name="connsiteX10-769" fmla="*/ 3409252 w 5026028"/>
              <a:gd name="connsiteY10-770" fmla="*/ 3668388 h 3854200"/>
              <a:gd name="connsiteX11-771" fmla="*/ 4269863 w 5026028"/>
              <a:gd name="connsiteY11-772" fmla="*/ 3689903 h 3854200"/>
              <a:gd name="connsiteX12-773" fmla="*/ 4861534 w 5026028"/>
              <a:gd name="connsiteY12-774" fmla="*/ 3281113 h 3854200"/>
              <a:gd name="connsiteX13-775" fmla="*/ 4936838 w 5026028"/>
              <a:gd name="connsiteY13-776" fmla="*/ 2194590 h 3854200"/>
              <a:gd name="connsiteX14-777" fmla="*/ 5022899 w 5026028"/>
              <a:gd name="connsiteY14-778" fmla="*/ 1140341 h 3854200"/>
              <a:gd name="connsiteX15-779" fmla="*/ 4818503 w 5026028"/>
              <a:gd name="connsiteY15-780" fmla="*/ 548670 h 3854200"/>
              <a:gd name="connsiteX16-781" fmla="*/ 4183802 w 5026028"/>
              <a:gd name="connsiteY16-782" fmla="*/ 118364 h 3854200"/>
              <a:gd name="connsiteX17-783" fmla="*/ 3957892 w 5026028"/>
              <a:gd name="connsiteY17-784" fmla="*/ 96849 h 3854200"/>
              <a:gd name="connsiteX18-785" fmla="*/ 3742739 w 5026028"/>
              <a:gd name="connsiteY18-786" fmla="*/ 30 h 3854200"/>
              <a:gd name="connsiteX19-787" fmla="*/ 3065007 w 5026028"/>
              <a:gd name="connsiteY19-788" fmla="*/ 107607 h 3854200"/>
              <a:gd name="connsiteX20-789" fmla="*/ 2516367 w 5026028"/>
              <a:gd name="connsiteY20-790" fmla="*/ 30 h 3854200"/>
              <a:gd name="connsiteX21-791" fmla="*/ 2516367 w 5026028"/>
              <a:gd name="connsiteY21-792" fmla="*/ 30 h 3854200"/>
              <a:gd name="connsiteX22-793" fmla="*/ 2096819 w 5026028"/>
              <a:gd name="connsiteY22-794" fmla="*/ 53819 h 3854200"/>
              <a:gd name="connsiteX23-795" fmla="*/ 816659 w 5026028"/>
              <a:gd name="connsiteY23-796" fmla="*/ 21546 h 3854200"/>
              <a:gd name="connsiteX0-797" fmla="*/ 816659 w 5026028"/>
              <a:gd name="connsiteY0-798" fmla="*/ 21546 h 3854200"/>
              <a:gd name="connsiteX1-799" fmla="*/ 224988 w 5026028"/>
              <a:gd name="connsiteY1-800" fmla="*/ 473367 h 3854200"/>
              <a:gd name="connsiteX2-801" fmla="*/ 171200 w 5026028"/>
              <a:gd name="connsiteY2-802" fmla="*/ 1258675 h 3854200"/>
              <a:gd name="connsiteX3-803" fmla="*/ 870 w 5026028"/>
              <a:gd name="connsiteY3-804" fmla="*/ 1900549 h 3854200"/>
              <a:gd name="connsiteX4-805" fmla="*/ 108447 w 5026028"/>
              <a:gd name="connsiteY4-806" fmla="*/ 2506562 h 3854200"/>
              <a:gd name="connsiteX5-807" fmla="*/ 189129 w 5026028"/>
              <a:gd name="connsiteY5-808" fmla="*/ 3135885 h 3854200"/>
              <a:gd name="connsiteX6-809" fmla="*/ 415040 w 5026028"/>
              <a:gd name="connsiteY6-810" fmla="*/ 3693490 h 3854200"/>
              <a:gd name="connsiteX7-811" fmla="*/ 1490805 w 5026028"/>
              <a:gd name="connsiteY7-812" fmla="*/ 3689903 h 3854200"/>
              <a:gd name="connsiteX8-813" fmla="*/ 2010758 w 5026028"/>
              <a:gd name="connsiteY8-814" fmla="*/ 3743692 h 3854200"/>
              <a:gd name="connsiteX9-815" fmla="*/ 2575534 w 5026028"/>
              <a:gd name="connsiteY9-816" fmla="*/ 3853061 h 3854200"/>
              <a:gd name="connsiteX10-817" fmla="*/ 3409252 w 5026028"/>
              <a:gd name="connsiteY10-818" fmla="*/ 3668388 h 3854200"/>
              <a:gd name="connsiteX11-819" fmla="*/ 4269863 w 5026028"/>
              <a:gd name="connsiteY11-820" fmla="*/ 3689903 h 3854200"/>
              <a:gd name="connsiteX12-821" fmla="*/ 4861534 w 5026028"/>
              <a:gd name="connsiteY12-822" fmla="*/ 3281113 h 3854200"/>
              <a:gd name="connsiteX13-823" fmla="*/ 4936838 w 5026028"/>
              <a:gd name="connsiteY13-824" fmla="*/ 2194590 h 3854200"/>
              <a:gd name="connsiteX14-825" fmla="*/ 5022899 w 5026028"/>
              <a:gd name="connsiteY14-826" fmla="*/ 1140341 h 3854200"/>
              <a:gd name="connsiteX15-827" fmla="*/ 4818503 w 5026028"/>
              <a:gd name="connsiteY15-828" fmla="*/ 548670 h 3854200"/>
              <a:gd name="connsiteX16-829" fmla="*/ 4183802 w 5026028"/>
              <a:gd name="connsiteY16-830" fmla="*/ 118364 h 3854200"/>
              <a:gd name="connsiteX17-831" fmla="*/ 3957892 w 5026028"/>
              <a:gd name="connsiteY17-832" fmla="*/ 96849 h 3854200"/>
              <a:gd name="connsiteX18-833" fmla="*/ 3742739 w 5026028"/>
              <a:gd name="connsiteY18-834" fmla="*/ 30 h 3854200"/>
              <a:gd name="connsiteX19-835" fmla="*/ 3065007 w 5026028"/>
              <a:gd name="connsiteY19-836" fmla="*/ 107607 h 3854200"/>
              <a:gd name="connsiteX20-837" fmla="*/ 2516367 w 5026028"/>
              <a:gd name="connsiteY20-838" fmla="*/ 30 h 3854200"/>
              <a:gd name="connsiteX21-839" fmla="*/ 2516367 w 5026028"/>
              <a:gd name="connsiteY21-840" fmla="*/ 30 h 3854200"/>
              <a:gd name="connsiteX22-841" fmla="*/ 2096819 w 5026028"/>
              <a:gd name="connsiteY22-842" fmla="*/ 53819 h 3854200"/>
              <a:gd name="connsiteX23-843" fmla="*/ 816659 w 5026028"/>
              <a:gd name="connsiteY23-844" fmla="*/ 21546 h 3854200"/>
              <a:gd name="connsiteX0-845" fmla="*/ 816659 w 5026028"/>
              <a:gd name="connsiteY0-846" fmla="*/ 21546 h 3854232"/>
              <a:gd name="connsiteX1-847" fmla="*/ 224988 w 5026028"/>
              <a:gd name="connsiteY1-848" fmla="*/ 473367 h 3854232"/>
              <a:gd name="connsiteX2-849" fmla="*/ 171200 w 5026028"/>
              <a:gd name="connsiteY2-850" fmla="*/ 1258675 h 3854232"/>
              <a:gd name="connsiteX3-851" fmla="*/ 870 w 5026028"/>
              <a:gd name="connsiteY3-852" fmla="*/ 1900549 h 3854232"/>
              <a:gd name="connsiteX4-853" fmla="*/ 108447 w 5026028"/>
              <a:gd name="connsiteY4-854" fmla="*/ 2506562 h 3854232"/>
              <a:gd name="connsiteX5-855" fmla="*/ 189129 w 5026028"/>
              <a:gd name="connsiteY5-856" fmla="*/ 3135885 h 3854232"/>
              <a:gd name="connsiteX6-857" fmla="*/ 415040 w 5026028"/>
              <a:gd name="connsiteY6-858" fmla="*/ 3693490 h 3854232"/>
              <a:gd name="connsiteX7-859" fmla="*/ 1437017 w 5026028"/>
              <a:gd name="connsiteY7-860" fmla="*/ 3671974 h 3854232"/>
              <a:gd name="connsiteX8-861" fmla="*/ 2010758 w 5026028"/>
              <a:gd name="connsiteY8-862" fmla="*/ 3743692 h 3854232"/>
              <a:gd name="connsiteX9-863" fmla="*/ 2575534 w 5026028"/>
              <a:gd name="connsiteY9-864" fmla="*/ 3853061 h 3854232"/>
              <a:gd name="connsiteX10-865" fmla="*/ 3409252 w 5026028"/>
              <a:gd name="connsiteY10-866" fmla="*/ 3668388 h 3854232"/>
              <a:gd name="connsiteX11-867" fmla="*/ 4269863 w 5026028"/>
              <a:gd name="connsiteY11-868" fmla="*/ 3689903 h 3854232"/>
              <a:gd name="connsiteX12-869" fmla="*/ 4861534 w 5026028"/>
              <a:gd name="connsiteY12-870" fmla="*/ 3281113 h 3854232"/>
              <a:gd name="connsiteX13-871" fmla="*/ 4936838 w 5026028"/>
              <a:gd name="connsiteY13-872" fmla="*/ 2194590 h 3854232"/>
              <a:gd name="connsiteX14-873" fmla="*/ 5022899 w 5026028"/>
              <a:gd name="connsiteY14-874" fmla="*/ 1140341 h 3854232"/>
              <a:gd name="connsiteX15-875" fmla="*/ 4818503 w 5026028"/>
              <a:gd name="connsiteY15-876" fmla="*/ 548670 h 3854232"/>
              <a:gd name="connsiteX16-877" fmla="*/ 4183802 w 5026028"/>
              <a:gd name="connsiteY16-878" fmla="*/ 118364 h 3854232"/>
              <a:gd name="connsiteX17-879" fmla="*/ 3957892 w 5026028"/>
              <a:gd name="connsiteY17-880" fmla="*/ 96849 h 3854232"/>
              <a:gd name="connsiteX18-881" fmla="*/ 3742739 w 5026028"/>
              <a:gd name="connsiteY18-882" fmla="*/ 30 h 3854232"/>
              <a:gd name="connsiteX19-883" fmla="*/ 3065007 w 5026028"/>
              <a:gd name="connsiteY19-884" fmla="*/ 107607 h 3854232"/>
              <a:gd name="connsiteX20-885" fmla="*/ 2516367 w 5026028"/>
              <a:gd name="connsiteY20-886" fmla="*/ 30 h 3854232"/>
              <a:gd name="connsiteX21-887" fmla="*/ 2516367 w 5026028"/>
              <a:gd name="connsiteY21-888" fmla="*/ 30 h 3854232"/>
              <a:gd name="connsiteX22-889" fmla="*/ 2096819 w 5026028"/>
              <a:gd name="connsiteY22-890" fmla="*/ 53819 h 3854232"/>
              <a:gd name="connsiteX23-891" fmla="*/ 816659 w 5026028"/>
              <a:gd name="connsiteY23-892" fmla="*/ 21546 h 3854232"/>
              <a:gd name="connsiteX0-893" fmla="*/ 816659 w 5026028"/>
              <a:gd name="connsiteY0-894" fmla="*/ 21546 h 3854232"/>
              <a:gd name="connsiteX1-895" fmla="*/ 224988 w 5026028"/>
              <a:gd name="connsiteY1-896" fmla="*/ 473367 h 3854232"/>
              <a:gd name="connsiteX2-897" fmla="*/ 171200 w 5026028"/>
              <a:gd name="connsiteY2-898" fmla="*/ 1258675 h 3854232"/>
              <a:gd name="connsiteX3-899" fmla="*/ 870 w 5026028"/>
              <a:gd name="connsiteY3-900" fmla="*/ 1900549 h 3854232"/>
              <a:gd name="connsiteX4-901" fmla="*/ 108447 w 5026028"/>
              <a:gd name="connsiteY4-902" fmla="*/ 2506562 h 3854232"/>
              <a:gd name="connsiteX5-903" fmla="*/ 189129 w 5026028"/>
              <a:gd name="connsiteY5-904" fmla="*/ 3135885 h 3854232"/>
              <a:gd name="connsiteX6-905" fmla="*/ 415040 w 5026028"/>
              <a:gd name="connsiteY6-906" fmla="*/ 3693490 h 3854232"/>
              <a:gd name="connsiteX7-907" fmla="*/ 1437017 w 5026028"/>
              <a:gd name="connsiteY7-908" fmla="*/ 3671974 h 3854232"/>
              <a:gd name="connsiteX8-909" fmla="*/ 2010758 w 5026028"/>
              <a:gd name="connsiteY8-910" fmla="*/ 3743692 h 3854232"/>
              <a:gd name="connsiteX9-911" fmla="*/ 2575534 w 5026028"/>
              <a:gd name="connsiteY9-912" fmla="*/ 3853061 h 3854232"/>
              <a:gd name="connsiteX10-913" fmla="*/ 3409252 w 5026028"/>
              <a:gd name="connsiteY10-914" fmla="*/ 3668388 h 3854232"/>
              <a:gd name="connsiteX11-915" fmla="*/ 4269863 w 5026028"/>
              <a:gd name="connsiteY11-916" fmla="*/ 3689903 h 3854232"/>
              <a:gd name="connsiteX12-917" fmla="*/ 4861534 w 5026028"/>
              <a:gd name="connsiteY12-918" fmla="*/ 3281113 h 3854232"/>
              <a:gd name="connsiteX13-919" fmla="*/ 4936838 w 5026028"/>
              <a:gd name="connsiteY13-920" fmla="*/ 2194590 h 3854232"/>
              <a:gd name="connsiteX14-921" fmla="*/ 5022899 w 5026028"/>
              <a:gd name="connsiteY14-922" fmla="*/ 1140341 h 3854232"/>
              <a:gd name="connsiteX15-923" fmla="*/ 4818503 w 5026028"/>
              <a:gd name="connsiteY15-924" fmla="*/ 548670 h 3854232"/>
              <a:gd name="connsiteX16-925" fmla="*/ 4183802 w 5026028"/>
              <a:gd name="connsiteY16-926" fmla="*/ 118364 h 3854232"/>
              <a:gd name="connsiteX17-927" fmla="*/ 3957892 w 5026028"/>
              <a:gd name="connsiteY17-928" fmla="*/ 96849 h 3854232"/>
              <a:gd name="connsiteX18-929" fmla="*/ 3742739 w 5026028"/>
              <a:gd name="connsiteY18-930" fmla="*/ 30 h 3854232"/>
              <a:gd name="connsiteX19-931" fmla="*/ 3065007 w 5026028"/>
              <a:gd name="connsiteY19-932" fmla="*/ 107607 h 3854232"/>
              <a:gd name="connsiteX20-933" fmla="*/ 2516367 w 5026028"/>
              <a:gd name="connsiteY20-934" fmla="*/ 30 h 3854232"/>
              <a:gd name="connsiteX21-935" fmla="*/ 2516367 w 5026028"/>
              <a:gd name="connsiteY21-936" fmla="*/ 30 h 3854232"/>
              <a:gd name="connsiteX22-937" fmla="*/ 2096819 w 5026028"/>
              <a:gd name="connsiteY22-938" fmla="*/ 53819 h 3854232"/>
              <a:gd name="connsiteX23-939" fmla="*/ 816659 w 5026028"/>
              <a:gd name="connsiteY23-940" fmla="*/ 21546 h 3854232"/>
              <a:gd name="connsiteX0-941" fmla="*/ 816659 w 5026028"/>
              <a:gd name="connsiteY0-942" fmla="*/ 21546 h 3854232"/>
              <a:gd name="connsiteX1-943" fmla="*/ 224988 w 5026028"/>
              <a:gd name="connsiteY1-944" fmla="*/ 473367 h 3854232"/>
              <a:gd name="connsiteX2-945" fmla="*/ 171200 w 5026028"/>
              <a:gd name="connsiteY2-946" fmla="*/ 1258675 h 3854232"/>
              <a:gd name="connsiteX3-947" fmla="*/ 870 w 5026028"/>
              <a:gd name="connsiteY3-948" fmla="*/ 1900549 h 3854232"/>
              <a:gd name="connsiteX4-949" fmla="*/ 108447 w 5026028"/>
              <a:gd name="connsiteY4-950" fmla="*/ 2506562 h 3854232"/>
              <a:gd name="connsiteX5-951" fmla="*/ 189129 w 5026028"/>
              <a:gd name="connsiteY5-952" fmla="*/ 3135885 h 3854232"/>
              <a:gd name="connsiteX6-953" fmla="*/ 397111 w 5026028"/>
              <a:gd name="connsiteY6-954" fmla="*/ 3693490 h 3854232"/>
              <a:gd name="connsiteX7-955" fmla="*/ 1437017 w 5026028"/>
              <a:gd name="connsiteY7-956" fmla="*/ 3671974 h 3854232"/>
              <a:gd name="connsiteX8-957" fmla="*/ 2010758 w 5026028"/>
              <a:gd name="connsiteY8-958" fmla="*/ 3743692 h 3854232"/>
              <a:gd name="connsiteX9-959" fmla="*/ 2575534 w 5026028"/>
              <a:gd name="connsiteY9-960" fmla="*/ 3853061 h 3854232"/>
              <a:gd name="connsiteX10-961" fmla="*/ 3409252 w 5026028"/>
              <a:gd name="connsiteY10-962" fmla="*/ 3668388 h 3854232"/>
              <a:gd name="connsiteX11-963" fmla="*/ 4269863 w 5026028"/>
              <a:gd name="connsiteY11-964" fmla="*/ 3689903 h 3854232"/>
              <a:gd name="connsiteX12-965" fmla="*/ 4861534 w 5026028"/>
              <a:gd name="connsiteY12-966" fmla="*/ 3281113 h 3854232"/>
              <a:gd name="connsiteX13-967" fmla="*/ 4936838 w 5026028"/>
              <a:gd name="connsiteY13-968" fmla="*/ 2194590 h 3854232"/>
              <a:gd name="connsiteX14-969" fmla="*/ 5022899 w 5026028"/>
              <a:gd name="connsiteY14-970" fmla="*/ 1140341 h 3854232"/>
              <a:gd name="connsiteX15-971" fmla="*/ 4818503 w 5026028"/>
              <a:gd name="connsiteY15-972" fmla="*/ 548670 h 3854232"/>
              <a:gd name="connsiteX16-973" fmla="*/ 4183802 w 5026028"/>
              <a:gd name="connsiteY16-974" fmla="*/ 118364 h 3854232"/>
              <a:gd name="connsiteX17-975" fmla="*/ 3957892 w 5026028"/>
              <a:gd name="connsiteY17-976" fmla="*/ 96849 h 3854232"/>
              <a:gd name="connsiteX18-977" fmla="*/ 3742739 w 5026028"/>
              <a:gd name="connsiteY18-978" fmla="*/ 30 h 3854232"/>
              <a:gd name="connsiteX19-979" fmla="*/ 3065007 w 5026028"/>
              <a:gd name="connsiteY19-980" fmla="*/ 107607 h 3854232"/>
              <a:gd name="connsiteX20-981" fmla="*/ 2516367 w 5026028"/>
              <a:gd name="connsiteY20-982" fmla="*/ 30 h 3854232"/>
              <a:gd name="connsiteX21-983" fmla="*/ 2516367 w 5026028"/>
              <a:gd name="connsiteY21-984" fmla="*/ 30 h 3854232"/>
              <a:gd name="connsiteX22-985" fmla="*/ 2096819 w 5026028"/>
              <a:gd name="connsiteY22-986" fmla="*/ 53819 h 3854232"/>
              <a:gd name="connsiteX23-987" fmla="*/ 816659 w 5026028"/>
              <a:gd name="connsiteY23-988" fmla="*/ 21546 h 3854232"/>
              <a:gd name="connsiteX0-989" fmla="*/ 816659 w 5026028"/>
              <a:gd name="connsiteY0-990" fmla="*/ 21546 h 3854232"/>
              <a:gd name="connsiteX1-991" fmla="*/ 224988 w 5026028"/>
              <a:gd name="connsiteY1-992" fmla="*/ 473367 h 3854232"/>
              <a:gd name="connsiteX2-993" fmla="*/ 171200 w 5026028"/>
              <a:gd name="connsiteY2-994" fmla="*/ 1258675 h 3854232"/>
              <a:gd name="connsiteX3-995" fmla="*/ 870 w 5026028"/>
              <a:gd name="connsiteY3-996" fmla="*/ 1900549 h 3854232"/>
              <a:gd name="connsiteX4-997" fmla="*/ 108447 w 5026028"/>
              <a:gd name="connsiteY4-998" fmla="*/ 2506562 h 3854232"/>
              <a:gd name="connsiteX5-999" fmla="*/ 189129 w 5026028"/>
              <a:gd name="connsiteY5-1000" fmla="*/ 3135885 h 3854232"/>
              <a:gd name="connsiteX6-1001" fmla="*/ 397111 w 5026028"/>
              <a:gd name="connsiteY6-1002" fmla="*/ 3693490 h 3854232"/>
              <a:gd name="connsiteX7-1003" fmla="*/ 1437017 w 5026028"/>
              <a:gd name="connsiteY7-1004" fmla="*/ 3671974 h 3854232"/>
              <a:gd name="connsiteX8-1005" fmla="*/ 2010758 w 5026028"/>
              <a:gd name="connsiteY8-1006" fmla="*/ 3743692 h 3854232"/>
              <a:gd name="connsiteX9-1007" fmla="*/ 2575534 w 5026028"/>
              <a:gd name="connsiteY9-1008" fmla="*/ 3853061 h 3854232"/>
              <a:gd name="connsiteX10-1009" fmla="*/ 3409252 w 5026028"/>
              <a:gd name="connsiteY10-1010" fmla="*/ 3668388 h 3854232"/>
              <a:gd name="connsiteX11-1011" fmla="*/ 4269863 w 5026028"/>
              <a:gd name="connsiteY11-1012" fmla="*/ 3689903 h 3854232"/>
              <a:gd name="connsiteX12-1013" fmla="*/ 4861534 w 5026028"/>
              <a:gd name="connsiteY12-1014" fmla="*/ 3281113 h 3854232"/>
              <a:gd name="connsiteX13-1015" fmla="*/ 4936838 w 5026028"/>
              <a:gd name="connsiteY13-1016" fmla="*/ 2194590 h 3854232"/>
              <a:gd name="connsiteX14-1017" fmla="*/ 5022899 w 5026028"/>
              <a:gd name="connsiteY14-1018" fmla="*/ 1140341 h 3854232"/>
              <a:gd name="connsiteX15-1019" fmla="*/ 4818503 w 5026028"/>
              <a:gd name="connsiteY15-1020" fmla="*/ 548670 h 3854232"/>
              <a:gd name="connsiteX16-1021" fmla="*/ 4183802 w 5026028"/>
              <a:gd name="connsiteY16-1022" fmla="*/ 118364 h 3854232"/>
              <a:gd name="connsiteX17-1023" fmla="*/ 3957892 w 5026028"/>
              <a:gd name="connsiteY17-1024" fmla="*/ 96849 h 3854232"/>
              <a:gd name="connsiteX18-1025" fmla="*/ 3742739 w 5026028"/>
              <a:gd name="connsiteY18-1026" fmla="*/ 30 h 3854232"/>
              <a:gd name="connsiteX19-1027" fmla="*/ 3065007 w 5026028"/>
              <a:gd name="connsiteY19-1028" fmla="*/ 107607 h 3854232"/>
              <a:gd name="connsiteX20-1029" fmla="*/ 2516367 w 5026028"/>
              <a:gd name="connsiteY20-1030" fmla="*/ 30 h 3854232"/>
              <a:gd name="connsiteX21-1031" fmla="*/ 2516367 w 5026028"/>
              <a:gd name="connsiteY21-1032" fmla="*/ 30 h 3854232"/>
              <a:gd name="connsiteX22-1033" fmla="*/ 2096819 w 5026028"/>
              <a:gd name="connsiteY22-1034" fmla="*/ 53819 h 3854232"/>
              <a:gd name="connsiteX23-1035" fmla="*/ 816659 w 5026028"/>
              <a:gd name="connsiteY23-1036" fmla="*/ 21546 h 3854232"/>
              <a:gd name="connsiteX0-1037" fmla="*/ 816553 w 5025922"/>
              <a:gd name="connsiteY0-1038" fmla="*/ 21546 h 3854232"/>
              <a:gd name="connsiteX1-1039" fmla="*/ 224882 w 5025922"/>
              <a:gd name="connsiteY1-1040" fmla="*/ 473367 h 3854232"/>
              <a:gd name="connsiteX2-1041" fmla="*/ 171094 w 5025922"/>
              <a:gd name="connsiteY2-1042" fmla="*/ 1258675 h 3854232"/>
              <a:gd name="connsiteX3-1043" fmla="*/ 764 w 5025922"/>
              <a:gd name="connsiteY3-1044" fmla="*/ 1900549 h 3854232"/>
              <a:gd name="connsiteX4-1045" fmla="*/ 108341 w 5025922"/>
              <a:gd name="connsiteY4-1046" fmla="*/ 2506562 h 3854232"/>
              <a:gd name="connsiteX5-1047" fmla="*/ 108341 w 5025922"/>
              <a:gd name="connsiteY5-1048" fmla="*/ 3144849 h 3854232"/>
              <a:gd name="connsiteX6-1049" fmla="*/ 397005 w 5025922"/>
              <a:gd name="connsiteY6-1050" fmla="*/ 3693490 h 3854232"/>
              <a:gd name="connsiteX7-1051" fmla="*/ 1436911 w 5025922"/>
              <a:gd name="connsiteY7-1052" fmla="*/ 3671974 h 3854232"/>
              <a:gd name="connsiteX8-1053" fmla="*/ 2010652 w 5025922"/>
              <a:gd name="connsiteY8-1054" fmla="*/ 3743692 h 3854232"/>
              <a:gd name="connsiteX9-1055" fmla="*/ 2575428 w 5025922"/>
              <a:gd name="connsiteY9-1056" fmla="*/ 3853061 h 3854232"/>
              <a:gd name="connsiteX10-1057" fmla="*/ 3409146 w 5025922"/>
              <a:gd name="connsiteY10-1058" fmla="*/ 3668388 h 3854232"/>
              <a:gd name="connsiteX11-1059" fmla="*/ 4269757 w 5025922"/>
              <a:gd name="connsiteY11-1060" fmla="*/ 3689903 h 3854232"/>
              <a:gd name="connsiteX12-1061" fmla="*/ 4861428 w 5025922"/>
              <a:gd name="connsiteY12-1062" fmla="*/ 3281113 h 3854232"/>
              <a:gd name="connsiteX13-1063" fmla="*/ 4936732 w 5025922"/>
              <a:gd name="connsiteY13-1064" fmla="*/ 2194590 h 3854232"/>
              <a:gd name="connsiteX14-1065" fmla="*/ 5022793 w 5025922"/>
              <a:gd name="connsiteY14-1066" fmla="*/ 1140341 h 3854232"/>
              <a:gd name="connsiteX15-1067" fmla="*/ 4818397 w 5025922"/>
              <a:gd name="connsiteY15-1068" fmla="*/ 548670 h 3854232"/>
              <a:gd name="connsiteX16-1069" fmla="*/ 4183696 w 5025922"/>
              <a:gd name="connsiteY16-1070" fmla="*/ 118364 h 3854232"/>
              <a:gd name="connsiteX17-1071" fmla="*/ 3957786 w 5025922"/>
              <a:gd name="connsiteY17-1072" fmla="*/ 96849 h 3854232"/>
              <a:gd name="connsiteX18-1073" fmla="*/ 3742633 w 5025922"/>
              <a:gd name="connsiteY18-1074" fmla="*/ 30 h 3854232"/>
              <a:gd name="connsiteX19-1075" fmla="*/ 3064901 w 5025922"/>
              <a:gd name="connsiteY19-1076" fmla="*/ 107607 h 3854232"/>
              <a:gd name="connsiteX20-1077" fmla="*/ 2516261 w 5025922"/>
              <a:gd name="connsiteY20-1078" fmla="*/ 30 h 3854232"/>
              <a:gd name="connsiteX21-1079" fmla="*/ 2516261 w 5025922"/>
              <a:gd name="connsiteY21-1080" fmla="*/ 30 h 3854232"/>
              <a:gd name="connsiteX22-1081" fmla="*/ 2096713 w 5025922"/>
              <a:gd name="connsiteY22-1082" fmla="*/ 53819 h 3854232"/>
              <a:gd name="connsiteX23-1083" fmla="*/ 816553 w 5025922"/>
              <a:gd name="connsiteY23-1084" fmla="*/ 21546 h 3854232"/>
              <a:gd name="connsiteX0-1085" fmla="*/ 816553 w 5025922"/>
              <a:gd name="connsiteY0-1086" fmla="*/ 21546 h 3854232"/>
              <a:gd name="connsiteX1-1087" fmla="*/ 224882 w 5025922"/>
              <a:gd name="connsiteY1-1088" fmla="*/ 473367 h 3854232"/>
              <a:gd name="connsiteX2-1089" fmla="*/ 171094 w 5025922"/>
              <a:gd name="connsiteY2-1090" fmla="*/ 1258675 h 3854232"/>
              <a:gd name="connsiteX3-1091" fmla="*/ 764 w 5025922"/>
              <a:gd name="connsiteY3-1092" fmla="*/ 1900549 h 3854232"/>
              <a:gd name="connsiteX4-1093" fmla="*/ 108341 w 5025922"/>
              <a:gd name="connsiteY4-1094" fmla="*/ 2506562 h 3854232"/>
              <a:gd name="connsiteX5-1095" fmla="*/ 108341 w 5025922"/>
              <a:gd name="connsiteY5-1096" fmla="*/ 3144849 h 3854232"/>
              <a:gd name="connsiteX6-1097" fmla="*/ 397005 w 5025922"/>
              <a:gd name="connsiteY6-1098" fmla="*/ 3693490 h 3854232"/>
              <a:gd name="connsiteX7-1099" fmla="*/ 1436911 w 5025922"/>
              <a:gd name="connsiteY7-1100" fmla="*/ 3671974 h 3854232"/>
              <a:gd name="connsiteX8-1101" fmla="*/ 2010652 w 5025922"/>
              <a:gd name="connsiteY8-1102" fmla="*/ 3743692 h 3854232"/>
              <a:gd name="connsiteX9-1103" fmla="*/ 2575428 w 5025922"/>
              <a:gd name="connsiteY9-1104" fmla="*/ 3853061 h 3854232"/>
              <a:gd name="connsiteX10-1105" fmla="*/ 3409146 w 5025922"/>
              <a:gd name="connsiteY10-1106" fmla="*/ 3668388 h 3854232"/>
              <a:gd name="connsiteX11-1107" fmla="*/ 4269757 w 5025922"/>
              <a:gd name="connsiteY11-1108" fmla="*/ 3689903 h 3854232"/>
              <a:gd name="connsiteX12-1109" fmla="*/ 4861428 w 5025922"/>
              <a:gd name="connsiteY12-1110" fmla="*/ 3281113 h 3854232"/>
              <a:gd name="connsiteX13-1111" fmla="*/ 4936732 w 5025922"/>
              <a:gd name="connsiteY13-1112" fmla="*/ 2194590 h 3854232"/>
              <a:gd name="connsiteX14-1113" fmla="*/ 5022793 w 5025922"/>
              <a:gd name="connsiteY14-1114" fmla="*/ 1140341 h 3854232"/>
              <a:gd name="connsiteX15-1115" fmla="*/ 4818397 w 5025922"/>
              <a:gd name="connsiteY15-1116" fmla="*/ 548670 h 3854232"/>
              <a:gd name="connsiteX16-1117" fmla="*/ 4183696 w 5025922"/>
              <a:gd name="connsiteY16-1118" fmla="*/ 118364 h 3854232"/>
              <a:gd name="connsiteX17-1119" fmla="*/ 3957786 w 5025922"/>
              <a:gd name="connsiteY17-1120" fmla="*/ 96849 h 3854232"/>
              <a:gd name="connsiteX18-1121" fmla="*/ 3742633 w 5025922"/>
              <a:gd name="connsiteY18-1122" fmla="*/ 30 h 3854232"/>
              <a:gd name="connsiteX19-1123" fmla="*/ 3064901 w 5025922"/>
              <a:gd name="connsiteY19-1124" fmla="*/ 107607 h 3854232"/>
              <a:gd name="connsiteX20-1125" fmla="*/ 2516261 w 5025922"/>
              <a:gd name="connsiteY20-1126" fmla="*/ 30 h 3854232"/>
              <a:gd name="connsiteX21-1127" fmla="*/ 2516261 w 5025922"/>
              <a:gd name="connsiteY21-1128" fmla="*/ 30 h 3854232"/>
              <a:gd name="connsiteX22-1129" fmla="*/ 2096713 w 5025922"/>
              <a:gd name="connsiteY22-1130" fmla="*/ 53819 h 3854232"/>
              <a:gd name="connsiteX23-1131" fmla="*/ 816553 w 5025922"/>
              <a:gd name="connsiteY23-1132" fmla="*/ 21546 h 3854232"/>
              <a:gd name="connsiteX0-1133" fmla="*/ 816553 w 5025922"/>
              <a:gd name="connsiteY0-1134" fmla="*/ 21546 h 3854232"/>
              <a:gd name="connsiteX1-1135" fmla="*/ 224882 w 5025922"/>
              <a:gd name="connsiteY1-1136" fmla="*/ 473367 h 3854232"/>
              <a:gd name="connsiteX2-1137" fmla="*/ 171094 w 5025922"/>
              <a:gd name="connsiteY2-1138" fmla="*/ 1258675 h 3854232"/>
              <a:gd name="connsiteX3-1139" fmla="*/ 764 w 5025922"/>
              <a:gd name="connsiteY3-1140" fmla="*/ 1900549 h 3854232"/>
              <a:gd name="connsiteX4-1141" fmla="*/ 108341 w 5025922"/>
              <a:gd name="connsiteY4-1142" fmla="*/ 2506562 h 3854232"/>
              <a:gd name="connsiteX5-1143" fmla="*/ 108341 w 5025922"/>
              <a:gd name="connsiteY5-1144" fmla="*/ 3144849 h 3854232"/>
              <a:gd name="connsiteX6-1145" fmla="*/ 397005 w 5025922"/>
              <a:gd name="connsiteY6-1146" fmla="*/ 3693490 h 3854232"/>
              <a:gd name="connsiteX7-1147" fmla="*/ 1436911 w 5025922"/>
              <a:gd name="connsiteY7-1148" fmla="*/ 3671974 h 3854232"/>
              <a:gd name="connsiteX8-1149" fmla="*/ 2010652 w 5025922"/>
              <a:gd name="connsiteY8-1150" fmla="*/ 3743692 h 3854232"/>
              <a:gd name="connsiteX9-1151" fmla="*/ 2575428 w 5025922"/>
              <a:gd name="connsiteY9-1152" fmla="*/ 3853061 h 3854232"/>
              <a:gd name="connsiteX10-1153" fmla="*/ 3409146 w 5025922"/>
              <a:gd name="connsiteY10-1154" fmla="*/ 3668388 h 3854232"/>
              <a:gd name="connsiteX11-1155" fmla="*/ 4269757 w 5025922"/>
              <a:gd name="connsiteY11-1156" fmla="*/ 3689903 h 3854232"/>
              <a:gd name="connsiteX12-1157" fmla="*/ 4861428 w 5025922"/>
              <a:gd name="connsiteY12-1158" fmla="*/ 3281113 h 3854232"/>
              <a:gd name="connsiteX13-1159" fmla="*/ 4936732 w 5025922"/>
              <a:gd name="connsiteY13-1160" fmla="*/ 2194590 h 3854232"/>
              <a:gd name="connsiteX14-1161" fmla="*/ 5022793 w 5025922"/>
              <a:gd name="connsiteY14-1162" fmla="*/ 1140341 h 3854232"/>
              <a:gd name="connsiteX15-1163" fmla="*/ 4818397 w 5025922"/>
              <a:gd name="connsiteY15-1164" fmla="*/ 548670 h 3854232"/>
              <a:gd name="connsiteX16-1165" fmla="*/ 4183696 w 5025922"/>
              <a:gd name="connsiteY16-1166" fmla="*/ 118364 h 3854232"/>
              <a:gd name="connsiteX17-1167" fmla="*/ 3957786 w 5025922"/>
              <a:gd name="connsiteY17-1168" fmla="*/ 96849 h 3854232"/>
              <a:gd name="connsiteX18-1169" fmla="*/ 3742633 w 5025922"/>
              <a:gd name="connsiteY18-1170" fmla="*/ 30 h 3854232"/>
              <a:gd name="connsiteX19-1171" fmla="*/ 3064901 w 5025922"/>
              <a:gd name="connsiteY19-1172" fmla="*/ 107607 h 3854232"/>
              <a:gd name="connsiteX20-1173" fmla="*/ 2516261 w 5025922"/>
              <a:gd name="connsiteY20-1174" fmla="*/ 30 h 3854232"/>
              <a:gd name="connsiteX21-1175" fmla="*/ 2516261 w 5025922"/>
              <a:gd name="connsiteY21-1176" fmla="*/ 30 h 3854232"/>
              <a:gd name="connsiteX22-1177" fmla="*/ 2096713 w 5025922"/>
              <a:gd name="connsiteY22-1178" fmla="*/ 53819 h 3854232"/>
              <a:gd name="connsiteX23-1179" fmla="*/ 816553 w 5025922"/>
              <a:gd name="connsiteY23-1180" fmla="*/ 21546 h 3854232"/>
              <a:gd name="connsiteX0-1181" fmla="*/ 816553 w 5025922"/>
              <a:gd name="connsiteY0-1182" fmla="*/ 21546 h 3854232"/>
              <a:gd name="connsiteX1-1183" fmla="*/ 224882 w 5025922"/>
              <a:gd name="connsiteY1-1184" fmla="*/ 473367 h 3854232"/>
              <a:gd name="connsiteX2-1185" fmla="*/ 171094 w 5025922"/>
              <a:gd name="connsiteY2-1186" fmla="*/ 1258675 h 3854232"/>
              <a:gd name="connsiteX3-1187" fmla="*/ 764 w 5025922"/>
              <a:gd name="connsiteY3-1188" fmla="*/ 1900549 h 3854232"/>
              <a:gd name="connsiteX4-1189" fmla="*/ 108341 w 5025922"/>
              <a:gd name="connsiteY4-1190" fmla="*/ 2506562 h 3854232"/>
              <a:gd name="connsiteX5-1191" fmla="*/ 108341 w 5025922"/>
              <a:gd name="connsiteY5-1192" fmla="*/ 3144849 h 3854232"/>
              <a:gd name="connsiteX6-1193" fmla="*/ 414934 w 5025922"/>
              <a:gd name="connsiteY6-1194" fmla="*/ 3684526 h 3854232"/>
              <a:gd name="connsiteX7-1195" fmla="*/ 1436911 w 5025922"/>
              <a:gd name="connsiteY7-1196" fmla="*/ 3671974 h 3854232"/>
              <a:gd name="connsiteX8-1197" fmla="*/ 2010652 w 5025922"/>
              <a:gd name="connsiteY8-1198" fmla="*/ 3743692 h 3854232"/>
              <a:gd name="connsiteX9-1199" fmla="*/ 2575428 w 5025922"/>
              <a:gd name="connsiteY9-1200" fmla="*/ 3853061 h 3854232"/>
              <a:gd name="connsiteX10-1201" fmla="*/ 3409146 w 5025922"/>
              <a:gd name="connsiteY10-1202" fmla="*/ 3668388 h 3854232"/>
              <a:gd name="connsiteX11-1203" fmla="*/ 4269757 w 5025922"/>
              <a:gd name="connsiteY11-1204" fmla="*/ 3689903 h 3854232"/>
              <a:gd name="connsiteX12-1205" fmla="*/ 4861428 w 5025922"/>
              <a:gd name="connsiteY12-1206" fmla="*/ 3281113 h 3854232"/>
              <a:gd name="connsiteX13-1207" fmla="*/ 4936732 w 5025922"/>
              <a:gd name="connsiteY13-1208" fmla="*/ 2194590 h 3854232"/>
              <a:gd name="connsiteX14-1209" fmla="*/ 5022793 w 5025922"/>
              <a:gd name="connsiteY14-1210" fmla="*/ 1140341 h 3854232"/>
              <a:gd name="connsiteX15-1211" fmla="*/ 4818397 w 5025922"/>
              <a:gd name="connsiteY15-1212" fmla="*/ 548670 h 3854232"/>
              <a:gd name="connsiteX16-1213" fmla="*/ 4183696 w 5025922"/>
              <a:gd name="connsiteY16-1214" fmla="*/ 118364 h 3854232"/>
              <a:gd name="connsiteX17-1215" fmla="*/ 3957786 w 5025922"/>
              <a:gd name="connsiteY17-1216" fmla="*/ 96849 h 3854232"/>
              <a:gd name="connsiteX18-1217" fmla="*/ 3742633 w 5025922"/>
              <a:gd name="connsiteY18-1218" fmla="*/ 30 h 3854232"/>
              <a:gd name="connsiteX19-1219" fmla="*/ 3064901 w 5025922"/>
              <a:gd name="connsiteY19-1220" fmla="*/ 107607 h 3854232"/>
              <a:gd name="connsiteX20-1221" fmla="*/ 2516261 w 5025922"/>
              <a:gd name="connsiteY20-1222" fmla="*/ 30 h 3854232"/>
              <a:gd name="connsiteX21-1223" fmla="*/ 2516261 w 5025922"/>
              <a:gd name="connsiteY21-1224" fmla="*/ 30 h 3854232"/>
              <a:gd name="connsiteX22-1225" fmla="*/ 2096713 w 5025922"/>
              <a:gd name="connsiteY22-1226" fmla="*/ 53819 h 3854232"/>
              <a:gd name="connsiteX23-1227" fmla="*/ 816553 w 5025922"/>
              <a:gd name="connsiteY23-1228" fmla="*/ 21546 h 3854232"/>
              <a:gd name="connsiteX0-1229" fmla="*/ 816553 w 5025922"/>
              <a:gd name="connsiteY0-1230" fmla="*/ 21546 h 3845361"/>
              <a:gd name="connsiteX1-1231" fmla="*/ 224882 w 5025922"/>
              <a:gd name="connsiteY1-1232" fmla="*/ 473367 h 3845361"/>
              <a:gd name="connsiteX2-1233" fmla="*/ 171094 w 5025922"/>
              <a:gd name="connsiteY2-1234" fmla="*/ 1258675 h 3845361"/>
              <a:gd name="connsiteX3-1235" fmla="*/ 764 w 5025922"/>
              <a:gd name="connsiteY3-1236" fmla="*/ 1900549 h 3845361"/>
              <a:gd name="connsiteX4-1237" fmla="*/ 108341 w 5025922"/>
              <a:gd name="connsiteY4-1238" fmla="*/ 2506562 h 3845361"/>
              <a:gd name="connsiteX5-1239" fmla="*/ 108341 w 5025922"/>
              <a:gd name="connsiteY5-1240" fmla="*/ 3144849 h 3845361"/>
              <a:gd name="connsiteX6-1241" fmla="*/ 414934 w 5025922"/>
              <a:gd name="connsiteY6-1242" fmla="*/ 3684526 h 3845361"/>
              <a:gd name="connsiteX7-1243" fmla="*/ 1436911 w 5025922"/>
              <a:gd name="connsiteY7-1244" fmla="*/ 3671974 h 3845361"/>
              <a:gd name="connsiteX8-1245" fmla="*/ 2010652 w 5025922"/>
              <a:gd name="connsiteY8-1246" fmla="*/ 3743692 h 3845361"/>
              <a:gd name="connsiteX9-1247" fmla="*/ 2584392 w 5025922"/>
              <a:gd name="connsiteY9-1248" fmla="*/ 3844096 h 3845361"/>
              <a:gd name="connsiteX10-1249" fmla="*/ 3409146 w 5025922"/>
              <a:gd name="connsiteY10-1250" fmla="*/ 3668388 h 3845361"/>
              <a:gd name="connsiteX11-1251" fmla="*/ 4269757 w 5025922"/>
              <a:gd name="connsiteY11-1252" fmla="*/ 3689903 h 3845361"/>
              <a:gd name="connsiteX12-1253" fmla="*/ 4861428 w 5025922"/>
              <a:gd name="connsiteY12-1254" fmla="*/ 3281113 h 3845361"/>
              <a:gd name="connsiteX13-1255" fmla="*/ 4936732 w 5025922"/>
              <a:gd name="connsiteY13-1256" fmla="*/ 2194590 h 3845361"/>
              <a:gd name="connsiteX14-1257" fmla="*/ 5022793 w 5025922"/>
              <a:gd name="connsiteY14-1258" fmla="*/ 1140341 h 3845361"/>
              <a:gd name="connsiteX15-1259" fmla="*/ 4818397 w 5025922"/>
              <a:gd name="connsiteY15-1260" fmla="*/ 548670 h 3845361"/>
              <a:gd name="connsiteX16-1261" fmla="*/ 4183696 w 5025922"/>
              <a:gd name="connsiteY16-1262" fmla="*/ 118364 h 3845361"/>
              <a:gd name="connsiteX17-1263" fmla="*/ 3957786 w 5025922"/>
              <a:gd name="connsiteY17-1264" fmla="*/ 96849 h 3845361"/>
              <a:gd name="connsiteX18-1265" fmla="*/ 3742633 w 5025922"/>
              <a:gd name="connsiteY18-1266" fmla="*/ 30 h 3845361"/>
              <a:gd name="connsiteX19-1267" fmla="*/ 3064901 w 5025922"/>
              <a:gd name="connsiteY19-1268" fmla="*/ 107607 h 3845361"/>
              <a:gd name="connsiteX20-1269" fmla="*/ 2516261 w 5025922"/>
              <a:gd name="connsiteY20-1270" fmla="*/ 30 h 3845361"/>
              <a:gd name="connsiteX21-1271" fmla="*/ 2516261 w 5025922"/>
              <a:gd name="connsiteY21-1272" fmla="*/ 30 h 3845361"/>
              <a:gd name="connsiteX22-1273" fmla="*/ 2096713 w 5025922"/>
              <a:gd name="connsiteY22-1274" fmla="*/ 53819 h 3845361"/>
              <a:gd name="connsiteX23-1275" fmla="*/ 816553 w 5025922"/>
              <a:gd name="connsiteY23-1276" fmla="*/ 21546 h 3845361"/>
              <a:gd name="connsiteX0-1277" fmla="*/ 816138 w 5025507"/>
              <a:gd name="connsiteY0-1278" fmla="*/ 21546 h 3845361"/>
              <a:gd name="connsiteX1-1279" fmla="*/ 224467 w 5025507"/>
              <a:gd name="connsiteY1-1280" fmla="*/ 473367 h 3845361"/>
              <a:gd name="connsiteX2-1281" fmla="*/ 170679 w 5025507"/>
              <a:gd name="connsiteY2-1282" fmla="*/ 1258675 h 3845361"/>
              <a:gd name="connsiteX3-1283" fmla="*/ 349 w 5025507"/>
              <a:gd name="connsiteY3-1284" fmla="*/ 1900549 h 3845361"/>
              <a:gd name="connsiteX4-1285" fmla="*/ 125855 w 5025507"/>
              <a:gd name="connsiteY4-1286" fmla="*/ 2273480 h 3845361"/>
              <a:gd name="connsiteX5-1287" fmla="*/ 107926 w 5025507"/>
              <a:gd name="connsiteY5-1288" fmla="*/ 3144849 h 3845361"/>
              <a:gd name="connsiteX6-1289" fmla="*/ 414519 w 5025507"/>
              <a:gd name="connsiteY6-1290" fmla="*/ 3684526 h 3845361"/>
              <a:gd name="connsiteX7-1291" fmla="*/ 1436496 w 5025507"/>
              <a:gd name="connsiteY7-1292" fmla="*/ 3671974 h 3845361"/>
              <a:gd name="connsiteX8-1293" fmla="*/ 2010237 w 5025507"/>
              <a:gd name="connsiteY8-1294" fmla="*/ 3743692 h 3845361"/>
              <a:gd name="connsiteX9-1295" fmla="*/ 2583977 w 5025507"/>
              <a:gd name="connsiteY9-1296" fmla="*/ 3844096 h 3845361"/>
              <a:gd name="connsiteX10-1297" fmla="*/ 3408731 w 5025507"/>
              <a:gd name="connsiteY10-1298" fmla="*/ 3668388 h 3845361"/>
              <a:gd name="connsiteX11-1299" fmla="*/ 4269342 w 5025507"/>
              <a:gd name="connsiteY11-1300" fmla="*/ 3689903 h 3845361"/>
              <a:gd name="connsiteX12-1301" fmla="*/ 4861013 w 5025507"/>
              <a:gd name="connsiteY12-1302" fmla="*/ 3281113 h 3845361"/>
              <a:gd name="connsiteX13-1303" fmla="*/ 4936317 w 5025507"/>
              <a:gd name="connsiteY13-1304" fmla="*/ 2194590 h 3845361"/>
              <a:gd name="connsiteX14-1305" fmla="*/ 5022378 w 5025507"/>
              <a:gd name="connsiteY14-1306" fmla="*/ 1140341 h 3845361"/>
              <a:gd name="connsiteX15-1307" fmla="*/ 4817982 w 5025507"/>
              <a:gd name="connsiteY15-1308" fmla="*/ 548670 h 3845361"/>
              <a:gd name="connsiteX16-1309" fmla="*/ 4183281 w 5025507"/>
              <a:gd name="connsiteY16-1310" fmla="*/ 118364 h 3845361"/>
              <a:gd name="connsiteX17-1311" fmla="*/ 3957371 w 5025507"/>
              <a:gd name="connsiteY17-1312" fmla="*/ 96849 h 3845361"/>
              <a:gd name="connsiteX18-1313" fmla="*/ 3742218 w 5025507"/>
              <a:gd name="connsiteY18-1314" fmla="*/ 30 h 3845361"/>
              <a:gd name="connsiteX19-1315" fmla="*/ 3064486 w 5025507"/>
              <a:gd name="connsiteY19-1316" fmla="*/ 107607 h 3845361"/>
              <a:gd name="connsiteX20-1317" fmla="*/ 2515846 w 5025507"/>
              <a:gd name="connsiteY20-1318" fmla="*/ 30 h 3845361"/>
              <a:gd name="connsiteX21-1319" fmla="*/ 2515846 w 5025507"/>
              <a:gd name="connsiteY21-1320" fmla="*/ 30 h 3845361"/>
              <a:gd name="connsiteX22-1321" fmla="*/ 2096298 w 5025507"/>
              <a:gd name="connsiteY22-1322" fmla="*/ 53819 h 3845361"/>
              <a:gd name="connsiteX23-1323" fmla="*/ 816138 w 5025507"/>
              <a:gd name="connsiteY23-1324" fmla="*/ 21546 h 3845361"/>
              <a:gd name="connsiteX0-1325" fmla="*/ 727540 w 4936909"/>
              <a:gd name="connsiteY0-1326" fmla="*/ 21546 h 3845361"/>
              <a:gd name="connsiteX1-1327" fmla="*/ 135869 w 4936909"/>
              <a:gd name="connsiteY1-1328" fmla="*/ 473367 h 3845361"/>
              <a:gd name="connsiteX2-1329" fmla="*/ 82081 w 4936909"/>
              <a:gd name="connsiteY2-1330" fmla="*/ 1258675 h 3845361"/>
              <a:gd name="connsiteX3-1331" fmla="*/ 37257 w 4936909"/>
              <a:gd name="connsiteY3-1332" fmla="*/ 2273480 h 3845361"/>
              <a:gd name="connsiteX4-1333" fmla="*/ 19328 w 4936909"/>
              <a:gd name="connsiteY4-1334" fmla="*/ 3144849 h 3845361"/>
              <a:gd name="connsiteX5-1335" fmla="*/ 325921 w 4936909"/>
              <a:gd name="connsiteY5-1336" fmla="*/ 3684526 h 3845361"/>
              <a:gd name="connsiteX6-1337" fmla="*/ 1347898 w 4936909"/>
              <a:gd name="connsiteY6-1338" fmla="*/ 3671974 h 3845361"/>
              <a:gd name="connsiteX7-1339" fmla="*/ 1921639 w 4936909"/>
              <a:gd name="connsiteY7-1340" fmla="*/ 3743692 h 3845361"/>
              <a:gd name="connsiteX8-1341" fmla="*/ 2495379 w 4936909"/>
              <a:gd name="connsiteY8-1342" fmla="*/ 3844096 h 3845361"/>
              <a:gd name="connsiteX9-1343" fmla="*/ 3320133 w 4936909"/>
              <a:gd name="connsiteY9-1344" fmla="*/ 3668388 h 3845361"/>
              <a:gd name="connsiteX10-1345" fmla="*/ 4180744 w 4936909"/>
              <a:gd name="connsiteY10-1346" fmla="*/ 3689903 h 3845361"/>
              <a:gd name="connsiteX11-1347" fmla="*/ 4772415 w 4936909"/>
              <a:gd name="connsiteY11-1348" fmla="*/ 3281113 h 3845361"/>
              <a:gd name="connsiteX12-1349" fmla="*/ 4847719 w 4936909"/>
              <a:gd name="connsiteY12-1350" fmla="*/ 2194590 h 3845361"/>
              <a:gd name="connsiteX13-1351" fmla="*/ 4933780 w 4936909"/>
              <a:gd name="connsiteY13-1352" fmla="*/ 1140341 h 3845361"/>
              <a:gd name="connsiteX14-1353" fmla="*/ 4729384 w 4936909"/>
              <a:gd name="connsiteY14-1354" fmla="*/ 548670 h 3845361"/>
              <a:gd name="connsiteX15-1355" fmla="*/ 4094683 w 4936909"/>
              <a:gd name="connsiteY15-1356" fmla="*/ 118364 h 3845361"/>
              <a:gd name="connsiteX16-1357" fmla="*/ 3868773 w 4936909"/>
              <a:gd name="connsiteY16-1358" fmla="*/ 96849 h 3845361"/>
              <a:gd name="connsiteX17-1359" fmla="*/ 3653620 w 4936909"/>
              <a:gd name="connsiteY17-1360" fmla="*/ 30 h 3845361"/>
              <a:gd name="connsiteX18-1361" fmla="*/ 2975888 w 4936909"/>
              <a:gd name="connsiteY18-1362" fmla="*/ 107607 h 3845361"/>
              <a:gd name="connsiteX19-1363" fmla="*/ 2427248 w 4936909"/>
              <a:gd name="connsiteY19-1364" fmla="*/ 30 h 3845361"/>
              <a:gd name="connsiteX20-1365" fmla="*/ 2427248 w 4936909"/>
              <a:gd name="connsiteY20-1366" fmla="*/ 30 h 3845361"/>
              <a:gd name="connsiteX21-1367" fmla="*/ 2007700 w 4936909"/>
              <a:gd name="connsiteY21-1368" fmla="*/ 53819 h 3845361"/>
              <a:gd name="connsiteX22-1369" fmla="*/ 727540 w 4936909"/>
              <a:gd name="connsiteY22-1370" fmla="*/ 21546 h 3845361"/>
              <a:gd name="connsiteX0-1371" fmla="*/ 799540 w 5008909"/>
              <a:gd name="connsiteY0-1372" fmla="*/ 21546 h 3845361"/>
              <a:gd name="connsiteX1-1373" fmla="*/ 207869 w 5008909"/>
              <a:gd name="connsiteY1-1374" fmla="*/ 473367 h 3845361"/>
              <a:gd name="connsiteX2-1375" fmla="*/ 1681 w 5008909"/>
              <a:gd name="connsiteY2-1376" fmla="*/ 1258675 h 3845361"/>
              <a:gd name="connsiteX3-1377" fmla="*/ 109257 w 5008909"/>
              <a:gd name="connsiteY3-1378" fmla="*/ 2273480 h 3845361"/>
              <a:gd name="connsiteX4-1379" fmla="*/ 91328 w 5008909"/>
              <a:gd name="connsiteY4-1380" fmla="*/ 3144849 h 3845361"/>
              <a:gd name="connsiteX5-1381" fmla="*/ 397921 w 5008909"/>
              <a:gd name="connsiteY5-1382" fmla="*/ 3684526 h 3845361"/>
              <a:gd name="connsiteX6-1383" fmla="*/ 1419898 w 5008909"/>
              <a:gd name="connsiteY6-1384" fmla="*/ 3671974 h 3845361"/>
              <a:gd name="connsiteX7-1385" fmla="*/ 1993639 w 5008909"/>
              <a:gd name="connsiteY7-1386" fmla="*/ 3743692 h 3845361"/>
              <a:gd name="connsiteX8-1387" fmla="*/ 2567379 w 5008909"/>
              <a:gd name="connsiteY8-1388" fmla="*/ 3844096 h 3845361"/>
              <a:gd name="connsiteX9-1389" fmla="*/ 3392133 w 5008909"/>
              <a:gd name="connsiteY9-1390" fmla="*/ 3668388 h 3845361"/>
              <a:gd name="connsiteX10-1391" fmla="*/ 4252744 w 5008909"/>
              <a:gd name="connsiteY10-1392" fmla="*/ 3689903 h 3845361"/>
              <a:gd name="connsiteX11-1393" fmla="*/ 4844415 w 5008909"/>
              <a:gd name="connsiteY11-1394" fmla="*/ 3281113 h 3845361"/>
              <a:gd name="connsiteX12-1395" fmla="*/ 4919719 w 5008909"/>
              <a:gd name="connsiteY12-1396" fmla="*/ 2194590 h 3845361"/>
              <a:gd name="connsiteX13-1397" fmla="*/ 5005780 w 5008909"/>
              <a:gd name="connsiteY13-1398" fmla="*/ 1140341 h 3845361"/>
              <a:gd name="connsiteX14-1399" fmla="*/ 4801384 w 5008909"/>
              <a:gd name="connsiteY14-1400" fmla="*/ 548670 h 3845361"/>
              <a:gd name="connsiteX15-1401" fmla="*/ 4166683 w 5008909"/>
              <a:gd name="connsiteY15-1402" fmla="*/ 118364 h 3845361"/>
              <a:gd name="connsiteX16-1403" fmla="*/ 3940773 w 5008909"/>
              <a:gd name="connsiteY16-1404" fmla="*/ 96849 h 3845361"/>
              <a:gd name="connsiteX17-1405" fmla="*/ 3725620 w 5008909"/>
              <a:gd name="connsiteY17-1406" fmla="*/ 30 h 3845361"/>
              <a:gd name="connsiteX18-1407" fmla="*/ 3047888 w 5008909"/>
              <a:gd name="connsiteY18-1408" fmla="*/ 107607 h 3845361"/>
              <a:gd name="connsiteX19-1409" fmla="*/ 2499248 w 5008909"/>
              <a:gd name="connsiteY19-1410" fmla="*/ 30 h 3845361"/>
              <a:gd name="connsiteX20-1411" fmla="*/ 2499248 w 5008909"/>
              <a:gd name="connsiteY20-1412" fmla="*/ 30 h 3845361"/>
              <a:gd name="connsiteX21-1413" fmla="*/ 2079700 w 5008909"/>
              <a:gd name="connsiteY21-1414" fmla="*/ 53819 h 3845361"/>
              <a:gd name="connsiteX22-1415" fmla="*/ 799540 w 5008909"/>
              <a:gd name="connsiteY22-1416" fmla="*/ 21546 h 3845361"/>
              <a:gd name="connsiteX0-1417" fmla="*/ 799540 w 5008909"/>
              <a:gd name="connsiteY0-1418" fmla="*/ 21546 h 3845361"/>
              <a:gd name="connsiteX1-1419" fmla="*/ 207869 w 5008909"/>
              <a:gd name="connsiteY1-1420" fmla="*/ 473367 h 3845361"/>
              <a:gd name="connsiteX2-1421" fmla="*/ 1681 w 5008909"/>
              <a:gd name="connsiteY2-1422" fmla="*/ 1258675 h 3845361"/>
              <a:gd name="connsiteX3-1423" fmla="*/ 109257 w 5008909"/>
              <a:gd name="connsiteY3-1424" fmla="*/ 2192798 h 3845361"/>
              <a:gd name="connsiteX4-1425" fmla="*/ 91328 w 5008909"/>
              <a:gd name="connsiteY4-1426" fmla="*/ 3144849 h 3845361"/>
              <a:gd name="connsiteX5-1427" fmla="*/ 397921 w 5008909"/>
              <a:gd name="connsiteY5-1428" fmla="*/ 3684526 h 3845361"/>
              <a:gd name="connsiteX6-1429" fmla="*/ 1419898 w 5008909"/>
              <a:gd name="connsiteY6-1430" fmla="*/ 3671974 h 3845361"/>
              <a:gd name="connsiteX7-1431" fmla="*/ 1993639 w 5008909"/>
              <a:gd name="connsiteY7-1432" fmla="*/ 3743692 h 3845361"/>
              <a:gd name="connsiteX8-1433" fmla="*/ 2567379 w 5008909"/>
              <a:gd name="connsiteY8-1434" fmla="*/ 3844096 h 3845361"/>
              <a:gd name="connsiteX9-1435" fmla="*/ 3392133 w 5008909"/>
              <a:gd name="connsiteY9-1436" fmla="*/ 3668388 h 3845361"/>
              <a:gd name="connsiteX10-1437" fmla="*/ 4252744 w 5008909"/>
              <a:gd name="connsiteY10-1438" fmla="*/ 3689903 h 3845361"/>
              <a:gd name="connsiteX11-1439" fmla="*/ 4844415 w 5008909"/>
              <a:gd name="connsiteY11-1440" fmla="*/ 3281113 h 3845361"/>
              <a:gd name="connsiteX12-1441" fmla="*/ 4919719 w 5008909"/>
              <a:gd name="connsiteY12-1442" fmla="*/ 2194590 h 3845361"/>
              <a:gd name="connsiteX13-1443" fmla="*/ 5005780 w 5008909"/>
              <a:gd name="connsiteY13-1444" fmla="*/ 1140341 h 3845361"/>
              <a:gd name="connsiteX14-1445" fmla="*/ 4801384 w 5008909"/>
              <a:gd name="connsiteY14-1446" fmla="*/ 548670 h 3845361"/>
              <a:gd name="connsiteX15-1447" fmla="*/ 4166683 w 5008909"/>
              <a:gd name="connsiteY15-1448" fmla="*/ 118364 h 3845361"/>
              <a:gd name="connsiteX16-1449" fmla="*/ 3940773 w 5008909"/>
              <a:gd name="connsiteY16-1450" fmla="*/ 96849 h 3845361"/>
              <a:gd name="connsiteX17-1451" fmla="*/ 3725620 w 5008909"/>
              <a:gd name="connsiteY17-1452" fmla="*/ 30 h 3845361"/>
              <a:gd name="connsiteX18-1453" fmla="*/ 3047888 w 5008909"/>
              <a:gd name="connsiteY18-1454" fmla="*/ 107607 h 3845361"/>
              <a:gd name="connsiteX19-1455" fmla="*/ 2499248 w 5008909"/>
              <a:gd name="connsiteY19-1456" fmla="*/ 30 h 3845361"/>
              <a:gd name="connsiteX20-1457" fmla="*/ 2499248 w 5008909"/>
              <a:gd name="connsiteY20-1458" fmla="*/ 30 h 3845361"/>
              <a:gd name="connsiteX21-1459" fmla="*/ 2079700 w 5008909"/>
              <a:gd name="connsiteY21-1460" fmla="*/ 53819 h 3845361"/>
              <a:gd name="connsiteX22-1461" fmla="*/ 799540 w 5008909"/>
              <a:gd name="connsiteY22-1462" fmla="*/ 21546 h 3845361"/>
              <a:gd name="connsiteX0-1463" fmla="*/ 799540 w 5008909"/>
              <a:gd name="connsiteY0-1464" fmla="*/ 21546 h 3845361"/>
              <a:gd name="connsiteX1-1465" fmla="*/ 207869 w 5008909"/>
              <a:gd name="connsiteY1-1466" fmla="*/ 473367 h 3845361"/>
              <a:gd name="connsiteX2-1467" fmla="*/ 1681 w 5008909"/>
              <a:gd name="connsiteY2-1468" fmla="*/ 1258675 h 3845361"/>
              <a:gd name="connsiteX3-1469" fmla="*/ 109257 w 5008909"/>
              <a:gd name="connsiteY3-1470" fmla="*/ 2192798 h 3845361"/>
              <a:gd name="connsiteX4-1471" fmla="*/ 91328 w 5008909"/>
              <a:gd name="connsiteY4-1472" fmla="*/ 3144849 h 3845361"/>
              <a:gd name="connsiteX5-1473" fmla="*/ 397921 w 5008909"/>
              <a:gd name="connsiteY5-1474" fmla="*/ 3684526 h 3845361"/>
              <a:gd name="connsiteX6-1475" fmla="*/ 1419898 w 5008909"/>
              <a:gd name="connsiteY6-1476" fmla="*/ 3671974 h 3845361"/>
              <a:gd name="connsiteX7-1477" fmla="*/ 1993639 w 5008909"/>
              <a:gd name="connsiteY7-1478" fmla="*/ 3743692 h 3845361"/>
              <a:gd name="connsiteX8-1479" fmla="*/ 2567379 w 5008909"/>
              <a:gd name="connsiteY8-1480" fmla="*/ 3844096 h 3845361"/>
              <a:gd name="connsiteX9-1481" fmla="*/ 3392133 w 5008909"/>
              <a:gd name="connsiteY9-1482" fmla="*/ 3668388 h 3845361"/>
              <a:gd name="connsiteX10-1483" fmla="*/ 4252744 w 5008909"/>
              <a:gd name="connsiteY10-1484" fmla="*/ 3689903 h 3845361"/>
              <a:gd name="connsiteX11-1485" fmla="*/ 4844415 w 5008909"/>
              <a:gd name="connsiteY11-1486" fmla="*/ 3281113 h 3845361"/>
              <a:gd name="connsiteX12-1487" fmla="*/ 4919719 w 5008909"/>
              <a:gd name="connsiteY12-1488" fmla="*/ 2194590 h 3845361"/>
              <a:gd name="connsiteX13-1489" fmla="*/ 5005780 w 5008909"/>
              <a:gd name="connsiteY13-1490" fmla="*/ 1140341 h 3845361"/>
              <a:gd name="connsiteX14-1491" fmla="*/ 4801384 w 5008909"/>
              <a:gd name="connsiteY14-1492" fmla="*/ 548670 h 3845361"/>
              <a:gd name="connsiteX15-1493" fmla="*/ 4166683 w 5008909"/>
              <a:gd name="connsiteY15-1494" fmla="*/ 118364 h 3845361"/>
              <a:gd name="connsiteX16-1495" fmla="*/ 3940773 w 5008909"/>
              <a:gd name="connsiteY16-1496" fmla="*/ 96849 h 3845361"/>
              <a:gd name="connsiteX17-1497" fmla="*/ 3725620 w 5008909"/>
              <a:gd name="connsiteY17-1498" fmla="*/ 30 h 3845361"/>
              <a:gd name="connsiteX18-1499" fmla="*/ 3047888 w 5008909"/>
              <a:gd name="connsiteY18-1500" fmla="*/ 107607 h 3845361"/>
              <a:gd name="connsiteX19-1501" fmla="*/ 2499248 w 5008909"/>
              <a:gd name="connsiteY19-1502" fmla="*/ 30 h 3845361"/>
              <a:gd name="connsiteX20-1503" fmla="*/ 2499248 w 5008909"/>
              <a:gd name="connsiteY20-1504" fmla="*/ 30 h 3845361"/>
              <a:gd name="connsiteX21-1505" fmla="*/ 2079700 w 5008909"/>
              <a:gd name="connsiteY21-1506" fmla="*/ 53819 h 3845361"/>
              <a:gd name="connsiteX22-1507" fmla="*/ 799540 w 5008909"/>
              <a:gd name="connsiteY22-1508" fmla="*/ 21546 h 3845361"/>
              <a:gd name="connsiteX0-1509" fmla="*/ 799540 w 5008909"/>
              <a:gd name="connsiteY0-1510" fmla="*/ 21546 h 3845361"/>
              <a:gd name="connsiteX1-1511" fmla="*/ 207869 w 5008909"/>
              <a:gd name="connsiteY1-1512" fmla="*/ 473367 h 3845361"/>
              <a:gd name="connsiteX2-1513" fmla="*/ 1681 w 5008909"/>
              <a:gd name="connsiteY2-1514" fmla="*/ 1258675 h 3845361"/>
              <a:gd name="connsiteX3-1515" fmla="*/ 109257 w 5008909"/>
              <a:gd name="connsiteY3-1516" fmla="*/ 2192798 h 3845361"/>
              <a:gd name="connsiteX4-1517" fmla="*/ 91328 w 5008909"/>
              <a:gd name="connsiteY4-1518" fmla="*/ 3144849 h 3845361"/>
              <a:gd name="connsiteX5-1519" fmla="*/ 397921 w 5008909"/>
              <a:gd name="connsiteY5-1520" fmla="*/ 3684526 h 3845361"/>
              <a:gd name="connsiteX6-1521" fmla="*/ 1419898 w 5008909"/>
              <a:gd name="connsiteY6-1522" fmla="*/ 3671974 h 3845361"/>
              <a:gd name="connsiteX7-1523" fmla="*/ 1993639 w 5008909"/>
              <a:gd name="connsiteY7-1524" fmla="*/ 3743692 h 3845361"/>
              <a:gd name="connsiteX8-1525" fmla="*/ 2567379 w 5008909"/>
              <a:gd name="connsiteY8-1526" fmla="*/ 3844096 h 3845361"/>
              <a:gd name="connsiteX9-1527" fmla="*/ 3392133 w 5008909"/>
              <a:gd name="connsiteY9-1528" fmla="*/ 3668388 h 3845361"/>
              <a:gd name="connsiteX10-1529" fmla="*/ 4252744 w 5008909"/>
              <a:gd name="connsiteY10-1530" fmla="*/ 3689903 h 3845361"/>
              <a:gd name="connsiteX11-1531" fmla="*/ 4844415 w 5008909"/>
              <a:gd name="connsiteY11-1532" fmla="*/ 3281113 h 3845361"/>
              <a:gd name="connsiteX12-1533" fmla="*/ 4919719 w 5008909"/>
              <a:gd name="connsiteY12-1534" fmla="*/ 2194590 h 3845361"/>
              <a:gd name="connsiteX13-1535" fmla="*/ 5005780 w 5008909"/>
              <a:gd name="connsiteY13-1536" fmla="*/ 1140341 h 3845361"/>
              <a:gd name="connsiteX14-1537" fmla="*/ 4801384 w 5008909"/>
              <a:gd name="connsiteY14-1538" fmla="*/ 548670 h 3845361"/>
              <a:gd name="connsiteX15-1539" fmla="*/ 4166683 w 5008909"/>
              <a:gd name="connsiteY15-1540" fmla="*/ 118364 h 3845361"/>
              <a:gd name="connsiteX16-1541" fmla="*/ 3940773 w 5008909"/>
              <a:gd name="connsiteY16-1542" fmla="*/ 96849 h 3845361"/>
              <a:gd name="connsiteX17-1543" fmla="*/ 3725620 w 5008909"/>
              <a:gd name="connsiteY17-1544" fmla="*/ 30 h 3845361"/>
              <a:gd name="connsiteX18-1545" fmla="*/ 3047888 w 5008909"/>
              <a:gd name="connsiteY18-1546" fmla="*/ 107607 h 3845361"/>
              <a:gd name="connsiteX19-1547" fmla="*/ 2499248 w 5008909"/>
              <a:gd name="connsiteY19-1548" fmla="*/ 30 h 3845361"/>
              <a:gd name="connsiteX20-1549" fmla="*/ 2499248 w 5008909"/>
              <a:gd name="connsiteY20-1550" fmla="*/ 30 h 3845361"/>
              <a:gd name="connsiteX21-1551" fmla="*/ 2079700 w 5008909"/>
              <a:gd name="connsiteY21-1552" fmla="*/ 53819 h 3845361"/>
              <a:gd name="connsiteX22-1553" fmla="*/ 799540 w 5008909"/>
              <a:gd name="connsiteY22-1554" fmla="*/ 21546 h 3845361"/>
              <a:gd name="connsiteX0-1555" fmla="*/ 799540 w 5008909"/>
              <a:gd name="connsiteY0-1556" fmla="*/ 21546 h 3845361"/>
              <a:gd name="connsiteX1-1557" fmla="*/ 207869 w 5008909"/>
              <a:gd name="connsiteY1-1558" fmla="*/ 473367 h 3845361"/>
              <a:gd name="connsiteX2-1559" fmla="*/ 1681 w 5008909"/>
              <a:gd name="connsiteY2-1560" fmla="*/ 1258675 h 3845361"/>
              <a:gd name="connsiteX3-1561" fmla="*/ 109257 w 5008909"/>
              <a:gd name="connsiteY3-1562" fmla="*/ 2192798 h 3845361"/>
              <a:gd name="connsiteX4-1563" fmla="*/ 91328 w 5008909"/>
              <a:gd name="connsiteY4-1564" fmla="*/ 3144849 h 3845361"/>
              <a:gd name="connsiteX5-1565" fmla="*/ 397921 w 5008909"/>
              <a:gd name="connsiteY5-1566" fmla="*/ 3630738 h 3845361"/>
              <a:gd name="connsiteX6-1567" fmla="*/ 1419898 w 5008909"/>
              <a:gd name="connsiteY6-1568" fmla="*/ 3671974 h 3845361"/>
              <a:gd name="connsiteX7-1569" fmla="*/ 1993639 w 5008909"/>
              <a:gd name="connsiteY7-1570" fmla="*/ 3743692 h 3845361"/>
              <a:gd name="connsiteX8-1571" fmla="*/ 2567379 w 5008909"/>
              <a:gd name="connsiteY8-1572" fmla="*/ 3844096 h 3845361"/>
              <a:gd name="connsiteX9-1573" fmla="*/ 3392133 w 5008909"/>
              <a:gd name="connsiteY9-1574" fmla="*/ 3668388 h 3845361"/>
              <a:gd name="connsiteX10-1575" fmla="*/ 4252744 w 5008909"/>
              <a:gd name="connsiteY10-1576" fmla="*/ 3689903 h 3845361"/>
              <a:gd name="connsiteX11-1577" fmla="*/ 4844415 w 5008909"/>
              <a:gd name="connsiteY11-1578" fmla="*/ 3281113 h 3845361"/>
              <a:gd name="connsiteX12-1579" fmla="*/ 4919719 w 5008909"/>
              <a:gd name="connsiteY12-1580" fmla="*/ 2194590 h 3845361"/>
              <a:gd name="connsiteX13-1581" fmla="*/ 5005780 w 5008909"/>
              <a:gd name="connsiteY13-1582" fmla="*/ 1140341 h 3845361"/>
              <a:gd name="connsiteX14-1583" fmla="*/ 4801384 w 5008909"/>
              <a:gd name="connsiteY14-1584" fmla="*/ 548670 h 3845361"/>
              <a:gd name="connsiteX15-1585" fmla="*/ 4166683 w 5008909"/>
              <a:gd name="connsiteY15-1586" fmla="*/ 118364 h 3845361"/>
              <a:gd name="connsiteX16-1587" fmla="*/ 3940773 w 5008909"/>
              <a:gd name="connsiteY16-1588" fmla="*/ 96849 h 3845361"/>
              <a:gd name="connsiteX17-1589" fmla="*/ 3725620 w 5008909"/>
              <a:gd name="connsiteY17-1590" fmla="*/ 30 h 3845361"/>
              <a:gd name="connsiteX18-1591" fmla="*/ 3047888 w 5008909"/>
              <a:gd name="connsiteY18-1592" fmla="*/ 107607 h 3845361"/>
              <a:gd name="connsiteX19-1593" fmla="*/ 2499248 w 5008909"/>
              <a:gd name="connsiteY19-1594" fmla="*/ 30 h 3845361"/>
              <a:gd name="connsiteX20-1595" fmla="*/ 2499248 w 5008909"/>
              <a:gd name="connsiteY20-1596" fmla="*/ 30 h 3845361"/>
              <a:gd name="connsiteX21-1597" fmla="*/ 2079700 w 5008909"/>
              <a:gd name="connsiteY21-1598" fmla="*/ 53819 h 3845361"/>
              <a:gd name="connsiteX22-1599" fmla="*/ 799540 w 5008909"/>
              <a:gd name="connsiteY22-1600" fmla="*/ 21546 h 3845361"/>
              <a:gd name="connsiteX0-1601" fmla="*/ 799540 w 5008909"/>
              <a:gd name="connsiteY0-1602" fmla="*/ 21546 h 3845361"/>
              <a:gd name="connsiteX1-1603" fmla="*/ 207869 w 5008909"/>
              <a:gd name="connsiteY1-1604" fmla="*/ 473367 h 3845361"/>
              <a:gd name="connsiteX2-1605" fmla="*/ 1681 w 5008909"/>
              <a:gd name="connsiteY2-1606" fmla="*/ 1258675 h 3845361"/>
              <a:gd name="connsiteX3-1607" fmla="*/ 109257 w 5008909"/>
              <a:gd name="connsiteY3-1608" fmla="*/ 2192798 h 3845361"/>
              <a:gd name="connsiteX4-1609" fmla="*/ 91328 w 5008909"/>
              <a:gd name="connsiteY4-1610" fmla="*/ 3144849 h 3845361"/>
              <a:gd name="connsiteX5-1611" fmla="*/ 397921 w 5008909"/>
              <a:gd name="connsiteY5-1612" fmla="*/ 3630738 h 3845361"/>
              <a:gd name="connsiteX6-1613" fmla="*/ 1419898 w 5008909"/>
              <a:gd name="connsiteY6-1614" fmla="*/ 3671974 h 3845361"/>
              <a:gd name="connsiteX7-1615" fmla="*/ 1993639 w 5008909"/>
              <a:gd name="connsiteY7-1616" fmla="*/ 3743692 h 3845361"/>
              <a:gd name="connsiteX8-1617" fmla="*/ 2567379 w 5008909"/>
              <a:gd name="connsiteY8-1618" fmla="*/ 3844096 h 3845361"/>
              <a:gd name="connsiteX9-1619" fmla="*/ 3392133 w 5008909"/>
              <a:gd name="connsiteY9-1620" fmla="*/ 3668388 h 3845361"/>
              <a:gd name="connsiteX10-1621" fmla="*/ 4252744 w 5008909"/>
              <a:gd name="connsiteY10-1622" fmla="*/ 3689903 h 3845361"/>
              <a:gd name="connsiteX11-1623" fmla="*/ 4844415 w 5008909"/>
              <a:gd name="connsiteY11-1624" fmla="*/ 3281113 h 3845361"/>
              <a:gd name="connsiteX12-1625" fmla="*/ 4919719 w 5008909"/>
              <a:gd name="connsiteY12-1626" fmla="*/ 2194590 h 3845361"/>
              <a:gd name="connsiteX13-1627" fmla="*/ 5005780 w 5008909"/>
              <a:gd name="connsiteY13-1628" fmla="*/ 1140341 h 3845361"/>
              <a:gd name="connsiteX14-1629" fmla="*/ 4801384 w 5008909"/>
              <a:gd name="connsiteY14-1630" fmla="*/ 548670 h 3845361"/>
              <a:gd name="connsiteX15-1631" fmla="*/ 4166683 w 5008909"/>
              <a:gd name="connsiteY15-1632" fmla="*/ 118364 h 3845361"/>
              <a:gd name="connsiteX16-1633" fmla="*/ 3940773 w 5008909"/>
              <a:gd name="connsiteY16-1634" fmla="*/ 96849 h 3845361"/>
              <a:gd name="connsiteX17-1635" fmla="*/ 3725620 w 5008909"/>
              <a:gd name="connsiteY17-1636" fmla="*/ 30 h 3845361"/>
              <a:gd name="connsiteX18-1637" fmla="*/ 3047888 w 5008909"/>
              <a:gd name="connsiteY18-1638" fmla="*/ 107607 h 3845361"/>
              <a:gd name="connsiteX19-1639" fmla="*/ 2499248 w 5008909"/>
              <a:gd name="connsiteY19-1640" fmla="*/ 30 h 3845361"/>
              <a:gd name="connsiteX20-1641" fmla="*/ 2499248 w 5008909"/>
              <a:gd name="connsiteY20-1642" fmla="*/ 30 h 3845361"/>
              <a:gd name="connsiteX21-1643" fmla="*/ 2079700 w 5008909"/>
              <a:gd name="connsiteY21-1644" fmla="*/ 53819 h 3845361"/>
              <a:gd name="connsiteX22-1645" fmla="*/ 799540 w 5008909"/>
              <a:gd name="connsiteY22-1646" fmla="*/ 21546 h 3845361"/>
              <a:gd name="connsiteX0-1647" fmla="*/ 781611 w 5008909"/>
              <a:gd name="connsiteY0-1648" fmla="*/ 66369 h 3845361"/>
              <a:gd name="connsiteX1-1649" fmla="*/ 207869 w 5008909"/>
              <a:gd name="connsiteY1-1650" fmla="*/ 473367 h 3845361"/>
              <a:gd name="connsiteX2-1651" fmla="*/ 1681 w 5008909"/>
              <a:gd name="connsiteY2-1652" fmla="*/ 1258675 h 3845361"/>
              <a:gd name="connsiteX3-1653" fmla="*/ 109257 w 5008909"/>
              <a:gd name="connsiteY3-1654" fmla="*/ 2192798 h 3845361"/>
              <a:gd name="connsiteX4-1655" fmla="*/ 91328 w 5008909"/>
              <a:gd name="connsiteY4-1656" fmla="*/ 3144849 h 3845361"/>
              <a:gd name="connsiteX5-1657" fmla="*/ 397921 w 5008909"/>
              <a:gd name="connsiteY5-1658" fmla="*/ 3630738 h 3845361"/>
              <a:gd name="connsiteX6-1659" fmla="*/ 1419898 w 5008909"/>
              <a:gd name="connsiteY6-1660" fmla="*/ 3671974 h 3845361"/>
              <a:gd name="connsiteX7-1661" fmla="*/ 1993639 w 5008909"/>
              <a:gd name="connsiteY7-1662" fmla="*/ 3743692 h 3845361"/>
              <a:gd name="connsiteX8-1663" fmla="*/ 2567379 w 5008909"/>
              <a:gd name="connsiteY8-1664" fmla="*/ 3844096 h 3845361"/>
              <a:gd name="connsiteX9-1665" fmla="*/ 3392133 w 5008909"/>
              <a:gd name="connsiteY9-1666" fmla="*/ 3668388 h 3845361"/>
              <a:gd name="connsiteX10-1667" fmla="*/ 4252744 w 5008909"/>
              <a:gd name="connsiteY10-1668" fmla="*/ 3689903 h 3845361"/>
              <a:gd name="connsiteX11-1669" fmla="*/ 4844415 w 5008909"/>
              <a:gd name="connsiteY11-1670" fmla="*/ 3281113 h 3845361"/>
              <a:gd name="connsiteX12-1671" fmla="*/ 4919719 w 5008909"/>
              <a:gd name="connsiteY12-1672" fmla="*/ 2194590 h 3845361"/>
              <a:gd name="connsiteX13-1673" fmla="*/ 5005780 w 5008909"/>
              <a:gd name="connsiteY13-1674" fmla="*/ 1140341 h 3845361"/>
              <a:gd name="connsiteX14-1675" fmla="*/ 4801384 w 5008909"/>
              <a:gd name="connsiteY14-1676" fmla="*/ 548670 h 3845361"/>
              <a:gd name="connsiteX15-1677" fmla="*/ 4166683 w 5008909"/>
              <a:gd name="connsiteY15-1678" fmla="*/ 118364 h 3845361"/>
              <a:gd name="connsiteX16-1679" fmla="*/ 3940773 w 5008909"/>
              <a:gd name="connsiteY16-1680" fmla="*/ 96849 h 3845361"/>
              <a:gd name="connsiteX17-1681" fmla="*/ 3725620 w 5008909"/>
              <a:gd name="connsiteY17-1682" fmla="*/ 30 h 3845361"/>
              <a:gd name="connsiteX18-1683" fmla="*/ 3047888 w 5008909"/>
              <a:gd name="connsiteY18-1684" fmla="*/ 107607 h 3845361"/>
              <a:gd name="connsiteX19-1685" fmla="*/ 2499248 w 5008909"/>
              <a:gd name="connsiteY19-1686" fmla="*/ 30 h 3845361"/>
              <a:gd name="connsiteX20-1687" fmla="*/ 2499248 w 5008909"/>
              <a:gd name="connsiteY20-1688" fmla="*/ 30 h 3845361"/>
              <a:gd name="connsiteX21-1689" fmla="*/ 2079700 w 5008909"/>
              <a:gd name="connsiteY21-1690" fmla="*/ 53819 h 3845361"/>
              <a:gd name="connsiteX22-1691" fmla="*/ 781611 w 5008909"/>
              <a:gd name="connsiteY22-1692" fmla="*/ 66369 h 3845361"/>
              <a:gd name="connsiteX0-1693" fmla="*/ 781611 w 5008909"/>
              <a:gd name="connsiteY0-1694" fmla="*/ 66369 h 3845361"/>
              <a:gd name="connsiteX1-1695" fmla="*/ 207869 w 5008909"/>
              <a:gd name="connsiteY1-1696" fmla="*/ 473367 h 3845361"/>
              <a:gd name="connsiteX2-1697" fmla="*/ 1681 w 5008909"/>
              <a:gd name="connsiteY2-1698" fmla="*/ 1258675 h 3845361"/>
              <a:gd name="connsiteX3-1699" fmla="*/ 109257 w 5008909"/>
              <a:gd name="connsiteY3-1700" fmla="*/ 2192798 h 3845361"/>
              <a:gd name="connsiteX4-1701" fmla="*/ 91328 w 5008909"/>
              <a:gd name="connsiteY4-1702" fmla="*/ 3144849 h 3845361"/>
              <a:gd name="connsiteX5-1703" fmla="*/ 397921 w 5008909"/>
              <a:gd name="connsiteY5-1704" fmla="*/ 3630738 h 3845361"/>
              <a:gd name="connsiteX6-1705" fmla="*/ 1419898 w 5008909"/>
              <a:gd name="connsiteY6-1706" fmla="*/ 3671974 h 3845361"/>
              <a:gd name="connsiteX7-1707" fmla="*/ 1993639 w 5008909"/>
              <a:gd name="connsiteY7-1708" fmla="*/ 3743692 h 3845361"/>
              <a:gd name="connsiteX8-1709" fmla="*/ 2567379 w 5008909"/>
              <a:gd name="connsiteY8-1710" fmla="*/ 3844096 h 3845361"/>
              <a:gd name="connsiteX9-1711" fmla="*/ 3392133 w 5008909"/>
              <a:gd name="connsiteY9-1712" fmla="*/ 3668388 h 3845361"/>
              <a:gd name="connsiteX10-1713" fmla="*/ 4252744 w 5008909"/>
              <a:gd name="connsiteY10-1714" fmla="*/ 3689903 h 3845361"/>
              <a:gd name="connsiteX11-1715" fmla="*/ 4844415 w 5008909"/>
              <a:gd name="connsiteY11-1716" fmla="*/ 3281113 h 3845361"/>
              <a:gd name="connsiteX12-1717" fmla="*/ 4919719 w 5008909"/>
              <a:gd name="connsiteY12-1718" fmla="*/ 2194590 h 3845361"/>
              <a:gd name="connsiteX13-1719" fmla="*/ 5005780 w 5008909"/>
              <a:gd name="connsiteY13-1720" fmla="*/ 1140341 h 3845361"/>
              <a:gd name="connsiteX14-1721" fmla="*/ 4801384 w 5008909"/>
              <a:gd name="connsiteY14-1722" fmla="*/ 548670 h 3845361"/>
              <a:gd name="connsiteX15-1723" fmla="*/ 4166683 w 5008909"/>
              <a:gd name="connsiteY15-1724" fmla="*/ 118364 h 3845361"/>
              <a:gd name="connsiteX16-1725" fmla="*/ 3940773 w 5008909"/>
              <a:gd name="connsiteY16-1726" fmla="*/ 96849 h 3845361"/>
              <a:gd name="connsiteX17-1727" fmla="*/ 3725620 w 5008909"/>
              <a:gd name="connsiteY17-1728" fmla="*/ 30 h 3845361"/>
              <a:gd name="connsiteX18-1729" fmla="*/ 3047888 w 5008909"/>
              <a:gd name="connsiteY18-1730" fmla="*/ 107607 h 3845361"/>
              <a:gd name="connsiteX19-1731" fmla="*/ 2499248 w 5008909"/>
              <a:gd name="connsiteY19-1732" fmla="*/ 30 h 3845361"/>
              <a:gd name="connsiteX20-1733" fmla="*/ 2499248 w 5008909"/>
              <a:gd name="connsiteY20-1734" fmla="*/ 30 h 3845361"/>
              <a:gd name="connsiteX21-1735" fmla="*/ 2079700 w 5008909"/>
              <a:gd name="connsiteY21-1736" fmla="*/ 53819 h 3845361"/>
              <a:gd name="connsiteX22-1737" fmla="*/ 781611 w 5008909"/>
              <a:gd name="connsiteY22-1738" fmla="*/ 66369 h 3845361"/>
              <a:gd name="connsiteX0-1739" fmla="*/ 781611 w 5008909"/>
              <a:gd name="connsiteY0-1740" fmla="*/ 66369 h 3845361"/>
              <a:gd name="connsiteX1-1741" fmla="*/ 207869 w 5008909"/>
              <a:gd name="connsiteY1-1742" fmla="*/ 473367 h 3845361"/>
              <a:gd name="connsiteX2-1743" fmla="*/ 1681 w 5008909"/>
              <a:gd name="connsiteY2-1744" fmla="*/ 1258675 h 3845361"/>
              <a:gd name="connsiteX3-1745" fmla="*/ 109257 w 5008909"/>
              <a:gd name="connsiteY3-1746" fmla="*/ 2192798 h 3845361"/>
              <a:gd name="connsiteX4-1747" fmla="*/ 91328 w 5008909"/>
              <a:gd name="connsiteY4-1748" fmla="*/ 3144849 h 3845361"/>
              <a:gd name="connsiteX5-1749" fmla="*/ 397921 w 5008909"/>
              <a:gd name="connsiteY5-1750" fmla="*/ 3630738 h 3845361"/>
              <a:gd name="connsiteX6-1751" fmla="*/ 1419898 w 5008909"/>
              <a:gd name="connsiteY6-1752" fmla="*/ 3671974 h 3845361"/>
              <a:gd name="connsiteX7-1753" fmla="*/ 1993639 w 5008909"/>
              <a:gd name="connsiteY7-1754" fmla="*/ 3743692 h 3845361"/>
              <a:gd name="connsiteX8-1755" fmla="*/ 2567379 w 5008909"/>
              <a:gd name="connsiteY8-1756" fmla="*/ 3844096 h 3845361"/>
              <a:gd name="connsiteX9-1757" fmla="*/ 3392133 w 5008909"/>
              <a:gd name="connsiteY9-1758" fmla="*/ 3668388 h 3845361"/>
              <a:gd name="connsiteX10-1759" fmla="*/ 4252744 w 5008909"/>
              <a:gd name="connsiteY10-1760" fmla="*/ 3689903 h 3845361"/>
              <a:gd name="connsiteX11-1761" fmla="*/ 4844415 w 5008909"/>
              <a:gd name="connsiteY11-1762" fmla="*/ 3281113 h 3845361"/>
              <a:gd name="connsiteX12-1763" fmla="*/ 4919719 w 5008909"/>
              <a:gd name="connsiteY12-1764" fmla="*/ 2194590 h 3845361"/>
              <a:gd name="connsiteX13-1765" fmla="*/ 5005780 w 5008909"/>
              <a:gd name="connsiteY13-1766" fmla="*/ 1140341 h 3845361"/>
              <a:gd name="connsiteX14-1767" fmla="*/ 4801384 w 5008909"/>
              <a:gd name="connsiteY14-1768" fmla="*/ 548670 h 3845361"/>
              <a:gd name="connsiteX15-1769" fmla="*/ 4166683 w 5008909"/>
              <a:gd name="connsiteY15-1770" fmla="*/ 118364 h 3845361"/>
              <a:gd name="connsiteX16-1771" fmla="*/ 3940773 w 5008909"/>
              <a:gd name="connsiteY16-1772" fmla="*/ 96849 h 3845361"/>
              <a:gd name="connsiteX17-1773" fmla="*/ 3725620 w 5008909"/>
              <a:gd name="connsiteY17-1774" fmla="*/ 30 h 3845361"/>
              <a:gd name="connsiteX18-1775" fmla="*/ 3047888 w 5008909"/>
              <a:gd name="connsiteY18-1776" fmla="*/ 107607 h 3845361"/>
              <a:gd name="connsiteX19-1777" fmla="*/ 2499248 w 5008909"/>
              <a:gd name="connsiteY19-1778" fmla="*/ 30 h 3845361"/>
              <a:gd name="connsiteX20-1779" fmla="*/ 2499248 w 5008909"/>
              <a:gd name="connsiteY20-1780" fmla="*/ 30 h 3845361"/>
              <a:gd name="connsiteX21-1781" fmla="*/ 1891441 w 5008909"/>
              <a:gd name="connsiteY21-1782" fmla="*/ 170361 h 3845361"/>
              <a:gd name="connsiteX22-1783" fmla="*/ 781611 w 5008909"/>
              <a:gd name="connsiteY22-1784" fmla="*/ 66369 h 3845361"/>
              <a:gd name="connsiteX0-1785" fmla="*/ 781611 w 5008909"/>
              <a:gd name="connsiteY0-1786" fmla="*/ 66369 h 3845361"/>
              <a:gd name="connsiteX1-1787" fmla="*/ 207869 w 5008909"/>
              <a:gd name="connsiteY1-1788" fmla="*/ 473367 h 3845361"/>
              <a:gd name="connsiteX2-1789" fmla="*/ 1681 w 5008909"/>
              <a:gd name="connsiteY2-1790" fmla="*/ 1258675 h 3845361"/>
              <a:gd name="connsiteX3-1791" fmla="*/ 109257 w 5008909"/>
              <a:gd name="connsiteY3-1792" fmla="*/ 2192798 h 3845361"/>
              <a:gd name="connsiteX4-1793" fmla="*/ 91328 w 5008909"/>
              <a:gd name="connsiteY4-1794" fmla="*/ 3144849 h 3845361"/>
              <a:gd name="connsiteX5-1795" fmla="*/ 397921 w 5008909"/>
              <a:gd name="connsiteY5-1796" fmla="*/ 3630738 h 3845361"/>
              <a:gd name="connsiteX6-1797" fmla="*/ 1419898 w 5008909"/>
              <a:gd name="connsiteY6-1798" fmla="*/ 3671974 h 3845361"/>
              <a:gd name="connsiteX7-1799" fmla="*/ 1993639 w 5008909"/>
              <a:gd name="connsiteY7-1800" fmla="*/ 3743692 h 3845361"/>
              <a:gd name="connsiteX8-1801" fmla="*/ 2567379 w 5008909"/>
              <a:gd name="connsiteY8-1802" fmla="*/ 3844096 h 3845361"/>
              <a:gd name="connsiteX9-1803" fmla="*/ 3392133 w 5008909"/>
              <a:gd name="connsiteY9-1804" fmla="*/ 3668388 h 3845361"/>
              <a:gd name="connsiteX10-1805" fmla="*/ 4252744 w 5008909"/>
              <a:gd name="connsiteY10-1806" fmla="*/ 3689903 h 3845361"/>
              <a:gd name="connsiteX11-1807" fmla="*/ 4844415 w 5008909"/>
              <a:gd name="connsiteY11-1808" fmla="*/ 3281113 h 3845361"/>
              <a:gd name="connsiteX12-1809" fmla="*/ 4919719 w 5008909"/>
              <a:gd name="connsiteY12-1810" fmla="*/ 2194590 h 3845361"/>
              <a:gd name="connsiteX13-1811" fmla="*/ 5005780 w 5008909"/>
              <a:gd name="connsiteY13-1812" fmla="*/ 1140341 h 3845361"/>
              <a:gd name="connsiteX14-1813" fmla="*/ 4801384 w 5008909"/>
              <a:gd name="connsiteY14-1814" fmla="*/ 548670 h 3845361"/>
              <a:gd name="connsiteX15-1815" fmla="*/ 4166683 w 5008909"/>
              <a:gd name="connsiteY15-1816" fmla="*/ 118364 h 3845361"/>
              <a:gd name="connsiteX16-1817" fmla="*/ 3940773 w 5008909"/>
              <a:gd name="connsiteY16-1818" fmla="*/ 96849 h 3845361"/>
              <a:gd name="connsiteX17-1819" fmla="*/ 3725620 w 5008909"/>
              <a:gd name="connsiteY17-1820" fmla="*/ 30 h 3845361"/>
              <a:gd name="connsiteX18-1821" fmla="*/ 3047888 w 5008909"/>
              <a:gd name="connsiteY18-1822" fmla="*/ 107607 h 3845361"/>
              <a:gd name="connsiteX19-1823" fmla="*/ 2499248 w 5008909"/>
              <a:gd name="connsiteY19-1824" fmla="*/ 30 h 3845361"/>
              <a:gd name="connsiteX20-1825" fmla="*/ 2499248 w 5008909"/>
              <a:gd name="connsiteY20-1826" fmla="*/ 30 h 3845361"/>
              <a:gd name="connsiteX21-1827" fmla="*/ 1891441 w 5008909"/>
              <a:gd name="connsiteY21-1828" fmla="*/ 170361 h 3845361"/>
              <a:gd name="connsiteX22-1829" fmla="*/ 781611 w 5008909"/>
              <a:gd name="connsiteY22-1830" fmla="*/ 66369 h 3845361"/>
              <a:gd name="connsiteX0-1831" fmla="*/ 781611 w 5008909"/>
              <a:gd name="connsiteY0-1832" fmla="*/ 66369 h 3845361"/>
              <a:gd name="connsiteX1-1833" fmla="*/ 207869 w 5008909"/>
              <a:gd name="connsiteY1-1834" fmla="*/ 473367 h 3845361"/>
              <a:gd name="connsiteX2-1835" fmla="*/ 1681 w 5008909"/>
              <a:gd name="connsiteY2-1836" fmla="*/ 1258675 h 3845361"/>
              <a:gd name="connsiteX3-1837" fmla="*/ 109257 w 5008909"/>
              <a:gd name="connsiteY3-1838" fmla="*/ 2192798 h 3845361"/>
              <a:gd name="connsiteX4-1839" fmla="*/ 91328 w 5008909"/>
              <a:gd name="connsiteY4-1840" fmla="*/ 3144849 h 3845361"/>
              <a:gd name="connsiteX5-1841" fmla="*/ 397921 w 5008909"/>
              <a:gd name="connsiteY5-1842" fmla="*/ 3630738 h 3845361"/>
              <a:gd name="connsiteX6-1843" fmla="*/ 1419898 w 5008909"/>
              <a:gd name="connsiteY6-1844" fmla="*/ 3671974 h 3845361"/>
              <a:gd name="connsiteX7-1845" fmla="*/ 1993639 w 5008909"/>
              <a:gd name="connsiteY7-1846" fmla="*/ 3743692 h 3845361"/>
              <a:gd name="connsiteX8-1847" fmla="*/ 2567379 w 5008909"/>
              <a:gd name="connsiteY8-1848" fmla="*/ 3844096 h 3845361"/>
              <a:gd name="connsiteX9-1849" fmla="*/ 3392133 w 5008909"/>
              <a:gd name="connsiteY9-1850" fmla="*/ 3668388 h 3845361"/>
              <a:gd name="connsiteX10-1851" fmla="*/ 4252744 w 5008909"/>
              <a:gd name="connsiteY10-1852" fmla="*/ 3689903 h 3845361"/>
              <a:gd name="connsiteX11-1853" fmla="*/ 4844415 w 5008909"/>
              <a:gd name="connsiteY11-1854" fmla="*/ 3281113 h 3845361"/>
              <a:gd name="connsiteX12-1855" fmla="*/ 4919719 w 5008909"/>
              <a:gd name="connsiteY12-1856" fmla="*/ 2194590 h 3845361"/>
              <a:gd name="connsiteX13-1857" fmla="*/ 5005780 w 5008909"/>
              <a:gd name="connsiteY13-1858" fmla="*/ 1140341 h 3845361"/>
              <a:gd name="connsiteX14-1859" fmla="*/ 4801384 w 5008909"/>
              <a:gd name="connsiteY14-1860" fmla="*/ 548670 h 3845361"/>
              <a:gd name="connsiteX15-1861" fmla="*/ 4166683 w 5008909"/>
              <a:gd name="connsiteY15-1862" fmla="*/ 118364 h 3845361"/>
              <a:gd name="connsiteX16-1863" fmla="*/ 3940773 w 5008909"/>
              <a:gd name="connsiteY16-1864" fmla="*/ 96849 h 3845361"/>
              <a:gd name="connsiteX17-1865" fmla="*/ 3725620 w 5008909"/>
              <a:gd name="connsiteY17-1866" fmla="*/ 30 h 3845361"/>
              <a:gd name="connsiteX18-1867" fmla="*/ 3047888 w 5008909"/>
              <a:gd name="connsiteY18-1868" fmla="*/ 107607 h 3845361"/>
              <a:gd name="connsiteX19-1869" fmla="*/ 2499248 w 5008909"/>
              <a:gd name="connsiteY19-1870" fmla="*/ 30 h 3845361"/>
              <a:gd name="connsiteX20-1871" fmla="*/ 2499248 w 5008909"/>
              <a:gd name="connsiteY20-1872" fmla="*/ 30 h 3845361"/>
              <a:gd name="connsiteX21-1873" fmla="*/ 1748005 w 5008909"/>
              <a:gd name="connsiteY21-1874" fmla="*/ 152432 h 3845361"/>
              <a:gd name="connsiteX22-1875" fmla="*/ 781611 w 5008909"/>
              <a:gd name="connsiteY22-1876" fmla="*/ 66369 h 3845361"/>
              <a:gd name="connsiteX0-1877" fmla="*/ 781611 w 5008909"/>
              <a:gd name="connsiteY0-1878" fmla="*/ 66369 h 3845361"/>
              <a:gd name="connsiteX1-1879" fmla="*/ 207869 w 5008909"/>
              <a:gd name="connsiteY1-1880" fmla="*/ 473367 h 3845361"/>
              <a:gd name="connsiteX2-1881" fmla="*/ 1681 w 5008909"/>
              <a:gd name="connsiteY2-1882" fmla="*/ 1258675 h 3845361"/>
              <a:gd name="connsiteX3-1883" fmla="*/ 109257 w 5008909"/>
              <a:gd name="connsiteY3-1884" fmla="*/ 2192798 h 3845361"/>
              <a:gd name="connsiteX4-1885" fmla="*/ 91328 w 5008909"/>
              <a:gd name="connsiteY4-1886" fmla="*/ 3144849 h 3845361"/>
              <a:gd name="connsiteX5-1887" fmla="*/ 397921 w 5008909"/>
              <a:gd name="connsiteY5-1888" fmla="*/ 3630738 h 3845361"/>
              <a:gd name="connsiteX6-1889" fmla="*/ 1419898 w 5008909"/>
              <a:gd name="connsiteY6-1890" fmla="*/ 3671974 h 3845361"/>
              <a:gd name="connsiteX7-1891" fmla="*/ 1993639 w 5008909"/>
              <a:gd name="connsiteY7-1892" fmla="*/ 3743692 h 3845361"/>
              <a:gd name="connsiteX8-1893" fmla="*/ 2567379 w 5008909"/>
              <a:gd name="connsiteY8-1894" fmla="*/ 3844096 h 3845361"/>
              <a:gd name="connsiteX9-1895" fmla="*/ 3392133 w 5008909"/>
              <a:gd name="connsiteY9-1896" fmla="*/ 3668388 h 3845361"/>
              <a:gd name="connsiteX10-1897" fmla="*/ 4252744 w 5008909"/>
              <a:gd name="connsiteY10-1898" fmla="*/ 3689903 h 3845361"/>
              <a:gd name="connsiteX11-1899" fmla="*/ 4844415 w 5008909"/>
              <a:gd name="connsiteY11-1900" fmla="*/ 3281113 h 3845361"/>
              <a:gd name="connsiteX12-1901" fmla="*/ 4919719 w 5008909"/>
              <a:gd name="connsiteY12-1902" fmla="*/ 2194590 h 3845361"/>
              <a:gd name="connsiteX13-1903" fmla="*/ 5005780 w 5008909"/>
              <a:gd name="connsiteY13-1904" fmla="*/ 1140341 h 3845361"/>
              <a:gd name="connsiteX14-1905" fmla="*/ 4801384 w 5008909"/>
              <a:gd name="connsiteY14-1906" fmla="*/ 548670 h 3845361"/>
              <a:gd name="connsiteX15-1907" fmla="*/ 4166683 w 5008909"/>
              <a:gd name="connsiteY15-1908" fmla="*/ 118364 h 3845361"/>
              <a:gd name="connsiteX16-1909" fmla="*/ 3940773 w 5008909"/>
              <a:gd name="connsiteY16-1910" fmla="*/ 96849 h 3845361"/>
              <a:gd name="connsiteX17-1911" fmla="*/ 3725620 w 5008909"/>
              <a:gd name="connsiteY17-1912" fmla="*/ 30 h 3845361"/>
              <a:gd name="connsiteX18-1913" fmla="*/ 3047888 w 5008909"/>
              <a:gd name="connsiteY18-1914" fmla="*/ 107607 h 3845361"/>
              <a:gd name="connsiteX19-1915" fmla="*/ 2499248 w 5008909"/>
              <a:gd name="connsiteY19-1916" fmla="*/ 30 h 3845361"/>
              <a:gd name="connsiteX20-1917" fmla="*/ 1748005 w 5008909"/>
              <a:gd name="connsiteY20-1918" fmla="*/ 152432 h 3845361"/>
              <a:gd name="connsiteX21-1919" fmla="*/ 781611 w 5008909"/>
              <a:gd name="connsiteY21-1920" fmla="*/ 66369 h 3845361"/>
              <a:gd name="connsiteX0-1921" fmla="*/ 781611 w 5008909"/>
              <a:gd name="connsiteY0-1922" fmla="*/ 66369 h 3845361"/>
              <a:gd name="connsiteX1-1923" fmla="*/ 207869 w 5008909"/>
              <a:gd name="connsiteY1-1924" fmla="*/ 473367 h 3845361"/>
              <a:gd name="connsiteX2-1925" fmla="*/ 1681 w 5008909"/>
              <a:gd name="connsiteY2-1926" fmla="*/ 1258675 h 3845361"/>
              <a:gd name="connsiteX3-1927" fmla="*/ 109257 w 5008909"/>
              <a:gd name="connsiteY3-1928" fmla="*/ 2192798 h 3845361"/>
              <a:gd name="connsiteX4-1929" fmla="*/ 91328 w 5008909"/>
              <a:gd name="connsiteY4-1930" fmla="*/ 3144849 h 3845361"/>
              <a:gd name="connsiteX5-1931" fmla="*/ 397921 w 5008909"/>
              <a:gd name="connsiteY5-1932" fmla="*/ 3630738 h 3845361"/>
              <a:gd name="connsiteX6-1933" fmla="*/ 1419898 w 5008909"/>
              <a:gd name="connsiteY6-1934" fmla="*/ 3671974 h 3845361"/>
              <a:gd name="connsiteX7-1935" fmla="*/ 1993639 w 5008909"/>
              <a:gd name="connsiteY7-1936" fmla="*/ 3743692 h 3845361"/>
              <a:gd name="connsiteX8-1937" fmla="*/ 2567379 w 5008909"/>
              <a:gd name="connsiteY8-1938" fmla="*/ 3844096 h 3845361"/>
              <a:gd name="connsiteX9-1939" fmla="*/ 3392133 w 5008909"/>
              <a:gd name="connsiteY9-1940" fmla="*/ 3668388 h 3845361"/>
              <a:gd name="connsiteX10-1941" fmla="*/ 4252744 w 5008909"/>
              <a:gd name="connsiteY10-1942" fmla="*/ 3689903 h 3845361"/>
              <a:gd name="connsiteX11-1943" fmla="*/ 4844415 w 5008909"/>
              <a:gd name="connsiteY11-1944" fmla="*/ 3281113 h 3845361"/>
              <a:gd name="connsiteX12-1945" fmla="*/ 4919719 w 5008909"/>
              <a:gd name="connsiteY12-1946" fmla="*/ 2194590 h 3845361"/>
              <a:gd name="connsiteX13-1947" fmla="*/ 5005780 w 5008909"/>
              <a:gd name="connsiteY13-1948" fmla="*/ 1140341 h 3845361"/>
              <a:gd name="connsiteX14-1949" fmla="*/ 4801384 w 5008909"/>
              <a:gd name="connsiteY14-1950" fmla="*/ 548670 h 3845361"/>
              <a:gd name="connsiteX15-1951" fmla="*/ 4166683 w 5008909"/>
              <a:gd name="connsiteY15-1952" fmla="*/ 118364 h 3845361"/>
              <a:gd name="connsiteX16-1953" fmla="*/ 3940773 w 5008909"/>
              <a:gd name="connsiteY16-1954" fmla="*/ 96849 h 3845361"/>
              <a:gd name="connsiteX17-1955" fmla="*/ 3725620 w 5008909"/>
              <a:gd name="connsiteY17-1956" fmla="*/ 30 h 3845361"/>
              <a:gd name="connsiteX18-1957" fmla="*/ 3047888 w 5008909"/>
              <a:gd name="connsiteY18-1958" fmla="*/ 107607 h 3845361"/>
              <a:gd name="connsiteX19-1959" fmla="*/ 2499248 w 5008909"/>
              <a:gd name="connsiteY19-1960" fmla="*/ 30 h 3845361"/>
              <a:gd name="connsiteX20-1961" fmla="*/ 1748005 w 5008909"/>
              <a:gd name="connsiteY20-1962" fmla="*/ 152432 h 3845361"/>
              <a:gd name="connsiteX21-1963" fmla="*/ 781611 w 5008909"/>
              <a:gd name="connsiteY21-1964" fmla="*/ 66369 h 3845361"/>
              <a:gd name="connsiteX0-1965" fmla="*/ 781611 w 5008909"/>
              <a:gd name="connsiteY0-1966" fmla="*/ 66369 h 3845361"/>
              <a:gd name="connsiteX1-1967" fmla="*/ 207869 w 5008909"/>
              <a:gd name="connsiteY1-1968" fmla="*/ 473367 h 3845361"/>
              <a:gd name="connsiteX2-1969" fmla="*/ 1681 w 5008909"/>
              <a:gd name="connsiteY2-1970" fmla="*/ 1258675 h 3845361"/>
              <a:gd name="connsiteX3-1971" fmla="*/ 109257 w 5008909"/>
              <a:gd name="connsiteY3-1972" fmla="*/ 2192798 h 3845361"/>
              <a:gd name="connsiteX4-1973" fmla="*/ 91328 w 5008909"/>
              <a:gd name="connsiteY4-1974" fmla="*/ 3144849 h 3845361"/>
              <a:gd name="connsiteX5-1975" fmla="*/ 397921 w 5008909"/>
              <a:gd name="connsiteY5-1976" fmla="*/ 3630738 h 3845361"/>
              <a:gd name="connsiteX6-1977" fmla="*/ 1419898 w 5008909"/>
              <a:gd name="connsiteY6-1978" fmla="*/ 3671974 h 3845361"/>
              <a:gd name="connsiteX7-1979" fmla="*/ 1993639 w 5008909"/>
              <a:gd name="connsiteY7-1980" fmla="*/ 3743692 h 3845361"/>
              <a:gd name="connsiteX8-1981" fmla="*/ 2567379 w 5008909"/>
              <a:gd name="connsiteY8-1982" fmla="*/ 3844096 h 3845361"/>
              <a:gd name="connsiteX9-1983" fmla="*/ 3392133 w 5008909"/>
              <a:gd name="connsiteY9-1984" fmla="*/ 3668388 h 3845361"/>
              <a:gd name="connsiteX10-1985" fmla="*/ 4252744 w 5008909"/>
              <a:gd name="connsiteY10-1986" fmla="*/ 3689903 h 3845361"/>
              <a:gd name="connsiteX11-1987" fmla="*/ 4844415 w 5008909"/>
              <a:gd name="connsiteY11-1988" fmla="*/ 3281113 h 3845361"/>
              <a:gd name="connsiteX12-1989" fmla="*/ 4919719 w 5008909"/>
              <a:gd name="connsiteY12-1990" fmla="*/ 2194590 h 3845361"/>
              <a:gd name="connsiteX13-1991" fmla="*/ 5005780 w 5008909"/>
              <a:gd name="connsiteY13-1992" fmla="*/ 1140341 h 3845361"/>
              <a:gd name="connsiteX14-1993" fmla="*/ 4801384 w 5008909"/>
              <a:gd name="connsiteY14-1994" fmla="*/ 548670 h 3845361"/>
              <a:gd name="connsiteX15-1995" fmla="*/ 4166683 w 5008909"/>
              <a:gd name="connsiteY15-1996" fmla="*/ 118364 h 3845361"/>
              <a:gd name="connsiteX16-1997" fmla="*/ 3940773 w 5008909"/>
              <a:gd name="connsiteY16-1998" fmla="*/ 96849 h 3845361"/>
              <a:gd name="connsiteX17-1999" fmla="*/ 3725620 w 5008909"/>
              <a:gd name="connsiteY17-2000" fmla="*/ 30 h 3845361"/>
              <a:gd name="connsiteX18-2001" fmla="*/ 3047888 w 5008909"/>
              <a:gd name="connsiteY18-2002" fmla="*/ 107607 h 3845361"/>
              <a:gd name="connsiteX19-2003" fmla="*/ 2553037 w 5008909"/>
              <a:gd name="connsiteY19-2004" fmla="*/ 215182 h 3845361"/>
              <a:gd name="connsiteX20-2005" fmla="*/ 1748005 w 5008909"/>
              <a:gd name="connsiteY20-2006" fmla="*/ 152432 h 3845361"/>
              <a:gd name="connsiteX21-2007" fmla="*/ 781611 w 5008909"/>
              <a:gd name="connsiteY21-2008" fmla="*/ 66369 h 3845361"/>
              <a:gd name="connsiteX0-2009" fmla="*/ 781611 w 5008909"/>
              <a:gd name="connsiteY0-2010" fmla="*/ 71261 h 3850253"/>
              <a:gd name="connsiteX1-2011" fmla="*/ 207869 w 5008909"/>
              <a:gd name="connsiteY1-2012" fmla="*/ 478259 h 3850253"/>
              <a:gd name="connsiteX2-2013" fmla="*/ 1681 w 5008909"/>
              <a:gd name="connsiteY2-2014" fmla="*/ 1263567 h 3850253"/>
              <a:gd name="connsiteX3-2015" fmla="*/ 109257 w 5008909"/>
              <a:gd name="connsiteY3-2016" fmla="*/ 2197690 h 3850253"/>
              <a:gd name="connsiteX4-2017" fmla="*/ 91328 w 5008909"/>
              <a:gd name="connsiteY4-2018" fmla="*/ 3149741 h 3850253"/>
              <a:gd name="connsiteX5-2019" fmla="*/ 397921 w 5008909"/>
              <a:gd name="connsiteY5-2020" fmla="*/ 3635630 h 3850253"/>
              <a:gd name="connsiteX6-2021" fmla="*/ 1419898 w 5008909"/>
              <a:gd name="connsiteY6-2022" fmla="*/ 3676866 h 3850253"/>
              <a:gd name="connsiteX7-2023" fmla="*/ 1993639 w 5008909"/>
              <a:gd name="connsiteY7-2024" fmla="*/ 3748584 h 3850253"/>
              <a:gd name="connsiteX8-2025" fmla="*/ 2567379 w 5008909"/>
              <a:gd name="connsiteY8-2026" fmla="*/ 3848988 h 3850253"/>
              <a:gd name="connsiteX9-2027" fmla="*/ 3392133 w 5008909"/>
              <a:gd name="connsiteY9-2028" fmla="*/ 3673280 h 3850253"/>
              <a:gd name="connsiteX10-2029" fmla="*/ 4252744 w 5008909"/>
              <a:gd name="connsiteY10-2030" fmla="*/ 3694795 h 3850253"/>
              <a:gd name="connsiteX11-2031" fmla="*/ 4844415 w 5008909"/>
              <a:gd name="connsiteY11-2032" fmla="*/ 3286005 h 3850253"/>
              <a:gd name="connsiteX12-2033" fmla="*/ 4919719 w 5008909"/>
              <a:gd name="connsiteY12-2034" fmla="*/ 2199482 h 3850253"/>
              <a:gd name="connsiteX13-2035" fmla="*/ 5005780 w 5008909"/>
              <a:gd name="connsiteY13-2036" fmla="*/ 1145233 h 3850253"/>
              <a:gd name="connsiteX14-2037" fmla="*/ 4801384 w 5008909"/>
              <a:gd name="connsiteY14-2038" fmla="*/ 553562 h 3850253"/>
              <a:gd name="connsiteX15-2039" fmla="*/ 4166683 w 5008909"/>
              <a:gd name="connsiteY15-2040" fmla="*/ 123256 h 3850253"/>
              <a:gd name="connsiteX16-2041" fmla="*/ 3940773 w 5008909"/>
              <a:gd name="connsiteY16-2042" fmla="*/ 101741 h 3850253"/>
              <a:gd name="connsiteX17-2043" fmla="*/ 3725620 w 5008909"/>
              <a:gd name="connsiteY17-2044" fmla="*/ 4922 h 3850253"/>
              <a:gd name="connsiteX18-2045" fmla="*/ 3047888 w 5008909"/>
              <a:gd name="connsiteY18-2046" fmla="*/ 112499 h 3850253"/>
              <a:gd name="connsiteX19-2047" fmla="*/ 2553037 w 5008909"/>
              <a:gd name="connsiteY19-2048" fmla="*/ 220074 h 3850253"/>
              <a:gd name="connsiteX20-2049" fmla="*/ 1748005 w 5008909"/>
              <a:gd name="connsiteY20-2050" fmla="*/ 157324 h 3850253"/>
              <a:gd name="connsiteX21-2051" fmla="*/ 781611 w 5008909"/>
              <a:gd name="connsiteY21-2052" fmla="*/ 71261 h 3850253"/>
              <a:gd name="connsiteX0-2053" fmla="*/ 781611 w 5008909"/>
              <a:gd name="connsiteY0-2054" fmla="*/ 66370 h 3845362"/>
              <a:gd name="connsiteX1-2055" fmla="*/ 207869 w 5008909"/>
              <a:gd name="connsiteY1-2056" fmla="*/ 473368 h 3845362"/>
              <a:gd name="connsiteX2-2057" fmla="*/ 1681 w 5008909"/>
              <a:gd name="connsiteY2-2058" fmla="*/ 1258676 h 3845362"/>
              <a:gd name="connsiteX3-2059" fmla="*/ 109257 w 5008909"/>
              <a:gd name="connsiteY3-2060" fmla="*/ 2192799 h 3845362"/>
              <a:gd name="connsiteX4-2061" fmla="*/ 91328 w 5008909"/>
              <a:gd name="connsiteY4-2062" fmla="*/ 3144850 h 3845362"/>
              <a:gd name="connsiteX5-2063" fmla="*/ 397921 w 5008909"/>
              <a:gd name="connsiteY5-2064" fmla="*/ 3630739 h 3845362"/>
              <a:gd name="connsiteX6-2065" fmla="*/ 1419898 w 5008909"/>
              <a:gd name="connsiteY6-2066" fmla="*/ 3671975 h 3845362"/>
              <a:gd name="connsiteX7-2067" fmla="*/ 1993639 w 5008909"/>
              <a:gd name="connsiteY7-2068" fmla="*/ 3743693 h 3845362"/>
              <a:gd name="connsiteX8-2069" fmla="*/ 2567379 w 5008909"/>
              <a:gd name="connsiteY8-2070" fmla="*/ 3844097 h 3845362"/>
              <a:gd name="connsiteX9-2071" fmla="*/ 3392133 w 5008909"/>
              <a:gd name="connsiteY9-2072" fmla="*/ 3668389 h 3845362"/>
              <a:gd name="connsiteX10-2073" fmla="*/ 4252744 w 5008909"/>
              <a:gd name="connsiteY10-2074" fmla="*/ 3689904 h 3845362"/>
              <a:gd name="connsiteX11-2075" fmla="*/ 4844415 w 5008909"/>
              <a:gd name="connsiteY11-2076" fmla="*/ 3281114 h 3845362"/>
              <a:gd name="connsiteX12-2077" fmla="*/ 4919719 w 5008909"/>
              <a:gd name="connsiteY12-2078" fmla="*/ 2194591 h 3845362"/>
              <a:gd name="connsiteX13-2079" fmla="*/ 5005780 w 5008909"/>
              <a:gd name="connsiteY13-2080" fmla="*/ 1140342 h 3845362"/>
              <a:gd name="connsiteX14-2081" fmla="*/ 4801384 w 5008909"/>
              <a:gd name="connsiteY14-2082" fmla="*/ 548671 h 3845362"/>
              <a:gd name="connsiteX15-2083" fmla="*/ 4166683 w 5008909"/>
              <a:gd name="connsiteY15-2084" fmla="*/ 118365 h 3845362"/>
              <a:gd name="connsiteX16-2085" fmla="*/ 3940773 w 5008909"/>
              <a:gd name="connsiteY16-2086" fmla="*/ 96850 h 3845362"/>
              <a:gd name="connsiteX17-2087" fmla="*/ 3725620 w 5008909"/>
              <a:gd name="connsiteY17-2088" fmla="*/ 31 h 3845362"/>
              <a:gd name="connsiteX18-2089" fmla="*/ 3047888 w 5008909"/>
              <a:gd name="connsiteY18-2090" fmla="*/ 107608 h 3845362"/>
              <a:gd name="connsiteX19-2091" fmla="*/ 1748005 w 5008909"/>
              <a:gd name="connsiteY19-2092" fmla="*/ 152433 h 3845362"/>
              <a:gd name="connsiteX20-2093" fmla="*/ 781611 w 5008909"/>
              <a:gd name="connsiteY20-2094" fmla="*/ 66370 h 3845362"/>
              <a:gd name="connsiteX0-2095" fmla="*/ 781611 w 5008909"/>
              <a:gd name="connsiteY0-2096" fmla="*/ 66370 h 3845362"/>
              <a:gd name="connsiteX1-2097" fmla="*/ 207869 w 5008909"/>
              <a:gd name="connsiteY1-2098" fmla="*/ 473368 h 3845362"/>
              <a:gd name="connsiteX2-2099" fmla="*/ 1681 w 5008909"/>
              <a:gd name="connsiteY2-2100" fmla="*/ 1258676 h 3845362"/>
              <a:gd name="connsiteX3-2101" fmla="*/ 109257 w 5008909"/>
              <a:gd name="connsiteY3-2102" fmla="*/ 2192799 h 3845362"/>
              <a:gd name="connsiteX4-2103" fmla="*/ 91328 w 5008909"/>
              <a:gd name="connsiteY4-2104" fmla="*/ 3144850 h 3845362"/>
              <a:gd name="connsiteX5-2105" fmla="*/ 397921 w 5008909"/>
              <a:gd name="connsiteY5-2106" fmla="*/ 3630739 h 3845362"/>
              <a:gd name="connsiteX6-2107" fmla="*/ 1419898 w 5008909"/>
              <a:gd name="connsiteY6-2108" fmla="*/ 3671975 h 3845362"/>
              <a:gd name="connsiteX7-2109" fmla="*/ 1993639 w 5008909"/>
              <a:gd name="connsiteY7-2110" fmla="*/ 3743693 h 3845362"/>
              <a:gd name="connsiteX8-2111" fmla="*/ 2567379 w 5008909"/>
              <a:gd name="connsiteY8-2112" fmla="*/ 3844097 h 3845362"/>
              <a:gd name="connsiteX9-2113" fmla="*/ 3392133 w 5008909"/>
              <a:gd name="connsiteY9-2114" fmla="*/ 3668389 h 3845362"/>
              <a:gd name="connsiteX10-2115" fmla="*/ 4252744 w 5008909"/>
              <a:gd name="connsiteY10-2116" fmla="*/ 3689904 h 3845362"/>
              <a:gd name="connsiteX11-2117" fmla="*/ 4844415 w 5008909"/>
              <a:gd name="connsiteY11-2118" fmla="*/ 3281114 h 3845362"/>
              <a:gd name="connsiteX12-2119" fmla="*/ 4919719 w 5008909"/>
              <a:gd name="connsiteY12-2120" fmla="*/ 2194591 h 3845362"/>
              <a:gd name="connsiteX13-2121" fmla="*/ 5005780 w 5008909"/>
              <a:gd name="connsiteY13-2122" fmla="*/ 1140342 h 3845362"/>
              <a:gd name="connsiteX14-2123" fmla="*/ 4801384 w 5008909"/>
              <a:gd name="connsiteY14-2124" fmla="*/ 548671 h 3845362"/>
              <a:gd name="connsiteX15-2125" fmla="*/ 4166683 w 5008909"/>
              <a:gd name="connsiteY15-2126" fmla="*/ 118365 h 3845362"/>
              <a:gd name="connsiteX16-2127" fmla="*/ 3940773 w 5008909"/>
              <a:gd name="connsiteY16-2128" fmla="*/ 96850 h 3845362"/>
              <a:gd name="connsiteX17-2129" fmla="*/ 3725620 w 5008909"/>
              <a:gd name="connsiteY17-2130" fmla="*/ 31 h 3845362"/>
              <a:gd name="connsiteX18-2131" fmla="*/ 3047888 w 5008909"/>
              <a:gd name="connsiteY18-2132" fmla="*/ 107608 h 3845362"/>
              <a:gd name="connsiteX19-2133" fmla="*/ 1748005 w 5008909"/>
              <a:gd name="connsiteY19-2134" fmla="*/ 152433 h 3845362"/>
              <a:gd name="connsiteX20-2135" fmla="*/ 781611 w 5008909"/>
              <a:gd name="connsiteY20-2136" fmla="*/ 66370 h 3845362"/>
              <a:gd name="connsiteX0-2137" fmla="*/ 781611 w 5008909"/>
              <a:gd name="connsiteY0-2138" fmla="*/ 82103 h 3861095"/>
              <a:gd name="connsiteX1-2139" fmla="*/ 207869 w 5008909"/>
              <a:gd name="connsiteY1-2140" fmla="*/ 489101 h 3861095"/>
              <a:gd name="connsiteX2-2141" fmla="*/ 1681 w 5008909"/>
              <a:gd name="connsiteY2-2142" fmla="*/ 1274409 h 3861095"/>
              <a:gd name="connsiteX3-2143" fmla="*/ 109257 w 5008909"/>
              <a:gd name="connsiteY3-2144" fmla="*/ 2208532 h 3861095"/>
              <a:gd name="connsiteX4-2145" fmla="*/ 91328 w 5008909"/>
              <a:gd name="connsiteY4-2146" fmla="*/ 3160583 h 3861095"/>
              <a:gd name="connsiteX5-2147" fmla="*/ 397921 w 5008909"/>
              <a:gd name="connsiteY5-2148" fmla="*/ 3646472 h 3861095"/>
              <a:gd name="connsiteX6-2149" fmla="*/ 1419898 w 5008909"/>
              <a:gd name="connsiteY6-2150" fmla="*/ 3687708 h 3861095"/>
              <a:gd name="connsiteX7-2151" fmla="*/ 1993639 w 5008909"/>
              <a:gd name="connsiteY7-2152" fmla="*/ 3759426 h 3861095"/>
              <a:gd name="connsiteX8-2153" fmla="*/ 2567379 w 5008909"/>
              <a:gd name="connsiteY8-2154" fmla="*/ 3859830 h 3861095"/>
              <a:gd name="connsiteX9-2155" fmla="*/ 3392133 w 5008909"/>
              <a:gd name="connsiteY9-2156" fmla="*/ 3684122 h 3861095"/>
              <a:gd name="connsiteX10-2157" fmla="*/ 4252744 w 5008909"/>
              <a:gd name="connsiteY10-2158" fmla="*/ 3705637 h 3861095"/>
              <a:gd name="connsiteX11-2159" fmla="*/ 4844415 w 5008909"/>
              <a:gd name="connsiteY11-2160" fmla="*/ 3296847 h 3861095"/>
              <a:gd name="connsiteX12-2161" fmla="*/ 4919719 w 5008909"/>
              <a:gd name="connsiteY12-2162" fmla="*/ 2210324 h 3861095"/>
              <a:gd name="connsiteX13-2163" fmla="*/ 5005780 w 5008909"/>
              <a:gd name="connsiteY13-2164" fmla="*/ 1156075 h 3861095"/>
              <a:gd name="connsiteX14-2165" fmla="*/ 4801384 w 5008909"/>
              <a:gd name="connsiteY14-2166" fmla="*/ 564404 h 3861095"/>
              <a:gd name="connsiteX15-2167" fmla="*/ 4166683 w 5008909"/>
              <a:gd name="connsiteY15-2168" fmla="*/ 134098 h 3861095"/>
              <a:gd name="connsiteX16-2169" fmla="*/ 3940773 w 5008909"/>
              <a:gd name="connsiteY16-2170" fmla="*/ 112583 h 3861095"/>
              <a:gd name="connsiteX17-2171" fmla="*/ 3725620 w 5008909"/>
              <a:gd name="connsiteY17-2172" fmla="*/ 15764 h 3861095"/>
              <a:gd name="connsiteX18-2173" fmla="*/ 2832735 w 5008909"/>
              <a:gd name="connsiteY18-2174" fmla="*/ 15765 h 3861095"/>
              <a:gd name="connsiteX19-2175" fmla="*/ 1748005 w 5008909"/>
              <a:gd name="connsiteY19-2176" fmla="*/ 168166 h 3861095"/>
              <a:gd name="connsiteX20-2177" fmla="*/ 781611 w 5008909"/>
              <a:gd name="connsiteY20-2178" fmla="*/ 82103 h 3861095"/>
              <a:gd name="connsiteX0-2179" fmla="*/ 781611 w 5008909"/>
              <a:gd name="connsiteY0-2180" fmla="*/ 82103 h 3861095"/>
              <a:gd name="connsiteX1-2181" fmla="*/ 207869 w 5008909"/>
              <a:gd name="connsiteY1-2182" fmla="*/ 489101 h 3861095"/>
              <a:gd name="connsiteX2-2183" fmla="*/ 1681 w 5008909"/>
              <a:gd name="connsiteY2-2184" fmla="*/ 1274409 h 3861095"/>
              <a:gd name="connsiteX3-2185" fmla="*/ 109257 w 5008909"/>
              <a:gd name="connsiteY3-2186" fmla="*/ 2208532 h 3861095"/>
              <a:gd name="connsiteX4-2187" fmla="*/ 91328 w 5008909"/>
              <a:gd name="connsiteY4-2188" fmla="*/ 3160583 h 3861095"/>
              <a:gd name="connsiteX5-2189" fmla="*/ 397921 w 5008909"/>
              <a:gd name="connsiteY5-2190" fmla="*/ 3646472 h 3861095"/>
              <a:gd name="connsiteX6-2191" fmla="*/ 1419898 w 5008909"/>
              <a:gd name="connsiteY6-2192" fmla="*/ 3687708 h 3861095"/>
              <a:gd name="connsiteX7-2193" fmla="*/ 1993639 w 5008909"/>
              <a:gd name="connsiteY7-2194" fmla="*/ 3759426 h 3861095"/>
              <a:gd name="connsiteX8-2195" fmla="*/ 2567379 w 5008909"/>
              <a:gd name="connsiteY8-2196" fmla="*/ 3859830 h 3861095"/>
              <a:gd name="connsiteX9-2197" fmla="*/ 3392133 w 5008909"/>
              <a:gd name="connsiteY9-2198" fmla="*/ 3684122 h 3861095"/>
              <a:gd name="connsiteX10-2199" fmla="*/ 4252744 w 5008909"/>
              <a:gd name="connsiteY10-2200" fmla="*/ 3705637 h 3861095"/>
              <a:gd name="connsiteX11-2201" fmla="*/ 4844415 w 5008909"/>
              <a:gd name="connsiteY11-2202" fmla="*/ 3296847 h 3861095"/>
              <a:gd name="connsiteX12-2203" fmla="*/ 4919719 w 5008909"/>
              <a:gd name="connsiteY12-2204" fmla="*/ 2210324 h 3861095"/>
              <a:gd name="connsiteX13-2205" fmla="*/ 5005780 w 5008909"/>
              <a:gd name="connsiteY13-2206" fmla="*/ 1156075 h 3861095"/>
              <a:gd name="connsiteX14-2207" fmla="*/ 4801384 w 5008909"/>
              <a:gd name="connsiteY14-2208" fmla="*/ 564404 h 3861095"/>
              <a:gd name="connsiteX15-2209" fmla="*/ 4166683 w 5008909"/>
              <a:gd name="connsiteY15-2210" fmla="*/ 134098 h 3861095"/>
              <a:gd name="connsiteX16-2211" fmla="*/ 3940773 w 5008909"/>
              <a:gd name="connsiteY16-2212" fmla="*/ 112583 h 3861095"/>
              <a:gd name="connsiteX17-2213" fmla="*/ 3725620 w 5008909"/>
              <a:gd name="connsiteY17-2214" fmla="*/ 15764 h 3861095"/>
              <a:gd name="connsiteX18-2215" fmla="*/ 2778946 w 5008909"/>
              <a:gd name="connsiteY18-2216" fmla="*/ 15765 h 3861095"/>
              <a:gd name="connsiteX19-2217" fmla="*/ 1748005 w 5008909"/>
              <a:gd name="connsiteY19-2218" fmla="*/ 168166 h 3861095"/>
              <a:gd name="connsiteX20-2219" fmla="*/ 781611 w 5008909"/>
              <a:gd name="connsiteY20-2220" fmla="*/ 82103 h 3861095"/>
              <a:gd name="connsiteX0-2221" fmla="*/ 781611 w 5008909"/>
              <a:gd name="connsiteY0-2222" fmla="*/ 66372 h 3845364"/>
              <a:gd name="connsiteX1-2223" fmla="*/ 207869 w 5008909"/>
              <a:gd name="connsiteY1-2224" fmla="*/ 473370 h 3845364"/>
              <a:gd name="connsiteX2-2225" fmla="*/ 1681 w 5008909"/>
              <a:gd name="connsiteY2-2226" fmla="*/ 1258678 h 3845364"/>
              <a:gd name="connsiteX3-2227" fmla="*/ 109257 w 5008909"/>
              <a:gd name="connsiteY3-2228" fmla="*/ 2192801 h 3845364"/>
              <a:gd name="connsiteX4-2229" fmla="*/ 91328 w 5008909"/>
              <a:gd name="connsiteY4-2230" fmla="*/ 3144852 h 3845364"/>
              <a:gd name="connsiteX5-2231" fmla="*/ 397921 w 5008909"/>
              <a:gd name="connsiteY5-2232" fmla="*/ 3630741 h 3845364"/>
              <a:gd name="connsiteX6-2233" fmla="*/ 1419898 w 5008909"/>
              <a:gd name="connsiteY6-2234" fmla="*/ 3671977 h 3845364"/>
              <a:gd name="connsiteX7-2235" fmla="*/ 1993639 w 5008909"/>
              <a:gd name="connsiteY7-2236" fmla="*/ 3743695 h 3845364"/>
              <a:gd name="connsiteX8-2237" fmla="*/ 2567379 w 5008909"/>
              <a:gd name="connsiteY8-2238" fmla="*/ 3844099 h 3845364"/>
              <a:gd name="connsiteX9-2239" fmla="*/ 3392133 w 5008909"/>
              <a:gd name="connsiteY9-2240" fmla="*/ 3668391 h 3845364"/>
              <a:gd name="connsiteX10-2241" fmla="*/ 4252744 w 5008909"/>
              <a:gd name="connsiteY10-2242" fmla="*/ 3689906 h 3845364"/>
              <a:gd name="connsiteX11-2243" fmla="*/ 4844415 w 5008909"/>
              <a:gd name="connsiteY11-2244" fmla="*/ 3281116 h 3845364"/>
              <a:gd name="connsiteX12-2245" fmla="*/ 4919719 w 5008909"/>
              <a:gd name="connsiteY12-2246" fmla="*/ 2194593 h 3845364"/>
              <a:gd name="connsiteX13-2247" fmla="*/ 5005780 w 5008909"/>
              <a:gd name="connsiteY13-2248" fmla="*/ 1140344 h 3845364"/>
              <a:gd name="connsiteX14-2249" fmla="*/ 4801384 w 5008909"/>
              <a:gd name="connsiteY14-2250" fmla="*/ 548673 h 3845364"/>
              <a:gd name="connsiteX15-2251" fmla="*/ 4166683 w 5008909"/>
              <a:gd name="connsiteY15-2252" fmla="*/ 118367 h 3845364"/>
              <a:gd name="connsiteX16-2253" fmla="*/ 3940773 w 5008909"/>
              <a:gd name="connsiteY16-2254" fmla="*/ 96852 h 3845364"/>
              <a:gd name="connsiteX17-2255" fmla="*/ 3743550 w 5008909"/>
              <a:gd name="connsiteY17-2256" fmla="*/ 170362 h 3845364"/>
              <a:gd name="connsiteX18-2257" fmla="*/ 2778946 w 5008909"/>
              <a:gd name="connsiteY18-2258" fmla="*/ 34 h 3845364"/>
              <a:gd name="connsiteX19-2259" fmla="*/ 1748005 w 5008909"/>
              <a:gd name="connsiteY19-2260" fmla="*/ 152435 h 3845364"/>
              <a:gd name="connsiteX20-2261" fmla="*/ 781611 w 5008909"/>
              <a:gd name="connsiteY20-2262" fmla="*/ 66372 h 3845364"/>
              <a:gd name="connsiteX0-2263" fmla="*/ 781611 w 5008909"/>
              <a:gd name="connsiteY0-2264" fmla="*/ 66372 h 3845364"/>
              <a:gd name="connsiteX1-2265" fmla="*/ 207869 w 5008909"/>
              <a:gd name="connsiteY1-2266" fmla="*/ 473370 h 3845364"/>
              <a:gd name="connsiteX2-2267" fmla="*/ 1681 w 5008909"/>
              <a:gd name="connsiteY2-2268" fmla="*/ 1258678 h 3845364"/>
              <a:gd name="connsiteX3-2269" fmla="*/ 109257 w 5008909"/>
              <a:gd name="connsiteY3-2270" fmla="*/ 2192801 h 3845364"/>
              <a:gd name="connsiteX4-2271" fmla="*/ 91328 w 5008909"/>
              <a:gd name="connsiteY4-2272" fmla="*/ 3144852 h 3845364"/>
              <a:gd name="connsiteX5-2273" fmla="*/ 397921 w 5008909"/>
              <a:gd name="connsiteY5-2274" fmla="*/ 3630741 h 3845364"/>
              <a:gd name="connsiteX6-2275" fmla="*/ 1419898 w 5008909"/>
              <a:gd name="connsiteY6-2276" fmla="*/ 3671977 h 3845364"/>
              <a:gd name="connsiteX7-2277" fmla="*/ 1993639 w 5008909"/>
              <a:gd name="connsiteY7-2278" fmla="*/ 3743695 h 3845364"/>
              <a:gd name="connsiteX8-2279" fmla="*/ 2567379 w 5008909"/>
              <a:gd name="connsiteY8-2280" fmla="*/ 3844099 h 3845364"/>
              <a:gd name="connsiteX9-2281" fmla="*/ 3392133 w 5008909"/>
              <a:gd name="connsiteY9-2282" fmla="*/ 3668391 h 3845364"/>
              <a:gd name="connsiteX10-2283" fmla="*/ 4252744 w 5008909"/>
              <a:gd name="connsiteY10-2284" fmla="*/ 3689906 h 3845364"/>
              <a:gd name="connsiteX11-2285" fmla="*/ 4844415 w 5008909"/>
              <a:gd name="connsiteY11-2286" fmla="*/ 3281116 h 3845364"/>
              <a:gd name="connsiteX12-2287" fmla="*/ 4919719 w 5008909"/>
              <a:gd name="connsiteY12-2288" fmla="*/ 2194593 h 3845364"/>
              <a:gd name="connsiteX13-2289" fmla="*/ 5005780 w 5008909"/>
              <a:gd name="connsiteY13-2290" fmla="*/ 1140344 h 3845364"/>
              <a:gd name="connsiteX14-2291" fmla="*/ 4801384 w 5008909"/>
              <a:gd name="connsiteY14-2292" fmla="*/ 548673 h 3845364"/>
              <a:gd name="connsiteX15-2293" fmla="*/ 4166683 w 5008909"/>
              <a:gd name="connsiteY15-2294" fmla="*/ 118367 h 3845364"/>
              <a:gd name="connsiteX16-2295" fmla="*/ 3743550 w 5008909"/>
              <a:gd name="connsiteY16-2296" fmla="*/ 170362 h 3845364"/>
              <a:gd name="connsiteX17-2297" fmla="*/ 2778946 w 5008909"/>
              <a:gd name="connsiteY17-2298" fmla="*/ 34 h 3845364"/>
              <a:gd name="connsiteX18-2299" fmla="*/ 1748005 w 5008909"/>
              <a:gd name="connsiteY18-2300" fmla="*/ 152435 h 3845364"/>
              <a:gd name="connsiteX19-2301" fmla="*/ 781611 w 5008909"/>
              <a:gd name="connsiteY19-2302" fmla="*/ 66372 h 3845364"/>
              <a:gd name="connsiteX0-2303" fmla="*/ 781611 w 5008909"/>
              <a:gd name="connsiteY0-2304" fmla="*/ 66372 h 3845364"/>
              <a:gd name="connsiteX1-2305" fmla="*/ 207869 w 5008909"/>
              <a:gd name="connsiteY1-2306" fmla="*/ 473370 h 3845364"/>
              <a:gd name="connsiteX2-2307" fmla="*/ 1681 w 5008909"/>
              <a:gd name="connsiteY2-2308" fmla="*/ 1258678 h 3845364"/>
              <a:gd name="connsiteX3-2309" fmla="*/ 109257 w 5008909"/>
              <a:gd name="connsiteY3-2310" fmla="*/ 2192801 h 3845364"/>
              <a:gd name="connsiteX4-2311" fmla="*/ 91328 w 5008909"/>
              <a:gd name="connsiteY4-2312" fmla="*/ 3144852 h 3845364"/>
              <a:gd name="connsiteX5-2313" fmla="*/ 397921 w 5008909"/>
              <a:gd name="connsiteY5-2314" fmla="*/ 3630741 h 3845364"/>
              <a:gd name="connsiteX6-2315" fmla="*/ 1419898 w 5008909"/>
              <a:gd name="connsiteY6-2316" fmla="*/ 3671977 h 3845364"/>
              <a:gd name="connsiteX7-2317" fmla="*/ 1993639 w 5008909"/>
              <a:gd name="connsiteY7-2318" fmla="*/ 3743695 h 3845364"/>
              <a:gd name="connsiteX8-2319" fmla="*/ 2567379 w 5008909"/>
              <a:gd name="connsiteY8-2320" fmla="*/ 3844099 h 3845364"/>
              <a:gd name="connsiteX9-2321" fmla="*/ 3392133 w 5008909"/>
              <a:gd name="connsiteY9-2322" fmla="*/ 3668391 h 3845364"/>
              <a:gd name="connsiteX10-2323" fmla="*/ 4252744 w 5008909"/>
              <a:gd name="connsiteY10-2324" fmla="*/ 3689906 h 3845364"/>
              <a:gd name="connsiteX11-2325" fmla="*/ 4844415 w 5008909"/>
              <a:gd name="connsiteY11-2326" fmla="*/ 3281116 h 3845364"/>
              <a:gd name="connsiteX12-2327" fmla="*/ 4919719 w 5008909"/>
              <a:gd name="connsiteY12-2328" fmla="*/ 2194593 h 3845364"/>
              <a:gd name="connsiteX13-2329" fmla="*/ 5005780 w 5008909"/>
              <a:gd name="connsiteY13-2330" fmla="*/ 1140344 h 3845364"/>
              <a:gd name="connsiteX14-2331" fmla="*/ 4801384 w 5008909"/>
              <a:gd name="connsiteY14-2332" fmla="*/ 548673 h 3845364"/>
              <a:gd name="connsiteX15-2333" fmla="*/ 4166683 w 5008909"/>
              <a:gd name="connsiteY15-2334" fmla="*/ 118367 h 3845364"/>
              <a:gd name="connsiteX16-2335" fmla="*/ 3483574 w 5008909"/>
              <a:gd name="connsiteY16-2336" fmla="*/ 170362 h 3845364"/>
              <a:gd name="connsiteX17-2337" fmla="*/ 2778946 w 5008909"/>
              <a:gd name="connsiteY17-2338" fmla="*/ 34 h 3845364"/>
              <a:gd name="connsiteX18-2339" fmla="*/ 1748005 w 5008909"/>
              <a:gd name="connsiteY18-2340" fmla="*/ 152435 h 3845364"/>
              <a:gd name="connsiteX19-2341" fmla="*/ 781611 w 5008909"/>
              <a:gd name="connsiteY19-2342" fmla="*/ 66372 h 3845364"/>
              <a:gd name="connsiteX0-2343" fmla="*/ 781611 w 5008909"/>
              <a:gd name="connsiteY0-2344" fmla="*/ 66372 h 3845364"/>
              <a:gd name="connsiteX1-2345" fmla="*/ 207869 w 5008909"/>
              <a:gd name="connsiteY1-2346" fmla="*/ 473370 h 3845364"/>
              <a:gd name="connsiteX2-2347" fmla="*/ 1681 w 5008909"/>
              <a:gd name="connsiteY2-2348" fmla="*/ 1258678 h 3845364"/>
              <a:gd name="connsiteX3-2349" fmla="*/ 109257 w 5008909"/>
              <a:gd name="connsiteY3-2350" fmla="*/ 2192801 h 3845364"/>
              <a:gd name="connsiteX4-2351" fmla="*/ 91328 w 5008909"/>
              <a:gd name="connsiteY4-2352" fmla="*/ 3144852 h 3845364"/>
              <a:gd name="connsiteX5-2353" fmla="*/ 397921 w 5008909"/>
              <a:gd name="connsiteY5-2354" fmla="*/ 3630741 h 3845364"/>
              <a:gd name="connsiteX6-2355" fmla="*/ 1419898 w 5008909"/>
              <a:gd name="connsiteY6-2356" fmla="*/ 3671977 h 3845364"/>
              <a:gd name="connsiteX7-2357" fmla="*/ 1993639 w 5008909"/>
              <a:gd name="connsiteY7-2358" fmla="*/ 3743695 h 3845364"/>
              <a:gd name="connsiteX8-2359" fmla="*/ 2567379 w 5008909"/>
              <a:gd name="connsiteY8-2360" fmla="*/ 3844099 h 3845364"/>
              <a:gd name="connsiteX9-2361" fmla="*/ 3392133 w 5008909"/>
              <a:gd name="connsiteY9-2362" fmla="*/ 3668391 h 3845364"/>
              <a:gd name="connsiteX10-2363" fmla="*/ 4252744 w 5008909"/>
              <a:gd name="connsiteY10-2364" fmla="*/ 3689906 h 3845364"/>
              <a:gd name="connsiteX11-2365" fmla="*/ 4844415 w 5008909"/>
              <a:gd name="connsiteY11-2366" fmla="*/ 3281116 h 3845364"/>
              <a:gd name="connsiteX12-2367" fmla="*/ 4919719 w 5008909"/>
              <a:gd name="connsiteY12-2368" fmla="*/ 2194593 h 3845364"/>
              <a:gd name="connsiteX13-2369" fmla="*/ 5005780 w 5008909"/>
              <a:gd name="connsiteY13-2370" fmla="*/ 1140344 h 3845364"/>
              <a:gd name="connsiteX14-2371" fmla="*/ 4801384 w 5008909"/>
              <a:gd name="connsiteY14-2372" fmla="*/ 548673 h 3845364"/>
              <a:gd name="connsiteX15-2373" fmla="*/ 4256330 w 5008909"/>
              <a:gd name="connsiteY15-2374" fmla="*/ 136297 h 3845364"/>
              <a:gd name="connsiteX16-2375" fmla="*/ 3483574 w 5008909"/>
              <a:gd name="connsiteY16-2376" fmla="*/ 170362 h 3845364"/>
              <a:gd name="connsiteX17-2377" fmla="*/ 2778946 w 5008909"/>
              <a:gd name="connsiteY17-2378" fmla="*/ 34 h 3845364"/>
              <a:gd name="connsiteX18-2379" fmla="*/ 1748005 w 5008909"/>
              <a:gd name="connsiteY18-2380" fmla="*/ 152435 h 3845364"/>
              <a:gd name="connsiteX19-2381" fmla="*/ 781611 w 5008909"/>
              <a:gd name="connsiteY19-2382" fmla="*/ 66372 h 3845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216B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rPr>
              <a:t>Cảm ơn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FF216B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rPr>
              <a:t> các bạn đã giúp chúng mình nấu trà sữa nhé. Giờ hãy cùng chúng mình xem thành quả nào!</a:t>
            </a:r>
            <a:endParaRPr kumimoji="0" lang="th-TH" sz="3200" b="1" i="0" u="none" strike="noStrike" kern="0" cap="none" spc="0" normalizeH="0" baseline="0" noProof="0">
              <a:ln>
                <a:noFill/>
              </a:ln>
              <a:solidFill>
                <a:srgbClr val="FF216B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54" name="Nhóm 1053"/>
          <p:cNvGrpSpPr/>
          <p:nvPr/>
        </p:nvGrpSpPr>
        <p:grpSpPr>
          <a:xfrm>
            <a:off x="4738443" y="3131497"/>
            <a:ext cx="2377811" cy="3251707"/>
            <a:chOff x="4738443" y="3131497"/>
            <a:chExt cx="2377811" cy="3251707"/>
          </a:xfrm>
        </p:grpSpPr>
        <p:pic>
          <p:nvPicPr>
            <p:cNvPr id="23" name="Hình ảnh 22" descr="Ảnh có chứa bình nước, bình, Nhiếp ảnh tĩnh vật, đồ gốm&#10;&#10;Mô tả được tạo tự độ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443" y="3131497"/>
              <a:ext cx="2377811" cy="3251707"/>
            </a:xfrm>
            <a:prstGeom prst="rect">
              <a:avLst/>
            </a:prstGeom>
          </p:spPr>
        </p:pic>
        <p:grpSp>
          <p:nvGrpSpPr>
            <p:cNvPr id="1037" name="Nhóm 1036"/>
            <p:cNvGrpSpPr/>
            <p:nvPr/>
          </p:nvGrpSpPr>
          <p:grpSpPr>
            <a:xfrm>
              <a:off x="4738443" y="4107955"/>
              <a:ext cx="1904562" cy="2258466"/>
              <a:chOff x="3583187" y="4239271"/>
              <a:chExt cx="1904562" cy="2258466"/>
            </a:xfrm>
          </p:grpSpPr>
          <p:pic>
            <p:nvPicPr>
              <p:cNvPr id="1035" name="Hình ảnh 1034" descr="Ảnh có chứa bình nước, bình, Nhiếp ảnh tĩnh vật, đồ gốm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88000" contrast="100000"/>
                        </a14:imgEffect>
                        <a14:imgEffect>
                          <a14:colorTemperature colorTemp="11500"/>
                        </a14:imgEffect>
                        <a14:imgEffect>
                          <a14:saturation sat="398000"/>
                        </a14:imgEffect>
                        <a14:imgEffect>
                          <a14:sharpenSoften amoun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545" r="19903"/>
              <a:stretch>
                <a:fillRect/>
              </a:stretch>
            </p:blipFill>
            <p:spPr>
              <a:xfrm>
                <a:off x="3583188" y="4239272"/>
                <a:ext cx="1904561" cy="2258465"/>
              </a:xfrm>
              <a:prstGeom prst="rect">
                <a:avLst/>
              </a:prstGeom>
            </p:spPr>
          </p:pic>
          <p:pic>
            <p:nvPicPr>
              <p:cNvPr id="1036" name="Hình ảnh 1035" descr="Ảnh có chứa bình nước, bình, Nhiếp ảnh tĩnh vật, đồ gốm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88000" contrast="100000"/>
                        </a14:imgEffect>
                        <a14:imgEffect>
                          <a14:colorTemperature colorTemp="11500"/>
                        </a14:imgEffect>
                        <a14:imgEffect>
                          <a14:saturation sat="398000"/>
                        </a14:imgEffect>
                        <a14:imgEffect>
                          <a14:sharpenSoften amoun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545" r="19903"/>
              <a:stretch>
                <a:fillRect/>
              </a:stretch>
            </p:blipFill>
            <p:spPr>
              <a:xfrm>
                <a:off x="3583187" y="4239271"/>
                <a:ext cx="1904561" cy="2258465"/>
              </a:xfrm>
              <a:prstGeom prst="rect">
                <a:avLst/>
              </a:prstGeom>
            </p:spPr>
          </p:pic>
        </p:grpSp>
        <p:sp>
          <p:nvSpPr>
            <p:cNvPr id="1038" name="Hình Bầu dục 1037"/>
            <p:cNvSpPr/>
            <p:nvPr/>
          </p:nvSpPr>
          <p:spPr>
            <a:xfrm>
              <a:off x="5164853" y="4848448"/>
              <a:ext cx="160773" cy="15967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Hình Bầu dục 1038"/>
            <p:cNvSpPr/>
            <p:nvPr/>
          </p:nvSpPr>
          <p:spPr>
            <a:xfrm>
              <a:off x="5529950" y="5557153"/>
              <a:ext cx="160773" cy="15967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Hình Bầu dục 1039"/>
            <p:cNvSpPr/>
            <p:nvPr/>
          </p:nvSpPr>
          <p:spPr>
            <a:xfrm>
              <a:off x="6015613" y="5101005"/>
              <a:ext cx="160773" cy="15967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Hình Bầu dục 1040"/>
            <p:cNvSpPr/>
            <p:nvPr/>
          </p:nvSpPr>
          <p:spPr>
            <a:xfrm>
              <a:off x="5241889" y="5260678"/>
              <a:ext cx="160773" cy="15967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Hình Bầu dục 1041"/>
            <p:cNvSpPr/>
            <p:nvPr/>
          </p:nvSpPr>
          <p:spPr>
            <a:xfrm>
              <a:off x="6006090" y="5702808"/>
              <a:ext cx="160773" cy="15967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Hình Bầu dục 1042"/>
            <p:cNvSpPr/>
            <p:nvPr/>
          </p:nvSpPr>
          <p:spPr>
            <a:xfrm>
              <a:off x="5663716" y="4862014"/>
              <a:ext cx="160773" cy="15967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Hình Bầu dục 1043"/>
            <p:cNvSpPr/>
            <p:nvPr/>
          </p:nvSpPr>
          <p:spPr>
            <a:xfrm>
              <a:off x="5129926" y="5786864"/>
              <a:ext cx="265543" cy="29333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Hình Bầu dục 1044"/>
            <p:cNvSpPr/>
            <p:nvPr/>
          </p:nvSpPr>
          <p:spPr>
            <a:xfrm>
              <a:off x="5611330" y="5835730"/>
              <a:ext cx="265543" cy="29333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Hình Bầu dục 1045"/>
            <p:cNvSpPr/>
            <p:nvPr/>
          </p:nvSpPr>
          <p:spPr>
            <a:xfrm>
              <a:off x="6194168" y="5263819"/>
              <a:ext cx="265543" cy="29333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Hình Bầu dục 1048"/>
            <p:cNvSpPr/>
            <p:nvPr/>
          </p:nvSpPr>
          <p:spPr>
            <a:xfrm>
              <a:off x="4983473" y="5258155"/>
              <a:ext cx="160773" cy="15967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Hình Bầu dục 1049"/>
            <p:cNvSpPr/>
            <p:nvPr/>
          </p:nvSpPr>
          <p:spPr>
            <a:xfrm>
              <a:off x="5834233" y="5510712"/>
              <a:ext cx="160773" cy="15967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Hình Bầu dục 1050"/>
            <p:cNvSpPr/>
            <p:nvPr/>
          </p:nvSpPr>
          <p:spPr>
            <a:xfrm>
              <a:off x="5482336" y="5271721"/>
              <a:ext cx="160773" cy="15967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52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22975" flipH="1">
            <a:off x="460911" y="1291604"/>
            <a:ext cx="3094403" cy="3605130"/>
          </a:xfrm>
          <a:prstGeom prst="rect">
            <a:avLst/>
          </a:prstGeom>
        </p:spPr>
      </p:pic>
      <p:pic>
        <p:nvPicPr>
          <p:cNvPr id="105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64295" y="107683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1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3"/>
                </p:tgtEl>
              </p:cMediaNode>
            </p:audio>
          </p:childTnLst>
        </p:cTn>
      </p:par>
    </p:tnLst>
    <p:bldLst>
      <p:bldP spid="10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49" y="-125095"/>
            <a:ext cx="10766502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2534640" y="844054"/>
            <a:ext cx="7354793" cy="3682339"/>
            <a:chOff x="2057562" y="555819"/>
            <a:chExt cx="7354793" cy="3682339"/>
          </a:xfrm>
        </p:grpSpPr>
        <p:sp>
          <p:nvSpPr>
            <p:cNvPr id="3" name="Hình chữ nhật: Góc Tròn 2"/>
            <p:cNvSpPr/>
            <p:nvPr/>
          </p:nvSpPr>
          <p:spPr>
            <a:xfrm>
              <a:off x="2057562" y="555819"/>
              <a:ext cx="7354793" cy="368233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FBF74"/>
                </a:solidFill>
                <a:latin typeface="#9Slide05 SVNSteady" pitchFamily="2" charset="0"/>
              </a:endParaRPr>
            </a:p>
          </p:txBody>
        </p:sp>
        <p:sp>
          <p:nvSpPr>
            <p:cNvPr id="5" name="Hình chữ nhật: Góc Tròn 4"/>
            <p:cNvSpPr/>
            <p:nvPr/>
          </p:nvSpPr>
          <p:spPr>
            <a:xfrm>
              <a:off x="2482788" y="948531"/>
              <a:ext cx="6504340" cy="294685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ln>
                    <a:solidFill>
                      <a:sysClr val="windowText" lastClr="000000"/>
                    </a:solidFill>
                  </a:ln>
                  <a:solidFill>
                    <a:srgbClr val="FF5050"/>
                  </a:solidFill>
                  <a:latin typeface="UTM Mother" panose="02040603050506020204" pitchFamily="18" charset="0"/>
                </a:rPr>
                <a:t>H</a:t>
              </a:r>
              <a:r>
                <a:rPr lang="en-US" sz="6600">
                  <a:ln>
                    <a:solidFill>
                      <a:sysClr val="windowText" lastClr="000000"/>
                    </a:solidFill>
                  </a:ln>
                  <a:solidFill>
                    <a:srgbClr val="66FFFF"/>
                  </a:solidFill>
                  <a:latin typeface="UTM Mother" panose="02040603050506020204" pitchFamily="18" charset="0"/>
                </a:rPr>
                <a:t>o</a:t>
              </a:r>
              <a:r>
                <a:rPr lang="en-US" sz="6600">
                  <a:ln>
                    <a:solidFill>
                      <a:sysClr val="windowText" lastClr="000000"/>
                    </a:solidFill>
                  </a:ln>
                  <a:solidFill>
                    <a:srgbClr val="DEB086"/>
                  </a:solidFill>
                  <a:latin typeface="UTM Mother" panose="02040603050506020204" pitchFamily="18" charset="0"/>
                </a:rPr>
                <a:t>ạ</a:t>
              </a:r>
              <a:r>
                <a:rPr lang="en-US" sz="6600">
                  <a:ln>
                    <a:solidFill>
                      <a:sysClr val="windowText" lastClr="000000"/>
                    </a:solidFill>
                  </a:ln>
                  <a:solidFill>
                    <a:srgbClr val="CC99FF"/>
                  </a:solidFill>
                  <a:latin typeface="UTM Mother" panose="02040603050506020204" pitchFamily="18" charset="0"/>
                </a:rPr>
                <a:t>t</a:t>
              </a:r>
              <a:r>
                <a:rPr lang="en-US" sz="6600">
                  <a:ln>
                    <a:solidFill>
                      <a:sysClr val="windowText" lastClr="000000"/>
                    </a:solidFill>
                  </a:ln>
                  <a:solidFill>
                    <a:srgbClr val="2FBF74"/>
                  </a:solidFill>
                  <a:latin typeface="UTM Mother" panose="02040603050506020204" pitchFamily="18" charset="0"/>
                </a:rPr>
                <a:t> </a:t>
              </a:r>
              <a:r>
                <a:rPr lang="en-US" sz="6600">
                  <a:ln>
                    <a:solidFill>
                      <a:sysClr val="windowText" lastClr="000000"/>
                    </a:solidFill>
                  </a:ln>
                  <a:solidFill>
                    <a:srgbClr val="FCBF19"/>
                  </a:solidFill>
                  <a:latin typeface="UTM Mother" panose="02040603050506020204" pitchFamily="18" charset="0"/>
                </a:rPr>
                <a:t>đ</a:t>
              </a:r>
              <a:r>
                <a:rPr lang="en-US" sz="6600">
                  <a:ln>
                    <a:solidFill>
                      <a:sysClr val="windowText" lastClr="000000"/>
                    </a:solidFill>
                  </a:ln>
                  <a:solidFill>
                    <a:srgbClr val="92D050"/>
                  </a:solidFill>
                  <a:latin typeface="UTM Mother" panose="02040603050506020204" pitchFamily="18" charset="0"/>
                </a:rPr>
                <a:t>ộ</a:t>
              </a:r>
              <a:r>
                <a:rPr lang="en-US" sz="6600">
                  <a:ln>
                    <a:solidFill>
                      <a:sysClr val="windowText" lastClr="000000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UTM Mother" panose="02040603050506020204" pitchFamily="18" charset="0"/>
                </a:rPr>
                <a:t>n</a:t>
              </a:r>
              <a:r>
                <a:rPr lang="en-US" sz="6600">
                  <a:ln>
                    <a:solidFill>
                      <a:sysClr val="windowText" lastClr="000000"/>
                    </a:solidFill>
                  </a:ln>
                  <a:solidFill>
                    <a:srgbClr val="FF6699"/>
                  </a:solidFill>
                  <a:latin typeface="UTM Mother" panose="02040603050506020204" pitchFamily="18" charset="0"/>
                </a:rPr>
                <a:t>g</a:t>
              </a:r>
              <a:r>
                <a:rPr lang="en-US" sz="6600">
                  <a:ln>
                    <a:solidFill>
                      <a:sysClr val="windowText" lastClr="000000"/>
                    </a:solidFill>
                  </a:ln>
                  <a:solidFill>
                    <a:srgbClr val="2FBF74"/>
                  </a:solidFill>
                  <a:latin typeface="UTM Mother" panose="02040603050506020204" pitchFamily="18" charset="0"/>
                </a:rPr>
                <a:t> </a:t>
              </a:r>
              <a:r>
                <a:rPr lang="en-US" sz="660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UTM Mother" panose="02040603050506020204" pitchFamily="18" charset="0"/>
                </a:rPr>
                <a:t>3</a:t>
              </a:r>
              <a:endParaRPr lang="en-US" sz="66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Mother" panose="02040603050506020204" pitchFamily="18" charset="0"/>
              </a:endParaRPr>
            </a:p>
            <a:p>
              <a:pPr algn="ctr"/>
              <a:r>
                <a:rPr lang="en-US" sz="7200" b="1">
                  <a:ln>
                    <a:solidFill>
                      <a:sysClr val="windowText" lastClr="000000"/>
                    </a:solidFill>
                  </a:ln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Đặt câu với </a:t>
              </a:r>
              <a:endParaRPr lang="en-US" sz="7200" b="1">
                <a:ln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  <a:p>
              <a:pPr algn="ctr"/>
              <a:r>
                <a:rPr lang="en-US" sz="7200" b="1">
                  <a:ln>
                    <a:solidFill>
                      <a:sysClr val="windowText" lastClr="000000"/>
                    </a:solidFill>
                  </a:ln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từ đa nghĩa</a:t>
              </a:r>
              <a:endParaRPr lang="en-US" sz="7200" b="1" dirty="0">
                <a:ln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8" name="Group 2"/>
          <p:cNvGrpSpPr/>
          <p:nvPr/>
        </p:nvGrpSpPr>
        <p:grpSpPr>
          <a:xfrm>
            <a:off x="2758036" y="4180808"/>
            <a:ext cx="6907999" cy="2664687"/>
            <a:chOff x="5119879" y="4287027"/>
            <a:chExt cx="6490424" cy="2503612"/>
          </a:xfrm>
        </p:grpSpPr>
        <p:grpSp>
          <p:nvGrpSpPr>
            <p:cNvPr id="9" name="Graphic 1068"/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8" name="Freeform: Shape 547"/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548"/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549"/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550"/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551"/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552"/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553"/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554"/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555"/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556"/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557"/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558"/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559"/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560"/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561"/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562"/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563"/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564"/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565"/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566"/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567"/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568"/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569"/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570"/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571"/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572"/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573"/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574"/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575"/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576"/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577"/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578"/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579"/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580"/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581"/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582"/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583"/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584"/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585"/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586"/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587"/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588"/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589"/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590"/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591"/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592"/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593"/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594"/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595"/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596"/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597"/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598"/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599"/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600"/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1068"/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9" name="Freeform: Shape 602"/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603"/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604"/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605"/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606"/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607"/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608"/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609"/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610"/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611"/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612"/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613"/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614"/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615"/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616"/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617"/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618"/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619"/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620"/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621"/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622"/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623"/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624"/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625"/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626"/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627"/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628"/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629"/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630"/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631"/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632"/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633"/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634"/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635"/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636"/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637"/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638"/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639"/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640"/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aphic 1068"/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5" name="Freeform: Shape 642"/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43"/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44"/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45"/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46"/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47"/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648"/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649"/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650"/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651"/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652"/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653"/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654"/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655"/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656"/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657"/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658"/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659"/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660"/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661"/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662"/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663"/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664"/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665"/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666"/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667"/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668"/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669"/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670"/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671"/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672"/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673"/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674"/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675"/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676"/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677"/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678"/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679"/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680"/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681"/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682"/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683"/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684"/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685"/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686"/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687"/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688"/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689"/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690"/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691"/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692"/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693"/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694"/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695"/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696"/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697"/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698"/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699"/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700"/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701"/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702"/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703"/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704"/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705"/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1068"/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3" name="Freeform: Shape 707"/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708"/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709"/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710"/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711"/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712"/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713"/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714"/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715"/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716"/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717"/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718"/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719"/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720"/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721"/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722"/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723"/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724"/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725"/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726"/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727"/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728"/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729"/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730"/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731"/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732"/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733"/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734"/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735"/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736"/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737"/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738"/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739"/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740"/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741"/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742"/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743"/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744"/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745"/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746"/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747"/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748"/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749"/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750"/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751"/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752"/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753"/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754"/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755"/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756"/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757"/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0" y="1"/>
            <a:ext cx="12192000" cy="6858000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401053" y="259002"/>
            <a:ext cx="1138989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</a:rPr>
              <a:t>3. </a:t>
            </a:r>
            <a:r>
              <a:rPr lang="vi-VN" sz="3200"/>
              <a:t>Đặt câu để phân biệt nghĩa gốc và nghĩa chuyển của mỗi từ sau:</a:t>
            </a:r>
            <a:endParaRPr lang="vi-VN" sz="3200"/>
          </a:p>
          <a:p>
            <a:pPr algn="just"/>
            <a:r>
              <a:rPr lang="vi-VN" sz="3200" b="1" i="1">
                <a:solidFill>
                  <a:srgbClr val="00B0F0"/>
                </a:solidFill>
              </a:rPr>
              <a:t>a. Lá:</a:t>
            </a:r>
            <a:endParaRPr lang="vi-VN" sz="3200" b="1" i="1">
              <a:solidFill>
                <a:srgbClr val="00B0F0"/>
              </a:solidFill>
            </a:endParaRPr>
          </a:p>
          <a:p>
            <a:pPr algn="just"/>
            <a:r>
              <a:rPr lang="vi-VN" sz="3200"/>
              <a:t>– Bộ phận của cây, thường mọc ở cành hay thân, thường có hình dẹt,</a:t>
            </a:r>
            <a:r>
              <a:rPr lang="en-US" sz="3200"/>
              <a:t> </a:t>
            </a:r>
            <a:r>
              <a:rPr lang="vi-VN" sz="3200"/>
              <a:t>màu lục.</a:t>
            </a:r>
            <a:endParaRPr lang="vi-VN" sz="3200"/>
          </a:p>
          <a:p>
            <a:pPr algn="just"/>
            <a:r>
              <a:rPr lang="vi-VN" sz="3200"/>
              <a:t>– Chỉ những sự vật có hình tấm mảnh nhẹ hoặc giống như hình cái lá.</a:t>
            </a:r>
            <a:endParaRPr lang="vi-VN" sz="3200"/>
          </a:p>
          <a:p>
            <a:pPr algn="just"/>
            <a:r>
              <a:rPr lang="vi-VN" sz="3200" b="1" i="1">
                <a:solidFill>
                  <a:srgbClr val="00B0F0"/>
                </a:solidFill>
              </a:rPr>
              <a:t>b. Đầu:</a:t>
            </a:r>
            <a:endParaRPr lang="vi-VN" sz="3200" b="1" i="1">
              <a:solidFill>
                <a:srgbClr val="00B0F0"/>
              </a:solidFill>
            </a:endParaRPr>
          </a:p>
          <a:p>
            <a:pPr algn="just"/>
            <a:r>
              <a:rPr lang="vi-VN" sz="3200"/>
              <a:t>– Phần trên cùng của thân thể người, nơi có bộ óc và nhiều giác quan khác.</a:t>
            </a:r>
            <a:endParaRPr lang="vi-VN" sz="3200"/>
          </a:p>
          <a:p>
            <a:pPr algn="just"/>
            <a:r>
              <a:rPr lang="vi-VN" sz="3200"/>
              <a:t>– Phần trước nhất hoặc phần trên cùng của một số vật.</a:t>
            </a:r>
            <a:endParaRPr lang="en-US" sz="3200"/>
          </a:p>
        </p:txBody>
      </p:sp>
      <p:cxnSp>
        <p:nvCxnSpPr>
          <p:cNvPr id="11" name="Đường nối Thẳng 10"/>
          <p:cNvCxnSpPr/>
          <p:nvPr/>
        </p:nvCxnSpPr>
        <p:spPr>
          <a:xfrm flipV="1">
            <a:off x="995757" y="792887"/>
            <a:ext cx="1498061" cy="14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>
            <a:off x="3304309" y="763069"/>
            <a:ext cx="6826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/>
          <p:cNvGrpSpPr/>
          <p:nvPr/>
        </p:nvGrpSpPr>
        <p:grpSpPr>
          <a:xfrm>
            <a:off x="2726624" y="958358"/>
            <a:ext cx="7814945" cy="2097191"/>
            <a:chOff x="3146022" y="1255052"/>
            <a:chExt cx="7814945" cy="2097191"/>
          </a:xfrm>
        </p:grpSpPr>
        <p:sp>
          <p:nvSpPr>
            <p:cNvPr id="7" name="รูปแบบอิสระ 45"/>
            <p:cNvSpPr/>
            <p:nvPr/>
          </p:nvSpPr>
          <p:spPr>
            <a:xfrm>
              <a:off x="3146022" y="1255052"/>
              <a:ext cx="6706228" cy="2097191"/>
            </a:xfrm>
            <a:custGeom>
              <a:avLst/>
              <a:gdLst>
                <a:gd name="connsiteX0" fmla="*/ 807590 w 5016959"/>
                <a:gd name="connsiteY0" fmla="*/ 21546 h 3837683"/>
                <a:gd name="connsiteX1" fmla="*/ 215919 w 5016959"/>
                <a:gd name="connsiteY1" fmla="*/ 473367 h 3837683"/>
                <a:gd name="connsiteX2" fmla="*/ 162131 w 5016959"/>
                <a:gd name="connsiteY2" fmla="*/ 1258675 h 3837683"/>
                <a:gd name="connsiteX3" fmla="*/ 766 w 5016959"/>
                <a:gd name="connsiteY3" fmla="*/ 1882619 h 3837683"/>
                <a:gd name="connsiteX4" fmla="*/ 108343 w 5016959"/>
                <a:gd name="connsiteY4" fmla="*/ 2560350 h 3837683"/>
                <a:gd name="connsiteX5" fmla="*/ 269707 w 5016959"/>
                <a:gd name="connsiteY5" fmla="*/ 3431720 h 3837683"/>
                <a:gd name="connsiteX6" fmla="*/ 764559 w 5016959"/>
                <a:gd name="connsiteY6" fmla="*/ 3765207 h 3837683"/>
                <a:gd name="connsiteX7" fmla="*/ 1141077 w 5016959"/>
                <a:gd name="connsiteY7" fmla="*/ 3689903 h 3837683"/>
                <a:gd name="connsiteX8" fmla="*/ 1388503 w 5016959"/>
                <a:gd name="connsiteY8" fmla="*/ 3829753 h 3837683"/>
                <a:gd name="connsiteX9" fmla="*/ 1711232 w 5016959"/>
                <a:gd name="connsiteY9" fmla="*/ 3818995 h 3837683"/>
                <a:gd name="connsiteX10" fmla="*/ 1894112 w 5016959"/>
                <a:gd name="connsiteY10" fmla="*/ 3808237 h 3837683"/>
                <a:gd name="connsiteX11" fmla="*/ 2001689 w 5016959"/>
                <a:gd name="connsiteY11" fmla="*/ 3743692 h 3837683"/>
                <a:gd name="connsiteX12" fmla="*/ 2808512 w 5016959"/>
                <a:gd name="connsiteY12" fmla="*/ 3808237 h 3837683"/>
                <a:gd name="connsiteX13" fmla="*/ 3400183 w 5016959"/>
                <a:gd name="connsiteY13" fmla="*/ 3668388 h 3837683"/>
                <a:gd name="connsiteX14" fmla="*/ 4260794 w 5016959"/>
                <a:gd name="connsiteY14" fmla="*/ 3689903 h 3837683"/>
                <a:gd name="connsiteX15" fmla="*/ 4852465 w 5016959"/>
                <a:gd name="connsiteY15" fmla="*/ 3281113 h 3837683"/>
                <a:gd name="connsiteX16" fmla="*/ 4927769 w 5016959"/>
                <a:gd name="connsiteY16" fmla="*/ 2194590 h 3837683"/>
                <a:gd name="connsiteX17" fmla="*/ 5013830 w 5016959"/>
                <a:gd name="connsiteY17" fmla="*/ 1140341 h 3837683"/>
                <a:gd name="connsiteX18" fmla="*/ 4809434 w 5016959"/>
                <a:gd name="connsiteY18" fmla="*/ 548670 h 3837683"/>
                <a:gd name="connsiteX19" fmla="*/ 4174733 w 5016959"/>
                <a:gd name="connsiteY19" fmla="*/ 118364 h 3837683"/>
                <a:gd name="connsiteX20" fmla="*/ 3948823 w 5016959"/>
                <a:gd name="connsiteY20" fmla="*/ 96849 h 3837683"/>
                <a:gd name="connsiteX21" fmla="*/ 3733670 w 5016959"/>
                <a:gd name="connsiteY21" fmla="*/ 30 h 3837683"/>
                <a:gd name="connsiteX22" fmla="*/ 3055938 w 5016959"/>
                <a:gd name="connsiteY22" fmla="*/ 107607 h 3837683"/>
                <a:gd name="connsiteX23" fmla="*/ 2507298 w 5016959"/>
                <a:gd name="connsiteY23" fmla="*/ 30 h 3837683"/>
                <a:gd name="connsiteX24" fmla="*/ 2507298 w 5016959"/>
                <a:gd name="connsiteY24" fmla="*/ 30 h 3837683"/>
                <a:gd name="connsiteX25" fmla="*/ 2087750 w 5016959"/>
                <a:gd name="connsiteY25" fmla="*/ 53819 h 3837683"/>
                <a:gd name="connsiteX26" fmla="*/ 807590 w 5016959"/>
                <a:gd name="connsiteY26" fmla="*/ 21546 h 3837683"/>
                <a:gd name="connsiteX0-1" fmla="*/ 807590 w 5016959"/>
                <a:gd name="connsiteY0-2" fmla="*/ 21546 h 3839713"/>
                <a:gd name="connsiteX1-3" fmla="*/ 215919 w 5016959"/>
                <a:gd name="connsiteY1-4" fmla="*/ 473367 h 3839713"/>
                <a:gd name="connsiteX2-5" fmla="*/ 162131 w 5016959"/>
                <a:gd name="connsiteY2-6" fmla="*/ 1258675 h 3839713"/>
                <a:gd name="connsiteX3-7" fmla="*/ 766 w 5016959"/>
                <a:gd name="connsiteY3-8" fmla="*/ 1882619 h 3839713"/>
                <a:gd name="connsiteX4-9" fmla="*/ 108343 w 5016959"/>
                <a:gd name="connsiteY4-10" fmla="*/ 2560350 h 3839713"/>
                <a:gd name="connsiteX5-11" fmla="*/ 269707 w 5016959"/>
                <a:gd name="connsiteY5-12" fmla="*/ 3431720 h 3839713"/>
                <a:gd name="connsiteX6-13" fmla="*/ 764559 w 5016959"/>
                <a:gd name="connsiteY6-14" fmla="*/ 3765207 h 3839713"/>
                <a:gd name="connsiteX7-15" fmla="*/ 1141077 w 5016959"/>
                <a:gd name="connsiteY7-16" fmla="*/ 3689903 h 3839713"/>
                <a:gd name="connsiteX8-17" fmla="*/ 1388503 w 5016959"/>
                <a:gd name="connsiteY8-18" fmla="*/ 3829753 h 3839713"/>
                <a:gd name="connsiteX9-19" fmla="*/ 1711232 w 5016959"/>
                <a:gd name="connsiteY9-20" fmla="*/ 3818995 h 3839713"/>
                <a:gd name="connsiteX10-21" fmla="*/ 2001689 w 5016959"/>
                <a:gd name="connsiteY10-22" fmla="*/ 3743692 h 3839713"/>
                <a:gd name="connsiteX11-23" fmla="*/ 2808512 w 5016959"/>
                <a:gd name="connsiteY11-24" fmla="*/ 3808237 h 3839713"/>
                <a:gd name="connsiteX12-25" fmla="*/ 3400183 w 5016959"/>
                <a:gd name="connsiteY12-26" fmla="*/ 3668388 h 3839713"/>
                <a:gd name="connsiteX13-27" fmla="*/ 4260794 w 5016959"/>
                <a:gd name="connsiteY13-28" fmla="*/ 3689903 h 3839713"/>
                <a:gd name="connsiteX14-29" fmla="*/ 4852465 w 5016959"/>
                <a:gd name="connsiteY14-30" fmla="*/ 3281113 h 3839713"/>
                <a:gd name="connsiteX15-31" fmla="*/ 4927769 w 5016959"/>
                <a:gd name="connsiteY15-32" fmla="*/ 2194590 h 3839713"/>
                <a:gd name="connsiteX16-33" fmla="*/ 5013830 w 5016959"/>
                <a:gd name="connsiteY16-34" fmla="*/ 1140341 h 3839713"/>
                <a:gd name="connsiteX17-35" fmla="*/ 4809434 w 5016959"/>
                <a:gd name="connsiteY17-36" fmla="*/ 548670 h 3839713"/>
                <a:gd name="connsiteX18-37" fmla="*/ 4174733 w 5016959"/>
                <a:gd name="connsiteY18-38" fmla="*/ 118364 h 3839713"/>
                <a:gd name="connsiteX19-39" fmla="*/ 3948823 w 5016959"/>
                <a:gd name="connsiteY19-40" fmla="*/ 96849 h 3839713"/>
                <a:gd name="connsiteX20-41" fmla="*/ 3733670 w 5016959"/>
                <a:gd name="connsiteY20-42" fmla="*/ 30 h 3839713"/>
                <a:gd name="connsiteX21-43" fmla="*/ 3055938 w 5016959"/>
                <a:gd name="connsiteY21-44" fmla="*/ 107607 h 3839713"/>
                <a:gd name="connsiteX22-45" fmla="*/ 2507298 w 5016959"/>
                <a:gd name="connsiteY22-46" fmla="*/ 30 h 3839713"/>
                <a:gd name="connsiteX23-47" fmla="*/ 2507298 w 5016959"/>
                <a:gd name="connsiteY23-48" fmla="*/ 30 h 3839713"/>
                <a:gd name="connsiteX24-49" fmla="*/ 2087750 w 5016959"/>
                <a:gd name="connsiteY24-50" fmla="*/ 53819 h 3839713"/>
                <a:gd name="connsiteX25-51" fmla="*/ 807590 w 5016959"/>
                <a:gd name="connsiteY25-52" fmla="*/ 21546 h 3839713"/>
                <a:gd name="connsiteX0-53" fmla="*/ 807590 w 5016959"/>
                <a:gd name="connsiteY0-54" fmla="*/ 21546 h 3830371"/>
                <a:gd name="connsiteX1-55" fmla="*/ 215919 w 5016959"/>
                <a:gd name="connsiteY1-56" fmla="*/ 473367 h 3830371"/>
                <a:gd name="connsiteX2-57" fmla="*/ 162131 w 5016959"/>
                <a:gd name="connsiteY2-58" fmla="*/ 1258675 h 3830371"/>
                <a:gd name="connsiteX3-59" fmla="*/ 766 w 5016959"/>
                <a:gd name="connsiteY3-60" fmla="*/ 1882619 h 3830371"/>
                <a:gd name="connsiteX4-61" fmla="*/ 108343 w 5016959"/>
                <a:gd name="connsiteY4-62" fmla="*/ 2560350 h 3830371"/>
                <a:gd name="connsiteX5-63" fmla="*/ 269707 w 5016959"/>
                <a:gd name="connsiteY5-64" fmla="*/ 3431720 h 3830371"/>
                <a:gd name="connsiteX6-65" fmla="*/ 764559 w 5016959"/>
                <a:gd name="connsiteY6-66" fmla="*/ 3765207 h 3830371"/>
                <a:gd name="connsiteX7-67" fmla="*/ 1141077 w 5016959"/>
                <a:gd name="connsiteY7-68" fmla="*/ 3689903 h 3830371"/>
                <a:gd name="connsiteX8-69" fmla="*/ 1388503 w 5016959"/>
                <a:gd name="connsiteY8-70" fmla="*/ 3829753 h 3830371"/>
                <a:gd name="connsiteX9-71" fmla="*/ 2001689 w 5016959"/>
                <a:gd name="connsiteY9-72" fmla="*/ 3743692 h 3830371"/>
                <a:gd name="connsiteX10-73" fmla="*/ 2808512 w 5016959"/>
                <a:gd name="connsiteY10-74" fmla="*/ 3808237 h 3830371"/>
                <a:gd name="connsiteX11-75" fmla="*/ 3400183 w 5016959"/>
                <a:gd name="connsiteY11-76" fmla="*/ 3668388 h 3830371"/>
                <a:gd name="connsiteX12-77" fmla="*/ 4260794 w 5016959"/>
                <a:gd name="connsiteY12-78" fmla="*/ 3689903 h 3830371"/>
                <a:gd name="connsiteX13-79" fmla="*/ 4852465 w 5016959"/>
                <a:gd name="connsiteY13-80" fmla="*/ 3281113 h 3830371"/>
                <a:gd name="connsiteX14-81" fmla="*/ 4927769 w 5016959"/>
                <a:gd name="connsiteY14-82" fmla="*/ 2194590 h 3830371"/>
                <a:gd name="connsiteX15-83" fmla="*/ 5013830 w 5016959"/>
                <a:gd name="connsiteY15-84" fmla="*/ 1140341 h 3830371"/>
                <a:gd name="connsiteX16-85" fmla="*/ 4809434 w 5016959"/>
                <a:gd name="connsiteY16-86" fmla="*/ 548670 h 3830371"/>
                <a:gd name="connsiteX17-87" fmla="*/ 4174733 w 5016959"/>
                <a:gd name="connsiteY17-88" fmla="*/ 118364 h 3830371"/>
                <a:gd name="connsiteX18-89" fmla="*/ 3948823 w 5016959"/>
                <a:gd name="connsiteY18-90" fmla="*/ 96849 h 3830371"/>
                <a:gd name="connsiteX19-91" fmla="*/ 3733670 w 5016959"/>
                <a:gd name="connsiteY19-92" fmla="*/ 30 h 3830371"/>
                <a:gd name="connsiteX20-93" fmla="*/ 3055938 w 5016959"/>
                <a:gd name="connsiteY20-94" fmla="*/ 107607 h 3830371"/>
                <a:gd name="connsiteX21-95" fmla="*/ 2507298 w 5016959"/>
                <a:gd name="connsiteY21-96" fmla="*/ 30 h 3830371"/>
                <a:gd name="connsiteX22-97" fmla="*/ 2507298 w 5016959"/>
                <a:gd name="connsiteY22-98" fmla="*/ 30 h 3830371"/>
                <a:gd name="connsiteX23-99" fmla="*/ 2087750 w 5016959"/>
                <a:gd name="connsiteY23-100" fmla="*/ 53819 h 3830371"/>
                <a:gd name="connsiteX24-101" fmla="*/ 807590 w 5016959"/>
                <a:gd name="connsiteY24-102" fmla="*/ 21546 h 3830371"/>
                <a:gd name="connsiteX0-103" fmla="*/ 807590 w 5016959"/>
                <a:gd name="connsiteY0-104" fmla="*/ 21546 h 3839292"/>
                <a:gd name="connsiteX1-105" fmla="*/ 215919 w 5016959"/>
                <a:gd name="connsiteY1-106" fmla="*/ 473367 h 3839292"/>
                <a:gd name="connsiteX2-107" fmla="*/ 162131 w 5016959"/>
                <a:gd name="connsiteY2-108" fmla="*/ 1258675 h 3839292"/>
                <a:gd name="connsiteX3-109" fmla="*/ 766 w 5016959"/>
                <a:gd name="connsiteY3-110" fmla="*/ 1882619 h 3839292"/>
                <a:gd name="connsiteX4-111" fmla="*/ 108343 w 5016959"/>
                <a:gd name="connsiteY4-112" fmla="*/ 2560350 h 3839292"/>
                <a:gd name="connsiteX5-113" fmla="*/ 269707 w 5016959"/>
                <a:gd name="connsiteY5-114" fmla="*/ 3431720 h 3839292"/>
                <a:gd name="connsiteX6-115" fmla="*/ 764559 w 5016959"/>
                <a:gd name="connsiteY6-116" fmla="*/ 3765207 h 3839292"/>
                <a:gd name="connsiteX7-117" fmla="*/ 1141077 w 5016959"/>
                <a:gd name="connsiteY7-118" fmla="*/ 3689903 h 3839292"/>
                <a:gd name="connsiteX8-119" fmla="*/ 1540903 w 5016959"/>
                <a:gd name="connsiteY8-120" fmla="*/ 3838718 h 3839292"/>
                <a:gd name="connsiteX9-121" fmla="*/ 2001689 w 5016959"/>
                <a:gd name="connsiteY9-122" fmla="*/ 3743692 h 3839292"/>
                <a:gd name="connsiteX10-123" fmla="*/ 2808512 w 5016959"/>
                <a:gd name="connsiteY10-124" fmla="*/ 3808237 h 3839292"/>
                <a:gd name="connsiteX11-125" fmla="*/ 3400183 w 5016959"/>
                <a:gd name="connsiteY11-126" fmla="*/ 3668388 h 3839292"/>
                <a:gd name="connsiteX12-127" fmla="*/ 4260794 w 5016959"/>
                <a:gd name="connsiteY12-128" fmla="*/ 3689903 h 3839292"/>
                <a:gd name="connsiteX13-129" fmla="*/ 4852465 w 5016959"/>
                <a:gd name="connsiteY13-130" fmla="*/ 3281113 h 3839292"/>
                <a:gd name="connsiteX14-131" fmla="*/ 4927769 w 5016959"/>
                <a:gd name="connsiteY14-132" fmla="*/ 2194590 h 3839292"/>
                <a:gd name="connsiteX15-133" fmla="*/ 5013830 w 5016959"/>
                <a:gd name="connsiteY15-134" fmla="*/ 1140341 h 3839292"/>
                <a:gd name="connsiteX16-135" fmla="*/ 4809434 w 5016959"/>
                <a:gd name="connsiteY16-136" fmla="*/ 548670 h 3839292"/>
                <a:gd name="connsiteX17-137" fmla="*/ 4174733 w 5016959"/>
                <a:gd name="connsiteY17-138" fmla="*/ 118364 h 3839292"/>
                <a:gd name="connsiteX18-139" fmla="*/ 3948823 w 5016959"/>
                <a:gd name="connsiteY18-140" fmla="*/ 96849 h 3839292"/>
                <a:gd name="connsiteX19-141" fmla="*/ 3733670 w 5016959"/>
                <a:gd name="connsiteY19-142" fmla="*/ 30 h 3839292"/>
                <a:gd name="connsiteX20-143" fmla="*/ 3055938 w 5016959"/>
                <a:gd name="connsiteY20-144" fmla="*/ 107607 h 3839292"/>
                <a:gd name="connsiteX21-145" fmla="*/ 2507298 w 5016959"/>
                <a:gd name="connsiteY21-146" fmla="*/ 30 h 3839292"/>
                <a:gd name="connsiteX22-147" fmla="*/ 2507298 w 5016959"/>
                <a:gd name="connsiteY22-148" fmla="*/ 30 h 3839292"/>
                <a:gd name="connsiteX23-149" fmla="*/ 2087750 w 5016959"/>
                <a:gd name="connsiteY23-150" fmla="*/ 53819 h 3839292"/>
                <a:gd name="connsiteX24-151" fmla="*/ 807590 w 5016959"/>
                <a:gd name="connsiteY24-152" fmla="*/ 21546 h 3839292"/>
                <a:gd name="connsiteX0-153" fmla="*/ 807590 w 5016959"/>
                <a:gd name="connsiteY0-154" fmla="*/ 21546 h 3839292"/>
                <a:gd name="connsiteX1-155" fmla="*/ 215919 w 5016959"/>
                <a:gd name="connsiteY1-156" fmla="*/ 473367 h 3839292"/>
                <a:gd name="connsiteX2-157" fmla="*/ 162131 w 5016959"/>
                <a:gd name="connsiteY2-158" fmla="*/ 1258675 h 3839292"/>
                <a:gd name="connsiteX3-159" fmla="*/ 766 w 5016959"/>
                <a:gd name="connsiteY3-160" fmla="*/ 1882619 h 3839292"/>
                <a:gd name="connsiteX4-161" fmla="*/ 108343 w 5016959"/>
                <a:gd name="connsiteY4-162" fmla="*/ 2560350 h 3839292"/>
                <a:gd name="connsiteX5-163" fmla="*/ 269707 w 5016959"/>
                <a:gd name="connsiteY5-164" fmla="*/ 3431720 h 3839292"/>
                <a:gd name="connsiteX6-165" fmla="*/ 585265 w 5016959"/>
                <a:gd name="connsiteY6-166" fmla="*/ 3729349 h 3839292"/>
                <a:gd name="connsiteX7-167" fmla="*/ 1141077 w 5016959"/>
                <a:gd name="connsiteY7-168" fmla="*/ 3689903 h 3839292"/>
                <a:gd name="connsiteX8-169" fmla="*/ 1540903 w 5016959"/>
                <a:gd name="connsiteY8-170" fmla="*/ 3838718 h 3839292"/>
                <a:gd name="connsiteX9-171" fmla="*/ 2001689 w 5016959"/>
                <a:gd name="connsiteY9-172" fmla="*/ 3743692 h 3839292"/>
                <a:gd name="connsiteX10-173" fmla="*/ 2808512 w 5016959"/>
                <a:gd name="connsiteY10-174" fmla="*/ 3808237 h 3839292"/>
                <a:gd name="connsiteX11-175" fmla="*/ 3400183 w 5016959"/>
                <a:gd name="connsiteY11-176" fmla="*/ 3668388 h 3839292"/>
                <a:gd name="connsiteX12-177" fmla="*/ 4260794 w 5016959"/>
                <a:gd name="connsiteY12-178" fmla="*/ 3689903 h 3839292"/>
                <a:gd name="connsiteX13-179" fmla="*/ 4852465 w 5016959"/>
                <a:gd name="connsiteY13-180" fmla="*/ 3281113 h 3839292"/>
                <a:gd name="connsiteX14-181" fmla="*/ 4927769 w 5016959"/>
                <a:gd name="connsiteY14-182" fmla="*/ 2194590 h 3839292"/>
                <a:gd name="connsiteX15-183" fmla="*/ 5013830 w 5016959"/>
                <a:gd name="connsiteY15-184" fmla="*/ 1140341 h 3839292"/>
                <a:gd name="connsiteX16-185" fmla="*/ 4809434 w 5016959"/>
                <a:gd name="connsiteY16-186" fmla="*/ 548670 h 3839292"/>
                <a:gd name="connsiteX17-187" fmla="*/ 4174733 w 5016959"/>
                <a:gd name="connsiteY17-188" fmla="*/ 118364 h 3839292"/>
                <a:gd name="connsiteX18-189" fmla="*/ 3948823 w 5016959"/>
                <a:gd name="connsiteY18-190" fmla="*/ 96849 h 3839292"/>
                <a:gd name="connsiteX19-191" fmla="*/ 3733670 w 5016959"/>
                <a:gd name="connsiteY19-192" fmla="*/ 30 h 3839292"/>
                <a:gd name="connsiteX20-193" fmla="*/ 3055938 w 5016959"/>
                <a:gd name="connsiteY20-194" fmla="*/ 107607 h 3839292"/>
                <a:gd name="connsiteX21-195" fmla="*/ 2507298 w 5016959"/>
                <a:gd name="connsiteY21-196" fmla="*/ 30 h 3839292"/>
                <a:gd name="connsiteX22-197" fmla="*/ 2507298 w 5016959"/>
                <a:gd name="connsiteY22-198" fmla="*/ 30 h 3839292"/>
                <a:gd name="connsiteX23-199" fmla="*/ 2087750 w 5016959"/>
                <a:gd name="connsiteY23-200" fmla="*/ 53819 h 3839292"/>
                <a:gd name="connsiteX24-201" fmla="*/ 807590 w 5016959"/>
                <a:gd name="connsiteY24-202" fmla="*/ 21546 h 3839292"/>
                <a:gd name="connsiteX0-203" fmla="*/ 807590 w 5016959"/>
                <a:gd name="connsiteY0-204" fmla="*/ 21546 h 3839292"/>
                <a:gd name="connsiteX1-205" fmla="*/ 215919 w 5016959"/>
                <a:gd name="connsiteY1-206" fmla="*/ 473367 h 3839292"/>
                <a:gd name="connsiteX2-207" fmla="*/ 162131 w 5016959"/>
                <a:gd name="connsiteY2-208" fmla="*/ 1258675 h 3839292"/>
                <a:gd name="connsiteX3-209" fmla="*/ 766 w 5016959"/>
                <a:gd name="connsiteY3-210" fmla="*/ 1882619 h 3839292"/>
                <a:gd name="connsiteX4-211" fmla="*/ 108343 w 5016959"/>
                <a:gd name="connsiteY4-212" fmla="*/ 2560350 h 3839292"/>
                <a:gd name="connsiteX5-213" fmla="*/ 269707 w 5016959"/>
                <a:gd name="connsiteY5-214" fmla="*/ 3431720 h 3839292"/>
                <a:gd name="connsiteX6-215" fmla="*/ 585265 w 5016959"/>
                <a:gd name="connsiteY6-216" fmla="*/ 3729349 h 3839292"/>
                <a:gd name="connsiteX7-217" fmla="*/ 1141077 w 5016959"/>
                <a:gd name="connsiteY7-218" fmla="*/ 3689903 h 3839292"/>
                <a:gd name="connsiteX8-219" fmla="*/ 1540903 w 5016959"/>
                <a:gd name="connsiteY8-220" fmla="*/ 3838718 h 3839292"/>
                <a:gd name="connsiteX9-221" fmla="*/ 2001689 w 5016959"/>
                <a:gd name="connsiteY9-222" fmla="*/ 3743692 h 3839292"/>
                <a:gd name="connsiteX10-223" fmla="*/ 2808512 w 5016959"/>
                <a:gd name="connsiteY10-224" fmla="*/ 3808237 h 3839292"/>
                <a:gd name="connsiteX11-225" fmla="*/ 3400183 w 5016959"/>
                <a:gd name="connsiteY11-226" fmla="*/ 3668388 h 3839292"/>
                <a:gd name="connsiteX12-227" fmla="*/ 4260794 w 5016959"/>
                <a:gd name="connsiteY12-228" fmla="*/ 3689903 h 3839292"/>
                <a:gd name="connsiteX13-229" fmla="*/ 4852465 w 5016959"/>
                <a:gd name="connsiteY13-230" fmla="*/ 3281113 h 3839292"/>
                <a:gd name="connsiteX14-231" fmla="*/ 4927769 w 5016959"/>
                <a:gd name="connsiteY14-232" fmla="*/ 2194590 h 3839292"/>
                <a:gd name="connsiteX15-233" fmla="*/ 5013830 w 5016959"/>
                <a:gd name="connsiteY15-234" fmla="*/ 1140341 h 3839292"/>
                <a:gd name="connsiteX16-235" fmla="*/ 4809434 w 5016959"/>
                <a:gd name="connsiteY16-236" fmla="*/ 548670 h 3839292"/>
                <a:gd name="connsiteX17-237" fmla="*/ 4174733 w 5016959"/>
                <a:gd name="connsiteY17-238" fmla="*/ 118364 h 3839292"/>
                <a:gd name="connsiteX18-239" fmla="*/ 3948823 w 5016959"/>
                <a:gd name="connsiteY18-240" fmla="*/ 96849 h 3839292"/>
                <a:gd name="connsiteX19-241" fmla="*/ 3733670 w 5016959"/>
                <a:gd name="connsiteY19-242" fmla="*/ 30 h 3839292"/>
                <a:gd name="connsiteX20-243" fmla="*/ 3055938 w 5016959"/>
                <a:gd name="connsiteY20-244" fmla="*/ 107607 h 3839292"/>
                <a:gd name="connsiteX21-245" fmla="*/ 2507298 w 5016959"/>
                <a:gd name="connsiteY21-246" fmla="*/ 30 h 3839292"/>
                <a:gd name="connsiteX22-247" fmla="*/ 2507298 w 5016959"/>
                <a:gd name="connsiteY22-248" fmla="*/ 30 h 3839292"/>
                <a:gd name="connsiteX23-249" fmla="*/ 2087750 w 5016959"/>
                <a:gd name="connsiteY23-250" fmla="*/ 53819 h 3839292"/>
                <a:gd name="connsiteX24-251" fmla="*/ 807590 w 5016959"/>
                <a:gd name="connsiteY24-252" fmla="*/ 21546 h 3839292"/>
                <a:gd name="connsiteX0-253" fmla="*/ 807590 w 5016959"/>
                <a:gd name="connsiteY0-254" fmla="*/ 21546 h 3839292"/>
                <a:gd name="connsiteX1-255" fmla="*/ 215919 w 5016959"/>
                <a:gd name="connsiteY1-256" fmla="*/ 473367 h 3839292"/>
                <a:gd name="connsiteX2-257" fmla="*/ 162131 w 5016959"/>
                <a:gd name="connsiteY2-258" fmla="*/ 1258675 h 3839292"/>
                <a:gd name="connsiteX3-259" fmla="*/ 766 w 5016959"/>
                <a:gd name="connsiteY3-260" fmla="*/ 1882619 h 3839292"/>
                <a:gd name="connsiteX4-261" fmla="*/ 108343 w 5016959"/>
                <a:gd name="connsiteY4-262" fmla="*/ 2560350 h 3839292"/>
                <a:gd name="connsiteX5-263" fmla="*/ 269707 w 5016959"/>
                <a:gd name="connsiteY5-264" fmla="*/ 3431720 h 3839292"/>
                <a:gd name="connsiteX6-265" fmla="*/ 495618 w 5016959"/>
                <a:gd name="connsiteY6-266" fmla="*/ 3693490 h 3839292"/>
                <a:gd name="connsiteX7-267" fmla="*/ 1141077 w 5016959"/>
                <a:gd name="connsiteY7-268" fmla="*/ 3689903 h 3839292"/>
                <a:gd name="connsiteX8-269" fmla="*/ 1540903 w 5016959"/>
                <a:gd name="connsiteY8-270" fmla="*/ 3838718 h 3839292"/>
                <a:gd name="connsiteX9-271" fmla="*/ 2001689 w 5016959"/>
                <a:gd name="connsiteY9-272" fmla="*/ 3743692 h 3839292"/>
                <a:gd name="connsiteX10-273" fmla="*/ 2808512 w 5016959"/>
                <a:gd name="connsiteY10-274" fmla="*/ 3808237 h 3839292"/>
                <a:gd name="connsiteX11-275" fmla="*/ 3400183 w 5016959"/>
                <a:gd name="connsiteY11-276" fmla="*/ 3668388 h 3839292"/>
                <a:gd name="connsiteX12-277" fmla="*/ 4260794 w 5016959"/>
                <a:gd name="connsiteY12-278" fmla="*/ 3689903 h 3839292"/>
                <a:gd name="connsiteX13-279" fmla="*/ 4852465 w 5016959"/>
                <a:gd name="connsiteY13-280" fmla="*/ 3281113 h 3839292"/>
                <a:gd name="connsiteX14-281" fmla="*/ 4927769 w 5016959"/>
                <a:gd name="connsiteY14-282" fmla="*/ 2194590 h 3839292"/>
                <a:gd name="connsiteX15-283" fmla="*/ 5013830 w 5016959"/>
                <a:gd name="connsiteY15-284" fmla="*/ 1140341 h 3839292"/>
                <a:gd name="connsiteX16-285" fmla="*/ 4809434 w 5016959"/>
                <a:gd name="connsiteY16-286" fmla="*/ 548670 h 3839292"/>
                <a:gd name="connsiteX17-287" fmla="*/ 4174733 w 5016959"/>
                <a:gd name="connsiteY17-288" fmla="*/ 118364 h 3839292"/>
                <a:gd name="connsiteX18-289" fmla="*/ 3948823 w 5016959"/>
                <a:gd name="connsiteY18-290" fmla="*/ 96849 h 3839292"/>
                <a:gd name="connsiteX19-291" fmla="*/ 3733670 w 5016959"/>
                <a:gd name="connsiteY19-292" fmla="*/ 30 h 3839292"/>
                <a:gd name="connsiteX20-293" fmla="*/ 3055938 w 5016959"/>
                <a:gd name="connsiteY20-294" fmla="*/ 107607 h 3839292"/>
                <a:gd name="connsiteX21-295" fmla="*/ 2507298 w 5016959"/>
                <a:gd name="connsiteY21-296" fmla="*/ 30 h 3839292"/>
                <a:gd name="connsiteX22-297" fmla="*/ 2507298 w 5016959"/>
                <a:gd name="connsiteY22-298" fmla="*/ 30 h 3839292"/>
                <a:gd name="connsiteX23-299" fmla="*/ 2087750 w 5016959"/>
                <a:gd name="connsiteY23-300" fmla="*/ 53819 h 3839292"/>
                <a:gd name="connsiteX24-301" fmla="*/ 807590 w 5016959"/>
                <a:gd name="connsiteY24-302" fmla="*/ 21546 h 3839292"/>
                <a:gd name="connsiteX0-303" fmla="*/ 807472 w 5016841"/>
                <a:gd name="connsiteY0-304" fmla="*/ 21546 h 3839292"/>
                <a:gd name="connsiteX1-305" fmla="*/ 215801 w 5016841"/>
                <a:gd name="connsiteY1-306" fmla="*/ 473367 h 3839292"/>
                <a:gd name="connsiteX2-307" fmla="*/ 162013 w 5016841"/>
                <a:gd name="connsiteY2-308" fmla="*/ 1258675 h 3839292"/>
                <a:gd name="connsiteX3-309" fmla="*/ 648 w 5016841"/>
                <a:gd name="connsiteY3-310" fmla="*/ 1882619 h 3839292"/>
                <a:gd name="connsiteX4-311" fmla="*/ 108225 w 5016841"/>
                <a:gd name="connsiteY4-312" fmla="*/ 2560350 h 3839292"/>
                <a:gd name="connsiteX5-313" fmla="*/ 179942 w 5016841"/>
                <a:gd name="connsiteY5-314" fmla="*/ 3135885 h 3839292"/>
                <a:gd name="connsiteX6-315" fmla="*/ 495500 w 5016841"/>
                <a:gd name="connsiteY6-316" fmla="*/ 3693490 h 3839292"/>
                <a:gd name="connsiteX7-317" fmla="*/ 1140959 w 5016841"/>
                <a:gd name="connsiteY7-318" fmla="*/ 3689903 h 3839292"/>
                <a:gd name="connsiteX8-319" fmla="*/ 1540785 w 5016841"/>
                <a:gd name="connsiteY8-320" fmla="*/ 3838718 h 3839292"/>
                <a:gd name="connsiteX9-321" fmla="*/ 2001571 w 5016841"/>
                <a:gd name="connsiteY9-322" fmla="*/ 3743692 h 3839292"/>
                <a:gd name="connsiteX10-323" fmla="*/ 2808394 w 5016841"/>
                <a:gd name="connsiteY10-324" fmla="*/ 3808237 h 3839292"/>
                <a:gd name="connsiteX11-325" fmla="*/ 3400065 w 5016841"/>
                <a:gd name="connsiteY11-326" fmla="*/ 3668388 h 3839292"/>
                <a:gd name="connsiteX12-327" fmla="*/ 4260676 w 5016841"/>
                <a:gd name="connsiteY12-328" fmla="*/ 3689903 h 3839292"/>
                <a:gd name="connsiteX13-329" fmla="*/ 4852347 w 5016841"/>
                <a:gd name="connsiteY13-330" fmla="*/ 3281113 h 3839292"/>
                <a:gd name="connsiteX14-331" fmla="*/ 4927651 w 5016841"/>
                <a:gd name="connsiteY14-332" fmla="*/ 2194590 h 3839292"/>
                <a:gd name="connsiteX15-333" fmla="*/ 5013712 w 5016841"/>
                <a:gd name="connsiteY15-334" fmla="*/ 1140341 h 3839292"/>
                <a:gd name="connsiteX16-335" fmla="*/ 4809316 w 5016841"/>
                <a:gd name="connsiteY16-336" fmla="*/ 548670 h 3839292"/>
                <a:gd name="connsiteX17-337" fmla="*/ 4174615 w 5016841"/>
                <a:gd name="connsiteY17-338" fmla="*/ 118364 h 3839292"/>
                <a:gd name="connsiteX18-339" fmla="*/ 3948705 w 5016841"/>
                <a:gd name="connsiteY18-340" fmla="*/ 96849 h 3839292"/>
                <a:gd name="connsiteX19-341" fmla="*/ 3733552 w 5016841"/>
                <a:gd name="connsiteY19-342" fmla="*/ 30 h 3839292"/>
                <a:gd name="connsiteX20-343" fmla="*/ 3055820 w 5016841"/>
                <a:gd name="connsiteY20-344" fmla="*/ 107607 h 3839292"/>
                <a:gd name="connsiteX21-345" fmla="*/ 2507180 w 5016841"/>
                <a:gd name="connsiteY21-346" fmla="*/ 30 h 3839292"/>
                <a:gd name="connsiteX22-347" fmla="*/ 2507180 w 5016841"/>
                <a:gd name="connsiteY22-348" fmla="*/ 30 h 3839292"/>
                <a:gd name="connsiteX23-349" fmla="*/ 2087632 w 5016841"/>
                <a:gd name="connsiteY23-350" fmla="*/ 53819 h 3839292"/>
                <a:gd name="connsiteX24-351" fmla="*/ 807472 w 5016841"/>
                <a:gd name="connsiteY24-352" fmla="*/ 21546 h 3839292"/>
                <a:gd name="connsiteX0-353" fmla="*/ 807472 w 5016841"/>
                <a:gd name="connsiteY0-354" fmla="*/ 21546 h 3839292"/>
                <a:gd name="connsiteX1-355" fmla="*/ 215801 w 5016841"/>
                <a:gd name="connsiteY1-356" fmla="*/ 473367 h 3839292"/>
                <a:gd name="connsiteX2-357" fmla="*/ 162013 w 5016841"/>
                <a:gd name="connsiteY2-358" fmla="*/ 1258675 h 3839292"/>
                <a:gd name="connsiteX3-359" fmla="*/ 648 w 5016841"/>
                <a:gd name="connsiteY3-360" fmla="*/ 1882619 h 3839292"/>
                <a:gd name="connsiteX4-361" fmla="*/ 108225 w 5016841"/>
                <a:gd name="connsiteY4-362" fmla="*/ 2560350 h 3839292"/>
                <a:gd name="connsiteX5-363" fmla="*/ 179942 w 5016841"/>
                <a:gd name="connsiteY5-364" fmla="*/ 3135885 h 3839292"/>
                <a:gd name="connsiteX6-365" fmla="*/ 405853 w 5016841"/>
                <a:gd name="connsiteY6-366" fmla="*/ 3693490 h 3839292"/>
                <a:gd name="connsiteX7-367" fmla="*/ 1140959 w 5016841"/>
                <a:gd name="connsiteY7-368" fmla="*/ 3689903 h 3839292"/>
                <a:gd name="connsiteX8-369" fmla="*/ 1540785 w 5016841"/>
                <a:gd name="connsiteY8-370" fmla="*/ 3838718 h 3839292"/>
                <a:gd name="connsiteX9-371" fmla="*/ 2001571 w 5016841"/>
                <a:gd name="connsiteY9-372" fmla="*/ 3743692 h 3839292"/>
                <a:gd name="connsiteX10-373" fmla="*/ 2808394 w 5016841"/>
                <a:gd name="connsiteY10-374" fmla="*/ 3808237 h 3839292"/>
                <a:gd name="connsiteX11-375" fmla="*/ 3400065 w 5016841"/>
                <a:gd name="connsiteY11-376" fmla="*/ 3668388 h 3839292"/>
                <a:gd name="connsiteX12-377" fmla="*/ 4260676 w 5016841"/>
                <a:gd name="connsiteY12-378" fmla="*/ 3689903 h 3839292"/>
                <a:gd name="connsiteX13-379" fmla="*/ 4852347 w 5016841"/>
                <a:gd name="connsiteY13-380" fmla="*/ 3281113 h 3839292"/>
                <a:gd name="connsiteX14-381" fmla="*/ 4927651 w 5016841"/>
                <a:gd name="connsiteY14-382" fmla="*/ 2194590 h 3839292"/>
                <a:gd name="connsiteX15-383" fmla="*/ 5013712 w 5016841"/>
                <a:gd name="connsiteY15-384" fmla="*/ 1140341 h 3839292"/>
                <a:gd name="connsiteX16-385" fmla="*/ 4809316 w 5016841"/>
                <a:gd name="connsiteY16-386" fmla="*/ 548670 h 3839292"/>
                <a:gd name="connsiteX17-387" fmla="*/ 4174615 w 5016841"/>
                <a:gd name="connsiteY17-388" fmla="*/ 118364 h 3839292"/>
                <a:gd name="connsiteX18-389" fmla="*/ 3948705 w 5016841"/>
                <a:gd name="connsiteY18-390" fmla="*/ 96849 h 3839292"/>
                <a:gd name="connsiteX19-391" fmla="*/ 3733552 w 5016841"/>
                <a:gd name="connsiteY19-392" fmla="*/ 30 h 3839292"/>
                <a:gd name="connsiteX20-393" fmla="*/ 3055820 w 5016841"/>
                <a:gd name="connsiteY20-394" fmla="*/ 107607 h 3839292"/>
                <a:gd name="connsiteX21-395" fmla="*/ 2507180 w 5016841"/>
                <a:gd name="connsiteY21-396" fmla="*/ 30 h 3839292"/>
                <a:gd name="connsiteX22-397" fmla="*/ 2507180 w 5016841"/>
                <a:gd name="connsiteY22-398" fmla="*/ 30 h 3839292"/>
                <a:gd name="connsiteX23-399" fmla="*/ 2087632 w 5016841"/>
                <a:gd name="connsiteY23-400" fmla="*/ 53819 h 3839292"/>
                <a:gd name="connsiteX24-401" fmla="*/ 807472 w 5016841"/>
                <a:gd name="connsiteY24-402" fmla="*/ 21546 h 3839292"/>
                <a:gd name="connsiteX0-403" fmla="*/ 807472 w 5016841"/>
                <a:gd name="connsiteY0-404" fmla="*/ 21546 h 3839292"/>
                <a:gd name="connsiteX1-405" fmla="*/ 215801 w 5016841"/>
                <a:gd name="connsiteY1-406" fmla="*/ 473367 h 3839292"/>
                <a:gd name="connsiteX2-407" fmla="*/ 162013 w 5016841"/>
                <a:gd name="connsiteY2-408" fmla="*/ 1258675 h 3839292"/>
                <a:gd name="connsiteX3-409" fmla="*/ 648 w 5016841"/>
                <a:gd name="connsiteY3-410" fmla="*/ 1882619 h 3839292"/>
                <a:gd name="connsiteX4-411" fmla="*/ 108225 w 5016841"/>
                <a:gd name="connsiteY4-412" fmla="*/ 2560350 h 3839292"/>
                <a:gd name="connsiteX5-413" fmla="*/ 179942 w 5016841"/>
                <a:gd name="connsiteY5-414" fmla="*/ 3135885 h 3839292"/>
                <a:gd name="connsiteX6-415" fmla="*/ 405853 w 5016841"/>
                <a:gd name="connsiteY6-416" fmla="*/ 3693490 h 3839292"/>
                <a:gd name="connsiteX7-417" fmla="*/ 1140959 w 5016841"/>
                <a:gd name="connsiteY7-418" fmla="*/ 3689903 h 3839292"/>
                <a:gd name="connsiteX8-419" fmla="*/ 1540785 w 5016841"/>
                <a:gd name="connsiteY8-420" fmla="*/ 3838718 h 3839292"/>
                <a:gd name="connsiteX9-421" fmla="*/ 2001571 w 5016841"/>
                <a:gd name="connsiteY9-422" fmla="*/ 3743692 h 3839292"/>
                <a:gd name="connsiteX10-423" fmla="*/ 2808394 w 5016841"/>
                <a:gd name="connsiteY10-424" fmla="*/ 3808237 h 3839292"/>
                <a:gd name="connsiteX11-425" fmla="*/ 3400065 w 5016841"/>
                <a:gd name="connsiteY11-426" fmla="*/ 3668388 h 3839292"/>
                <a:gd name="connsiteX12-427" fmla="*/ 4260676 w 5016841"/>
                <a:gd name="connsiteY12-428" fmla="*/ 3689903 h 3839292"/>
                <a:gd name="connsiteX13-429" fmla="*/ 4852347 w 5016841"/>
                <a:gd name="connsiteY13-430" fmla="*/ 3281113 h 3839292"/>
                <a:gd name="connsiteX14-431" fmla="*/ 4927651 w 5016841"/>
                <a:gd name="connsiteY14-432" fmla="*/ 2194590 h 3839292"/>
                <a:gd name="connsiteX15-433" fmla="*/ 5013712 w 5016841"/>
                <a:gd name="connsiteY15-434" fmla="*/ 1140341 h 3839292"/>
                <a:gd name="connsiteX16-435" fmla="*/ 4809316 w 5016841"/>
                <a:gd name="connsiteY16-436" fmla="*/ 548670 h 3839292"/>
                <a:gd name="connsiteX17-437" fmla="*/ 4174615 w 5016841"/>
                <a:gd name="connsiteY17-438" fmla="*/ 118364 h 3839292"/>
                <a:gd name="connsiteX18-439" fmla="*/ 3948705 w 5016841"/>
                <a:gd name="connsiteY18-440" fmla="*/ 96849 h 3839292"/>
                <a:gd name="connsiteX19-441" fmla="*/ 3733552 w 5016841"/>
                <a:gd name="connsiteY19-442" fmla="*/ 30 h 3839292"/>
                <a:gd name="connsiteX20-443" fmla="*/ 3055820 w 5016841"/>
                <a:gd name="connsiteY20-444" fmla="*/ 107607 h 3839292"/>
                <a:gd name="connsiteX21-445" fmla="*/ 2507180 w 5016841"/>
                <a:gd name="connsiteY21-446" fmla="*/ 30 h 3839292"/>
                <a:gd name="connsiteX22-447" fmla="*/ 2507180 w 5016841"/>
                <a:gd name="connsiteY22-448" fmla="*/ 30 h 3839292"/>
                <a:gd name="connsiteX23-449" fmla="*/ 2087632 w 5016841"/>
                <a:gd name="connsiteY23-450" fmla="*/ 53819 h 3839292"/>
                <a:gd name="connsiteX24-451" fmla="*/ 807472 w 5016841"/>
                <a:gd name="connsiteY24-452" fmla="*/ 21546 h 3839292"/>
                <a:gd name="connsiteX0-453" fmla="*/ 807768 w 5017137"/>
                <a:gd name="connsiteY0-454" fmla="*/ 21546 h 3839292"/>
                <a:gd name="connsiteX1-455" fmla="*/ 216097 w 5017137"/>
                <a:gd name="connsiteY1-456" fmla="*/ 473367 h 3839292"/>
                <a:gd name="connsiteX2-457" fmla="*/ 162309 w 5017137"/>
                <a:gd name="connsiteY2-458" fmla="*/ 1258675 h 3839292"/>
                <a:gd name="connsiteX3-459" fmla="*/ 944 w 5017137"/>
                <a:gd name="connsiteY3-460" fmla="*/ 1882619 h 3839292"/>
                <a:gd name="connsiteX4-461" fmla="*/ 99556 w 5017137"/>
                <a:gd name="connsiteY4-462" fmla="*/ 2506562 h 3839292"/>
                <a:gd name="connsiteX5-463" fmla="*/ 180238 w 5017137"/>
                <a:gd name="connsiteY5-464" fmla="*/ 3135885 h 3839292"/>
                <a:gd name="connsiteX6-465" fmla="*/ 406149 w 5017137"/>
                <a:gd name="connsiteY6-466" fmla="*/ 3693490 h 3839292"/>
                <a:gd name="connsiteX7-467" fmla="*/ 1141255 w 5017137"/>
                <a:gd name="connsiteY7-468" fmla="*/ 3689903 h 3839292"/>
                <a:gd name="connsiteX8-469" fmla="*/ 1541081 w 5017137"/>
                <a:gd name="connsiteY8-470" fmla="*/ 3838718 h 3839292"/>
                <a:gd name="connsiteX9-471" fmla="*/ 2001867 w 5017137"/>
                <a:gd name="connsiteY9-472" fmla="*/ 3743692 h 3839292"/>
                <a:gd name="connsiteX10-473" fmla="*/ 2808690 w 5017137"/>
                <a:gd name="connsiteY10-474" fmla="*/ 3808237 h 3839292"/>
                <a:gd name="connsiteX11-475" fmla="*/ 3400361 w 5017137"/>
                <a:gd name="connsiteY11-476" fmla="*/ 3668388 h 3839292"/>
                <a:gd name="connsiteX12-477" fmla="*/ 4260972 w 5017137"/>
                <a:gd name="connsiteY12-478" fmla="*/ 3689903 h 3839292"/>
                <a:gd name="connsiteX13-479" fmla="*/ 4852643 w 5017137"/>
                <a:gd name="connsiteY13-480" fmla="*/ 3281113 h 3839292"/>
                <a:gd name="connsiteX14-481" fmla="*/ 4927947 w 5017137"/>
                <a:gd name="connsiteY14-482" fmla="*/ 2194590 h 3839292"/>
                <a:gd name="connsiteX15-483" fmla="*/ 5014008 w 5017137"/>
                <a:gd name="connsiteY15-484" fmla="*/ 1140341 h 3839292"/>
                <a:gd name="connsiteX16-485" fmla="*/ 4809612 w 5017137"/>
                <a:gd name="connsiteY16-486" fmla="*/ 548670 h 3839292"/>
                <a:gd name="connsiteX17-487" fmla="*/ 4174911 w 5017137"/>
                <a:gd name="connsiteY17-488" fmla="*/ 118364 h 3839292"/>
                <a:gd name="connsiteX18-489" fmla="*/ 3949001 w 5017137"/>
                <a:gd name="connsiteY18-490" fmla="*/ 96849 h 3839292"/>
                <a:gd name="connsiteX19-491" fmla="*/ 3733848 w 5017137"/>
                <a:gd name="connsiteY19-492" fmla="*/ 30 h 3839292"/>
                <a:gd name="connsiteX20-493" fmla="*/ 3056116 w 5017137"/>
                <a:gd name="connsiteY20-494" fmla="*/ 107607 h 3839292"/>
                <a:gd name="connsiteX21-495" fmla="*/ 2507476 w 5017137"/>
                <a:gd name="connsiteY21-496" fmla="*/ 30 h 3839292"/>
                <a:gd name="connsiteX22-497" fmla="*/ 2507476 w 5017137"/>
                <a:gd name="connsiteY22-498" fmla="*/ 30 h 3839292"/>
                <a:gd name="connsiteX23-499" fmla="*/ 2087928 w 5017137"/>
                <a:gd name="connsiteY23-500" fmla="*/ 53819 h 3839292"/>
                <a:gd name="connsiteX24-501" fmla="*/ 807768 w 5017137"/>
                <a:gd name="connsiteY24-502" fmla="*/ 21546 h 3839292"/>
                <a:gd name="connsiteX0-503" fmla="*/ 807768 w 5017137"/>
                <a:gd name="connsiteY0-504" fmla="*/ 21546 h 3839292"/>
                <a:gd name="connsiteX1-505" fmla="*/ 216097 w 5017137"/>
                <a:gd name="connsiteY1-506" fmla="*/ 473367 h 3839292"/>
                <a:gd name="connsiteX2-507" fmla="*/ 162309 w 5017137"/>
                <a:gd name="connsiteY2-508" fmla="*/ 1258675 h 3839292"/>
                <a:gd name="connsiteX3-509" fmla="*/ 944 w 5017137"/>
                <a:gd name="connsiteY3-510" fmla="*/ 1882619 h 3839292"/>
                <a:gd name="connsiteX4-511" fmla="*/ 99556 w 5017137"/>
                <a:gd name="connsiteY4-512" fmla="*/ 2506562 h 3839292"/>
                <a:gd name="connsiteX5-513" fmla="*/ 180238 w 5017137"/>
                <a:gd name="connsiteY5-514" fmla="*/ 3135885 h 3839292"/>
                <a:gd name="connsiteX6-515" fmla="*/ 406149 w 5017137"/>
                <a:gd name="connsiteY6-516" fmla="*/ 3693490 h 3839292"/>
                <a:gd name="connsiteX7-517" fmla="*/ 1141255 w 5017137"/>
                <a:gd name="connsiteY7-518" fmla="*/ 3689903 h 3839292"/>
                <a:gd name="connsiteX8-519" fmla="*/ 1541081 w 5017137"/>
                <a:gd name="connsiteY8-520" fmla="*/ 3838718 h 3839292"/>
                <a:gd name="connsiteX9-521" fmla="*/ 2001867 w 5017137"/>
                <a:gd name="connsiteY9-522" fmla="*/ 3743692 h 3839292"/>
                <a:gd name="connsiteX10-523" fmla="*/ 2808690 w 5017137"/>
                <a:gd name="connsiteY10-524" fmla="*/ 3808237 h 3839292"/>
                <a:gd name="connsiteX11-525" fmla="*/ 3400361 w 5017137"/>
                <a:gd name="connsiteY11-526" fmla="*/ 3668388 h 3839292"/>
                <a:gd name="connsiteX12-527" fmla="*/ 4260972 w 5017137"/>
                <a:gd name="connsiteY12-528" fmla="*/ 3689903 h 3839292"/>
                <a:gd name="connsiteX13-529" fmla="*/ 4852643 w 5017137"/>
                <a:gd name="connsiteY13-530" fmla="*/ 3281113 h 3839292"/>
                <a:gd name="connsiteX14-531" fmla="*/ 4927947 w 5017137"/>
                <a:gd name="connsiteY14-532" fmla="*/ 2194590 h 3839292"/>
                <a:gd name="connsiteX15-533" fmla="*/ 5014008 w 5017137"/>
                <a:gd name="connsiteY15-534" fmla="*/ 1140341 h 3839292"/>
                <a:gd name="connsiteX16-535" fmla="*/ 4809612 w 5017137"/>
                <a:gd name="connsiteY16-536" fmla="*/ 548670 h 3839292"/>
                <a:gd name="connsiteX17-537" fmla="*/ 4174911 w 5017137"/>
                <a:gd name="connsiteY17-538" fmla="*/ 118364 h 3839292"/>
                <a:gd name="connsiteX18-539" fmla="*/ 3949001 w 5017137"/>
                <a:gd name="connsiteY18-540" fmla="*/ 96849 h 3839292"/>
                <a:gd name="connsiteX19-541" fmla="*/ 3733848 w 5017137"/>
                <a:gd name="connsiteY19-542" fmla="*/ 30 h 3839292"/>
                <a:gd name="connsiteX20-543" fmla="*/ 3056116 w 5017137"/>
                <a:gd name="connsiteY20-544" fmla="*/ 107607 h 3839292"/>
                <a:gd name="connsiteX21-545" fmla="*/ 2507476 w 5017137"/>
                <a:gd name="connsiteY21-546" fmla="*/ 30 h 3839292"/>
                <a:gd name="connsiteX22-547" fmla="*/ 2507476 w 5017137"/>
                <a:gd name="connsiteY22-548" fmla="*/ 30 h 3839292"/>
                <a:gd name="connsiteX23-549" fmla="*/ 2087928 w 5017137"/>
                <a:gd name="connsiteY23-550" fmla="*/ 53819 h 3839292"/>
                <a:gd name="connsiteX24-551" fmla="*/ 807768 w 5017137"/>
                <a:gd name="connsiteY24-552" fmla="*/ 21546 h 3839292"/>
                <a:gd name="connsiteX0-553" fmla="*/ 816659 w 5026028"/>
                <a:gd name="connsiteY0-554" fmla="*/ 21546 h 3839292"/>
                <a:gd name="connsiteX1-555" fmla="*/ 224988 w 5026028"/>
                <a:gd name="connsiteY1-556" fmla="*/ 473367 h 3839292"/>
                <a:gd name="connsiteX2-557" fmla="*/ 171200 w 5026028"/>
                <a:gd name="connsiteY2-558" fmla="*/ 1258675 h 3839292"/>
                <a:gd name="connsiteX3-559" fmla="*/ 870 w 5026028"/>
                <a:gd name="connsiteY3-560" fmla="*/ 1900549 h 3839292"/>
                <a:gd name="connsiteX4-561" fmla="*/ 108447 w 5026028"/>
                <a:gd name="connsiteY4-562" fmla="*/ 2506562 h 3839292"/>
                <a:gd name="connsiteX5-563" fmla="*/ 189129 w 5026028"/>
                <a:gd name="connsiteY5-564" fmla="*/ 3135885 h 3839292"/>
                <a:gd name="connsiteX6-565" fmla="*/ 415040 w 5026028"/>
                <a:gd name="connsiteY6-566" fmla="*/ 3693490 h 3839292"/>
                <a:gd name="connsiteX7-567" fmla="*/ 1150146 w 5026028"/>
                <a:gd name="connsiteY7-568" fmla="*/ 3689903 h 3839292"/>
                <a:gd name="connsiteX8-569" fmla="*/ 1549972 w 5026028"/>
                <a:gd name="connsiteY8-570" fmla="*/ 3838718 h 3839292"/>
                <a:gd name="connsiteX9-571" fmla="*/ 2010758 w 5026028"/>
                <a:gd name="connsiteY9-572" fmla="*/ 3743692 h 3839292"/>
                <a:gd name="connsiteX10-573" fmla="*/ 2817581 w 5026028"/>
                <a:gd name="connsiteY10-574" fmla="*/ 3808237 h 3839292"/>
                <a:gd name="connsiteX11-575" fmla="*/ 3409252 w 5026028"/>
                <a:gd name="connsiteY11-576" fmla="*/ 3668388 h 3839292"/>
                <a:gd name="connsiteX12-577" fmla="*/ 4269863 w 5026028"/>
                <a:gd name="connsiteY12-578" fmla="*/ 3689903 h 3839292"/>
                <a:gd name="connsiteX13-579" fmla="*/ 4861534 w 5026028"/>
                <a:gd name="connsiteY13-580" fmla="*/ 3281113 h 3839292"/>
                <a:gd name="connsiteX14-581" fmla="*/ 4936838 w 5026028"/>
                <a:gd name="connsiteY14-582" fmla="*/ 2194590 h 3839292"/>
                <a:gd name="connsiteX15-583" fmla="*/ 5022899 w 5026028"/>
                <a:gd name="connsiteY15-584" fmla="*/ 1140341 h 3839292"/>
                <a:gd name="connsiteX16-585" fmla="*/ 4818503 w 5026028"/>
                <a:gd name="connsiteY16-586" fmla="*/ 548670 h 3839292"/>
                <a:gd name="connsiteX17-587" fmla="*/ 4183802 w 5026028"/>
                <a:gd name="connsiteY17-588" fmla="*/ 118364 h 3839292"/>
                <a:gd name="connsiteX18-589" fmla="*/ 3957892 w 5026028"/>
                <a:gd name="connsiteY18-590" fmla="*/ 96849 h 3839292"/>
                <a:gd name="connsiteX19-591" fmla="*/ 3742739 w 5026028"/>
                <a:gd name="connsiteY19-592" fmla="*/ 30 h 3839292"/>
                <a:gd name="connsiteX20-593" fmla="*/ 3065007 w 5026028"/>
                <a:gd name="connsiteY20-594" fmla="*/ 107607 h 3839292"/>
                <a:gd name="connsiteX21-595" fmla="*/ 2516367 w 5026028"/>
                <a:gd name="connsiteY21-596" fmla="*/ 30 h 3839292"/>
                <a:gd name="connsiteX22-597" fmla="*/ 2516367 w 5026028"/>
                <a:gd name="connsiteY22-598" fmla="*/ 30 h 3839292"/>
                <a:gd name="connsiteX23-599" fmla="*/ 2096819 w 5026028"/>
                <a:gd name="connsiteY23-600" fmla="*/ 53819 h 3839292"/>
                <a:gd name="connsiteX24-601" fmla="*/ 816659 w 5026028"/>
                <a:gd name="connsiteY24-602" fmla="*/ 21546 h 3839292"/>
                <a:gd name="connsiteX0-603" fmla="*/ 816659 w 5026028"/>
                <a:gd name="connsiteY0-604" fmla="*/ 21546 h 3839292"/>
                <a:gd name="connsiteX1-605" fmla="*/ 224988 w 5026028"/>
                <a:gd name="connsiteY1-606" fmla="*/ 473367 h 3839292"/>
                <a:gd name="connsiteX2-607" fmla="*/ 171200 w 5026028"/>
                <a:gd name="connsiteY2-608" fmla="*/ 1258675 h 3839292"/>
                <a:gd name="connsiteX3-609" fmla="*/ 870 w 5026028"/>
                <a:gd name="connsiteY3-610" fmla="*/ 1900549 h 3839292"/>
                <a:gd name="connsiteX4-611" fmla="*/ 108447 w 5026028"/>
                <a:gd name="connsiteY4-612" fmla="*/ 2506562 h 3839292"/>
                <a:gd name="connsiteX5-613" fmla="*/ 189129 w 5026028"/>
                <a:gd name="connsiteY5-614" fmla="*/ 3135885 h 3839292"/>
                <a:gd name="connsiteX6-615" fmla="*/ 415040 w 5026028"/>
                <a:gd name="connsiteY6-616" fmla="*/ 3693490 h 3839292"/>
                <a:gd name="connsiteX7-617" fmla="*/ 1150146 w 5026028"/>
                <a:gd name="connsiteY7-618" fmla="*/ 3689903 h 3839292"/>
                <a:gd name="connsiteX8-619" fmla="*/ 1549972 w 5026028"/>
                <a:gd name="connsiteY8-620" fmla="*/ 3838718 h 3839292"/>
                <a:gd name="connsiteX9-621" fmla="*/ 2010758 w 5026028"/>
                <a:gd name="connsiteY9-622" fmla="*/ 3743692 h 3839292"/>
                <a:gd name="connsiteX10-623" fmla="*/ 2817581 w 5026028"/>
                <a:gd name="connsiteY10-624" fmla="*/ 3808237 h 3839292"/>
                <a:gd name="connsiteX11-625" fmla="*/ 3409252 w 5026028"/>
                <a:gd name="connsiteY11-626" fmla="*/ 3668388 h 3839292"/>
                <a:gd name="connsiteX12-627" fmla="*/ 4269863 w 5026028"/>
                <a:gd name="connsiteY12-628" fmla="*/ 3689903 h 3839292"/>
                <a:gd name="connsiteX13-629" fmla="*/ 4861534 w 5026028"/>
                <a:gd name="connsiteY13-630" fmla="*/ 3281113 h 3839292"/>
                <a:gd name="connsiteX14-631" fmla="*/ 4936838 w 5026028"/>
                <a:gd name="connsiteY14-632" fmla="*/ 2194590 h 3839292"/>
                <a:gd name="connsiteX15-633" fmla="*/ 5022899 w 5026028"/>
                <a:gd name="connsiteY15-634" fmla="*/ 1140341 h 3839292"/>
                <a:gd name="connsiteX16-635" fmla="*/ 4818503 w 5026028"/>
                <a:gd name="connsiteY16-636" fmla="*/ 548670 h 3839292"/>
                <a:gd name="connsiteX17-637" fmla="*/ 4183802 w 5026028"/>
                <a:gd name="connsiteY17-638" fmla="*/ 118364 h 3839292"/>
                <a:gd name="connsiteX18-639" fmla="*/ 3957892 w 5026028"/>
                <a:gd name="connsiteY18-640" fmla="*/ 96849 h 3839292"/>
                <a:gd name="connsiteX19-641" fmla="*/ 3742739 w 5026028"/>
                <a:gd name="connsiteY19-642" fmla="*/ 30 h 3839292"/>
                <a:gd name="connsiteX20-643" fmla="*/ 3065007 w 5026028"/>
                <a:gd name="connsiteY20-644" fmla="*/ 107607 h 3839292"/>
                <a:gd name="connsiteX21-645" fmla="*/ 2516367 w 5026028"/>
                <a:gd name="connsiteY21-646" fmla="*/ 30 h 3839292"/>
                <a:gd name="connsiteX22-647" fmla="*/ 2516367 w 5026028"/>
                <a:gd name="connsiteY22-648" fmla="*/ 30 h 3839292"/>
                <a:gd name="connsiteX23-649" fmla="*/ 2096819 w 5026028"/>
                <a:gd name="connsiteY23-650" fmla="*/ 53819 h 3839292"/>
                <a:gd name="connsiteX24-651" fmla="*/ 816659 w 5026028"/>
                <a:gd name="connsiteY24-652" fmla="*/ 21546 h 3839292"/>
                <a:gd name="connsiteX0-653" fmla="*/ 816659 w 5026028"/>
                <a:gd name="connsiteY0-654" fmla="*/ 21546 h 3810013"/>
                <a:gd name="connsiteX1-655" fmla="*/ 224988 w 5026028"/>
                <a:gd name="connsiteY1-656" fmla="*/ 473367 h 3810013"/>
                <a:gd name="connsiteX2-657" fmla="*/ 171200 w 5026028"/>
                <a:gd name="connsiteY2-658" fmla="*/ 1258675 h 3810013"/>
                <a:gd name="connsiteX3-659" fmla="*/ 870 w 5026028"/>
                <a:gd name="connsiteY3-660" fmla="*/ 1900549 h 3810013"/>
                <a:gd name="connsiteX4-661" fmla="*/ 108447 w 5026028"/>
                <a:gd name="connsiteY4-662" fmla="*/ 2506562 h 3810013"/>
                <a:gd name="connsiteX5-663" fmla="*/ 189129 w 5026028"/>
                <a:gd name="connsiteY5-664" fmla="*/ 3135885 h 3810013"/>
                <a:gd name="connsiteX6-665" fmla="*/ 415040 w 5026028"/>
                <a:gd name="connsiteY6-666" fmla="*/ 3693490 h 3810013"/>
                <a:gd name="connsiteX7-667" fmla="*/ 1150146 w 5026028"/>
                <a:gd name="connsiteY7-668" fmla="*/ 3689903 h 3810013"/>
                <a:gd name="connsiteX8-669" fmla="*/ 2010758 w 5026028"/>
                <a:gd name="connsiteY8-670" fmla="*/ 3743692 h 3810013"/>
                <a:gd name="connsiteX9-671" fmla="*/ 2817581 w 5026028"/>
                <a:gd name="connsiteY9-672" fmla="*/ 3808237 h 3810013"/>
                <a:gd name="connsiteX10-673" fmla="*/ 3409252 w 5026028"/>
                <a:gd name="connsiteY10-674" fmla="*/ 3668388 h 3810013"/>
                <a:gd name="connsiteX11-675" fmla="*/ 4269863 w 5026028"/>
                <a:gd name="connsiteY11-676" fmla="*/ 3689903 h 3810013"/>
                <a:gd name="connsiteX12-677" fmla="*/ 4861534 w 5026028"/>
                <a:gd name="connsiteY12-678" fmla="*/ 3281113 h 3810013"/>
                <a:gd name="connsiteX13-679" fmla="*/ 4936838 w 5026028"/>
                <a:gd name="connsiteY13-680" fmla="*/ 2194590 h 3810013"/>
                <a:gd name="connsiteX14-681" fmla="*/ 5022899 w 5026028"/>
                <a:gd name="connsiteY14-682" fmla="*/ 1140341 h 3810013"/>
                <a:gd name="connsiteX15-683" fmla="*/ 4818503 w 5026028"/>
                <a:gd name="connsiteY15-684" fmla="*/ 548670 h 3810013"/>
                <a:gd name="connsiteX16-685" fmla="*/ 4183802 w 5026028"/>
                <a:gd name="connsiteY16-686" fmla="*/ 118364 h 3810013"/>
                <a:gd name="connsiteX17-687" fmla="*/ 3957892 w 5026028"/>
                <a:gd name="connsiteY17-688" fmla="*/ 96849 h 3810013"/>
                <a:gd name="connsiteX18-689" fmla="*/ 3742739 w 5026028"/>
                <a:gd name="connsiteY18-690" fmla="*/ 30 h 3810013"/>
                <a:gd name="connsiteX19-691" fmla="*/ 3065007 w 5026028"/>
                <a:gd name="connsiteY19-692" fmla="*/ 107607 h 3810013"/>
                <a:gd name="connsiteX20-693" fmla="*/ 2516367 w 5026028"/>
                <a:gd name="connsiteY20-694" fmla="*/ 30 h 3810013"/>
                <a:gd name="connsiteX21-695" fmla="*/ 2516367 w 5026028"/>
                <a:gd name="connsiteY21-696" fmla="*/ 30 h 3810013"/>
                <a:gd name="connsiteX22-697" fmla="*/ 2096819 w 5026028"/>
                <a:gd name="connsiteY22-698" fmla="*/ 53819 h 3810013"/>
                <a:gd name="connsiteX23-699" fmla="*/ 816659 w 5026028"/>
                <a:gd name="connsiteY23-700" fmla="*/ 21546 h 3810013"/>
                <a:gd name="connsiteX0-701" fmla="*/ 816659 w 5026028"/>
                <a:gd name="connsiteY0-702" fmla="*/ 21546 h 3810013"/>
                <a:gd name="connsiteX1-703" fmla="*/ 224988 w 5026028"/>
                <a:gd name="connsiteY1-704" fmla="*/ 473367 h 3810013"/>
                <a:gd name="connsiteX2-705" fmla="*/ 171200 w 5026028"/>
                <a:gd name="connsiteY2-706" fmla="*/ 1258675 h 3810013"/>
                <a:gd name="connsiteX3-707" fmla="*/ 870 w 5026028"/>
                <a:gd name="connsiteY3-708" fmla="*/ 1900549 h 3810013"/>
                <a:gd name="connsiteX4-709" fmla="*/ 108447 w 5026028"/>
                <a:gd name="connsiteY4-710" fmla="*/ 2506562 h 3810013"/>
                <a:gd name="connsiteX5-711" fmla="*/ 189129 w 5026028"/>
                <a:gd name="connsiteY5-712" fmla="*/ 3135885 h 3810013"/>
                <a:gd name="connsiteX6-713" fmla="*/ 415040 w 5026028"/>
                <a:gd name="connsiteY6-714" fmla="*/ 3693490 h 3810013"/>
                <a:gd name="connsiteX7-715" fmla="*/ 1490805 w 5026028"/>
                <a:gd name="connsiteY7-716" fmla="*/ 3689903 h 3810013"/>
                <a:gd name="connsiteX8-717" fmla="*/ 2010758 w 5026028"/>
                <a:gd name="connsiteY8-718" fmla="*/ 3743692 h 3810013"/>
                <a:gd name="connsiteX9-719" fmla="*/ 2817581 w 5026028"/>
                <a:gd name="connsiteY9-720" fmla="*/ 3808237 h 3810013"/>
                <a:gd name="connsiteX10-721" fmla="*/ 3409252 w 5026028"/>
                <a:gd name="connsiteY10-722" fmla="*/ 3668388 h 3810013"/>
                <a:gd name="connsiteX11-723" fmla="*/ 4269863 w 5026028"/>
                <a:gd name="connsiteY11-724" fmla="*/ 3689903 h 3810013"/>
                <a:gd name="connsiteX12-725" fmla="*/ 4861534 w 5026028"/>
                <a:gd name="connsiteY12-726" fmla="*/ 3281113 h 3810013"/>
                <a:gd name="connsiteX13-727" fmla="*/ 4936838 w 5026028"/>
                <a:gd name="connsiteY13-728" fmla="*/ 2194590 h 3810013"/>
                <a:gd name="connsiteX14-729" fmla="*/ 5022899 w 5026028"/>
                <a:gd name="connsiteY14-730" fmla="*/ 1140341 h 3810013"/>
                <a:gd name="connsiteX15-731" fmla="*/ 4818503 w 5026028"/>
                <a:gd name="connsiteY15-732" fmla="*/ 548670 h 3810013"/>
                <a:gd name="connsiteX16-733" fmla="*/ 4183802 w 5026028"/>
                <a:gd name="connsiteY16-734" fmla="*/ 118364 h 3810013"/>
                <a:gd name="connsiteX17-735" fmla="*/ 3957892 w 5026028"/>
                <a:gd name="connsiteY17-736" fmla="*/ 96849 h 3810013"/>
                <a:gd name="connsiteX18-737" fmla="*/ 3742739 w 5026028"/>
                <a:gd name="connsiteY18-738" fmla="*/ 30 h 3810013"/>
                <a:gd name="connsiteX19-739" fmla="*/ 3065007 w 5026028"/>
                <a:gd name="connsiteY19-740" fmla="*/ 107607 h 3810013"/>
                <a:gd name="connsiteX20-741" fmla="*/ 2516367 w 5026028"/>
                <a:gd name="connsiteY20-742" fmla="*/ 30 h 3810013"/>
                <a:gd name="connsiteX21-743" fmla="*/ 2516367 w 5026028"/>
                <a:gd name="connsiteY21-744" fmla="*/ 30 h 3810013"/>
                <a:gd name="connsiteX22-745" fmla="*/ 2096819 w 5026028"/>
                <a:gd name="connsiteY22-746" fmla="*/ 53819 h 3810013"/>
                <a:gd name="connsiteX23-747" fmla="*/ 816659 w 5026028"/>
                <a:gd name="connsiteY23-748" fmla="*/ 21546 h 3810013"/>
                <a:gd name="connsiteX0-749" fmla="*/ 816659 w 5026028"/>
                <a:gd name="connsiteY0-750" fmla="*/ 21546 h 3854200"/>
                <a:gd name="connsiteX1-751" fmla="*/ 224988 w 5026028"/>
                <a:gd name="connsiteY1-752" fmla="*/ 473367 h 3854200"/>
                <a:gd name="connsiteX2-753" fmla="*/ 171200 w 5026028"/>
                <a:gd name="connsiteY2-754" fmla="*/ 1258675 h 3854200"/>
                <a:gd name="connsiteX3-755" fmla="*/ 870 w 5026028"/>
                <a:gd name="connsiteY3-756" fmla="*/ 1900549 h 3854200"/>
                <a:gd name="connsiteX4-757" fmla="*/ 108447 w 5026028"/>
                <a:gd name="connsiteY4-758" fmla="*/ 2506562 h 3854200"/>
                <a:gd name="connsiteX5-759" fmla="*/ 189129 w 5026028"/>
                <a:gd name="connsiteY5-760" fmla="*/ 3135885 h 3854200"/>
                <a:gd name="connsiteX6-761" fmla="*/ 415040 w 5026028"/>
                <a:gd name="connsiteY6-762" fmla="*/ 3693490 h 3854200"/>
                <a:gd name="connsiteX7-763" fmla="*/ 1490805 w 5026028"/>
                <a:gd name="connsiteY7-764" fmla="*/ 3689903 h 3854200"/>
                <a:gd name="connsiteX8-765" fmla="*/ 2010758 w 5026028"/>
                <a:gd name="connsiteY8-766" fmla="*/ 3743692 h 3854200"/>
                <a:gd name="connsiteX9-767" fmla="*/ 2611393 w 5026028"/>
                <a:gd name="connsiteY9-768" fmla="*/ 3853061 h 3854200"/>
                <a:gd name="connsiteX10-769" fmla="*/ 3409252 w 5026028"/>
                <a:gd name="connsiteY10-770" fmla="*/ 3668388 h 3854200"/>
                <a:gd name="connsiteX11-771" fmla="*/ 4269863 w 5026028"/>
                <a:gd name="connsiteY11-772" fmla="*/ 3689903 h 3854200"/>
                <a:gd name="connsiteX12-773" fmla="*/ 4861534 w 5026028"/>
                <a:gd name="connsiteY12-774" fmla="*/ 3281113 h 3854200"/>
                <a:gd name="connsiteX13-775" fmla="*/ 4936838 w 5026028"/>
                <a:gd name="connsiteY13-776" fmla="*/ 2194590 h 3854200"/>
                <a:gd name="connsiteX14-777" fmla="*/ 5022899 w 5026028"/>
                <a:gd name="connsiteY14-778" fmla="*/ 1140341 h 3854200"/>
                <a:gd name="connsiteX15-779" fmla="*/ 4818503 w 5026028"/>
                <a:gd name="connsiteY15-780" fmla="*/ 548670 h 3854200"/>
                <a:gd name="connsiteX16-781" fmla="*/ 4183802 w 5026028"/>
                <a:gd name="connsiteY16-782" fmla="*/ 118364 h 3854200"/>
                <a:gd name="connsiteX17-783" fmla="*/ 3957892 w 5026028"/>
                <a:gd name="connsiteY17-784" fmla="*/ 96849 h 3854200"/>
                <a:gd name="connsiteX18-785" fmla="*/ 3742739 w 5026028"/>
                <a:gd name="connsiteY18-786" fmla="*/ 30 h 3854200"/>
                <a:gd name="connsiteX19-787" fmla="*/ 3065007 w 5026028"/>
                <a:gd name="connsiteY19-788" fmla="*/ 107607 h 3854200"/>
                <a:gd name="connsiteX20-789" fmla="*/ 2516367 w 5026028"/>
                <a:gd name="connsiteY20-790" fmla="*/ 30 h 3854200"/>
                <a:gd name="connsiteX21-791" fmla="*/ 2516367 w 5026028"/>
                <a:gd name="connsiteY21-792" fmla="*/ 30 h 3854200"/>
                <a:gd name="connsiteX22-793" fmla="*/ 2096819 w 5026028"/>
                <a:gd name="connsiteY22-794" fmla="*/ 53819 h 3854200"/>
                <a:gd name="connsiteX23-795" fmla="*/ 816659 w 5026028"/>
                <a:gd name="connsiteY23-796" fmla="*/ 21546 h 3854200"/>
                <a:gd name="connsiteX0-797" fmla="*/ 816659 w 5026028"/>
                <a:gd name="connsiteY0-798" fmla="*/ 21546 h 3854200"/>
                <a:gd name="connsiteX1-799" fmla="*/ 224988 w 5026028"/>
                <a:gd name="connsiteY1-800" fmla="*/ 473367 h 3854200"/>
                <a:gd name="connsiteX2-801" fmla="*/ 171200 w 5026028"/>
                <a:gd name="connsiteY2-802" fmla="*/ 1258675 h 3854200"/>
                <a:gd name="connsiteX3-803" fmla="*/ 870 w 5026028"/>
                <a:gd name="connsiteY3-804" fmla="*/ 1900549 h 3854200"/>
                <a:gd name="connsiteX4-805" fmla="*/ 108447 w 5026028"/>
                <a:gd name="connsiteY4-806" fmla="*/ 2506562 h 3854200"/>
                <a:gd name="connsiteX5-807" fmla="*/ 189129 w 5026028"/>
                <a:gd name="connsiteY5-808" fmla="*/ 3135885 h 3854200"/>
                <a:gd name="connsiteX6-809" fmla="*/ 415040 w 5026028"/>
                <a:gd name="connsiteY6-810" fmla="*/ 3693490 h 3854200"/>
                <a:gd name="connsiteX7-811" fmla="*/ 1490805 w 5026028"/>
                <a:gd name="connsiteY7-812" fmla="*/ 3689903 h 3854200"/>
                <a:gd name="connsiteX8-813" fmla="*/ 2010758 w 5026028"/>
                <a:gd name="connsiteY8-814" fmla="*/ 3743692 h 3854200"/>
                <a:gd name="connsiteX9-815" fmla="*/ 2575534 w 5026028"/>
                <a:gd name="connsiteY9-816" fmla="*/ 3853061 h 3854200"/>
                <a:gd name="connsiteX10-817" fmla="*/ 3409252 w 5026028"/>
                <a:gd name="connsiteY10-818" fmla="*/ 3668388 h 3854200"/>
                <a:gd name="connsiteX11-819" fmla="*/ 4269863 w 5026028"/>
                <a:gd name="connsiteY11-820" fmla="*/ 3689903 h 3854200"/>
                <a:gd name="connsiteX12-821" fmla="*/ 4861534 w 5026028"/>
                <a:gd name="connsiteY12-822" fmla="*/ 3281113 h 3854200"/>
                <a:gd name="connsiteX13-823" fmla="*/ 4936838 w 5026028"/>
                <a:gd name="connsiteY13-824" fmla="*/ 2194590 h 3854200"/>
                <a:gd name="connsiteX14-825" fmla="*/ 5022899 w 5026028"/>
                <a:gd name="connsiteY14-826" fmla="*/ 1140341 h 3854200"/>
                <a:gd name="connsiteX15-827" fmla="*/ 4818503 w 5026028"/>
                <a:gd name="connsiteY15-828" fmla="*/ 548670 h 3854200"/>
                <a:gd name="connsiteX16-829" fmla="*/ 4183802 w 5026028"/>
                <a:gd name="connsiteY16-830" fmla="*/ 118364 h 3854200"/>
                <a:gd name="connsiteX17-831" fmla="*/ 3957892 w 5026028"/>
                <a:gd name="connsiteY17-832" fmla="*/ 96849 h 3854200"/>
                <a:gd name="connsiteX18-833" fmla="*/ 3742739 w 5026028"/>
                <a:gd name="connsiteY18-834" fmla="*/ 30 h 3854200"/>
                <a:gd name="connsiteX19-835" fmla="*/ 3065007 w 5026028"/>
                <a:gd name="connsiteY19-836" fmla="*/ 107607 h 3854200"/>
                <a:gd name="connsiteX20-837" fmla="*/ 2516367 w 5026028"/>
                <a:gd name="connsiteY20-838" fmla="*/ 30 h 3854200"/>
                <a:gd name="connsiteX21-839" fmla="*/ 2516367 w 5026028"/>
                <a:gd name="connsiteY21-840" fmla="*/ 30 h 3854200"/>
                <a:gd name="connsiteX22-841" fmla="*/ 2096819 w 5026028"/>
                <a:gd name="connsiteY22-842" fmla="*/ 53819 h 3854200"/>
                <a:gd name="connsiteX23-843" fmla="*/ 816659 w 5026028"/>
                <a:gd name="connsiteY23-844" fmla="*/ 21546 h 3854200"/>
                <a:gd name="connsiteX0-845" fmla="*/ 816659 w 5026028"/>
                <a:gd name="connsiteY0-846" fmla="*/ 21546 h 3854232"/>
                <a:gd name="connsiteX1-847" fmla="*/ 224988 w 5026028"/>
                <a:gd name="connsiteY1-848" fmla="*/ 473367 h 3854232"/>
                <a:gd name="connsiteX2-849" fmla="*/ 171200 w 5026028"/>
                <a:gd name="connsiteY2-850" fmla="*/ 1258675 h 3854232"/>
                <a:gd name="connsiteX3-851" fmla="*/ 870 w 5026028"/>
                <a:gd name="connsiteY3-852" fmla="*/ 1900549 h 3854232"/>
                <a:gd name="connsiteX4-853" fmla="*/ 108447 w 5026028"/>
                <a:gd name="connsiteY4-854" fmla="*/ 2506562 h 3854232"/>
                <a:gd name="connsiteX5-855" fmla="*/ 189129 w 5026028"/>
                <a:gd name="connsiteY5-856" fmla="*/ 3135885 h 3854232"/>
                <a:gd name="connsiteX6-857" fmla="*/ 415040 w 5026028"/>
                <a:gd name="connsiteY6-858" fmla="*/ 3693490 h 3854232"/>
                <a:gd name="connsiteX7-859" fmla="*/ 1437017 w 5026028"/>
                <a:gd name="connsiteY7-860" fmla="*/ 3671974 h 3854232"/>
                <a:gd name="connsiteX8-861" fmla="*/ 2010758 w 5026028"/>
                <a:gd name="connsiteY8-862" fmla="*/ 3743692 h 3854232"/>
                <a:gd name="connsiteX9-863" fmla="*/ 2575534 w 5026028"/>
                <a:gd name="connsiteY9-864" fmla="*/ 3853061 h 3854232"/>
                <a:gd name="connsiteX10-865" fmla="*/ 3409252 w 5026028"/>
                <a:gd name="connsiteY10-866" fmla="*/ 3668388 h 3854232"/>
                <a:gd name="connsiteX11-867" fmla="*/ 4269863 w 5026028"/>
                <a:gd name="connsiteY11-868" fmla="*/ 3689903 h 3854232"/>
                <a:gd name="connsiteX12-869" fmla="*/ 4861534 w 5026028"/>
                <a:gd name="connsiteY12-870" fmla="*/ 3281113 h 3854232"/>
                <a:gd name="connsiteX13-871" fmla="*/ 4936838 w 5026028"/>
                <a:gd name="connsiteY13-872" fmla="*/ 2194590 h 3854232"/>
                <a:gd name="connsiteX14-873" fmla="*/ 5022899 w 5026028"/>
                <a:gd name="connsiteY14-874" fmla="*/ 1140341 h 3854232"/>
                <a:gd name="connsiteX15-875" fmla="*/ 4818503 w 5026028"/>
                <a:gd name="connsiteY15-876" fmla="*/ 548670 h 3854232"/>
                <a:gd name="connsiteX16-877" fmla="*/ 4183802 w 5026028"/>
                <a:gd name="connsiteY16-878" fmla="*/ 118364 h 3854232"/>
                <a:gd name="connsiteX17-879" fmla="*/ 3957892 w 5026028"/>
                <a:gd name="connsiteY17-880" fmla="*/ 96849 h 3854232"/>
                <a:gd name="connsiteX18-881" fmla="*/ 3742739 w 5026028"/>
                <a:gd name="connsiteY18-882" fmla="*/ 30 h 3854232"/>
                <a:gd name="connsiteX19-883" fmla="*/ 3065007 w 5026028"/>
                <a:gd name="connsiteY19-884" fmla="*/ 107607 h 3854232"/>
                <a:gd name="connsiteX20-885" fmla="*/ 2516367 w 5026028"/>
                <a:gd name="connsiteY20-886" fmla="*/ 30 h 3854232"/>
                <a:gd name="connsiteX21-887" fmla="*/ 2516367 w 5026028"/>
                <a:gd name="connsiteY21-888" fmla="*/ 30 h 3854232"/>
                <a:gd name="connsiteX22-889" fmla="*/ 2096819 w 5026028"/>
                <a:gd name="connsiteY22-890" fmla="*/ 53819 h 3854232"/>
                <a:gd name="connsiteX23-891" fmla="*/ 816659 w 5026028"/>
                <a:gd name="connsiteY23-892" fmla="*/ 21546 h 3854232"/>
                <a:gd name="connsiteX0-893" fmla="*/ 816659 w 5026028"/>
                <a:gd name="connsiteY0-894" fmla="*/ 21546 h 3854232"/>
                <a:gd name="connsiteX1-895" fmla="*/ 224988 w 5026028"/>
                <a:gd name="connsiteY1-896" fmla="*/ 473367 h 3854232"/>
                <a:gd name="connsiteX2-897" fmla="*/ 171200 w 5026028"/>
                <a:gd name="connsiteY2-898" fmla="*/ 1258675 h 3854232"/>
                <a:gd name="connsiteX3-899" fmla="*/ 870 w 5026028"/>
                <a:gd name="connsiteY3-900" fmla="*/ 1900549 h 3854232"/>
                <a:gd name="connsiteX4-901" fmla="*/ 108447 w 5026028"/>
                <a:gd name="connsiteY4-902" fmla="*/ 2506562 h 3854232"/>
                <a:gd name="connsiteX5-903" fmla="*/ 189129 w 5026028"/>
                <a:gd name="connsiteY5-904" fmla="*/ 3135885 h 3854232"/>
                <a:gd name="connsiteX6-905" fmla="*/ 415040 w 5026028"/>
                <a:gd name="connsiteY6-906" fmla="*/ 3693490 h 3854232"/>
                <a:gd name="connsiteX7-907" fmla="*/ 1437017 w 5026028"/>
                <a:gd name="connsiteY7-908" fmla="*/ 3671974 h 3854232"/>
                <a:gd name="connsiteX8-909" fmla="*/ 2010758 w 5026028"/>
                <a:gd name="connsiteY8-910" fmla="*/ 3743692 h 3854232"/>
                <a:gd name="connsiteX9-911" fmla="*/ 2575534 w 5026028"/>
                <a:gd name="connsiteY9-912" fmla="*/ 3853061 h 3854232"/>
                <a:gd name="connsiteX10-913" fmla="*/ 3409252 w 5026028"/>
                <a:gd name="connsiteY10-914" fmla="*/ 3668388 h 3854232"/>
                <a:gd name="connsiteX11-915" fmla="*/ 4269863 w 5026028"/>
                <a:gd name="connsiteY11-916" fmla="*/ 3689903 h 3854232"/>
                <a:gd name="connsiteX12-917" fmla="*/ 4861534 w 5026028"/>
                <a:gd name="connsiteY12-918" fmla="*/ 3281113 h 3854232"/>
                <a:gd name="connsiteX13-919" fmla="*/ 4936838 w 5026028"/>
                <a:gd name="connsiteY13-920" fmla="*/ 2194590 h 3854232"/>
                <a:gd name="connsiteX14-921" fmla="*/ 5022899 w 5026028"/>
                <a:gd name="connsiteY14-922" fmla="*/ 1140341 h 3854232"/>
                <a:gd name="connsiteX15-923" fmla="*/ 4818503 w 5026028"/>
                <a:gd name="connsiteY15-924" fmla="*/ 548670 h 3854232"/>
                <a:gd name="connsiteX16-925" fmla="*/ 4183802 w 5026028"/>
                <a:gd name="connsiteY16-926" fmla="*/ 118364 h 3854232"/>
                <a:gd name="connsiteX17-927" fmla="*/ 3957892 w 5026028"/>
                <a:gd name="connsiteY17-928" fmla="*/ 96849 h 3854232"/>
                <a:gd name="connsiteX18-929" fmla="*/ 3742739 w 5026028"/>
                <a:gd name="connsiteY18-930" fmla="*/ 30 h 3854232"/>
                <a:gd name="connsiteX19-931" fmla="*/ 3065007 w 5026028"/>
                <a:gd name="connsiteY19-932" fmla="*/ 107607 h 3854232"/>
                <a:gd name="connsiteX20-933" fmla="*/ 2516367 w 5026028"/>
                <a:gd name="connsiteY20-934" fmla="*/ 30 h 3854232"/>
                <a:gd name="connsiteX21-935" fmla="*/ 2516367 w 5026028"/>
                <a:gd name="connsiteY21-936" fmla="*/ 30 h 3854232"/>
                <a:gd name="connsiteX22-937" fmla="*/ 2096819 w 5026028"/>
                <a:gd name="connsiteY22-938" fmla="*/ 53819 h 3854232"/>
                <a:gd name="connsiteX23-939" fmla="*/ 816659 w 5026028"/>
                <a:gd name="connsiteY23-940" fmla="*/ 21546 h 3854232"/>
                <a:gd name="connsiteX0-941" fmla="*/ 816659 w 5026028"/>
                <a:gd name="connsiteY0-942" fmla="*/ 21546 h 3854232"/>
                <a:gd name="connsiteX1-943" fmla="*/ 224988 w 5026028"/>
                <a:gd name="connsiteY1-944" fmla="*/ 473367 h 3854232"/>
                <a:gd name="connsiteX2-945" fmla="*/ 171200 w 5026028"/>
                <a:gd name="connsiteY2-946" fmla="*/ 1258675 h 3854232"/>
                <a:gd name="connsiteX3-947" fmla="*/ 870 w 5026028"/>
                <a:gd name="connsiteY3-948" fmla="*/ 1900549 h 3854232"/>
                <a:gd name="connsiteX4-949" fmla="*/ 108447 w 5026028"/>
                <a:gd name="connsiteY4-950" fmla="*/ 2506562 h 3854232"/>
                <a:gd name="connsiteX5-951" fmla="*/ 189129 w 5026028"/>
                <a:gd name="connsiteY5-952" fmla="*/ 3135885 h 3854232"/>
                <a:gd name="connsiteX6-953" fmla="*/ 397111 w 5026028"/>
                <a:gd name="connsiteY6-954" fmla="*/ 3693490 h 3854232"/>
                <a:gd name="connsiteX7-955" fmla="*/ 1437017 w 5026028"/>
                <a:gd name="connsiteY7-956" fmla="*/ 3671974 h 3854232"/>
                <a:gd name="connsiteX8-957" fmla="*/ 2010758 w 5026028"/>
                <a:gd name="connsiteY8-958" fmla="*/ 3743692 h 3854232"/>
                <a:gd name="connsiteX9-959" fmla="*/ 2575534 w 5026028"/>
                <a:gd name="connsiteY9-960" fmla="*/ 3853061 h 3854232"/>
                <a:gd name="connsiteX10-961" fmla="*/ 3409252 w 5026028"/>
                <a:gd name="connsiteY10-962" fmla="*/ 3668388 h 3854232"/>
                <a:gd name="connsiteX11-963" fmla="*/ 4269863 w 5026028"/>
                <a:gd name="connsiteY11-964" fmla="*/ 3689903 h 3854232"/>
                <a:gd name="connsiteX12-965" fmla="*/ 4861534 w 5026028"/>
                <a:gd name="connsiteY12-966" fmla="*/ 3281113 h 3854232"/>
                <a:gd name="connsiteX13-967" fmla="*/ 4936838 w 5026028"/>
                <a:gd name="connsiteY13-968" fmla="*/ 2194590 h 3854232"/>
                <a:gd name="connsiteX14-969" fmla="*/ 5022899 w 5026028"/>
                <a:gd name="connsiteY14-970" fmla="*/ 1140341 h 3854232"/>
                <a:gd name="connsiteX15-971" fmla="*/ 4818503 w 5026028"/>
                <a:gd name="connsiteY15-972" fmla="*/ 548670 h 3854232"/>
                <a:gd name="connsiteX16-973" fmla="*/ 4183802 w 5026028"/>
                <a:gd name="connsiteY16-974" fmla="*/ 118364 h 3854232"/>
                <a:gd name="connsiteX17-975" fmla="*/ 3957892 w 5026028"/>
                <a:gd name="connsiteY17-976" fmla="*/ 96849 h 3854232"/>
                <a:gd name="connsiteX18-977" fmla="*/ 3742739 w 5026028"/>
                <a:gd name="connsiteY18-978" fmla="*/ 30 h 3854232"/>
                <a:gd name="connsiteX19-979" fmla="*/ 3065007 w 5026028"/>
                <a:gd name="connsiteY19-980" fmla="*/ 107607 h 3854232"/>
                <a:gd name="connsiteX20-981" fmla="*/ 2516367 w 5026028"/>
                <a:gd name="connsiteY20-982" fmla="*/ 30 h 3854232"/>
                <a:gd name="connsiteX21-983" fmla="*/ 2516367 w 5026028"/>
                <a:gd name="connsiteY21-984" fmla="*/ 30 h 3854232"/>
                <a:gd name="connsiteX22-985" fmla="*/ 2096819 w 5026028"/>
                <a:gd name="connsiteY22-986" fmla="*/ 53819 h 3854232"/>
                <a:gd name="connsiteX23-987" fmla="*/ 816659 w 5026028"/>
                <a:gd name="connsiteY23-988" fmla="*/ 21546 h 3854232"/>
                <a:gd name="connsiteX0-989" fmla="*/ 816659 w 5026028"/>
                <a:gd name="connsiteY0-990" fmla="*/ 21546 h 3854232"/>
                <a:gd name="connsiteX1-991" fmla="*/ 224988 w 5026028"/>
                <a:gd name="connsiteY1-992" fmla="*/ 473367 h 3854232"/>
                <a:gd name="connsiteX2-993" fmla="*/ 171200 w 5026028"/>
                <a:gd name="connsiteY2-994" fmla="*/ 1258675 h 3854232"/>
                <a:gd name="connsiteX3-995" fmla="*/ 870 w 5026028"/>
                <a:gd name="connsiteY3-996" fmla="*/ 1900549 h 3854232"/>
                <a:gd name="connsiteX4-997" fmla="*/ 108447 w 5026028"/>
                <a:gd name="connsiteY4-998" fmla="*/ 2506562 h 3854232"/>
                <a:gd name="connsiteX5-999" fmla="*/ 189129 w 5026028"/>
                <a:gd name="connsiteY5-1000" fmla="*/ 3135885 h 3854232"/>
                <a:gd name="connsiteX6-1001" fmla="*/ 397111 w 5026028"/>
                <a:gd name="connsiteY6-1002" fmla="*/ 3693490 h 3854232"/>
                <a:gd name="connsiteX7-1003" fmla="*/ 1437017 w 5026028"/>
                <a:gd name="connsiteY7-1004" fmla="*/ 3671974 h 3854232"/>
                <a:gd name="connsiteX8-1005" fmla="*/ 2010758 w 5026028"/>
                <a:gd name="connsiteY8-1006" fmla="*/ 3743692 h 3854232"/>
                <a:gd name="connsiteX9-1007" fmla="*/ 2575534 w 5026028"/>
                <a:gd name="connsiteY9-1008" fmla="*/ 3853061 h 3854232"/>
                <a:gd name="connsiteX10-1009" fmla="*/ 3409252 w 5026028"/>
                <a:gd name="connsiteY10-1010" fmla="*/ 3668388 h 3854232"/>
                <a:gd name="connsiteX11-1011" fmla="*/ 4269863 w 5026028"/>
                <a:gd name="connsiteY11-1012" fmla="*/ 3689903 h 3854232"/>
                <a:gd name="connsiteX12-1013" fmla="*/ 4861534 w 5026028"/>
                <a:gd name="connsiteY12-1014" fmla="*/ 3281113 h 3854232"/>
                <a:gd name="connsiteX13-1015" fmla="*/ 4936838 w 5026028"/>
                <a:gd name="connsiteY13-1016" fmla="*/ 2194590 h 3854232"/>
                <a:gd name="connsiteX14-1017" fmla="*/ 5022899 w 5026028"/>
                <a:gd name="connsiteY14-1018" fmla="*/ 1140341 h 3854232"/>
                <a:gd name="connsiteX15-1019" fmla="*/ 4818503 w 5026028"/>
                <a:gd name="connsiteY15-1020" fmla="*/ 548670 h 3854232"/>
                <a:gd name="connsiteX16-1021" fmla="*/ 4183802 w 5026028"/>
                <a:gd name="connsiteY16-1022" fmla="*/ 118364 h 3854232"/>
                <a:gd name="connsiteX17-1023" fmla="*/ 3957892 w 5026028"/>
                <a:gd name="connsiteY17-1024" fmla="*/ 96849 h 3854232"/>
                <a:gd name="connsiteX18-1025" fmla="*/ 3742739 w 5026028"/>
                <a:gd name="connsiteY18-1026" fmla="*/ 30 h 3854232"/>
                <a:gd name="connsiteX19-1027" fmla="*/ 3065007 w 5026028"/>
                <a:gd name="connsiteY19-1028" fmla="*/ 107607 h 3854232"/>
                <a:gd name="connsiteX20-1029" fmla="*/ 2516367 w 5026028"/>
                <a:gd name="connsiteY20-1030" fmla="*/ 30 h 3854232"/>
                <a:gd name="connsiteX21-1031" fmla="*/ 2516367 w 5026028"/>
                <a:gd name="connsiteY21-1032" fmla="*/ 30 h 3854232"/>
                <a:gd name="connsiteX22-1033" fmla="*/ 2096819 w 5026028"/>
                <a:gd name="connsiteY22-1034" fmla="*/ 53819 h 3854232"/>
                <a:gd name="connsiteX23-1035" fmla="*/ 816659 w 5026028"/>
                <a:gd name="connsiteY23-1036" fmla="*/ 21546 h 3854232"/>
                <a:gd name="connsiteX0-1037" fmla="*/ 816553 w 5025922"/>
                <a:gd name="connsiteY0-1038" fmla="*/ 21546 h 3854232"/>
                <a:gd name="connsiteX1-1039" fmla="*/ 224882 w 5025922"/>
                <a:gd name="connsiteY1-1040" fmla="*/ 473367 h 3854232"/>
                <a:gd name="connsiteX2-1041" fmla="*/ 171094 w 5025922"/>
                <a:gd name="connsiteY2-1042" fmla="*/ 1258675 h 3854232"/>
                <a:gd name="connsiteX3-1043" fmla="*/ 764 w 5025922"/>
                <a:gd name="connsiteY3-1044" fmla="*/ 1900549 h 3854232"/>
                <a:gd name="connsiteX4-1045" fmla="*/ 108341 w 5025922"/>
                <a:gd name="connsiteY4-1046" fmla="*/ 2506562 h 3854232"/>
                <a:gd name="connsiteX5-1047" fmla="*/ 108341 w 5025922"/>
                <a:gd name="connsiteY5-1048" fmla="*/ 3144849 h 3854232"/>
                <a:gd name="connsiteX6-1049" fmla="*/ 397005 w 5025922"/>
                <a:gd name="connsiteY6-1050" fmla="*/ 3693490 h 3854232"/>
                <a:gd name="connsiteX7-1051" fmla="*/ 1436911 w 5025922"/>
                <a:gd name="connsiteY7-1052" fmla="*/ 3671974 h 3854232"/>
                <a:gd name="connsiteX8-1053" fmla="*/ 2010652 w 5025922"/>
                <a:gd name="connsiteY8-1054" fmla="*/ 3743692 h 3854232"/>
                <a:gd name="connsiteX9-1055" fmla="*/ 2575428 w 5025922"/>
                <a:gd name="connsiteY9-1056" fmla="*/ 3853061 h 3854232"/>
                <a:gd name="connsiteX10-1057" fmla="*/ 3409146 w 5025922"/>
                <a:gd name="connsiteY10-1058" fmla="*/ 3668388 h 3854232"/>
                <a:gd name="connsiteX11-1059" fmla="*/ 4269757 w 5025922"/>
                <a:gd name="connsiteY11-1060" fmla="*/ 3689903 h 3854232"/>
                <a:gd name="connsiteX12-1061" fmla="*/ 4861428 w 5025922"/>
                <a:gd name="connsiteY12-1062" fmla="*/ 3281113 h 3854232"/>
                <a:gd name="connsiteX13-1063" fmla="*/ 4936732 w 5025922"/>
                <a:gd name="connsiteY13-1064" fmla="*/ 2194590 h 3854232"/>
                <a:gd name="connsiteX14-1065" fmla="*/ 5022793 w 5025922"/>
                <a:gd name="connsiteY14-1066" fmla="*/ 1140341 h 3854232"/>
                <a:gd name="connsiteX15-1067" fmla="*/ 4818397 w 5025922"/>
                <a:gd name="connsiteY15-1068" fmla="*/ 548670 h 3854232"/>
                <a:gd name="connsiteX16-1069" fmla="*/ 4183696 w 5025922"/>
                <a:gd name="connsiteY16-1070" fmla="*/ 118364 h 3854232"/>
                <a:gd name="connsiteX17-1071" fmla="*/ 3957786 w 5025922"/>
                <a:gd name="connsiteY17-1072" fmla="*/ 96849 h 3854232"/>
                <a:gd name="connsiteX18-1073" fmla="*/ 3742633 w 5025922"/>
                <a:gd name="connsiteY18-1074" fmla="*/ 30 h 3854232"/>
                <a:gd name="connsiteX19-1075" fmla="*/ 3064901 w 5025922"/>
                <a:gd name="connsiteY19-1076" fmla="*/ 107607 h 3854232"/>
                <a:gd name="connsiteX20-1077" fmla="*/ 2516261 w 5025922"/>
                <a:gd name="connsiteY20-1078" fmla="*/ 30 h 3854232"/>
                <a:gd name="connsiteX21-1079" fmla="*/ 2516261 w 5025922"/>
                <a:gd name="connsiteY21-1080" fmla="*/ 30 h 3854232"/>
                <a:gd name="connsiteX22-1081" fmla="*/ 2096713 w 5025922"/>
                <a:gd name="connsiteY22-1082" fmla="*/ 53819 h 3854232"/>
                <a:gd name="connsiteX23-1083" fmla="*/ 816553 w 5025922"/>
                <a:gd name="connsiteY23-1084" fmla="*/ 21546 h 3854232"/>
                <a:gd name="connsiteX0-1085" fmla="*/ 816553 w 5025922"/>
                <a:gd name="connsiteY0-1086" fmla="*/ 21546 h 3854232"/>
                <a:gd name="connsiteX1-1087" fmla="*/ 224882 w 5025922"/>
                <a:gd name="connsiteY1-1088" fmla="*/ 473367 h 3854232"/>
                <a:gd name="connsiteX2-1089" fmla="*/ 171094 w 5025922"/>
                <a:gd name="connsiteY2-1090" fmla="*/ 1258675 h 3854232"/>
                <a:gd name="connsiteX3-1091" fmla="*/ 764 w 5025922"/>
                <a:gd name="connsiteY3-1092" fmla="*/ 1900549 h 3854232"/>
                <a:gd name="connsiteX4-1093" fmla="*/ 108341 w 5025922"/>
                <a:gd name="connsiteY4-1094" fmla="*/ 2506562 h 3854232"/>
                <a:gd name="connsiteX5-1095" fmla="*/ 108341 w 5025922"/>
                <a:gd name="connsiteY5-1096" fmla="*/ 3144849 h 3854232"/>
                <a:gd name="connsiteX6-1097" fmla="*/ 397005 w 5025922"/>
                <a:gd name="connsiteY6-1098" fmla="*/ 3693490 h 3854232"/>
                <a:gd name="connsiteX7-1099" fmla="*/ 1436911 w 5025922"/>
                <a:gd name="connsiteY7-1100" fmla="*/ 3671974 h 3854232"/>
                <a:gd name="connsiteX8-1101" fmla="*/ 2010652 w 5025922"/>
                <a:gd name="connsiteY8-1102" fmla="*/ 3743692 h 3854232"/>
                <a:gd name="connsiteX9-1103" fmla="*/ 2575428 w 5025922"/>
                <a:gd name="connsiteY9-1104" fmla="*/ 3853061 h 3854232"/>
                <a:gd name="connsiteX10-1105" fmla="*/ 3409146 w 5025922"/>
                <a:gd name="connsiteY10-1106" fmla="*/ 3668388 h 3854232"/>
                <a:gd name="connsiteX11-1107" fmla="*/ 4269757 w 5025922"/>
                <a:gd name="connsiteY11-1108" fmla="*/ 3689903 h 3854232"/>
                <a:gd name="connsiteX12-1109" fmla="*/ 4861428 w 5025922"/>
                <a:gd name="connsiteY12-1110" fmla="*/ 3281113 h 3854232"/>
                <a:gd name="connsiteX13-1111" fmla="*/ 4936732 w 5025922"/>
                <a:gd name="connsiteY13-1112" fmla="*/ 2194590 h 3854232"/>
                <a:gd name="connsiteX14-1113" fmla="*/ 5022793 w 5025922"/>
                <a:gd name="connsiteY14-1114" fmla="*/ 1140341 h 3854232"/>
                <a:gd name="connsiteX15-1115" fmla="*/ 4818397 w 5025922"/>
                <a:gd name="connsiteY15-1116" fmla="*/ 548670 h 3854232"/>
                <a:gd name="connsiteX16-1117" fmla="*/ 4183696 w 5025922"/>
                <a:gd name="connsiteY16-1118" fmla="*/ 118364 h 3854232"/>
                <a:gd name="connsiteX17-1119" fmla="*/ 3957786 w 5025922"/>
                <a:gd name="connsiteY17-1120" fmla="*/ 96849 h 3854232"/>
                <a:gd name="connsiteX18-1121" fmla="*/ 3742633 w 5025922"/>
                <a:gd name="connsiteY18-1122" fmla="*/ 30 h 3854232"/>
                <a:gd name="connsiteX19-1123" fmla="*/ 3064901 w 5025922"/>
                <a:gd name="connsiteY19-1124" fmla="*/ 107607 h 3854232"/>
                <a:gd name="connsiteX20-1125" fmla="*/ 2516261 w 5025922"/>
                <a:gd name="connsiteY20-1126" fmla="*/ 30 h 3854232"/>
                <a:gd name="connsiteX21-1127" fmla="*/ 2516261 w 5025922"/>
                <a:gd name="connsiteY21-1128" fmla="*/ 30 h 3854232"/>
                <a:gd name="connsiteX22-1129" fmla="*/ 2096713 w 5025922"/>
                <a:gd name="connsiteY22-1130" fmla="*/ 53819 h 3854232"/>
                <a:gd name="connsiteX23-1131" fmla="*/ 816553 w 5025922"/>
                <a:gd name="connsiteY23-1132" fmla="*/ 21546 h 3854232"/>
                <a:gd name="connsiteX0-1133" fmla="*/ 816553 w 5025922"/>
                <a:gd name="connsiteY0-1134" fmla="*/ 21546 h 3854232"/>
                <a:gd name="connsiteX1-1135" fmla="*/ 224882 w 5025922"/>
                <a:gd name="connsiteY1-1136" fmla="*/ 473367 h 3854232"/>
                <a:gd name="connsiteX2-1137" fmla="*/ 171094 w 5025922"/>
                <a:gd name="connsiteY2-1138" fmla="*/ 1258675 h 3854232"/>
                <a:gd name="connsiteX3-1139" fmla="*/ 764 w 5025922"/>
                <a:gd name="connsiteY3-1140" fmla="*/ 1900549 h 3854232"/>
                <a:gd name="connsiteX4-1141" fmla="*/ 108341 w 5025922"/>
                <a:gd name="connsiteY4-1142" fmla="*/ 2506562 h 3854232"/>
                <a:gd name="connsiteX5-1143" fmla="*/ 108341 w 5025922"/>
                <a:gd name="connsiteY5-1144" fmla="*/ 3144849 h 3854232"/>
                <a:gd name="connsiteX6-1145" fmla="*/ 397005 w 5025922"/>
                <a:gd name="connsiteY6-1146" fmla="*/ 3693490 h 3854232"/>
                <a:gd name="connsiteX7-1147" fmla="*/ 1436911 w 5025922"/>
                <a:gd name="connsiteY7-1148" fmla="*/ 3671974 h 3854232"/>
                <a:gd name="connsiteX8-1149" fmla="*/ 2010652 w 5025922"/>
                <a:gd name="connsiteY8-1150" fmla="*/ 3743692 h 3854232"/>
                <a:gd name="connsiteX9-1151" fmla="*/ 2575428 w 5025922"/>
                <a:gd name="connsiteY9-1152" fmla="*/ 3853061 h 3854232"/>
                <a:gd name="connsiteX10-1153" fmla="*/ 3409146 w 5025922"/>
                <a:gd name="connsiteY10-1154" fmla="*/ 3668388 h 3854232"/>
                <a:gd name="connsiteX11-1155" fmla="*/ 4269757 w 5025922"/>
                <a:gd name="connsiteY11-1156" fmla="*/ 3689903 h 3854232"/>
                <a:gd name="connsiteX12-1157" fmla="*/ 4861428 w 5025922"/>
                <a:gd name="connsiteY12-1158" fmla="*/ 3281113 h 3854232"/>
                <a:gd name="connsiteX13-1159" fmla="*/ 4936732 w 5025922"/>
                <a:gd name="connsiteY13-1160" fmla="*/ 2194590 h 3854232"/>
                <a:gd name="connsiteX14-1161" fmla="*/ 5022793 w 5025922"/>
                <a:gd name="connsiteY14-1162" fmla="*/ 1140341 h 3854232"/>
                <a:gd name="connsiteX15-1163" fmla="*/ 4818397 w 5025922"/>
                <a:gd name="connsiteY15-1164" fmla="*/ 548670 h 3854232"/>
                <a:gd name="connsiteX16-1165" fmla="*/ 4183696 w 5025922"/>
                <a:gd name="connsiteY16-1166" fmla="*/ 118364 h 3854232"/>
                <a:gd name="connsiteX17-1167" fmla="*/ 3957786 w 5025922"/>
                <a:gd name="connsiteY17-1168" fmla="*/ 96849 h 3854232"/>
                <a:gd name="connsiteX18-1169" fmla="*/ 3742633 w 5025922"/>
                <a:gd name="connsiteY18-1170" fmla="*/ 30 h 3854232"/>
                <a:gd name="connsiteX19-1171" fmla="*/ 3064901 w 5025922"/>
                <a:gd name="connsiteY19-1172" fmla="*/ 107607 h 3854232"/>
                <a:gd name="connsiteX20-1173" fmla="*/ 2516261 w 5025922"/>
                <a:gd name="connsiteY20-1174" fmla="*/ 30 h 3854232"/>
                <a:gd name="connsiteX21-1175" fmla="*/ 2516261 w 5025922"/>
                <a:gd name="connsiteY21-1176" fmla="*/ 30 h 3854232"/>
                <a:gd name="connsiteX22-1177" fmla="*/ 2096713 w 5025922"/>
                <a:gd name="connsiteY22-1178" fmla="*/ 53819 h 3854232"/>
                <a:gd name="connsiteX23-1179" fmla="*/ 816553 w 5025922"/>
                <a:gd name="connsiteY23-1180" fmla="*/ 21546 h 3854232"/>
                <a:gd name="connsiteX0-1181" fmla="*/ 816553 w 5025922"/>
                <a:gd name="connsiteY0-1182" fmla="*/ 21546 h 3854232"/>
                <a:gd name="connsiteX1-1183" fmla="*/ 224882 w 5025922"/>
                <a:gd name="connsiteY1-1184" fmla="*/ 473367 h 3854232"/>
                <a:gd name="connsiteX2-1185" fmla="*/ 171094 w 5025922"/>
                <a:gd name="connsiteY2-1186" fmla="*/ 1258675 h 3854232"/>
                <a:gd name="connsiteX3-1187" fmla="*/ 764 w 5025922"/>
                <a:gd name="connsiteY3-1188" fmla="*/ 1900549 h 3854232"/>
                <a:gd name="connsiteX4-1189" fmla="*/ 108341 w 5025922"/>
                <a:gd name="connsiteY4-1190" fmla="*/ 2506562 h 3854232"/>
                <a:gd name="connsiteX5-1191" fmla="*/ 108341 w 5025922"/>
                <a:gd name="connsiteY5-1192" fmla="*/ 3144849 h 3854232"/>
                <a:gd name="connsiteX6-1193" fmla="*/ 414934 w 5025922"/>
                <a:gd name="connsiteY6-1194" fmla="*/ 3684526 h 3854232"/>
                <a:gd name="connsiteX7-1195" fmla="*/ 1436911 w 5025922"/>
                <a:gd name="connsiteY7-1196" fmla="*/ 3671974 h 3854232"/>
                <a:gd name="connsiteX8-1197" fmla="*/ 2010652 w 5025922"/>
                <a:gd name="connsiteY8-1198" fmla="*/ 3743692 h 3854232"/>
                <a:gd name="connsiteX9-1199" fmla="*/ 2575428 w 5025922"/>
                <a:gd name="connsiteY9-1200" fmla="*/ 3853061 h 3854232"/>
                <a:gd name="connsiteX10-1201" fmla="*/ 3409146 w 5025922"/>
                <a:gd name="connsiteY10-1202" fmla="*/ 3668388 h 3854232"/>
                <a:gd name="connsiteX11-1203" fmla="*/ 4269757 w 5025922"/>
                <a:gd name="connsiteY11-1204" fmla="*/ 3689903 h 3854232"/>
                <a:gd name="connsiteX12-1205" fmla="*/ 4861428 w 5025922"/>
                <a:gd name="connsiteY12-1206" fmla="*/ 3281113 h 3854232"/>
                <a:gd name="connsiteX13-1207" fmla="*/ 4936732 w 5025922"/>
                <a:gd name="connsiteY13-1208" fmla="*/ 2194590 h 3854232"/>
                <a:gd name="connsiteX14-1209" fmla="*/ 5022793 w 5025922"/>
                <a:gd name="connsiteY14-1210" fmla="*/ 1140341 h 3854232"/>
                <a:gd name="connsiteX15-1211" fmla="*/ 4818397 w 5025922"/>
                <a:gd name="connsiteY15-1212" fmla="*/ 548670 h 3854232"/>
                <a:gd name="connsiteX16-1213" fmla="*/ 4183696 w 5025922"/>
                <a:gd name="connsiteY16-1214" fmla="*/ 118364 h 3854232"/>
                <a:gd name="connsiteX17-1215" fmla="*/ 3957786 w 5025922"/>
                <a:gd name="connsiteY17-1216" fmla="*/ 96849 h 3854232"/>
                <a:gd name="connsiteX18-1217" fmla="*/ 3742633 w 5025922"/>
                <a:gd name="connsiteY18-1218" fmla="*/ 30 h 3854232"/>
                <a:gd name="connsiteX19-1219" fmla="*/ 3064901 w 5025922"/>
                <a:gd name="connsiteY19-1220" fmla="*/ 107607 h 3854232"/>
                <a:gd name="connsiteX20-1221" fmla="*/ 2516261 w 5025922"/>
                <a:gd name="connsiteY20-1222" fmla="*/ 30 h 3854232"/>
                <a:gd name="connsiteX21-1223" fmla="*/ 2516261 w 5025922"/>
                <a:gd name="connsiteY21-1224" fmla="*/ 30 h 3854232"/>
                <a:gd name="connsiteX22-1225" fmla="*/ 2096713 w 5025922"/>
                <a:gd name="connsiteY22-1226" fmla="*/ 53819 h 3854232"/>
                <a:gd name="connsiteX23-1227" fmla="*/ 816553 w 5025922"/>
                <a:gd name="connsiteY23-1228" fmla="*/ 21546 h 3854232"/>
                <a:gd name="connsiteX0-1229" fmla="*/ 816553 w 5025922"/>
                <a:gd name="connsiteY0-1230" fmla="*/ 21546 h 3845361"/>
                <a:gd name="connsiteX1-1231" fmla="*/ 224882 w 5025922"/>
                <a:gd name="connsiteY1-1232" fmla="*/ 473367 h 3845361"/>
                <a:gd name="connsiteX2-1233" fmla="*/ 171094 w 5025922"/>
                <a:gd name="connsiteY2-1234" fmla="*/ 1258675 h 3845361"/>
                <a:gd name="connsiteX3-1235" fmla="*/ 764 w 5025922"/>
                <a:gd name="connsiteY3-1236" fmla="*/ 1900549 h 3845361"/>
                <a:gd name="connsiteX4-1237" fmla="*/ 108341 w 5025922"/>
                <a:gd name="connsiteY4-1238" fmla="*/ 2506562 h 3845361"/>
                <a:gd name="connsiteX5-1239" fmla="*/ 108341 w 5025922"/>
                <a:gd name="connsiteY5-1240" fmla="*/ 3144849 h 3845361"/>
                <a:gd name="connsiteX6-1241" fmla="*/ 414934 w 5025922"/>
                <a:gd name="connsiteY6-1242" fmla="*/ 3684526 h 3845361"/>
                <a:gd name="connsiteX7-1243" fmla="*/ 1436911 w 5025922"/>
                <a:gd name="connsiteY7-1244" fmla="*/ 3671974 h 3845361"/>
                <a:gd name="connsiteX8-1245" fmla="*/ 2010652 w 5025922"/>
                <a:gd name="connsiteY8-1246" fmla="*/ 3743692 h 3845361"/>
                <a:gd name="connsiteX9-1247" fmla="*/ 2584392 w 5025922"/>
                <a:gd name="connsiteY9-1248" fmla="*/ 3844096 h 3845361"/>
                <a:gd name="connsiteX10-1249" fmla="*/ 3409146 w 5025922"/>
                <a:gd name="connsiteY10-1250" fmla="*/ 3668388 h 3845361"/>
                <a:gd name="connsiteX11-1251" fmla="*/ 4269757 w 5025922"/>
                <a:gd name="connsiteY11-1252" fmla="*/ 3689903 h 3845361"/>
                <a:gd name="connsiteX12-1253" fmla="*/ 4861428 w 5025922"/>
                <a:gd name="connsiteY12-1254" fmla="*/ 3281113 h 3845361"/>
                <a:gd name="connsiteX13-1255" fmla="*/ 4936732 w 5025922"/>
                <a:gd name="connsiteY13-1256" fmla="*/ 2194590 h 3845361"/>
                <a:gd name="connsiteX14-1257" fmla="*/ 5022793 w 5025922"/>
                <a:gd name="connsiteY14-1258" fmla="*/ 1140341 h 3845361"/>
                <a:gd name="connsiteX15-1259" fmla="*/ 4818397 w 5025922"/>
                <a:gd name="connsiteY15-1260" fmla="*/ 548670 h 3845361"/>
                <a:gd name="connsiteX16-1261" fmla="*/ 4183696 w 5025922"/>
                <a:gd name="connsiteY16-1262" fmla="*/ 118364 h 3845361"/>
                <a:gd name="connsiteX17-1263" fmla="*/ 3957786 w 5025922"/>
                <a:gd name="connsiteY17-1264" fmla="*/ 96849 h 3845361"/>
                <a:gd name="connsiteX18-1265" fmla="*/ 3742633 w 5025922"/>
                <a:gd name="connsiteY18-1266" fmla="*/ 30 h 3845361"/>
                <a:gd name="connsiteX19-1267" fmla="*/ 3064901 w 5025922"/>
                <a:gd name="connsiteY19-1268" fmla="*/ 107607 h 3845361"/>
                <a:gd name="connsiteX20-1269" fmla="*/ 2516261 w 5025922"/>
                <a:gd name="connsiteY20-1270" fmla="*/ 30 h 3845361"/>
                <a:gd name="connsiteX21-1271" fmla="*/ 2516261 w 5025922"/>
                <a:gd name="connsiteY21-1272" fmla="*/ 30 h 3845361"/>
                <a:gd name="connsiteX22-1273" fmla="*/ 2096713 w 5025922"/>
                <a:gd name="connsiteY22-1274" fmla="*/ 53819 h 3845361"/>
                <a:gd name="connsiteX23-1275" fmla="*/ 816553 w 5025922"/>
                <a:gd name="connsiteY23-1276" fmla="*/ 21546 h 3845361"/>
                <a:gd name="connsiteX0-1277" fmla="*/ 816138 w 5025507"/>
                <a:gd name="connsiteY0-1278" fmla="*/ 21546 h 3845361"/>
                <a:gd name="connsiteX1-1279" fmla="*/ 224467 w 5025507"/>
                <a:gd name="connsiteY1-1280" fmla="*/ 473367 h 3845361"/>
                <a:gd name="connsiteX2-1281" fmla="*/ 170679 w 5025507"/>
                <a:gd name="connsiteY2-1282" fmla="*/ 1258675 h 3845361"/>
                <a:gd name="connsiteX3-1283" fmla="*/ 349 w 5025507"/>
                <a:gd name="connsiteY3-1284" fmla="*/ 1900549 h 3845361"/>
                <a:gd name="connsiteX4-1285" fmla="*/ 125855 w 5025507"/>
                <a:gd name="connsiteY4-1286" fmla="*/ 2273480 h 3845361"/>
                <a:gd name="connsiteX5-1287" fmla="*/ 107926 w 5025507"/>
                <a:gd name="connsiteY5-1288" fmla="*/ 3144849 h 3845361"/>
                <a:gd name="connsiteX6-1289" fmla="*/ 414519 w 5025507"/>
                <a:gd name="connsiteY6-1290" fmla="*/ 3684526 h 3845361"/>
                <a:gd name="connsiteX7-1291" fmla="*/ 1436496 w 5025507"/>
                <a:gd name="connsiteY7-1292" fmla="*/ 3671974 h 3845361"/>
                <a:gd name="connsiteX8-1293" fmla="*/ 2010237 w 5025507"/>
                <a:gd name="connsiteY8-1294" fmla="*/ 3743692 h 3845361"/>
                <a:gd name="connsiteX9-1295" fmla="*/ 2583977 w 5025507"/>
                <a:gd name="connsiteY9-1296" fmla="*/ 3844096 h 3845361"/>
                <a:gd name="connsiteX10-1297" fmla="*/ 3408731 w 5025507"/>
                <a:gd name="connsiteY10-1298" fmla="*/ 3668388 h 3845361"/>
                <a:gd name="connsiteX11-1299" fmla="*/ 4269342 w 5025507"/>
                <a:gd name="connsiteY11-1300" fmla="*/ 3689903 h 3845361"/>
                <a:gd name="connsiteX12-1301" fmla="*/ 4861013 w 5025507"/>
                <a:gd name="connsiteY12-1302" fmla="*/ 3281113 h 3845361"/>
                <a:gd name="connsiteX13-1303" fmla="*/ 4936317 w 5025507"/>
                <a:gd name="connsiteY13-1304" fmla="*/ 2194590 h 3845361"/>
                <a:gd name="connsiteX14-1305" fmla="*/ 5022378 w 5025507"/>
                <a:gd name="connsiteY14-1306" fmla="*/ 1140341 h 3845361"/>
                <a:gd name="connsiteX15-1307" fmla="*/ 4817982 w 5025507"/>
                <a:gd name="connsiteY15-1308" fmla="*/ 548670 h 3845361"/>
                <a:gd name="connsiteX16-1309" fmla="*/ 4183281 w 5025507"/>
                <a:gd name="connsiteY16-1310" fmla="*/ 118364 h 3845361"/>
                <a:gd name="connsiteX17-1311" fmla="*/ 3957371 w 5025507"/>
                <a:gd name="connsiteY17-1312" fmla="*/ 96849 h 3845361"/>
                <a:gd name="connsiteX18-1313" fmla="*/ 3742218 w 5025507"/>
                <a:gd name="connsiteY18-1314" fmla="*/ 30 h 3845361"/>
                <a:gd name="connsiteX19-1315" fmla="*/ 3064486 w 5025507"/>
                <a:gd name="connsiteY19-1316" fmla="*/ 107607 h 3845361"/>
                <a:gd name="connsiteX20-1317" fmla="*/ 2515846 w 5025507"/>
                <a:gd name="connsiteY20-1318" fmla="*/ 30 h 3845361"/>
                <a:gd name="connsiteX21-1319" fmla="*/ 2515846 w 5025507"/>
                <a:gd name="connsiteY21-1320" fmla="*/ 30 h 3845361"/>
                <a:gd name="connsiteX22-1321" fmla="*/ 2096298 w 5025507"/>
                <a:gd name="connsiteY22-1322" fmla="*/ 53819 h 3845361"/>
                <a:gd name="connsiteX23-1323" fmla="*/ 816138 w 5025507"/>
                <a:gd name="connsiteY23-1324" fmla="*/ 21546 h 3845361"/>
                <a:gd name="connsiteX0-1325" fmla="*/ 727540 w 4936909"/>
                <a:gd name="connsiteY0-1326" fmla="*/ 21546 h 3845361"/>
                <a:gd name="connsiteX1-1327" fmla="*/ 135869 w 4936909"/>
                <a:gd name="connsiteY1-1328" fmla="*/ 473367 h 3845361"/>
                <a:gd name="connsiteX2-1329" fmla="*/ 82081 w 4936909"/>
                <a:gd name="connsiteY2-1330" fmla="*/ 1258675 h 3845361"/>
                <a:gd name="connsiteX3-1331" fmla="*/ 37257 w 4936909"/>
                <a:gd name="connsiteY3-1332" fmla="*/ 2273480 h 3845361"/>
                <a:gd name="connsiteX4-1333" fmla="*/ 19328 w 4936909"/>
                <a:gd name="connsiteY4-1334" fmla="*/ 3144849 h 3845361"/>
                <a:gd name="connsiteX5-1335" fmla="*/ 325921 w 4936909"/>
                <a:gd name="connsiteY5-1336" fmla="*/ 3684526 h 3845361"/>
                <a:gd name="connsiteX6-1337" fmla="*/ 1347898 w 4936909"/>
                <a:gd name="connsiteY6-1338" fmla="*/ 3671974 h 3845361"/>
                <a:gd name="connsiteX7-1339" fmla="*/ 1921639 w 4936909"/>
                <a:gd name="connsiteY7-1340" fmla="*/ 3743692 h 3845361"/>
                <a:gd name="connsiteX8-1341" fmla="*/ 2495379 w 4936909"/>
                <a:gd name="connsiteY8-1342" fmla="*/ 3844096 h 3845361"/>
                <a:gd name="connsiteX9-1343" fmla="*/ 3320133 w 4936909"/>
                <a:gd name="connsiteY9-1344" fmla="*/ 3668388 h 3845361"/>
                <a:gd name="connsiteX10-1345" fmla="*/ 4180744 w 4936909"/>
                <a:gd name="connsiteY10-1346" fmla="*/ 3689903 h 3845361"/>
                <a:gd name="connsiteX11-1347" fmla="*/ 4772415 w 4936909"/>
                <a:gd name="connsiteY11-1348" fmla="*/ 3281113 h 3845361"/>
                <a:gd name="connsiteX12-1349" fmla="*/ 4847719 w 4936909"/>
                <a:gd name="connsiteY12-1350" fmla="*/ 2194590 h 3845361"/>
                <a:gd name="connsiteX13-1351" fmla="*/ 4933780 w 4936909"/>
                <a:gd name="connsiteY13-1352" fmla="*/ 1140341 h 3845361"/>
                <a:gd name="connsiteX14-1353" fmla="*/ 4729384 w 4936909"/>
                <a:gd name="connsiteY14-1354" fmla="*/ 548670 h 3845361"/>
                <a:gd name="connsiteX15-1355" fmla="*/ 4094683 w 4936909"/>
                <a:gd name="connsiteY15-1356" fmla="*/ 118364 h 3845361"/>
                <a:gd name="connsiteX16-1357" fmla="*/ 3868773 w 4936909"/>
                <a:gd name="connsiteY16-1358" fmla="*/ 96849 h 3845361"/>
                <a:gd name="connsiteX17-1359" fmla="*/ 3653620 w 4936909"/>
                <a:gd name="connsiteY17-1360" fmla="*/ 30 h 3845361"/>
                <a:gd name="connsiteX18-1361" fmla="*/ 2975888 w 4936909"/>
                <a:gd name="connsiteY18-1362" fmla="*/ 107607 h 3845361"/>
                <a:gd name="connsiteX19-1363" fmla="*/ 2427248 w 4936909"/>
                <a:gd name="connsiteY19-1364" fmla="*/ 30 h 3845361"/>
                <a:gd name="connsiteX20-1365" fmla="*/ 2427248 w 4936909"/>
                <a:gd name="connsiteY20-1366" fmla="*/ 30 h 3845361"/>
                <a:gd name="connsiteX21-1367" fmla="*/ 2007700 w 4936909"/>
                <a:gd name="connsiteY21-1368" fmla="*/ 53819 h 3845361"/>
                <a:gd name="connsiteX22-1369" fmla="*/ 727540 w 4936909"/>
                <a:gd name="connsiteY22-1370" fmla="*/ 21546 h 3845361"/>
                <a:gd name="connsiteX0-1371" fmla="*/ 799540 w 5008909"/>
                <a:gd name="connsiteY0-1372" fmla="*/ 21546 h 3845361"/>
                <a:gd name="connsiteX1-1373" fmla="*/ 207869 w 5008909"/>
                <a:gd name="connsiteY1-1374" fmla="*/ 473367 h 3845361"/>
                <a:gd name="connsiteX2-1375" fmla="*/ 1681 w 5008909"/>
                <a:gd name="connsiteY2-1376" fmla="*/ 1258675 h 3845361"/>
                <a:gd name="connsiteX3-1377" fmla="*/ 109257 w 5008909"/>
                <a:gd name="connsiteY3-1378" fmla="*/ 2273480 h 3845361"/>
                <a:gd name="connsiteX4-1379" fmla="*/ 91328 w 5008909"/>
                <a:gd name="connsiteY4-1380" fmla="*/ 3144849 h 3845361"/>
                <a:gd name="connsiteX5-1381" fmla="*/ 397921 w 5008909"/>
                <a:gd name="connsiteY5-1382" fmla="*/ 3684526 h 3845361"/>
                <a:gd name="connsiteX6-1383" fmla="*/ 1419898 w 5008909"/>
                <a:gd name="connsiteY6-1384" fmla="*/ 3671974 h 3845361"/>
                <a:gd name="connsiteX7-1385" fmla="*/ 1993639 w 5008909"/>
                <a:gd name="connsiteY7-1386" fmla="*/ 3743692 h 3845361"/>
                <a:gd name="connsiteX8-1387" fmla="*/ 2567379 w 5008909"/>
                <a:gd name="connsiteY8-1388" fmla="*/ 3844096 h 3845361"/>
                <a:gd name="connsiteX9-1389" fmla="*/ 3392133 w 5008909"/>
                <a:gd name="connsiteY9-1390" fmla="*/ 3668388 h 3845361"/>
                <a:gd name="connsiteX10-1391" fmla="*/ 4252744 w 5008909"/>
                <a:gd name="connsiteY10-1392" fmla="*/ 3689903 h 3845361"/>
                <a:gd name="connsiteX11-1393" fmla="*/ 4844415 w 5008909"/>
                <a:gd name="connsiteY11-1394" fmla="*/ 3281113 h 3845361"/>
                <a:gd name="connsiteX12-1395" fmla="*/ 4919719 w 5008909"/>
                <a:gd name="connsiteY12-1396" fmla="*/ 2194590 h 3845361"/>
                <a:gd name="connsiteX13-1397" fmla="*/ 5005780 w 5008909"/>
                <a:gd name="connsiteY13-1398" fmla="*/ 1140341 h 3845361"/>
                <a:gd name="connsiteX14-1399" fmla="*/ 4801384 w 5008909"/>
                <a:gd name="connsiteY14-1400" fmla="*/ 548670 h 3845361"/>
                <a:gd name="connsiteX15-1401" fmla="*/ 4166683 w 5008909"/>
                <a:gd name="connsiteY15-1402" fmla="*/ 118364 h 3845361"/>
                <a:gd name="connsiteX16-1403" fmla="*/ 3940773 w 5008909"/>
                <a:gd name="connsiteY16-1404" fmla="*/ 96849 h 3845361"/>
                <a:gd name="connsiteX17-1405" fmla="*/ 3725620 w 5008909"/>
                <a:gd name="connsiteY17-1406" fmla="*/ 30 h 3845361"/>
                <a:gd name="connsiteX18-1407" fmla="*/ 3047888 w 5008909"/>
                <a:gd name="connsiteY18-1408" fmla="*/ 107607 h 3845361"/>
                <a:gd name="connsiteX19-1409" fmla="*/ 2499248 w 5008909"/>
                <a:gd name="connsiteY19-1410" fmla="*/ 30 h 3845361"/>
                <a:gd name="connsiteX20-1411" fmla="*/ 2499248 w 5008909"/>
                <a:gd name="connsiteY20-1412" fmla="*/ 30 h 3845361"/>
                <a:gd name="connsiteX21-1413" fmla="*/ 2079700 w 5008909"/>
                <a:gd name="connsiteY21-1414" fmla="*/ 53819 h 3845361"/>
                <a:gd name="connsiteX22-1415" fmla="*/ 799540 w 5008909"/>
                <a:gd name="connsiteY22-1416" fmla="*/ 21546 h 3845361"/>
                <a:gd name="connsiteX0-1417" fmla="*/ 799540 w 5008909"/>
                <a:gd name="connsiteY0-1418" fmla="*/ 21546 h 3845361"/>
                <a:gd name="connsiteX1-1419" fmla="*/ 207869 w 5008909"/>
                <a:gd name="connsiteY1-1420" fmla="*/ 473367 h 3845361"/>
                <a:gd name="connsiteX2-1421" fmla="*/ 1681 w 5008909"/>
                <a:gd name="connsiteY2-1422" fmla="*/ 1258675 h 3845361"/>
                <a:gd name="connsiteX3-1423" fmla="*/ 109257 w 5008909"/>
                <a:gd name="connsiteY3-1424" fmla="*/ 2192798 h 3845361"/>
                <a:gd name="connsiteX4-1425" fmla="*/ 91328 w 5008909"/>
                <a:gd name="connsiteY4-1426" fmla="*/ 3144849 h 3845361"/>
                <a:gd name="connsiteX5-1427" fmla="*/ 397921 w 5008909"/>
                <a:gd name="connsiteY5-1428" fmla="*/ 3684526 h 3845361"/>
                <a:gd name="connsiteX6-1429" fmla="*/ 1419898 w 5008909"/>
                <a:gd name="connsiteY6-1430" fmla="*/ 3671974 h 3845361"/>
                <a:gd name="connsiteX7-1431" fmla="*/ 1993639 w 5008909"/>
                <a:gd name="connsiteY7-1432" fmla="*/ 3743692 h 3845361"/>
                <a:gd name="connsiteX8-1433" fmla="*/ 2567379 w 5008909"/>
                <a:gd name="connsiteY8-1434" fmla="*/ 3844096 h 3845361"/>
                <a:gd name="connsiteX9-1435" fmla="*/ 3392133 w 5008909"/>
                <a:gd name="connsiteY9-1436" fmla="*/ 3668388 h 3845361"/>
                <a:gd name="connsiteX10-1437" fmla="*/ 4252744 w 5008909"/>
                <a:gd name="connsiteY10-1438" fmla="*/ 3689903 h 3845361"/>
                <a:gd name="connsiteX11-1439" fmla="*/ 4844415 w 5008909"/>
                <a:gd name="connsiteY11-1440" fmla="*/ 3281113 h 3845361"/>
                <a:gd name="connsiteX12-1441" fmla="*/ 4919719 w 5008909"/>
                <a:gd name="connsiteY12-1442" fmla="*/ 2194590 h 3845361"/>
                <a:gd name="connsiteX13-1443" fmla="*/ 5005780 w 5008909"/>
                <a:gd name="connsiteY13-1444" fmla="*/ 1140341 h 3845361"/>
                <a:gd name="connsiteX14-1445" fmla="*/ 4801384 w 5008909"/>
                <a:gd name="connsiteY14-1446" fmla="*/ 548670 h 3845361"/>
                <a:gd name="connsiteX15-1447" fmla="*/ 4166683 w 5008909"/>
                <a:gd name="connsiteY15-1448" fmla="*/ 118364 h 3845361"/>
                <a:gd name="connsiteX16-1449" fmla="*/ 3940773 w 5008909"/>
                <a:gd name="connsiteY16-1450" fmla="*/ 96849 h 3845361"/>
                <a:gd name="connsiteX17-1451" fmla="*/ 3725620 w 5008909"/>
                <a:gd name="connsiteY17-1452" fmla="*/ 30 h 3845361"/>
                <a:gd name="connsiteX18-1453" fmla="*/ 3047888 w 5008909"/>
                <a:gd name="connsiteY18-1454" fmla="*/ 107607 h 3845361"/>
                <a:gd name="connsiteX19-1455" fmla="*/ 2499248 w 5008909"/>
                <a:gd name="connsiteY19-1456" fmla="*/ 30 h 3845361"/>
                <a:gd name="connsiteX20-1457" fmla="*/ 2499248 w 5008909"/>
                <a:gd name="connsiteY20-1458" fmla="*/ 30 h 3845361"/>
                <a:gd name="connsiteX21-1459" fmla="*/ 2079700 w 5008909"/>
                <a:gd name="connsiteY21-1460" fmla="*/ 53819 h 3845361"/>
                <a:gd name="connsiteX22-1461" fmla="*/ 799540 w 5008909"/>
                <a:gd name="connsiteY22-1462" fmla="*/ 21546 h 3845361"/>
                <a:gd name="connsiteX0-1463" fmla="*/ 799540 w 5008909"/>
                <a:gd name="connsiteY0-1464" fmla="*/ 21546 h 3845361"/>
                <a:gd name="connsiteX1-1465" fmla="*/ 207869 w 5008909"/>
                <a:gd name="connsiteY1-1466" fmla="*/ 473367 h 3845361"/>
                <a:gd name="connsiteX2-1467" fmla="*/ 1681 w 5008909"/>
                <a:gd name="connsiteY2-1468" fmla="*/ 1258675 h 3845361"/>
                <a:gd name="connsiteX3-1469" fmla="*/ 109257 w 5008909"/>
                <a:gd name="connsiteY3-1470" fmla="*/ 2192798 h 3845361"/>
                <a:gd name="connsiteX4-1471" fmla="*/ 91328 w 5008909"/>
                <a:gd name="connsiteY4-1472" fmla="*/ 3144849 h 3845361"/>
                <a:gd name="connsiteX5-1473" fmla="*/ 397921 w 5008909"/>
                <a:gd name="connsiteY5-1474" fmla="*/ 3684526 h 3845361"/>
                <a:gd name="connsiteX6-1475" fmla="*/ 1419898 w 5008909"/>
                <a:gd name="connsiteY6-1476" fmla="*/ 3671974 h 3845361"/>
                <a:gd name="connsiteX7-1477" fmla="*/ 1993639 w 5008909"/>
                <a:gd name="connsiteY7-1478" fmla="*/ 3743692 h 3845361"/>
                <a:gd name="connsiteX8-1479" fmla="*/ 2567379 w 5008909"/>
                <a:gd name="connsiteY8-1480" fmla="*/ 3844096 h 3845361"/>
                <a:gd name="connsiteX9-1481" fmla="*/ 3392133 w 5008909"/>
                <a:gd name="connsiteY9-1482" fmla="*/ 3668388 h 3845361"/>
                <a:gd name="connsiteX10-1483" fmla="*/ 4252744 w 5008909"/>
                <a:gd name="connsiteY10-1484" fmla="*/ 3689903 h 3845361"/>
                <a:gd name="connsiteX11-1485" fmla="*/ 4844415 w 5008909"/>
                <a:gd name="connsiteY11-1486" fmla="*/ 3281113 h 3845361"/>
                <a:gd name="connsiteX12-1487" fmla="*/ 4919719 w 5008909"/>
                <a:gd name="connsiteY12-1488" fmla="*/ 2194590 h 3845361"/>
                <a:gd name="connsiteX13-1489" fmla="*/ 5005780 w 5008909"/>
                <a:gd name="connsiteY13-1490" fmla="*/ 1140341 h 3845361"/>
                <a:gd name="connsiteX14-1491" fmla="*/ 4801384 w 5008909"/>
                <a:gd name="connsiteY14-1492" fmla="*/ 548670 h 3845361"/>
                <a:gd name="connsiteX15-1493" fmla="*/ 4166683 w 5008909"/>
                <a:gd name="connsiteY15-1494" fmla="*/ 118364 h 3845361"/>
                <a:gd name="connsiteX16-1495" fmla="*/ 3940773 w 5008909"/>
                <a:gd name="connsiteY16-1496" fmla="*/ 96849 h 3845361"/>
                <a:gd name="connsiteX17-1497" fmla="*/ 3725620 w 5008909"/>
                <a:gd name="connsiteY17-1498" fmla="*/ 30 h 3845361"/>
                <a:gd name="connsiteX18-1499" fmla="*/ 3047888 w 5008909"/>
                <a:gd name="connsiteY18-1500" fmla="*/ 107607 h 3845361"/>
                <a:gd name="connsiteX19-1501" fmla="*/ 2499248 w 5008909"/>
                <a:gd name="connsiteY19-1502" fmla="*/ 30 h 3845361"/>
                <a:gd name="connsiteX20-1503" fmla="*/ 2499248 w 5008909"/>
                <a:gd name="connsiteY20-1504" fmla="*/ 30 h 3845361"/>
                <a:gd name="connsiteX21-1505" fmla="*/ 2079700 w 5008909"/>
                <a:gd name="connsiteY21-1506" fmla="*/ 53819 h 3845361"/>
                <a:gd name="connsiteX22-1507" fmla="*/ 799540 w 5008909"/>
                <a:gd name="connsiteY22-1508" fmla="*/ 21546 h 3845361"/>
                <a:gd name="connsiteX0-1509" fmla="*/ 799540 w 5008909"/>
                <a:gd name="connsiteY0-1510" fmla="*/ 21546 h 3845361"/>
                <a:gd name="connsiteX1-1511" fmla="*/ 207869 w 5008909"/>
                <a:gd name="connsiteY1-1512" fmla="*/ 473367 h 3845361"/>
                <a:gd name="connsiteX2-1513" fmla="*/ 1681 w 5008909"/>
                <a:gd name="connsiteY2-1514" fmla="*/ 1258675 h 3845361"/>
                <a:gd name="connsiteX3-1515" fmla="*/ 109257 w 5008909"/>
                <a:gd name="connsiteY3-1516" fmla="*/ 2192798 h 3845361"/>
                <a:gd name="connsiteX4-1517" fmla="*/ 91328 w 5008909"/>
                <a:gd name="connsiteY4-1518" fmla="*/ 3144849 h 3845361"/>
                <a:gd name="connsiteX5-1519" fmla="*/ 397921 w 5008909"/>
                <a:gd name="connsiteY5-1520" fmla="*/ 3684526 h 3845361"/>
                <a:gd name="connsiteX6-1521" fmla="*/ 1419898 w 5008909"/>
                <a:gd name="connsiteY6-1522" fmla="*/ 3671974 h 3845361"/>
                <a:gd name="connsiteX7-1523" fmla="*/ 1993639 w 5008909"/>
                <a:gd name="connsiteY7-1524" fmla="*/ 3743692 h 3845361"/>
                <a:gd name="connsiteX8-1525" fmla="*/ 2567379 w 5008909"/>
                <a:gd name="connsiteY8-1526" fmla="*/ 3844096 h 3845361"/>
                <a:gd name="connsiteX9-1527" fmla="*/ 3392133 w 5008909"/>
                <a:gd name="connsiteY9-1528" fmla="*/ 3668388 h 3845361"/>
                <a:gd name="connsiteX10-1529" fmla="*/ 4252744 w 5008909"/>
                <a:gd name="connsiteY10-1530" fmla="*/ 3689903 h 3845361"/>
                <a:gd name="connsiteX11-1531" fmla="*/ 4844415 w 5008909"/>
                <a:gd name="connsiteY11-1532" fmla="*/ 3281113 h 3845361"/>
                <a:gd name="connsiteX12-1533" fmla="*/ 4919719 w 5008909"/>
                <a:gd name="connsiteY12-1534" fmla="*/ 2194590 h 3845361"/>
                <a:gd name="connsiteX13-1535" fmla="*/ 5005780 w 5008909"/>
                <a:gd name="connsiteY13-1536" fmla="*/ 1140341 h 3845361"/>
                <a:gd name="connsiteX14-1537" fmla="*/ 4801384 w 5008909"/>
                <a:gd name="connsiteY14-1538" fmla="*/ 548670 h 3845361"/>
                <a:gd name="connsiteX15-1539" fmla="*/ 4166683 w 5008909"/>
                <a:gd name="connsiteY15-1540" fmla="*/ 118364 h 3845361"/>
                <a:gd name="connsiteX16-1541" fmla="*/ 3940773 w 5008909"/>
                <a:gd name="connsiteY16-1542" fmla="*/ 96849 h 3845361"/>
                <a:gd name="connsiteX17-1543" fmla="*/ 3725620 w 5008909"/>
                <a:gd name="connsiteY17-1544" fmla="*/ 30 h 3845361"/>
                <a:gd name="connsiteX18-1545" fmla="*/ 3047888 w 5008909"/>
                <a:gd name="connsiteY18-1546" fmla="*/ 107607 h 3845361"/>
                <a:gd name="connsiteX19-1547" fmla="*/ 2499248 w 5008909"/>
                <a:gd name="connsiteY19-1548" fmla="*/ 30 h 3845361"/>
                <a:gd name="connsiteX20-1549" fmla="*/ 2499248 w 5008909"/>
                <a:gd name="connsiteY20-1550" fmla="*/ 30 h 3845361"/>
                <a:gd name="connsiteX21-1551" fmla="*/ 2079700 w 5008909"/>
                <a:gd name="connsiteY21-1552" fmla="*/ 53819 h 3845361"/>
                <a:gd name="connsiteX22-1553" fmla="*/ 799540 w 5008909"/>
                <a:gd name="connsiteY22-1554" fmla="*/ 21546 h 3845361"/>
                <a:gd name="connsiteX0-1555" fmla="*/ 799540 w 5008909"/>
                <a:gd name="connsiteY0-1556" fmla="*/ 21546 h 3845361"/>
                <a:gd name="connsiteX1-1557" fmla="*/ 207869 w 5008909"/>
                <a:gd name="connsiteY1-1558" fmla="*/ 473367 h 3845361"/>
                <a:gd name="connsiteX2-1559" fmla="*/ 1681 w 5008909"/>
                <a:gd name="connsiteY2-1560" fmla="*/ 1258675 h 3845361"/>
                <a:gd name="connsiteX3-1561" fmla="*/ 109257 w 5008909"/>
                <a:gd name="connsiteY3-1562" fmla="*/ 2192798 h 3845361"/>
                <a:gd name="connsiteX4-1563" fmla="*/ 91328 w 5008909"/>
                <a:gd name="connsiteY4-1564" fmla="*/ 3144849 h 3845361"/>
                <a:gd name="connsiteX5-1565" fmla="*/ 397921 w 5008909"/>
                <a:gd name="connsiteY5-1566" fmla="*/ 3630738 h 3845361"/>
                <a:gd name="connsiteX6-1567" fmla="*/ 1419898 w 5008909"/>
                <a:gd name="connsiteY6-1568" fmla="*/ 3671974 h 3845361"/>
                <a:gd name="connsiteX7-1569" fmla="*/ 1993639 w 5008909"/>
                <a:gd name="connsiteY7-1570" fmla="*/ 3743692 h 3845361"/>
                <a:gd name="connsiteX8-1571" fmla="*/ 2567379 w 5008909"/>
                <a:gd name="connsiteY8-1572" fmla="*/ 3844096 h 3845361"/>
                <a:gd name="connsiteX9-1573" fmla="*/ 3392133 w 5008909"/>
                <a:gd name="connsiteY9-1574" fmla="*/ 3668388 h 3845361"/>
                <a:gd name="connsiteX10-1575" fmla="*/ 4252744 w 5008909"/>
                <a:gd name="connsiteY10-1576" fmla="*/ 3689903 h 3845361"/>
                <a:gd name="connsiteX11-1577" fmla="*/ 4844415 w 5008909"/>
                <a:gd name="connsiteY11-1578" fmla="*/ 3281113 h 3845361"/>
                <a:gd name="connsiteX12-1579" fmla="*/ 4919719 w 5008909"/>
                <a:gd name="connsiteY12-1580" fmla="*/ 2194590 h 3845361"/>
                <a:gd name="connsiteX13-1581" fmla="*/ 5005780 w 5008909"/>
                <a:gd name="connsiteY13-1582" fmla="*/ 1140341 h 3845361"/>
                <a:gd name="connsiteX14-1583" fmla="*/ 4801384 w 5008909"/>
                <a:gd name="connsiteY14-1584" fmla="*/ 548670 h 3845361"/>
                <a:gd name="connsiteX15-1585" fmla="*/ 4166683 w 5008909"/>
                <a:gd name="connsiteY15-1586" fmla="*/ 118364 h 3845361"/>
                <a:gd name="connsiteX16-1587" fmla="*/ 3940773 w 5008909"/>
                <a:gd name="connsiteY16-1588" fmla="*/ 96849 h 3845361"/>
                <a:gd name="connsiteX17-1589" fmla="*/ 3725620 w 5008909"/>
                <a:gd name="connsiteY17-1590" fmla="*/ 30 h 3845361"/>
                <a:gd name="connsiteX18-1591" fmla="*/ 3047888 w 5008909"/>
                <a:gd name="connsiteY18-1592" fmla="*/ 107607 h 3845361"/>
                <a:gd name="connsiteX19-1593" fmla="*/ 2499248 w 5008909"/>
                <a:gd name="connsiteY19-1594" fmla="*/ 30 h 3845361"/>
                <a:gd name="connsiteX20-1595" fmla="*/ 2499248 w 5008909"/>
                <a:gd name="connsiteY20-1596" fmla="*/ 30 h 3845361"/>
                <a:gd name="connsiteX21-1597" fmla="*/ 2079700 w 5008909"/>
                <a:gd name="connsiteY21-1598" fmla="*/ 53819 h 3845361"/>
                <a:gd name="connsiteX22-1599" fmla="*/ 799540 w 5008909"/>
                <a:gd name="connsiteY22-1600" fmla="*/ 21546 h 3845361"/>
                <a:gd name="connsiteX0-1601" fmla="*/ 799540 w 5008909"/>
                <a:gd name="connsiteY0-1602" fmla="*/ 21546 h 3845361"/>
                <a:gd name="connsiteX1-1603" fmla="*/ 207869 w 5008909"/>
                <a:gd name="connsiteY1-1604" fmla="*/ 473367 h 3845361"/>
                <a:gd name="connsiteX2-1605" fmla="*/ 1681 w 5008909"/>
                <a:gd name="connsiteY2-1606" fmla="*/ 1258675 h 3845361"/>
                <a:gd name="connsiteX3-1607" fmla="*/ 109257 w 5008909"/>
                <a:gd name="connsiteY3-1608" fmla="*/ 2192798 h 3845361"/>
                <a:gd name="connsiteX4-1609" fmla="*/ 91328 w 5008909"/>
                <a:gd name="connsiteY4-1610" fmla="*/ 3144849 h 3845361"/>
                <a:gd name="connsiteX5-1611" fmla="*/ 397921 w 5008909"/>
                <a:gd name="connsiteY5-1612" fmla="*/ 3630738 h 3845361"/>
                <a:gd name="connsiteX6-1613" fmla="*/ 1419898 w 5008909"/>
                <a:gd name="connsiteY6-1614" fmla="*/ 3671974 h 3845361"/>
                <a:gd name="connsiteX7-1615" fmla="*/ 1993639 w 5008909"/>
                <a:gd name="connsiteY7-1616" fmla="*/ 3743692 h 3845361"/>
                <a:gd name="connsiteX8-1617" fmla="*/ 2567379 w 5008909"/>
                <a:gd name="connsiteY8-1618" fmla="*/ 3844096 h 3845361"/>
                <a:gd name="connsiteX9-1619" fmla="*/ 3392133 w 5008909"/>
                <a:gd name="connsiteY9-1620" fmla="*/ 3668388 h 3845361"/>
                <a:gd name="connsiteX10-1621" fmla="*/ 4252744 w 5008909"/>
                <a:gd name="connsiteY10-1622" fmla="*/ 3689903 h 3845361"/>
                <a:gd name="connsiteX11-1623" fmla="*/ 4844415 w 5008909"/>
                <a:gd name="connsiteY11-1624" fmla="*/ 3281113 h 3845361"/>
                <a:gd name="connsiteX12-1625" fmla="*/ 4919719 w 5008909"/>
                <a:gd name="connsiteY12-1626" fmla="*/ 2194590 h 3845361"/>
                <a:gd name="connsiteX13-1627" fmla="*/ 5005780 w 5008909"/>
                <a:gd name="connsiteY13-1628" fmla="*/ 1140341 h 3845361"/>
                <a:gd name="connsiteX14-1629" fmla="*/ 4801384 w 5008909"/>
                <a:gd name="connsiteY14-1630" fmla="*/ 548670 h 3845361"/>
                <a:gd name="connsiteX15-1631" fmla="*/ 4166683 w 5008909"/>
                <a:gd name="connsiteY15-1632" fmla="*/ 118364 h 3845361"/>
                <a:gd name="connsiteX16-1633" fmla="*/ 3940773 w 5008909"/>
                <a:gd name="connsiteY16-1634" fmla="*/ 96849 h 3845361"/>
                <a:gd name="connsiteX17-1635" fmla="*/ 3725620 w 5008909"/>
                <a:gd name="connsiteY17-1636" fmla="*/ 30 h 3845361"/>
                <a:gd name="connsiteX18-1637" fmla="*/ 3047888 w 5008909"/>
                <a:gd name="connsiteY18-1638" fmla="*/ 107607 h 3845361"/>
                <a:gd name="connsiteX19-1639" fmla="*/ 2499248 w 5008909"/>
                <a:gd name="connsiteY19-1640" fmla="*/ 30 h 3845361"/>
                <a:gd name="connsiteX20-1641" fmla="*/ 2499248 w 5008909"/>
                <a:gd name="connsiteY20-1642" fmla="*/ 30 h 3845361"/>
                <a:gd name="connsiteX21-1643" fmla="*/ 2079700 w 5008909"/>
                <a:gd name="connsiteY21-1644" fmla="*/ 53819 h 3845361"/>
                <a:gd name="connsiteX22-1645" fmla="*/ 799540 w 5008909"/>
                <a:gd name="connsiteY22-1646" fmla="*/ 21546 h 3845361"/>
                <a:gd name="connsiteX0-1647" fmla="*/ 781611 w 5008909"/>
                <a:gd name="connsiteY0-1648" fmla="*/ 66369 h 3845361"/>
                <a:gd name="connsiteX1-1649" fmla="*/ 207869 w 5008909"/>
                <a:gd name="connsiteY1-1650" fmla="*/ 473367 h 3845361"/>
                <a:gd name="connsiteX2-1651" fmla="*/ 1681 w 5008909"/>
                <a:gd name="connsiteY2-1652" fmla="*/ 1258675 h 3845361"/>
                <a:gd name="connsiteX3-1653" fmla="*/ 109257 w 5008909"/>
                <a:gd name="connsiteY3-1654" fmla="*/ 2192798 h 3845361"/>
                <a:gd name="connsiteX4-1655" fmla="*/ 91328 w 5008909"/>
                <a:gd name="connsiteY4-1656" fmla="*/ 3144849 h 3845361"/>
                <a:gd name="connsiteX5-1657" fmla="*/ 397921 w 5008909"/>
                <a:gd name="connsiteY5-1658" fmla="*/ 3630738 h 3845361"/>
                <a:gd name="connsiteX6-1659" fmla="*/ 1419898 w 5008909"/>
                <a:gd name="connsiteY6-1660" fmla="*/ 3671974 h 3845361"/>
                <a:gd name="connsiteX7-1661" fmla="*/ 1993639 w 5008909"/>
                <a:gd name="connsiteY7-1662" fmla="*/ 3743692 h 3845361"/>
                <a:gd name="connsiteX8-1663" fmla="*/ 2567379 w 5008909"/>
                <a:gd name="connsiteY8-1664" fmla="*/ 3844096 h 3845361"/>
                <a:gd name="connsiteX9-1665" fmla="*/ 3392133 w 5008909"/>
                <a:gd name="connsiteY9-1666" fmla="*/ 3668388 h 3845361"/>
                <a:gd name="connsiteX10-1667" fmla="*/ 4252744 w 5008909"/>
                <a:gd name="connsiteY10-1668" fmla="*/ 3689903 h 3845361"/>
                <a:gd name="connsiteX11-1669" fmla="*/ 4844415 w 5008909"/>
                <a:gd name="connsiteY11-1670" fmla="*/ 3281113 h 3845361"/>
                <a:gd name="connsiteX12-1671" fmla="*/ 4919719 w 5008909"/>
                <a:gd name="connsiteY12-1672" fmla="*/ 2194590 h 3845361"/>
                <a:gd name="connsiteX13-1673" fmla="*/ 5005780 w 5008909"/>
                <a:gd name="connsiteY13-1674" fmla="*/ 1140341 h 3845361"/>
                <a:gd name="connsiteX14-1675" fmla="*/ 4801384 w 5008909"/>
                <a:gd name="connsiteY14-1676" fmla="*/ 548670 h 3845361"/>
                <a:gd name="connsiteX15-1677" fmla="*/ 4166683 w 5008909"/>
                <a:gd name="connsiteY15-1678" fmla="*/ 118364 h 3845361"/>
                <a:gd name="connsiteX16-1679" fmla="*/ 3940773 w 5008909"/>
                <a:gd name="connsiteY16-1680" fmla="*/ 96849 h 3845361"/>
                <a:gd name="connsiteX17-1681" fmla="*/ 3725620 w 5008909"/>
                <a:gd name="connsiteY17-1682" fmla="*/ 30 h 3845361"/>
                <a:gd name="connsiteX18-1683" fmla="*/ 3047888 w 5008909"/>
                <a:gd name="connsiteY18-1684" fmla="*/ 107607 h 3845361"/>
                <a:gd name="connsiteX19-1685" fmla="*/ 2499248 w 5008909"/>
                <a:gd name="connsiteY19-1686" fmla="*/ 30 h 3845361"/>
                <a:gd name="connsiteX20-1687" fmla="*/ 2499248 w 5008909"/>
                <a:gd name="connsiteY20-1688" fmla="*/ 30 h 3845361"/>
                <a:gd name="connsiteX21-1689" fmla="*/ 2079700 w 5008909"/>
                <a:gd name="connsiteY21-1690" fmla="*/ 53819 h 3845361"/>
                <a:gd name="connsiteX22-1691" fmla="*/ 781611 w 5008909"/>
                <a:gd name="connsiteY22-1692" fmla="*/ 66369 h 3845361"/>
                <a:gd name="connsiteX0-1693" fmla="*/ 781611 w 5008909"/>
                <a:gd name="connsiteY0-1694" fmla="*/ 66369 h 3845361"/>
                <a:gd name="connsiteX1-1695" fmla="*/ 207869 w 5008909"/>
                <a:gd name="connsiteY1-1696" fmla="*/ 473367 h 3845361"/>
                <a:gd name="connsiteX2-1697" fmla="*/ 1681 w 5008909"/>
                <a:gd name="connsiteY2-1698" fmla="*/ 1258675 h 3845361"/>
                <a:gd name="connsiteX3-1699" fmla="*/ 109257 w 5008909"/>
                <a:gd name="connsiteY3-1700" fmla="*/ 2192798 h 3845361"/>
                <a:gd name="connsiteX4-1701" fmla="*/ 91328 w 5008909"/>
                <a:gd name="connsiteY4-1702" fmla="*/ 3144849 h 3845361"/>
                <a:gd name="connsiteX5-1703" fmla="*/ 397921 w 5008909"/>
                <a:gd name="connsiteY5-1704" fmla="*/ 3630738 h 3845361"/>
                <a:gd name="connsiteX6-1705" fmla="*/ 1419898 w 5008909"/>
                <a:gd name="connsiteY6-1706" fmla="*/ 3671974 h 3845361"/>
                <a:gd name="connsiteX7-1707" fmla="*/ 1993639 w 5008909"/>
                <a:gd name="connsiteY7-1708" fmla="*/ 3743692 h 3845361"/>
                <a:gd name="connsiteX8-1709" fmla="*/ 2567379 w 5008909"/>
                <a:gd name="connsiteY8-1710" fmla="*/ 3844096 h 3845361"/>
                <a:gd name="connsiteX9-1711" fmla="*/ 3392133 w 5008909"/>
                <a:gd name="connsiteY9-1712" fmla="*/ 3668388 h 3845361"/>
                <a:gd name="connsiteX10-1713" fmla="*/ 4252744 w 5008909"/>
                <a:gd name="connsiteY10-1714" fmla="*/ 3689903 h 3845361"/>
                <a:gd name="connsiteX11-1715" fmla="*/ 4844415 w 5008909"/>
                <a:gd name="connsiteY11-1716" fmla="*/ 3281113 h 3845361"/>
                <a:gd name="connsiteX12-1717" fmla="*/ 4919719 w 5008909"/>
                <a:gd name="connsiteY12-1718" fmla="*/ 2194590 h 3845361"/>
                <a:gd name="connsiteX13-1719" fmla="*/ 5005780 w 5008909"/>
                <a:gd name="connsiteY13-1720" fmla="*/ 1140341 h 3845361"/>
                <a:gd name="connsiteX14-1721" fmla="*/ 4801384 w 5008909"/>
                <a:gd name="connsiteY14-1722" fmla="*/ 548670 h 3845361"/>
                <a:gd name="connsiteX15-1723" fmla="*/ 4166683 w 5008909"/>
                <a:gd name="connsiteY15-1724" fmla="*/ 118364 h 3845361"/>
                <a:gd name="connsiteX16-1725" fmla="*/ 3940773 w 5008909"/>
                <a:gd name="connsiteY16-1726" fmla="*/ 96849 h 3845361"/>
                <a:gd name="connsiteX17-1727" fmla="*/ 3725620 w 5008909"/>
                <a:gd name="connsiteY17-1728" fmla="*/ 30 h 3845361"/>
                <a:gd name="connsiteX18-1729" fmla="*/ 3047888 w 5008909"/>
                <a:gd name="connsiteY18-1730" fmla="*/ 107607 h 3845361"/>
                <a:gd name="connsiteX19-1731" fmla="*/ 2499248 w 5008909"/>
                <a:gd name="connsiteY19-1732" fmla="*/ 30 h 3845361"/>
                <a:gd name="connsiteX20-1733" fmla="*/ 2499248 w 5008909"/>
                <a:gd name="connsiteY20-1734" fmla="*/ 30 h 3845361"/>
                <a:gd name="connsiteX21-1735" fmla="*/ 2079700 w 5008909"/>
                <a:gd name="connsiteY21-1736" fmla="*/ 53819 h 3845361"/>
                <a:gd name="connsiteX22-1737" fmla="*/ 781611 w 5008909"/>
                <a:gd name="connsiteY22-1738" fmla="*/ 66369 h 3845361"/>
                <a:gd name="connsiteX0-1739" fmla="*/ 781611 w 5008909"/>
                <a:gd name="connsiteY0-1740" fmla="*/ 66369 h 3845361"/>
                <a:gd name="connsiteX1-1741" fmla="*/ 207869 w 5008909"/>
                <a:gd name="connsiteY1-1742" fmla="*/ 473367 h 3845361"/>
                <a:gd name="connsiteX2-1743" fmla="*/ 1681 w 5008909"/>
                <a:gd name="connsiteY2-1744" fmla="*/ 1258675 h 3845361"/>
                <a:gd name="connsiteX3-1745" fmla="*/ 109257 w 5008909"/>
                <a:gd name="connsiteY3-1746" fmla="*/ 2192798 h 3845361"/>
                <a:gd name="connsiteX4-1747" fmla="*/ 91328 w 5008909"/>
                <a:gd name="connsiteY4-1748" fmla="*/ 3144849 h 3845361"/>
                <a:gd name="connsiteX5-1749" fmla="*/ 397921 w 5008909"/>
                <a:gd name="connsiteY5-1750" fmla="*/ 3630738 h 3845361"/>
                <a:gd name="connsiteX6-1751" fmla="*/ 1419898 w 5008909"/>
                <a:gd name="connsiteY6-1752" fmla="*/ 3671974 h 3845361"/>
                <a:gd name="connsiteX7-1753" fmla="*/ 1993639 w 5008909"/>
                <a:gd name="connsiteY7-1754" fmla="*/ 3743692 h 3845361"/>
                <a:gd name="connsiteX8-1755" fmla="*/ 2567379 w 5008909"/>
                <a:gd name="connsiteY8-1756" fmla="*/ 3844096 h 3845361"/>
                <a:gd name="connsiteX9-1757" fmla="*/ 3392133 w 5008909"/>
                <a:gd name="connsiteY9-1758" fmla="*/ 3668388 h 3845361"/>
                <a:gd name="connsiteX10-1759" fmla="*/ 4252744 w 5008909"/>
                <a:gd name="connsiteY10-1760" fmla="*/ 3689903 h 3845361"/>
                <a:gd name="connsiteX11-1761" fmla="*/ 4844415 w 5008909"/>
                <a:gd name="connsiteY11-1762" fmla="*/ 3281113 h 3845361"/>
                <a:gd name="connsiteX12-1763" fmla="*/ 4919719 w 5008909"/>
                <a:gd name="connsiteY12-1764" fmla="*/ 2194590 h 3845361"/>
                <a:gd name="connsiteX13-1765" fmla="*/ 5005780 w 5008909"/>
                <a:gd name="connsiteY13-1766" fmla="*/ 1140341 h 3845361"/>
                <a:gd name="connsiteX14-1767" fmla="*/ 4801384 w 5008909"/>
                <a:gd name="connsiteY14-1768" fmla="*/ 548670 h 3845361"/>
                <a:gd name="connsiteX15-1769" fmla="*/ 4166683 w 5008909"/>
                <a:gd name="connsiteY15-1770" fmla="*/ 118364 h 3845361"/>
                <a:gd name="connsiteX16-1771" fmla="*/ 3940773 w 5008909"/>
                <a:gd name="connsiteY16-1772" fmla="*/ 96849 h 3845361"/>
                <a:gd name="connsiteX17-1773" fmla="*/ 3725620 w 5008909"/>
                <a:gd name="connsiteY17-1774" fmla="*/ 30 h 3845361"/>
                <a:gd name="connsiteX18-1775" fmla="*/ 3047888 w 5008909"/>
                <a:gd name="connsiteY18-1776" fmla="*/ 107607 h 3845361"/>
                <a:gd name="connsiteX19-1777" fmla="*/ 2499248 w 5008909"/>
                <a:gd name="connsiteY19-1778" fmla="*/ 30 h 3845361"/>
                <a:gd name="connsiteX20-1779" fmla="*/ 2499248 w 5008909"/>
                <a:gd name="connsiteY20-1780" fmla="*/ 30 h 3845361"/>
                <a:gd name="connsiteX21-1781" fmla="*/ 1891441 w 5008909"/>
                <a:gd name="connsiteY21-1782" fmla="*/ 170361 h 3845361"/>
                <a:gd name="connsiteX22-1783" fmla="*/ 781611 w 5008909"/>
                <a:gd name="connsiteY22-1784" fmla="*/ 66369 h 3845361"/>
                <a:gd name="connsiteX0-1785" fmla="*/ 781611 w 5008909"/>
                <a:gd name="connsiteY0-1786" fmla="*/ 66369 h 3845361"/>
                <a:gd name="connsiteX1-1787" fmla="*/ 207869 w 5008909"/>
                <a:gd name="connsiteY1-1788" fmla="*/ 473367 h 3845361"/>
                <a:gd name="connsiteX2-1789" fmla="*/ 1681 w 5008909"/>
                <a:gd name="connsiteY2-1790" fmla="*/ 1258675 h 3845361"/>
                <a:gd name="connsiteX3-1791" fmla="*/ 109257 w 5008909"/>
                <a:gd name="connsiteY3-1792" fmla="*/ 2192798 h 3845361"/>
                <a:gd name="connsiteX4-1793" fmla="*/ 91328 w 5008909"/>
                <a:gd name="connsiteY4-1794" fmla="*/ 3144849 h 3845361"/>
                <a:gd name="connsiteX5-1795" fmla="*/ 397921 w 5008909"/>
                <a:gd name="connsiteY5-1796" fmla="*/ 3630738 h 3845361"/>
                <a:gd name="connsiteX6-1797" fmla="*/ 1419898 w 5008909"/>
                <a:gd name="connsiteY6-1798" fmla="*/ 3671974 h 3845361"/>
                <a:gd name="connsiteX7-1799" fmla="*/ 1993639 w 5008909"/>
                <a:gd name="connsiteY7-1800" fmla="*/ 3743692 h 3845361"/>
                <a:gd name="connsiteX8-1801" fmla="*/ 2567379 w 5008909"/>
                <a:gd name="connsiteY8-1802" fmla="*/ 3844096 h 3845361"/>
                <a:gd name="connsiteX9-1803" fmla="*/ 3392133 w 5008909"/>
                <a:gd name="connsiteY9-1804" fmla="*/ 3668388 h 3845361"/>
                <a:gd name="connsiteX10-1805" fmla="*/ 4252744 w 5008909"/>
                <a:gd name="connsiteY10-1806" fmla="*/ 3689903 h 3845361"/>
                <a:gd name="connsiteX11-1807" fmla="*/ 4844415 w 5008909"/>
                <a:gd name="connsiteY11-1808" fmla="*/ 3281113 h 3845361"/>
                <a:gd name="connsiteX12-1809" fmla="*/ 4919719 w 5008909"/>
                <a:gd name="connsiteY12-1810" fmla="*/ 2194590 h 3845361"/>
                <a:gd name="connsiteX13-1811" fmla="*/ 5005780 w 5008909"/>
                <a:gd name="connsiteY13-1812" fmla="*/ 1140341 h 3845361"/>
                <a:gd name="connsiteX14-1813" fmla="*/ 4801384 w 5008909"/>
                <a:gd name="connsiteY14-1814" fmla="*/ 548670 h 3845361"/>
                <a:gd name="connsiteX15-1815" fmla="*/ 4166683 w 5008909"/>
                <a:gd name="connsiteY15-1816" fmla="*/ 118364 h 3845361"/>
                <a:gd name="connsiteX16-1817" fmla="*/ 3940773 w 5008909"/>
                <a:gd name="connsiteY16-1818" fmla="*/ 96849 h 3845361"/>
                <a:gd name="connsiteX17-1819" fmla="*/ 3725620 w 5008909"/>
                <a:gd name="connsiteY17-1820" fmla="*/ 30 h 3845361"/>
                <a:gd name="connsiteX18-1821" fmla="*/ 3047888 w 5008909"/>
                <a:gd name="connsiteY18-1822" fmla="*/ 107607 h 3845361"/>
                <a:gd name="connsiteX19-1823" fmla="*/ 2499248 w 5008909"/>
                <a:gd name="connsiteY19-1824" fmla="*/ 30 h 3845361"/>
                <a:gd name="connsiteX20-1825" fmla="*/ 2499248 w 5008909"/>
                <a:gd name="connsiteY20-1826" fmla="*/ 30 h 3845361"/>
                <a:gd name="connsiteX21-1827" fmla="*/ 1891441 w 5008909"/>
                <a:gd name="connsiteY21-1828" fmla="*/ 170361 h 3845361"/>
                <a:gd name="connsiteX22-1829" fmla="*/ 781611 w 5008909"/>
                <a:gd name="connsiteY22-1830" fmla="*/ 66369 h 3845361"/>
                <a:gd name="connsiteX0-1831" fmla="*/ 781611 w 5008909"/>
                <a:gd name="connsiteY0-1832" fmla="*/ 66369 h 3845361"/>
                <a:gd name="connsiteX1-1833" fmla="*/ 207869 w 5008909"/>
                <a:gd name="connsiteY1-1834" fmla="*/ 473367 h 3845361"/>
                <a:gd name="connsiteX2-1835" fmla="*/ 1681 w 5008909"/>
                <a:gd name="connsiteY2-1836" fmla="*/ 1258675 h 3845361"/>
                <a:gd name="connsiteX3-1837" fmla="*/ 109257 w 5008909"/>
                <a:gd name="connsiteY3-1838" fmla="*/ 2192798 h 3845361"/>
                <a:gd name="connsiteX4-1839" fmla="*/ 91328 w 5008909"/>
                <a:gd name="connsiteY4-1840" fmla="*/ 3144849 h 3845361"/>
                <a:gd name="connsiteX5-1841" fmla="*/ 397921 w 5008909"/>
                <a:gd name="connsiteY5-1842" fmla="*/ 3630738 h 3845361"/>
                <a:gd name="connsiteX6-1843" fmla="*/ 1419898 w 5008909"/>
                <a:gd name="connsiteY6-1844" fmla="*/ 3671974 h 3845361"/>
                <a:gd name="connsiteX7-1845" fmla="*/ 1993639 w 5008909"/>
                <a:gd name="connsiteY7-1846" fmla="*/ 3743692 h 3845361"/>
                <a:gd name="connsiteX8-1847" fmla="*/ 2567379 w 5008909"/>
                <a:gd name="connsiteY8-1848" fmla="*/ 3844096 h 3845361"/>
                <a:gd name="connsiteX9-1849" fmla="*/ 3392133 w 5008909"/>
                <a:gd name="connsiteY9-1850" fmla="*/ 3668388 h 3845361"/>
                <a:gd name="connsiteX10-1851" fmla="*/ 4252744 w 5008909"/>
                <a:gd name="connsiteY10-1852" fmla="*/ 3689903 h 3845361"/>
                <a:gd name="connsiteX11-1853" fmla="*/ 4844415 w 5008909"/>
                <a:gd name="connsiteY11-1854" fmla="*/ 3281113 h 3845361"/>
                <a:gd name="connsiteX12-1855" fmla="*/ 4919719 w 5008909"/>
                <a:gd name="connsiteY12-1856" fmla="*/ 2194590 h 3845361"/>
                <a:gd name="connsiteX13-1857" fmla="*/ 5005780 w 5008909"/>
                <a:gd name="connsiteY13-1858" fmla="*/ 1140341 h 3845361"/>
                <a:gd name="connsiteX14-1859" fmla="*/ 4801384 w 5008909"/>
                <a:gd name="connsiteY14-1860" fmla="*/ 548670 h 3845361"/>
                <a:gd name="connsiteX15-1861" fmla="*/ 4166683 w 5008909"/>
                <a:gd name="connsiteY15-1862" fmla="*/ 118364 h 3845361"/>
                <a:gd name="connsiteX16-1863" fmla="*/ 3940773 w 5008909"/>
                <a:gd name="connsiteY16-1864" fmla="*/ 96849 h 3845361"/>
                <a:gd name="connsiteX17-1865" fmla="*/ 3725620 w 5008909"/>
                <a:gd name="connsiteY17-1866" fmla="*/ 30 h 3845361"/>
                <a:gd name="connsiteX18-1867" fmla="*/ 3047888 w 5008909"/>
                <a:gd name="connsiteY18-1868" fmla="*/ 107607 h 3845361"/>
                <a:gd name="connsiteX19-1869" fmla="*/ 2499248 w 5008909"/>
                <a:gd name="connsiteY19-1870" fmla="*/ 30 h 3845361"/>
                <a:gd name="connsiteX20-1871" fmla="*/ 2499248 w 5008909"/>
                <a:gd name="connsiteY20-1872" fmla="*/ 30 h 3845361"/>
                <a:gd name="connsiteX21-1873" fmla="*/ 1748005 w 5008909"/>
                <a:gd name="connsiteY21-1874" fmla="*/ 152432 h 3845361"/>
                <a:gd name="connsiteX22-1875" fmla="*/ 781611 w 5008909"/>
                <a:gd name="connsiteY22-1876" fmla="*/ 66369 h 3845361"/>
                <a:gd name="connsiteX0-1877" fmla="*/ 781611 w 5008909"/>
                <a:gd name="connsiteY0-1878" fmla="*/ 66369 h 3845361"/>
                <a:gd name="connsiteX1-1879" fmla="*/ 207869 w 5008909"/>
                <a:gd name="connsiteY1-1880" fmla="*/ 473367 h 3845361"/>
                <a:gd name="connsiteX2-1881" fmla="*/ 1681 w 5008909"/>
                <a:gd name="connsiteY2-1882" fmla="*/ 1258675 h 3845361"/>
                <a:gd name="connsiteX3-1883" fmla="*/ 109257 w 5008909"/>
                <a:gd name="connsiteY3-1884" fmla="*/ 2192798 h 3845361"/>
                <a:gd name="connsiteX4-1885" fmla="*/ 91328 w 5008909"/>
                <a:gd name="connsiteY4-1886" fmla="*/ 3144849 h 3845361"/>
                <a:gd name="connsiteX5-1887" fmla="*/ 397921 w 5008909"/>
                <a:gd name="connsiteY5-1888" fmla="*/ 3630738 h 3845361"/>
                <a:gd name="connsiteX6-1889" fmla="*/ 1419898 w 5008909"/>
                <a:gd name="connsiteY6-1890" fmla="*/ 3671974 h 3845361"/>
                <a:gd name="connsiteX7-1891" fmla="*/ 1993639 w 5008909"/>
                <a:gd name="connsiteY7-1892" fmla="*/ 3743692 h 3845361"/>
                <a:gd name="connsiteX8-1893" fmla="*/ 2567379 w 5008909"/>
                <a:gd name="connsiteY8-1894" fmla="*/ 3844096 h 3845361"/>
                <a:gd name="connsiteX9-1895" fmla="*/ 3392133 w 5008909"/>
                <a:gd name="connsiteY9-1896" fmla="*/ 3668388 h 3845361"/>
                <a:gd name="connsiteX10-1897" fmla="*/ 4252744 w 5008909"/>
                <a:gd name="connsiteY10-1898" fmla="*/ 3689903 h 3845361"/>
                <a:gd name="connsiteX11-1899" fmla="*/ 4844415 w 5008909"/>
                <a:gd name="connsiteY11-1900" fmla="*/ 3281113 h 3845361"/>
                <a:gd name="connsiteX12-1901" fmla="*/ 4919719 w 5008909"/>
                <a:gd name="connsiteY12-1902" fmla="*/ 2194590 h 3845361"/>
                <a:gd name="connsiteX13-1903" fmla="*/ 5005780 w 5008909"/>
                <a:gd name="connsiteY13-1904" fmla="*/ 1140341 h 3845361"/>
                <a:gd name="connsiteX14-1905" fmla="*/ 4801384 w 5008909"/>
                <a:gd name="connsiteY14-1906" fmla="*/ 548670 h 3845361"/>
                <a:gd name="connsiteX15-1907" fmla="*/ 4166683 w 5008909"/>
                <a:gd name="connsiteY15-1908" fmla="*/ 118364 h 3845361"/>
                <a:gd name="connsiteX16-1909" fmla="*/ 3940773 w 5008909"/>
                <a:gd name="connsiteY16-1910" fmla="*/ 96849 h 3845361"/>
                <a:gd name="connsiteX17-1911" fmla="*/ 3725620 w 5008909"/>
                <a:gd name="connsiteY17-1912" fmla="*/ 30 h 3845361"/>
                <a:gd name="connsiteX18-1913" fmla="*/ 3047888 w 5008909"/>
                <a:gd name="connsiteY18-1914" fmla="*/ 107607 h 3845361"/>
                <a:gd name="connsiteX19-1915" fmla="*/ 2499248 w 5008909"/>
                <a:gd name="connsiteY19-1916" fmla="*/ 30 h 3845361"/>
                <a:gd name="connsiteX20-1917" fmla="*/ 1748005 w 5008909"/>
                <a:gd name="connsiteY20-1918" fmla="*/ 152432 h 3845361"/>
                <a:gd name="connsiteX21-1919" fmla="*/ 781611 w 5008909"/>
                <a:gd name="connsiteY21-1920" fmla="*/ 66369 h 3845361"/>
                <a:gd name="connsiteX0-1921" fmla="*/ 781611 w 5008909"/>
                <a:gd name="connsiteY0-1922" fmla="*/ 66369 h 3845361"/>
                <a:gd name="connsiteX1-1923" fmla="*/ 207869 w 5008909"/>
                <a:gd name="connsiteY1-1924" fmla="*/ 473367 h 3845361"/>
                <a:gd name="connsiteX2-1925" fmla="*/ 1681 w 5008909"/>
                <a:gd name="connsiteY2-1926" fmla="*/ 1258675 h 3845361"/>
                <a:gd name="connsiteX3-1927" fmla="*/ 109257 w 5008909"/>
                <a:gd name="connsiteY3-1928" fmla="*/ 2192798 h 3845361"/>
                <a:gd name="connsiteX4-1929" fmla="*/ 91328 w 5008909"/>
                <a:gd name="connsiteY4-1930" fmla="*/ 3144849 h 3845361"/>
                <a:gd name="connsiteX5-1931" fmla="*/ 397921 w 5008909"/>
                <a:gd name="connsiteY5-1932" fmla="*/ 3630738 h 3845361"/>
                <a:gd name="connsiteX6-1933" fmla="*/ 1419898 w 5008909"/>
                <a:gd name="connsiteY6-1934" fmla="*/ 3671974 h 3845361"/>
                <a:gd name="connsiteX7-1935" fmla="*/ 1993639 w 5008909"/>
                <a:gd name="connsiteY7-1936" fmla="*/ 3743692 h 3845361"/>
                <a:gd name="connsiteX8-1937" fmla="*/ 2567379 w 5008909"/>
                <a:gd name="connsiteY8-1938" fmla="*/ 3844096 h 3845361"/>
                <a:gd name="connsiteX9-1939" fmla="*/ 3392133 w 5008909"/>
                <a:gd name="connsiteY9-1940" fmla="*/ 3668388 h 3845361"/>
                <a:gd name="connsiteX10-1941" fmla="*/ 4252744 w 5008909"/>
                <a:gd name="connsiteY10-1942" fmla="*/ 3689903 h 3845361"/>
                <a:gd name="connsiteX11-1943" fmla="*/ 4844415 w 5008909"/>
                <a:gd name="connsiteY11-1944" fmla="*/ 3281113 h 3845361"/>
                <a:gd name="connsiteX12-1945" fmla="*/ 4919719 w 5008909"/>
                <a:gd name="connsiteY12-1946" fmla="*/ 2194590 h 3845361"/>
                <a:gd name="connsiteX13-1947" fmla="*/ 5005780 w 5008909"/>
                <a:gd name="connsiteY13-1948" fmla="*/ 1140341 h 3845361"/>
                <a:gd name="connsiteX14-1949" fmla="*/ 4801384 w 5008909"/>
                <a:gd name="connsiteY14-1950" fmla="*/ 548670 h 3845361"/>
                <a:gd name="connsiteX15-1951" fmla="*/ 4166683 w 5008909"/>
                <a:gd name="connsiteY15-1952" fmla="*/ 118364 h 3845361"/>
                <a:gd name="connsiteX16-1953" fmla="*/ 3940773 w 5008909"/>
                <a:gd name="connsiteY16-1954" fmla="*/ 96849 h 3845361"/>
                <a:gd name="connsiteX17-1955" fmla="*/ 3725620 w 5008909"/>
                <a:gd name="connsiteY17-1956" fmla="*/ 30 h 3845361"/>
                <a:gd name="connsiteX18-1957" fmla="*/ 3047888 w 5008909"/>
                <a:gd name="connsiteY18-1958" fmla="*/ 107607 h 3845361"/>
                <a:gd name="connsiteX19-1959" fmla="*/ 2499248 w 5008909"/>
                <a:gd name="connsiteY19-1960" fmla="*/ 30 h 3845361"/>
                <a:gd name="connsiteX20-1961" fmla="*/ 1748005 w 5008909"/>
                <a:gd name="connsiteY20-1962" fmla="*/ 152432 h 3845361"/>
                <a:gd name="connsiteX21-1963" fmla="*/ 781611 w 5008909"/>
                <a:gd name="connsiteY21-1964" fmla="*/ 66369 h 3845361"/>
                <a:gd name="connsiteX0-1965" fmla="*/ 781611 w 5008909"/>
                <a:gd name="connsiteY0-1966" fmla="*/ 66369 h 3845361"/>
                <a:gd name="connsiteX1-1967" fmla="*/ 207869 w 5008909"/>
                <a:gd name="connsiteY1-1968" fmla="*/ 473367 h 3845361"/>
                <a:gd name="connsiteX2-1969" fmla="*/ 1681 w 5008909"/>
                <a:gd name="connsiteY2-1970" fmla="*/ 1258675 h 3845361"/>
                <a:gd name="connsiteX3-1971" fmla="*/ 109257 w 5008909"/>
                <a:gd name="connsiteY3-1972" fmla="*/ 2192798 h 3845361"/>
                <a:gd name="connsiteX4-1973" fmla="*/ 91328 w 5008909"/>
                <a:gd name="connsiteY4-1974" fmla="*/ 3144849 h 3845361"/>
                <a:gd name="connsiteX5-1975" fmla="*/ 397921 w 5008909"/>
                <a:gd name="connsiteY5-1976" fmla="*/ 3630738 h 3845361"/>
                <a:gd name="connsiteX6-1977" fmla="*/ 1419898 w 5008909"/>
                <a:gd name="connsiteY6-1978" fmla="*/ 3671974 h 3845361"/>
                <a:gd name="connsiteX7-1979" fmla="*/ 1993639 w 5008909"/>
                <a:gd name="connsiteY7-1980" fmla="*/ 3743692 h 3845361"/>
                <a:gd name="connsiteX8-1981" fmla="*/ 2567379 w 5008909"/>
                <a:gd name="connsiteY8-1982" fmla="*/ 3844096 h 3845361"/>
                <a:gd name="connsiteX9-1983" fmla="*/ 3392133 w 5008909"/>
                <a:gd name="connsiteY9-1984" fmla="*/ 3668388 h 3845361"/>
                <a:gd name="connsiteX10-1985" fmla="*/ 4252744 w 5008909"/>
                <a:gd name="connsiteY10-1986" fmla="*/ 3689903 h 3845361"/>
                <a:gd name="connsiteX11-1987" fmla="*/ 4844415 w 5008909"/>
                <a:gd name="connsiteY11-1988" fmla="*/ 3281113 h 3845361"/>
                <a:gd name="connsiteX12-1989" fmla="*/ 4919719 w 5008909"/>
                <a:gd name="connsiteY12-1990" fmla="*/ 2194590 h 3845361"/>
                <a:gd name="connsiteX13-1991" fmla="*/ 5005780 w 5008909"/>
                <a:gd name="connsiteY13-1992" fmla="*/ 1140341 h 3845361"/>
                <a:gd name="connsiteX14-1993" fmla="*/ 4801384 w 5008909"/>
                <a:gd name="connsiteY14-1994" fmla="*/ 548670 h 3845361"/>
                <a:gd name="connsiteX15-1995" fmla="*/ 4166683 w 5008909"/>
                <a:gd name="connsiteY15-1996" fmla="*/ 118364 h 3845361"/>
                <a:gd name="connsiteX16-1997" fmla="*/ 3940773 w 5008909"/>
                <a:gd name="connsiteY16-1998" fmla="*/ 96849 h 3845361"/>
                <a:gd name="connsiteX17-1999" fmla="*/ 3725620 w 5008909"/>
                <a:gd name="connsiteY17-2000" fmla="*/ 30 h 3845361"/>
                <a:gd name="connsiteX18-2001" fmla="*/ 3047888 w 5008909"/>
                <a:gd name="connsiteY18-2002" fmla="*/ 107607 h 3845361"/>
                <a:gd name="connsiteX19-2003" fmla="*/ 2553037 w 5008909"/>
                <a:gd name="connsiteY19-2004" fmla="*/ 215182 h 3845361"/>
                <a:gd name="connsiteX20-2005" fmla="*/ 1748005 w 5008909"/>
                <a:gd name="connsiteY20-2006" fmla="*/ 152432 h 3845361"/>
                <a:gd name="connsiteX21-2007" fmla="*/ 781611 w 5008909"/>
                <a:gd name="connsiteY21-2008" fmla="*/ 66369 h 3845361"/>
                <a:gd name="connsiteX0-2009" fmla="*/ 781611 w 5008909"/>
                <a:gd name="connsiteY0-2010" fmla="*/ 71261 h 3850253"/>
                <a:gd name="connsiteX1-2011" fmla="*/ 207869 w 5008909"/>
                <a:gd name="connsiteY1-2012" fmla="*/ 478259 h 3850253"/>
                <a:gd name="connsiteX2-2013" fmla="*/ 1681 w 5008909"/>
                <a:gd name="connsiteY2-2014" fmla="*/ 1263567 h 3850253"/>
                <a:gd name="connsiteX3-2015" fmla="*/ 109257 w 5008909"/>
                <a:gd name="connsiteY3-2016" fmla="*/ 2197690 h 3850253"/>
                <a:gd name="connsiteX4-2017" fmla="*/ 91328 w 5008909"/>
                <a:gd name="connsiteY4-2018" fmla="*/ 3149741 h 3850253"/>
                <a:gd name="connsiteX5-2019" fmla="*/ 397921 w 5008909"/>
                <a:gd name="connsiteY5-2020" fmla="*/ 3635630 h 3850253"/>
                <a:gd name="connsiteX6-2021" fmla="*/ 1419898 w 5008909"/>
                <a:gd name="connsiteY6-2022" fmla="*/ 3676866 h 3850253"/>
                <a:gd name="connsiteX7-2023" fmla="*/ 1993639 w 5008909"/>
                <a:gd name="connsiteY7-2024" fmla="*/ 3748584 h 3850253"/>
                <a:gd name="connsiteX8-2025" fmla="*/ 2567379 w 5008909"/>
                <a:gd name="connsiteY8-2026" fmla="*/ 3848988 h 3850253"/>
                <a:gd name="connsiteX9-2027" fmla="*/ 3392133 w 5008909"/>
                <a:gd name="connsiteY9-2028" fmla="*/ 3673280 h 3850253"/>
                <a:gd name="connsiteX10-2029" fmla="*/ 4252744 w 5008909"/>
                <a:gd name="connsiteY10-2030" fmla="*/ 3694795 h 3850253"/>
                <a:gd name="connsiteX11-2031" fmla="*/ 4844415 w 5008909"/>
                <a:gd name="connsiteY11-2032" fmla="*/ 3286005 h 3850253"/>
                <a:gd name="connsiteX12-2033" fmla="*/ 4919719 w 5008909"/>
                <a:gd name="connsiteY12-2034" fmla="*/ 2199482 h 3850253"/>
                <a:gd name="connsiteX13-2035" fmla="*/ 5005780 w 5008909"/>
                <a:gd name="connsiteY13-2036" fmla="*/ 1145233 h 3850253"/>
                <a:gd name="connsiteX14-2037" fmla="*/ 4801384 w 5008909"/>
                <a:gd name="connsiteY14-2038" fmla="*/ 553562 h 3850253"/>
                <a:gd name="connsiteX15-2039" fmla="*/ 4166683 w 5008909"/>
                <a:gd name="connsiteY15-2040" fmla="*/ 123256 h 3850253"/>
                <a:gd name="connsiteX16-2041" fmla="*/ 3940773 w 5008909"/>
                <a:gd name="connsiteY16-2042" fmla="*/ 101741 h 3850253"/>
                <a:gd name="connsiteX17-2043" fmla="*/ 3725620 w 5008909"/>
                <a:gd name="connsiteY17-2044" fmla="*/ 4922 h 3850253"/>
                <a:gd name="connsiteX18-2045" fmla="*/ 3047888 w 5008909"/>
                <a:gd name="connsiteY18-2046" fmla="*/ 112499 h 3850253"/>
                <a:gd name="connsiteX19-2047" fmla="*/ 2553037 w 5008909"/>
                <a:gd name="connsiteY19-2048" fmla="*/ 220074 h 3850253"/>
                <a:gd name="connsiteX20-2049" fmla="*/ 1748005 w 5008909"/>
                <a:gd name="connsiteY20-2050" fmla="*/ 157324 h 3850253"/>
                <a:gd name="connsiteX21-2051" fmla="*/ 781611 w 5008909"/>
                <a:gd name="connsiteY21-2052" fmla="*/ 71261 h 3850253"/>
                <a:gd name="connsiteX0-2053" fmla="*/ 781611 w 5008909"/>
                <a:gd name="connsiteY0-2054" fmla="*/ 66370 h 3845362"/>
                <a:gd name="connsiteX1-2055" fmla="*/ 207869 w 5008909"/>
                <a:gd name="connsiteY1-2056" fmla="*/ 473368 h 3845362"/>
                <a:gd name="connsiteX2-2057" fmla="*/ 1681 w 5008909"/>
                <a:gd name="connsiteY2-2058" fmla="*/ 1258676 h 3845362"/>
                <a:gd name="connsiteX3-2059" fmla="*/ 109257 w 5008909"/>
                <a:gd name="connsiteY3-2060" fmla="*/ 2192799 h 3845362"/>
                <a:gd name="connsiteX4-2061" fmla="*/ 91328 w 5008909"/>
                <a:gd name="connsiteY4-2062" fmla="*/ 3144850 h 3845362"/>
                <a:gd name="connsiteX5-2063" fmla="*/ 397921 w 5008909"/>
                <a:gd name="connsiteY5-2064" fmla="*/ 3630739 h 3845362"/>
                <a:gd name="connsiteX6-2065" fmla="*/ 1419898 w 5008909"/>
                <a:gd name="connsiteY6-2066" fmla="*/ 3671975 h 3845362"/>
                <a:gd name="connsiteX7-2067" fmla="*/ 1993639 w 5008909"/>
                <a:gd name="connsiteY7-2068" fmla="*/ 3743693 h 3845362"/>
                <a:gd name="connsiteX8-2069" fmla="*/ 2567379 w 5008909"/>
                <a:gd name="connsiteY8-2070" fmla="*/ 3844097 h 3845362"/>
                <a:gd name="connsiteX9-2071" fmla="*/ 3392133 w 5008909"/>
                <a:gd name="connsiteY9-2072" fmla="*/ 3668389 h 3845362"/>
                <a:gd name="connsiteX10-2073" fmla="*/ 4252744 w 5008909"/>
                <a:gd name="connsiteY10-2074" fmla="*/ 3689904 h 3845362"/>
                <a:gd name="connsiteX11-2075" fmla="*/ 4844415 w 5008909"/>
                <a:gd name="connsiteY11-2076" fmla="*/ 3281114 h 3845362"/>
                <a:gd name="connsiteX12-2077" fmla="*/ 4919719 w 5008909"/>
                <a:gd name="connsiteY12-2078" fmla="*/ 2194591 h 3845362"/>
                <a:gd name="connsiteX13-2079" fmla="*/ 5005780 w 5008909"/>
                <a:gd name="connsiteY13-2080" fmla="*/ 1140342 h 3845362"/>
                <a:gd name="connsiteX14-2081" fmla="*/ 4801384 w 5008909"/>
                <a:gd name="connsiteY14-2082" fmla="*/ 548671 h 3845362"/>
                <a:gd name="connsiteX15-2083" fmla="*/ 4166683 w 5008909"/>
                <a:gd name="connsiteY15-2084" fmla="*/ 118365 h 3845362"/>
                <a:gd name="connsiteX16-2085" fmla="*/ 3940773 w 5008909"/>
                <a:gd name="connsiteY16-2086" fmla="*/ 96850 h 3845362"/>
                <a:gd name="connsiteX17-2087" fmla="*/ 3725620 w 5008909"/>
                <a:gd name="connsiteY17-2088" fmla="*/ 31 h 3845362"/>
                <a:gd name="connsiteX18-2089" fmla="*/ 3047888 w 5008909"/>
                <a:gd name="connsiteY18-2090" fmla="*/ 107608 h 3845362"/>
                <a:gd name="connsiteX19-2091" fmla="*/ 1748005 w 5008909"/>
                <a:gd name="connsiteY19-2092" fmla="*/ 152433 h 3845362"/>
                <a:gd name="connsiteX20-2093" fmla="*/ 781611 w 5008909"/>
                <a:gd name="connsiteY20-2094" fmla="*/ 66370 h 3845362"/>
                <a:gd name="connsiteX0-2095" fmla="*/ 781611 w 5008909"/>
                <a:gd name="connsiteY0-2096" fmla="*/ 66370 h 3845362"/>
                <a:gd name="connsiteX1-2097" fmla="*/ 207869 w 5008909"/>
                <a:gd name="connsiteY1-2098" fmla="*/ 473368 h 3845362"/>
                <a:gd name="connsiteX2-2099" fmla="*/ 1681 w 5008909"/>
                <a:gd name="connsiteY2-2100" fmla="*/ 1258676 h 3845362"/>
                <a:gd name="connsiteX3-2101" fmla="*/ 109257 w 5008909"/>
                <a:gd name="connsiteY3-2102" fmla="*/ 2192799 h 3845362"/>
                <a:gd name="connsiteX4-2103" fmla="*/ 91328 w 5008909"/>
                <a:gd name="connsiteY4-2104" fmla="*/ 3144850 h 3845362"/>
                <a:gd name="connsiteX5-2105" fmla="*/ 397921 w 5008909"/>
                <a:gd name="connsiteY5-2106" fmla="*/ 3630739 h 3845362"/>
                <a:gd name="connsiteX6-2107" fmla="*/ 1419898 w 5008909"/>
                <a:gd name="connsiteY6-2108" fmla="*/ 3671975 h 3845362"/>
                <a:gd name="connsiteX7-2109" fmla="*/ 1993639 w 5008909"/>
                <a:gd name="connsiteY7-2110" fmla="*/ 3743693 h 3845362"/>
                <a:gd name="connsiteX8-2111" fmla="*/ 2567379 w 5008909"/>
                <a:gd name="connsiteY8-2112" fmla="*/ 3844097 h 3845362"/>
                <a:gd name="connsiteX9-2113" fmla="*/ 3392133 w 5008909"/>
                <a:gd name="connsiteY9-2114" fmla="*/ 3668389 h 3845362"/>
                <a:gd name="connsiteX10-2115" fmla="*/ 4252744 w 5008909"/>
                <a:gd name="connsiteY10-2116" fmla="*/ 3689904 h 3845362"/>
                <a:gd name="connsiteX11-2117" fmla="*/ 4844415 w 5008909"/>
                <a:gd name="connsiteY11-2118" fmla="*/ 3281114 h 3845362"/>
                <a:gd name="connsiteX12-2119" fmla="*/ 4919719 w 5008909"/>
                <a:gd name="connsiteY12-2120" fmla="*/ 2194591 h 3845362"/>
                <a:gd name="connsiteX13-2121" fmla="*/ 5005780 w 5008909"/>
                <a:gd name="connsiteY13-2122" fmla="*/ 1140342 h 3845362"/>
                <a:gd name="connsiteX14-2123" fmla="*/ 4801384 w 5008909"/>
                <a:gd name="connsiteY14-2124" fmla="*/ 548671 h 3845362"/>
                <a:gd name="connsiteX15-2125" fmla="*/ 4166683 w 5008909"/>
                <a:gd name="connsiteY15-2126" fmla="*/ 118365 h 3845362"/>
                <a:gd name="connsiteX16-2127" fmla="*/ 3940773 w 5008909"/>
                <a:gd name="connsiteY16-2128" fmla="*/ 96850 h 3845362"/>
                <a:gd name="connsiteX17-2129" fmla="*/ 3725620 w 5008909"/>
                <a:gd name="connsiteY17-2130" fmla="*/ 31 h 3845362"/>
                <a:gd name="connsiteX18-2131" fmla="*/ 3047888 w 5008909"/>
                <a:gd name="connsiteY18-2132" fmla="*/ 107608 h 3845362"/>
                <a:gd name="connsiteX19-2133" fmla="*/ 1748005 w 5008909"/>
                <a:gd name="connsiteY19-2134" fmla="*/ 152433 h 3845362"/>
                <a:gd name="connsiteX20-2135" fmla="*/ 781611 w 5008909"/>
                <a:gd name="connsiteY20-2136" fmla="*/ 66370 h 3845362"/>
                <a:gd name="connsiteX0-2137" fmla="*/ 781611 w 5008909"/>
                <a:gd name="connsiteY0-2138" fmla="*/ 82103 h 3861095"/>
                <a:gd name="connsiteX1-2139" fmla="*/ 207869 w 5008909"/>
                <a:gd name="connsiteY1-2140" fmla="*/ 489101 h 3861095"/>
                <a:gd name="connsiteX2-2141" fmla="*/ 1681 w 5008909"/>
                <a:gd name="connsiteY2-2142" fmla="*/ 1274409 h 3861095"/>
                <a:gd name="connsiteX3-2143" fmla="*/ 109257 w 5008909"/>
                <a:gd name="connsiteY3-2144" fmla="*/ 2208532 h 3861095"/>
                <a:gd name="connsiteX4-2145" fmla="*/ 91328 w 5008909"/>
                <a:gd name="connsiteY4-2146" fmla="*/ 3160583 h 3861095"/>
                <a:gd name="connsiteX5-2147" fmla="*/ 397921 w 5008909"/>
                <a:gd name="connsiteY5-2148" fmla="*/ 3646472 h 3861095"/>
                <a:gd name="connsiteX6-2149" fmla="*/ 1419898 w 5008909"/>
                <a:gd name="connsiteY6-2150" fmla="*/ 3687708 h 3861095"/>
                <a:gd name="connsiteX7-2151" fmla="*/ 1993639 w 5008909"/>
                <a:gd name="connsiteY7-2152" fmla="*/ 3759426 h 3861095"/>
                <a:gd name="connsiteX8-2153" fmla="*/ 2567379 w 5008909"/>
                <a:gd name="connsiteY8-2154" fmla="*/ 3859830 h 3861095"/>
                <a:gd name="connsiteX9-2155" fmla="*/ 3392133 w 5008909"/>
                <a:gd name="connsiteY9-2156" fmla="*/ 3684122 h 3861095"/>
                <a:gd name="connsiteX10-2157" fmla="*/ 4252744 w 5008909"/>
                <a:gd name="connsiteY10-2158" fmla="*/ 3705637 h 3861095"/>
                <a:gd name="connsiteX11-2159" fmla="*/ 4844415 w 5008909"/>
                <a:gd name="connsiteY11-2160" fmla="*/ 3296847 h 3861095"/>
                <a:gd name="connsiteX12-2161" fmla="*/ 4919719 w 5008909"/>
                <a:gd name="connsiteY12-2162" fmla="*/ 2210324 h 3861095"/>
                <a:gd name="connsiteX13-2163" fmla="*/ 5005780 w 5008909"/>
                <a:gd name="connsiteY13-2164" fmla="*/ 1156075 h 3861095"/>
                <a:gd name="connsiteX14-2165" fmla="*/ 4801384 w 5008909"/>
                <a:gd name="connsiteY14-2166" fmla="*/ 564404 h 3861095"/>
                <a:gd name="connsiteX15-2167" fmla="*/ 4166683 w 5008909"/>
                <a:gd name="connsiteY15-2168" fmla="*/ 134098 h 3861095"/>
                <a:gd name="connsiteX16-2169" fmla="*/ 3940773 w 5008909"/>
                <a:gd name="connsiteY16-2170" fmla="*/ 112583 h 3861095"/>
                <a:gd name="connsiteX17-2171" fmla="*/ 3725620 w 5008909"/>
                <a:gd name="connsiteY17-2172" fmla="*/ 15764 h 3861095"/>
                <a:gd name="connsiteX18-2173" fmla="*/ 2832735 w 5008909"/>
                <a:gd name="connsiteY18-2174" fmla="*/ 15765 h 3861095"/>
                <a:gd name="connsiteX19-2175" fmla="*/ 1748005 w 5008909"/>
                <a:gd name="connsiteY19-2176" fmla="*/ 168166 h 3861095"/>
                <a:gd name="connsiteX20-2177" fmla="*/ 781611 w 5008909"/>
                <a:gd name="connsiteY20-2178" fmla="*/ 82103 h 3861095"/>
                <a:gd name="connsiteX0-2179" fmla="*/ 781611 w 5008909"/>
                <a:gd name="connsiteY0-2180" fmla="*/ 82103 h 3861095"/>
                <a:gd name="connsiteX1-2181" fmla="*/ 207869 w 5008909"/>
                <a:gd name="connsiteY1-2182" fmla="*/ 489101 h 3861095"/>
                <a:gd name="connsiteX2-2183" fmla="*/ 1681 w 5008909"/>
                <a:gd name="connsiteY2-2184" fmla="*/ 1274409 h 3861095"/>
                <a:gd name="connsiteX3-2185" fmla="*/ 109257 w 5008909"/>
                <a:gd name="connsiteY3-2186" fmla="*/ 2208532 h 3861095"/>
                <a:gd name="connsiteX4-2187" fmla="*/ 91328 w 5008909"/>
                <a:gd name="connsiteY4-2188" fmla="*/ 3160583 h 3861095"/>
                <a:gd name="connsiteX5-2189" fmla="*/ 397921 w 5008909"/>
                <a:gd name="connsiteY5-2190" fmla="*/ 3646472 h 3861095"/>
                <a:gd name="connsiteX6-2191" fmla="*/ 1419898 w 5008909"/>
                <a:gd name="connsiteY6-2192" fmla="*/ 3687708 h 3861095"/>
                <a:gd name="connsiteX7-2193" fmla="*/ 1993639 w 5008909"/>
                <a:gd name="connsiteY7-2194" fmla="*/ 3759426 h 3861095"/>
                <a:gd name="connsiteX8-2195" fmla="*/ 2567379 w 5008909"/>
                <a:gd name="connsiteY8-2196" fmla="*/ 3859830 h 3861095"/>
                <a:gd name="connsiteX9-2197" fmla="*/ 3392133 w 5008909"/>
                <a:gd name="connsiteY9-2198" fmla="*/ 3684122 h 3861095"/>
                <a:gd name="connsiteX10-2199" fmla="*/ 4252744 w 5008909"/>
                <a:gd name="connsiteY10-2200" fmla="*/ 3705637 h 3861095"/>
                <a:gd name="connsiteX11-2201" fmla="*/ 4844415 w 5008909"/>
                <a:gd name="connsiteY11-2202" fmla="*/ 3296847 h 3861095"/>
                <a:gd name="connsiteX12-2203" fmla="*/ 4919719 w 5008909"/>
                <a:gd name="connsiteY12-2204" fmla="*/ 2210324 h 3861095"/>
                <a:gd name="connsiteX13-2205" fmla="*/ 5005780 w 5008909"/>
                <a:gd name="connsiteY13-2206" fmla="*/ 1156075 h 3861095"/>
                <a:gd name="connsiteX14-2207" fmla="*/ 4801384 w 5008909"/>
                <a:gd name="connsiteY14-2208" fmla="*/ 564404 h 3861095"/>
                <a:gd name="connsiteX15-2209" fmla="*/ 4166683 w 5008909"/>
                <a:gd name="connsiteY15-2210" fmla="*/ 134098 h 3861095"/>
                <a:gd name="connsiteX16-2211" fmla="*/ 3940773 w 5008909"/>
                <a:gd name="connsiteY16-2212" fmla="*/ 112583 h 3861095"/>
                <a:gd name="connsiteX17-2213" fmla="*/ 3725620 w 5008909"/>
                <a:gd name="connsiteY17-2214" fmla="*/ 15764 h 3861095"/>
                <a:gd name="connsiteX18-2215" fmla="*/ 2778946 w 5008909"/>
                <a:gd name="connsiteY18-2216" fmla="*/ 15765 h 3861095"/>
                <a:gd name="connsiteX19-2217" fmla="*/ 1748005 w 5008909"/>
                <a:gd name="connsiteY19-2218" fmla="*/ 168166 h 3861095"/>
                <a:gd name="connsiteX20-2219" fmla="*/ 781611 w 5008909"/>
                <a:gd name="connsiteY20-2220" fmla="*/ 82103 h 3861095"/>
                <a:gd name="connsiteX0-2221" fmla="*/ 781611 w 5008909"/>
                <a:gd name="connsiteY0-2222" fmla="*/ 66372 h 3845364"/>
                <a:gd name="connsiteX1-2223" fmla="*/ 207869 w 5008909"/>
                <a:gd name="connsiteY1-2224" fmla="*/ 473370 h 3845364"/>
                <a:gd name="connsiteX2-2225" fmla="*/ 1681 w 5008909"/>
                <a:gd name="connsiteY2-2226" fmla="*/ 1258678 h 3845364"/>
                <a:gd name="connsiteX3-2227" fmla="*/ 109257 w 5008909"/>
                <a:gd name="connsiteY3-2228" fmla="*/ 2192801 h 3845364"/>
                <a:gd name="connsiteX4-2229" fmla="*/ 91328 w 5008909"/>
                <a:gd name="connsiteY4-2230" fmla="*/ 3144852 h 3845364"/>
                <a:gd name="connsiteX5-2231" fmla="*/ 397921 w 5008909"/>
                <a:gd name="connsiteY5-2232" fmla="*/ 3630741 h 3845364"/>
                <a:gd name="connsiteX6-2233" fmla="*/ 1419898 w 5008909"/>
                <a:gd name="connsiteY6-2234" fmla="*/ 3671977 h 3845364"/>
                <a:gd name="connsiteX7-2235" fmla="*/ 1993639 w 5008909"/>
                <a:gd name="connsiteY7-2236" fmla="*/ 3743695 h 3845364"/>
                <a:gd name="connsiteX8-2237" fmla="*/ 2567379 w 5008909"/>
                <a:gd name="connsiteY8-2238" fmla="*/ 3844099 h 3845364"/>
                <a:gd name="connsiteX9-2239" fmla="*/ 3392133 w 5008909"/>
                <a:gd name="connsiteY9-2240" fmla="*/ 3668391 h 3845364"/>
                <a:gd name="connsiteX10-2241" fmla="*/ 4252744 w 5008909"/>
                <a:gd name="connsiteY10-2242" fmla="*/ 3689906 h 3845364"/>
                <a:gd name="connsiteX11-2243" fmla="*/ 4844415 w 5008909"/>
                <a:gd name="connsiteY11-2244" fmla="*/ 3281116 h 3845364"/>
                <a:gd name="connsiteX12-2245" fmla="*/ 4919719 w 5008909"/>
                <a:gd name="connsiteY12-2246" fmla="*/ 2194593 h 3845364"/>
                <a:gd name="connsiteX13-2247" fmla="*/ 5005780 w 5008909"/>
                <a:gd name="connsiteY13-2248" fmla="*/ 1140344 h 3845364"/>
                <a:gd name="connsiteX14-2249" fmla="*/ 4801384 w 5008909"/>
                <a:gd name="connsiteY14-2250" fmla="*/ 548673 h 3845364"/>
                <a:gd name="connsiteX15-2251" fmla="*/ 4166683 w 5008909"/>
                <a:gd name="connsiteY15-2252" fmla="*/ 118367 h 3845364"/>
                <a:gd name="connsiteX16-2253" fmla="*/ 3940773 w 5008909"/>
                <a:gd name="connsiteY16-2254" fmla="*/ 96852 h 3845364"/>
                <a:gd name="connsiteX17-2255" fmla="*/ 3743550 w 5008909"/>
                <a:gd name="connsiteY17-2256" fmla="*/ 170362 h 3845364"/>
                <a:gd name="connsiteX18-2257" fmla="*/ 2778946 w 5008909"/>
                <a:gd name="connsiteY18-2258" fmla="*/ 34 h 3845364"/>
                <a:gd name="connsiteX19-2259" fmla="*/ 1748005 w 5008909"/>
                <a:gd name="connsiteY19-2260" fmla="*/ 152435 h 3845364"/>
                <a:gd name="connsiteX20-2261" fmla="*/ 781611 w 5008909"/>
                <a:gd name="connsiteY20-2262" fmla="*/ 66372 h 3845364"/>
                <a:gd name="connsiteX0-2263" fmla="*/ 781611 w 5008909"/>
                <a:gd name="connsiteY0-2264" fmla="*/ 66372 h 3845364"/>
                <a:gd name="connsiteX1-2265" fmla="*/ 207869 w 5008909"/>
                <a:gd name="connsiteY1-2266" fmla="*/ 473370 h 3845364"/>
                <a:gd name="connsiteX2-2267" fmla="*/ 1681 w 5008909"/>
                <a:gd name="connsiteY2-2268" fmla="*/ 1258678 h 3845364"/>
                <a:gd name="connsiteX3-2269" fmla="*/ 109257 w 5008909"/>
                <a:gd name="connsiteY3-2270" fmla="*/ 2192801 h 3845364"/>
                <a:gd name="connsiteX4-2271" fmla="*/ 91328 w 5008909"/>
                <a:gd name="connsiteY4-2272" fmla="*/ 3144852 h 3845364"/>
                <a:gd name="connsiteX5-2273" fmla="*/ 397921 w 5008909"/>
                <a:gd name="connsiteY5-2274" fmla="*/ 3630741 h 3845364"/>
                <a:gd name="connsiteX6-2275" fmla="*/ 1419898 w 5008909"/>
                <a:gd name="connsiteY6-2276" fmla="*/ 3671977 h 3845364"/>
                <a:gd name="connsiteX7-2277" fmla="*/ 1993639 w 5008909"/>
                <a:gd name="connsiteY7-2278" fmla="*/ 3743695 h 3845364"/>
                <a:gd name="connsiteX8-2279" fmla="*/ 2567379 w 5008909"/>
                <a:gd name="connsiteY8-2280" fmla="*/ 3844099 h 3845364"/>
                <a:gd name="connsiteX9-2281" fmla="*/ 3392133 w 5008909"/>
                <a:gd name="connsiteY9-2282" fmla="*/ 3668391 h 3845364"/>
                <a:gd name="connsiteX10-2283" fmla="*/ 4252744 w 5008909"/>
                <a:gd name="connsiteY10-2284" fmla="*/ 3689906 h 3845364"/>
                <a:gd name="connsiteX11-2285" fmla="*/ 4844415 w 5008909"/>
                <a:gd name="connsiteY11-2286" fmla="*/ 3281116 h 3845364"/>
                <a:gd name="connsiteX12-2287" fmla="*/ 4919719 w 5008909"/>
                <a:gd name="connsiteY12-2288" fmla="*/ 2194593 h 3845364"/>
                <a:gd name="connsiteX13-2289" fmla="*/ 5005780 w 5008909"/>
                <a:gd name="connsiteY13-2290" fmla="*/ 1140344 h 3845364"/>
                <a:gd name="connsiteX14-2291" fmla="*/ 4801384 w 5008909"/>
                <a:gd name="connsiteY14-2292" fmla="*/ 548673 h 3845364"/>
                <a:gd name="connsiteX15-2293" fmla="*/ 4166683 w 5008909"/>
                <a:gd name="connsiteY15-2294" fmla="*/ 118367 h 3845364"/>
                <a:gd name="connsiteX16-2295" fmla="*/ 3743550 w 5008909"/>
                <a:gd name="connsiteY16-2296" fmla="*/ 170362 h 3845364"/>
                <a:gd name="connsiteX17-2297" fmla="*/ 2778946 w 5008909"/>
                <a:gd name="connsiteY17-2298" fmla="*/ 34 h 3845364"/>
                <a:gd name="connsiteX18-2299" fmla="*/ 1748005 w 5008909"/>
                <a:gd name="connsiteY18-2300" fmla="*/ 152435 h 3845364"/>
                <a:gd name="connsiteX19-2301" fmla="*/ 781611 w 5008909"/>
                <a:gd name="connsiteY19-2302" fmla="*/ 66372 h 3845364"/>
                <a:gd name="connsiteX0-2303" fmla="*/ 781611 w 5008909"/>
                <a:gd name="connsiteY0-2304" fmla="*/ 66372 h 3845364"/>
                <a:gd name="connsiteX1-2305" fmla="*/ 207869 w 5008909"/>
                <a:gd name="connsiteY1-2306" fmla="*/ 473370 h 3845364"/>
                <a:gd name="connsiteX2-2307" fmla="*/ 1681 w 5008909"/>
                <a:gd name="connsiteY2-2308" fmla="*/ 1258678 h 3845364"/>
                <a:gd name="connsiteX3-2309" fmla="*/ 109257 w 5008909"/>
                <a:gd name="connsiteY3-2310" fmla="*/ 2192801 h 3845364"/>
                <a:gd name="connsiteX4-2311" fmla="*/ 91328 w 5008909"/>
                <a:gd name="connsiteY4-2312" fmla="*/ 3144852 h 3845364"/>
                <a:gd name="connsiteX5-2313" fmla="*/ 397921 w 5008909"/>
                <a:gd name="connsiteY5-2314" fmla="*/ 3630741 h 3845364"/>
                <a:gd name="connsiteX6-2315" fmla="*/ 1419898 w 5008909"/>
                <a:gd name="connsiteY6-2316" fmla="*/ 3671977 h 3845364"/>
                <a:gd name="connsiteX7-2317" fmla="*/ 1993639 w 5008909"/>
                <a:gd name="connsiteY7-2318" fmla="*/ 3743695 h 3845364"/>
                <a:gd name="connsiteX8-2319" fmla="*/ 2567379 w 5008909"/>
                <a:gd name="connsiteY8-2320" fmla="*/ 3844099 h 3845364"/>
                <a:gd name="connsiteX9-2321" fmla="*/ 3392133 w 5008909"/>
                <a:gd name="connsiteY9-2322" fmla="*/ 3668391 h 3845364"/>
                <a:gd name="connsiteX10-2323" fmla="*/ 4252744 w 5008909"/>
                <a:gd name="connsiteY10-2324" fmla="*/ 3689906 h 3845364"/>
                <a:gd name="connsiteX11-2325" fmla="*/ 4844415 w 5008909"/>
                <a:gd name="connsiteY11-2326" fmla="*/ 3281116 h 3845364"/>
                <a:gd name="connsiteX12-2327" fmla="*/ 4919719 w 5008909"/>
                <a:gd name="connsiteY12-2328" fmla="*/ 2194593 h 3845364"/>
                <a:gd name="connsiteX13-2329" fmla="*/ 5005780 w 5008909"/>
                <a:gd name="connsiteY13-2330" fmla="*/ 1140344 h 3845364"/>
                <a:gd name="connsiteX14-2331" fmla="*/ 4801384 w 5008909"/>
                <a:gd name="connsiteY14-2332" fmla="*/ 548673 h 3845364"/>
                <a:gd name="connsiteX15-2333" fmla="*/ 4166683 w 5008909"/>
                <a:gd name="connsiteY15-2334" fmla="*/ 118367 h 3845364"/>
                <a:gd name="connsiteX16-2335" fmla="*/ 3483574 w 5008909"/>
                <a:gd name="connsiteY16-2336" fmla="*/ 170362 h 3845364"/>
                <a:gd name="connsiteX17-2337" fmla="*/ 2778946 w 5008909"/>
                <a:gd name="connsiteY17-2338" fmla="*/ 34 h 3845364"/>
                <a:gd name="connsiteX18-2339" fmla="*/ 1748005 w 5008909"/>
                <a:gd name="connsiteY18-2340" fmla="*/ 152435 h 3845364"/>
                <a:gd name="connsiteX19-2341" fmla="*/ 781611 w 5008909"/>
                <a:gd name="connsiteY19-2342" fmla="*/ 66372 h 3845364"/>
                <a:gd name="connsiteX0-2343" fmla="*/ 781611 w 5008909"/>
                <a:gd name="connsiteY0-2344" fmla="*/ 66372 h 3845364"/>
                <a:gd name="connsiteX1-2345" fmla="*/ 207869 w 5008909"/>
                <a:gd name="connsiteY1-2346" fmla="*/ 473370 h 3845364"/>
                <a:gd name="connsiteX2-2347" fmla="*/ 1681 w 5008909"/>
                <a:gd name="connsiteY2-2348" fmla="*/ 1258678 h 3845364"/>
                <a:gd name="connsiteX3-2349" fmla="*/ 109257 w 5008909"/>
                <a:gd name="connsiteY3-2350" fmla="*/ 2192801 h 3845364"/>
                <a:gd name="connsiteX4-2351" fmla="*/ 91328 w 5008909"/>
                <a:gd name="connsiteY4-2352" fmla="*/ 3144852 h 3845364"/>
                <a:gd name="connsiteX5-2353" fmla="*/ 397921 w 5008909"/>
                <a:gd name="connsiteY5-2354" fmla="*/ 3630741 h 3845364"/>
                <a:gd name="connsiteX6-2355" fmla="*/ 1419898 w 5008909"/>
                <a:gd name="connsiteY6-2356" fmla="*/ 3671977 h 3845364"/>
                <a:gd name="connsiteX7-2357" fmla="*/ 1993639 w 5008909"/>
                <a:gd name="connsiteY7-2358" fmla="*/ 3743695 h 3845364"/>
                <a:gd name="connsiteX8-2359" fmla="*/ 2567379 w 5008909"/>
                <a:gd name="connsiteY8-2360" fmla="*/ 3844099 h 3845364"/>
                <a:gd name="connsiteX9-2361" fmla="*/ 3392133 w 5008909"/>
                <a:gd name="connsiteY9-2362" fmla="*/ 3668391 h 3845364"/>
                <a:gd name="connsiteX10-2363" fmla="*/ 4252744 w 5008909"/>
                <a:gd name="connsiteY10-2364" fmla="*/ 3689906 h 3845364"/>
                <a:gd name="connsiteX11-2365" fmla="*/ 4844415 w 5008909"/>
                <a:gd name="connsiteY11-2366" fmla="*/ 3281116 h 3845364"/>
                <a:gd name="connsiteX12-2367" fmla="*/ 4919719 w 5008909"/>
                <a:gd name="connsiteY12-2368" fmla="*/ 2194593 h 3845364"/>
                <a:gd name="connsiteX13-2369" fmla="*/ 5005780 w 5008909"/>
                <a:gd name="connsiteY13-2370" fmla="*/ 1140344 h 3845364"/>
                <a:gd name="connsiteX14-2371" fmla="*/ 4801384 w 5008909"/>
                <a:gd name="connsiteY14-2372" fmla="*/ 548673 h 3845364"/>
                <a:gd name="connsiteX15-2373" fmla="*/ 4256330 w 5008909"/>
                <a:gd name="connsiteY15-2374" fmla="*/ 136297 h 3845364"/>
                <a:gd name="connsiteX16-2375" fmla="*/ 3483574 w 5008909"/>
                <a:gd name="connsiteY16-2376" fmla="*/ 170362 h 3845364"/>
                <a:gd name="connsiteX17-2377" fmla="*/ 2778946 w 5008909"/>
                <a:gd name="connsiteY17-2378" fmla="*/ 34 h 3845364"/>
                <a:gd name="connsiteX18-2379" fmla="*/ 1748005 w 5008909"/>
                <a:gd name="connsiteY18-2380" fmla="*/ 152435 h 3845364"/>
                <a:gd name="connsiteX19-2381" fmla="*/ 781611 w 5008909"/>
                <a:gd name="connsiteY19-2382" fmla="*/ 66372 h 38453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</a:cxnLst>
              <a:rect l="l" t="t" r="r" b="b"/>
              <a:pathLst>
                <a:path w="5008909" h="3845364">
                  <a:moveTo>
                    <a:pt x="781611" y="66372"/>
                  </a:moveTo>
                  <a:cubicBezTo>
                    <a:pt x="467846" y="90576"/>
                    <a:pt x="337857" y="274652"/>
                    <a:pt x="207869" y="473370"/>
                  </a:cubicBezTo>
                  <a:cubicBezTo>
                    <a:pt x="77881" y="672088"/>
                    <a:pt x="18116" y="972106"/>
                    <a:pt x="1681" y="1258678"/>
                  </a:cubicBezTo>
                  <a:cubicBezTo>
                    <a:pt x="-14754" y="1545250"/>
                    <a:pt x="94316" y="1878439"/>
                    <a:pt x="109257" y="2192801"/>
                  </a:cubicBezTo>
                  <a:cubicBezTo>
                    <a:pt x="124198" y="2507163"/>
                    <a:pt x="43217" y="2905195"/>
                    <a:pt x="91328" y="3144852"/>
                  </a:cubicBezTo>
                  <a:cubicBezTo>
                    <a:pt x="139439" y="3384509"/>
                    <a:pt x="122705" y="3417382"/>
                    <a:pt x="397921" y="3630741"/>
                  </a:cubicBezTo>
                  <a:cubicBezTo>
                    <a:pt x="673137" y="3844100"/>
                    <a:pt x="1153945" y="3653151"/>
                    <a:pt x="1419898" y="3671977"/>
                  </a:cubicBezTo>
                  <a:cubicBezTo>
                    <a:pt x="1685851" y="3690803"/>
                    <a:pt x="1802392" y="3715008"/>
                    <a:pt x="1993639" y="3743695"/>
                  </a:cubicBezTo>
                  <a:cubicBezTo>
                    <a:pt x="2184886" y="3772382"/>
                    <a:pt x="2334297" y="3856650"/>
                    <a:pt x="2567379" y="3844099"/>
                  </a:cubicBezTo>
                  <a:cubicBezTo>
                    <a:pt x="2800461" y="3831548"/>
                    <a:pt x="3111239" y="3694090"/>
                    <a:pt x="3392133" y="3668391"/>
                  </a:cubicBezTo>
                  <a:cubicBezTo>
                    <a:pt x="3673027" y="3642692"/>
                    <a:pt x="4010697" y="3754452"/>
                    <a:pt x="4252744" y="3689906"/>
                  </a:cubicBezTo>
                  <a:cubicBezTo>
                    <a:pt x="4494791" y="3625360"/>
                    <a:pt x="4733253" y="3530335"/>
                    <a:pt x="4844415" y="3281116"/>
                  </a:cubicBezTo>
                  <a:cubicBezTo>
                    <a:pt x="4955577" y="3031897"/>
                    <a:pt x="4892825" y="2551388"/>
                    <a:pt x="4919719" y="2194593"/>
                  </a:cubicBezTo>
                  <a:cubicBezTo>
                    <a:pt x="4946613" y="1837798"/>
                    <a:pt x="5025502" y="1414664"/>
                    <a:pt x="5005780" y="1140344"/>
                  </a:cubicBezTo>
                  <a:cubicBezTo>
                    <a:pt x="4986058" y="866024"/>
                    <a:pt x="4926292" y="716014"/>
                    <a:pt x="4801384" y="548673"/>
                  </a:cubicBezTo>
                  <a:cubicBezTo>
                    <a:pt x="4676476" y="381332"/>
                    <a:pt x="4475965" y="199349"/>
                    <a:pt x="4256330" y="136297"/>
                  </a:cubicBezTo>
                  <a:cubicBezTo>
                    <a:pt x="4036695" y="73245"/>
                    <a:pt x="3729805" y="193073"/>
                    <a:pt x="3483574" y="170362"/>
                  </a:cubicBezTo>
                  <a:cubicBezTo>
                    <a:pt x="3237343" y="147652"/>
                    <a:pt x="3068207" y="3022"/>
                    <a:pt x="2778946" y="34"/>
                  </a:cubicBezTo>
                  <a:cubicBezTo>
                    <a:pt x="2489685" y="-2954"/>
                    <a:pt x="2107789" y="195167"/>
                    <a:pt x="1748005" y="152435"/>
                  </a:cubicBezTo>
                  <a:lnTo>
                    <a:pt x="781611" y="66372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Hộp Văn bản 10"/>
            <p:cNvSpPr txBox="1"/>
            <p:nvPr/>
          </p:nvSpPr>
          <p:spPr>
            <a:xfrm>
              <a:off x="3953742" y="1374432"/>
              <a:ext cx="7007225" cy="193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>
                  <a:ln w="19050">
                    <a:solidFill>
                      <a:sysClr val="windowText" lastClr="000000"/>
                    </a:solidFill>
                  </a:ln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Hoa Nho LNTH" pitchFamily="2" charset="0"/>
                </a:rPr>
                <a:t>THẢO LUẬN NHÓM ĐÔI</a:t>
              </a:r>
              <a:r>
                <a:rPr lang="en-US" sz="6600" b="1">
                  <a:ln w="19050">
                    <a:solidFill>
                      <a:sysClr val="windowText" lastClr="000000"/>
                    </a:solidFill>
                  </a:ln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Hoa Nho LNTH" pitchFamily="2" charset="0"/>
                </a:rPr>
                <a:t> </a:t>
              </a:r>
              <a:endParaRPr lang="en-US" sz="6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2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3"/>
          <a:stretch>
            <a:fillRect/>
          </a:stretch>
        </p:blipFill>
        <p:spPr>
          <a:xfrm>
            <a:off x="1570804" y="3253363"/>
            <a:ext cx="8317148" cy="5292557"/>
          </a:xfrm>
          <a:prstGeom prst="rect">
            <a:avLst/>
          </a:prstGeom>
        </p:spPr>
      </p:pic>
      <p:pic>
        <p:nvPicPr>
          <p:cNvPr id="4" name="Hình ảnh 3" descr="Ảnh có chứa đồng hồ, Phim hoạt hình, Hoạt hình, phim hoạt hình&#10;&#10;Mô tả được tạo tự độ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"/>
            <a:ext cx="12192000" cy="7036904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3031731" y="619437"/>
            <a:ext cx="6129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400" dirty="0">
                <a:ln w="28575">
                  <a:solidFill>
                    <a:schemeClr val="bg1"/>
                  </a:solidFill>
                </a:ln>
                <a:solidFill>
                  <a:srgbClr val="FF5B9D"/>
                </a:solidFill>
                <a:latin typeface="iCiel Pony" panose="02000000000000000000" pitchFamily="2" charset="0"/>
              </a:rPr>
              <a:t>CHIA</a:t>
            </a:r>
            <a:r>
              <a:rPr lang="vi-VN" sz="6400" dirty="0">
                <a:ln w="28575">
                  <a:solidFill>
                    <a:schemeClr val="bg1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  <a:t> </a:t>
            </a:r>
            <a:r>
              <a:rPr lang="vi-VN" sz="6400">
                <a:ln w="28575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iCiel Pony" panose="02000000000000000000" pitchFamily="2" charset="0"/>
              </a:rPr>
              <a:t>SẺ</a:t>
            </a:r>
            <a:r>
              <a:rPr lang="vi-VN" sz="6400">
                <a:ln w="28575">
                  <a:solidFill>
                    <a:schemeClr val="bg1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  <a:t> </a:t>
            </a:r>
            <a:br>
              <a:rPr lang="en-US" sz="6400">
                <a:ln w="28575">
                  <a:solidFill>
                    <a:schemeClr val="bg1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</a:br>
            <a:r>
              <a:rPr lang="vi-VN" sz="6400">
                <a:ln w="28575">
                  <a:solidFill>
                    <a:schemeClr val="bg1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  <a:t>TRƯỚC </a:t>
            </a:r>
            <a:r>
              <a:rPr lang="vi-VN" sz="6400" dirty="0">
                <a:ln w="28575">
                  <a:solidFill>
                    <a:schemeClr val="bg1"/>
                  </a:solidFill>
                </a:ln>
                <a:solidFill>
                  <a:srgbClr val="7030A0"/>
                </a:solidFill>
                <a:latin typeface="iCiel Pony" panose="02000000000000000000" pitchFamily="2" charset="0"/>
              </a:rPr>
              <a:t>LỚP</a:t>
            </a:r>
            <a:endParaRPr lang="en-US" sz="6400" dirty="0">
              <a:ln w="28575">
                <a:solidFill>
                  <a:schemeClr val="bg1"/>
                </a:solidFill>
              </a:ln>
              <a:solidFill>
                <a:srgbClr val="7030A0"/>
              </a:solidFill>
              <a:latin typeface="iCiel Pony" panose="020000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0" y="1"/>
            <a:ext cx="12192000" cy="6858000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401053" y="653857"/>
            <a:ext cx="1138989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Các từ ngữ tương ứng với mỗi nghĩa: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a. Lá:</a:t>
            </a:r>
            <a:endParaRPr kumimoji="0" lang="vi-VN" sz="4400" b="1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– Bộ phận của cây, thường mọc ở cành hay thân, thường có hình dẹt</a:t>
            </a: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màu lục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: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lá cây, chiếc lá, nón lá, vạch lá tìm sâu....</a:t>
            </a:r>
            <a:endParaRPr kumimoji="0" lang="vi-VN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– Chỉ những sự vật có hình tấm mảnh nhẹ hoặc giống như hình cái lá</a:t>
            </a: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4400" i="1">
                <a:solidFill>
                  <a:srgbClr val="FF0000"/>
                </a:solidFill>
                <a:latin typeface="Arial" panose="020B0604020202020204" pitchFamily="34" charset="0"/>
              </a:rPr>
              <a:t>lá thứ, lá bài, lá cờ, lá chắn...</a:t>
            </a:r>
            <a:endParaRPr kumimoji="0" lang="vi-VN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0" y="1"/>
            <a:ext cx="12192000" cy="6858000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Hình chữ nhật 3"/>
          <p:cNvSpPr/>
          <p:nvPr/>
        </p:nvSpPr>
        <p:spPr>
          <a:xfrm>
            <a:off x="487222" y="329289"/>
            <a:ext cx="966344" cy="615553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square" lIns="60960" tIns="30480" rIns="60960" bIns="30480">
            <a:spAutoFit/>
          </a:bodyPr>
          <a:lstStyle/>
          <a:p>
            <a:pPr algn="ctr" defTabSz="609600"/>
            <a:r>
              <a:rPr lang="vi-VN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LÁ</a:t>
            </a:r>
            <a:endParaRPr lang="vi-VN" sz="36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" name="Freeform 12"/>
          <p:cNvSpPr/>
          <p:nvPr/>
        </p:nvSpPr>
        <p:spPr>
          <a:xfrm>
            <a:off x="338954" y="3893305"/>
            <a:ext cx="5321685" cy="2831544"/>
          </a:xfrm>
          <a:custGeom>
            <a:avLst/>
            <a:gdLst/>
            <a:ahLst/>
            <a:cxnLst/>
            <a:rect l="l" t="t" r="r" b="b"/>
            <a:pathLst>
              <a:path w="3290241" h="2125848">
                <a:moveTo>
                  <a:pt x="0" y="0"/>
                </a:moveTo>
                <a:lnTo>
                  <a:pt x="3290240" y="0"/>
                </a:lnTo>
                <a:lnTo>
                  <a:pt x="3290240" y="2125848"/>
                </a:lnTo>
                <a:lnTo>
                  <a:pt x="0" y="21258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defTabSz="60960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Hộp Văn bản 5"/>
          <p:cNvSpPr txBox="1"/>
          <p:nvPr/>
        </p:nvSpPr>
        <p:spPr>
          <a:xfrm>
            <a:off x="520315" y="4191000"/>
            <a:ext cx="4823279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 của cây, thường mọc ở cành hay thân, thường có hình dẹt, màu lục.</a:t>
            </a:r>
            <a:endParaRPr lang="vi-VN" sz="3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2"/>
          <p:cNvSpPr/>
          <p:nvPr/>
        </p:nvSpPr>
        <p:spPr>
          <a:xfrm>
            <a:off x="6613594" y="3862526"/>
            <a:ext cx="5321685" cy="2831544"/>
          </a:xfrm>
          <a:custGeom>
            <a:avLst/>
            <a:gdLst/>
            <a:ahLst/>
            <a:cxnLst/>
            <a:rect l="l" t="t" r="r" b="b"/>
            <a:pathLst>
              <a:path w="3290241" h="2125848">
                <a:moveTo>
                  <a:pt x="0" y="0"/>
                </a:moveTo>
                <a:lnTo>
                  <a:pt x="3290240" y="0"/>
                </a:lnTo>
                <a:lnTo>
                  <a:pt x="3290240" y="2125848"/>
                </a:lnTo>
                <a:lnTo>
                  <a:pt x="0" y="21258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defTabSz="60960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Hộp Văn bản 7"/>
          <p:cNvSpPr txBox="1"/>
          <p:nvPr/>
        </p:nvSpPr>
        <p:spPr>
          <a:xfrm>
            <a:off x="6756400" y="4191000"/>
            <a:ext cx="48232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những sự vật có hình tấm mảnh nhẹ hoặc giống như hình cái lá. </a:t>
            </a:r>
            <a:endParaRPr lang="vi-VN" sz="3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8"/>
          <p:cNvSpPr txBox="1"/>
          <p:nvPr/>
        </p:nvSpPr>
        <p:spPr>
          <a:xfrm>
            <a:off x="970394" y="3121224"/>
            <a:ext cx="4058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00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có màu xanh.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10"/>
          <p:cNvSpPr txBox="1"/>
          <p:nvPr/>
        </p:nvSpPr>
        <p:spPr>
          <a:xfrm>
            <a:off x="6858000" y="2692976"/>
            <a:ext cx="5077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00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 ô-zôn là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chắn của trái đất.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ai Trò Của Tầng Ozon? Vì Sao Suy Giảm Tầng Ozo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36" y="329289"/>
            <a:ext cx="4064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ây Xanh Vector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79" y="963950"/>
            <a:ext cx="2395209" cy="2157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6096000" y="1119352"/>
            <a:ext cx="0" cy="49195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9" y="-374073"/>
            <a:ext cx="1079399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0" y="1"/>
            <a:ext cx="12192000" cy="6858000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401053" y="653857"/>
            <a:ext cx="1138989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từ ngữ tương ứng với mỗi nghĩa: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Đầu:</a:t>
            </a:r>
            <a:endParaRPr kumimoji="0" lang="vi-VN" sz="4400" b="1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Phần trên cùng của thân thể người, nơi có bộ óc và nhiều giác quan khác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cái đầu, đầu em bé....</a:t>
            </a:r>
            <a:endParaRPr kumimoji="0" lang="vi-VN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Phần trước nhất hoặc phần trên cùng của một số vật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lang="en-US" sz="4400" i="1">
                <a:solidFill>
                  <a:srgbClr val="FF0000"/>
                </a:solidFill>
                <a:latin typeface="Arial" panose="020B0604020202020204" pitchFamily="34" charset="0"/>
              </a:rPr>
              <a:t>đầu giường, 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 tàu, đầu máy bay, đầu tủ....</a:t>
            </a:r>
            <a:endParaRPr kumimoji="0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0" y="1"/>
            <a:ext cx="12192000" cy="6858000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Hình chữ nhật 3"/>
          <p:cNvSpPr/>
          <p:nvPr/>
        </p:nvSpPr>
        <p:spPr>
          <a:xfrm>
            <a:off x="780454" y="329289"/>
            <a:ext cx="1505545" cy="615553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endParaRPr kumimoji="0" lang="vi-VN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2"/>
          <p:cNvSpPr/>
          <p:nvPr/>
        </p:nvSpPr>
        <p:spPr>
          <a:xfrm>
            <a:off x="377510" y="3862526"/>
            <a:ext cx="5321685" cy="2831544"/>
          </a:xfrm>
          <a:custGeom>
            <a:avLst/>
            <a:gdLst/>
            <a:ahLst/>
            <a:cxnLst/>
            <a:rect l="l" t="t" r="r" b="b"/>
            <a:pathLst>
              <a:path w="3290241" h="2125848">
                <a:moveTo>
                  <a:pt x="0" y="0"/>
                </a:moveTo>
                <a:lnTo>
                  <a:pt x="3290240" y="0"/>
                </a:lnTo>
                <a:lnTo>
                  <a:pt x="3290240" y="2125848"/>
                </a:lnTo>
                <a:lnTo>
                  <a:pt x="0" y="21258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26712" y="4220387"/>
            <a:ext cx="48232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 trên cùng của thân thể người, nơi có bộ óc và nhiều giác quan khác.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12"/>
          <p:cNvSpPr/>
          <p:nvPr/>
        </p:nvSpPr>
        <p:spPr>
          <a:xfrm>
            <a:off x="6613594" y="3862526"/>
            <a:ext cx="5321685" cy="2831544"/>
          </a:xfrm>
          <a:custGeom>
            <a:avLst/>
            <a:gdLst/>
            <a:ahLst/>
            <a:cxnLst/>
            <a:rect l="l" t="t" r="r" b="b"/>
            <a:pathLst>
              <a:path w="3290241" h="2125848">
                <a:moveTo>
                  <a:pt x="0" y="0"/>
                </a:moveTo>
                <a:lnTo>
                  <a:pt x="3290240" y="0"/>
                </a:lnTo>
                <a:lnTo>
                  <a:pt x="3290240" y="2125848"/>
                </a:lnTo>
                <a:lnTo>
                  <a:pt x="0" y="21258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6756400" y="4308478"/>
            <a:ext cx="48232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 trước nhất hoặc phần trên cùng của một số vật.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2297484" y="1911627"/>
            <a:ext cx="36220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bé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đội chiếc mũ đỏ xinh xắn.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ộp Văn bản 10"/>
          <p:cNvSpPr txBox="1"/>
          <p:nvPr/>
        </p:nvSpPr>
        <p:spPr>
          <a:xfrm>
            <a:off x="6699227" y="2631095"/>
            <a:ext cx="51788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giường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được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trang trí hình chú thỏ ngộ nghĩnh.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Hình ảnh Em Bé đội Mũ đỏ Xinh đẹp PNG , đứa Bé, Dễ Thương, đáng Yêu PNG  trong suốt và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5" y="1550816"/>
            <a:ext cx="2614754" cy="196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ường Ngủ Cho Bé Sơ Sinh Và Những Điều Cần Biế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706" y="282492"/>
            <a:ext cx="2351004" cy="235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đồng hồ, Phim hoạt hình, Hoạt hình, phim hoạt hình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904"/>
            <a:ext cx="12192000" cy="7036904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3031731" y="191447"/>
            <a:ext cx="6129807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FF5B9D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TIẾP SỨC</a:t>
            </a:r>
            <a:endParaRPr kumimoji="0" lang="en-US" sz="5400" b="0" i="0" u="none" strike="noStrike" kern="1200" cap="none" spc="0" normalizeH="0" baseline="0" noProof="0">
              <a:ln w="28575">
                <a:solidFill>
                  <a:prstClr val="white"/>
                </a:solidFill>
              </a:ln>
              <a:solidFill>
                <a:srgbClr val="FF5B9D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FF5B9D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FF5B9D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ĐẶ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FF5B9D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T CÂU</a:t>
            </a:r>
            <a:endParaRPr kumimoji="0" lang="en-US" sz="5400" b="0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5B9D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/>
          <p:cNvGrpSpPr/>
          <p:nvPr/>
        </p:nvGrpSpPr>
        <p:grpSpPr>
          <a:xfrm>
            <a:off x="1221241" y="5237188"/>
            <a:ext cx="9045724" cy="1620812"/>
            <a:chOff x="1221241" y="5237188"/>
            <a:chExt cx="9045724" cy="1620812"/>
          </a:xfrm>
        </p:grpSpPr>
        <p:pic>
          <p:nvPicPr>
            <p:cNvPr id="11" name="Hình ảnh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62" b="90213" l="6066" r="97641">
                          <a14:foregroundMark x1="8930" y1="71489" x2="14322" y2="86383"/>
                          <a14:foregroundMark x1="14322" y1="86383" x2="50463" y2="91915"/>
                          <a14:foregroundMark x1="50463" y1="91915" x2="79865" y2="85957"/>
                          <a14:foregroundMark x1="79865" y1="85957" x2="88627" y2="90638"/>
                          <a14:foregroundMark x1="89385" y1="34043" x2="92839" y2="76596"/>
                          <a14:foregroundMark x1="95366" y1="57021" x2="97725" y2="69787"/>
                          <a14:foregroundMark x1="6487" y1="64681" x2="6066" y2="72340"/>
                          <a14:foregroundMark x1="15501" y1="10213" x2="23083" y2="11915"/>
                          <a14:foregroundMark x1="23083" y1="11915" x2="32856" y2="11915"/>
                          <a14:foregroundMark x1="32856" y1="11915" x2="46588" y2="12340"/>
                          <a14:foregroundMark x1="55939" y1="10638" x2="62932" y2="9787"/>
                          <a14:foregroundMark x1="62932" y1="9787" x2="64532" y2="11064"/>
                          <a14:foregroundMark x1="74052" y1="10213" x2="80876" y2="10638"/>
                          <a14:foregroundMark x1="80876" y1="10638" x2="86942" y2="10213"/>
                          <a14:foregroundMark x1="86942" y1="10213" x2="88627" y2="10638"/>
                          <a14:foregroundMark x1="80118" y1="11915" x2="86268" y2="11915"/>
                          <a14:foregroundMark x1="86268" y1="11915" x2="88880" y2="11489"/>
                          <a14:backgroundMark x1="20219" y1="32766" x2="49705" y2="45532"/>
                          <a14:backgroundMark x1="49705" y1="45532" x2="64195" y2="34043"/>
                          <a14:backgroundMark x1="64195" y1="34043" x2="68324" y2="24255"/>
                          <a14:backgroundMark x1="62342" y1="24681" x2="69166" y2="32766"/>
                          <a14:backgroundMark x1="69166" y1="32766" x2="69166" y2="33191"/>
                        </a14:backgroundRemoval>
                      </a14:imgEffect>
                    </a14:imgLayer>
                  </a14:imgProps>
                </a:ext>
              </a:extLst>
            </a:blip>
            <a:srcRect t="9495"/>
            <a:stretch>
              <a:fillRect/>
            </a:stretch>
          </p:blipFill>
          <p:spPr>
            <a:xfrm>
              <a:off x="1221241" y="5237188"/>
              <a:ext cx="9045724" cy="1620812"/>
            </a:xfrm>
            <a:prstGeom prst="rect">
              <a:avLst/>
            </a:prstGeom>
          </p:spPr>
        </p:pic>
        <p:sp>
          <p:nvSpPr>
            <p:cNvPr id="12" name="Hình thang 11"/>
            <p:cNvSpPr/>
            <p:nvPr/>
          </p:nvSpPr>
          <p:spPr>
            <a:xfrm>
              <a:off x="1587733" y="5237188"/>
              <a:ext cx="8679232" cy="1089670"/>
            </a:xfrm>
            <a:prstGeom prst="trapezoid">
              <a:avLst>
                <a:gd name="adj" fmla="val 93981"/>
              </a:avLst>
            </a:prstGeom>
            <a:solidFill>
              <a:srgbClr val="FFDD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Hình ảnh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>
            <a:fillRect/>
          </a:stretch>
        </p:blipFill>
        <p:spPr>
          <a:xfrm>
            <a:off x="9391748" y="3622864"/>
            <a:ext cx="2377811" cy="3464203"/>
          </a:xfrm>
          <a:prstGeom prst="rect">
            <a:avLst/>
          </a:prstGeom>
        </p:spPr>
      </p:pic>
      <p:pic>
        <p:nvPicPr>
          <p:cNvPr id="15" name="Hình ảnh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>
            <a:fillRect/>
          </a:stretch>
        </p:blipFill>
        <p:spPr>
          <a:xfrm>
            <a:off x="0" y="3291170"/>
            <a:ext cx="2628488" cy="4046667"/>
          </a:xfrm>
          <a:prstGeom prst="rect">
            <a:avLst/>
          </a:prstGeom>
        </p:spPr>
      </p:pic>
      <p:sp>
        <p:nvSpPr>
          <p:cNvPr id="1033" name="รูปแบบอิสระ 45"/>
          <p:cNvSpPr/>
          <p:nvPr/>
        </p:nvSpPr>
        <p:spPr>
          <a:xfrm>
            <a:off x="2833882" y="805239"/>
            <a:ext cx="5820442" cy="2097191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-1" fmla="*/ 807590 w 5016959"/>
              <a:gd name="connsiteY0-2" fmla="*/ 21546 h 3839713"/>
              <a:gd name="connsiteX1-3" fmla="*/ 215919 w 5016959"/>
              <a:gd name="connsiteY1-4" fmla="*/ 473367 h 3839713"/>
              <a:gd name="connsiteX2-5" fmla="*/ 162131 w 5016959"/>
              <a:gd name="connsiteY2-6" fmla="*/ 1258675 h 3839713"/>
              <a:gd name="connsiteX3-7" fmla="*/ 766 w 5016959"/>
              <a:gd name="connsiteY3-8" fmla="*/ 1882619 h 3839713"/>
              <a:gd name="connsiteX4-9" fmla="*/ 108343 w 5016959"/>
              <a:gd name="connsiteY4-10" fmla="*/ 2560350 h 3839713"/>
              <a:gd name="connsiteX5-11" fmla="*/ 269707 w 5016959"/>
              <a:gd name="connsiteY5-12" fmla="*/ 3431720 h 3839713"/>
              <a:gd name="connsiteX6-13" fmla="*/ 764559 w 5016959"/>
              <a:gd name="connsiteY6-14" fmla="*/ 3765207 h 3839713"/>
              <a:gd name="connsiteX7-15" fmla="*/ 1141077 w 5016959"/>
              <a:gd name="connsiteY7-16" fmla="*/ 3689903 h 3839713"/>
              <a:gd name="connsiteX8-17" fmla="*/ 1388503 w 5016959"/>
              <a:gd name="connsiteY8-18" fmla="*/ 3829753 h 3839713"/>
              <a:gd name="connsiteX9-19" fmla="*/ 1711232 w 5016959"/>
              <a:gd name="connsiteY9-20" fmla="*/ 3818995 h 3839713"/>
              <a:gd name="connsiteX10-21" fmla="*/ 2001689 w 5016959"/>
              <a:gd name="connsiteY10-22" fmla="*/ 3743692 h 3839713"/>
              <a:gd name="connsiteX11-23" fmla="*/ 2808512 w 5016959"/>
              <a:gd name="connsiteY11-24" fmla="*/ 3808237 h 3839713"/>
              <a:gd name="connsiteX12-25" fmla="*/ 3400183 w 5016959"/>
              <a:gd name="connsiteY12-26" fmla="*/ 3668388 h 3839713"/>
              <a:gd name="connsiteX13-27" fmla="*/ 4260794 w 5016959"/>
              <a:gd name="connsiteY13-28" fmla="*/ 3689903 h 3839713"/>
              <a:gd name="connsiteX14-29" fmla="*/ 4852465 w 5016959"/>
              <a:gd name="connsiteY14-30" fmla="*/ 3281113 h 3839713"/>
              <a:gd name="connsiteX15-31" fmla="*/ 4927769 w 5016959"/>
              <a:gd name="connsiteY15-32" fmla="*/ 2194590 h 3839713"/>
              <a:gd name="connsiteX16-33" fmla="*/ 5013830 w 5016959"/>
              <a:gd name="connsiteY16-34" fmla="*/ 1140341 h 3839713"/>
              <a:gd name="connsiteX17-35" fmla="*/ 4809434 w 5016959"/>
              <a:gd name="connsiteY17-36" fmla="*/ 548670 h 3839713"/>
              <a:gd name="connsiteX18-37" fmla="*/ 4174733 w 5016959"/>
              <a:gd name="connsiteY18-38" fmla="*/ 118364 h 3839713"/>
              <a:gd name="connsiteX19-39" fmla="*/ 3948823 w 5016959"/>
              <a:gd name="connsiteY19-40" fmla="*/ 96849 h 3839713"/>
              <a:gd name="connsiteX20-41" fmla="*/ 3733670 w 5016959"/>
              <a:gd name="connsiteY20-42" fmla="*/ 30 h 3839713"/>
              <a:gd name="connsiteX21-43" fmla="*/ 3055938 w 5016959"/>
              <a:gd name="connsiteY21-44" fmla="*/ 107607 h 3839713"/>
              <a:gd name="connsiteX22-45" fmla="*/ 2507298 w 5016959"/>
              <a:gd name="connsiteY22-46" fmla="*/ 30 h 3839713"/>
              <a:gd name="connsiteX23-47" fmla="*/ 2507298 w 5016959"/>
              <a:gd name="connsiteY23-48" fmla="*/ 30 h 3839713"/>
              <a:gd name="connsiteX24-49" fmla="*/ 2087750 w 5016959"/>
              <a:gd name="connsiteY24-50" fmla="*/ 53819 h 3839713"/>
              <a:gd name="connsiteX25-51" fmla="*/ 807590 w 5016959"/>
              <a:gd name="connsiteY25-52" fmla="*/ 21546 h 3839713"/>
              <a:gd name="connsiteX0-53" fmla="*/ 807590 w 5016959"/>
              <a:gd name="connsiteY0-54" fmla="*/ 21546 h 3830371"/>
              <a:gd name="connsiteX1-55" fmla="*/ 215919 w 5016959"/>
              <a:gd name="connsiteY1-56" fmla="*/ 473367 h 3830371"/>
              <a:gd name="connsiteX2-57" fmla="*/ 162131 w 5016959"/>
              <a:gd name="connsiteY2-58" fmla="*/ 1258675 h 3830371"/>
              <a:gd name="connsiteX3-59" fmla="*/ 766 w 5016959"/>
              <a:gd name="connsiteY3-60" fmla="*/ 1882619 h 3830371"/>
              <a:gd name="connsiteX4-61" fmla="*/ 108343 w 5016959"/>
              <a:gd name="connsiteY4-62" fmla="*/ 2560350 h 3830371"/>
              <a:gd name="connsiteX5-63" fmla="*/ 269707 w 5016959"/>
              <a:gd name="connsiteY5-64" fmla="*/ 3431720 h 3830371"/>
              <a:gd name="connsiteX6-65" fmla="*/ 764559 w 5016959"/>
              <a:gd name="connsiteY6-66" fmla="*/ 3765207 h 3830371"/>
              <a:gd name="connsiteX7-67" fmla="*/ 1141077 w 5016959"/>
              <a:gd name="connsiteY7-68" fmla="*/ 3689903 h 3830371"/>
              <a:gd name="connsiteX8-69" fmla="*/ 1388503 w 5016959"/>
              <a:gd name="connsiteY8-70" fmla="*/ 3829753 h 3830371"/>
              <a:gd name="connsiteX9-71" fmla="*/ 2001689 w 5016959"/>
              <a:gd name="connsiteY9-72" fmla="*/ 3743692 h 3830371"/>
              <a:gd name="connsiteX10-73" fmla="*/ 2808512 w 5016959"/>
              <a:gd name="connsiteY10-74" fmla="*/ 3808237 h 3830371"/>
              <a:gd name="connsiteX11-75" fmla="*/ 3400183 w 5016959"/>
              <a:gd name="connsiteY11-76" fmla="*/ 3668388 h 3830371"/>
              <a:gd name="connsiteX12-77" fmla="*/ 4260794 w 5016959"/>
              <a:gd name="connsiteY12-78" fmla="*/ 3689903 h 3830371"/>
              <a:gd name="connsiteX13-79" fmla="*/ 4852465 w 5016959"/>
              <a:gd name="connsiteY13-80" fmla="*/ 3281113 h 3830371"/>
              <a:gd name="connsiteX14-81" fmla="*/ 4927769 w 5016959"/>
              <a:gd name="connsiteY14-82" fmla="*/ 2194590 h 3830371"/>
              <a:gd name="connsiteX15-83" fmla="*/ 5013830 w 5016959"/>
              <a:gd name="connsiteY15-84" fmla="*/ 1140341 h 3830371"/>
              <a:gd name="connsiteX16-85" fmla="*/ 4809434 w 5016959"/>
              <a:gd name="connsiteY16-86" fmla="*/ 548670 h 3830371"/>
              <a:gd name="connsiteX17-87" fmla="*/ 4174733 w 5016959"/>
              <a:gd name="connsiteY17-88" fmla="*/ 118364 h 3830371"/>
              <a:gd name="connsiteX18-89" fmla="*/ 3948823 w 5016959"/>
              <a:gd name="connsiteY18-90" fmla="*/ 96849 h 3830371"/>
              <a:gd name="connsiteX19-91" fmla="*/ 3733670 w 5016959"/>
              <a:gd name="connsiteY19-92" fmla="*/ 30 h 3830371"/>
              <a:gd name="connsiteX20-93" fmla="*/ 3055938 w 5016959"/>
              <a:gd name="connsiteY20-94" fmla="*/ 107607 h 3830371"/>
              <a:gd name="connsiteX21-95" fmla="*/ 2507298 w 5016959"/>
              <a:gd name="connsiteY21-96" fmla="*/ 30 h 3830371"/>
              <a:gd name="connsiteX22-97" fmla="*/ 2507298 w 5016959"/>
              <a:gd name="connsiteY22-98" fmla="*/ 30 h 3830371"/>
              <a:gd name="connsiteX23-99" fmla="*/ 2087750 w 5016959"/>
              <a:gd name="connsiteY23-100" fmla="*/ 53819 h 3830371"/>
              <a:gd name="connsiteX24-101" fmla="*/ 807590 w 5016959"/>
              <a:gd name="connsiteY24-102" fmla="*/ 21546 h 3830371"/>
              <a:gd name="connsiteX0-103" fmla="*/ 807590 w 5016959"/>
              <a:gd name="connsiteY0-104" fmla="*/ 21546 h 3839292"/>
              <a:gd name="connsiteX1-105" fmla="*/ 215919 w 5016959"/>
              <a:gd name="connsiteY1-106" fmla="*/ 473367 h 3839292"/>
              <a:gd name="connsiteX2-107" fmla="*/ 162131 w 5016959"/>
              <a:gd name="connsiteY2-108" fmla="*/ 1258675 h 3839292"/>
              <a:gd name="connsiteX3-109" fmla="*/ 766 w 5016959"/>
              <a:gd name="connsiteY3-110" fmla="*/ 1882619 h 3839292"/>
              <a:gd name="connsiteX4-111" fmla="*/ 108343 w 5016959"/>
              <a:gd name="connsiteY4-112" fmla="*/ 2560350 h 3839292"/>
              <a:gd name="connsiteX5-113" fmla="*/ 269707 w 5016959"/>
              <a:gd name="connsiteY5-114" fmla="*/ 3431720 h 3839292"/>
              <a:gd name="connsiteX6-115" fmla="*/ 764559 w 5016959"/>
              <a:gd name="connsiteY6-116" fmla="*/ 3765207 h 3839292"/>
              <a:gd name="connsiteX7-117" fmla="*/ 1141077 w 5016959"/>
              <a:gd name="connsiteY7-118" fmla="*/ 3689903 h 3839292"/>
              <a:gd name="connsiteX8-119" fmla="*/ 1540903 w 5016959"/>
              <a:gd name="connsiteY8-120" fmla="*/ 3838718 h 3839292"/>
              <a:gd name="connsiteX9-121" fmla="*/ 2001689 w 5016959"/>
              <a:gd name="connsiteY9-122" fmla="*/ 3743692 h 3839292"/>
              <a:gd name="connsiteX10-123" fmla="*/ 2808512 w 5016959"/>
              <a:gd name="connsiteY10-124" fmla="*/ 3808237 h 3839292"/>
              <a:gd name="connsiteX11-125" fmla="*/ 3400183 w 5016959"/>
              <a:gd name="connsiteY11-126" fmla="*/ 3668388 h 3839292"/>
              <a:gd name="connsiteX12-127" fmla="*/ 4260794 w 5016959"/>
              <a:gd name="connsiteY12-128" fmla="*/ 3689903 h 3839292"/>
              <a:gd name="connsiteX13-129" fmla="*/ 4852465 w 5016959"/>
              <a:gd name="connsiteY13-130" fmla="*/ 3281113 h 3839292"/>
              <a:gd name="connsiteX14-131" fmla="*/ 4927769 w 5016959"/>
              <a:gd name="connsiteY14-132" fmla="*/ 2194590 h 3839292"/>
              <a:gd name="connsiteX15-133" fmla="*/ 5013830 w 5016959"/>
              <a:gd name="connsiteY15-134" fmla="*/ 1140341 h 3839292"/>
              <a:gd name="connsiteX16-135" fmla="*/ 4809434 w 5016959"/>
              <a:gd name="connsiteY16-136" fmla="*/ 548670 h 3839292"/>
              <a:gd name="connsiteX17-137" fmla="*/ 4174733 w 5016959"/>
              <a:gd name="connsiteY17-138" fmla="*/ 118364 h 3839292"/>
              <a:gd name="connsiteX18-139" fmla="*/ 3948823 w 5016959"/>
              <a:gd name="connsiteY18-140" fmla="*/ 96849 h 3839292"/>
              <a:gd name="connsiteX19-141" fmla="*/ 3733670 w 5016959"/>
              <a:gd name="connsiteY19-142" fmla="*/ 30 h 3839292"/>
              <a:gd name="connsiteX20-143" fmla="*/ 3055938 w 5016959"/>
              <a:gd name="connsiteY20-144" fmla="*/ 107607 h 3839292"/>
              <a:gd name="connsiteX21-145" fmla="*/ 2507298 w 5016959"/>
              <a:gd name="connsiteY21-146" fmla="*/ 30 h 3839292"/>
              <a:gd name="connsiteX22-147" fmla="*/ 2507298 w 5016959"/>
              <a:gd name="connsiteY22-148" fmla="*/ 30 h 3839292"/>
              <a:gd name="connsiteX23-149" fmla="*/ 2087750 w 5016959"/>
              <a:gd name="connsiteY23-150" fmla="*/ 53819 h 3839292"/>
              <a:gd name="connsiteX24-151" fmla="*/ 807590 w 5016959"/>
              <a:gd name="connsiteY24-152" fmla="*/ 21546 h 3839292"/>
              <a:gd name="connsiteX0-153" fmla="*/ 807590 w 5016959"/>
              <a:gd name="connsiteY0-154" fmla="*/ 21546 h 3839292"/>
              <a:gd name="connsiteX1-155" fmla="*/ 215919 w 5016959"/>
              <a:gd name="connsiteY1-156" fmla="*/ 473367 h 3839292"/>
              <a:gd name="connsiteX2-157" fmla="*/ 162131 w 5016959"/>
              <a:gd name="connsiteY2-158" fmla="*/ 1258675 h 3839292"/>
              <a:gd name="connsiteX3-159" fmla="*/ 766 w 5016959"/>
              <a:gd name="connsiteY3-160" fmla="*/ 1882619 h 3839292"/>
              <a:gd name="connsiteX4-161" fmla="*/ 108343 w 5016959"/>
              <a:gd name="connsiteY4-162" fmla="*/ 2560350 h 3839292"/>
              <a:gd name="connsiteX5-163" fmla="*/ 269707 w 5016959"/>
              <a:gd name="connsiteY5-164" fmla="*/ 3431720 h 3839292"/>
              <a:gd name="connsiteX6-165" fmla="*/ 585265 w 5016959"/>
              <a:gd name="connsiteY6-166" fmla="*/ 3729349 h 3839292"/>
              <a:gd name="connsiteX7-167" fmla="*/ 1141077 w 5016959"/>
              <a:gd name="connsiteY7-168" fmla="*/ 3689903 h 3839292"/>
              <a:gd name="connsiteX8-169" fmla="*/ 1540903 w 5016959"/>
              <a:gd name="connsiteY8-170" fmla="*/ 3838718 h 3839292"/>
              <a:gd name="connsiteX9-171" fmla="*/ 2001689 w 5016959"/>
              <a:gd name="connsiteY9-172" fmla="*/ 3743692 h 3839292"/>
              <a:gd name="connsiteX10-173" fmla="*/ 2808512 w 5016959"/>
              <a:gd name="connsiteY10-174" fmla="*/ 3808237 h 3839292"/>
              <a:gd name="connsiteX11-175" fmla="*/ 3400183 w 5016959"/>
              <a:gd name="connsiteY11-176" fmla="*/ 3668388 h 3839292"/>
              <a:gd name="connsiteX12-177" fmla="*/ 4260794 w 5016959"/>
              <a:gd name="connsiteY12-178" fmla="*/ 3689903 h 3839292"/>
              <a:gd name="connsiteX13-179" fmla="*/ 4852465 w 5016959"/>
              <a:gd name="connsiteY13-180" fmla="*/ 3281113 h 3839292"/>
              <a:gd name="connsiteX14-181" fmla="*/ 4927769 w 5016959"/>
              <a:gd name="connsiteY14-182" fmla="*/ 2194590 h 3839292"/>
              <a:gd name="connsiteX15-183" fmla="*/ 5013830 w 5016959"/>
              <a:gd name="connsiteY15-184" fmla="*/ 1140341 h 3839292"/>
              <a:gd name="connsiteX16-185" fmla="*/ 4809434 w 5016959"/>
              <a:gd name="connsiteY16-186" fmla="*/ 548670 h 3839292"/>
              <a:gd name="connsiteX17-187" fmla="*/ 4174733 w 5016959"/>
              <a:gd name="connsiteY17-188" fmla="*/ 118364 h 3839292"/>
              <a:gd name="connsiteX18-189" fmla="*/ 3948823 w 5016959"/>
              <a:gd name="connsiteY18-190" fmla="*/ 96849 h 3839292"/>
              <a:gd name="connsiteX19-191" fmla="*/ 3733670 w 5016959"/>
              <a:gd name="connsiteY19-192" fmla="*/ 30 h 3839292"/>
              <a:gd name="connsiteX20-193" fmla="*/ 3055938 w 5016959"/>
              <a:gd name="connsiteY20-194" fmla="*/ 107607 h 3839292"/>
              <a:gd name="connsiteX21-195" fmla="*/ 2507298 w 5016959"/>
              <a:gd name="connsiteY21-196" fmla="*/ 30 h 3839292"/>
              <a:gd name="connsiteX22-197" fmla="*/ 2507298 w 5016959"/>
              <a:gd name="connsiteY22-198" fmla="*/ 30 h 3839292"/>
              <a:gd name="connsiteX23-199" fmla="*/ 2087750 w 5016959"/>
              <a:gd name="connsiteY23-200" fmla="*/ 53819 h 3839292"/>
              <a:gd name="connsiteX24-201" fmla="*/ 807590 w 5016959"/>
              <a:gd name="connsiteY24-202" fmla="*/ 21546 h 3839292"/>
              <a:gd name="connsiteX0-203" fmla="*/ 807590 w 5016959"/>
              <a:gd name="connsiteY0-204" fmla="*/ 21546 h 3839292"/>
              <a:gd name="connsiteX1-205" fmla="*/ 215919 w 5016959"/>
              <a:gd name="connsiteY1-206" fmla="*/ 473367 h 3839292"/>
              <a:gd name="connsiteX2-207" fmla="*/ 162131 w 5016959"/>
              <a:gd name="connsiteY2-208" fmla="*/ 1258675 h 3839292"/>
              <a:gd name="connsiteX3-209" fmla="*/ 766 w 5016959"/>
              <a:gd name="connsiteY3-210" fmla="*/ 1882619 h 3839292"/>
              <a:gd name="connsiteX4-211" fmla="*/ 108343 w 5016959"/>
              <a:gd name="connsiteY4-212" fmla="*/ 2560350 h 3839292"/>
              <a:gd name="connsiteX5-213" fmla="*/ 269707 w 5016959"/>
              <a:gd name="connsiteY5-214" fmla="*/ 3431720 h 3839292"/>
              <a:gd name="connsiteX6-215" fmla="*/ 585265 w 5016959"/>
              <a:gd name="connsiteY6-216" fmla="*/ 3729349 h 3839292"/>
              <a:gd name="connsiteX7-217" fmla="*/ 1141077 w 5016959"/>
              <a:gd name="connsiteY7-218" fmla="*/ 3689903 h 3839292"/>
              <a:gd name="connsiteX8-219" fmla="*/ 1540903 w 5016959"/>
              <a:gd name="connsiteY8-220" fmla="*/ 3838718 h 3839292"/>
              <a:gd name="connsiteX9-221" fmla="*/ 2001689 w 5016959"/>
              <a:gd name="connsiteY9-222" fmla="*/ 3743692 h 3839292"/>
              <a:gd name="connsiteX10-223" fmla="*/ 2808512 w 5016959"/>
              <a:gd name="connsiteY10-224" fmla="*/ 3808237 h 3839292"/>
              <a:gd name="connsiteX11-225" fmla="*/ 3400183 w 5016959"/>
              <a:gd name="connsiteY11-226" fmla="*/ 3668388 h 3839292"/>
              <a:gd name="connsiteX12-227" fmla="*/ 4260794 w 5016959"/>
              <a:gd name="connsiteY12-228" fmla="*/ 3689903 h 3839292"/>
              <a:gd name="connsiteX13-229" fmla="*/ 4852465 w 5016959"/>
              <a:gd name="connsiteY13-230" fmla="*/ 3281113 h 3839292"/>
              <a:gd name="connsiteX14-231" fmla="*/ 4927769 w 5016959"/>
              <a:gd name="connsiteY14-232" fmla="*/ 2194590 h 3839292"/>
              <a:gd name="connsiteX15-233" fmla="*/ 5013830 w 5016959"/>
              <a:gd name="connsiteY15-234" fmla="*/ 1140341 h 3839292"/>
              <a:gd name="connsiteX16-235" fmla="*/ 4809434 w 5016959"/>
              <a:gd name="connsiteY16-236" fmla="*/ 548670 h 3839292"/>
              <a:gd name="connsiteX17-237" fmla="*/ 4174733 w 5016959"/>
              <a:gd name="connsiteY17-238" fmla="*/ 118364 h 3839292"/>
              <a:gd name="connsiteX18-239" fmla="*/ 3948823 w 5016959"/>
              <a:gd name="connsiteY18-240" fmla="*/ 96849 h 3839292"/>
              <a:gd name="connsiteX19-241" fmla="*/ 3733670 w 5016959"/>
              <a:gd name="connsiteY19-242" fmla="*/ 30 h 3839292"/>
              <a:gd name="connsiteX20-243" fmla="*/ 3055938 w 5016959"/>
              <a:gd name="connsiteY20-244" fmla="*/ 107607 h 3839292"/>
              <a:gd name="connsiteX21-245" fmla="*/ 2507298 w 5016959"/>
              <a:gd name="connsiteY21-246" fmla="*/ 30 h 3839292"/>
              <a:gd name="connsiteX22-247" fmla="*/ 2507298 w 5016959"/>
              <a:gd name="connsiteY22-248" fmla="*/ 30 h 3839292"/>
              <a:gd name="connsiteX23-249" fmla="*/ 2087750 w 5016959"/>
              <a:gd name="connsiteY23-250" fmla="*/ 53819 h 3839292"/>
              <a:gd name="connsiteX24-251" fmla="*/ 807590 w 5016959"/>
              <a:gd name="connsiteY24-252" fmla="*/ 21546 h 3839292"/>
              <a:gd name="connsiteX0-253" fmla="*/ 807590 w 5016959"/>
              <a:gd name="connsiteY0-254" fmla="*/ 21546 h 3839292"/>
              <a:gd name="connsiteX1-255" fmla="*/ 215919 w 5016959"/>
              <a:gd name="connsiteY1-256" fmla="*/ 473367 h 3839292"/>
              <a:gd name="connsiteX2-257" fmla="*/ 162131 w 5016959"/>
              <a:gd name="connsiteY2-258" fmla="*/ 1258675 h 3839292"/>
              <a:gd name="connsiteX3-259" fmla="*/ 766 w 5016959"/>
              <a:gd name="connsiteY3-260" fmla="*/ 1882619 h 3839292"/>
              <a:gd name="connsiteX4-261" fmla="*/ 108343 w 5016959"/>
              <a:gd name="connsiteY4-262" fmla="*/ 2560350 h 3839292"/>
              <a:gd name="connsiteX5-263" fmla="*/ 269707 w 5016959"/>
              <a:gd name="connsiteY5-264" fmla="*/ 3431720 h 3839292"/>
              <a:gd name="connsiteX6-265" fmla="*/ 495618 w 5016959"/>
              <a:gd name="connsiteY6-266" fmla="*/ 3693490 h 3839292"/>
              <a:gd name="connsiteX7-267" fmla="*/ 1141077 w 5016959"/>
              <a:gd name="connsiteY7-268" fmla="*/ 3689903 h 3839292"/>
              <a:gd name="connsiteX8-269" fmla="*/ 1540903 w 5016959"/>
              <a:gd name="connsiteY8-270" fmla="*/ 3838718 h 3839292"/>
              <a:gd name="connsiteX9-271" fmla="*/ 2001689 w 5016959"/>
              <a:gd name="connsiteY9-272" fmla="*/ 3743692 h 3839292"/>
              <a:gd name="connsiteX10-273" fmla="*/ 2808512 w 5016959"/>
              <a:gd name="connsiteY10-274" fmla="*/ 3808237 h 3839292"/>
              <a:gd name="connsiteX11-275" fmla="*/ 3400183 w 5016959"/>
              <a:gd name="connsiteY11-276" fmla="*/ 3668388 h 3839292"/>
              <a:gd name="connsiteX12-277" fmla="*/ 4260794 w 5016959"/>
              <a:gd name="connsiteY12-278" fmla="*/ 3689903 h 3839292"/>
              <a:gd name="connsiteX13-279" fmla="*/ 4852465 w 5016959"/>
              <a:gd name="connsiteY13-280" fmla="*/ 3281113 h 3839292"/>
              <a:gd name="connsiteX14-281" fmla="*/ 4927769 w 5016959"/>
              <a:gd name="connsiteY14-282" fmla="*/ 2194590 h 3839292"/>
              <a:gd name="connsiteX15-283" fmla="*/ 5013830 w 5016959"/>
              <a:gd name="connsiteY15-284" fmla="*/ 1140341 h 3839292"/>
              <a:gd name="connsiteX16-285" fmla="*/ 4809434 w 5016959"/>
              <a:gd name="connsiteY16-286" fmla="*/ 548670 h 3839292"/>
              <a:gd name="connsiteX17-287" fmla="*/ 4174733 w 5016959"/>
              <a:gd name="connsiteY17-288" fmla="*/ 118364 h 3839292"/>
              <a:gd name="connsiteX18-289" fmla="*/ 3948823 w 5016959"/>
              <a:gd name="connsiteY18-290" fmla="*/ 96849 h 3839292"/>
              <a:gd name="connsiteX19-291" fmla="*/ 3733670 w 5016959"/>
              <a:gd name="connsiteY19-292" fmla="*/ 30 h 3839292"/>
              <a:gd name="connsiteX20-293" fmla="*/ 3055938 w 5016959"/>
              <a:gd name="connsiteY20-294" fmla="*/ 107607 h 3839292"/>
              <a:gd name="connsiteX21-295" fmla="*/ 2507298 w 5016959"/>
              <a:gd name="connsiteY21-296" fmla="*/ 30 h 3839292"/>
              <a:gd name="connsiteX22-297" fmla="*/ 2507298 w 5016959"/>
              <a:gd name="connsiteY22-298" fmla="*/ 30 h 3839292"/>
              <a:gd name="connsiteX23-299" fmla="*/ 2087750 w 5016959"/>
              <a:gd name="connsiteY23-300" fmla="*/ 53819 h 3839292"/>
              <a:gd name="connsiteX24-301" fmla="*/ 807590 w 5016959"/>
              <a:gd name="connsiteY24-302" fmla="*/ 21546 h 3839292"/>
              <a:gd name="connsiteX0-303" fmla="*/ 807472 w 5016841"/>
              <a:gd name="connsiteY0-304" fmla="*/ 21546 h 3839292"/>
              <a:gd name="connsiteX1-305" fmla="*/ 215801 w 5016841"/>
              <a:gd name="connsiteY1-306" fmla="*/ 473367 h 3839292"/>
              <a:gd name="connsiteX2-307" fmla="*/ 162013 w 5016841"/>
              <a:gd name="connsiteY2-308" fmla="*/ 1258675 h 3839292"/>
              <a:gd name="connsiteX3-309" fmla="*/ 648 w 5016841"/>
              <a:gd name="connsiteY3-310" fmla="*/ 1882619 h 3839292"/>
              <a:gd name="connsiteX4-311" fmla="*/ 108225 w 5016841"/>
              <a:gd name="connsiteY4-312" fmla="*/ 2560350 h 3839292"/>
              <a:gd name="connsiteX5-313" fmla="*/ 179942 w 5016841"/>
              <a:gd name="connsiteY5-314" fmla="*/ 3135885 h 3839292"/>
              <a:gd name="connsiteX6-315" fmla="*/ 495500 w 5016841"/>
              <a:gd name="connsiteY6-316" fmla="*/ 3693490 h 3839292"/>
              <a:gd name="connsiteX7-317" fmla="*/ 1140959 w 5016841"/>
              <a:gd name="connsiteY7-318" fmla="*/ 3689903 h 3839292"/>
              <a:gd name="connsiteX8-319" fmla="*/ 1540785 w 5016841"/>
              <a:gd name="connsiteY8-320" fmla="*/ 3838718 h 3839292"/>
              <a:gd name="connsiteX9-321" fmla="*/ 2001571 w 5016841"/>
              <a:gd name="connsiteY9-322" fmla="*/ 3743692 h 3839292"/>
              <a:gd name="connsiteX10-323" fmla="*/ 2808394 w 5016841"/>
              <a:gd name="connsiteY10-324" fmla="*/ 3808237 h 3839292"/>
              <a:gd name="connsiteX11-325" fmla="*/ 3400065 w 5016841"/>
              <a:gd name="connsiteY11-326" fmla="*/ 3668388 h 3839292"/>
              <a:gd name="connsiteX12-327" fmla="*/ 4260676 w 5016841"/>
              <a:gd name="connsiteY12-328" fmla="*/ 3689903 h 3839292"/>
              <a:gd name="connsiteX13-329" fmla="*/ 4852347 w 5016841"/>
              <a:gd name="connsiteY13-330" fmla="*/ 3281113 h 3839292"/>
              <a:gd name="connsiteX14-331" fmla="*/ 4927651 w 5016841"/>
              <a:gd name="connsiteY14-332" fmla="*/ 2194590 h 3839292"/>
              <a:gd name="connsiteX15-333" fmla="*/ 5013712 w 5016841"/>
              <a:gd name="connsiteY15-334" fmla="*/ 1140341 h 3839292"/>
              <a:gd name="connsiteX16-335" fmla="*/ 4809316 w 5016841"/>
              <a:gd name="connsiteY16-336" fmla="*/ 548670 h 3839292"/>
              <a:gd name="connsiteX17-337" fmla="*/ 4174615 w 5016841"/>
              <a:gd name="connsiteY17-338" fmla="*/ 118364 h 3839292"/>
              <a:gd name="connsiteX18-339" fmla="*/ 3948705 w 5016841"/>
              <a:gd name="connsiteY18-340" fmla="*/ 96849 h 3839292"/>
              <a:gd name="connsiteX19-341" fmla="*/ 3733552 w 5016841"/>
              <a:gd name="connsiteY19-342" fmla="*/ 30 h 3839292"/>
              <a:gd name="connsiteX20-343" fmla="*/ 3055820 w 5016841"/>
              <a:gd name="connsiteY20-344" fmla="*/ 107607 h 3839292"/>
              <a:gd name="connsiteX21-345" fmla="*/ 2507180 w 5016841"/>
              <a:gd name="connsiteY21-346" fmla="*/ 30 h 3839292"/>
              <a:gd name="connsiteX22-347" fmla="*/ 2507180 w 5016841"/>
              <a:gd name="connsiteY22-348" fmla="*/ 30 h 3839292"/>
              <a:gd name="connsiteX23-349" fmla="*/ 2087632 w 5016841"/>
              <a:gd name="connsiteY23-350" fmla="*/ 53819 h 3839292"/>
              <a:gd name="connsiteX24-351" fmla="*/ 807472 w 5016841"/>
              <a:gd name="connsiteY24-352" fmla="*/ 21546 h 3839292"/>
              <a:gd name="connsiteX0-353" fmla="*/ 807472 w 5016841"/>
              <a:gd name="connsiteY0-354" fmla="*/ 21546 h 3839292"/>
              <a:gd name="connsiteX1-355" fmla="*/ 215801 w 5016841"/>
              <a:gd name="connsiteY1-356" fmla="*/ 473367 h 3839292"/>
              <a:gd name="connsiteX2-357" fmla="*/ 162013 w 5016841"/>
              <a:gd name="connsiteY2-358" fmla="*/ 1258675 h 3839292"/>
              <a:gd name="connsiteX3-359" fmla="*/ 648 w 5016841"/>
              <a:gd name="connsiteY3-360" fmla="*/ 1882619 h 3839292"/>
              <a:gd name="connsiteX4-361" fmla="*/ 108225 w 5016841"/>
              <a:gd name="connsiteY4-362" fmla="*/ 2560350 h 3839292"/>
              <a:gd name="connsiteX5-363" fmla="*/ 179942 w 5016841"/>
              <a:gd name="connsiteY5-364" fmla="*/ 3135885 h 3839292"/>
              <a:gd name="connsiteX6-365" fmla="*/ 405853 w 5016841"/>
              <a:gd name="connsiteY6-366" fmla="*/ 3693490 h 3839292"/>
              <a:gd name="connsiteX7-367" fmla="*/ 1140959 w 5016841"/>
              <a:gd name="connsiteY7-368" fmla="*/ 3689903 h 3839292"/>
              <a:gd name="connsiteX8-369" fmla="*/ 1540785 w 5016841"/>
              <a:gd name="connsiteY8-370" fmla="*/ 3838718 h 3839292"/>
              <a:gd name="connsiteX9-371" fmla="*/ 2001571 w 5016841"/>
              <a:gd name="connsiteY9-372" fmla="*/ 3743692 h 3839292"/>
              <a:gd name="connsiteX10-373" fmla="*/ 2808394 w 5016841"/>
              <a:gd name="connsiteY10-374" fmla="*/ 3808237 h 3839292"/>
              <a:gd name="connsiteX11-375" fmla="*/ 3400065 w 5016841"/>
              <a:gd name="connsiteY11-376" fmla="*/ 3668388 h 3839292"/>
              <a:gd name="connsiteX12-377" fmla="*/ 4260676 w 5016841"/>
              <a:gd name="connsiteY12-378" fmla="*/ 3689903 h 3839292"/>
              <a:gd name="connsiteX13-379" fmla="*/ 4852347 w 5016841"/>
              <a:gd name="connsiteY13-380" fmla="*/ 3281113 h 3839292"/>
              <a:gd name="connsiteX14-381" fmla="*/ 4927651 w 5016841"/>
              <a:gd name="connsiteY14-382" fmla="*/ 2194590 h 3839292"/>
              <a:gd name="connsiteX15-383" fmla="*/ 5013712 w 5016841"/>
              <a:gd name="connsiteY15-384" fmla="*/ 1140341 h 3839292"/>
              <a:gd name="connsiteX16-385" fmla="*/ 4809316 w 5016841"/>
              <a:gd name="connsiteY16-386" fmla="*/ 548670 h 3839292"/>
              <a:gd name="connsiteX17-387" fmla="*/ 4174615 w 5016841"/>
              <a:gd name="connsiteY17-388" fmla="*/ 118364 h 3839292"/>
              <a:gd name="connsiteX18-389" fmla="*/ 3948705 w 5016841"/>
              <a:gd name="connsiteY18-390" fmla="*/ 96849 h 3839292"/>
              <a:gd name="connsiteX19-391" fmla="*/ 3733552 w 5016841"/>
              <a:gd name="connsiteY19-392" fmla="*/ 30 h 3839292"/>
              <a:gd name="connsiteX20-393" fmla="*/ 3055820 w 5016841"/>
              <a:gd name="connsiteY20-394" fmla="*/ 107607 h 3839292"/>
              <a:gd name="connsiteX21-395" fmla="*/ 2507180 w 5016841"/>
              <a:gd name="connsiteY21-396" fmla="*/ 30 h 3839292"/>
              <a:gd name="connsiteX22-397" fmla="*/ 2507180 w 5016841"/>
              <a:gd name="connsiteY22-398" fmla="*/ 30 h 3839292"/>
              <a:gd name="connsiteX23-399" fmla="*/ 2087632 w 5016841"/>
              <a:gd name="connsiteY23-400" fmla="*/ 53819 h 3839292"/>
              <a:gd name="connsiteX24-401" fmla="*/ 807472 w 5016841"/>
              <a:gd name="connsiteY24-402" fmla="*/ 21546 h 3839292"/>
              <a:gd name="connsiteX0-403" fmla="*/ 807472 w 5016841"/>
              <a:gd name="connsiteY0-404" fmla="*/ 21546 h 3839292"/>
              <a:gd name="connsiteX1-405" fmla="*/ 215801 w 5016841"/>
              <a:gd name="connsiteY1-406" fmla="*/ 473367 h 3839292"/>
              <a:gd name="connsiteX2-407" fmla="*/ 162013 w 5016841"/>
              <a:gd name="connsiteY2-408" fmla="*/ 1258675 h 3839292"/>
              <a:gd name="connsiteX3-409" fmla="*/ 648 w 5016841"/>
              <a:gd name="connsiteY3-410" fmla="*/ 1882619 h 3839292"/>
              <a:gd name="connsiteX4-411" fmla="*/ 108225 w 5016841"/>
              <a:gd name="connsiteY4-412" fmla="*/ 2560350 h 3839292"/>
              <a:gd name="connsiteX5-413" fmla="*/ 179942 w 5016841"/>
              <a:gd name="connsiteY5-414" fmla="*/ 3135885 h 3839292"/>
              <a:gd name="connsiteX6-415" fmla="*/ 405853 w 5016841"/>
              <a:gd name="connsiteY6-416" fmla="*/ 3693490 h 3839292"/>
              <a:gd name="connsiteX7-417" fmla="*/ 1140959 w 5016841"/>
              <a:gd name="connsiteY7-418" fmla="*/ 3689903 h 3839292"/>
              <a:gd name="connsiteX8-419" fmla="*/ 1540785 w 5016841"/>
              <a:gd name="connsiteY8-420" fmla="*/ 3838718 h 3839292"/>
              <a:gd name="connsiteX9-421" fmla="*/ 2001571 w 5016841"/>
              <a:gd name="connsiteY9-422" fmla="*/ 3743692 h 3839292"/>
              <a:gd name="connsiteX10-423" fmla="*/ 2808394 w 5016841"/>
              <a:gd name="connsiteY10-424" fmla="*/ 3808237 h 3839292"/>
              <a:gd name="connsiteX11-425" fmla="*/ 3400065 w 5016841"/>
              <a:gd name="connsiteY11-426" fmla="*/ 3668388 h 3839292"/>
              <a:gd name="connsiteX12-427" fmla="*/ 4260676 w 5016841"/>
              <a:gd name="connsiteY12-428" fmla="*/ 3689903 h 3839292"/>
              <a:gd name="connsiteX13-429" fmla="*/ 4852347 w 5016841"/>
              <a:gd name="connsiteY13-430" fmla="*/ 3281113 h 3839292"/>
              <a:gd name="connsiteX14-431" fmla="*/ 4927651 w 5016841"/>
              <a:gd name="connsiteY14-432" fmla="*/ 2194590 h 3839292"/>
              <a:gd name="connsiteX15-433" fmla="*/ 5013712 w 5016841"/>
              <a:gd name="connsiteY15-434" fmla="*/ 1140341 h 3839292"/>
              <a:gd name="connsiteX16-435" fmla="*/ 4809316 w 5016841"/>
              <a:gd name="connsiteY16-436" fmla="*/ 548670 h 3839292"/>
              <a:gd name="connsiteX17-437" fmla="*/ 4174615 w 5016841"/>
              <a:gd name="connsiteY17-438" fmla="*/ 118364 h 3839292"/>
              <a:gd name="connsiteX18-439" fmla="*/ 3948705 w 5016841"/>
              <a:gd name="connsiteY18-440" fmla="*/ 96849 h 3839292"/>
              <a:gd name="connsiteX19-441" fmla="*/ 3733552 w 5016841"/>
              <a:gd name="connsiteY19-442" fmla="*/ 30 h 3839292"/>
              <a:gd name="connsiteX20-443" fmla="*/ 3055820 w 5016841"/>
              <a:gd name="connsiteY20-444" fmla="*/ 107607 h 3839292"/>
              <a:gd name="connsiteX21-445" fmla="*/ 2507180 w 5016841"/>
              <a:gd name="connsiteY21-446" fmla="*/ 30 h 3839292"/>
              <a:gd name="connsiteX22-447" fmla="*/ 2507180 w 5016841"/>
              <a:gd name="connsiteY22-448" fmla="*/ 30 h 3839292"/>
              <a:gd name="connsiteX23-449" fmla="*/ 2087632 w 5016841"/>
              <a:gd name="connsiteY23-450" fmla="*/ 53819 h 3839292"/>
              <a:gd name="connsiteX24-451" fmla="*/ 807472 w 5016841"/>
              <a:gd name="connsiteY24-452" fmla="*/ 21546 h 3839292"/>
              <a:gd name="connsiteX0-453" fmla="*/ 807768 w 5017137"/>
              <a:gd name="connsiteY0-454" fmla="*/ 21546 h 3839292"/>
              <a:gd name="connsiteX1-455" fmla="*/ 216097 w 5017137"/>
              <a:gd name="connsiteY1-456" fmla="*/ 473367 h 3839292"/>
              <a:gd name="connsiteX2-457" fmla="*/ 162309 w 5017137"/>
              <a:gd name="connsiteY2-458" fmla="*/ 1258675 h 3839292"/>
              <a:gd name="connsiteX3-459" fmla="*/ 944 w 5017137"/>
              <a:gd name="connsiteY3-460" fmla="*/ 1882619 h 3839292"/>
              <a:gd name="connsiteX4-461" fmla="*/ 99556 w 5017137"/>
              <a:gd name="connsiteY4-462" fmla="*/ 2506562 h 3839292"/>
              <a:gd name="connsiteX5-463" fmla="*/ 180238 w 5017137"/>
              <a:gd name="connsiteY5-464" fmla="*/ 3135885 h 3839292"/>
              <a:gd name="connsiteX6-465" fmla="*/ 406149 w 5017137"/>
              <a:gd name="connsiteY6-466" fmla="*/ 3693490 h 3839292"/>
              <a:gd name="connsiteX7-467" fmla="*/ 1141255 w 5017137"/>
              <a:gd name="connsiteY7-468" fmla="*/ 3689903 h 3839292"/>
              <a:gd name="connsiteX8-469" fmla="*/ 1541081 w 5017137"/>
              <a:gd name="connsiteY8-470" fmla="*/ 3838718 h 3839292"/>
              <a:gd name="connsiteX9-471" fmla="*/ 2001867 w 5017137"/>
              <a:gd name="connsiteY9-472" fmla="*/ 3743692 h 3839292"/>
              <a:gd name="connsiteX10-473" fmla="*/ 2808690 w 5017137"/>
              <a:gd name="connsiteY10-474" fmla="*/ 3808237 h 3839292"/>
              <a:gd name="connsiteX11-475" fmla="*/ 3400361 w 5017137"/>
              <a:gd name="connsiteY11-476" fmla="*/ 3668388 h 3839292"/>
              <a:gd name="connsiteX12-477" fmla="*/ 4260972 w 5017137"/>
              <a:gd name="connsiteY12-478" fmla="*/ 3689903 h 3839292"/>
              <a:gd name="connsiteX13-479" fmla="*/ 4852643 w 5017137"/>
              <a:gd name="connsiteY13-480" fmla="*/ 3281113 h 3839292"/>
              <a:gd name="connsiteX14-481" fmla="*/ 4927947 w 5017137"/>
              <a:gd name="connsiteY14-482" fmla="*/ 2194590 h 3839292"/>
              <a:gd name="connsiteX15-483" fmla="*/ 5014008 w 5017137"/>
              <a:gd name="connsiteY15-484" fmla="*/ 1140341 h 3839292"/>
              <a:gd name="connsiteX16-485" fmla="*/ 4809612 w 5017137"/>
              <a:gd name="connsiteY16-486" fmla="*/ 548670 h 3839292"/>
              <a:gd name="connsiteX17-487" fmla="*/ 4174911 w 5017137"/>
              <a:gd name="connsiteY17-488" fmla="*/ 118364 h 3839292"/>
              <a:gd name="connsiteX18-489" fmla="*/ 3949001 w 5017137"/>
              <a:gd name="connsiteY18-490" fmla="*/ 96849 h 3839292"/>
              <a:gd name="connsiteX19-491" fmla="*/ 3733848 w 5017137"/>
              <a:gd name="connsiteY19-492" fmla="*/ 30 h 3839292"/>
              <a:gd name="connsiteX20-493" fmla="*/ 3056116 w 5017137"/>
              <a:gd name="connsiteY20-494" fmla="*/ 107607 h 3839292"/>
              <a:gd name="connsiteX21-495" fmla="*/ 2507476 w 5017137"/>
              <a:gd name="connsiteY21-496" fmla="*/ 30 h 3839292"/>
              <a:gd name="connsiteX22-497" fmla="*/ 2507476 w 5017137"/>
              <a:gd name="connsiteY22-498" fmla="*/ 30 h 3839292"/>
              <a:gd name="connsiteX23-499" fmla="*/ 2087928 w 5017137"/>
              <a:gd name="connsiteY23-500" fmla="*/ 53819 h 3839292"/>
              <a:gd name="connsiteX24-501" fmla="*/ 807768 w 5017137"/>
              <a:gd name="connsiteY24-502" fmla="*/ 21546 h 3839292"/>
              <a:gd name="connsiteX0-503" fmla="*/ 807768 w 5017137"/>
              <a:gd name="connsiteY0-504" fmla="*/ 21546 h 3839292"/>
              <a:gd name="connsiteX1-505" fmla="*/ 216097 w 5017137"/>
              <a:gd name="connsiteY1-506" fmla="*/ 473367 h 3839292"/>
              <a:gd name="connsiteX2-507" fmla="*/ 162309 w 5017137"/>
              <a:gd name="connsiteY2-508" fmla="*/ 1258675 h 3839292"/>
              <a:gd name="connsiteX3-509" fmla="*/ 944 w 5017137"/>
              <a:gd name="connsiteY3-510" fmla="*/ 1882619 h 3839292"/>
              <a:gd name="connsiteX4-511" fmla="*/ 99556 w 5017137"/>
              <a:gd name="connsiteY4-512" fmla="*/ 2506562 h 3839292"/>
              <a:gd name="connsiteX5-513" fmla="*/ 180238 w 5017137"/>
              <a:gd name="connsiteY5-514" fmla="*/ 3135885 h 3839292"/>
              <a:gd name="connsiteX6-515" fmla="*/ 406149 w 5017137"/>
              <a:gd name="connsiteY6-516" fmla="*/ 3693490 h 3839292"/>
              <a:gd name="connsiteX7-517" fmla="*/ 1141255 w 5017137"/>
              <a:gd name="connsiteY7-518" fmla="*/ 3689903 h 3839292"/>
              <a:gd name="connsiteX8-519" fmla="*/ 1541081 w 5017137"/>
              <a:gd name="connsiteY8-520" fmla="*/ 3838718 h 3839292"/>
              <a:gd name="connsiteX9-521" fmla="*/ 2001867 w 5017137"/>
              <a:gd name="connsiteY9-522" fmla="*/ 3743692 h 3839292"/>
              <a:gd name="connsiteX10-523" fmla="*/ 2808690 w 5017137"/>
              <a:gd name="connsiteY10-524" fmla="*/ 3808237 h 3839292"/>
              <a:gd name="connsiteX11-525" fmla="*/ 3400361 w 5017137"/>
              <a:gd name="connsiteY11-526" fmla="*/ 3668388 h 3839292"/>
              <a:gd name="connsiteX12-527" fmla="*/ 4260972 w 5017137"/>
              <a:gd name="connsiteY12-528" fmla="*/ 3689903 h 3839292"/>
              <a:gd name="connsiteX13-529" fmla="*/ 4852643 w 5017137"/>
              <a:gd name="connsiteY13-530" fmla="*/ 3281113 h 3839292"/>
              <a:gd name="connsiteX14-531" fmla="*/ 4927947 w 5017137"/>
              <a:gd name="connsiteY14-532" fmla="*/ 2194590 h 3839292"/>
              <a:gd name="connsiteX15-533" fmla="*/ 5014008 w 5017137"/>
              <a:gd name="connsiteY15-534" fmla="*/ 1140341 h 3839292"/>
              <a:gd name="connsiteX16-535" fmla="*/ 4809612 w 5017137"/>
              <a:gd name="connsiteY16-536" fmla="*/ 548670 h 3839292"/>
              <a:gd name="connsiteX17-537" fmla="*/ 4174911 w 5017137"/>
              <a:gd name="connsiteY17-538" fmla="*/ 118364 h 3839292"/>
              <a:gd name="connsiteX18-539" fmla="*/ 3949001 w 5017137"/>
              <a:gd name="connsiteY18-540" fmla="*/ 96849 h 3839292"/>
              <a:gd name="connsiteX19-541" fmla="*/ 3733848 w 5017137"/>
              <a:gd name="connsiteY19-542" fmla="*/ 30 h 3839292"/>
              <a:gd name="connsiteX20-543" fmla="*/ 3056116 w 5017137"/>
              <a:gd name="connsiteY20-544" fmla="*/ 107607 h 3839292"/>
              <a:gd name="connsiteX21-545" fmla="*/ 2507476 w 5017137"/>
              <a:gd name="connsiteY21-546" fmla="*/ 30 h 3839292"/>
              <a:gd name="connsiteX22-547" fmla="*/ 2507476 w 5017137"/>
              <a:gd name="connsiteY22-548" fmla="*/ 30 h 3839292"/>
              <a:gd name="connsiteX23-549" fmla="*/ 2087928 w 5017137"/>
              <a:gd name="connsiteY23-550" fmla="*/ 53819 h 3839292"/>
              <a:gd name="connsiteX24-551" fmla="*/ 807768 w 5017137"/>
              <a:gd name="connsiteY24-552" fmla="*/ 21546 h 3839292"/>
              <a:gd name="connsiteX0-553" fmla="*/ 816659 w 5026028"/>
              <a:gd name="connsiteY0-554" fmla="*/ 21546 h 3839292"/>
              <a:gd name="connsiteX1-555" fmla="*/ 224988 w 5026028"/>
              <a:gd name="connsiteY1-556" fmla="*/ 473367 h 3839292"/>
              <a:gd name="connsiteX2-557" fmla="*/ 171200 w 5026028"/>
              <a:gd name="connsiteY2-558" fmla="*/ 1258675 h 3839292"/>
              <a:gd name="connsiteX3-559" fmla="*/ 870 w 5026028"/>
              <a:gd name="connsiteY3-560" fmla="*/ 1900549 h 3839292"/>
              <a:gd name="connsiteX4-561" fmla="*/ 108447 w 5026028"/>
              <a:gd name="connsiteY4-562" fmla="*/ 2506562 h 3839292"/>
              <a:gd name="connsiteX5-563" fmla="*/ 189129 w 5026028"/>
              <a:gd name="connsiteY5-564" fmla="*/ 3135885 h 3839292"/>
              <a:gd name="connsiteX6-565" fmla="*/ 415040 w 5026028"/>
              <a:gd name="connsiteY6-566" fmla="*/ 3693490 h 3839292"/>
              <a:gd name="connsiteX7-567" fmla="*/ 1150146 w 5026028"/>
              <a:gd name="connsiteY7-568" fmla="*/ 3689903 h 3839292"/>
              <a:gd name="connsiteX8-569" fmla="*/ 1549972 w 5026028"/>
              <a:gd name="connsiteY8-570" fmla="*/ 3838718 h 3839292"/>
              <a:gd name="connsiteX9-571" fmla="*/ 2010758 w 5026028"/>
              <a:gd name="connsiteY9-572" fmla="*/ 3743692 h 3839292"/>
              <a:gd name="connsiteX10-573" fmla="*/ 2817581 w 5026028"/>
              <a:gd name="connsiteY10-574" fmla="*/ 3808237 h 3839292"/>
              <a:gd name="connsiteX11-575" fmla="*/ 3409252 w 5026028"/>
              <a:gd name="connsiteY11-576" fmla="*/ 3668388 h 3839292"/>
              <a:gd name="connsiteX12-577" fmla="*/ 4269863 w 5026028"/>
              <a:gd name="connsiteY12-578" fmla="*/ 3689903 h 3839292"/>
              <a:gd name="connsiteX13-579" fmla="*/ 4861534 w 5026028"/>
              <a:gd name="connsiteY13-580" fmla="*/ 3281113 h 3839292"/>
              <a:gd name="connsiteX14-581" fmla="*/ 4936838 w 5026028"/>
              <a:gd name="connsiteY14-582" fmla="*/ 2194590 h 3839292"/>
              <a:gd name="connsiteX15-583" fmla="*/ 5022899 w 5026028"/>
              <a:gd name="connsiteY15-584" fmla="*/ 1140341 h 3839292"/>
              <a:gd name="connsiteX16-585" fmla="*/ 4818503 w 5026028"/>
              <a:gd name="connsiteY16-586" fmla="*/ 548670 h 3839292"/>
              <a:gd name="connsiteX17-587" fmla="*/ 4183802 w 5026028"/>
              <a:gd name="connsiteY17-588" fmla="*/ 118364 h 3839292"/>
              <a:gd name="connsiteX18-589" fmla="*/ 3957892 w 5026028"/>
              <a:gd name="connsiteY18-590" fmla="*/ 96849 h 3839292"/>
              <a:gd name="connsiteX19-591" fmla="*/ 3742739 w 5026028"/>
              <a:gd name="connsiteY19-592" fmla="*/ 30 h 3839292"/>
              <a:gd name="connsiteX20-593" fmla="*/ 3065007 w 5026028"/>
              <a:gd name="connsiteY20-594" fmla="*/ 107607 h 3839292"/>
              <a:gd name="connsiteX21-595" fmla="*/ 2516367 w 5026028"/>
              <a:gd name="connsiteY21-596" fmla="*/ 30 h 3839292"/>
              <a:gd name="connsiteX22-597" fmla="*/ 2516367 w 5026028"/>
              <a:gd name="connsiteY22-598" fmla="*/ 30 h 3839292"/>
              <a:gd name="connsiteX23-599" fmla="*/ 2096819 w 5026028"/>
              <a:gd name="connsiteY23-600" fmla="*/ 53819 h 3839292"/>
              <a:gd name="connsiteX24-601" fmla="*/ 816659 w 5026028"/>
              <a:gd name="connsiteY24-602" fmla="*/ 21546 h 3839292"/>
              <a:gd name="connsiteX0-603" fmla="*/ 816659 w 5026028"/>
              <a:gd name="connsiteY0-604" fmla="*/ 21546 h 3839292"/>
              <a:gd name="connsiteX1-605" fmla="*/ 224988 w 5026028"/>
              <a:gd name="connsiteY1-606" fmla="*/ 473367 h 3839292"/>
              <a:gd name="connsiteX2-607" fmla="*/ 171200 w 5026028"/>
              <a:gd name="connsiteY2-608" fmla="*/ 1258675 h 3839292"/>
              <a:gd name="connsiteX3-609" fmla="*/ 870 w 5026028"/>
              <a:gd name="connsiteY3-610" fmla="*/ 1900549 h 3839292"/>
              <a:gd name="connsiteX4-611" fmla="*/ 108447 w 5026028"/>
              <a:gd name="connsiteY4-612" fmla="*/ 2506562 h 3839292"/>
              <a:gd name="connsiteX5-613" fmla="*/ 189129 w 5026028"/>
              <a:gd name="connsiteY5-614" fmla="*/ 3135885 h 3839292"/>
              <a:gd name="connsiteX6-615" fmla="*/ 415040 w 5026028"/>
              <a:gd name="connsiteY6-616" fmla="*/ 3693490 h 3839292"/>
              <a:gd name="connsiteX7-617" fmla="*/ 1150146 w 5026028"/>
              <a:gd name="connsiteY7-618" fmla="*/ 3689903 h 3839292"/>
              <a:gd name="connsiteX8-619" fmla="*/ 1549972 w 5026028"/>
              <a:gd name="connsiteY8-620" fmla="*/ 3838718 h 3839292"/>
              <a:gd name="connsiteX9-621" fmla="*/ 2010758 w 5026028"/>
              <a:gd name="connsiteY9-622" fmla="*/ 3743692 h 3839292"/>
              <a:gd name="connsiteX10-623" fmla="*/ 2817581 w 5026028"/>
              <a:gd name="connsiteY10-624" fmla="*/ 3808237 h 3839292"/>
              <a:gd name="connsiteX11-625" fmla="*/ 3409252 w 5026028"/>
              <a:gd name="connsiteY11-626" fmla="*/ 3668388 h 3839292"/>
              <a:gd name="connsiteX12-627" fmla="*/ 4269863 w 5026028"/>
              <a:gd name="connsiteY12-628" fmla="*/ 3689903 h 3839292"/>
              <a:gd name="connsiteX13-629" fmla="*/ 4861534 w 5026028"/>
              <a:gd name="connsiteY13-630" fmla="*/ 3281113 h 3839292"/>
              <a:gd name="connsiteX14-631" fmla="*/ 4936838 w 5026028"/>
              <a:gd name="connsiteY14-632" fmla="*/ 2194590 h 3839292"/>
              <a:gd name="connsiteX15-633" fmla="*/ 5022899 w 5026028"/>
              <a:gd name="connsiteY15-634" fmla="*/ 1140341 h 3839292"/>
              <a:gd name="connsiteX16-635" fmla="*/ 4818503 w 5026028"/>
              <a:gd name="connsiteY16-636" fmla="*/ 548670 h 3839292"/>
              <a:gd name="connsiteX17-637" fmla="*/ 4183802 w 5026028"/>
              <a:gd name="connsiteY17-638" fmla="*/ 118364 h 3839292"/>
              <a:gd name="connsiteX18-639" fmla="*/ 3957892 w 5026028"/>
              <a:gd name="connsiteY18-640" fmla="*/ 96849 h 3839292"/>
              <a:gd name="connsiteX19-641" fmla="*/ 3742739 w 5026028"/>
              <a:gd name="connsiteY19-642" fmla="*/ 30 h 3839292"/>
              <a:gd name="connsiteX20-643" fmla="*/ 3065007 w 5026028"/>
              <a:gd name="connsiteY20-644" fmla="*/ 107607 h 3839292"/>
              <a:gd name="connsiteX21-645" fmla="*/ 2516367 w 5026028"/>
              <a:gd name="connsiteY21-646" fmla="*/ 30 h 3839292"/>
              <a:gd name="connsiteX22-647" fmla="*/ 2516367 w 5026028"/>
              <a:gd name="connsiteY22-648" fmla="*/ 30 h 3839292"/>
              <a:gd name="connsiteX23-649" fmla="*/ 2096819 w 5026028"/>
              <a:gd name="connsiteY23-650" fmla="*/ 53819 h 3839292"/>
              <a:gd name="connsiteX24-651" fmla="*/ 816659 w 5026028"/>
              <a:gd name="connsiteY24-652" fmla="*/ 21546 h 3839292"/>
              <a:gd name="connsiteX0-653" fmla="*/ 816659 w 5026028"/>
              <a:gd name="connsiteY0-654" fmla="*/ 21546 h 3810013"/>
              <a:gd name="connsiteX1-655" fmla="*/ 224988 w 5026028"/>
              <a:gd name="connsiteY1-656" fmla="*/ 473367 h 3810013"/>
              <a:gd name="connsiteX2-657" fmla="*/ 171200 w 5026028"/>
              <a:gd name="connsiteY2-658" fmla="*/ 1258675 h 3810013"/>
              <a:gd name="connsiteX3-659" fmla="*/ 870 w 5026028"/>
              <a:gd name="connsiteY3-660" fmla="*/ 1900549 h 3810013"/>
              <a:gd name="connsiteX4-661" fmla="*/ 108447 w 5026028"/>
              <a:gd name="connsiteY4-662" fmla="*/ 2506562 h 3810013"/>
              <a:gd name="connsiteX5-663" fmla="*/ 189129 w 5026028"/>
              <a:gd name="connsiteY5-664" fmla="*/ 3135885 h 3810013"/>
              <a:gd name="connsiteX6-665" fmla="*/ 415040 w 5026028"/>
              <a:gd name="connsiteY6-666" fmla="*/ 3693490 h 3810013"/>
              <a:gd name="connsiteX7-667" fmla="*/ 1150146 w 5026028"/>
              <a:gd name="connsiteY7-668" fmla="*/ 3689903 h 3810013"/>
              <a:gd name="connsiteX8-669" fmla="*/ 2010758 w 5026028"/>
              <a:gd name="connsiteY8-670" fmla="*/ 3743692 h 3810013"/>
              <a:gd name="connsiteX9-671" fmla="*/ 2817581 w 5026028"/>
              <a:gd name="connsiteY9-672" fmla="*/ 3808237 h 3810013"/>
              <a:gd name="connsiteX10-673" fmla="*/ 3409252 w 5026028"/>
              <a:gd name="connsiteY10-674" fmla="*/ 3668388 h 3810013"/>
              <a:gd name="connsiteX11-675" fmla="*/ 4269863 w 5026028"/>
              <a:gd name="connsiteY11-676" fmla="*/ 3689903 h 3810013"/>
              <a:gd name="connsiteX12-677" fmla="*/ 4861534 w 5026028"/>
              <a:gd name="connsiteY12-678" fmla="*/ 3281113 h 3810013"/>
              <a:gd name="connsiteX13-679" fmla="*/ 4936838 w 5026028"/>
              <a:gd name="connsiteY13-680" fmla="*/ 2194590 h 3810013"/>
              <a:gd name="connsiteX14-681" fmla="*/ 5022899 w 5026028"/>
              <a:gd name="connsiteY14-682" fmla="*/ 1140341 h 3810013"/>
              <a:gd name="connsiteX15-683" fmla="*/ 4818503 w 5026028"/>
              <a:gd name="connsiteY15-684" fmla="*/ 548670 h 3810013"/>
              <a:gd name="connsiteX16-685" fmla="*/ 4183802 w 5026028"/>
              <a:gd name="connsiteY16-686" fmla="*/ 118364 h 3810013"/>
              <a:gd name="connsiteX17-687" fmla="*/ 3957892 w 5026028"/>
              <a:gd name="connsiteY17-688" fmla="*/ 96849 h 3810013"/>
              <a:gd name="connsiteX18-689" fmla="*/ 3742739 w 5026028"/>
              <a:gd name="connsiteY18-690" fmla="*/ 30 h 3810013"/>
              <a:gd name="connsiteX19-691" fmla="*/ 3065007 w 5026028"/>
              <a:gd name="connsiteY19-692" fmla="*/ 107607 h 3810013"/>
              <a:gd name="connsiteX20-693" fmla="*/ 2516367 w 5026028"/>
              <a:gd name="connsiteY20-694" fmla="*/ 30 h 3810013"/>
              <a:gd name="connsiteX21-695" fmla="*/ 2516367 w 5026028"/>
              <a:gd name="connsiteY21-696" fmla="*/ 30 h 3810013"/>
              <a:gd name="connsiteX22-697" fmla="*/ 2096819 w 5026028"/>
              <a:gd name="connsiteY22-698" fmla="*/ 53819 h 3810013"/>
              <a:gd name="connsiteX23-699" fmla="*/ 816659 w 5026028"/>
              <a:gd name="connsiteY23-700" fmla="*/ 21546 h 3810013"/>
              <a:gd name="connsiteX0-701" fmla="*/ 816659 w 5026028"/>
              <a:gd name="connsiteY0-702" fmla="*/ 21546 h 3810013"/>
              <a:gd name="connsiteX1-703" fmla="*/ 224988 w 5026028"/>
              <a:gd name="connsiteY1-704" fmla="*/ 473367 h 3810013"/>
              <a:gd name="connsiteX2-705" fmla="*/ 171200 w 5026028"/>
              <a:gd name="connsiteY2-706" fmla="*/ 1258675 h 3810013"/>
              <a:gd name="connsiteX3-707" fmla="*/ 870 w 5026028"/>
              <a:gd name="connsiteY3-708" fmla="*/ 1900549 h 3810013"/>
              <a:gd name="connsiteX4-709" fmla="*/ 108447 w 5026028"/>
              <a:gd name="connsiteY4-710" fmla="*/ 2506562 h 3810013"/>
              <a:gd name="connsiteX5-711" fmla="*/ 189129 w 5026028"/>
              <a:gd name="connsiteY5-712" fmla="*/ 3135885 h 3810013"/>
              <a:gd name="connsiteX6-713" fmla="*/ 415040 w 5026028"/>
              <a:gd name="connsiteY6-714" fmla="*/ 3693490 h 3810013"/>
              <a:gd name="connsiteX7-715" fmla="*/ 1490805 w 5026028"/>
              <a:gd name="connsiteY7-716" fmla="*/ 3689903 h 3810013"/>
              <a:gd name="connsiteX8-717" fmla="*/ 2010758 w 5026028"/>
              <a:gd name="connsiteY8-718" fmla="*/ 3743692 h 3810013"/>
              <a:gd name="connsiteX9-719" fmla="*/ 2817581 w 5026028"/>
              <a:gd name="connsiteY9-720" fmla="*/ 3808237 h 3810013"/>
              <a:gd name="connsiteX10-721" fmla="*/ 3409252 w 5026028"/>
              <a:gd name="connsiteY10-722" fmla="*/ 3668388 h 3810013"/>
              <a:gd name="connsiteX11-723" fmla="*/ 4269863 w 5026028"/>
              <a:gd name="connsiteY11-724" fmla="*/ 3689903 h 3810013"/>
              <a:gd name="connsiteX12-725" fmla="*/ 4861534 w 5026028"/>
              <a:gd name="connsiteY12-726" fmla="*/ 3281113 h 3810013"/>
              <a:gd name="connsiteX13-727" fmla="*/ 4936838 w 5026028"/>
              <a:gd name="connsiteY13-728" fmla="*/ 2194590 h 3810013"/>
              <a:gd name="connsiteX14-729" fmla="*/ 5022899 w 5026028"/>
              <a:gd name="connsiteY14-730" fmla="*/ 1140341 h 3810013"/>
              <a:gd name="connsiteX15-731" fmla="*/ 4818503 w 5026028"/>
              <a:gd name="connsiteY15-732" fmla="*/ 548670 h 3810013"/>
              <a:gd name="connsiteX16-733" fmla="*/ 4183802 w 5026028"/>
              <a:gd name="connsiteY16-734" fmla="*/ 118364 h 3810013"/>
              <a:gd name="connsiteX17-735" fmla="*/ 3957892 w 5026028"/>
              <a:gd name="connsiteY17-736" fmla="*/ 96849 h 3810013"/>
              <a:gd name="connsiteX18-737" fmla="*/ 3742739 w 5026028"/>
              <a:gd name="connsiteY18-738" fmla="*/ 30 h 3810013"/>
              <a:gd name="connsiteX19-739" fmla="*/ 3065007 w 5026028"/>
              <a:gd name="connsiteY19-740" fmla="*/ 107607 h 3810013"/>
              <a:gd name="connsiteX20-741" fmla="*/ 2516367 w 5026028"/>
              <a:gd name="connsiteY20-742" fmla="*/ 30 h 3810013"/>
              <a:gd name="connsiteX21-743" fmla="*/ 2516367 w 5026028"/>
              <a:gd name="connsiteY21-744" fmla="*/ 30 h 3810013"/>
              <a:gd name="connsiteX22-745" fmla="*/ 2096819 w 5026028"/>
              <a:gd name="connsiteY22-746" fmla="*/ 53819 h 3810013"/>
              <a:gd name="connsiteX23-747" fmla="*/ 816659 w 5026028"/>
              <a:gd name="connsiteY23-748" fmla="*/ 21546 h 3810013"/>
              <a:gd name="connsiteX0-749" fmla="*/ 816659 w 5026028"/>
              <a:gd name="connsiteY0-750" fmla="*/ 21546 h 3854200"/>
              <a:gd name="connsiteX1-751" fmla="*/ 224988 w 5026028"/>
              <a:gd name="connsiteY1-752" fmla="*/ 473367 h 3854200"/>
              <a:gd name="connsiteX2-753" fmla="*/ 171200 w 5026028"/>
              <a:gd name="connsiteY2-754" fmla="*/ 1258675 h 3854200"/>
              <a:gd name="connsiteX3-755" fmla="*/ 870 w 5026028"/>
              <a:gd name="connsiteY3-756" fmla="*/ 1900549 h 3854200"/>
              <a:gd name="connsiteX4-757" fmla="*/ 108447 w 5026028"/>
              <a:gd name="connsiteY4-758" fmla="*/ 2506562 h 3854200"/>
              <a:gd name="connsiteX5-759" fmla="*/ 189129 w 5026028"/>
              <a:gd name="connsiteY5-760" fmla="*/ 3135885 h 3854200"/>
              <a:gd name="connsiteX6-761" fmla="*/ 415040 w 5026028"/>
              <a:gd name="connsiteY6-762" fmla="*/ 3693490 h 3854200"/>
              <a:gd name="connsiteX7-763" fmla="*/ 1490805 w 5026028"/>
              <a:gd name="connsiteY7-764" fmla="*/ 3689903 h 3854200"/>
              <a:gd name="connsiteX8-765" fmla="*/ 2010758 w 5026028"/>
              <a:gd name="connsiteY8-766" fmla="*/ 3743692 h 3854200"/>
              <a:gd name="connsiteX9-767" fmla="*/ 2611393 w 5026028"/>
              <a:gd name="connsiteY9-768" fmla="*/ 3853061 h 3854200"/>
              <a:gd name="connsiteX10-769" fmla="*/ 3409252 w 5026028"/>
              <a:gd name="connsiteY10-770" fmla="*/ 3668388 h 3854200"/>
              <a:gd name="connsiteX11-771" fmla="*/ 4269863 w 5026028"/>
              <a:gd name="connsiteY11-772" fmla="*/ 3689903 h 3854200"/>
              <a:gd name="connsiteX12-773" fmla="*/ 4861534 w 5026028"/>
              <a:gd name="connsiteY12-774" fmla="*/ 3281113 h 3854200"/>
              <a:gd name="connsiteX13-775" fmla="*/ 4936838 w 5026028"/>
              <a:gd name="connsiteY13-776" fmla="*/ 2194590 h 3854200"/>
              <a:gd name="connsiteX14-777" fmla="*/ 5022899 w 5026028"/>
              <a:gd name="connsiteY14-778" fmla="*/ 1140341 h 3854200"/>
              <a:gd name="connsiteX15-779" fmla="*/ 4818503 w 5026028"/>
              <a:gd name="connsiteY15-780" fmla="*/ 548670 h 3854200"/>
              <a:gd name="connsiteX16-781" fmla="*/ 4183802 w 5026028"/>
              <a:gd name="connsiteY16-782" fmla="*/ 118364 h 3854200"/>
              <a:gd name="connsiteX17-783" fmla="*/ 3957892 w 5026028"/>
              <a:gd name="connsiteY17-784" fmla="*/ 96849 h 3854200"/>
              <a:gd name="connsiteX18-785" fmla="*/ 3742739 w 5026028"/>
              <a:gd name="connsiteY18-786" fmla="*/ 30 h 3854200"/>
              <a:gd name="connsiteX19-787" fmla="*/ 3065007 w 5026028"/>
              <a:gd name="connsiteY19-788" fmla="*/ 107607 h 3854200"/>
              <a:gd name="connsiteX20-789" fmla="*/ 2516367 w 5026028"/>
              <a:gd name="connsiteY20-790" fmla="*/ 30 h 3854200"/>
              <a:gd name="connsiteX21-791" fmla="*/ 2516367 w 5026028"/>
              <a:gd name="connsiteY21-792" fmla="*/ 30 h 3854200"/>
              <a:gd name="connsiteX22-793" fmla="*/ 2096819 w 5026028"/>
              <a:gd name="connsiteY22-794" fmla="*/ 53819 h 3854200"/>
              <a:gd name="connsiteX23-795" fmla="*/ 816659 w 5026028"/>
              <a:gd name="connsiteY23-796" fmla="*/ 21546 h 3854200"/>
              <a:gd name="connsiteX0-797" fmla="*/ 816659 w 5026028"/>
              <a:gd name="connsiteY0-798" fmla="*/ 21546 h 3854200"/>
              <a:gd name="connsiteX1-799" fmla="*/ 224988 w 5026028"/>
              <a:gd name="connsiteY1-800" fmla="*/ 473367 h 3854200"/>
              <a:gd name="connsiteX2-801" fmla="*/ 171200 w 5026028"/>
              <a:gd name="connsiteY2-802" fmla="*/ 1258675 h 3854200"/>
              <a:gd name="connsiteX3-803" fmla="*/ 870 w 5026028"/>
              <a:gd name="connsiteY3-804" fmla="*/ 1900549 h 3854200"/>
              <a:gd name="connsiteX4-805" fmla="*/ 108447 w 5026028"/>
              <a:gd name="connsiteY4-806" fmla="*/ 2506562 h 3854200"/>
              <a:gd name="connsiteX5-807" fmla="*/ 189129 w 5026028"/>
              <a:gd name="connsiteY5-808" fmla="*/ 3135885 h 3854200"/>
              <a:gd name="connsiteX6-809" fmla="*/ 415040 w 5026028"/>
              <a:gd name="connsiteY6-810" fmla="*/ 3693490 h 3854200"/>
              <a:gd name="connsiteX7-811" fmla="*/ 1490805 w 5026028"/>
              <a:gd name="connsiteY7-812" fmla="*/ 3689903 h 3854200"/>
              <a:gd name="connsiteX8-813" fmla="*/ 2010758 w 5026028"/>
              <a:gd name="connsiteY8-814" fmla="*/ 3743692 h 3854200"/>
              <a:gd name="connsiteX9-815" fmla="*/ 2575534 w 5026028"/>
              <a:gd name="connsiteY9-816" fmla="*/ 3853061 h 3854200"/>
              <a:gd name="connsiteX10-817" fmla="*/ 3409252 w 5026028"/>
              <a:gd name="connsiteY10-818" fmla="*/ 3668388 h 3854200"/>
              <a:gd name="connsiteX11-819" fmla="*/ 4269863 w 5026028"/>
              <a:gd name="connsiteY11-820" fmla="*/ 3689903 h 3854200"/>
              <a:gd name="connsiteX12-821" fmla="*/ 4861534 w 5026028"/>
              <a:gd name="connsiteY12-822" fmla="*/ 3281113 h 3854200"/>
              <a:gd name="connsiteX13-823" fmla="*/ 4936838 w 5026028"/>
              <a:gd name="connsiteY13-824" fmla="*/ 2194590 h 3854200"/>
              <a:gd name="connsiteX14-825" fmla="*/ 5022899 w 5026028"/>
              <a:gd name="connsiteY14-826" fmla="*/ 1140341 h 3854200"/>
              <a:gd name="connsiteX15-827" fmla="*/ 4818503 w 5026028"/>
              <a:gd name="connsiteY15-828" fmla="*/ 548670 h 3854200"/>
              <a:gd name="connsiteX16-829" fmla="*/ 4183802 w 5026028"/>
              <a:gd name="connsiteY16-830" fmla="*/ 118364 h 3854200"/>
              <a:gd name="connsiteX17-831" fmla="*/ 3957892 w 5026028"/>
              <a:gd name="connsiteY17-832" fmla="*/ 96849 h 3854200"/>
              <a:gd name="connsiteX18-833" fmla="*/ 3742739 w 5026028"/>
              <a:gd name="connsiteY18-834" fmla="*/ 30 h 3854200"/>
              <a:gd name="connsiteX19-835" fmla="*/ 3065007 w 5026028"/>
              <a:gd name="connsiteY19-836" fmla="*/ 107607 h 3854200"/>
              <a:gd name="connsiteX20-837" fmla="*/ 2516367 w 5026028"/>
              <a:gd name="connsiteY20-838" fmla="*/ 30 h 3854200"/>
              <a:gd name="connsiteX21-839" fmla="*/ 2516367 w 5026028"/>
              <a:gd name="connsiteY21-840" fmla="*/ 30 h 3854200"/>
              <a:gd name="connsiteX22-841" fmla="*/ 2096819 w 5026028"/>
              <a:gd name="connsiteY22-842" fmla="*/ 53819 h 3854200"/>
              <a:gd name="connsiteX23-843" fmla="*/ 816659 w 5026028"/>
              <a:gd name="connsiteY23-844" fmla="*/ 21546 h 3854200"/>
              <a:gd name="connsiteX0-845" fmla="*/ 816659 w 5026028"/>
              <a:gd name="connsiteY0-846" fmla="*/ 21546 h 3854232"/>
              <a:gd name="connsiteX1-847" fmla="*/ 224988 w 5026028"/>
              <a:gd name="connsiteY1-848" fmla="*/ 473367 h 3854232"/>
              <a:gd name="connsiteX2-849" fmla="*/ 171200 w 5026028"/>
              <a:gd name="connsiteY2-850" fmla="*/ 1258675 h 3854232"/>
              <a:gd name="connsiteX3-851" fmla="*/ 870 w 5026028"/>
              <a:gd name="connsiteY3-852" fmla="*/ 1900549 h 3854232"/>
              <a:gd name="connsiteX4-853" fmla="*/ 108447 w 5026028"/>
              <a:gd name="connsiteY4-854" fmla="*/ 2506562 h 3854232"/>
              <a:gd name="connsiteX5-855" fmla="*/ 189129 w 5026028"/>
              <a:gd name="connsiteY5-856" fmla="*/ 3135885 h 3854232"/>
              <a:gd name="connsiteX6-857" fmla="*/ 415040 w 5026028"/>
              <a:gd name="connsiteY6-858" fmla="*/ 3693490 h 3854232"/>
              <a:gd name="connsiteX7-859" fmla="*/ 1437017 w 5026028"/>
              <a:gd name="connsiteY7-860" fmla="*/ 3671974 h 3854232"/>
              <a:gd name="connsiteX8-861" fmla="*/ 2010758 w 5026028"/>
              <a:gd name="connsiteY8-862" fmla="*/ 3743692 h 3854232"/>
              <a:gd name="connsiteX9-863" fmla="*/ 2575534 w 5026028"/>
              <a:gd name="connsiteY9-864" fmla="*/ 3853061 h 3854232"/>
              <a:gd name="connsiteX10-865" fmla="*/ 3409252 w 5026028"/>
              <a:gd name="connsiteY10-866" fmla="*/ 3668388 h 3854232"/>
              <a:gd name="connsiteX11-867" fmla="*/ 4269863 w 5026028"/>
              <a:gd name="connsiteY11-868" fmla="*/ 3689903 h 3854232"/>
              <a:gd name="connsiteX12-869" fmla="*/ 4861534 w 5026028"/>
              <a:gd name="connsiteY12-870" fmla="*/ 3281113 h 3854232"/>
              <a:gd name="connsiteX13-871" fmla="*/ 4936838 w 5026028"/>
              <a:gd name="connsiteY13-872" fmla="*/ 2194590 h 3854232"/>
              <a:gd name="connsiteX14-873" fmla="*/ 5022899 w 5026028"/>
              <a:gd name="connsiteY14-874" fmla="*/ 1140341 h 3854232"/>
              <a:gd name="connsiteX15-875" fmla="*/ 4818503 w 5026028"/>
              <a:gd name="connsiteY15-876" fmla="*/ 548670 h 3854232"/>
              <a:gd name="connsiteX16-877" fmla="*/ 4183802 w 5026028"/>
              <a:gd name="connsiteY16-878" fmla="*/ 118364 h 3854232"/>
              <a:gd name="connsiteX17-879" fmla="*/ 3957892 w 5026028"/>
              <a:gd name="connsiteY17-880" fmla="*/ 96849 h 3854232"/>
              <a:gd name="connsiteX18-881" fmla="*/ 3742739 w 5026028"/>
              <a:gd name="connsiteY18-882" fmla="*/ 30 h 3854232"/>
              <a:gd name="connsiteX19-883" fmla="*/ 3065007 w 5026028"/>
              <a:gd name="connsiteY19-884" fmla="*/ 107607 h 3854232"/>
              <a:gd name="connsiteX20-885" fmla="*/ 2516367 w 5026028"/>
              <a:gd name="connsiteY20-886" fmla="*/ 30 h 3854232"/>
              <a:gd name="connsiteX21-887" fmla="*/ 2516367 w 5026028"/>
              <a:gd name="connsiteY21-888" fmla="*/ 30 h 3854232"/>
              <a:gd name="connsiteX22-889" fmla="*/ 2096819 w 5026028"/>
              <a:gd name="connsiteY22-890" fmla="*/ 53819 h 3854232"/>
              <a:gd name="connsiteX23-891" fmla="*/ 816659 w 5026028"/>
              <a:gd name="connsiteY23-892" fmla="*/ 21546 h 3854232"/>
              <a:gd name="connsiteX0-893" fmla="*/ 816659 w 5026028"/>
              <a:gd name="connsiteY0-894" fmla="*/ 21546 h 3854232"/>
              <a:gd name="connsiteX1-895" fmla="*/ 224988 w 5026028"/>
              <a:gd name="connsiteY1-896" fmla="*/ 473367 h 3854232"/>
              <a:gd name="connsiteX2-897" fmla="*/ 171200 w 5026028"/>
              <a:gd name="connsiteY2-898" fmla="*/ 1258675 h 3854232"/>
              <a:gd name="connsiteX3-899" fmla="*/ 870 w 5026028"/>
              <a:gd name="connsiteY3-900" fmla="*/ 1900549 h 3854232"/>
              <a:gd name="connsiteX4-901" fmla="*/ 108447 w 5026028"/>
              <a:gd name="connsiteY4-902" fmla="*/ 2506562 h 3854232"/>
              <a:gd name="connsiteX5-903" fmla="*/ 189129 w 5026028"/>
              <a:gd name="connsiteY5-904" fmla="*/ 3135885 h 3854232"/>
              <a:gd name="connsiteX6-905" fmla="*/ 415040 w 5026028"/>
              <a:gd name="connsiteY6-906" fmla="*/ 3693490 h 3854232"/>
              <a:gd name="connsiteX7-907" fmla="*/ 1437017 w 5026028"/>
              <a:gd name="connsiteY7-908" fmla="*/ 3671974 h 3854232"/>
              <a:gd name="connsiteX8-909" fmla="*/ 2010758 w 5026028"/>
              <a:gd name="connsiteY8-910" fmla="*/ 3743692 h 3854232"/>
              <a:gd name="connsiteX9-911" fmla="*/ 2575534 w 5026028"/>
              <a:gd name="connsiteY9-912" fmla="*/ 3853061 h 3854232"/>
              <a:gd name="connsiteX10-913" fmla="*/ 3409252 w 5026028"/>
              <a:gd name="connsiteY10-914" fmla="*/ 3668388 h 3854232"/>
              <a:gd name="connsiteX11-915" fmla="*/ 4269863 w 5026028"/>
              <a:gd name="connsiteY11-916" fmla="*/ 3689903 h 3854232"/>
              <a:gd name="connsiteX12-917" fmla="*/ 4861534 w 5026028"/>
              <a:gd name="connsiteY12-918" fmla="*/ 3281113 h 3854232"/>
              <a:gd name="connsiteX13-919" fmla="*/ 4936838 w 5026028"/>
              <a:gd name="connsiteY13-920" fmla="*/ 2194590 h 3854232"/>
              <a:gd name="connsiteX14-921" fmla="*/ 5022899 w 5026028"/>
              <a:gd name="connsiteY14-922" fmla="*/ 1140341 h 3854232"/>
              <a:gd name="connsiteX15-923" fmla="*/ 4818503 w 5026028"/>
              <a:gd name="connsiteY15-924" fmla="*/ 548670 h 3854232"/>
              <a:gd name="connsiteX16-925" fmla="*/ 4183802 w 5026028"/>
              <a:gd name="connsiteY16-926" fmla="*/ 118364 h 3854232"/>
              <a:gd name="connsiteX17-927" fmla="*/ 3957892 w 5026028"/>
              <a:gd name="connsiteY17-928" fmla="*/ 96849 h 3854232"/>
              <a:gd name="connsiteX18-929" fmla="*/ 3742739 w 5026028"/>
              <a:gd name="connsiteY18-930" fmla="*/ 30 h 3854232"/>
              <a:gd name="connsiteX19-931" fmla="*/ 3065007 w 5026028"/>
              <a:gd name="connsiteY19-932" fmla="*/ 107607 h 3854232"/>
              <a:gd name="connsiteX20-933" fmla="*/ 2516367 w 5026028"/>
              <a:gd name="connsiteY20-934" fmla="*/ 30 h 3854232"/>
              <a:gd name="connsiteX21-935" fmla="*/ 2516367 w 5026028"/>
              <a:gd name="connsiteY21-936" fmla="*/ 30 h 3854232"/>
              <a:gd name="connsiteX22-937" fmla="*/ 2096819 w 5026028"/>
              <a:gd name="connsiteY22-938" fmla="*/ 53819 h 3854232"/>
              <a:gd name="connsiteX23-939" fmla="*/ 816659 w 5026028"/>
              <a:gd name="connsiteY23-940" fmla="*/ 21546 h 3854232"/>
              <a:gd name="connsiteX0-941" fmla="*/ 816659 w 5026028"/>
              <a:gd name="connsiteY0-942" fmla="*/ 21546 h 3854232"/>
              <a:gd name="connsiteX1-943" fmla="*/ 224988 w 5026028"/>
              <a:gd name="connsiteY1-944" fmla="*/ 473367 h 3854232"/>
              <a:gd name="connsiteX2-945" fmla="*/ 171200 w 5026028"/>
              <a:gd name="connsiteY2-946" fmla="*/ 1258675 h 3854232"/>
              <a:gd name="connsiteX3-947" fmla="*/ 870 w 5026028"/>
              <a:gd name="connsiteY3-948" fmla="*/ 1900549 h 3854232"/>
              <a:gd name="connsiteX4-949" fmla="*/ 108447 w 5026028"/>
              <a:gd name="connsiteY4-950" fmla="*/ 2506562 h 3854232"/>
              <a:gd name="connsiteX5-951" fmla="*/ 189129 w 5026028"/>
              <a:gd name="connsiteY5-952" fmla="*/ 3135885 h 3854232"/>
              <a:gd name="connsiteX6-953" fmla="*/ 397111 w 5026028"/>
              <a:gd name="connsiteY6-954" fmla="*/ 3693490 h 3854232"/>
              <a:gd name="connsiteX7-955" fmla="*/ 1437017 w 5026028"/>
              <a:gd name="connsiteY7-956" fmla="*/ 3671974 h 3854232"/>
              <a:gd name="connsiteX8-957" fmla="*/ 2010758 w 5026028"/>
              <a:gd name="connsiteY8-958" fmla="*/ 3743692 h 3854232"/>
              <a:gd name="connsiteX9-959" fmla="*/ 2575534 w 5026028"/>
              <a:gd name="connsiteY9-960" fmla="*/ 3853061 h 3854232"/>
              <a:gd name="connsiteX10-961" fmla="*/ 3409252 w 5026028"/>
              <a:gd name="connsiteY10-962" fmla="*/ 3668388 h 3854232"/>
              <a:gd name="connsiteX11-963" fmla="*/ 4269863 w 5026028"/>
              <a:gd name="connsiteY11-964" fmla="*/ 3689903 h 3854232"/>
              <a:gd name="connsiteX12-965" fmla="*/ 4861534 w 5026028"/>
              <a:gd name="connsiteY12-966" fmla="*/ 3281113 h 3854232"/>
              <a:gd name="connsiteX13-967" fmla="*/ 4936838 w 5026028"/>
              <a:gd name="connsiteY13-968" fmla="*/ 2194590 h 3854232"/>
              <a:gd name="connsiteX14-969" fmla="*/ 5022899 w 5026028"/>
              <a:gd name="connsiteY14-970" fmla="*/ 1140341 h 3854232"/>
              <a:gd name="connsiteX15-971" fmla="*/ 4818503 w 5026028"/>
              <a:gd name="connsiteY15-972" fmla="*/ 548670 h 3854232"/>
              <a:gd name="connsiteX16-973" fmla="*/ 4183802 w 5026028"/>
              <a:gd name="connsiteY16-974" fmla="*/ 118364 h 3854232"/>
              <a:gd name="connsiteX17-975" fmla="*/ 3957892 w 5026028"/>
              <a:gd name="connsiteY17-976" fmla="*/ 96849 h 3854232"/>
              <a:gd name="connsiteX18-977" fmla="*/ 3742739 w 5026028"/>
              <a:gd name="connsiteY18-978" fmla="*/ 30 h 3854232"/>
              <a:gd name="connsiteX19-979" fmla="*/ 3065007 w 5026028"/>
              <a:gd name="connsiteY19-980" fmla="*/ 107607 h 3854232"/>
              <a:gd name="connsiteX20-981" fmla="*/ 2516367 w 5026028"/>
              <a:gd name="connsiteY20-982" fmla="*/ 30 h 3854232"/>
              <a:gd name="connsiteX21-983" fmla="*/ 2516367 w 5026028"/>
              <a:gd name="connsiteY21-984" fmla="*/ 30 h 3854232"/>
              <a:gd name="connsiteX22-985" fmla="*/ 2096819 w 5026028"/>
              <a:gd name="connsiteY22-986" fmla="*/ 53819 h 3854232"/>
              <a:gd name="connsiteX23-987" fmla="*/ 816659 w 5026028"/>
              <a:gd name="connsiteY23-988" fmla="*/ 21546 h 3854232"/>
              <a:gd name="connsiteX0-989" fmla="*/ 816659 w 5026028"/>
              <a:gd name="connsiteY0-990" fmla="*/ 21546 h 3854232"/>
              <a:gd name="connsiteX1-991" fmla="*/ 224988 w 5026028"/>
              <a:gd name="connsiteY1-992" fmla="*/ 473367 h 3854232"/>
              <a:gd name="connsiteX2-993" fmla="*/ 171200 w 5026028"/>
              <a:gd name="connsiteY2-994" fmla="*/ 1258675 h 3854232"/>
              <a:gd name="connsiteX3-995" fmla="*/ 870 w 5026028"/>
              <a:gd name="connsiteY3-996" fmla="*/ 1900549 h 3854232"/>
              <a:gd name="connsiteX4-997" fmla="*/ 108447 w 5026028"/>
              <a:gd name="connsiteY4-998" fmla="*/ 2506562 h 3854232"/>
              <a:gd name="connsiteX5-999" fmla="*/ 189129 w 5026028"/>
              <a:gd name="connsiteY5-1000" fmla="*/ 3135885 h 3854232"/>
              <a:gd name="connsiteX6-1001" fmla="*/ 397111 w 5026028"/>
              <a:gd name="connsiteY6-1002" fmla="*/ 3693490 h 3854232"/>
              <a:gd name="connsiteX7-1003" fmla="*/ 1437017 w 5026028"/>
              <a:gd name="connsiteY7-1004" fmla="*/ 3671974 h 3854232"/>
              <a:gd name="connsiteX8-1005" fmla="*/ 2010758 w 5026028"/>
              <a:gd name="connsiteY8-1006" fmla="*/ 3743692 h 3854232"/>
              <a:gd name="connsiteX9-1007" fmla="*/ 2575534 w 5026028"/>
              <a:gd name="connsiteY9-1008" fmla="*/ 3853061 h 3854232"/>
              <a:gd name="connsiteX10-1009" fmla="*/ 3409252 w 5026028"/>
              <a:gd name="connsiteY10-1010" fmla="*/ 3668388 h 3854232"/>
              <a:gd name="connsiteX11-1011" fmla="*/ 4269863 w 5026028"/>
              <a:gd name="connsiteY11-1012" fmla="*/ 3689903 h 3854232"/>
              <a:gd name="connsiteX12-1013" fmla="*/ 4861534 w 5026028"/>
              <a:gd name="connsiteY12-1014" fmla="*/ 3281113 h 3854232"/>
              <a:gd name="connsiteX13-1015" fmla="*/ 4936838 w 5026028"/>
              <a:gd name="connsiteY13-1016" fmla="*/ 2194590 h 3854232"/>
              <a:gd name="connsiteX14-1017" fmla="*/ 5022899 w 5026028"/>
              <a:gd name="connsiteY14-1018" fmla="*/ 1140341 h 3854232"/>
              <a:gd name="connsiteX15-1019" fmla="*/ 4818503 w 5026028"/>
              <a:gd name="connsiteY15-1020" fmla="*/ 548670 h 3854232"/>
              <a:gd name="connsiteX16-1021" fmla="*/ 4183802 w 5026028"/>
              <a:gd name="connsiteY16-1022" fmla="*/ 118364 h 3854232"/>
              <a:gd name="connsiteX17-1023" fmla="*/ 3957892 w 5026028"/>
              <a:gd name="connsiteY17-1024" fmla="*/ 96849 h 3854232"/>
              <a:gd name="connsiteX18-1025" fmla="*/ 3742739 w 5026028"/>
              <a:gd name="connsiteY18-1026" fmla="*/ 30 h 3854232"/>
              <a:gd name="connsiteX19-1027" fmla="*/ 3065007 w 5026028"/>
              <a:gd name="connsiteY19-1028" fmla="*/ 107607 h 3854232"/>
              <a:gd name="connsiteX20-1029" fmla="*/ 2516367 w 5026028"/>
              <a:gd name="connsiteY20-1030" fmla="*/ 30 h 3854232"/>
              <a:gd name="connsiteX21-1031" fmla="*/ 2516367 w 5026028"/>
              <a:gd name="connsiteY21-1032" fmla="*/ 30 h 3854232"/>
              <a:gd name="connsiteX22-1033" fmla="*/ 2096819 w 5026028"/>
              <a:gd name="connsiteY22-1034" fmla="*/ 53819 h 3854232"/>
              <a:gd name="connsiteX23-1035" fmla="*/ 816659 w 5026028"/>
              <a:gd name="connsiteY23-1036" fmla="*/ 21546 h 3854232"/>
              <a:gd name="connsiteX0-1037" fmla="*/ 816553 w 5025922"/>
              <a:gd name="connsiteY0-1038" fmla="*/ 21546 h 3854232"/>
              <a:gd name="connsiteX1-1039" fmla="*/ 224882 w 5025922"/>
              <a:gd name="connsiteY1-1040" fmla="*/ 473367 h 3854232"/>
              <a:gd name="connsiteX2-1041" fmla="*/ 171094 w 5025922"/>
              <a:gd name="connsiteY2-1042" fmla="*/ 1258675 h 3854232"/>
              <a:gd name="connsiteX3-1043" fmla="*/ 764 w 5025922"/>
              <a:gd name="connsiteY3-1044" fmla="*/ 1900549 h 3854232"/>
              <a:gd name="connsiteX4-1045" fmla="*/ 108341 w 5025922"/>
              <a:gd name="connsiteY4-1046" fmla="*/ 2506562 h 3854232"/>
              <a:gd name="connsiteX5-1047" fmla="*/ 108341 w 5025922"/>
              <a:gd name="connsiteY5-1048" fmla="*/ 3144849 h 3854232"/>
              <a:gd name="connsiteX6-1049" fmla="*/ 397005 w 5025922"/>
              <a:gd name="connsiteY6-1050" fmla="*/ 3693490 h 3854232"/>
              <a:gd name="connsiteX7-1051" fmla="*/ 1436911 w 5025922"/>
              <a:gd name="connsiteY7-1052" fmla="*/ 3671974 h 3854232"/>
              <a:gd name="connsiteX8-1053" fmla="*/ 2010652 w 5025922"/>
              <a:gd name="connsiteY8-1054" fmla="*/ 3743692 h 3854232"/>
              <a:gd name="connsiteX9-1055" fmla="*/ 2575428 w 5025922"/>
              <a:gd name="connsiteY9-1056" fmla="*/ 3853061 h 3854232"/>
              <a:gd name="connsiteX10-1057" fmla="*/ 3409146 w 5025922"/>
              <a:gd name="connsiteY10-1058" fmla="*/ 3668388 h 3854232"/>
              <a:gd name="connsiteX11-1059" fmla="*/ 4269757 w 5025922"/>
              <a:gd name="connsiteY11-1060" fmla="*/ 3689903 h 3854232"/>
              <a:gd name="connsiteX12-1061" fmla="*/ 4861428 w 5025922"/>
              <a:gd name="connsiteY12-1062" fmla="*/ 3281113 h 3854232"/>
              <a:gd name="connsiteX13-1063" fmla="*/ 4936732 w 5025922"/>
              <a:gd name="connsiteY13-1064" fmla="*/ 2194590 h 3854232"/>
              <a:gd name="connsiteX14-1065" fmla="*/ 5022793 w 5025922"/>
              <a:gd name="connsiteY14-1066" fmla="*/ 1140341 h 3854232"/>
              <a:gd name="connsiteX15-1067" fmla="*/ 4818397 w 5025922"/>
              <a:gd name="connsiteY15-1068" fmla="*/ 548670 h 3854232"/>
              <a:gd name="connsiteX16-1069" fmla="*/ 4183696 w 5025922"/>
              <a:gd name="connsiteY16-1070" fmla="*/ 118364 h 3854232"/>
              <a:gd name="connsiteX17-1071" fmla="*/ 3957786 w 5025922"/>
              <a:gd name="connsiteY17-1072" fmla="*/ 96849 h 3854232"/>
              <a:gd name="connsiteX18-1073" fmla="*/ 3742633 w 5025922"/>
              <a:gd name="connsiteY18-1074" fmla="*/ 30 h 3854232"/>
              <a:gd name="connsiteX19-1075" fmla="*/ 3064901 w 5025922"/>
              <a:gd name="connsiteY19-1076" fmla="*/ 107607 h 3854232"/>
              <a:gd name="connsiteX20-1077" fmla="*/ 2516261 w 5025922"/>
              <a:gd name="connsiteY20-1078" fmla="*/ 30 h 3854232"/>
              <a:gd name="connsiteX21-1079" fmla="*/ 2516261 w 5025922"/>
              <a:gd name="connsiteY21-1080" fmla="*/ 30 h 3854232"/>
              <a:gd name="connsiteX22-1081" fmla="*/ 2096713 w 5025922"/>
              <a:gd name="connsiteY22-1082" fmla="*/ 53819 h 3854232"/>
              <a:gd name="connsiteX23-1083" fmla="*/ 816553 w 5025922"/>
              <a:gd name="connsiteY23-1084" fmla="*/ 21546 h 3854232"/>
              <a:gd name="connsiteX0-1085" fmla="*/ 816553 w 5025922"/>
              <a:gd name="connsiteY0-1086" fmla="*/ 21546 h 3854232"/>
              <a:gd name="connsiteX1-1087" fmla="*/ 224882 w 5025922"/>
              <a:gd name="connsiteY1-1088" fmla="*/ 473367 h 3854232"/>
              <a:gd name="connsiteX2-1089" fmla="*/ 171094 w 5025922"/>
              <a:gd name="connsiteY2-1090" fmla="*/ 1258675 h 3854232"/>
              <a:gd name="connsiteX3-1091" fmla="*/ 764 w 5025922"/>
              <a:gd name="connsiteY3-1092" fmla="*/ 1900549 h 3854232"/>
              <a:gd name="connsiteX4-1093" fmla="*/ 108341 w 5025922"/>
              <a:gd name="connsiteY4-1094" fmla="*/ 2506562 h 3854232"/>
              <a:gd name="connsiteX5-1095" fmla="*/ 108341 w 5025922"/>
              <a:gd name="connsiteY5-1096" fmla="*/ 3144849 h 3854232"/>
              <a:gd name="connsiteX6-1097" fmla="*/ 397005 w 5025922"/>
              <a:gd name="connsiteY6-1098" fmla="*/ 3693490 h 3854232"/>
              <a:gd name="connsiteX7-1099" fmla="*/ 1436911 w 5025922"/>
              <a:gd name="connsiteY7-1100" fmla="*/ 3671974 h 3854232"/>
              <a:gd name="connsiteX8-1101" fmla="*/ 2010652 w 5025922"/>
              <a:gd name="connsiteY8-1102" fmla="*/ 3743692 h 3854232"/>
              <a:gd name="connsiteX9-1103" fmla="*/ 2575428 w 5025922"/>
              <a:gd name="connsiteY9-1104" fmla="*/ 3853061 h 3854232"/>
              <a:gd name="connsiteX10-1105" fmla="*/ 3409146 w 5025922"/>
              <a:gd name="connsiteY10-1106" fmla="*/ 3668388 h 3854232"/>
              <a:gd name="connsiteX11-1107" fmla="*/ 4269757 w 5025922"/>
              <a:gd name="connsiteY11-1108" fmla="*/ 3689903 h 3854232"/>
              <a:gd name="connsiteX12-1109" fmla="*/ 4861428 w 5025922"/>
              <a:gd name="connsiteY12-1110" fmla="*/ 3281113 h 3854232"/>
              <a:gd name="connsiteX13-1111" fmla="*/ 4936732 w 5025922"/>
              <a:gd name="connsiteY13-1112" fmla="*/ 2194590 h 3854232"/>
              <a:gd name="connsiteX14-1113" fmla="*/ 5022793 w 5025922"/>
              <a:gd name="connsiteY14-1114" fmla="*/ 1140341 h 3854232"/>
              <a:gd name="connsiteX15-1115" fmla="*/ 4818397 w 5025922"/>
              <a:gd name="connsiteY15-1116" fmla="*/ 548670 h 3854232"/>
              <a:gd name="connsiteX16-1117" fmla="*/ 4183696 w 5025922"/>
              <a:gd name="connsiteY16-1118" fmla="*/ 118364 h 3854232"/>
              <a:gd name="connsiteX17-1119" fmla="*/ 3957786 w 5025922"/>
              <a:gd name="connsiteY17-1120" fmla="*/ 96849 h 3854232"/>
              <a:gd name="connsiteX18-1121" fmla="*/ 3742633 w 5025922"/>
              <a:gd name="connsiteY18-1122" fmla="*/ 30 h 3854232"/>
              <a:gd name="connsiteX19-1123" fmla="*/ 3064901 w 5025922"/>
              <a:gd name="connsiteY19-1124" fmla="*/ 107607 h 3854232"/>
              <a:gd name="connsiteX20-1125" fmla="*/ 2516261 w 5025922"/>
              <a:gd name="connsiteY20-1126" fmla="*/ 30 h 3854232"/>
              <a:gd name="connsiteX21-1127" fmla="*/ 2516261 w 5025922"/>
              <a:gd name="connsiteY21-1128" fmla="*/ 30 h 3854232"/>
              <a:gd name="connsiteX22-1129" fmla="*/ 2096713 w 5025922"/>
              <a:gd name="connsiteY22-1130" fmla="*/ 53819 h 3854232"/>
              <a:gd name="connsiteX23-1131" fmla="*/ 816553 w 5025922"/>
              <a:gd name="connsiteY23-1132" fmla="*/ 21546 h 3854232"/>
              <a:gd name="connsiteX0-1133" fmla="*/ 816553 w 5025922"/>
              <a:gd name="connsiteY0-1134" fmla="*/ 21546 h 3854232"/>
              <a:gd name="connsiteX1-1135" fmla="*/ 224882 w 5025922"/>
              <a:gd name="connsiteY1-1136" fmla="*/ 473367 h 3854232"/>
              <a:gd name="connsiteX2-1137" fmla="*/ 171094 w 5025922"/>
              <a:gd name="connsiteY2-1138" fmla="*/ 1258675 h 3854232"/>
              <a:gd name="connsiteX3-1139" fmla="*/ 764 w 5025922"/>
              <a:gd name="connsiteY3-1140" fmla="*/ 1900549 h 3854232"/>
              <a:gd name="connsiteX4-1141" fmla="*/ 108341 w 5025922"/>
              <a:gd name="connsiteY4-1142" fmla="*/ 2506562 h 3854232"/>
              <a:gd name="connsiteX5-1143" fmla="*/ 108341 w 5025922"/>
              <a:gd name="connsiteY5-1144" fmla="*/ 3144849 h 3854232"/>
              <a:gd name="connsiteX6-1145" fmla="*/ 397005 w 5025922"/>
              <a:gd name="connsiteY6-1146" fmla="*/ 3693490 h 3854232"/>
              <a:gd name="connsiteX7-1147" fmla="*/ 1436911 w 5025922"/>
              <a:gd name="connsiteY7-1148" fmla="*/ 3671974 h 3854232"/>
              <a:gd name="connsiteX8-1149" fmla="*/ 2010652 w 5025922"/>
              <a:gd name="connsiteY8-1150" fmla="*/ 3743692 h 3854232"/>
              <a:gd name="connsiteX9-1151" fmla="*/ 2575428 w 5025922"/>
              <a:gd name="connsiteY9-1152" fmla="*/ 3853061 h 3854232"/>
              <a:gd name="connsiteX10-1153" fmla="*/ 3409146 w 5025922"/>
              <a:gd name="connsiteY10-1154" fmla="*/ 3668388 h 3854232"/>
              <a:gd name="connsiteX11-1155" fmla="*/ 4269757 w 5025922"/>
              <a:gd name="connsiteY11-1156" fmla="*/ 3689903 h 3854232"/>
              <a:gd name="connsiteX12-1157" fmla="*/ 4861428 w 5025922"/>
              <a:gd name="connsiteY12-1158" fmla="*/ 3281113 h 3854232"/>
              <a:gd name="connsiteX13-1159" fmla="*/ 4936732 w 5025922"/>
              <a:gd name="connsiteY13-1160" fmla="*/ 2194590 h 3854232"/>
              <a:gd name="connsiteX14-1161" fmla="*/ 5022793 w 5025922"/>
              <a:gd name="connsiteY14-1162" fmla="*/ 1140341 h 3854232"/>
              <a:gd name="connsiteX15-1163" fmla="*/ 4818397 w 5025922"/>
              <a:gd name="connsiteY15-1164" fmla="*/ 548670 h 3854232"/>
              <a:gd name="connsiteX16-1165" fmla="*/ 4183696 w 5025922"/>
              <a:gd name="connsiteY16-1166" fmla="*/ 118364 h 3854232"/>
              <a:gd name="connsiteX17-1167" fmla="*/ 3957786 w 5025922"/>
              <a:gd name="connsiteY17-1168" fmla="*/ 96849 h 3854232"/>
              <a:gd name="connsiteX18-1169" fmla="*/ 3742633 w 5025922"/>
              <a:gd name="connsiteY18-1170" fmla="*/ 30 h 3854232"/>
              <a:gd name="connsiteX19-1171" fmla="*/ 3064901 w 5025922"/>
              <a:gd name="connsiteY19-1172" fmla="*/ 107607 h 3854232"/>
              <a:gd name="connsiteX20-1173" fmla="*/ 2516261 w 5025922"/>
              <a:gd name="connsiteY20-1174" fmla="*/ 30 h 3854232"/>
              <a:gd name="connsiteX21-1175" fmla="*/ 2516261 w 5025922"/>
              <a:gd name="connsiteY21-1176" fmla="*/ 30 h 3854232"/>
              <a:gd name="connsiteX22-1177" fmla="*/ 2096713 w 5025922"/>
              <a:gd name="connsiteY22-1178" fmla="*/ 53819 h 3854232"/>
              <a:gd name="connsiteX23-1179" fmla="*/ 816553 w 5025922"/>
              <a:gd name="connsiteY23-1180" fmla="*/ 21546 h 3854232"/>
              <a:gd name="connsiteX0-1181" fmla="*/ 816553 w 5025922"/>
              <a:gd name="connsiteY0-1182" fmla="*/ 21546 h 3854232"/>
              <a:gd name="connsiteX1-1183" fmla="*/ 224882 w 5025922"/>
              <a:gd name="connsiteY1-1184" fmla="*/ 473367 h 3854232"/>
              <a:gd name="connsiteX2-1185" fmla="*/ 171094 w 5025922"/>
              <a:gd name="connsiteY2-1186" fmla="*/ 1258675 h 3854232"/>
              <a:gd name="connsiteX3-1187" fmla="*/ 764 w 5025922"/>
              <a:gd name="connsiteY3-1188" fmla="*/ 1900549 h 3854232"/>
              <a:gd name="connsiteX4-1189" fmla="*/ 108341 w 5025922"/>
              <a:gd name="connsiteY4-1190" fmla="*/ 2506562 h 3854232"/>
              <a:gd name="connsiteX5-1191" fmla="*/ 108341 w 5025922"/>
              <a:gd name="connsiteY5-1192" fmla="*/ 3144849 h 3854232"/>
              <a:gd name="connsiteX6-1193" fmla="*/ 414934 w 5025922"/>
              <a:gd name="connsiteY6-1194" fmla="*/ 3684526 h 3854232"/>
              <a:gd name="connsiteX7-1195" fmla="*/ 1436911 w 5025922"/>
              <a:gd name="connsiteY7-1196" fmla="*/ 3671974 h 3854232"/>
              <a:gd name="connsiteX8-1197" fmla="*/ 2010652 w 5025922"/>
              <a:gd name="connsiteY8-1198" fmla="*/ 3743692 h 3854232"/>
              <a:gd name="connsiteX9-1199" fmla="*/ 2575428 w 5025922"/>
              <a:gd name="connsiteY9-1200" fmla="*/ 3853061 h 3854232"/>
              <a:gd name="connsiteX10-1201" fmla="*/ 3409146 w 5025922"/>
              <a:gd name="connsiteY10-1202" fmla="*/ 3668388 h 3854232"/>
              <a:gd name="connsiteX11-1203" fmla="*/ 4269757 w 5025922"/>
              <a:gd name="connsiteY11-1204" fmla="*/ 3689903 h 3854232"/>
              <a:gd name="connsiteX12-1205" fmla="*/ 4861428 w 5025922"/>
              <a:gd name="connsiteY12-1206" fmla="*/ 3281113 h 3854232"/>
              <a:gd name="connsiteX13-1207" fmla="*/ 4936732 w 5025922"/>
              <a:gd name="connsiteY13-1208" fmla="*/ 2194590 h 3854232"/>
              <a:gd name="connsiteX14-1209" fmla="*/ 5022793 w 5025922"/>
              <a:gd name="connsiteY14-1210" fmla="*/ 1140341 h 3854232"/>
              <a:gd name="connsiteX15-1211" fmla="*/ 4818397 w 5025922"/>
              <a:gd name="connsiteY15-1212" fmla="*/ 548670 h 3854232"/>
              <a:gd name="connsiteX16-1213" fmla="*/ 4183696 w 5025922"/>
              <a:gd name="connsiteY16-1214" fmla="*/ 118364 h 3854232"/>
              <a:gd name="connsiteX17-1215" fmla="*/ 3957786 w 5025922"/>
              <a:gd name="connsiteY17-1216" fmla="*/ 96849 h 3854232"/>
              <a:gd name="connsiteX18-1217" fmla="*/ 3742633 w 5025922"/>
              <a:gd name="connsiteY18-1218" fmla="*/ 30 h 3854232"/>
              <a:gd name="connsiteX19-1219" fmla="*/ 3064901 w 5025922"/>
              <a:gd name="connsiteY19-1220" fmla="*/ 107607 h 3854232"/>
              <a:gd name="connsiteX20-1221" fmla="*/ 2516261 w 5025922"/>
              <a:gd name="connsiteY20-1222" fmla="*/ 30 h 3854232"/>
              <a:gd name="connsiteX21-1223" fmla="*/ 2516261 w 5025922"/>
              <a:gd name="connsiteY21-1224" fmla="*/ 30 h 3854232"/>
              <a:gd name="connsiteX22-1225" fmla="*/ 2096713 w 5025922"/>
              <a:gd name="connsiteY22-1226" fmla="*/ 53819 h 3854232"/>
              <a:gd name="connsiteX23-1227" fmla="*/ 816553 w 5025922"/>
              <a:gd name="connsiteY23-1228" fmla="*/ 21546 h 3854232"/>
              <a:gd name="connsiteX0-1229" fmla="*/ 816553 w 5025922"/>
              <a:gd name="connsiteY0-1230" fmla="*/ 21546 h 3845361"/>
              <a:gd name="connsiteX1-1231" fmla="*/ 224882 w 5025922"/>
              <a:gd name="connsiteY1-1232" fmla="*/ 473367 h 3845361"/>
              <a:gd name="connsiteX2-1233" fmla="*/ 171094 w 5025922"/>
              <a:gd name="connsiteY2-1234" fmla="*/ 1258675 h 3845361"/>
              <a:gd name="connsiteX3-1235" fmla="*/ 764 w 5025922"/>
              <a:gd name="connsiteY3-1236" fmla="*/ 1900549 h 3845361"/>
              <a:gd name="connsiteX4-1237" fmla="*/ 108341 w 5025922"/>
              <a:gd name="connsiteY4-1238" fmla="*/ 2506562 h 3845361"/>
              <a:gd name="connsiteX5-1239" fmla="*/ 108341 w 5025922"/>
              <a:gd name="connsiteY5-1240" fmla="*/ 3144849 h 3845361"/>
              <a:gd name="connsiteX6-1241" fmla="*/ 414934 w 5025922"/>
              <a:gd name="connsiteY6-1242" fmla="*/ 3684526 h 3845361"/>
              <a:gd name="connsiteX7-1243" fmla="*/ 1436911 w 5025922"/>
              <a:gd name="connsiteY7-1244" fmla="*/ 3671974 h 3845361"/>
              <a:gd name="connsiteX8-1245" fmla="*/ 2010652 w 5025922"/>
              <a:gd name="connsiteY8-1246" fmla="*/ 3743692 h 3845361"/>
              <a:gd name="connsiteX9-1247" fmla="*/ 2584392 w 5025922"/>
              <a:gd name="connsiteY9-1248" fmla="*/ 3844096 h 3845361"/>
              <a:gd name="connsiteX10-1249" fmla="*/ 3409146 w 5025922"/>
              <a:gd name="connsiteY10-1250" fmla="*/ 3668388 h 3845361"/>
              <a:gd name="connsiteX11-1251" fmla="*/ 4269757 w 5025922"/>
              <a:gd name="connsiteY11-1252" fmla="*/ 3689903 h 3845361"/>
              <a:gd name="connsiteX12-1253" fmla="*/ 4861428 w 5025922"/>
              <a:gd name="connsiteY12-1254" fmla="*/ 3281113 h 3845361"/>
              <a:gd name="connsiteX13-1255" fmla="*/ 4936732 w 5025922"/>
              <a:gd name="connsiteY13-1256" fmla="*/ 2194590 h 3845361"/>
              <a:gd name="connsiteX14-1257" fmla="*/ 5022793 w 5025922"/>
              <a:gd name="connsiteY14-1258" fmla="*/ 1140341 h 3845361"/>
              <a:gd name="connsiteX15-1259" fmla="*/ 4818397 w 5025922"/>
              <a:gd name="connsiteY15-1260" fmla="*/ 548670 h 3845361"/>
              <a:gd name="connsiteX16-1261" fmla="*/ 4183696 w 5025922"/>
              <a:gd name="connsiteY16-1262" fmla="*/ 118364 h 3845361"/>
              <a:gd name="connsiteX17-1263" fmla="*/ 3957786 w 5025922"/>
              <a:gd name="connsiteY17-1264" fmla="*/ 96849 h 3845361"/>
              <a:gd name="connsiteX18-1265" fmla="*/ 3742633 w 5025922"/>
              <a:gd name="connsiteY18-1266" fmla="*/ 30 h 3845361"/>
              <a:gd name="connsiteX19-1267" fmla="*/ 3064901 w 5025922"/>
              <a:gd name="connsiteY19-1268" fmla="*/ 107607 h 3845361"/>
              <a:gd name="connsiteX20-1269" fmla="*/ 2516261 w 5025922"/>
              <a:gd name="connsiteY20-1270" fmla="*/ 30 h 3845361"/>
              <a:gd name="connsiteX21-1271" fmla="*/ 2516261 w 5025922"/>
              <a:gd name="connsiteY21-1272" fmla="*/ 30 h 3845361"/>
              <a:gd name="connsiteX22-1273" fmla="*/ 2096713 w 5025922"/>
              <a:gd name="connsiteY22-1274" fmla="*/ 53819 h 3845361"/>
              <a:gd name="connsiteX23-1275" fmla="*/ 816553 w 5025922"/>
              <a:gd name="connsiteY23-1276" fmla="*/ 21546 h 3845361"/>
              <a:gd name="connsiteX0-1277" fmla="*/ 816138 w 5025507"/>
              <a:gd name="connsiteY0-1278" fmla="*/ 21546 h 3845361"/>
              <a:gd name="connsiteX1-1279" fmla="*/ 224467 w 5025507"/>
              <a:gd name="connsiteY1-1280" fmla="*/ 473367 h 3845361"/>
              <a:gd name="connsiteX2-1281" fmla="*/ 170679 w 5025507"/>
              <a:gd name="connsiteY2-1282" fmla="*/ 1258675 h 3845361"/>
              <a:gd name="connsiteX3-1283" fmla="*/ 349 w 5025507"/>
              <a:gd name="connsiteY3-1284" fmla="*/ 1900549 h 3845361"/>
              <a:gd name="connsiteX4-1285" fmla="*/ 125855 w 5025507"/>
              <a:gd name="connsiteY4-1286" fmla="*/ 2273480 h 3845361"/>
              <a:gd name="connsiteX5-1287" fmla="*/ 107926 w 5025507"/>
              <a:gd name="connsiteY5-1288" fmla="*/ 3144849 h 3845361"/>
              <a:gd name="connsiteX6-1289" fmla="*/ 414519 w 5025507"/>
              <a:gd name="connsiteY6-1290" fmla="*/ 3684526 h 3845361"/>
              <a:gd name="connsiteX7-1291" fmla="*/ 1436496 w 5025507"/>
              <a:gd name="connsiteY7-1292" fmla="*/ 3671974 h 3845361"/>
              <a:gd name="connsiteX8-1293" fmla="*/ 2010237 w 5025507"/>
              <a:gd name="connsiteY8-1294" fmla="*/ 3743692 h 3845361"/>
              <a:gd name="connsiteX9-1295" fmla="*/ 2583977 w 5025507"/>
              <a:gd name="connsiteY9-1296" fmla="*/ 3844096 h 3845361"/>
              <a:gd name="connsiteX10-1297" fmla="*/ 3408731 w 5025507"/>
              <a:gd name="connsiteY10-1298" fmla="*/ 3668388 h 3845361"/>
              <a:gd name="connsiteX11-1299" fmla="*/ 4269342 w 5025507"/>
              <a:gd name="connsiteY11-1300" fmla="*/ 3689903 h 3845361"/>
              <a:gd name="connsiteX12-1301" fmla="*/ 4861013 w 5025507"/>
              <a:gd name="connsiteY12-1302" fmla="*/ 3281113 h 3845361"/>
              <a:gd name="connsiteX13-1303" fmla="*/ 4936317 w 5025507"/>
              <a:gd name="connsiteY13-1304" fmla="*/ 2194590 h 3845361"/>
              <a:gd name="connsiteX14-1305" fmla="*/ 5022378 w 5025507"/>
              <a:gd name="connsiteY14-1306" fmla="*/ 1140341 h 3845361"/>
              <a:gd name="connsiteX15-1307" fmla="*/ 4817982 w 5025507"/>
              <a:gd name="connsiteY15-1308" fmla="*/ 548670 h 3845361"/>
              <a:gd name="connsiteX16-1309" fmla="*/ 4183281 w 5025507"/>
              <a:gd name="connsiteY16-1310" fmla="*/ 118364 h 3845361"/>
              <a:gd name="connsiteX17-1311" fmla="*/ 3957371 w 5025507"/>
              <a:gd name="connsiteY17-1312" fmla="*/ 96849 h 3845361"/>
              <a:gd name="connsiteX18-1313" fmla="*/ 3742218 w 5025507"/>
              <a:gd name="connsiteY18-1314" fmla="*/ 30 h 3845361"/>
              <a:gd name="connsiteX19-1315" fmla="*/ 3064486 w 5025507"/>
              <a:gd name="connsiteY19-1316" fmla="*/ 107607 h 3845361"/>
              <a:gd name="connsiteX20-1317" fmla="*/ 2515846 w 5025507"/>
              <a:gd name="connsiteY20-1318" fmla="*/ 30 h 3845361"/>
              <a:gd name="connsiteX21-1319" fmla="*/ 2515846 w 5025507"/>
              <a:gd name="connsiteY21-1320" fmla="*/ 30 h 3845361"/>
              <a:gd name="connsiteX22-1321" fmla="*/ 2096298 w 5025507"/>
              <a:gd name="connsiteY22-1322" fmla="*/ 53819 h 3845361"/>
              <a:gd name="connsiteX23-1323" fmla="*/ 816138 w 5025507"/>
              <a:gd name="connsiteY23-1324" fmla="*/ 21546 h 3845361"/>
              <a:gd name="connsiteX0-1325" fmla="*/ 727540 w 4936909"/>
              <a:gd name="connsiteY0-1326" fmla="*/ 21546 h 3845361"/>
              <a:gd name="connsiteX1-1327" fmla="*/ 135869 w 4936909"/>
              <a:gd name="connsiteY1-1328" fmla="*/ 473367 h 3845361"/>
              <a:gd name="connsiteX2-1329" fmla="*/ 82081 w 4936909"/>
              <a:gd name="connsiteY2-1330" fmla="*/ 1258675 h 3845361"/>
              <a:gd name="connsiteX3-1331" fmla="*/ 37257 w 4936909"/>
              <a:gd name="connsiteY3-1332" fmla="*/ 2273480 h 3845361"/>
              <a:gd name="connsiteX4-1333" fmla="*/ 19328 w 4936909"/>
              <a:gd name="connsiteY4-1334" fmla="*/ 3144849 h 3845361"/>
              <a:gd name="connsiteX5-1335" fmla="*/ 325921 w 4936909"/>
              <a:gd name="connsiteY5-1336" fmla="*/ 3684526 h 3845361"/>
              <a:gd name="connsiteX6-1337" fmla="*/ 1347898 w 4936909"/>
              <a:gd name="connsiteY6-1338" fmla="*/ 3671974 h 3845361"/>
              <a:gd name="connsiteX7-1339" fmla="*/ 1921639 w 4936909"/>
              <a:gd name="connsiteY7-1340" fmla="*/ 3743692 h 3845361"/>
              <a:gd name="connsiteX8-1341" fmla="*/ 2495379 w 4936909"/>
              <a:gd name="connsiteY8-1342" fmla="*/ 3844096 h 3845361"/>
              <a:gd name="connsiteX9-1343" fmla="*/ 3320133 w 4936909"/>
              <a:gd name="connsiteY9-1344" fmla="*/ 3668388 h 3845361"/>
              <a:gd name="connsiteX10-1345" fmla="*/ 4180744 w 4936909"/>
              <a:gd name="connsiteY10-1346" fmla="*/ 3689903 h 3845361"/>
              <a:gd name="connsiteX11-1347" fmla="*/ 4772415 w 4936909"/>
              <a:gd name="connsiteY11-1348" fmla="*/ 3281113 h 3845361"/>
              <a:gd name="connsiteX12-1349" fmla="*/ 4847719 w 4936909"/>
              <a:gd name="connsiteY12-1350" fmla="*/ 2194590 h 3845361"/>
              <a:gd name="connsiteX13-1351" fmla="*/ 4933780 w 4936909"/>
              <a:gd name="connsiteY13-1352" fmla="*/ 1140341 h 3845361"/>
              <a:gd name="connsiteX14-1353" fmla="*/ 4729384 w 4936909"/>
              <a:gd name="connsiteY14-1354" fmla="*/ 548670 h 3845361"/>
              <a:gd name="connsiteX15-1355" fmla="*/ 4094683 w 4936909"/>
              <a:gd name="connsiteY15-1356" fmla="*/ 118364 h 3845361"/>
              <a:gd name="connsiteX16-1357" fmla="*/ 3868773 w 4936909"/>
              <a:gd name="connsiteY16-1358" fmla="*/ 96849 h 3845361"/>
              <a:gd name="connsiteX17-1359" fmla="*/ 3653620 w 4936909"/>
              <a:gd name="connsiteY17-1360" fmla="*/ 30 h 3845361"/>
              <a:gd name="connsiteX18-1361" fmla="*/ 2975888 w 4936909"/>
              <a:gd name="connsiteY18-1362" fmla="*/ 107607 h 3845361"/>
              <a:gd name="connsiteX19-1363" fmla="*/ 2427248 w 4936909"/>
              <a:gd name="connsiteY19-1364" fmla="*/ 30 h 3845361"/>
              <a:gd name="connsiteX20-1365" fmla="*/ 2427248 w 4936909"/>
              <a:gd name="connsiteY20-1366" fmla="*/ 30 h 3845361"/>
              <a:gd name="connsiteX21-1367" fmla="*/ 2007700 w 4936909"/>
              <a:gd name="connsiteY21-1368" fmla="*/ 53819 h 3845361"/>
              <a:gd name="connsiteX22-1369" fmla="*/ 727540 w 4936909"/>
              <a:gd name="connsiteY22-1370" fmla="*/ 21546 h 3845361"/>
              <a:gd name="connsiteX0-1371" fmla="*/ 799540 w 5008909"/>
              <a:gd name="connsiteY0-1372" fmla="*/ 21546 h 3845361"/>
              <a:gd name="connsiteX1-1373" fmla="*/ 207869 w 5008909"/>
              <a:gd name="connsiteY1-1374" fmla="*/ 473367 h 3845361"/>
              <a:gd name="connsiteX2-1375" fmla="*/ 1681 w 5008909"/>
              <a:gd name="connsiteY2-1376" fmla="*/ 1258675 h 3845361"/>
              <a:gd name="connsiteX3-1377" fmla="*/ 109257 w 5008909"/>
              <a:gd name="connsiteY3-1378" fmla="*/ 2273480 h 3845361"/>
              <a:gd name="connsiteX4-1379" fmla="*/ 91328 w 5008909"/>
              <a:gd name="connsiteY4-1380" fmla="*/ 3144849 h 3845361"/>
              <a:gd name="connsiteX5-1381" fmla="*/ 397921 w 5008909"/>
              <a:gd name="connsiteY5-1382" fmla="*/ 3684526 h 3845361"/>
              <a:gd name="connsiteX6-1383" fmla="*/ 1419898 w 5008909"/>
              <a:gd name="connsiteY6-1384" fmla="*/ 3671974 h 3845361"/>
              <a:gd name="connsiteX7-1385" fmla="*/ 1993639 w 5008909"/>
              <a:gd name="connsiteY7-1386" fmla="*/ 3743692 h 3845361"/>
              <a:gd name="connsiteX8-1387" fmla="*/ 2567379 w 5008909"/>
              <a:gd name="connsiteY8-1388" fmla="*/ 3844096 h 3845361"/>
              <a:gd name="connsiteX9-1389" fmla="*/ 3392133 w 5008909"/>
              <a:gd name="connsiteY9-1390" fmla="*/ 3668388 h 3845361"/>
              <a:gd name="connsiteX10-1391" fmla="*/ 4252744 w 5008909"/>
              <a:gd name="connsiteY10-1392" fmla="*/ 3689903 h 3845361"/>
              <a:gd name="connsiteX11-1393" fmla="*/ 4844415 w 5008909"/>
              <a:gd name="connsiteY11-1394" fmla="*/ 3281113 h 3845361"/>
              <a:gd name="connsiteX12-1395" fmla="*/ 4919719 w 5008909"/>
              <a:gd name="connsiteY12-1396" fmla="*/ 2194590 h 3845361"/>
              <a:gd name="connsiteX13-1397" fmla="*/ 5005780 w 5008909"/>
              <a:gd name="connsiteY13-1398" fmla="*/ 1140341 h 3845361"/>
              <a:gd name="connsiteX14-1399" fmla="*/ 4801384 w 5008909"/>
              <a:gd name="connsiteY14-1400" fmla="*/ 548670 h 3845361"/>
              <a:gd name="connsiteX15-1401" fmla="*/ 4166683 w 5008909"/>
              <a:gd name="connsiteY15-1402" fmla="*/ 118364 h 3845361"/>
              <a:gd name="connsiteX16-1403" fmla="*/ 3940773 w 5008909"/>
              <a:gd name="connsiteY16-1404" fmla="*/ 96849 h 3845361"/>
              <a:gd name="connsiteX17-1405" fmla="*/ 3725620 w 5008909"/>
              <a:gd name="connsiteY17-1406" fmla="*/ 30 h 3845361"/>
              <a:gd name="connsiteX18-1407" fmla="*/ 3047888 w 5008909"/>
              <a:gd name="connsiteY18-1408" fmla="*/ 107607 h 3845361"/>
              <a:gd name="connsiteX19-1409" fmla="*/ 2499248 w 5008909"/>
              <a:gd name="connsiteY19-1410" fmla="*/ 30 h 3845361"/>
              <a:gd name="connsiteX20-1411" fmla="*/ 2499248 w 5008909"/>
              <a:gd name="connsiteY20-1412" fmla="*/ 30 h 3845361"/>
              <a:gd name="connsiteX21-1413" fmla="*/ 2079700 w 5008909"/>
              <a:gd name="connsiteY21-1414" fmla="*/ 53819 h 3845361"/>
              <a:gd name="connsiteX22-1415" fmla="*/ 799540 w 5008909"/>
              <a:gd name="connsiteY22-1416" fmla="*/ 21546 h 3845361"/>
              <a:gd name="connsiteX0-1417" fmla="*/ 799540 w 5008909"/>
              <a:gd name="connsiteY0-1418" fmla="*/ 21546 h 3845361"/>
              <a:gd name="connsiteX1-1419" fmla="*/ 207869 w 5008909"/>
              <a:gd name="connsiteY1-1420" fmla="*/ 473367 h 3845361"/>
              <a:gd name="connsiteX2-1421" fmla="*/ 1681 w 5008909"/>
              <a:gd name="connsiteY2-1422" fmla="*/ 1258675 h 3845361"/>
              <a:gd name="connsiteX3-1423" fmla="*/ 109257 w 5008909"/>
              <a:gd name="connsiteY3-1424" fmla="*/ 2192798 h 3845361"/>
              <a:gd name="connsiteX4-1425" fmla="*/ 91328 w 5008909"/>
              <a:gd name="connsiteY4-1426" fmla="*/ 3144849 h 3845361"/>
              <a:gd name="connsiteX5-1427" fmla="*/ 397921 w 5008909"/>
              <a:gd name="connsiteY5-1428" fmla="*/ 3684526 h 3845361"/>
              <a:gd name="connsiteX6-1429" fmla="*/ 1419898 w 5008909"/>
              <a:gd name="connsiteY6-1430" fmla="*/ 3671974 h 3845361"/>
              <a:gd name="connsiteX7-1431" fmla="*/ 1993639 w 5008909"/>
              <a:gd name="connsiteY7-1432" fmla="*/ 3743692 h 3845361"/>
              <a:gd name="connsiteX8-1433" fmla="*/ 2567379 w 5008909"/>
              <a:gd name="connsiteY8-1434" fmla="*/ 3844096 h 3845361"/>
              <a:gd name="connsiteX9-1435" fmla="*/ 3392133 w 5008909"/>
              <a:gd name="connsiteY9-1436" fmla="*/ 3668388 h 3845361"/>
              <a:gd name="connsiteX10-1437" fmla="*/ 4252744 w 5008909"/>
              <a:gd name="connsiteY10-1438" fmla="*/ 3689903 h 3845361"/>
              <a:gd name="connsiteX11-1439" fmla="*/ 4844415 w 5008909"/>
              <a:gd name="connsiteY11-1440" fmla="*/ 3281113 h 3845361"/>
              <a:gd name="connsiteX12-1441" fmla="*/ 4919719 w 5008909"/>
              <a:gd name="connsiteY12-1442" fmla="*/ 2194590 h 3845361"/>
              <a:gd name="connsiteX13-1443" fmla="*/ 5005780 w 5008909"/>
              <a:gd name="connsiteY13-1444" fmla="*/ 1140341 h 3845361"/>
              <a:gd name="connsiteX14-1445" fmla="*/ 4801384 w 5008909"/>
              <a:gd name="connsiteY14-1446" fmla="*/ 548670 h 3845361"/>
              <a:gd name="connsiteX15-1447" fmla="*/ 4166683 w 5008909"/>
              <a:gd name="connsiteY15-1448" fmla="*/ 118364 h 3845361"/>
              <a:gd name="connsiteX16-1449" fmla="*/ 3940773 w 5008909"/>
              <a:gd name="connsiteY16-1450" fmla="*/ 96849 h 3845361"/>
              <a:gd name="connsiteX17-1451" fmla="*/ 3725620 w 5008909"/>
              <a:gd name="connsiteY17-1452" fmla="*/ 30 h 3845361"/>
              <a:gd name="connsiteX18-1453" fmla="*/ 3047888 w 5008909"/>
              <a:gd name="connsiteY18-1454" fmla="*/ 107607 h 3845361"/>
              <a:gd name="connsiteX19-1455" fmla="*/ 2499248 w 5008909"/>
              <a:gd name="connsiteY19-1456" fmla="*/ 30 h 3845361"/>
              <a:gd name="connsiteX20-1457" fmla="*/ 2499248 w 5008909"/>
              <a:gd name="connsiteY20-1458" fmla="*/ 30 h 3845361"/>
              <a:gd name="connsiteX21-1459" fmla="*/ 2079700 w 5008909"/>
              <a:gd name="connsiteY21-1460" fmla="*/ 53819 h 3845361"/>
              <a:gd name="connsiteX22-1461" fmla="*/ 799540 w 5008909"/>
              <a:gd name="connsiteY22-1462" fmla="*/ 21546 h 3845361"/>
              <a:gd name="connsiteX0-1463" fmla="*/ 799540 w 5008909"/>
              <a:gd name="connsiteY0-1464" fmla="*/ 21546 h 3845361"/>
              <a:gd name="connsiteX1-1465" fmla="*/ 207869 w 5008909"/>
              <a:gd name="connsiteY1-1466" fmla="*/ 473367 h 3845361"/>
              <a:gd name="connsiteX2-1467" fmla="*/ 1681 w 5008909"/>
              <a:gd name="connsiteY2-1468" fmla="*/ 1258675 h 3845361"/>
              <a:gd name="connsiteX3-1469" fmla="*/ 109257 w 5008909"/>
              <a:gd name="connsiteY3-1470" fmla="*/ 2192798 h 3845361"/>
              <a:gd name="connsiteX4-1471" fmla="*/ 91328 w 5008909"/>
              <a:gd name="connsiteY4-1472" fmla="*/ 3144849 h 3845361"/>
              <a:gd name="connsiteX5-1473" fmla="*/ 397921 w 5008909"/>
              <a:gd name="connsiteY5-1474" fmla="*/ 3684526 h 3845361"/>
              <a:gd name="connsiteX6-1475" fmla="*/ 1419898 w 5008909"/>
              <a:gd name="connsiteY6-1476" fmla="*/ 3671974 h 3845361"/>
              <a:gd name="connsiteX7-1477" fmla="*/ 1993639 w 5008909"/>
              <a:gd name="connsiteY7-1478" fmla="*/ 3743692 h 3845361"/>
              <a:gd name="connsiteX8-1479" fmla="*/ 2567379 w 5008909"/>
              <a:gd name="connsiteY8-1480" fmla="*/ 3844096 h 3845361"/>
              <a:gd name="connsiteX9-1481" fmla="*/ 3392133 w 5008909"/>
              <a:gd name="connsiteY9-1482" fmla="*/ 3668388 h 3845361"/>
              <a:gd name="connsiteX10-1483" fmla="*/ 4252744 w 5008909"/>
              <a:gd name="connsiteY10-1484" fmla="*/ 3689903 h 3845361"/>
              <a:gd name="connsiteX11-1485" fmla="*/ 4844415 w 5008909"/>
              <a:gd name="connsiteY11-1486" fmla="*/ 3281113 h 3845361"/>
              <a:gd name="connsiteX12-1487" fmla="*/ 4919719 w 5008909"/>
              <a:gd name="connsiteY12-1488" fmla="*/ 2194590 h 3845361"/>
              <a:gd name="connsiteX13-1489" fmla="*/ 5005780 w 5008909"/>
              <a:gd name="connsiteY13-1490" fmla="*/ 1140341 h 3845361"/>
              <a:gd name="connsiteX14-1491" fmla="*/ 4801384 w 5008909"/>
              <a:gd name="connsiteY14-1492" fmla="*/ 548670 h 3845361"/>
              <a:gd name="connsiteX15-1493" fmla="*/ 4166683 w 5008909"/>
              <a:gd name="connsiteY15-1494" fmla="*/ 118364 h 3845361"/>
              <a:gd name="connsiteX16-1495" fmla="*/ 3940773 w 5008909"/>
              <a:gd name="connsiteY16-1496" fmla="*/ 96849 h 3845361"/>
              <a:gd name="connsiteX17-1497" fmla="*/ 3725620 w 5008909"/>
              <a:gd name="connsiteY17-1498" fmla="*/ 30 h 3845361"/>
              <a:gd name="connsiteX18-1499" fmla="*/ 3047888 w 5008909"/>
              <a:gd name="connsiteY18-1500" fmla="*/ 107607 h 3845361"/>
              <a:gd name="connsiteX19-1501" fmla="*/ 2499248 w 5008909"/>
              <a:gd name="connsiteY19-1502" fmla="*/ 30 h 3845361"/>
              <a:gd name="connsiteX20-1503" fmla="*/ 2499248 w 5008909"/>
              <a:gd name="connsiteY20-1504" fmla="*/ 30 h 3845361"/>
              <a:gd name="connsiteX21-1505" fmla="*/ 2079700 w 5008909"/>
              <a:gd name="connsiteY21-1506" fmla="*/ 53819 h 3845361"/>
              <a:gd name="connsiteX22-1507" fmla="*/ 799540 w 5008909"/>
              <a:gd name="connsiteY22-1508" fmla="*/ 21546 h 3845361"/>
              <a:gd name="connsiteX0-1509" fmla="*/ 799540 w 5008909"/>
              <a:gd name="connsiteY0-1510" fmla="*/ 21546 h 3845361"/>
              <a:gd name="connsiteX1-1511" fmla="*/ 207869 w 5008909"/>
              <a:gd name="connsiteY1-1512" fmla="*/ 473367 h 3845361"/>
              <a:gd name="connsiteX2-1513" fmla="*/ 1681 w 5008909"/>
              <a:gd name="connsiteY2-1514" fmla="*/ 1258675 h 3845361"/>
              <a:gd name="connsiteX3-1515" fmla="*/ 109257 w 5008909"/>
              <a:gd name="connsiteY3-1516" fmla="*/ 2192798 h 3845361"/>
              <a:gd name="connsiteX4-1517" fmla="*/ 91328 w 5008909"/>
              <a:gd name="connsiteY4-1518" fmla="*/ 3144849 h 3845361"/>
              <a:gd name="connsiteX5-1519" fmla="*/ 397921 w 5008909"/>
              <a:gd name="connsiteY5-1520" fmla="*/ 3684526 h 3845361"/>
              <a:gd name="connsiteX6-1521" fmla="*/ 1419898 w 5008909"/>
              <a:gd name="connsiteY6-1522" fmla="*/ 3671974 h 3845361"/>
              <a:gd name="connsiteX7-1523" fmla="*/ 1993639 w 5008909"/>
              <a:gd name="connsiteY7-1524" fmla="*/ 3743692 h 3845361"/>
              <a:gd name="connsiteX8-1525" fmla="*/ 2567379 w 5008909"/>
              <a:gd name="connsiteY8-1526" fmla="*/ 3844096 h 3845361"/>
              <a:gd name="connsiteX9-1527" fmla="*/ 3392133 w 5008909"/>
              <a:gd name="connsiteY9-1528" fmla="*/ 3668388 h 3845361"/>
              <a:gd name="connsiteX10-1529" fmla="*/ 4252744 w 5008909"/>
              <a:gd name="connsiteY10-1530" fmla="*/ 3689903 h 3845361"/>
              <a:gd name="connsiteX11-1531" fmla="*/ 4844415 w 5008909"/>
              <a:gd name="connsiteY11-1532" fmla="*/ 3281113 h 3845361"/>
              <a:gd name="connsiteX12-1533" fmla="*/ 4919719 w 5008909"/>
              <a:gd name="connsiteY12-1534" fmla="*/ 2194590 h 3845361"/>
              <a:gd name="connsiteX13-1535" fmla="*/ 5005780 w 5008909"/>
              <a:gd name="connsiteY13-1536" fmla="*/ 1140341 h 3845361"/>
              <a:gd name="connsiteX14-1537" fmla="*/ 4801384 w 5008909"/>
              <a:gd name="connsiteY14-1538" fmla="*/ 548670 h 3845361"/>
              <a:gd name="connsiteX15-1539" fmla="*/ 4166683 w 5008909"/>
              <a:gd name="connsiteY15-1540" fmla="*/ 118364 h 3845361"/>
              <a:gd name="connsiteX16-1541" fmla="*/ 3940773 w 5008909"/>
              <a:gd name="connsiteY16-1542" fmla="*/ 96849 h 3845361"/>
              <a:gd name="connsiteX17-1543" fmla="*/ 3725620 w 5008909"/>
              <a:gd name="connsiteY17-1544" fmla="*/ 30 h 3845361"/>
              <a:gd name="connsiteX18-1545" fmla="*/ 3047888 w 5008909"/>
              <a:gd name="connsiteY18-1546" fmla="*/ 107607 h 3845361"/>
              <a:gd name="connsiteX19-1547" fmla="*/ 2499248 w 5008909"/>
              <a:gd name="connsiteY19-1548" fmla="*/ 30 h 3845361"/>
              <a:gd name="connsiteX20-1549" fmla="*/ 2499248 w 5008909"/>
              <a:gd name="connsiteY20-1550" fmla="*/ 30 h 3845361"/>
              <a:gd name="connsiteX21-1551" fmla="*/ 2079700 w 5008909"/>
              <a:gd name="connsiteY21-1552" fmla="*/ 53819 h 3845361"/>
              <a:gd name="connsiteX22-1553" fmla="*/ 799540 w 5008909"/>
              <a:gd name="connsiteY22-1554" fmla="*/ 21546 h 3845361"/>
              <a:gd name="connsiteX0-1555" fmla="*/ 799540 w 5008909"/>
              <a:gd name="connsiteY0-1556" fmla="*/ 21546 h 3845361"/>
              <a:gd name="connsiteX1-1557" fmla="*/ 207869 w 5008909"/>
              <a:gd name="connsiteY1-1558" fmla="*/ 473367 h 3845361"/>
              <a:gd name="connsiteX2-1559" fmla="*/ 1681 w 5008909"/>
              <a:gd name="connsiteY2-1560" fmla="*/ 1258675 h 3845361"/>
              <a:gd name="connsiteX3-1561" fmla="*/ 109257 w 5008909"/>
              <a:gd name="connsiteY3-1562" fmla="*/ 2192798 h 3845361"/>
              <a:gd name="connsiteX4-1563" fmla="*/ 91328 w 5008909"/>
              <a:gd name="connsiteY4-1564" fmla="*/ 3144849 h 3845361"/>
              <a:gd name="connsiteX5-1565" fmla="*/ 397921 w 5008909"/>
              <a:gd name="connsiteY5-1566" fmla="*/ 3630738 h 3845361"/>
              <a:gd name="connsiteX6-1567" fmla="*/ 1419898 w 5008909"/>
              <a:gd name="connsiteY6-1568" fmla="*/ 3671974 h 3845361"/>
              <a:gd name="connsiteX7-1569" fmla="*/ 1993639 w 5008909"/>
              <a:gd name="connsiteY7-1570" fmla="*/ 3743692 h 3845361"/>
              <a:gd name="connsiteX8-1571" fmla="*/ 2567379 w 5008909"/>
              <a:gd name="connsiteY8-1572" fmla="*/ 3844096 h 3845361"/>
              <a:gd name="connsiteX9-1573" fmla="*/ 3392133 w 5008909"/>
              <a:gd name="connsiteY9-1574" fmla="*/ 3668388 h 3845361"/>
              <a:gd name="connsiteX10-1575" fmla="*/ 4252744 w 5008909"/>
              <a:gd name="connsiteY10-1576" fmla="*/ 3689903 h 3845361"/>
              <a:gd name="connsiteX11-1577" fmla="*/ 4844415 w 5008909"/>
              <a:gd name="connsiteY11-1578" fmla="*/ 3281113 h 3845361"/>
              <a:gd name="connsiteX12-1579" fmla="*/ 4919719 w 5008909"/>
              <a:gd name="connsiteY12-1580" fmla="*/ 2194590 h 3845361"/>
              <a:gd name="connsiteX13-1581" fmla="*/ 5005780 w 5008909"/>
              <a:gd name="connsiteY13-1582" fmla="*/ 1140341 h 3845361"/>
              <a:gd name="connsiteX14-1583" fmla="*/ 4801384 w 5008909"/>
              <a:gd name="connsiteY14-1584" fmla="*/ 548670 h 3845361"/>
              <a:gd name="connsiteX15-1585" fmla="*/ 4166683 w 5008909"/>
              <a:gd name="connsiteY15-1586" fmla="*/ 118364 h 3845361"/>
              <a:gd name="connsiteX16-1587" fmla="*/ 3940773 w 5008909"/>
              <a:gd name="connsiteY16-1588" fmla="*/ 96849 h 3845361"/>
              <a:gd name="connsiteX17-1589" fmla="*/ 3725620 w 5008909"/>
              <a:gd name="connsiteY17-1590" fmla="*/ 30 h 3845361"/>
              <a:gd name="connsiteX18-1591" fmla="*/ 3047888 w 5008909"/>
              <a:gd name="connsiteY18-1592" fmla="*/ 107607 h 3845361"/>
              <a:gd name="connsiteX19-1593" fmla="*/ 2499248 w 5008909"/>
              <a:gd name="connsiteY19-1594" fmla="*/ 30 h 3845361"/>
              <a:gd name="connsiteX20-1595" fmla="*/ 2499248 w 5008909"/>
              <a:gd name="connsiteY20-1596" fmla="*/ 30 h 3845361"/>
              <a:gd name="connsiteX21-1597" fmla="*/ 2079700 w 5008909"/>
              <a:gd name="connsiteY21-1598" fmla="*/ 53819 h 3845361"/>
              <a:gd name="connsiteX22-1599" fmla="*/ 799540 w 5008909"/>
              <a:gd name="connsiteY22-1600" fmla="*/ 21546 h 3845361"/>
              <a:gd name="connsiteX0-1601" fmla="*/ 799540 w 5008909"/>
              <a:gd name="connsiteY0-1602" fmla="*/ 21546 h 3845361"/>
              <a:gd name="connsiteX1-1603" fmla="*/ 207869 w 5008909"/>
              <a:gd name="connsiteY1-1604" fmla="*/ 473367 h 3845361"/>
              <a:gd name="connsiteX2-1605" fmla="*/ 1681 w 5008909"/>
              <a:gd name="connsiteY2-1606" fmla="*/ 1258675 h 3845361"/>
              <a:gd name="connsiteX3-1607" fmla="*/ 109257 w 5008909"/>
              <a:gd name="connsiteY3-1608" fmla="*/ 2192798 h 3845361"/>
              <a:gd name="connsiteX4-1609" fmla="*/ 91328 w 5008909"/>
              <a:gd name="connsiteY4-1610" fmla="*/ 3144849 h 3845361"/>
              <a:gd name="connsiteX5-1611" fmla="*/ 397921 w 5008909"/>
              <a:gd name="connsiteY5-1612" fmla="*/ 3630738 h 3845361"/>
              <a:gd name="connsiteX6-1613" fmla="*/ 1419898 w 5008909"/>
              <a:gd name="connsiteY6-1614" fmla="*/ 3671974 h 3845361"/>
              <a:gd name="connsiteX7-1615" fmla="*/ 1993639 w 5008909"/>
              <a:gd name="connsiteY7-1616" fmla="*/ 3743692 h 3845361"/>
              <a:gd name="connsiteX8-1617" fmla="*/ 2567379 w 5008909"/>
              <a:gd name="connsiteY8-1618" fmla="*/ 3844096 h 3845361"/>
              <a:gd name="connsiteX9-1619" fmla="*/ 3392133 w 5008909"/>
              <a:gd name="connsiteY9-1620" fmla="*/ 3668388 h 3845361"/>
              <a:gd name="connsiteX10-1621" fmla="*/ 4252744 w 5008909"/>
              <a:gd name="connsiteY10-1622" fmla="*/ 3689903 h 3845361"/>
              <a:gd name="connsiteX11-1623" fmla="*/ 4844415 w 5008909"/>
              <a:gd name="connsiteY11-1624" fmla="*/ 3281113 h 3845361"/>
              <a:gd name="connsiteX12-1625" fmla="*/ 4919719 w 5008909"/>
              <a:gd name="connsiteY12-1626" fmla="*/ 2194590 h 3845361"/>
              <a:gd name="connsiteX13-1627" fmla="*/ 5005780 w 5008909"/>
              <a:gd name="connsiteY13-1628" fmla="*/ 1140341 h 3845361"/>
              <a:gd name="connsiteX14-1629" fmla="*/ 4801384 w 5008909"/>
              <a:gd name="connsiteY14-1630" fmla="*/ 548670 h 3845361"/>
              <a:gd name="connsiteX15-1631" fmla="*/ 4166683 w 5008909"/>
              <a:gd name="connsiteY15-1632" fmla="*/ 118364 h 3845361"/>
              <a:gd name="connsiteX16-1633" fmla="*/ 3940773 w 5008909"/>
              <a:gd name="connsiteY16-1634" fmla="*/ 96849 h 3845361"/>
              <a:gd name="connsiteX17-1635" fmla="*/ 3725620 w 5008909"/>
              <a:gd name="connsiteY17-1636" fmla="*/ 30 h 3845361"/>
              <a:gd name="connsiteX18-1637" fmla="*/ 3047888 w 5008909"/>
              <a:gd name="connsiteY18-1638" fmla="*/ 107607 h 3845361"/>
              <a:gd name="connsiteX19-1639" fmla="*/ 2499248 w 5008909"/>
              <a:gd name="connsiteY19-1640" fmla="*/ 30 h 3845361"/>
              <a:gd name="connsiteX20-1641" fmla="*/ 2499248 w 5008909"/>
              <a:gd name="connsiteY20-1642" fmla="*/ 30 h 3845361"/>
              <a:gd name="connsiteX21-1643" fmla="*/ 2079700 w 5008909"/>
              <a:gd name="connsiteY21-1644" fmla="*/ 53819 h 3845361"/>
              <a:gd name="connsiteX22-1645" fmla="*/ 799540 w 5008909"/>
              <a:gd name="connsiteY22-1646" fmla="*/ 21546 h 3845361"/>
              <a:gd name="connsiteX0-1647" fmla="*/ 781611 w 5008909"/>
              <a:gd name="connsiteY0-1648" fmla="*/ 66369 h 3845361"/>
              <a:gd name="connsiteX1-1649" fmla="*/ 207869 w 5008909"/>
              <a:gd name="connsiteY1-1650" fmla="*/ 473367 h 3845361"/>
              <a:gd name="connsiteX2-1651" fmla="*/ 1681 w 5008909"/>
              <a:gd name="connsiteY2-1652" fmla="*/ 1258675 h 3845361"/>
              <a:gd name="connsiteX3-1653" fmla="*/ 109257 w 5008909"/>
              <a:gd name="connsiteY3-1654" fmla="*/ 2192798 h 3845361"/>
              <a:gd name="connsiteX4-1655" fmla="*/ 91328 w 5008909"/>
              <a:gd name="connsiteY4-1656" fmla="*/ 3144849 h 3845361"/>
              <a:gd name="connsiteX5-1657" fmla="*/ 397921 w 5008909"/>
              <a:gd name="connsiteY5-1658" fmla="*/ 3630738 h 3845361"/>
              <a:gd name="connsiteX6-1659" fmla="*/ 1419898 w 5008909"/>
              <a:gd name="connsiteY6-1660" fmla="*/ 3671974 h 3845361"/>
              <a:gd name="connsiteX7-1661" fmla="*/ 1993639 w 5008909"/>
              <a:gd name="connsiteY7-1662" fmla="*/ 3743692 h 3845361"/>
              <a:gd name="connsiteX8-1663" fmla="*/ 2567379 w 5008909"/>
              <a:gd name="connsiteY8-1664" fmla="*/ 3844096 h 3845361"/>
              <a:gd name="connsiteX9-1665" fmla="*/ 3392133 w 5008909"/>
              <a:gd name="connsiteY9-1666" fmla="*/ 3668388 h 3845361"/>
              <a:gd name="connsiteX10-1667" fmla="*/ 4252744 w 5008909"/>
              <a:gd name="connsiteY10-1668" fmla="*/ 3689903 h 3845361"/>
              <a:gd name="connsiteX11-1669" fmla="*/ 4844415 w 5008909"/>
              <a:gd name="connsiteY11-1670" fmla="*/ 3281113 h 3845361"/>
              <a:gd name="connsiteX12-1671" fmla="*/ 4919719 w 5008909"/>
              <a:gd name="connsiteY12-1672" fmla="*/ 2194590 h 3845361"/>
              <a:gd name="connsiteX13-1673" fmla="*/ 5005780 w 5008909"/>
              <a:gd name="connsiteY13-1674" fmla="*/ 1140341 h 3845361"/>
              <a:gd name="connsiteX14-1675" fmla="*/ 4801384 w 5008909"/>
              <a:gd name="connsiteY14-1676" fmla="*/ 548670 h 3845361"/>
              <a:gd name="connsiteX15-1677" fmla="*/ 4166683 w 5008909"/>
              <a:gd name="connsiteY15-1678" fmla="*/ 118364 h 3845361"/>
              <a:gd name="connsiteX16-1679" fmla="*/ 3940773 w 5008909"/>
              <a:gd name="connsiteY16-1680" fmla="*/ 96849 h 3845361"/>
              <a:gd name="connsiteX17-1681" fmla="*/ 3725620 w 5008909"/>
              <a:gd name="connsiteY17-1682" fmla="*/ 30 h 3845361"/>
              <a:gd name="connsiteX18-1683" fmla="*/ 3047888 w 5008909"/>
              <a:gd name="connsiteY18-1684" fmla="*/ 107607 h 3845361"/>
              <a:gd name="connsiteX19-1685" fmla="*/ 2499248 w 5008909"/>
              <a:gd name="connsiteY19-1686" fmla="*/ 30 h 3845361"/>
              <a:gd name="connsiteX20-1687" fmla="*/ 2499248 w 5008909"/>
              <a:gd name="connsiteY20-1688" fmla="*/ 30 h 3845361"/>
              <a:gd name="connsiteX21-1689" fmla="*/ 2079700 w 5008909"/>
              <a:gd name="connsiteY21-1690" fmla="*/ 53819 h 3845361"/>
              <a:gd name="connsiteX22-1691" fmla="*/ 781611 w 5008909"/>
              <a:gd name="connsiteY22-1692" fmla="*/ 66369 h 3845361"/>
              <a:gd name="connsiteX0-1693" fmla="*/ 781611 w 5008909"/>
              <a:gd name="connsiteY0-1694" fmla="*/ 66369 h 3845361"/>
              <a:gd name="connsiteX1-1695" fmla="*/ 207869 w 5008909"/>
              <a:gd name="connsiteY1-1696" fmla="*/ 473367 h 3845361"/>
              <a:gd name="connsiteX2-1697" fmla="*/ 1681 w 5008909"/>
              <a:gd name="connsiteY2-1698" fmla="*/ 1258675 h 3845361"/>
              <a:gd name="connsiteX3-1699" fmla="*/ 109257 w 5008909"/>
              <a:gd name="connsiteY3-1700" fmla="*/ 2192798 h 3845361"/>
              <a:gd name="connsiteX4-1701" fmla="*/ 91328 w 5008909"/>
              <a:gd name="connsiteY4-1702" fmla="*/ 3144849 h 3845361"/>
              <a:gd name="connsiteX5-1703" fmla="*/ 397921 w 5008909"/>
              <a:gd name="connsiteY5-1704" fmla="*/ 3630738 h 3845361"/>
              <a:gd name="connsiteX6-1705" fmla="*/ 1419898 w 5008909"/>
              <a:gd name="connsiteY6-1706" fmla="*/ 3671974 h 3845361"/>
              <a:gd name="connsiteX7-1707" fmla="*/ 1993639 w 5008909"/>
              <a:gd name="connsiteY7-1708" fmla="*/ 3743692 h 3845361"/>
              <a:gd name="connsiteX8-1709" fmla="*/ 2567379 w 5008909"/>
              <a:gd name="connsiteY8-1710" fmla="*/ 3844096 h 3845361"/>
              <a:gd name="connsiteX9-1711" fmla="*/ 3392133 w 5008909"/>
              <a:gd name="connsiteY9-1712" fmla="*/ 3668388 h 3845361"/>
              <a:gd name="connsiteX10-1713" fmla="*/ 4252744 w 5008909"/>
              <a:gd name="connsiteY10-1714" fmla="*/ 3689903 h 3845361"/>
              <a:gd name="connsiteX11-1715" fmla="*/ 4844415 w 5008909"/>
              <a:gd name="connsiteY11-1716" fmla="*/ 3281113 h 3845361"/>
              <a:gd name="connsiteX12-1717" fmla="*/ 4919719 w 5008909"/>
              <a:gd name="connsiteY12-1718" fmla="*/ 2194590 h 3845361"/>
              <a:gd name="connsiteX13-1719" fmla="*/ 5005780 w 5008909"/>
              <a:gd name="connsiteY13-1720" fmla="*/ 1140341 h 3845361"/>
              <a:gd name="connsiteX14-1721" fmla="*/ 4801384 w 5008909"/>
              <a:gd name="connsiteY14-1722" fmla="*/ 548670 h 3845361"/>
              <a:gd name="connsiteX15-1723" fmla="*/ 4166683 w 5008909"/>
              <a:gd name="connsiteY15-1724" fmla="*/ 118364 h 3845361"/>
              <a:gd name="connsiteX16-1725" fmla="*/ 3940773 w 5008909"/>
              <a:gd name="connsiteY16-1726" fmla="*/ 96849 h 3845361"/>
              <a:gd name="connsiteX17-1727" fmla="*/ 3725620 w 5008909"/>
              <a:gd name="connsiteY17-1728" fmla="*/ 30 h 3845361"/>
              <a:gd name="connsiteX18-1729" fmla="*/ 3047888 w 5008909"/>
              <a:gd name="connsiteY18-1730" fmla="*/ 107607 h 3845361"/>
              <a:gd name="connsiteX19-1731" fmla="*/ 2499248 w 5008909"/>
              <a:gd name="connsiteY19-1732" fmla="*/ 30 h 3845361"/>
              <a:gd name="connsiteX20-1733" fmla="*/ 2499248 w 5008909"/>
              <a:gd name="connsiteY20-1734" fmla="*/ 30 h 3845361"/>
              <a:gd name="connsiteX21-1735" fmla="*/ 2079700 w 5008909"/>
              <a:gd name="connsiteY21-1736" fmla="*/ 53819 h 3845361"/>
              <a:gd name="connsiteX22-1737" fmla="*/ 781611 w 5008909"/>
              <a:gd name="connsiteY22-1738" fmla="*/ 66369 h 3845361"/>
              <a:gd name="connsiteX0-1739" fmla="*/ 781611 w 5008909"/>
              <a:gd name="connsiteY0-1740" fmla="*/ 66369 h 3845361"/>
              <a:gd name="connsiteX1-1741" fmla="*/ 207869 w 5008909"/>
              <a:gd name="connsiteY1-1742" fmla="*/ 473367 h 3845361"/>
              <a:gd name="connsiteX2-1743" fmla="*/ 1681 w 5008909"/>
              <a:gd name="connsiteY2-1744" fmla="*/ 1258675 h 3845361"/>
              <a:gd name="connsiteX3-1745" fmla="*/ 109257 w 5008909"/>
              <a:gd name="connsiteY3-1746" fmla="*/ 2192798 h 3845361"/>
              <a:gd name="connsiteX4-1747" fmla="*/ 91328 w 5008909"/>
              <a:gd name="connsiteY4-1748" fmla="*/ 3144849 h 3845361"/>
              <a:gd name="connsiteX5-1749" fmla="*/ 397921 w 5008909"/>
              <a:gd name="connsiteY5-1750" fmla="*/ 3630738 h 3845361"/>
              <a:gd name="connsiteX6-1751" fmla="*/ 1419898 w 5008909"/>
              <a:gd name="connsiteY6-1752" fmla="*/ 3671974 h 3845361"/>
              <a:gd name="connsiteX7-1753" fmla="*/ 1993639 w 5008909"/>
              <a:gd name="connsiteY7-1754" fmla="*/ 3743692 h 3845361"/>
              <a:gd name="connsiteX8-1755" fmla="*/ 2567379 w 5008909"/>
              <a:gd name="connsiteY8-1756" fmla="*/ 3844096 h 3845361"/>
              <a:gd name="connsiteX9-1757" fmla="*/ 3392133 w 5008909"/>
              <a:gd name="connsiteY9-1758" fmla="*/ 3668388 h 3845361"/>
              <a:gd name="connsiteX10-1759" fmla="*/ 4252744 w 5008909"/>
              <a:gd name="connsiteY10-1760" fmla="*/ 3689903 h 3845361"/>
              <a:gd name="connsiteX11-1761" fmla="*/ 4844415 w 5008909"/>
              <a:gd name="connsiteY11-1762" fmla="*/ 3281113 h 3845361"/>
              <a:gd name="connsiteX12-1763" fmla="*/ 4919719 w 5008909"/>
              <a:gd name="connsiteY12-1764" fmla="*/ 2194590 h 3845361"/>
              <a:gd name="connsiteX13-1765" fmla="*/ 5005780 w 5008909"/>
              <a:gd name="connsiteY13-1766" fmla="*/ 1140341 h 3845361"/>
              <a:gd name="connsiteX14-1767" fmla="*/ 4801384 w 5008909"/>
              <a:gd name="connsiteY14-1768" fmla="*/ 548670 h 3845361"/>
              <a:gd name="connsiteX15-1769" fmla="*/ 4166683 w 5008909"/>
              <a:gd name="connsiteY15-1770" fmla="*/ 118364 h 3845361"/>
              <a:gd name="connsiteX16-1771" fmla="*/ 3940773 w 5008909"/>
              <a:gd name="connsiteY16-1772" fmla="*/ 96849 h 3845361"/>
              <a:gd name="connsiteX17-1773" fmla="*/ 3725620 w 5008909"/>
              <a:gd name="connsiteY17-1774" fmla="*/ 30 h 3845361"/>
              <a:gd name="connsiteX18-1775" fmla="*/ 3047888 w 5008909"/>
              <a:gd name="connsiteY18-1776" fmla="*/ 107607 h 3845361"/>
              <a:gd name="connsiteX19-1777" fmla="*/ 2499248 w 5008909"/>
              <a:gd name="connsiteY19-1778" fmla="*/ 30 h 3845361"/>
              <a:gd name="connsiteX20-1779" fmla="*/ 2499248 w 5008909"/>
              <a:gd name="connsiteY20-1780" fmla="*/ 30 h 3845361"/>
              <a:gd name="connsiteX21-1781" fmla="*/ 1891441 w 5008909"/>
              <a:gd name="connsiteY21-1782" fmla="*/ 170361 h 3845361"/>
              <a:gd name="connsiteX22-1783" fmla="*/ 781611 w 5008909"/>
              <a:gd name="connsiteY22-1784" fmla="*/ 66369 h 3845361"/>
              <a:gd name="connsiteX0-1785" fmla="*/ 781611 w 5008909"/>
              <a:gd name="connsiteY0-1786" fmla="*/ 66369 h 3845361"/>
              <a:gd name="connsiteX1-1787" fmla="*/ 207869 w 5008909"/>
              <a:gd name="connsiteY1-1788" fmla="*/ 473367 h 3845361"/>
              <a:gd name="connsiteX2-1789" fmla="*/ 1681 w 5008909"/>
              <a:gd name="connsiteY2-1790" fmla="*/ 1258675 h 3845361"/>
              <a:gd name="connsiteX3-1791" fmla="*/ 109257 w 5008909"/>
              <a:gd name="connsiteY3-1792" fmla="*/ 2192798 h 3845361"/>
              <a:gd name="connsiteX4-1793" fmla="*/ 91328 w 5008909"/>
              <a:gd name="connsiteY4-1794" fmla="*/ 3144849 h 3845361"/>
              <a:gd name="connsiteX5-1795" fmla="*/ 397921 w 5008909"/>
              <a:gd name="connsiteY5-1796" fmla="*/ 3630738 h 3845361"/>
              <a:gd name="connsiteX6-1797" fmla="*/ 1419898 w 5008909"/>
              <a:gd name="connsiteY6-1798" fmla="*/ 3671974 h 3845361"/>
              <a:gd name="connsiteX7-1799" fmla="*/ 1993639 w 5008909"/>
              <a:gd name="connsiteY7-1800" fmla="*/ 3743692 h 3845361"/>
              <a:gd name="connsiteX8-1801" fmla="*/ 2567379 w 5008909"/>
              <a:gd name="connsiteY8-1802" fmla="*/ 3844096 h 3845361"/>
              <a:gd name="connsiteX9-1803" fmla="*/ 3392133 w 5008909"/>
              <a:gd name="connsiteY9-1804" fmla="*/ 3668388 h 3845361"/>
              <a:gd name="connsiteX10-1805" fmla="*/ 4252744 w 5008909"/>
              <a:gd name="connsiteY10-1806" fmla="*/ 3689903 h 3845361"/>
              <a:gd name="connsiteX11-1807" fmla="*/ 4844415 w 5008909"/>
              <a:gd name="connsiteY11-1808" fmla="*/ 3281113 h 3845361"/>
              <a:gd name="connsiteX12-1809" fmla="*/ 4919719 w 5008909"/>
              <a:gd name="connsiteY12-1810" fmla="*/ 2194590 h 3845361"/>
              <a:gd name="connsiteX13-1811" fmla="*/ 5005780 w 5008909"/>
              <a:gd name="connsiteY13-1812" fmla="*/ 1140341 h 3845361"/>
              <a:gd name="connsiteX14-1813" fmla="*/ 4801384 w 5008909"/>
              <a:gd name="connsiteY14-1814" fmla="*/ 548670 h 3845361"/>
              <a:gd name="connsiteX15-1815" fmla="*/ 4166683 w 5008909"/>
              <a:gd name="connsiteY15-1816" fmla="*/ 118364 h 3845361"/>
              <a:gd name="connsiteX16-1817" fmla="*/ 3940773 w 5008909"/>
              <a:gd name="connsiteY16-1818" fmla="*/ 96849 h 3845361"/>
              <a:gd name="connsiteX17-1819" fmla="*/ 3725620 w 5008909"/>
              <a:gd name="connsiteY17-1820" fmla="*/ 30 h 3845361"/>
              <a:gd name="connsiteX18-1821" fmla="*/ 3047888 w 5008909"/>
              <a:gd name="connsiteY18-1822" fmla="*/ 107607 h 3845361"/>
              <a:gd name="connsiteX19-1823" fmla="*/ 2499248 w 5008909"/>
              <a:gd name="connsiteY19-1824" fmla="*/ 30 h 3845361"/>
              <a:gd name="connsiteX20-1825" fmla="*/ 2499248 w 5008909"/>
              <a:gd name="connsiteY20-1826" fmla="*/ 30 h 3845361"/>
              <a:gd name="connsiteX21-1827" fmla="*/ 1891441 w 5008909"/>
              <a:gd name="connsiteY21-1828" fmla="*/ 170361 h 3845361"/>
              <a:gd name="connsiteX22-1829" fmla="*/ 781611 w 5008909"/>
              <a:gd name="connsiteY22-1830" fmla="*/ 66369 h 3845361"/>
              <a:gd name="connsiteX0-1831" fmla="*/ 781611 w 5008909"/>
              <a:gd name="connsiteY0-1832" fmla="*/ 66369 h 3845361"/>
              <a:gd name="connsiteX1-1833" fmla="*/ 207869 w 5008909"/>
              <a:gd name="connsiteY1-1834" fmla="*/ 473367 h 3845361"/>
              <a:gd name="connsiteX2-1835" fmla="*/ 1681 w 5008909"/>
              <a:gd name="connsiteY2-1836" fmla="*/ 1258675 h 3845361"/>
              <a:gd name="connsiteX3-1837" fmla="*/ 109257 w 5008909"/>
              <a:gd name="connsiteY3-1838" fmla="*/ 2192798 h 3845361"/>
              <a:gd name="connsiteX4-1839" fmla="*/ 91328 w 5008909"/>
              <a:gd name="connsiteY4-1840" fmla="*/ 3144849 h 3845361"/>
              <a:gd name="connsiteX5-1841" fmla="*/ 397921 w 5008909"/>
              <a:gd name="connsiteY5-1842" fmla="*/ 3630738 h 3845361"/>
              <a:gd name="connsiteX6-1843" fmla="*/ 1419898 w 5008909"/>
              <a:gd name="connsiteY6-1844" fmla="*/ 3671974 h 3845361"/>
              <a:gd name="connsiteX7-1845" fmla="*/ 1993639 w 5008909"/>
              <a:gd name="connsiteY7-1846" fmla="*/ 3743692 h 3845361"/>
              <a:gd name="connsiteX8-1847" fmla="*/ 2567379 w 5008909"/>
              <a:gd name="connsiteY8-1848" fmla="*/ 3844096 h 3845361"/>
              <a:gd name="connsiteX9-1849" fmla="*/ 3392133 w 5008909"/>
              <a:gd name="connsiteY9-1850" fmla="*/ 3668388 h 3845361"/>
              <a:gd name="connsiteX10-1851" fmla="*/ 4252744 w 5008909"/>
              <a:gd name="connsiteY10-1852" fmla="*/ 3689903 h 3845361"/>
              <a:gd name="connsiteX11-1853" fmla="*/ 4844415 w 5008909"/>
              <a:gd name="connsiteY11-1854" fmla="*/ 3281113 h 3845361"/>
              <a:gd name="connsiteX12-1855" fmla="*/ 4919719 w 5008909"/>
              <a:gd name="connsiteY12-1856" fmla="*/ 2194590 h 3845361"/>
              <a:gd name="connsiteX13-1857" fmla="*/ 5005780 w 5008909"/>
              <a:gd name="connsiteY13-1858" fmla="*/ 1140341 h 3845361"/>
              <a:gd name="connsiteX14-1859" fmla="*/ 4801384 w 5008909"/>
              <a:gd name="connsiteY14-1860" fmla="*/ 548670 h 3845361"/>
              <a:gd name="connsiteX15-1861" fmla="*/ 4166683 w 5008909"/>
              <a:gd name="connsiteY15-1862" fmla="*/ 118364 h 3845361"/>
              <a:gd name="connsiteX16-1863" fmla="*/ 3940773 w 5008909"/>
              <a:gd name="connsiteY16-1864" fmla="*/ 96849 h 3845361"/>
              <a:gd name="connsiteX17-1865" fmla="*/ 3725620 w 5008909"/>
              <a:gd name="connsiteY17-1866" fmla="*/ 30 h 3845361"/>
              <a:gd name="connsiteX18-1867" fmla="*/ 3047888 w 5008909"/>
              <a:gd name="connsiteY18-1868" fmla="*/ 107607 h 3845361"/>
              <a:gd name="connsiteX19-1869" fmla="*/ 2499248 w 5008909"/>
              <a:gd name="connsiteY19-1870" fmla="*/ 30 h 3845361"/>
              <a:gd name="connsiteX20-1871" fmla="*/ 2499248 w 5008909"/>
              <a:gd name="connsiteY20-1872" fmla="*/ 30 h 3845361"/>
              <a:gd name="connsiteX21-1873" fmla="*/ 1748005 w 5008909"/>
              <a:gd name="connsiteY21-1874" fmla="*/ 152432 h 3845361"/>
              <a:gd name="connsiteX22-1875" fmla="*/ 781611 w 5008909"/>
              <a:gd name="connsiteY22-1876" fmla="*/ 66369 h 3845361"/>
              <a:gd name="connsiteX0-1877" fmla="*/ 781611 w 5008909"/>
              <a:gd name="connsiteY0-1878" fmla="*/ 66369 h 3845361"/>
              <a:gd name="connsiteX1-1879" fmla="*/ 207869 w 5008909"/>
              <a:gd name="connsiteY1-1880" fmla="*/ 473367 h 3845361"/>
              <a:gd name="connsiteX2-1881" fmla="*/ 1681 w 5008909"/>
              <a:gd name="connsiteY2-1882" fmla="*/ 1258675 h 3845361"/>
              <a:gd name="connsiteX3-1883" fmla="*/ 109257 w 5008909"/>
              <a:gd name="connsiteY3-1884" fmla="*/ 2192798 h 3845361"/>
              <a:gd name="connsiteX4-1885" fmla="*/ 91328 w 5008909"/>
              <a:gd name="connsiteY4-1886" fmla="*/ 3144849 h 3845361"/>
              <a:gd name="connsiteX5-1887" fmla="*/ 397921 w 5008909"/>
              <a:gd name="connsiteY5-1888" fmla="*/ 3630738 h 3845361"/>
              <a:gd name="connsiteX6-1889" fmla="*/ 1419898 w 5008909"/>
              <a:gd name="connsiteY6-1890" fmla="*/ 3671974 h 3845361"/>
              <a:gd name="connsiteX7-1891" fmla="*/ 1993639 w 5008909"/>
              <a:gd name="connsiteY7-1892" fmla="*/ 3743692 h 3845361"/>
              <a:gd name="connsiteX8-1893" fmla="*/ 2567379 w 5008909"/>
              <a:gd name="connsiteY8-1894" fmla="*/ 3844096 h 3845361"/>
              <a:gd name="connsiteX9-1895" fmla="*/ 3392133 w 5008909"/>
              <a:gd name="connsiteY9-1896" fmla="*/ 3668388 h 3845361"/>
              <a:gd name="connsiteX10-1897" fmla="*/ 4252744 w 5008909"/>
              <a:gd name="connsiteY10-1898" fmla="*/ 3689903 h 3845361"/>
              <a:gd name="connsiteX11-1899" fmla="*/ 4844415 w 5008909"/>
              <a:gd name="connsiteY11-1900" fmla="*/ 3281113 h 3845361"/>
              <a:gd name="connsiteX12-1901" fmla="*/ 4919719 w 5008909"/>
              <a:gd name="connsiteY12-1902" fmla="*/ 2194590 h 3845361"/>
              <a:gd name="connsiteX13-1903" fmla="*/ 5005780 w 5008909"/>
              <a:gd name="connsiteY13-1904" fmla="*/ 1140341 h 3845361"/>
              <a:gd name="connsiteX14-1905" fmla="*/ 4801384 w 5008909"/>
              <a:gd name="connsiteY14-1906" fmla="*/ 548670 h 3845361"/>
              <a:gd name="connsiteX15-1907" fmla="*/ 4166683 w 5008909"/>
              <a:gd name="connsiteY15-1908" fmla="*/ 118364 h 3845361"/>
              <a:gd name="connsiteX16-1909" fmla="*/ 3940773 w 5008909"/>
              <a:gd name="connsiteY16-1910" fmla="*/ 96849 h 3845361"/>
              <a:gd name="connsiteX17-1911" fmla="*/ 3725620 w 5008909"/>
              <a:gd name="connsiteY17-1912" fmla="*/ 30 h 3845361"/>
              <a:gd name="connsiteX18-1913" fmla="*/ 3047888 w 5008909"/>
              <a:gd name="connsiteY18-1914" fmla="*/ 107607 h 3845361"/>
              <a:gd name="connsiteX19-1915" fmla="*/ 2499248 w 5008909"/>
              <a:gd name="connsiteY19-1916" fmla="*/ 30 h 3845361"/>
              <a:gd name="connsiteX20-1917" fmla="*/ 1748005 w 5008909"/>
              <a:gd name="connsiteY20-1918" fmla="*/ 152432 h 3845361"/>
              <a:gd name="connsiteX21-1919" fmla="*/ 781611 w 5008909"/>
              <a:gd name="connsiteY21-1920" fmla="*/ 66369 h 3845361"/>
              <a:gd name="connsiteX0-1921" fmla="*/ 781611 w 5008909"/>
              <a:gd name="connsiteY0-1922" fmla="*/ 66369 h 3845361"/>
              <a:gd name="connsiteX1-1923" fmla="*/ 207869 w 5008909"/>
              <a:gd name="connsiteY1-1924" fmla="*/ 473367 h 3845361"/>
              <a:gd name="connsiteX2-1925" fmla="*/ 1681 w 5008909"/>
              <a:gd name="connsiteY2-1926" fmla="*/ 1258675 h 3845361"/>
              <a:gd name="connsiteX3-1927" fmla="*/ 109257 w 5008909"/>
              <a:gd name="connsiteY3-1928" fmla="*/ 2192798 h 3845361"/>
              <a:gd name="connsiteX4-1929" fmla="*/ 91328 w 5008909"/>
              <a:gd name="connsiteY4-1930" fmla="*/ 3144849 h 3845361"/>
              <a:gd name="connsiteX5-1931" fmla="*/ 397921 w 5008909"/>
              <a:gd name="connsiteY5-1932" fmla="*/ 3630738 h 3845361"/>
              <a:gd name="connsiteX6-1933" fmla="*/ 1419898 w 5008909"/>
              <a:gd name="connsiteY6-1934" fmla="*/ 3671974 h 3845361"/>
              <a:gd name="connsiteX7-1935" fmla="*/ 1993639 w 5008909"/>
              <a:gd name="connsiteY7-1936" fmla="*/ 3743692 h 3845361"/>
              <a:gd name="connsiteX8-1937" fmla="*/ 2567379 w 5008909"/>
              <a:gd name="connsiteY8-1938" fmla="*/ 3844096 h 3845361"/>
              <a:gd name="connsiteX9-1939" fmla="*/ 3392133 w 5008909"/>
              <a:gd name="connsiteY9-1940" fmla="*/ 3668388 h 3845361"/>
              <a:gd name="connsiteX10-1941" fmla="*/ 4252744 w 5008909"/>
              <a:gd name="connsiteY10-1942" fmla="*/ 3689903 h 3845361"/>
              <a:gd name="connsiteX11-1943" fmla="*/ 4844415 w 5008909"/>
              <a:gd name="connsiteY11-1944" fmla="*/ 3281113 h 3845361"/>
              <a:gd name="connsiteX12-1945" fmla="*/ 4919719 w 5008909"/>
              <a:gd name="connsiteY12-1946" fmla="*/ 2194590 h 3845361"/>
              <a:gd name="connsiteX13-1947" fmla="*/ 5005780 w 5008909"/>
              <a:gd name="connsiteY13-1948" fmla="*/ 1140341 h 3845361"/>
              <a:gd name="connsiteX14-1949" fmla="*/ 4801384 w 5008909"/>
              <a:gd name="connsiteY14-1950" fmla="*/ 548670 h 3845361"/>
              <a:gd name="connsiteX15-1951" fmla="*/ 4166683 w 5008909"/>
              <a:gd name="connsiteY15-1952" fmla="*/ 118364 h 3845361"/>
              <a:gd name="connsiteX16-1953" fmla="*/ 3940773 w 5008909"/>
              <a:gd name="connsiteY16-1954" fmla="*/ 96849 h 3845361"/>
              <a:gd name="connsiteX17-1955" fmla="*/ 3725620 w 5008909"/>
              <a:gd name="connsiteY17-1956" fmla="*/ 30 h 3845361"/>
              <a:gd name="connsiteX18-1957" fmla="*/ 3047888 w 5008909"/>
              <a:gd name="connsiteY18-1958" fmla="*/ 107607 h 3845361"/>
              <a:gd name="connsiteX19-1959" fmla="*/ 2499248 w 5008909"/>
              <a:gd name="connsiteY19-1960" fmla="*/ 30 h 3845361"/>
              <a:gd name="connsiteX20-1961" fmla="*/ 1748005 w 5008909"/>
              <a:gd name="connsiteY20-1962" fmla="*/ 152432 h 3845361"/>
              <a:gd name="connsiteX21-1963" fmla="*/ 781611 w 5008909"/>
              <a:gd name="connsiteY21-1964" fmla="*/ 66369 h 3845361"/>
              <a:gd name="connsiteX0-1965" fmla="*/ 781611 w 5008909"/>
              <a:gd name="connsiteY0-1966" fmla="*/ 66369 h 3845361"/>
              <a:gd name="connsiteX1-1967" fmla="*/ 207869 w 5008909"/>
              <a:gd name="connsiteY1-1968" fmla="*/ 473367 h 3845361"/>
              <a:gd name="connsiteX2-1969" fmla="*/ 1681 w 5008909"/>
              <a:gd name="connsiteY2-1970" fmla="*/ 1258675 h 3845361"/>
              <a:gd name="connsiteX3-1971" fmla="*/ 109257 w 5008909"/>
              <a:gd name="connsiteY3-1972" fmla="*/ 2192798 h 3845361"/>
              <a:gd name="connsiteX4-1973" fmla="*/ 91328 w 5008909"/>
              <a:gd name="connsiteY4-1974" fmla="*/ 3144849 h 3845361"/>
              <a:gd name="connsiteX5-1975" fmla="*/ 397921 w 5008909"/>
              <a:gd name="connsiteY5-1976" fmla="*/ 3630738 h 3845361"/>
              <a:gd name="connsiteX6-1977" fmla="*/ 1419898 w 5008909"/>
              <a:gd name="connsiteY6-1978" fmla="*/ 3671974 h 3845361"/>
              <a:gd name="connsiteX7-1979" fmla="*/ 1993639 w 5008909"/>
              <a:gd name="connsiteY7-1980" fmla="*/ 3743692 h 3845361"/>
              <a:gd name="connsiteX8-1981" fmla="*/ 2567379 w 5008909"/>
              <a:gd name="connsiteY8-1982" fmla="*/ 3844096 h 3845361"/>
              <a:gd name="connsiteX9-1983" fmla="*/ 3392133 w 5008909"/>
              <a:gd name="connsiteY9-1984" fmla="*/ 3668388 h 3845361"/>
              <a:gd name="connsiteX10-1985" fmla="*/ 4252744 w 5008909"/>
              <a:gd name="connsiteY10-1986" fmla="*/ 3689903 h 3845361"/>
              <a:gd name="connsiteX11-1987" fmla="*/ 4844415 w 5008909"/>
              <a:gd name="connsiteY11-1988" fmla="*/ 3281113 h 3845361"/>
              <a:gd name="connsiteX12-1989" fmla="*/ 4919719 w 5008909"/>
              <a:gd name="connsiteY12-1990" fmla="*/ 2194590 h 3845361"/>
              <a:gd name="connsiteX13-1991" fmla="*/ 5005780 w 5008909"/>
              <a:gd name="connsiteY13-1992" fmla="*/ 1140341 h 3845361"/>
              <a:gd name="connsiteX14-1993" fmla="*/ 4801384 w 5008909"/>
              <a:gd name="connsiteY14-1994" fmla="*/ 548670 h 3845361"/>
              <a:gd name="connsiteX15-1995" fmla="*/ 4166683 w 5008909"/>
              <a:gd name="connsiteY15-1996" fmla="*/ 118364 h 3845361"/>
              <a:gd name="connsiteX16-1997" fmla="*/ 3940773 w 5008909"/>
              <a:gd name="connsiteY16-1998" fmla="*/ 96849 h 3845361"/>
              <a:gd name="connsiteX17-1999" fmla="*/ 3725620 w 5008909"/>
              <a:gd name="connsiteY17-2000" fmla="*/ 30 h 3845361"/>
              <a:gd name="connsiteX18-2001" fmla="*/ 3047888 w 5008909"/>
              <a:gd name="connsiteY18-2002" fmla="*/ 107607 h 3845361"/>
              <a:gd name="connsiteX19-2003" fmla="*/ 2553037 w 5008909"/>
              <a:gd name="connsiteY19-2004" fmla="*/ 215182 h 3845361"/>
              <a:gd name="connsiteX20-2005" fmla="*/ 1748005 w 5008909"/>
              <a:gd name="connsiteY20-2006" fmla="*/ 152432 h 3845361"/>
              <a:gd name="connsiteX21-2007" fmla="*/ 781611 w 5008909"/>
              <a:gd name="connsiteY21-2008" fmla="*/ 66369 h 3845361"/>
              <a:gd name="connsiteX0-2009" fmla="*/ 781611 w 5008909"/>
              <a:gd name="connsiteY0-2010" fmla="*/ 71261 h 3850253"/>
              <a:gd name="connsiteX1-2011" fmla="*/ 207869 w 5008909"/>
              <a:gd name="connsiteY1-2012" fmla="*/ 478259 h 3850253"/>
              <a:gd name="connsiteX2-2013" fmla="*/ 1681 w 5008909"/>
              <a:gd name="connsiteY2-2014" fmla="*/ 1263567 h 3850253"/>
              <a:gd name="connsiteX3-2015" fmla="*/ 109257 w 5008909"/>
              <a:gd name="connsiteY3-2016" fmla="*/ 2197690 h 3850253"/>
              <a:gd name="connsiteX4-2017" fmla="*/ 91328 w 5008909"/>
              <a:gd name="connsiteY4-2018" fmla="*/ 3149741 h 3850253"/>
              <a:gd name="connsiteX5-2019" fmla="*/ 397921 w 5008909"/>
              <a:gd name="connsiteY5-2020" fmla="*/ 3635630 h 3850253"/>
              <a:gd name="connsiteX6-2021" fmla="*/ 1419898 w 5008909"/>
              <a:gd name="connsiteY6-2022" fmla="*/ 3676866 h 3850253"/>
              <a:gd name="connsiteX7-2023" fmla="*/ 1993639 w 5008909"/>
              <a:gd name="connsiteY7-2024" fmla="*/ 3748584 h 3850253"/>
              <a:gd name="connsiteX8-2025" fmla="*/ 2567379 w 5008909"/>
              <a:gd name="connsiteY8-2026" fmla="*/ 3848988 h 3850253"/>
              <a:gd name="connsiteX9-2027" fmla="*/ 3392133 w 5008909"/>
              <a:gd name="connsiteY9-2028" fmla="*/ 3673280 h 3850253"/>
              <a:gd name="connsiteX10-2029" fmla="*/ 4252744 w 5008909"/>
              <a:gd name="connsiteY10-2030" fmla="*/ 3694795 h 3850253"/>
              <a:gd name="connsiteX11-2031" fmla="*/ 4844415 w 5008909"/>
              <a:gd name="connsiteY11-2032" fmla="*/ 3286005 h 3850253"/>
              <a:gd name="connsiteX12-2033" fmla="*/ 4919719 w 5008909"/>
              <a:gd name="connsiteY12-2034" fmla="*/ 2199482 h 3850253"/>
              <a:gd name="connsiteX13-2035" fmla="*/ 5005780 w 5008909"/>
              <a:gd name="connsiteY13-2036" fmla="*/ 1145233 h 3850253"/>
              <a:gd name="connsiteX14-2037" fmla="*/ 4801384 w 5008909"/>
              <a:gd name="connsiteY14-2038" fmla="*/ 553562 h 3850253"/>
              <a:gd name="connsiteX15-2039" fmla="*/ 4166683 w 5008909"/>
              <a:gd name="connsiteY15-2040" fmla="*/ 123256 h 3850253"/>
              <a:gd name="connsiteX16-2041" fmla="*/ 3940773 w 5008909"/>
              <a:gd name="connsiteY16-2042" fmla="*/ 101741 h 3850253"/>
              <a:gd name="connsiteX17-2043" fmla="*/ 3725620 w 5008909"/>
              <a:gd name="connsiteY17-2044" fmla="*/ 4922 h 3850253"/>
              <a:gd name="connsiteX18-2045" fmla="*/ 3047888 w 5008909"/>
              <a:gd name="connsiteY18-2046" fmla="*/ 112499 h 3850253"/>
              <a:gd name="connsiteX19-2047" fmla="*/ 2553037 w 5008909"/>
              <a:gd name="connsiteY19-2048" fmla="*/ 220074 h 3850253"/>
              <a:gd name="connsiteX20-2049" fmla="*/ 1748005 w 5008909"/>
              <a:gd name="connsiteY20-2050" fmla="*/ 157324 h 3850253"/>
              <a:gd name="connsiteX21-2051" fmla="*/ 781611 w 5008909"/>
              <a:gd name="connsiteY21-2052" fmla="*/ 71261 h 3850253"/>
              <a:gd name="connsiteX0-2053" fmla="*/ 781611 w 5008909"/>
              <a:gd name="connsiteY0-2054" fmla="*/ 66370 h 3845362"/>
              <a:gd name="connsiteX1-2055" fmla="*/ 207869 w 5008909"/>
              <a:gd name="connsiteY1-2056" fmla="*/ 473368 h 3845362"/>
              <a:gd name="connsiteX2-2057" fmla="*/ 1681 w 5008909"/>
              <a:gd name="connsiteY2-2058" fmla="*/ 1258676 h 3845362"/>
              <a:gd name="connsiteX3-2059" fmla="*/ 109257 w 5008909"/>
              <a:gd name="connsiteY3-2060" fmla="*/ 2192799 h 3845362"/>
              <a:gd name="connsiteX4-2061" fmla="*/ 91328 w 5008909"/>
              <a:gd name="connsiteY4-2062" fmla="*/ 3144850 h 3845362"/>
              <a:gd name="connsiteX5-2063" fmla="*/ 397921 w 5008909"/>
              <a:gd name="connsiteY5-2064" fmla="*/ 3630739 h 3845362"/>
              <a:gd name="connsiteX6-2065" fmla="*/ 1419898 w 5008909"/>
              <a:gd name="connsiteY6-2066" fmla="*/ 3671975 h 3845362"/>
              <a:gd name="connsiteX7-2067" fmla="*/ 1993639 w 5008909"/>
              <a:gd name="connsiteY7-2068" fmla="*/ 3743693 h 3845362"/>
              <a:gd name="connsiteX8-2069" fmla="*/ 2567379 w 5008909"/>
              <a:gd name="connsiteY8-2070" fmla="*/ 3844097 h 3845362"/>
              <a:gd name="connsiteX9-2071" fmla="*/ 3392133 w 5008909"/>
              <a:gd name="connsiteY9-2072" fmla="*/ 3668389 h 3845362"/>
              <a:gd name="connsiteX10-2073" fmla="*/ 4252744 w 5008909"/>
              <a:gd name="connsiteY10-2074" fmla="*/ 3689904 h 3845362"/>
              <a:gd name="connsiteX11-2075" fmla="*/ 4844415 w 5008909"/>
              <a:gd name="connsiteY11-2076" fmla="*/ 3281114 h 3845362"/>
              <a:gd name="connsiteX12-2077" fmla="*/ 4919719 w 5008909"/>
              <a:gd name="connsiteY12-2078" fmla="*/ 2194591 h 3845362"/>
              <a:gd name="connsiteX13-2079" fmla="*/ 5005780 w 5008909"/>
              <a:gd name="connsiteY13-2080" fmla="*/ 1140342 h 3845362"/>
              <a:gd name="connsiteX14-2081" fmla="*/ 4801384 w 5008909"/>
              <a:gd name="connsiteY14-2082" fmla="*/ 548671 h 3845362"/>
              <a:gd name="connsiteX15-2083" fmla="*/ 4166683 w 5008909"/>
              <a:gd name="connsiteY15-2084" fmla="*/ 118365 h 3845362"/>
              <a:gd name="connsiteX16-2085" fmla="*/ 3940773 w 5008909"/>
              <a:gd name="connsiteY16-2086" fmla="*/ 96850 h 3845362"/>
              <a:gd name="connsiteX17-2087" fmla="*/ 3725620 w 5008909"/>
              <a:gd name="connsiteY17-2088" fmla="*/ 31 h 3845362"/>
              <a:gd name="connsiteX18-2089" fmla="*/ 3047888 w 5008909"/>
              <a:gd name="connsiteY18-2090" fmla="*/ 107608 h 3845362"/>
              <a:gd name="connsiteX19-2091" fmla="*/ 1748005 w 5008909"/>
              <a:gd name="connsiteY19-2092" fmla="*/ 152433 h 3845362"/>
              <a:gd name="connsiteX20-2093" fmla="*/ 781611 w 5008909"/>
              <a:gd name="connsiteY20-2094" fmla="*/ 66370 h 3845362"/>
              <a:gd name="connsiteX0-2095" fmla="*/ 781611 w 5008909"/>
              <a:gd name="connsiteY0-2096" fmla="*/ 66370 h 3845362"/>
              <a:gd name="connsiteX1-2097" fmla="*/ 207869 w 5008909"/>
              <a:gd name="connsiteY1-2098" fmla="*/ 473368 h 3845362"/>
              <a:gd name="connsiteX2-2099" fmla="*/ 1681 w 5008909"/>
              <a:gd name="connsiteY2-2100" fmla="*/ 1258676 h 3845362"/>
              <a:gd name="connsiteX3-2101" fmla="*/ 109257 w 5008909"/>
              <a:gd name="connsiteY3-2102" fmla="*/ 2192799 h 3845362"/>
              <a:gd name="connsiteX4-2103" fmla="*/ 91328 w 5008909"/>
              <a:gd name="connsiteY4-2104" fmla="*/ 3144850 h 3845362"/>
              <a:gd name="connsiteX5-2105" fmla="*/ 397921 w 5008909"/>
              <a:gd name="connsiteY5-2106" fmla="*/ 3630739 h 3845362"/>
              <a:gd name="connsiteX6-2107" fmla="*/ 1419898 w 5008909"/>
              <a:gd name="connsiteY6-2108" fmla="*/ 3671975 h 3845362"/>
              <a:gd name="connsiteX7-2109" fmla="*/ 1993639 w 5008909"/>
              <a:gd name="connsiteY7-2110" fmla="*/ 3743693 h 3845362"/>
              <a:gd name="connsiteX8-2111" fmla="*/ 2567379 w 5008909"/>
              <a:gd name="connsiteY8-2112" fmla="*/ 3844097 h 3845362"/>
              <a:gd name="connsiteX9-2113" fmla="*/ 3392133 w 5008909"/>
              <a:gd name="connsiteY9-2114" fmla="*/ 3668389 h 3845362"/>
              <a:gd name="connsiteX10-2115" fmla="*/ 4252744 w 5008909"/>
              <a:gd name="connsiteY10-2116" fmla="*/ 3689904 h 3845362"/>
              <a:gd name="connsiteX11-2117" fmla="*/ 4844415 w 5008909"/>
              <a:gd name="connsiteY11-2118" fmla="*/ 3281114 h 3845362"/>
              <a:gd name="connsiteX12-2119" fmla="*/ 4919719 w 5008909"/>
              <a:gd name="connsiteY12-2120" fmla="*/ 2194591 h 3845362"/>
              <a:gd name="connsiteX13-2121" fmla="*/ 5005780 w 5008909"/>
              <a:gd name="connsiteY13-2122" fmla="*/ 1140342 h 3845362"/>
              <a:gd name="connsiteX14-2123" fmla="*/ 4801384 w 5008909"/>
              <a:gd name="connsiteY14-2124" fmla="*/ 548671 h 3845362"/>
              <a:gd name="connsiteX15-2125" fmla="*/ 4166683 w 5008909"/>
              <a:gd name="connsiteY15-2126" fmla="*/ 118365 h 3845362"/>
              <a:gd name="connsiteX16-2127" fmla="*/ 3940773 w 5008909"/>
              <a:gd name="connsiteY16-2128" fmla="*/ 96850 h 3845362"/>
              <a:gd name="connsiteX17-2129" fmla="*/ 3725620 w 5008909"/>
              <a:gd name="connsiteY17-2130" fmla="*/ 31 h 3845362"/>
              <a:gd name="connsiteX18-2131" fmla="*/ 3047888 w 5008909"/>
              <a:gd name="connsiteY18-2132" fmla="*/ 107608 h 3845362"/>
              <a:gd name="connsiteX19-2133" fmla="*/ 1748005 w 5008909"/>
              <a:gd name="connsiteY19-2134" fmla="*/ 152433 h 3845362"/>
              <a:gd name="connsiteX20-2135" fmla="*/ 781611 w 5008909"/>
              <a:gd name="connsiteY20-2136" fmla="*/ 66370 h 3845362"/>
              <a:gd name="connsiteX0-2137" fmla="*/ 781611 w 5008909"/>
              <a:gd name="connsiteY0-2138" fmla="*/ 82103 h 3861095"/>
              <a:gd name="connsiteX1-2139" fmla="*/ 207869 w 5008909"/>
              <a:gd name="connsiteY1-2140" fmla="*/ 489101 h 3861095"/>
              <a:gd name="connsiteX2-2141" fmla="*/ 1681 w 5008909"/>
              <a:gd name="connsiteY2-2142" fmla="*/ 1274409 h 3861095"/>
              <a:gd name="connsiteX3-2143" fmla="*/ 109257 w 5008909"/>
              <a:gd name="connsiteY3-2144" fmla="*/ 2208532 h 3861095"/>
              <a:gd name="connsiteX4-2145" fmla="*/ 91328 w 5008909"/>
              <a:gd name="connsiteY4-2146" fmla="*/ 3160583 h 3861095"/>
              <a:gd name="connsiteX5-2147" fmla="*/ 397921 w 5008909"/>
              <a:gd name="connsiteY5-2148" fmla="*/ 3646472 h 3861095"/>
              <a:gd name="connsiteX6-2149" fmla="*/ 1419898 w 5008909"/>
              <a:gd name="connsiteY6-2150" fmla="*/ 3687708 h 3861095"/>
              <a:gd name="connsiteX7-2151" fmla="*/ 1993639 w 5008909"/>
              <a:gd name="connsiteY7-2152" fmla="*/ 3759426 h 3861095"/>
              <a:gd name="connsiteX8-2153" fmla="*/ 2567379 w 5008909"/>
              <a:gd name="connsiteY8-2154" fmla="*/ 3859830 h 3861095"/>
              <a:gd name="connsiteX9-2155" fmla="*/ 3392133 w 5008909"/>
              <a:gd name="connsiteY9-2156" fmla="*/ 3684122 h 3861095"/>
              <a:gd name="connsiteX10-2157" fmla="*/ 4252744 w 5008909"/>
              <a:gd name="connsiteY10-2158" fmla="*/ 3705637 h 3861095"/>
              <a:gd name="connsiteX11-2159" fmla="*/ 4844415 w 5008909"/>
              <a:gd name="connsiteY11-2160" fmla="*/ 3296847 h 3861095"/>
              <a:gd name="connsiteX12-2161" fmla="*/ 4919719 w 5008909"/>
              <a:gd name="connsiteY12-2162" fmla="*/ 2210324 h 3861095"/>
              <a:gd name="connsiteX13-2163" fmla="*/ 5005780 w 5008909"/>
              <a:gd name="connsiteY13-2164" fmla="*/ 1156075 h 3861095"/>
              <a:gd name="connsiteX14-2165" fmla="*/ 4801384 w 5008909"/>
              <a:gd name="connsiteY14-2166" fmla="*/ 564404 h 3861095"/>
              <a:gd name="connsiteX15-2167" fmla="*/ 4166683 w 5008909"/>
              <a:gd name="connsiteY15-2168" fmla="*/ 134098 h 3861095"/>
              <a:gd name="connsiteX16-2169" fmla="*/ 3940773 w 5008909"/>
              <a:gd name="connsiteY16-2170" fmla="*/ 112583 h 3861095"/>
              <a:gd name="connsiteX17-2171" fmla="*/ 3725620 w 5008909"/>
              <a:gd name="connsiteY17-2172" fmla="*/ 15764 h 3861095"/>
              <a:gd name="connsiteX18-2173" fmla="*/ 2832735 w 5008909"/>
              <a:gd name="connsiteY18-2174" fmla="*/ 15765 h 3861095"/>
              <a:gd name="connsiteX19-2175" fmla="*/ 1748005 w 5008909"/>
              <a:gd name="connsiteY19-2176" fmla="*/ 168166 h 3861095"/>
              <a:gd name="connsiteX20-2177" fmla="*/ 781611 w 5008909"/>
              <a:gd name="connsiteY20-2178" fmla="*/ 82103 h 3861095"/>
              <a:gd name="connsiteX0-2179" fmla="*/ 781611 w 5008909"/>
              <a:gd name="connsiteY0-2180" fmla="*/ 82103 h 3861095"/>
              <a:gd name="connsiteX1-2181" fmla="*/ 207869 w 5008909"/>
              <a:gd name="connsiteY1-2182" fmla="*/ 489101 h 3861095"/>
              <a:gd name="connsiteX2-2183" fmla="*/ 1681 w 5008909"/>
              <a:gd name="connsiteY2-2184" fmla="*/ 1274409 h 3861095"/>
              <a:gd name="connsiteX3-2185" fmla="*/ 109257 w 5008909"/>
              <a:gd name="connsiteY3-2186" fmla="*/ 2208532 h 3861095"/>
              <a:gd name="connsiteX4-2187" fmla="*/ 91328 w 5008909"/>
              <a:gd name="connsiteY4-2188" fmla="*/ 3160583 h 3861095"/>
              <a:gd name="connsiteX5-2189" fmla="*/ 397921 w 5008909"/>
              <a:gd name="connsiteY5-2190" fmla="*/ 3646472 h 3861095"/>
              <a:gd name="connsiteX6-2191" fmla="*/ 1419898 w 5008909"/>
              <a:gd name="connsiteY6-2192" fmla="*/ 3687708 h 3861095"/>
              <a:gd name="connsiteX7-2193" fmla="*/ 1993639 w 5008909"/>
              <a:gd name="connsiteY7-2194" fmla="*/ 3759426 h 3861095"/>
              <a:gd name="connsiteX8-2195" fmla="*/ 2567379 w 5008909"/>
              <a:gd name="connsiteY8-2196" fmla="*/ 3859830 h 3861095"/>
              <a:gd name="connsiteX9-2197" fmla="*/ 3392133 w 5008909"/>
              <a:gd name="connsiteY9-2198" fmla="*/ 3684122 h 3861095"/>
              <a:gd name="connsiteX10-2199" fmla="*/ 4252744 w 5008909"/>
              <a:gd name="connsiteY10-2200" fmla="*/ 3705637 h 3861095"/>
              <a:gd name="connsiteX11-2201" fmla="*/ 4844415 w 5008909"/>
              <a:gd name="connsiteY11-2202" fmla="*/ 3296847 h 3861095"/>
              <a:gd name="connsiteX12-2203" fmla="*/ 4919719 w 5008909"/>
              <a:gd name="connsiteY12-2204" fmla="*/ 2210324 h 3861095"/>
              <a:gd name="connsiteX13-2205" fmla="*/ 5005780 w 5008909"/>
              <a:gd name="connsiteY13-2206" fmla="*/ 1156075 h 3861095"/>
              <a:gd name="connsiteX14-2207" fmla="*/ 4801384 w 5008909"/>
              <a:gd name="connsiteY14-2208" fmla="*/ 564404 h 3861095"/>
              <a:gd name="connsiteX15-2209" fmla="*/ 4166683 w 5008909"/>
              <a:gd name="connsiteY15-2210" fmla="*/ 134098 h 3861095"/>
              <a:gd name="connsiteX16-2211" fmla="*/ 3940773 w 5008909"/>
              <a:gd name="connsiteY16-2212" fmla="*/ 112583 h 3861095"/>
              <a:gd name="connsiteX17-2213" fmla="*/ 3725620 w 5008909"/>
              <a:gd name="connsiteY17-2214" fmla="*/ 15764 h 3861095"/>
              <a:gd name="connsiteX18-2215" fmla="*/ 2778946 w 5008909"/>
              <a:gd name="connsiteY18-2216" fmla="*/ 15765 h 3861095"/>
              <a:gd name="connsiteX19-2217" fmla="*/ 1748005 w 5008909"/>
              <a:gd name="connsiteY19-2218" fmla="*/ 168166 h 3861095"/>
              <a:gd name="connsiteX20-2219" fmla="*/ 781611 w 5008909"/>
              <a:gd name="connsiteY20-2220" fmla="*/ 82103 h 3861095"/>
              <a:gd name="connsiteX0-2221" fmla="*/ 781611 w 5008909"/>
              <a:gd name="connsiteY0-2222" fmla="*/ 66372 h 3845364"/>
              <a:gd name="connsiteX1-2223" fmla="*/ 207869 w 5008909"/>
              <a:gd name="connsiteY1-2224" fmla="*/ 473370 h 3845364"/>
              <a:gd name="connsiteX2-2225" fmla="*/ 1681 w 5008909"/>
              <a:gd name="connsiteY2-2226" fmla="*/ 1258678 h 3845364"/>
              <a:gd name="connsiteX3-2227" fmla="*/ 109257 w 5008909"/>
              <a:gd name="connsiteY3-2228" fmla="*/ 2192801 h 3845364"/>
              <a:gd name="connsiteX4-2229" fmla="*/ 91328 w 5008909"/>
              <a:gd name="connsiteY4-2230" fmla="*/ 3144852 h 3845364"/>
              <a:gd name="connsiteX5-2231" fmla="*/ 397921 w 5008909"/>
              <a:gd name="connsiteY5-2232" fmla="*/ 3630741 h 3845364"/>
              <a:gd name="connsiteX6-2233" fmla="*/ 1419898 w 5008909"/>
              <a:gd name="connsiteY6-2234" fmla="*/ 3671977 h 3845364"/>
              <a:gd name="connsiteX7-2235" fmla="*/ 1993639 w 5008909"/>
              <a:gd name="connsiteY7-2236" fmla="*/ 3743695 h 3845364"/>
              <a:gd name="connsiteX8-2237" fmla="*/ 2567379 w 5008909"/>
              <a:gd name="connsiteY8-2238" fmla="*/ 3844099 h 3845364"/>
              <a:gd name="connsiteX9-2239" fmla="*/ 3392133 w 5008909"/>
              <a:gd name="connsiteY9-2240" fmla="*/ 3668391 h 3845364"/>
              <a:gd name="connsiteX10-2241" fmla="*/ 4252744 w 5008909"/>
              <a:gd name="connsiteY10-2242" fmla="*/ 3689906 h 3845364"/>
              <a:gd name="connsiteX11-2243" fmla="*/ 4844415 w 5008909"/>
              <a:gd name="connsiteY11-2244" fmla="*/ 3281116 h 3845364"/>
              <a:gd name="connsiteX12-2245" fmla="*/ 4919719 w 5008909"/>
              <a:gd name="connsiteY12-2246" fmla="*/ 2194593 h 3845364"/>
              <a:gd name="connsiteX13-2247" fmla="*/ 5005780 w 5008909"/>
              <a:gd name="connsiteY13-2248" fmla="*/ 1140344 h 3845364"/>
              <a:gd name="connsiteX14-2249" fmla="*/ 4801384 w 5008909"/>
              <a:gd name="connsiteY14-2250" fmla="*/ 548673 h 3845364"/>
              <a:gd name="connsiteX15-2251" fmla="*/ 4166683 w 5008909"/>
              <a:gd name="connsiteY15-2252" fmla="*/ 118367 h 3845364"/>
              <a:gd name="connsiteX16-2253" fmla="*/ 3940773 w 5008909"/>
              <a:gd name="connsiteY16-2254" fmla="*/ 96852 h 3845364"/>
              <a:gd name="connsiteX17-2255" fmla="*/ 3743550 w 5008909"/>
              <a:gd name="connsiteY17-2256" fmla="*/ 170362 h 3845364"/>
              <a:gd name="connsiteX18-2257" fmla="*/ 2778946 w 5008909"/>
              <a:gd name="connsiteY18-2258" fmla="*/ 34 h 3845364"/>
              <a:gd name="connsiteX19-2259" fmla="*/ 1748005 w 5008909"/>
              <a:gd name="connsiteY19-2260" fmla="*/ 152435 h 3845364"/>
              <a:gd name="connsiteX20-2261" fmla="*/ 781611 w 5008909"/>
              <a:gd name="connsiteY20-2262" fmla="*/ 66372 h 3845364"/>
              <a:gd name="connsiteX0-2263" fmla="*/ 781611 w 5008909"/>
              <a:gd name="connsiteY0-2264" fmla="*/ 66372 h 3845364"/>
              <a:gd name="connsiteX1-2265" fmla="*/ 207869 w 5008909"/>
              <a:gd name="connsiteY1-2266" fmla="*/ 473370 h 3845364"/>
              <a:gd name="connsiteX2-2267" fmla="*/ 1681 w 5008909"/>
              <a:gd name="connsiteY2-2268" fmla="*/ 1258678 h 3845364"/>
              <a:gd name="connsiteX3-2269" fmla="*/ 109257 w 5008909"/>
              <a:gd name="connsiteY3-2270" fmla="*/ 2192801 h 3845364"/>
              <a:gd name="connsiteX4-2271" fmla="*/ 91328 w 5008909"/>
              <a:gd name="connsiteY4-2272" fmla="*/ 3144852 h 3845364"/>
              <a:gd name="connsiteX5-2273" fmla="*/ 397921 w 5008909"/>
              <a:gd name="connsiteY5-2274" fmla="*/ 3630741 h 3845364"/>
              <a:gd name="connsiteX6-2275" fmla="*/ 1419898 w 5008909"/>
              <a:gd name="connsiteY6-2276" fmla="*/ 3671977 h 3845364"/>
              <a:gd name="connsiteX7-2277" fmla="*/ 1993639 w 5008909"/>
              <a:gd name="connsiteY7-2278" fmla="*/ 3743695 h 3845364"/>
              <a:gd name="connsiteX8-2279" fmla="*/ 2567379 w 5008909"/>
              <a:gd name="connsiteY8-2280" fmla="*/ 3844099 h 3845364"/>
              <a:gd name="connsiteX9-2281" fmla="*/ 3392133 w 5008909"/>
              <a:gd name="connsiteY9-2282" fmla="*/ 3668391 h 3845364"/>
              <a:gd name="connsiteX10-2283" fmla="*/ 4252744 w 5008909"/>
              <a:gd name="connsiteY10-2284" fmla="*/ 3689906 h 3845364"/>
              <a:gd name="connsiteX11-2285" fmla="*/ 4844415 w 5008909"/>
              <a:gd name="connsiteY11-2286" fmla="*/ 3281116 h 3845364"/>
              <a:gd name="connsiteX12-2287" fmla="*/ 4919719 w 5008909"/>
              <a:gd name="connsiteY12-2288" fmla="*/ 2194593 h 3845364"/>
              <a:gd name="connsiteX13-2289" fmla="*/ 5005780 w 5008909"/>
              <a:gd name="connsiteY13-2290" fmla="*/ 1140344 h 3845364"/>
              <a:gd name="connsiteX14-2291" fmla="*/ 4801384 w 5008909"/>
              <a:gd name="connsiteY14-2292" fmla="*/ 548673 h 3845364"/>
              <a:gd name="connsiteX15-2293" fmla="*/ 4166683 w 5008909"/>
              <a:gd name="connsiteY15-2294" fmla="*/ 118367 h 3845364"/>
              <a:gd name="connsiteX16-2295" fmla="*/ 3743550 w 5008909"/>
              <a:gd name="connsiteY16-2296" fmla="*/ 170362 h 3845364"/>
              <a:gd name="connsiteX17-2297" fmla="*/ 2778946 w 5008909"/>
              <a:gd name="connsiteY17-2298" fmla="*/ 34 h 3845364"/>
              <a:gd name="connsiteX18-2299" fmla="*/ 1748005 w 5008909"/>
              <a:gd name="connsiteY18-2300" fmla="*/ 152435 h 3845364"/>
              <a:gd name="connsiteX19-2301" fmla="*/ 781611 w 5008909"/>
              <a:gd name="connsiteY19-2302" fmla="*/ 66372 h 3845364"/>
              <a:gd name="connsiteX0-2303" fmla="*/ 781611 w 5008909"/>
              <a:gd name="connsiteY0-2304" fmla="*/ 66372 h 3845364"/>
              <a:gd name="connsiteX1-2305" fmla="*/ 207869 w 5008909"/>
              <a:gd name="connsiteY1-2306" fmla="*/ 473370 h 3845364"/>
              <a:gd name="connsiteX2-2307" fmla="*/ 1681 w 5008909"/>
              <a:gd name="connsiteY2-2308" fmla="*/ 1258678 h 3845364"/>
              <a:gd name="connsiteX3-2309" fmla="*/ 109257 w 5008909"/>
              <a:gd name="connsiteY3-2310" fmla="*/ 2192801 h 3845364"/>
              <a:gd name="connsiteX4-2311" fmla="*/ 91328 w 5008909"/>
              <a:gd name="connsiteY4-2312" fmla="*/ 3144852 h 3845364"/>
              <a:gd name="connsiteX5-2313" fmla="*/ 397921 w 5008909"/>
              <a:gd name="connsiteY5-2314" fmla="*/ 3630741 h 3845364"/>
              <a:gd name="connsiteX6-2315" fmla="*/ 1419898 w 5008909"/>
              <a:gd name="connsiteY6-2316" fmla="*/ 3671977 h 3845364"/>
              <a:gd name="connsiteX7-2317" fmla="*/ 1993639 w 5008909"/>
              <a:gd name="connsiteY7-2318" fmla="*/ 3743695 h 3845364"/>
              <a:gd name="connsiteX8-2319" fmla="*/ 2567379 w 5008909"/>
              <a:gd name="connsiteY8-2320" fmla="*/ 3844099 h 3845364"/>
              <a:gd name="connsiteX9-2321" fmla="*/ 3392133 w 5008909"/>
              <a:gd name="connsiteY9-2322" fmla="*/ 3668391 h 3845364"/>
              <a:gd name="connsiteX10-2323" fmla="*/ 4252744 w 5008909"/>
              <a:gd name="connsiteY10-2324" fmla="*/ 3689906 h 3845364"/>
              <a:gd name="connsiteX11-2325" fmla="*/ 4844415 w 5008909"/>
              <a:gd name="connsiteY11-2326" fmla="*/ 3281116 h 3845364"/>
              <a:gd name="connsiteX12-2327" fmla="*/ 4919719 w 5008909"/>
              <a:gd name="connsiteY12-2328" fmla="*/ 2194593 h 3845364"/>
              <a:gd name="connsiteX13-2329" fmla="*/ 5005780 w 5008909"/>
              <a:gd name="connsiteY13-2330" fmla="*/ 1140344 h 3845364"/>
              <a:gd name="connsiteX14-2331" fmla="*/ 4801384 w 5008909"/>
              <a:gd name="connsiteY14-2332" fmla="*/ 548673 h 3845364"/>
              <a:gd name="connsiteX15-2333" fmla="*/ 4166683 w 5008909"/>
              <a:gd name="connsiteY15-2334" fmla="*/ 118367 h 3845364"/>
              <a:gd name="connsiteX16-2335" fmla="*/ 3483574 w 5008909"/>
              <a:gd name="connsiteY16-2336" fmla="*/ 170362 h 3845364"/>
              <a:gd name="connsiteX17-2337" fmla="*/ 2778946 w 5008909"/>
              <a:gd name="connsiteY17-2338" fmla="*/ 34 h 3845364"/>
              <a:gd name="connsiteX18-2339" fmla="*/ 1748005 w 5008909"/>
              <a:gd name="connsiteY18-2340" fmla="*/ 152435 h 3845364"/>
              <a:gd name="connsiteX19-2341" fmla="*/ 781611 w 5008909"/>
              <a:gd name="connsiteY19-2342" fmla="*/ 66372 h 3845364"/>
              <a:gd name="connsiteX0-2343" fmla="*/ 781611 w 5008909"/>
              <a:gd name="connsiteY0-2344" fmla="*/ 66372 h 3845364"/>
              <a:gd name="connsiteX1-2345" fmla="*/ 207869 w 5008909"/>
              <a:gd name="connsiteY1-2346" fmla="*/ 473370 h 3845364"/>
              <a:gd name="connsiteX2-2347" fmla="*/ 1681 w 5008909"/>
              <a:gd name="connsiteY2-2348" fmla="*/ 1258678 h 3845364"/>
              <a:gd name="connsiteX3-2349" fmla="*/ 109257 w 5008909"/>
              <a:gd name="connsiteY3-2350" fmla="*/ 2192801 h 3845364"/>
              <a:gd name="connsiteX4-2351" fmla="*/ 91328 w 5008909"/>
              <a:gd name="connsiteY4-2352" fmla="*/ 3144852 h 3845364"/>
              <a:gd name="connsiteX5-2353" fmla="*/ 397921 w 5008909"/>
              <a:gd name="connsiteY5-2354" fmla="*/ 3630741 h 3845364"/>
              <a:gd name="connsiteX6-2355" fmla="*/ 1419898 w 5008909"/>
              <a:gd name="connsiteY6-2356" fmla="*/ 3671977 h 3845364"/>
              <a:gd name="connsiteX7-2357" fmla="*/ 1993639 w 5008909"/>
              <a:gd name="connsiteY7-2358" fmla="*/ 3743695 h 3845364"/>
              <a:gd name="connsiteX8-2359" fmla="*/ 2567379 w 5008909"/>
              <a:gd name="connsiteY8-2360" fmla="*/ 3844099 h 3845364"/>
              <a:gd name="connsiteX9-2361" fmla="*/ 3392133 w 5008909"/>
              <a:gd name="connsiteY9-2362" fmla="*/ 3668391 h 3845364"/>
              <a:gd name="connsiteX10-2363" fmla="*/ 4252744 w 5008909"/>
              <a:gd name="connsiteY10-2364" fmla="*/ 3689906 h 3845364"/>
              <a:gd name="connsiteX11-2365" fmla="*/ 4844415 w 5008909"/>
              <a:gd name="connsiteY11-2366" fmla="*/ 3281116 h 3845364"/>
              <a:gd name="connsiteX12-2367" fmla="*/ 4919719 w 5008909"/>
              <a:gd name="connsiteY12-2368" fmla="*/ 2194593 h 3845364"/>
              <a:gd name="connsiteX13-2369" fmla="*/ 5005780 w 5008909"/>
              <a:gd name="connsiteY13-2370" fmla="*/ 1140344 h 3845364"/>
              <a:gd name="connsiteX14-2371" fmla="*/ 4801384 w 5008909"/>
              <a:gd name="connsiteY14-2372" fmla="*/ 548673 h 3845364"/>
              <a:gd name="connsiteX15-2373" fmla="*/ 4256330 w 5008909"/>
              <a:gd name="connsiteY15-2374" fmla="*/ 136297 h 3845364"/>
              <a:gd name="connsiteX16-2375" fmla="*/ 3483574 w 5008909"/>
              <a:gd name="connsiteY16-2376" fmla="*/ 170362 h 3845364"/>
              <a:gd name="connsiteX17-2377" fmla="*/ 2778946 w 5008909"/>
              <a:gd name="connsiteY17-2378" fmla="*/ 34 h 3845364"/>
              <a:gd name="connsiteX18-2379" fmla="*/ 1748005 w 5008909"/>
              <a:gd name="connsiteY18-2380" fmla="*/ 152435 h 3845364"/>
              <a:gd name="connsiteX19-2381" fmla="*/ 781611 w 5008909"/>
              <a:gd name="connsiteY19-2382" fmla="*/ 66372 h 3845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rPr>
              <a:t>Cùng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rPr>
              <a:t> ngắm nhìn những ly trà sữa do chúng mình chia ra nào!</a:t>
            </a:r>
            <a:endParaRPr kumimoji="0" lang="th-TH" sz="3600" b="1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2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2975" flipH="1">
            <a:off x="8113011" y="865774"/>
            <a:ext cx="3094403" cy="3605130"/>
          </a:xfrm>
          <a:prstGeom prst="rect">
            <a:avLst/>
          </a:prstGeom>
        </p:spPr>
      </p:pic>
      <p:pic>
        <p:nvPicPr>
          <p:cNvPr id="105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4295" y="107683"/>
            <a:ext cx="457200" cy="457200"/>
          </a:xfrm>
          <a:prstGeom prst="rect">
            <a:avLst/>
          </a:prstGeom>
        </p:spPr>
      </p:pic>
      <p:pic>
        <p:nvPicPr>
          <p:cNvPr id="16" name="Hình ảnh 15" descr="Ảnh có chứa món tráng miệng, phim hoạt hình, bánh sinh nhật, bánh nướng nhỏ&#10;&#10;Mô tả được tạo tự độ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9"/>
          <a:stretch>
            <a:fillRect/>
          </a:stretch>
        </p:blipFill>
        <p:spPr>
          <a:xfrm>
            <a:off x="2994980" y="3531650"/>
            <a:ext cx="5739946" cy="29601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1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3"/>
                </p:tgtEl>
              </p:cMediaNode>
            </p:audio>
          </p:childTnLst>
        </p:cTn>
      </p:par>
    </p:tnLst>
    <p:bldLst>
      <p:bldP spid="10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80" y="0"/>
            <a:ext cx="1022424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"/>
          <p:cNvSpPr/>
          <p:nvPr/>
        </p:nvSpPr>
        <p:spPr>
          <a:xfrm>
            <a:off x="597407" y="632983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21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 từ thích hợp vào chỗ chấm</a:t>
            </a:r>
            <a:endParaRPr lang="en-US" sz="6000" b="1" dirty="0">
              <a:solidFill>
                <a:srgbClr val="FF21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813080" y="3360443"/>
            <a:ext cx="9563372" cy="3149687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983974" y="3818765"/>
            <a:ext cx="9392478" cy="2553891"/>
          </a:xfrm>
          <a:prstGeom prst="round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đa nghĩa  là từ ……………….. trở lên, trong đó có một... ............. và một hay một số.................. </a:t>
            </a:r>
            <a:endParaRPr lang="en-US" sz="4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5594766" y="3956650"/>
            <a:ext cx="33768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hai nghĩa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6504981" y="4675335"/>
            <a:ext cx="28453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 gốc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2" name="Hộp Văn bản 16"/>
          <p:cNvSpPr txBox="1"/>
          <p:nvPr/>
        </p:nvSpPr>
        <p:spPr>
          <a:xfrm>
            <a:off x="5405347" y="5394020"/>
            <a:ext cx="3566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 chuyển</a:t>
            </a:r>
            <a:endParaRPr lang="en-US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/>
      <p:bldP spid="16" grpId="0"/>
      <p:bldP spid="17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4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Hình ảnh 22" descr="Ảnh có chứa món tráng miệng, thực phẩm, đồ từ bơ sữa, kem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6" y="-228607"/>
            <a:ext cx="3657607" cy="3657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995" y="800041"/>
            <a:ext cx="5200339" cy="11217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55" y="2537199"/>
            <a:ext cx="10906689" cy="282269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/>
          <p:cNvGrpSpPr/>
          <p:nvPr/>
        </p:nvGrpSpPr>
        <p:grpSpPr>
          <a:xfrm>
            <a:off x="124460" y="1310640"/>
            <a:ext cx="3683000" cy="975360"/>
            <a:chOff x="3883660" y="1239520"/>
            <a:chExt cx="3683000" cy="975360"/>
          </a:xfrm>
        </p:grpSpPr>
        <p:sp>
          <p:nvSpPr>
            <p:cNvPr id="10" name="Hình chữ nhật: Góc Tròn 9"/>
            <p:cNvSpPr/>
            <p:nvPr/>
          </p:nvSpPr>
          <p:spPr>
            <a:xfrm>
              <a:off x="4257040" y="1239520"/>
              <a:ext cx="2936240" cy="975360"/>
            </a:xfrm>
            <a:prstGeom prst="roundRect">
              <a:avLst/>
            </a:prstGeom>
            <a:solidFill>
              <a:srgbClr val="F7C1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grpSp>
          <p:nvGrpSpPr>
            <p:cNvPr id="15" name="Nhóm 14"/>
            <p:cNvGrpSpPr/>
            <p:nvPr/>
          </p:nvGrpSpPr>
          <p:grpSpPr>
            <a:xfrm>
              <a:off x="3883660" y="1342478"/>
              <a:ext cx="3683000" cy="769442"/>
              <a:chOff x="3883660" y="1342478"/>
              <a:chExt cx="3683000" cy="769442"/>
            </a:xfrm>
          </p:grpSpPr>
          <p:sp>
            <p:nvSpPr>
              <p:cNvPr id="13" name="Hộp Văn bản 12"/>
              <p:cNvSpPr txBox="1"/>
              <p:nvPr/>
            </p:nvSpPr>
            <p:spPr>
              <a:xfrm>
                <a:off x="3883660" y="1342479"/>
                <a:ext cx="36830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>
                    <a:ln w="177800">
                      <a:solidFill>
                        <a:schemeClr val="bg1"/>
                      </a:solidFill>
                    </a:ln>
                  </a:rPr>
                  <a:t>MILK TEA</a:t>
                </a:r>
                <a:endParaRPr lang="en-US" sz="4400" b="1">
                  <a:ln w="177800"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14" name="Hộp Văn bản 13"/>
              <p:cNvSpPr txBox="1"/>
              <p:nvPr/>
            </p:nvSpPr>
            <p:spPr>
              <a:xfrm>
                <a:off x="3883660" y="1342478"/>
                <a:ext cx="36830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FF9535"/>
                    </a:solidFill>
                  </a:rPr>
                  <a:t>M</a:t>
                </a:r>
                <a:r>
                  <a:rPr lang="en-US" sz="4400" b="1">
                    <a:solidFill>
                      <a:srgbClr val="00FFFF"/>
                    </a:solidFill>
                  </a:rPr>
                  <a:t>I</a:t>
                </a:r>
                <a:r>
                  <a:rPr lang="en-US" sz="4400" b="1">
                    <a:solidFill>
                      <a:srgbClr val="92D050"/>
                    </a:solidFill>
                  </a:rPr>
                  <a:t>L</a:t>
                </a:r>
                <a:r>
                  <a:rPr lang="en-US" sz="4400" b="1">
                    <a:solidFill>
                      <a:srgbClr val="C68BDF"/>
                    </a:solidFill>
                  </a:rPr>
                  <a:t>K</a:t>
                </a:r>
                <a:r>
                  <a:rPr lang="en-US" sz="4400" b="1"/>
                  <a:t> </a:t>
                </a:r>
                <a:r>
                  <a:rPr lang="en-US" sz="4400" b="1">
                    <a:solidFill>
                      <a:srgbClr val="FF6699"/>
                    </a:solidFill>
                  </a:rPr>
                  <a:t>T</a:t>
                </a:r>
                <a:r>
                  <a:rPr lang="en-US" sz="4400" b="1">
                    <a:solidFill>
                      <a:srgbClr val="00B050"/>
                    </a:solidFill>
                  </a:rPr>
                  <a:t>E</a:t>
                </a:r>
                <a:r>
                  <a:rPr lang="en-US" sz="4400" b="1">
                    <a:solidFill>
                      <a:srgbClr val="7030A0"/>
                    </a:solidFill>
                  </a:rPr>
                  <a:t>A</a:t>
                </a:r>
                <a:endParaRPr lang="en-US" sz="4400" b="1">
                  <a:solidFill>
                    <a:srgbClr val="7030A0"/>
                  </a:solidFill>
                </a:endParaRPr>
              </a:p>
            </p:txBody>
          </p:sp>
        </p:grpSp>
      </p:grpSp>
      <p:pic>
        <p:nvPicPr>
          <p:cNvPr id="20" name="Hình ảnh 19" descr="Ảnh có chứa món tráng miệng, phim hoạt hình, bánh sinh nhật, bánh nướng nhỏ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4" t="5520" r="9039" b="50000"/>
          <a:stretch>
            <a:fillRect/>
          </a:stretch>
        </p:blipFill>
        <p:spPr>
          <a:xfrm rot="1858116">
            <a:off x="734827" y="-217016"/>
            <a:ext cx="1435996" cy="2059361"/>
          </a:xfrm>
          <a:prstGeom prst="rect">
            <a:avLst/>
          </a:prstGeom>
        </p:spPr>
      </p:pic>
      <p:sp>
        <p:nvSpPr>
          <p:cNvPr id="2" name="Hình chữ nhật: Góc Tròn 1"/>
          <p:cNvSpPr/>
          <p:nvPr/>
        </p:nvSpPr>
        <p:spPr>
          <a:xfrm>
            <a:off x="3502025" y="815340"/>
            <a:ext cx="5187950" cy="60426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>
                    <a:lumMod val="50000"/>
                  </a:schemeClr>
                </a:solidFill>
              </a:rPr>
              <a:t>Tiệm trà sữa đã sẵn sàng. Hãy giúp chúng mình làm thật nhiều ly trà sữa thơm ngon nhé!</a:t>
            </a:r>
            <a:endParaRPr lang="en-US" sz="4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8" name="Hình ảnh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>
            <a:fillRect/>
          </a:stretch>
        </p:blipFill>
        <p:spPr>
          <a:xfrm>
            <a:off x="8612146" y="3379304"/>
            <a:ext cx="2377811" cy="3464203"/>
          </a:xfrm>
          <a:prstGeom prst="rect">
            <a:avLst/>
          </a:prstGeom>
        </p:spPr>
      </p:pic>
      <p:pic>
        <p:nvPicPr>
          <p:cNvPr id="29" name="Hình ảnh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>
            <a:fillRect/>
          </a:stretch>
        </p:blipFill>
        <p:spPr>
          <a:xfrm>
            <a:off x="964618" y="3191031"/>
            <a:ext cx="2628488" cy="4046667"/>
          </a:xfrm>
          <a:prstGeom prst="rect">
            <a:avLst/>
          </a:prstGeom>
        </p:spPr>
      </p:pic>
      <p:grpSp>
        <p:nvGrpSpPr>
          <p:cNvPr id="4" name="Graphic 37"/>
          <p:cNvGrpSpPr/>
          <p:nvPr/>
        </p:nvGrpSpPr>
        <p:grpSpPr>
          <a:xfrm rot="21443796" flipH="1">
            <a:off x="1723630" y="5092013"/>
            <a:ext cx="1597516" cy="910695"/>
            <a:chOff x="8516323" y="4103602"/>
            <a:chExt cx="870746" cy="562060"/>
          </a:xfrm>
        </p:grpSpPr>
        <p:sp>
          <p:nvSpPr>
            <p:cNvPr id="5" name="Freeform: Shape 13"/>
            <p:cNvSpPr/>
            <p:nvPr/>
          </p:nvSpPr>
          <p:spPr>
            <a:xfrm rot="21068312">
              <a:off x="8516323" y="4103602"/>
              <a:ext cx="120568" cy="467556"/>
            </a:xfrm>
            <a:custGeom>
              <a:avLst/>
              <a:gdLst>
                <a:gd name="connsiteX0" fmla="*/ 155014 w 163773"/>
                <a:gd name="connsiteY0" fmla="*/ 334295 h 334294"/>
                <a:gd name="connsiteX1" fmla="*/ 148346 w 163773"/>
                <a:gd name="connsiteY1" fmla="*/ 330485 h 334294"/>
                <a:gd name="connsiteX2" fmla="*/ 1661 w 163773"/>
                <a:gd name="connsiteY2" fmla="*/ 123792 h 334294"/>
                <a:gd name="connsiteX3" fmla="*/ 3566 w 163773"/>
                <a:gd name="connsiteY3" fmla="*/ 112362 h 334294"/>
                <a:gd name="connsiteX4" fmla="*/ 14996 w 163773"/>
                <a:gd name="connsiteY4" fmla="*/ 114267 h 334294"/>
                <a:gd name="connsiteX5" fmla="*/ 142631 w 163773"/>
                <a:gd name="connsiteY5" fmla="*/ 294290 h 334294"/>
                <a:gd name="connsiteX6" fmla="*/ 129296 w 163773"/>
                <a:gd name="connsiteY6" fmla="*/ 198087 h 334294"/>
                <a:gd name="connsiteX7" fmla="*/ 29284 w 163773"/>
                <a:gd name="connsiteY7" fmla="*/ 12350 h 334294"/>
                <a:gd name="connsiteX8" fmla="*/ 33094 w 163773"/>
                <a:gd name="connsiteY8" fmla="*/ 920 h 334294"/>
                <a:gd name="connsiteX9" fmla="*/ 44524 w 163773"/>
                <a:gd name="connsiteY9" fmla="*/ 4730 h 334294"/>
                <a:gd name="connsiteX10" fmla="*/ 144536 w 163773"/>
                <a:gd name="connsiteY10" fmla="*/ 191420 h 334294"/>
                <a:gd name="connsiteX11" fmla="*/ 145489 w 163773"/>
                <a:gd name="connsiteY11" fmla="*/ 194277 h 334294"/>
                <a:gd name="connsiteX12" fmla="*/ 163586 w 163773"/>
                <a:gd name="connsiteY12" fmla="*/ 325722 h 334294"/>
                <a:gd name="connsiteX13" fmla="*/ 158824 w 163773"/>
                <a:gd name="connsiteY13" fmla="*/ 334295 h 334294"/>
                <a:gd name="connsiteX14" fmla="*/ 155014 w 163773"/>
                <a:gd name="connsiteY14" fmla="*/ 334295 h 334294"/>
                <a:gd name="connsiteX0-1" fmla="*/ 158824 w 163772"/>
                <a:gd name="connsiteY0-2" fmla="*/ 334295 h 334295"/>
                <a:gd name="connsiteX1-3" fmla="*/ 148346 w 163772"/>
                <a:gd name="connsiteY1-4" fmla="*/ 330485 h 334295"/>
                <a:gd name="connsiteX2-5" fmla="*/ 1661 w 163772"/>
                <a:gd name="connsiteY2-6" fmla="*/ 123792 h 334295"/>
                <a:gd name="connsiteX3-7" fmla="*/ 3566 w 163772"/>
                <a:gd name="connsiteY3-8" fmla="*/ 112362 h 334295"/>
                <a:gd name="connsiteX4-9" fmla="*/ 14996 w 163772"/>
                <a:gd name="connsiteY4-10" fmla="*/ 114267 h 334295"/>
                <a:gd name="connsiteX5-11" fmla="*/ 142631 w 163772"/>
                <a:gd name="connsiteY5-12" fmla="*/ 294290 h 334295"/>
                <a:gd name="connsiteX6-13" fmla="*/ 129296 w 163772"/>
                <a:gd name="connsiteY6-14" fmla="*/ 198087 h 334295"/>
                <a:gd name="connsiteX7-15" fmla="*/ 29284 w 163772"/>
                <a:gd name="connsiteY7-16" fmla="*/ 12350 h 334295"/>
                <a:gd name="connsiteX8-17" fmla="*/ 33094 w 163772"/>
                <a:gd name="connsiteY8-18" fmla="*/ 920 h 334295"/>
                <a:gd name="connsiteX9-19" fmla="*/ 44524 w 163772"/>
                <a:gd name="connsiteY9-20" fmla="*/ 4730 h 334295"/>
                <a:gd name="connsiteX10-21" fmla="*/ 144536 w 163772"/>
                <a:gd name="connsiteY10-22" fmla="*/ 191420 h 334295"/>
                <a:gd name="connsiteX11-23" fmla="*/ 145489 w 163772"/>
                <a:gd name="connsiteY11-24" fmla="*/ 194277 h 334295"/>
                <a:gd name="connsiteX12-25" fmla="*/ 163586 w 163772"/>
                <a:gd name="connsiteY12-26" fmla="*/ 325722 h 334295"/>
                <a:gd name="connsiteX13-27" fmla="*/ 158824 w 163772"/>
                <a:gd name="connsiteY13-28" fmla="*/ 334295 h 334295"/>
                <a:gd name="connsiteX0-29" fmla="*/ 163586 w 166320"/>
                <a:gd name="connsiteY0-30" fmla="*/ 325722 h 349905"/>
                <a:gd name="connsiteX1-31" fmla="*/ 148346 w 166320"/>
                <a:gd name="connsiteY1-32" fmla="*/ 330485 h 349905"/>
                <a:gd name="connsiteX2-33" fmla="*/ 1661 w 166320"/>
                <a:gd name="connsiteY2-34" fmla="*/ 123792 h 349905"/>
                <a:gd name="connsiteX3-35" fmla="*/ 3566 w 166320"/>
                <a:gd name="connsiteY3-36" fmla="*/ 112362 h 349905"/>
                <a:gd name="connsiteX4-37" fmla="*/ 14996 w 166320"/>
                <a:gd name="connsiteY4-38" fmla="*/ 114267 h 349905"/>
                <a:gd name="connsiteX5-39" fmla="*/ 142631 w 166320"/>
                <a:gd name="connsiteY5-40" fmla="*/ 294290 h 349905"/>
                <a:gd name="connsiteX6-41" fmla="*/ 129296 w 166320"/>
                <a:gd name="connsiteY6-42" fmla="*/ 198087 h 349905"/>
                <a:gd name="connsiteX7-43" fmla="*/ 29284 w 166320"/>
                <a:gd name="connsiteY7-44" fmla="*/ 12350 h 349905"/>
                <a:gd name="connsiteX8-45" fmla="*/ 33094 w 166320"/>
                <a:gd name="connsiteY8-46" fmla="*/ 920 h 349905"/>
                <a:gd name="connsiteX9-47" fmla="*/ 44524 w 166320"/>
                <a:gd name="connsiteY9-48" fmla="*/ 4730 h 349905"/>
                <a:gd name="connsiteX10-49" fmla="*/ 144536 w 166320"/>
                <a:gd name="connsiteY10-50" fmla="*/ 191420 h 349905"/>
                <a:gd name="connsiteX11-51" fmla="*/ 145489 w 166320"/>
                <a:gd name="connsiteY11-52" fmla="*/ 194277 h 349905"/>
                <a:gd name="connsiteX12-53" fmla="*/ 163586 w 166320"/>
                <a:gd name="connsiteY12-54" fmla="*/ 325722 h 349905"/>
                <a:gd name="connsiteX0-55" fmla="*/ 163586 w 166320"/>
                <a:gd name="connsiteY0-56" fmla="*/ 325722 h 349905"/>
                <a:gd name="connsiteX1-57" fmla="*/ 148346 w 166320"/>
                <a:gd name="connsiteY1-58" fmla="*/ 330485 h 349905"/>
                <a:gd name="connsiteX2-59" fmla="*/ 1661 w 166320"/>
                <a:gd name="connsiteY2-60" fmla="*/ 123792 h 349905"/>
                <a:gd name="connsiteX3-61" fmla="*/ 3566 w 166320"/>
                <a:gd name="connsiteY3-62" fmla="*/ 112362 h 349905"/>
                <a:gd name="connsiteX4-63" fmla="*/ 14996 w 166320"/>
                <a:gd name="connsiteY4-64" fmla="*/ 114267 h 349905"/>
                <a:gd name="connsiteX5-65" fmla="*/ 121617 w 166320"/>
                <a:gd name="connsiteY5-66" fmla="*/ 248738 h 349905"/>
                <a:gd name="connsiteX6-67" fmla="*/ 129296 w 166320"/>
                <a:gd name="connsiteY6-68" fmla="*/ 198087 h 349905"/>
                <a:gd name="connsiteX7-69" fmla="*/ 29284 w 166320"/>
                <a:gd name="connsiteY7-70" fmla="*/ 12350 h 349905"/>
                <a:gd name="connsiteX8-71" fmla="*/ 33094 w 166320"/>
                <a:gd name="connsiteY8-72" fmla="*/ 920 h 349905"/>
                <a:gd name="connsiteX9-73" fmla="*/ 44524 w 166320"/>
                <a:gd name="connsiteY9-74" fmla="*/ 4730 h 349905"/>
                <a:gd name="connsiteX10-75" fmla="*/ 144536 w 166320"/>
                <a:gd name="connsiteY10-76" fmla="*/ 191420 h 349905"/>
                <a:gd name="connsiteX11-77" fmla="*/ 145489 w 166320"/>
                <a:gd name="connsiteY11-78" fmla="*/ 194277 h 349905"/>
                <a:gd name="connsiteX12-79" fmla="*/ 163586 w 166320"/>
                <a:gd name="connsiteY12-80" fmla="*/ 325722 h 349905"/>
                <a:gd name="connsiteX0-81" fmla="*/ 154492 w 162305"/>
                <a:gd name="connsiteY0-82" fmla="*/ 259368 h 338479"/>
                <a:gd name="connsiteX1-83" fmla="*/ 148346 w 162305"/>
                <a:gd name="connsiteY1-84" fmla="*/ 330485 h 338479"/>
                <a:gd name="connsiteX2-85" fmla="*/ 1661 w 162305"/>
                <a:gd name="connsiteY2-86" fmla="*/ 123792 h 338479"/>
                <a:gd name="connsiteX3-87" fmla="*/ 3566 w 162305"/>
                <a:gd name="connsiteY3-88" fmla="*/ 112362 h 338479"/>
                <a:gd name="connsiteX4-89" fmla="*/ 14996 w 162305"/>
                <a:gd name="connsiteY4-90" fmla="*/ 114267 h 338479"/>
                <a:gd name="connsiteX5-91" fmla="*/ 121617 w 162305"/>
                <a:gd name="connsiteY5-92" fmla="*/ 248738 h 338479"/>
                <a:gd name="connsiteX6-93" fmla="*/ 129296 w 162305"/>
                <a:gd name="connsiteY6-94" fmla="*/ 198087 h 338479"/>
                <a:gd name="connsiteX7-95" fmla="*/ 29284 w 162305"/>
                <a:gd name="connsiteY7-96" fmla="*/ 12350 h 338479"/>
                <a:gd name="connsiteX8-97" fmla="*/ 33094 w 162305"/>
                <a:gd name="connsiteY8-98" fmla="*/ 920 h 338479"/>
                <a:gd name="connsiteX9-99" fmla="*/ 44524 w 162305"/>
                <a:gd name="connsiteY9-100" fmla="*/ 4730 h 338479"/>
                <a:gd name="connsiteX10-101" fmla="*/ 144536 w 162305"/>
                <a:gd name="connsiteY10-102" fmla="*/ 191420 h 338479"/>
                <a:gd name="connsiteX11-103" fmla="*/ 145489 w 162305"/>
                <a:gd name="connsiteY11-104" fmla="*/ 194277 h 338479"/>
                <a:gd name="connsiteX12-105" fmla="*/ 154492 w 162305"/>
                <a:gd name="connsiteY12-106" fmla="*/ 259368 h 338479"/>
                <a:gd name="connsiteX0-107" fmla="*/ 154492 w 154495"/>
                <a:gd name="connsiteY0-108" fmla="*/ 259368 h 271187"/>
                <a:gd name="connsiteX1-109" fmla="*/ 89039 w 154495"/>
                <a:gd name="connsiteY1-110" fmla="*/ 237035 h 271187"/>
                <a:gd name="connsiteX2-111" fmla="*/ 1661 w 154495"/>
                <a:gd name="connsiteY2-112" fmla="*/ 123792 h 271187"/>
                <a:gd name="connsiteX3-113" fmla="*/ 3566 w 154495"/>
                <a:gd name="connsiteY3-114" fmla="*/ 112362 h 271187"/>
                <a:gd name="connsiteX4-115" fmla="*/ 14996 w 154495"/>
                <a:gd name="connsiteY4-116" fmla="*/ 114267 h 271187"/>
                <a:gd name="connsiteX5-117" fmla="*/ 121617 w 154495"/>
                <a:gd name="connsiteY5-118" fmla="*/ 248738 h 271187"/>
                <a:gd name="connsiteX6-119" fmla="*/ 129296 w 154495"/>
                <a:gd name="connsiteY6-120" fmla="*/ 198087 h 271187"/>
                <a:gd name="connsiteX7-121" fmla="*/ 29284 w 154495"/>
                <a:gd name="connsiteY7-122" fmla="*/ 12350 h 271187"/>
                <a:gd name="connsiteX8-123" fmla="*/ 33094 w 154495"/>
                <a:gd name="connsiteY8-124" fmla="*/ 920 h 271187"/>
                <a:gd name="connsiteX9-125" fmla="*/ 44524 w 154495"/>
                <a:gd name="connsiteY9-126" fmla="*/ 4730 h 271187"/>
                <a:gd name="connsiteX10-127" fmla="*/ 144536 w 154495"/>
                <a:gd name="connsiteY10-128" fmla="*/ 191420 h 271187"/>
                <a:gd name="connsiteX11-129" fmla="*/ 145489 w 154495"/>
                <a:gd name="connsiteY11-130" fmla="*/ 194277 h 271187"/>
                <a:gd name="connsiteX12-131" fmla="*/ 154492 w 154495"/>
                <a:gd name="connsiteY12-132" fmla="*/ 259368 h 271187"/>
                <a:gd name="connsiteX0-133" fmla="*/ 154492 w 154496"/>
                <a:gd name="connsiteY0-134" fmla="*/ 259368 h 268433"/>
                <a:gd name="connsiteX1-135" fmla="*/ 89039 w 154496"/>
                <a:gd name="connsiteY1-136" fmla="*/ 237035 h 268433"/>
                <a:gd name="connsiteX2-137" fmla="*/ 1661 w 154496"/>
                <a:gd name="connsiteY2-138" fmla="*/ 123792 h 268433"/>
                <a:gd name="connsiteX3-139" fmla="*/ 3566 w 154496"/>
                <a:gd name="connsiteY3-140" fmla="*/ 112362 h 268433"/>
                <a:gd name="connsiteX4-141" fmla="*/ 14996 w 154496"/>
                <a:gd name="connsiteY4-142" fmla="*/ 114267 h 268433"/>
                <a:gd name="connsiteX5-143" fmla="*/ 121617 w 154496"/>
                <a:gd name="connsiteY5-144" fmla="*/ 248738 h 268433"/>
                <a:gd name="connsiteX6-145" fmla="*/ 129296 w 154496"/>
                <a:gd name="connsiteY6-146" fmla="*/ 198087 h 268433"/>
                <a:gd name="connsiteX7-147" fmla="*/ 29284 w 154496"/>
                <a:gd name="connsiteY7-148" fmla="*/ 12350 h 268433"/>
                <a:gd name="connsiteX8-149" fmla="*/ 33094 w 154496"/>
                <a:gd name="connsiteY8-150" fmla="*/ 920 h 268433"/>
                <a:gd name="connsiteX9-151" fmla="*/ 44524 w 154496"/>
                <a:gd name="connsiteY9-152" fmla="*/ 4730 h 268433"/>
                <a:gd name="connsiteX10-153" fmla="*/ 144536 w 154496"/>
                <a:gd name="connsiteY10-154" fmla="*/ 191420 h 268433"/>
                <a:gd name="connsiteX11-155" fmla="*/ 145489 w 154496"/>
                <a:gd name="connsiteY11-156" fmla="*/ 194277 h 268433"/>
                <a:gd name="connsiteX12-157" fmla="*/ 154492 w 154496"/>
                <a:gd name="connsiteY12-158" fmla="*/ 259368 h 2684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154496" h="268433">
                  <a:moveTo>
                    <a:pt x="154492" y="259368"/>
                  </a:moveTo>
                  <a:cubicBezTo>
                    <a:pt x="154968" y="282069"/>
                    <a:pt x="118774" y="257416"/>
                    <a:pt x="89039" y="237035"/>
                  </a:cubicBezTo>
                  <a:lnTo>
                    <a:pt x="1661" y="123792"/>
                  </a:lnTo>
                  <a:cubicBezTo>
                    <a:pt x="-1196" y="119982"/>
                    <a:pt x="-244" y="115220"/>
                    <a:pt x="3566" y="112362"/>
                  </a:cubicBezTo>
                  <a:cubicBezTo>
                    <a:pt x="7376" y="109505"/>
                    <a:pt x="12139" y="110457"/>
                    <a:pt x="14996" y="114267"/>
                  </a:cubicBezTo>
                  <a:lnTo>
                    <a:pt x="121617" y="248738"/>
                  </a:lnTo>
                  <a:lnTo>
                    <a:pt x="129296" y="198087"/>
                  </a:lnTo>
                  <a:lnTo>
                    <a:pt x="29284" y="12350"/>
                  </a:lnTo>
                  <a:cubicBezTo>
                    <a:pt x="27379" y="8540"/>
                    <a:pt x="28331" y="2825"/>
                    <a:pt x="33094" y="920"/>
                  </a:cubicBezTo>
                  <a:cubicBezTo>
                    <a:pt x="36904" y="-985"/>
                    <a:pt x="42619" y="-33"/>
                    <a:pt x="44524" y="4730"/>
                  </a:cubicBezTo>
                  <a:lnTo>
                    <a:pt x="144536" y="191420"/>
                  </a:lnTo>
                  <a:cubicBezTo>
                    <a:pt x="144536" y="192372"/>
                    <a:pt x="145489" y="193325"/>
                    <a:pt x="145489" y="194277"/>
                  </a:cubicBezTo>
                  <a:lnTo>
                    <a:pt x="154492" y="259368"/>
                  </a:lnTo>
                  <a:close/>
                </a:path>
              </a:pathLst>
            </a:custGeom>
            <a:solidFill>
              <a:srgbClr val="C4C4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4"/>
            <p:cNvSpPr/>
            <p:nvPr/>
          </p:nvSpPr>
          <p:spPr>
            <a:xfrm rot="21217160">
              <a:off x="9259192" y="4162766"/>
              <a:ext cx="127877" cy="355099"/>
            </a:xfrm>
            <a:custGeom>
              <a:avLst/>
              <a:gdLst>
                <a:gd name="connsiteX0" fmla="*/ 7863 w 127877"/>
                <a:gd name="connsiteY0" fmla="*/ 313026 h 313026"/>
                <a:gd name="connsiteX1" fmla="*/ 5005 w 127877"/>
                <a:gd name="connsiteY1" fmla="*/ 312074 h 313026"/>
                <a:gd name="connsiteX2" fmla="*/ 243 w 127877"/>
                <a:gd name="connsiteY2" fmla="*/ 302549 h 313026"/>
                <a:gd name="connsiteX3" fmla="*/ 33580 w 127877"/>
                <a:gd name="connsiteY3" fmla="*/ 167294 h 313026"/>
                <a:gd name="connsiteX4" fmla="*/ 33580 w 127877"/>
                <a:gd name="connsiteY4" fmla="*/ 166341 h 313026"/>
                <a:gd name="connsiteX5" fmla="*/ 100255 w 127877"/>
                <a:gd name="connsiteY5" fmla="*/ 5369 h 313026"/>
                <a:gd name="connsiteX6" fmla="*/ 110733 w 127877"/>
                <a:gd name="connsiteY6" fmla="*/ 606 h 313026"/>
                <a:gd name="connsiteX7" fmla="*/ 115495 w 127877"/>
                <a:gd name="connsiteY7" fmla="*/ 11084 h 313026"/>
                <a:gd name="connsiteX8" fmla="*/ 48820 w 127877"/>
                <a:gd name="connsiteY8" fmla="*/ 171104 h 313026"/>
                <a:gd name="connsiteX9" fmla="*/ 27865 w 127877"/>
                <a:gd name="connsiteY9" fmla="*/ 258734 h 313026"/>
                <a:gd name="connsiteX10" fmla="*/ 112638 w 127877"/>
                <a:gd name="connsiteY10" fmla="*/ 129194 h 313026"/>
                <a:gd name="connsiteX11" fmla="*/ 124068 w 127877"/>
                <a:gd name="connsiteY11" fmla="*/ 126336 h 313026"/>
                <a:gd name="connsiteX12" fmla="*/ 126925 w 127877"/>
                <a:gd name="connsiteY12" fmla="*/ 137766 h 313026"/>
                <a:gd name="connsiteX13" fmla="*/ 14530 w 127877"/>
                <a:gd name="connsiteY13" fmla="*/ 310169 h 313026"/>
                <a:gd name="connsiteX14" fmla="*/ 7863 w 127877"/>
                <a:gd name="connsiteY14" fmla="*/ 313026 h 31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877" h="313026">
                  <a:moveTo>
                    <a:pt x="7863" y="313026"/>
                  </a:moveTo>
                  <a:cubicBezTo>
                    <a:pt x="6910" y="313026"/>
                    <a:pt x="5958" y="313026"/>
                    <a:pt x="5005" y="312074"/>
                  </a:cubicBezTo>
                  <a:cubicBezTo>
                    <a:pt x="1195" y="310169"/>
                    <a:pt x="-710" y="306359"/>
                    <a:pt x="243" y="302549"/>
                  </a:cubicBezTo>
                  <a:lnTo>
                    <a:pt x="33580" y="167294"/>
                  </a:lnTo>
                  <a:cubicBezTo>
                    <a:pt x="33580" y="167294"/>
                    <a:pt x="33580" y="166341"/>
                    <a:pt x="33580" y="166341"/>
                  </a:cubicBezTo>
                  <a:lnTo>
                    <a:pt x="100255" y="5369"/>
                  </a:lnTo>
                  <a:cubicBezTo>
                    <a:pt x="102160" y="1559"/>
                    <a:pt x="106923" y="-1299"/>
                    <a:pt x="110733" y="606"/>
                  </a:cubicBezTo>
                  <a:cubicBezTo>
                    <a:pt x="114543" y="2511"/>
                    <a:pt x="117400" y="7274"/>
                    <a:pt x="115495" y="11084"/>
                  </a:cubicBezTo>
                  <a:lnTo>
                    <a:pt x="48820" y="171104"/>
                  </a:lnTo>
                  <a:lnTo>
                    <a:pt x="27865" y="258734"/>
                  </a:lnTo>
                  <a:lnTo>
                    <a:pt x="112638" y="129194"/>
                  </a:lnTo>
                  <a:cubicBezTo>
                    <a:pt x="115495" y="125384"/>
                    <a:pt x="120258" y="124431"/>
                    <a:pt x="124068" y="126336"/>
                  </a:cubicBezTo>
                  <a:cubicBezTo>
                    <a:pt x="127878" y="129194"/>
                    <a:pt x="128830" y="133956"/>
                    <a:pt x="126925" y="137766"/>
                  </a:cubicBezTo>
                  <a:lnTo>
                    <a:pt x="14530" y="310169"/>
                  </a:lnTo>
                  <a:cubicBezTo>
                    <a:pt x="12625" y="312074"/>
                    <a:pt x="9768" y="313026"/>
                    <a:pt x="7863" y="313026"/>
                  </a:cubicBezTo>
                  <a:close/>
                </a:path>
              </a:pathLst>
            </a:custGeom>
            <a:solidFill>
              <a:srgbClr val="C4C4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aphic 37"/>
            <p:cNvGrpSpPr/>
            <p:nvPr/>
          </p:nvGrpSpPr>
          <p:grpSpPr>
            <a:xfrm>
              <a:off x="8590573" y="4271283"/>
              <a:ext cx="752475" cy="394379"/>
              <a:chOff x="8590573" y="4271283"/>
              <a:chExt cx="752475" cy="394379"/>
            </a:xfrm>
          </p:grpSpPr>
          <p:sp>
            <p:nvSpPr>
              <p:cNvPr id="8" name="Freeform: Shape 16"/>
              <p:cNvSpPr/>
              <p:nvPr/>
            </p:nvSpPr>
            <p:spPr>
              <a:xfrm>
                <a:off x="8590573" y="4271283"/>
                <a:ext cx="752475" cy="394379"/>
              </a:xfrm>
              <a:custGeom>
                <a:avLst/>
                <a:gdLst>
                  <a:gd name="connsiteX0" fmla="*/ 0 w 752475"/>
                  <a:gd name="connsiteY0" fmla="*/ 125730 h 394379"/>
                  <a:gd name="connsiteX1" fmla="*/ 430530 w 752475"/>
                  <a:gd name="connsiteY1" fmla="*/ 0 h 394379"/>
                  <a:gd name="connsiteX2" fmla="*/ 752475 w 752475"/>
                  <a:gd name="connsiteY2" fmla="*/ 103823 h 394379"/>
                  <a:gd name="connsiteX3" fmla="*/ 713423 w 752475"/>
                  <a:gd name="connsiteY3" fmla="*/ 241935 h 394379"/>
                  <a:gd name="connsiteX4" fmla="*/ 371475 w 752475"/>
                  <a:gd name="connsiteY4" fmla="*/ 394335 h 394379"/>
                  <a:gd name="connsiteX5" fmla="*/ 23812 w 752475"/>
                  <a:gd name="connsiteY5" fmla="*/ 261937 h 394379"/>
                  <a:gd name="connsiteX6" fmla="*/ 0 w 752475"/>
                  <a:gd name="connsiteY6" fmla="*/ 125730 h 39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475" h="394379">
                    <a:moveTo>
                      <a:pt x="0" y="125730"/>
                    </a:moveTo>
                    <a:lnTo>
                      <a:pt x="430530" y="0"/>
                    </a:lnTo>
                    <a:cubicBezTo>
                      <a:pt x="499110" y="13335"/>
                      <a:pt x="661988" y="73343"/>
                      <a:pt x="752475" y="103823"/>
                    </a:cubicBezTo>
                    <a:cubicBezTo>
                      <a:pt x="743903" y="150495"/>
                      <a:pt x="729615" y="196215"/>
                      <a:pt x="713423" y="241935"/>
                    </a:cubicBezTo>
                    <a:cubicBezTo>
                      <a:pt x="677228" y="276225"/>
                      <a:pt x="518160" y="391478"/>
                      <a:pt x="371475" y="394335"/>
                    </a:cubicBezTo>
                    <a:cubicBezTo>
                      <a:pt x="224790" y="397193"/>
                      <a:pt x="23812" y="261937"/>
                      <a:pt x="23812" y="261937"/>
                    </a:cubicBezTo>
                    <a:cubicBezTo>
                      <a:pt x="7620" y="213360"/>
                      <a:pt x="0" y="125730"/>
                      <a:pt x="0" y="1257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7"/>
              <p:cNvSpPr/>
              <p:nvPr/>
            </p:nvSpPr>
            <p:spPr>
              <a:xfrm>
                <a:off x="8646158" y="4359858"/>
                <a:ext cx="654367" cy="103023"/>
              </a:xfrm>
              <a:custGeom>
                <a:avLst/>
                <a:gdLst>
                  <a:gd name="connsiteX0" fmla="*/ 654368 w 654367"/>
                  <a:gd name="connsiteY0" fmla="*/ 103024 h 103023"/>
                  <a:gd name="connsiteX1" fmla="*/ 390525 w 654367"/>
                  <a:gd name="connsiteY1" fmla="*/ 154 h 103023"/>
                  <a:gd name="connsiteX2" fmla="*/ 0 w 654367"/>
                  <a:gd name="connsiteY2" fmla="*/ 103024 h 103023"/>
                  <a:gd name="connsiteX3" fmla="*/ 390525 w 654367"/>
                  <a:gd name="connsiteY3" fmla="*/ 38254 h 103023"/>
                  <a:gd name="connsiteX4" fmla="*/ 654368 w 654367"/>
                  <a:gd name="connsiteY4" fmla="*/ 103024 h 103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367" h="103023">
                    <a:moveTo>
                      <a:pt x="654368" y="103024"/>
                    </a:moveTo>
                    <a:cubicBezTo>
                      <a:pt x="654368" y="103024"/>
                      <a:pt x="443865" y="3964"/>
                      <a:pt x="390525" y="154"/>
                    </a:cubicBezTo>
                    <a:cubicBezTo>
                      <a:pt x="338138" y="-4609"/>
                      <a:pt x="0" y="103024"/>
                      <a:pt x="0" y="103024"/>
                    </a:cubicBezTo>
                    <a:cubicBezTo>
                      <a:pt x="0" y="103024"/>
                      <a:pt x="303848" y="33491"/>
                      <a:pt x="390525" y="38254"/>
                    </a:cubicBezTo>
                    <a:cubicBezTo>
                      <a:pt x="479107" y="43969"/>
                      <a:pt x="654368" y="103024"/>
                      <a:pt x="654368" y="103024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8"/>
              <p:cNvSpPr/>
              <p:nvPr/>
            </p:nvSpPr>
            <p:spPr>
              <a:xfrm>
                <a:off x="8649016" y="4476652"/>
                <a:ext cx="583882" cy="70049"/>
              </a:xfrm>
              <a:custGeom>
                <a:avLst/>
                <a:gdLst>
                  <a:gd name="connsiteX0" fmla="*/ 583883 w 583882"/>
                  <a:gd name="connsiteY0" fmla="*/ 70050 h 70049"/>
                  <a:gd name="connsiteX1" fmla="*/ 384810 w 583882"/>
                  <a:gd name="connsiteY1" fmla="*/ 517 h 70049"/>
                  <a:gd name="connsiteX2" fmla="*/ 0 w 583882"/>
                  <a:gd name="connsiteY2" fmla="*/ 53857 h 70049"/>
                  <a:gd name="connsiteX3" fmla="*/ 384810 w 583882"/>
                  <a:gd name="connsiteY3" fmla="*/ 28140 h 70049"/>
                  <a:gd name="connsiteX4" fmla="*/ 583883 w 583882"/>
                  <a:gd name="connsiteY4" fmla="*/ 70050 h 7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882" h="70049">
                    <a:moveTo>
                      <a:pt x="583883" y="70050"/>
                    </a:moveTo>
                    <a:cubicBezTo>
                      <a:pt x="583883" y="70050"/>
                      <a:pt x="453390" y="6232"/>
                      <a:pt x="384810" y="517"/>
                    </a:cubicBezTo>
                    <a:cubicBezTo>
                      <a:pt x="300038" y="-6150"/>
                      <a:pt x="0" y="53857"/>
                      <a:pt x="0" y="53857"/>
                    </a:cubicBezTo>
                    <a:cubicBezTo>
                      <a:pt x="0" y="53857"/>
                      <a:pt x="319088" y="22425"/>
                      <a:pt x="384810" y="28140"/>
                    </a:cubicBezTo>
                    <a:cubicBezTo>
                      <a:pt x="449580" y="33855"/>
                      <a:pt x="583883" y="70050"/>
                      <a:pt x="583883" y="70050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9"/>
              <p:cNvSpPr/>
              <p:nvPr/>
            </p:nvSpPr>
            <p:spPr>
              <a:xfrm>
                <a:off x="8659493" y="4554322"/>
                <a:ext cx="521017" cy="76383"/>
              </a:xfrm>
              <a:custGeom>
                <a:avLst/>
                <a:gdLst>
                  <a:gd name="connsiteX0" fmla="*/ 521018 w 521017"/>
                  <a:gd name="connsiteY0" fmla="*/ 22860 h 76383"/>
                  <a:gd name="connsiteX1" fmla="*/ 0 w 521017"/>
                  <a:gd name="connsiteY1" fmla="*/ 0 h 76383"/>
                  <a:gd name="connsiteX2" fmla="*/ 244793 w 521017"/>
                  <a:gd name="connsiteY2" fmla="*/ 73343 h 76383"/>
                  <a:gd name="connsiteX3" fmla="*/ 521018 w 521017"/>
                  <a:gd name="connsiteY3" fmla="*/ 22860 h 76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017" h="76383">
                    <a:moveTo>
                      <a:pt x="521018" y="22860"/>
                    </a:moveTo>
                    <a:cubicBezTo>
                      <a:pt x="521018" y="22860"/>
                      <a:pt x="308610" y="98107"/>
                      <a:pt x="0" y="0"/>
                    </a:cubicBezTo>
                    <a:cubicBezTo>
                      <a:pt x="0" y="0"/>
                      <a:pt x="99060" y="55245"/>
                      <a:pt x="244793" y="73343"/>
                    </a:cubicBezTo>
                    <a:cubicBezTo>
                      <a:pt x="389573" y="91440"/>
                      <a:pt x="521018" y="22860"/>
                      <a:pt x="521018" y="22860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709"/>
            <a:ext cx="11772396" cy="65476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/>
          <p:cNvSpPr/>
          <p:nvPr/>
        </p:nvSpPr>
        <p:spPr>
          <a:xfrm>
            <a:off x="2534640" y="844054"/>
            <a:ext cx="7354793" cy="3682339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FBF74"/>
              </a:solidFill>
              <a:latin typeface="#9Slide05 SVNSteady" pitchFamily="2" charset="0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2959867" y="1344848"/>
            <a:ext cx="6504340" cy="26807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FF5050"/>
                </a:solidFill>
                <a:latin typeface="UTM Mother" panose="02040603050506020204" pitchFamily="18" charset="0"/>
              </a:rPr>
              <a:t>H</a:t>
            </a:r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UTM Mother" panose="02040603050506020204" pitchFamily="18" charset="0"/>
              </a:rPr>
              <a:t>o</a:t>
            </a:r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DEB086"/>
                </a:solidFill>
                <a:latin typeface="UTM Mother" panose="02040603050506020204" pitchFamily="18" charset="0"/>
              </a:rPr>
              <a:t>ạ</a:t>
            </a:r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CC99FF"/>
                </a:solidFill>
                <a:latin typeface="UTM Mother" panose="02040603050506020204" pitchFamily="18" charset="0"/>
              </a:rPr>
              <a:t>t</a:t>
            </a:r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2FBF74"/>
                </a:solidFill>
                <a:latin typeface="UTM Mother" panose="02040603050506020204" pitchFamily="18" charset="0"/>
              </a:rPr>
              <a:t> </a:t>
            </a:r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FCBF19"/>
                </a:solidFill>
                <a:latin typeface="UTM Mother" panose="02040603050506020204" pitchFamily="18" charset="0"/>
              </a:rPr>
              <a:t>đ</a:t>
            </a:r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UTM Mother" panose="02040603050506020204" pitchFamily="18" charset="0"/>
              </a:rPr>
              <a:t>ộ</a:t>
            </a:r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Mother" panose="02040603050506020204" pitchFamily="18" charset="0"/>
              </a:rPr>
              <a:t>n</a:t>
            </a:r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UTM Mother" panose="02040603050506020204" pitchFamily="18" charset="0"/>
              </a:rPr>
              <a:t>g</a:t>
            </a:r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2FBF74"/>
                </a:solidFill>
                <a:latin typeface="UTM Mother" panose="02040603050506020204" pitchFamily="18" charset="0"/>
              </a:rPr>
              <a:t> </a:t>
            </a:r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Mother" panose="02040603050506020204" pitchFamily="18" charset="0"/>
              </a:rPr>
              <a:t>1</a:t>
            </a:r>
            <a:endParaRPr lang="en-US" sz="660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Mother" panose="02040603050506020204" pitchFamily="18" charset="0"/>
            </a:endParaRPr>
          </a:p>
          <a:p>
            <a:pPr algn="ctr"/>
            <a: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</a:rPr>
              <a:t>Hình thành khái niệm từ đa nghĩa</a:t>
            </a: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iCiel Pony" panose="02000000000000000000" pitchFamily="2" charset="0"/>
            </a:endParaRPr>
          </a:p>
        </p:txBody>
      </p:sp>
      <p:grpSp>
        <p:nvGrpSpPr>
          <p:cNvPr id="8" name="Group 2"/>
          <p:cNvGrpSpPr/>
          <p:nvPr/>
        </p:nvGrpSpPr>
        <p:grpSpPr>
          <a:xfrm>
            <a:off x="2757805" y="4689475"/>
            <a:ext cx="6908165" cy="2155825"/>
            <a:chOff x="5119879" y="4287027"/>
            <a:chExt cx="6490424" cy="2503612"/>
          </a:xfrm>
        </p:grpSpPr>
        <p:grpSp>
          <p:nvGrpSpPr>
            <p:cNvPr id="9" name="Graphic 1068"/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8" name="Freeform: Shape 547"/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548"/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549"/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550"/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551"/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552"/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553"/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554"/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555"/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556"/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557"/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558"/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559"/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560"/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561"/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562"/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563"/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564"/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565"/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566"/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567"/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568"/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569"/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570"/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571"/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572"/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573"/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574"/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575"/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576"/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577"/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578"/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579"/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580"/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581"/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582"/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583"/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584"/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585"/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586"/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587"/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588"/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589"/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590"/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591"/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592"/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593"/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594"/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595"/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596"/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597"/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598"/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599"/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600"/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1068"/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9" name="Freeform: Shape 602"/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603"/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604"/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605"/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606"/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607"/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608"/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609"/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610"/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611"/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612"/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613"/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614"/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615"/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616"/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617"/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618"/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619"/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620"/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621"/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622"/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623"/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624"/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625"/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626"/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627"/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628"/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629"/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630"/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631"/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632"/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633"/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634"/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635"/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636"/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637"/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638"/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639"/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640"/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aphic 1068"/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5" name="Freeform: Shape 642"/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43"/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44"/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45"/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46"/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47"/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648"/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649"/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650"/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651"/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652"/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653"/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654"/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655"/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656"/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657"/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658"/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659"/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660"/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661"/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662"/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663"/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664"/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665"/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666"/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667"/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668"/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669"/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670"/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671"/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672"/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673"/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674"/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675"/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676"/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677"/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678"/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679"/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680"/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681"/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682"/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683"/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684"/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685"/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686"/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687"/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688"/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689"/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690"/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691"/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692"/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693"/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694"/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695"/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696"/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697"/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698"/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699"/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700"/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701"/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702"/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703"/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704"/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705"/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1068"/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3" name="Freeform: Shape 707"/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708"/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709"/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710"/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711"/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712"/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713"/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714"/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715"/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716"/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717"/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718"/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719"/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720"/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721"/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722"/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723"/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724"/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725"/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726"/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727"/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728"/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729"/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730"/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731"/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732"/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733"/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734"/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735"/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736"/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737"/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738"/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739"/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740"/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741"/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742"/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743"/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744"/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745"/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746"/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747"/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748"/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749"/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750"/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751"/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752"/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753"/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754"/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755"/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756"/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757"/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/>
          <p:cNvSpPr/>
          <p:nvPr/>
        </p:nvSpPr>
        <p:spPr>
          <a:xfrm>
            <a:off x="3347830" y="705678"/>
            <a:ext cx="5496339" cy="29817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</a:rPr>
              <a:t>Hãy giúp chúng mình vượt qua thử thách đầu tiên để mang về những nguyên liệu cần thiết nhé!</a:t>
            </a:r>
            <a:endParaRPr lang="en-US" sz="2800" b="1">
              <a:solidFill>
                <a:srgbClr val="00B050"/>
              </a:solidFill>
            </a:endParaRPr>
          </a:p>
        </p:txBody>
      </p:sp>
      <p:pic>
        <p:nvPicPr>
          <p:cNvPr id="29" name="Hình ảnh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>
            <a:fillRect/>
          </a:stretch>
        </p:blipFill>
        <p:spPr>
          <a:xfrm>
            <a:off x="2802835" y="3301109"/>
            <a:ext cx="2628488" cy="404666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70164" y="176101"/>
            <a:ext cx="11637818" cy="6505797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/>
          <p:cNvSpPr/>
          <p:nvPr/>
        </p:nvSpPr>
        <p:spPr>
          <a:xfrm>
            <a:off x="532476" y="1226127"/>
            <a:ext cx="11127048" cy="2784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/>
          <p:cNvSpPr txBox="1"/>
          <p:nvPr/>
        </p:nvSpPr>
        <p:spPr>
          <a:xfrm>
            <a:off x="532765" y="484505"/>
            <a:ext cx="11925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1. Đọc nghĩa của từ “mũi” và thực hiện yêu cầu:</a:t>
            </a:r>
            <a:endParaRPr lang="en-US" sz="3600" b="1"/>
          </a:p>
        </p:txBody>
      </p:sp>
      <p:sp>
        <p:nvSpPr>
          <p:cNvPr id="4" name="Hộp Văn bản 2"/>
          <p:cNvSpPr txBox="1"/>
          <p:nvPr/>
        </p:nvSpPr>
        <p:spPr>
          <a:xfrm>
            <a:off x="768927" y="1416237"/>
            <a:ext cx="106541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	</a:t>
            </a:r>
            <a:r>
              <a:rPr lang="vi-VN" sz="3200"/>
              <a:t>1</a:t>
            </a:r>
            <a:r>
              <a:rPr lang="en-US" sz="3200"/>
              <a:t>.</a:t>
            </a:r>
            <a:r>
              <a:rPr lang="vi-VN" sz="3200"/>
              <a:t> Bộ phận nhô lên ở giữa mặt người và động vật có xương sống, dùng để thở và ngửi. </a:t>
            </a:r>
            <a:r>
              <a:rPr lang="vi-VN" sz="3200" b="1" i="1">
                <a:solidFill>
                  <a:srgbClr val="FF0000"/>
                </a:solidFill>
              </a:rPr>
              <a:t>Mũi</a:t>
            </a:r>
            <a:r>
              <a:rPr lang="vi-VN" sz="3200"/>
              <a:t> </a:t>
            </a:r>
            <a:r>
              <a:rPr lang="vi-VN" sz="3200" i="1"/>
              <a:t>dọc dừa. </a:t>
            </a:r>
            <a:endParaRPr lang="en-US" sz="3200" i="1"/>
          </a:p>
          <a:p>
            <a:pPr algn="just"/>
            <a:r>
              <a:rPr lang="vi-VN" sz="3200"/>
              <a:t>2</a:t>
            </a:r>
            <a:r>
              <a:rPr lang="en-US" sz="3200"/>
              <a:t>.</a:t>
            </a:r>
            <a:r>
              <a:rPr lang="vi-VN" sz="3200"/>
              <a:t> Bộ phận có đầu nhọn, nhô ra phía trước của một số vật. </a:t>
            </a:r>
            <a:r>
              <a:rPr lang="vi-VN" sz="3200" b="1" i="1">
                <a:solidFill>
                  <a:srgbClr val="FF0000"/>
                </a:solidFill>
              </a:rPr>
              <a:t>Mũi</a:t>
            </a:r>
            <a:r>
              <a:rPr lang="vi-VN" sz="3200"/>
              <a:t> </a:t>
            </a:r>
            <a:r>
              <a:rPr lang="vi-VN" sz="3200" i="1"/>
              <a:t>thuyền. </a:t>
            </a:r>
            <a:endParaRPr lang="en-US" sz="3200" i="1"/>
          </a:p>
          <a:p>
            <a:pPr algn="just"/>
            <a:r>
              <a:rPr lang="vi-VN" sz="3200"/>
              <a:t>3</a:t>
            </a:r>
            <a:r>
              <a:rPr lang="en-US" sz="3200"/>
              <a:t>.</a:t>
            </a:r>
            <a:r>
              <a:rPr lang="vi-VN" sz="3200"/>
              <a:t> Mỏm đất nhô ra biển. </a:t>
            </a:r>
            <a:r>
              <a:rPr lang="vi-VN" sz="3200" b="1" i="1">
                <a:solidFill>
                  <a:srgbClr val="FF0000"/>
                </a:solidFill>
              </a:rPr>
              <a:t>Mũi</a:t>
            </a:r>
            <a:r>
              <a:rPr lang="vi-VN" sz="3200"/>
              <a:t> </a:t>
            </a:r>
            <a:r>
              <a:rPr lang="vi-VN" sz="3200" i="1"/>
              <a:t>Cà Mau.</a:t>
            </a:r>
            <a:r>
              <a:rPr lang="vi-VN" sz="3200"/>
              <a:t> [...]</a:t>
            </a:r>
            <a:endParaRPr lang="en-US" sz="3200"/>
          </a:p>
        </p:txBody>
      </p:sp>
      <p:sp>
        <p:nvSpPr>
          <p:cNvPr id="21" name="Hộp Văn bản 2"/>
          <p:cNvSpPr txBox="1"/>
          <p:nvPr/>
        </p:nvSpPr>
        <p:spPr>
          <a:xfrm>
            <a:off x="1069571" y="4201001"/>
            <a:ext cx="103535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70C0"/>
                </a:solidFill>
              </a:rPr>
              <a:t>a.</a:t>
            </a:r>
            <a:r>
              <a:rPr lang="en-US" sz="3200" b="1">
                <a:solidFill>
                  <a:srgbClr val="0070C0"/>
                </a:solidFill>
              </a:rPr>
              <a:t> </a:t>
            </a:r>
            <a:r>
              <a:rPr lang="vi-VN" sz="3200"/>
              <a:t>Từ “mũi” được trình bày mấy nghĩa? Đó là những nghĩa nào?</a:t>
            </a:r>
            <a:endParaRPr lang="vi-VN" sz="3200"/>
          </a:p>
          <a:p>
            <a:pPr algn="just"/>
            <a:r>
              <a:rPr lang="vi-VN" sz="3200" b="1">
                <a:solidFill>
                  <a:srgbClr val="0070C0"/>
                </a:solidFill>
              </a:rPr>
              <a:t>b.</a:t>
            </a:r>
            <a:r>
              <a:rPr lang="en-US" sz="3200"/>
              <a:t> </a:t>
            </a:r>
            <a:r>
              <a:rPr lang="vi-VN" sz="3200"/>
              <a:t>Nghĩa nào của từ “mũi” được trình bày đầu tiên?</a:t>
            </a:r>
            <a:endParaRPr lang="vi-VN" sz="3200"/>
          </a:p>
          <a:p>
            <a:pPr algn="just"/>
            <a:r>
              <a:rPr lang="vi-VN" sz="3200" b="1">
                <a:solidFill>
                  <a:srgbClr val="0070C0"/>
                </a:solidFill>
              </a:rPr>
              <a:t>c.</a:t>
            </a:r>
            <a:r>
              <a:rPr lang="en-US" sz="3200" b="1">
                <a:solidFill>
                  <a:srgbClr val="0070C0"/>
                </a:solidFill>
              </a:rPr>
              <a:t> </a:t>
            </a:r>
            <a:r>
              <a:rPr lang="vi-VN" sz="3200"/>
              <a:t>Các nghĩa 2 và 3 có điểm nào giống với nghĩa 1?</a:t>
            </a:r>
            <a:endParaRPr lang="en-US" sz="3200"/>
          </a:p>
        </p:txBody>
      </p:sp>
      <p:sp>
        <p:nvSpPr>
          <p:cNvPr id="5" name="Rectangle: Rounded Corners 4"/>
          <p:cNvSpPr/>
          <p:nvPr/>
        </p:nvSpPr>
        <p:spPr>
          <a:xfrm>
            <a:off x="269875" y="1376045"/>
            <a:ext cx="1416050" cy="54165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Mũi</a:t>
            </a:r>
            <a:endParaRPr 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384463" y="174386"/>
            <a:ext cx="11423073" cy="6509228"/>
          </a:xfrm>
          <a:prstGeom prst="roundRect">
            <a:avLst>
              <a:gd name="adj" fmla="val 10889"/>
            </a:avLst>
          </a:prstGeom>
          <a:solidFill>
            <a:schemeClr val="bg1">
              <a:alpha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ình chữ nhật: Góc Tròn 25"/>
          <p:cNvSpPr/>
          <p:nvPr/>
        </p:nvSpPr>
        <p:spPr>
          <a:xfrm>
            <a:off x="2633869" y="586409"/>
            <a:ext cx="5917280" cy="2574233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Hình ảnh 21" descr="Ảnh có chứa phim hoạt hình, minh họa, Phim hoạt hình, hình mẫu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90" y="2487201"/>
            <a:ext cx="5917280" cy="4731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489" y="642776"/>
            <a:ext cx="6041660" cy="251786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4266</Words>
  <Application>WPS Presentation</Application>
  <PresentationFormat>Widescreen</PresentationFormat>
  <Paragraphs>176</Paragraphs>
  <Slides>37</Slides>
  <Notes>7</Notes>
  <HiddenSlides>0</HiddenSlides>
  <MMClips>3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67" baseType="lpstr">
      <vt:lpstr>Arial</vt:lpstr>
      <vt:lpstr>SimSun</vt:lpstr>
      <vt:lpstr>Wingdings</vt:lpstr>
      <vt:lpstr>Arial</vt:lpstr>
      <vt:lpstr>UTM Duepuntozero</vt:lpstr>
      <vt:lpstr>Segoe Print</vt:lpstr>
      <vt:lpstr>#9Slide05 SVNSteady</vt:lpstr>
      <vt:lpstr>UTM Mother</vt:lpstr>
      <vt:lpstr>iCiel Pony</vt:lpstr>
      <vt:lpstr>Aptos</vt:lpstr>
      <vt:lpstr>Segoe UI</vt:lpstr>
      <vt:lpstr>Microsoft YaHei</vt:lpstr>
      <vt:lpstr>Arial Unicode MS</vt:lpstr>
      <vt:lpstr>Aptos Display</vt:lpstr>
      <vt:lpstr>Segoe UI Variable Display</vt:lpstr>
      <vt:lpstr>Aptos</vt:lpstr>
      <vt:lpstr>Calibri</vt:lpstr>
      <vt:lpstr>Calibri</vt:lpstr>
      <vt:lpstr>UVN Banh Mi</vt:lpstr>
      <vt:lpstr>LNTH-Hoa Nho LNTH</vt:lpstr>
      <vt:lpstr>FC Onigiri Outline</vt:lpstr>
      <vt:lpstr>iCiel Crocante</vt:lpstr>
      <vt:lpstr>ArialMT</vt:lpstr>
      <vt:lpstr>Arial-BoldMT</vt:lpstr>
      <vt:lpstr>LNTH-LuoLuoNotangYuanTi 1</vt:lpstr>
      <vt:lpstr>Times New Roman</vt:lpstr>
      <vt:lpstr>Wide Latin</vt:lpstr>
      <vt:lpstr>Cascadia Code</vt:lpstr>
      <vt:lpstr>Yu Gothic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huong</dc:creator>
  <dc:description>9Slide.vn</dc:description>
  <dc:subject>9Slide.vn</dc:subject>
  <cp:category>9Slide.vn</cp:category>
  <cp:lastModifiedBy>Thùy Linh</cp:lastModifiedBy>
  <cp:revision>19</cp:revision>
  <dcterms:created xsi:type="dcterms:W3CDTF">2023-06-21T14:23:00Z</dcterms:created>
  <dcterms:modified xsi:type="dcterms:W3CDTF">2025-10-06T07:20:03Z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9F39AFED0FD2491F91EF5970397FFA8E_12</vt:lpwstr>
  </property>
  <property fmtid="{D5CDD505-2E9C-101B-9397-08002B2CF9AE}" pid="3" name="KSOProductBuildVer">
    <vt:lpwstr>1033-12.2.0.22549</vt:lpwstr>
  </property>
</Properties>
</file>