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3"/>
    <p:sldId id="259" r:id="rId4"/>
    <p:sldId id="260" r:id="rId5"/>
    <p:sldId id="261" r:id="rId6"/>
    <p:sldId id="285" r:id="rId7"/>
    <p:sldId id="262" r:id="rId8"/>
    <p:sldId id="286" r:id="rId9"/>
    <p:sldId id="288" r:id="rId10"/>
    <p:sldId id="287" r:id="rId11"/>
    <p:sldId id="289" r:id="rId12"/>
    <p:sldId id="265" r:id="rId13"/>
    <p:sldId id="266" r:id="rId14"/>
    <p:sldId id="273" r:id="rId15"/>
    <p:sldId id="267" r:id="rId16"/>
    <p:sldId id="268" r:id="rId17"/>
    <p:sldId id="271" r:id="rId18"/>
    <p:sldId id="290" r:id="rId19"/>
    <p:sldId id="291" r:id="rId20"/>
    <p:sldId id="294" r:id="rId21"/>
    <p:sldId id="278" r:id="rId22"/>
    <p:sldId id="293" r:id="rId23"/>
    <p:sldId id="280" r:id="rId24"/>
    <p:sldId id="281" r:id="rId25"/>
    <p:sldId id="282" r:id="rId26"/>
    <p:sldId id="295" r:id="rId27"/>
    <p:sldId id="296" r:id="rId28"/>
    <p:sldId id="284"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E5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634" autoAdjust="0"/>
  </p:normalViewPr>
  <p:slideViewPr>
    <p:cSldViewPr snapToGrid="0">
      <p:cViewPr varScale="1">
        <p:scale>
          <a:sx n="57" d="100"/>
          <a:sy n="57" d="100"/>
        </p:scale>
        <p:origin x="14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1.svg"/><Relationship Id="rId8" Type="http://schemas.openxmlformats.org/officeDocument/2006/relationships/image" Target="../media/image10.png"/><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FF5B28A-D762-4A0D-B42B-D677DE2026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FF5B28A-D762-4A0D-B42B-D677DE2026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FF5B28A-D762-4A0D-B42B-D677DE2026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t="9741"/>
          <a:stretch>
            <a:fillRect/>
          </a:stretch>
        </p:blipFill>
        <p:spPr>
          <a:xfrm>
            <a:off x="-1" y="-2"/>
            <a:ext cx="12192000" cy="2442977"/>
          </a:xfrm>
          <a:prstGeom prst="rect">
            <a:avLst/>
          </a:prstGeom>
        </p:spPr>
      </p:pic>
      <p:pic>
        <p:nvPicPr>
          <p:cNvPr id="11" name="Picture 10"/>
          <p:cNvPicPr>
            <a:picLocks noChangeAspect="1"/>
          </p:cNvPicPr>
          <p:nvPr userDrawn="1"/>
        </p:nvPicPr>
        <p:blipFill rotWithShape="1">
          <a:blip r:embed="rId3"/>
          <a:srcRect l="3662" t="31201" r="17643" b="1090"/>
          <a:stretch>
            <a:fillRect/>
          </a:stretch>
        </p:blipFill>
        <p:spPr>
          <a:xfrm>
            <a:off x="-1" y="1289145"/>
            <a:ext cx="12192000" cy="5568856"/>
          </a:xfrm>
          <a:prstGeom prst="rect">
            <a:avLst/>
          </a:prstGeom>
        </p:spPr>
      </p:pic>
      <p:pic>
        <p:nvPicPr>
          <p:cNvPr id="12" name="Picture 11"/>
          <p:cNvPicPr>
            <a:picLocks noChangeAspect="1"/>
          </p:cNvPicPr>
          <p:nvPr userDrawn="1"/>
        </p:nvPicPr>
        <p:blipFill rotWithShape="1">
          <a:blip r:embed="rId4"/>
          <a:srcRect l="80" t="60349" b="32"/>
          <a:stretch>
            <a:fillRect/>
          </a:stretch>
        </p:blipFill>
        <p:spPr>
          <a:xfrm>
            <a:off x="-1" y="3637935"/>
            <a:ext cx="12192000" cy="3220065"/>
          </a:xfrm>
          <a:prstGeom prst="rect">
            <a:avLst/>
          </a:prstGeom>
        </p:spPr>
      </p:pic>
      <p:pic>
        <p:nvPicPr>
          <p:cNvPr id="13" name="Picture 12"/>
          <p:cNvPicPr>
            <a:picLocks noChangeAspect="1"/>
          </p:cNvPicPr>
          <p:nvPr userDrawn="1"/>
        </p:nvPicPr>
        <p:blipFill>
          <a:blip r:embed="rId5"/>
          <a:stretch>
            <a:fillRect/>
          </a:stretch>
        </p:blipFill>
        <p:spPr>
          <a:xfrm>
            <a:off x="1101905" y="312253"/>
            <a:ext cx="9988183" cy="1404000"/>
          </a:xfrm>
          <a:prstGeom prst="rect">
            <a:avLst/>
          </a:prstGeom>
        </p:spPr>
      </p:pic>
      <p:pic>
        <p:nvPicPr>
          <p:cNvPr id="16" name="Picture 15"/>
          <p:cNvPicPr>
            <a:picLocks noChangeAspect="1"/>
          </p:cNvPicPr>
          <p:nvPr userDrawn="1"/>
        </p:nvPicPr>
        <p:blipFill>
          <a:blip r:embed="rId6"/>
          <a:stretch>
            <a:fillRect/>
          </a:stretch>
        </p:blipFill>
        <p:spPr>
          <a:xfrm>
            <a:off x="7934210" y="142636"/>
            <a:ext cx="1971790" cy="1980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23339"/>
          <a:stretch>
            <a:fillRect/>
          </a:stretch>
        </p:blipFill>
        <p:spPr>
          <a:xfrm>
            <a:off x="0" y="0"/>
            <a:ext cx="12192000" cy="2074921"/>
          </a:xfrm>
          <a:prstGeom prst="rect">
            <a:avLst/>
          </a:prstGeom>
        </p:spPr>
      </p:pic>
      <p:pic>
        <p:nvPicPr>
          <p:cNvPr id="8" name="Picture 7"/>
          <p:cNvPicPr>
            <a:picLocks noChangeAspect="1"/>
          </p:cNvPicPr>
          <p:nvPr userDrawn="1"/>
        </p:nvPicPr>
        <p:blipFill rotWithShape="1">
          <a:blip r:embed="rId3"/>
          <a:srcRect b="3467"/>
          <a:stretch>
            <a:fillRect/>
          </a:stretch>
        </p:blipFill>
        <p:spPr>
          <a:xfrm>
            <a:off x="0" y="2238587"/>
            <a:ext cx="12192000" cy="4619413"/>
          </a:xfrm>
          <a:prstGeom prst="rect">
            <a:avLst/>
          </a:prstGeom>
        </p:spPr>
      </p:pic>
      <p:pic>
        <p:nvPicPr>
          <p:cNvPr id="9" name="Picture 8"/>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p:cNvPicPr>
            <a:picLocks noChangeAspect="1"/>
          </p:cNvPicPr>
          <p:nvPr userDrawn="1"/>
        </p:nvPicPr>
        <p:blipFill rotWithShape="1">
          <a:blip r:embed="rId6"/>
          <a:srcRect t="15088" b="31253"/>
          <a:stretch>
            <a:fillRect/>
          </a:stretch>
        </p:blipFill>
        <p:spPr>
          <a:xfrm>
            <a:off x="10857037" y="1302203"/>
            <a:ext cx="1334963" cy="3780000"/>
          </a:xfrm>
          <a:prstGeom prst="rect">
            <a:avLst/>
          </a:prstGeom>
        </p:spPr>
      </p:pic>
      <p:pic>
        <p:nvPicPr>
          <p:cNvPr id="13" name="Picture 12"/>
          <p:cNvPicPr>
            <a:picLocks noChangeAspect="1"/>
          </p:cNvPicPr>
          <p:nvPr userDrawn="1"/>
        </p:nvPicPr>
        <p:blipFill>
          <a:blip r:embed="rId7"/>
          <a:stretch>
            <a:fillRect/>
          </a:stretch>
        </p:blipFill>
        <p:spPr>
          <a:xfrm>
            <a:off x="9552728" y="-163666"/>
            <a:ext cx="1971790" cy="1980000"/>
          </a:xfrm>
          <a:prstGeom prst="rect">
            <a:avLst/>
          </a:prstGeom>
        </p:spPr>
      </p:pic>
      <p:pic>
        <p:nvPicPr>
          <p:cNvPr id="12" name="Graphic 11"/>
          <p:cNvPicPr>
            <a:picLocks noChangeAspect="1"/>
          </p:cNvPicPr>
          <p:nvPr userDrawn="1"/>
        </p:nvPicPr>
        <p:blipFill rotWithShape="1">
          <a:blip r:embed="rId8">
            <a:extLst>
              <a:ext uri="{96DAC541-7B7A-43D3-8B79-37D633B846F1}">
                <asvg:svgBlip xmlns:asvg="http://schemas.microsoft.com/office/drawing/2016/SVG/main" r:embed="rId9"/>
              </a:ext>
            </a:extLst>
          </a:blip>
          <a:srcRect l="2183" t="61068" r="3963" b="4718"/>
          <a:stretch>
            <a:fillRect/>
          </a:stretch>
        </p:blipFill>
        <p:spPr>
          <a:xfrm>
            <a:off x="0" y="3941273"/>
            <a:ext cx="12192000" cy="291672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23339"/>
          <a:stretch>
            <a:fillRect/>
          </a:stretch>
        </p:blipFill>
        <p:spPr>
          <a:xfrm>
            <a:off x="0" y="0"/>
            <a:ext cx="12192000" cy="2074921"/>
          </a:xfrm>
          <a:prstGeom prst="rect">
            <a:avLst/>
          </a:prstGeom>
        </p:spPr>
      </p:pic>
      <p:pic>
        <p:nvPicPr>
          <p:cNvPr id="9" name="Picture 8"/>
          <p:cNvPicPr>
            <a:picLocks noChangeAspect="1"/>
          </p:cNvPicPr>
          <p:nvPr userDrawn="1"/>
        </p:nvPicPr>
        <p:blipFill rotWithShape="1">
          <a:blip r:embed="rId3"/>
          <a:srcRect t="29451" r="84" b="10520"/>
          <a:stretch>
            <a:fillRect/>
          </a:stretch>
        </p:blipFill>
        <p:spPr>
          <a:xfrm>
            <a:off x="0" y="1930400"/>
            <a:ext cx="12192000" cy="4927600"/>
          </a:xfrm>
          <a:prstGeom prst="rect">
            <a:avLst/>
          </a:prstGeom>
        </p:spPr>
      </p:pic>
      <p:pic>
        <p:nvPicPr>
          <p:cNvPr id="11" name="Picture 10"/>
          <p:cNvPicPr>
            <a:picLocks noChangeAspect="1"/>
          </p:cNvPicPr>
          <p:nvPr userDrawn="1"/>
        </p:nvPicPr>
        <p:blipFill>
          <a:blip r:embed="rId4"/>
          <a:stretch>
            <a:fillRect/>
          </a:stretch>
        </p:blipFill>
        <p:spPr>
          <a:xfrm>
            <a:off x="1784583" y="173200"/>
            <a:ext cx="8622832" cy="1584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9741"/>
          <a:stretch>
            <a:fillRect/>
          </a:stretch>
        </p:blipFill>
        <p:spPr>
          <a:xfrm>
            <a:off x="-1" y="-2"/>
            <a:ext cx="12192000" cy="2442977"/>
          </a:xfrm>
          <a:prstGeom prst="rect">
            <a:avLst/>
          </a:prstGeom>
        </p:spPr>
      </p:pic>
      <p:pic>
        <p:nvPicPr>
          <p:cNvPr id="8" name="Picture 7"/>
          <p:cNvPicPr>
            <a:picLocks noChangeAspect="1"/>
          </p:cNvPicPr>
          <p:nvPr userDrawn="1"/>
        </p:nvPicPr>
        <p:blipFill rotWithShape="1">
          <a:blip r:embed="rId3"/>
          <a:srcRect b="1796"/>
          <a:stretch>
            <a:fillRect/>
          </a:stretch>
        </p:blipFill>
        <p:spPr>
          <a:xfrm>
            <a:off x="0" y="1996948"/>
            <a:ext cx="12192000" cy="4861052"/>
          </a:xfrm>
          <a:prstGeom prst="rect">
            <a:avLst/>
          </a:prstGeom>
        </p:spPr>
      </p:pic>
      <p:pic>
        <p:nvPicPr>
          <p:cNvPr id="9" name="Picture 8"/>
          <p:cNvPicPr>
            <a:picLocks noChangeAspect="1"/>
          </p:cNvPicPr>
          <p:nvPr userDrawn="1"/>
        </p:nvPicPr>
        <p:blipFill rotWithShape="1">
          <a:blip r:embed="rId4"/>
          <a:srcRect l="1961" r="1961"/>
          <a:stretch>
            <a:fillRect/>
          </a:stretch>
        </p:blipFill>
        <p:spPr>
          <a:xfrm>
            <a:off x="0" y="2195235"/>
            <a:ext cx="1858332" cy="2520000"/>
          </a:xfrm>
          <a:prstGeom prst="rect">
            <a:avLst/>
          </a:prstGeom>
        </p:spPr>
      </p:pic>
      <p:pic>
        <p:nvPicPr>
          <p:cNvPr id="10" name="Picture 9"/>
          <p:cNvPicPr>
            <a:picLocks noChangeAspect="1"/>
          </p:cNvPicPr>
          <p:nvPr userDrawn="1"/>
        </p:nvPicPr>
        <p:blipFill rotWithShape="1">
          <a:blip r:embed="rId5"/>
          <a:srcRect t="22152" b="45297"/>
          <a:stretch>
            <a:fillRect/>
          </a:stretch>
        </p:blipFill>
        <p:spPr>
          <a:xfrm>
            <a:off x="10477279" y="1278194"/>
            <a:ext cx="1714721" cy="2340000"/>
          </a:xfrm>
          <a:prstGeom prst="rect">
            <a:avLst/>
          </a:prstGeom>
        </p:spPr>
      </p:pic>
      <p:pic>
        <p:nvPicPr>
          <p:cNvPr id="11" name="Picture 10"/>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p:cNvPicPr>
            <a:picLocks noChangeAspect="1"/>
          </p:cNvPicPr>
          <p:nvPr userDrawn="1"/>
        </p:nvPicPr>
        <p:blipFill>
          <a:blip r:embed="rId7"/>
          <a:stretch>
            <a:fillRect/>
          </a:stretch>
        </p:blipFill>
        <p:spPr>
          <a:xfrm>
            <a:off x="-176981" y="-2"/>
            <a:ext cx="12545960" cy="213483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FF5B28A-D762-4A0D-B42B-D677DE2026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FF5B28A-D762-4A0D-B42B-D677DE2026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FF5B28A-D762-4A0D-B42B-D677DE2026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FF5B28A-D762-4A0D-B42B-D677DE20263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FF5B28A-D762-4A0D-B42B-D677DE20263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5B28A-D762-4A0D-B42B-D677DE20263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FF5B28A-D762-4A0D-B42B-D677DE2026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FF5B28A-D762-4A0D-B42B-D677DE2026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93914-70E2-49E8-98FD-9F714194D41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9.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F5B28A-D762-4A0D-B42B-D677DE20263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C93914-70E2-49E8-98FD-9F714194D41C}" type="slidenum">
              <a:rPr lang="en-US" smtClean="0"/>
            </a:fld>
            <a:endParaRPr lang="en-US"/>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846032" y="2446703"/>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png"/><Relationship Id="rId7" Type="http://schemas.openxmlformats.org/officeDocument/2006/relationships/image" Target="../media/image5.png"/><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 Id="rId3" Type="http://schemas.openxmlformats.org/officeDocument/2006/relationships/image" Target="../media/image4.png"/><Relationship Id="rId2" Type="http://schemas.openxmlformats.org/officeDocument/2006/relationships/image" Target="../media/image2.png"/><Relationship Id="rId14" Type="http://schemas.openxmlformats.org/officeDocument/2006/relationships/slideLayout" Target="../slideLayouts/slideLayout7.xml"/><Relationship Id="rId13" Type="http://schemas.openxmlformats.org/officeDocument/2006/relationships/audio" Target="../media/audio1.wav"/><Relationship Id="rId12" Type="http://schemas.openxmlformats.org/officeDocument/2006/relationships/image" Target="../media/image26.png"/><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4.pn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audio" Target="../media/audio2.wav"/><Relationship Id="rId2" Type="http://schemas.openxmlformats.org/officeDocument/2006/relationships/image" Target="../media/image37.png"/><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audio" Target="../media/audio2.wav"/><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46.png"/><Relationship Id="rId7" Type="http://schemas.openxmlformats.org/officeDocument/2006/relationships/image" Target="../media/image5.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microsoft.com/office/2007/relationships/hdphoto" Target="../media/image41.wdp"/><Relationship Id="rId10" Type="http://schemas.openxmlformats.org/officeDocument/2006/relationships/slideLayout" Target="../slideLayouts/slideLayout14.xml"/><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audio" Target="../media/audio4.wav"/><Relationship Id="rId4" Type="http://schemas.openxmlformats.org/officeDocument/2006/relationships/image" Target="../media/image47.png"/><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audio" Target="../media/audio4.wav"/><Relationship Id="rId4" Type="http://schemas.openxmlformats.org/officeDocument/2006/relationships/image" Target="../media/image48.png"/><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9.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9" Type="http://schemas.openxmlformats.org/officeDocument/2006/relationships/audio" Target="../media/audio4.wav"/><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54.GIF"/><Relationship Id="rId4" Type="http://schemas.openxmlformats.org/officeDocument/2006/relationships/image" Target="../media/image5.png"/><Relationship Id="rId3" Type="http://schemas.openxmlformats.org/officeDocument/2006/relationships/image" Target="../media/image53.png"/><Relationship Id="rId2" Type="http://schemas.openxmlformats.org/officeDocument/2006/relationships/image" Target="../media/image52.jpeg"/><Relationship Id="rId10" Type="http://schemas.openxmlformats.org/officeDocument/2006/relationships/slideLayout" Target="../slideLayouts/slideLayout15.xml"/><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9" Type="http://schemas.openxmlformats.org/officeDocument/2006/relationships/audio" Target="../media/audio4.wav"/><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54.GIF"/><Relationship Id="rId4" Type="http://schemas.openxmlformats.org/officeDocument/2006/relationships/image" Target="../media/image5.png"/><Relationship Id="rId3" Type="http://schemas.openxmlformats.org/officeDocument/2006/relationships/image" Target="../media/image53.png"/><Relationship Id="rId2" Type="http://schemas.openxmlformats.org/officeDocument/2006/relationships/image" Target="../media/image52.jpeg"/><Relationship Id="rId10" Type="http://schemas.openxmlformats.org/officeDocument/2006/relationships/slideLayout" Target="../slideLayouts/slideLayout15.xml"/><Relationship Id="rId1" Type="http://schemas.openxmlformats.org/officeDocument/2006/relationships/image" Target="../media/image51.png"/></Relationships>
</file>

<file path=ppt/slides/_rels/slide26.xml.rels><?xml version="1.0" encoding="UTF-8" standalone="yes"?>
<Relationships xmlns="http://schemas.openxmlformats.org/package/2006/relationships"><Relationship Id="rId9" Type="http://schemas.openxmlformats.org/officeDocument/2006/relationships/audio" Target="../media/audio4.wav"/><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54.GIF"/><Relationship Id="rId4" Type="http://schemas.openxmlformats.org/officeDocument/2006/relationships/image" Target="../media/image5.png"/><Relationship Id="rId3" Type="http://schemas.openxmlformats.org/officeDocument/2006/relationships/image" Target="../media/image53.png"/><Relationship Id="rId2" Type="http://schemas.openxmlformats.org/officeDocument/2006/relationships/image" Target="../media/image52.jpeg"/><Relationship Id="rId10" Type="http://schemas.openxmlformats.org/officeDocument/2006/relationships/slideLayout" Target="../slideLayouts/slideLayout15.xml"/><Relationship Id="rId1"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microsoft.com/office/2007/relationships/hdphoto" Target="../media/image30.wdp"/><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jpeg"/><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image" Target="../media/image51.png"/></Relationships>
</file>

<file path=ppt/slides/_rels/slide28.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5.png"/><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 Id="rId3" Type="http://schemas.openxmlformats.org/officeDocument/2006/relationships/image" Target="../media/image4.png"/><Relationship Id="rId2" Type="http://schemas.openxmlformats.org/officeDocument/2006/relationships/image" Target="../media/image2.png"/><Relationship Id="rId14" Type="http://schemas.openxmlformats.org/officeDocument/2006/relationships/slideLayout" Target="../slideLayouts/slideLayout7.xml"/><Relationship Id="rId13" Type="http://schemas.openxmlformats.org/officeDocument/2006/relationships/image" Target="../media/image56.png"/><Relationship Id="rId12" Type="http://schemas.openxmlformats.org/officeDocument/2006/relationships/image" Target="../media/image55.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3.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1"/>
          <a:srcRect t="9741"/>
          <a:stretch>
            <a:fillRect/>
          </a:stretch>
        </p:blipFill>
        <p:spPr>
          <a:xfrm>
            <a:off x="-1" y="-2"/>
            <a:ext cx="12192000" cy="2442977"/>
          </a:xfrm>
          <a:prstGeom prst="rect">
            <a:avLst/>
          </a:prstGeom>
        </p:spPr>
      </p:pic>
      <p:pic>
        <p:nvPicPr>
          <p:cNvPr id="46" name="Picture 45"/>
          <p:cNvPicPr>
            <a:picLocks noChangeAspect="1"/>
          </p:cNvPicPr>
          <p:nvPr/>
        </p:nvPicPr>
        <p:blipFill rotWithShape="1">
          <a:blip r:embed="rId2"/>
          <a:srcRect l="3662" t="31201" r="17643" b="1090"/>
          <a:stretch>
            <a:fillRect/>
          </a:stretch>
        </p:blipFill>
        <p:spPr>
          <a:xfrm>
            <a:off x="-1" y="1289145"/>
            <a:ext cx="12192000" cy="5568856"/>
          </a:xfrm>
          <a:prstGeom prst="rect">
            <a:avLst/>
          </a:prstGeom>
        </p:spPr>
      </p:pic>
      <p:pic>
        <p:nvPicPr>
          <p:cNvPr id="54" name="Picture 53"/>
          <p:cNvPicPr>
            <a:picLocks noChangeAspect="1"/>
          </p:cNvPicPr>
          <p:nvPr/>
        </p:nvPicPr>
        <p:blipFill>
          <a:blip r:embed="rId3"/>
          <a:stretch>
            <a:fillRect/>
          </a:stretch>
        </p:blipFill>
        <p:spPr>
          <a:xfrm>
            <a:off x="1101905" y="312253"/>
            <a:ext cx="9988183" cy="1404000"/>
          </a:xfrm>
          <a:prstGeom prst="rect">
            <a:avLst/>
          </a:prstGeom>
        </p:spPr>
      </p:pic>
      <p:pic>
        <p:nvPicPr>
          <p:cNvPr id="56" name="Picture 55"/>
          <p:cNvPicPr>
            <a:picLocks noChangeAspect="1"/>
          </p:cNvPicPr>
          <p:nvPr/>
        </p:nvPicPr>
        <p:blipFill>
          <a:blip r:embed="rId4"/>
          <a:stretch>
            <a:fillRect/>
          </a:stretch>
        </p:blipFill>
        <p:spPr>
          <a:xfrm>
            <a:off x="530426" y="183346"/>
            <a:ext cx="4645214" cy="4752000"/>
          </a:xfrm>
          <a:prstGeom prst="rect">
            <a:avLst/>
          </a:prstGeom>
        </p:spPr>
      </p:pic>
      <p:pic>
        <p:nvPicPr>
          <p:cNvPr id="48" name="Picture 47"/>
          <p:cNvPicPr>
            <a:picLocks noChangeAspect="1"/>
          </p:cNvPicPr>
          <p:nvPr/>
        </p:nvPicPr>
        <p:blipFill rotWithShape="1">
          <a:blip r:embed="rId5"/>
          <a:srcRect l="80" t="60349" b="32"/>
          <a:stretch>
            <a:fillRect/>
          </a:stretch>
        </p:blipFill>
        <p:spPr>
          <a:xfrm>
            <a:off x="-1" y="3637935"/>
            <a:ext cx="12192000" cy="3220065"/>
          </a:xfrm>
          <a:prstGeom prst="rect">
            <a:avLst/>
          </a:prstGeom>
        </p:spPr>
      </p:pic>
      <p:pic>
        <p:nvPicPr>
          <p:cNvPr id="83" name="Picture 82"/>
          <p:cNvPicPr>
            <a:picLocks noChangeAspect="1"/>
          </p:cNvPicPr>
          <p:nvPr/>
        </p:nvPicPr>
        <p:blipFill>
          <a:blip r:embed="rId6"/>
          <a:stretch>
            <a:fillRect/>
          </a:stretch>
        </p:blipFill>
        <p:spPr>
          <a:xfrm>
            <a:off x="1858748" y="694207"/>
            <a:ext cx="8454940" cy="5202466"/>
          </a:xfrm>
          <a:prstGeom prst="rect">
            <a:avLst/>
          </a:prstGeom>
          <a:effectLst>
            <a:glow rad="127000">
              <a:srgbClr val="FFA4C9">
                <a:alpha val="70000"/>
              </a:srgbClr>
            </a:glow>
            <a:innerShdw blurRad="114300">
              <a:schemeClr val="bg1"/>
            </a:innerShdw>
          </a:effectLst>
        </p:spPr>
      </p:pic>
      <p:pic>
        <p:nvPicPr>
          <p:cNvPr id="55" name="Picture 54"/>
          <p:cNvPicPr>
            <a:picLocks noChangeAspect="1"/>
          </p:cNvPicPr>
          <p:nvPr/>
        </p:nvPicPr>
        <p:blipFill>
          <a:blip r:embed="rId7"/>
          <a:stretch>
            <a:fillRect/>
          </a:stretch>
        </p:blipFill>
        <p:spPr>
          <a:xfrm>
            <a:off x="7934210" y="142636"/>
            <a:ext cx="1971790" cy="1980000"/>
          </a:xfrm>
          <a:prstGeom prst="rect">
            <a:avLst/>
          </a:prstGeom>
        </p:spPr>
      </p:pic>
      <p:sp>
        <p:nvSpPr>
          <p:cNvPr id="10" name="TextBox 9"/>
          <p:cNvSpPr txBox="1"/>
          <p:nvPr/>
        </p:nvSpPr>
        <p:spPr>
          <a:xfrm>
            <a:off x="4662791" y="2661004"/>
            <a:ext cx="2463728" cy="584775"/>
          </a:xfrm>
          <a:prstGeom prst="rect">
            <a:avLst/>
          </a:prstGeom>
          <a:noFill/>
        </p:spPr>
        <p:txBody>
          <a:bodyPr wrap="square" rtlCol="0">
            <a:spAutoFit/>
          </a:bodyPr>
          <a:lstStyle/>
          <a:p>
            <a:pPr algn="ctr">
              <a:buClr>
                <a:srgbClr val="000000"/>
              </a:buClr>
              <a:buFont typeface="Arial" panose="020B0604020202020204"/>
              <a:buNone/>
            </a:pPr>
            <a:r>
              <a:rPr lang="en-US" sz="3200" b="1" kern="0" err="1">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panose="020B0604020202020204"/>
                <a:sym typeface="Arial" panose="020B0604020202020204"/>
              </a:rPr>
              <a:t>Bài</a:t>
            </a:r>
            <a:r>
              <a:rPr lang="en-US" sz="3200" b="1" kern="0">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panose="020B0604020202020204"/>
                <a:sym typeface="Arial" panose="020B0604020202020204"/>
              </a:rPr>
              <a:t> 4 – </a:t>
            </a:r>
            <a:r>
              <a:rPr lang="en-US" sz="3200" b="1" kern="0" err="1">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panose="020B0604020202020204"/>
                <a:sym typeface="Arial" panose="020B0604020202020204"/>
              </a:rPr>
              <a:t>Tiết</a:t>
            </a:r>
            <a:r>
              <a:rPr lang="en-US" sz="3200" b="1" kern="0">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panose="020B0604020202020204"/>
                <a:sym typeface="Arial" panose="020B0604020202020204"/>
              </a:rPr>
              <a:t> 3</a:t>
            </a:r>
            <a:endParaRPr lang="en-US" sz="3200" b="1" kern="0" dirty="0">
              <a:ln>
                <a:solidFill>
                  <a:schemeClr val="bg1"/>
                </a:solidFill>
              </a:ln>
              <a:solidFill>
                <a:srgbClr val="FF7901"/>
              </a:solidFill>
              <a:effectLst>
                <a:outerShdw blurRad="38100" dist="38100" dir="2700000" algn="tl">
                  <a:srgbClr val="000000">
                    <a:alpha val="43137"/>
                  </a:srgbClr>
                </a:outerShdw>
              </a:effectLst>
              <a:latin typeface="UVN Banh Mi" pitchFamily="2" charset="0"/>
              <a:cs typeface="Arial" panose="020B0604020202020204"/>
              <a:sym typeface="Arial" panose="020B0604020202020204"/>
            </a:endParaRPr>
          </a:p>
        </p:txBody>
      </p:sp>
      <p:grpSp>
        <p:nvGrpSpPr>
          <p:cNvPr id="12" name="Group 11"/>
          <p:cNvGrpSpPr/>
          <p:nvPr/>
        </p:nvGrpSpPr>
        <p:grpSpPr>
          <a:xfrm>
            <a:off x="3048635" y="1750695"/>
            <a:ext cx="6103620" cy="810896"/>
            <a:chOff x="2963151" y="1796738"/>
            <a:chExt cx="4797150" cy="811144"/>
          </a:xfrm>
        </p:grpSpPr>
        <p:pic>
          <p:nvPicPr>
            <p:cNvPr id="13" name="Picture 12" descr="A picture containing text, electron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3151" y="1796738"/>
              <a:ext cx="4797150" cy="809873"/>
            </a:xfrm>
            <a:prstGeom prst="rect">
              <a:avLst/>
            </a:prstGeom>
          </p:spPr>
        </p:pic>
        <p:sp>
          <p:nvSpPr>
            <p:cNvPr id="14" name="TextBox 13"/>
            <p:cNvSpPr txBox="1"/>
            <p:nvPr/>
          </p:nvSpPr>
          <p:spPr>
            <a:xfrm>
              <a:off x="4418965" y="1962524"/>
              <a:ext cx="2671571" cy="645358"/>
            </a:xfrm>
            <a:prstGeom prst="rect">
              <a:avLst/>
            </a:prstGeom>
            <a:noFill/>
          </p:spPr>
          <p:txBody>
            <a:bodyPr wrap="square" rtlCol="0">
              <a:spAutoFit/>
              <a:scene3d>
                <a:camera prst="orthographicFront"/>
                <a:lightRig rig="threePt" dir="t">
                  <a:rot lat="0" lon="0" rev="1200000"/>
                </a:lightRig>
              </a:scene3d>
            </a:bodyPr>
            <a:lstStyle/>
            <a:p>
              <a:pPr algn="ctr"/>
              <a:r>
                <a:rPr lang="en-US" sz="3600" b="1" spc="300">
                  <a:ln w="3175">
                    <a:noFill/>
                    <a:prstDash val="solid"/>
                  </a:ln>
                  <a:blipFill dpi="0" rotWithShape="1">
                    <a:blip r:embed="rId9">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Hoa Nho LNTH" pitchFamily="2" charset="0"/>
                </a:rPr>
                <a:t>Tiếng Việt</a:t>
              </a:r>
              <a:endParaRPr lang="en-US" sz="3600" b="1" spc="300">
                <a:ln w="3175">
                  <a:noFill/>
                  <a:prstDash val="solid"/>
                </a:ln>
                <a:blipFill dpi="0" rotWithShape="1">
                  <a:blip r:embed="rId9">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Hoa Nho LNTH" pitchFamily="2" charset="0"/>
              </a:endParaRPr>
            </a:p>
          </p:txBody>
        </p:sp>
      </p:grpSp>
      <p:pic>
        <p:nvPicPr>
          <p:cNvPr id="27" name="Picture 26"/>
          <p:cNvPicPr>
            <a:picLocks noChangeAspect="1"/>
          </p:cNvPicPr>
          <p:nvPr/>
        </p:nvPicPr>
        <p:blipFill>
          <a:blip r:embed="rId10"/>
          <a:stretch>
            <a:fillRect/>
          </a:stretch>
        </p:blipFill>
        <p:spPr>
          <a:xfrm flipH="1">
            <a:off x="1093782" y="4804254"/>
            <a:ext cx="1224004" cy="1944000"/>
          </a:xfrm>
          <a:prstGeom prst="rect">
            <a:avLst/>
          </a:prstGeom>
          <a:effectLst>
            <a:innerShdw blurRad="63500">
              <a:schemeClr val="bg1">
                <a:lumMod val="75000"/>
                <a:alpha val="85000"/>
              </a:schemeClr>
            </a:innerShdw>
          </a:effectLst>
        </p:spPr>
      </p:pic>
      <p:pic>
        <p:nvPicPr>
          <p:cNvPr id="6" name="Picture 5"/>
          <p:cNvPicPr>
            <a:picLocks noChangeAspect="1"/>
          </p:cNvPicPr>
          <p:nvPr/>
        </p:nvPicPr>
        <p:blipFill>
          <a:blip r:embed="rId11"/>
          <a:stretch>
            <a:fillRect/>
          </a:stretch>
        </p:blipFill>
        <p:spPr>
          <a:xfrm>
            <a:off x="8865929" y="4308855"/>
            <a:ext cx="3031187" cy="2520000"/>
          </a:xfrm>
          <a:prstGeom prst="rect">
            <a:avLst/>
          </a:prstGeom>
          <a:effectLst>
            <a:innerShdw blurRad="63500">
              <a:schemeClr val="bg1">
                <a:lumMod val="75000"/>
                <a:alpha val="85000"/>
              </a:schemeClr>
            </a:innerShdw>
          </a:effectLst>
        </p:spPr>
      </p:pic>
      <p:pic>
        <p:nvPicPr>
          <p:cNvPr id="2" name="Picture 1"/>
          <p:cNvPicPr>
            <a:picLocks noChangeAspect="1"/>
          </p:cNvPicPr>
          <p:nvPr/>
        </p:nvPicPr>
        <p:blipFill>
          <a:blip r:embed="rId12"/>
          <a:stretch>
            <a:fillRect/>
          </a:stretch>
        </p:blipFill>
        <p:spPr>
          <a:xfrm>
            <a:off x="2647890" y="3388806"/>
            <a:ext cx="7297544" cy="1938696"/>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40000">
                                          <p:cBhvr additive="base">
                                            <p:cTn id="7" dur="75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12" presetClass="entr" presetSubtype="2"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p:tgtEl>
                                              <p:spTgt spid="12"/>
                                            </p:tgtEl>
                                            <p:attrNameLst>
                                              <p:attrName>ppt_x</p:attrName>
                                            </p:attrNameLst>
                                          </p:cBhvr>
                                          <p:tavLst>
                                            <p:tav tm="0">
                                              <p:val>
                                                <p:strVal val="#ppt_x+#ppt_w*1.125000"/>
                                              </p:val>
                                            </p:tav>
                                            <p:tav tm="100000">
                                              <p:val>
                                                <p:strVal val="#ppt_x"/>
                                              </p:val>
                                            </p:tav>
                                          </p:tavLst>
                                        </p:anim>
                                        <p:animEffect transition="in" filter="wipe(left)">
                                          <p:cBhvr>
                                            <p:cTn id="25" dur="75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13" name="giai-điệu-thần-tiên.wav"/>
                                            </p:tgtEl>
                                          </p:cMediaNode>
                                        </p:audio>
                                      </p:sub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750" fill="hold"/>
                                            <p:tgtEl>
                                              <p:spTgt spid="56"/>
                                            </p:tgtEl>
                                            <p:attrNameLst>
                                              <p:attrName>ppt_x</p:attrName>
                                            </p:attrNameLst>
                                          </p:cBhvr>
                                          <p:tavLst>
                                            <p:tav tm="0">
                                              <p:val>
                                                <p:strVal val="0-#ppt_w/2"/>
                                              </p:val>
                                            </p:tav>
                                            <p:tav tm="100000">
                                              <p:val>
                                                <p:strVal val="#ppt_x"/>
                                              </p:val>
                                            </p:tav>
                                          </p:tavLst>
                                        </p:anim>
                                        <p:anim calcmode="lin" valueType="num">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12" presetClass="entr" presetSubtype="2"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p:tgtEl>
                                              <p:spTgt spid="12"/>
                                            </p:tgtEl>
                                            <p:attrNameLst>
                                              <p:attrName>ppt_x</p:attrName>
                                            </p:attrNameLst>
                                          </p:cBhvr>
                                          <p:tavLst>
                                            <p:tav tm="0">
                                              <p:val>
                                                <p:strVal val="#ppt_x+#ppt_w*1.125000"/>
                                              </p:val>
                                            </p:tav>
                                            <p:tav tm="100000">
                                              <p:val>
                                                <p:strVal val="#ppt_x"/>
                                              </p:val>
                                            </p:tav>
                                          </p:tavLst>
                                        </p:anim>
                                        <p:animEffect transition="in" filter="wipe(left)">
                                          <p:cBhvr>
                                            <p:cTn id="25" dur="75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13" name="giai-điệu-thần-tiên.wav"/>
                                            </p:tgtEl>
                                          </p:cMediaNode>
                                        </p:audio>
                                      </p:sub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300" y="812800"/>
            <a:ext cx="11963400" cy="60452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2914650" y="139566"/>
            <a:ext cx="6362700" cy="4976808"/>
            <a:chOff x="5391151" y="1501368"/>
            <a:chExt cx="6362700" cy="4976808"/>
          </a:xfrm>
        </p:grpSpPr>
        <p:grpSp>
          <p:nvGrpSpPr>
            <p:cNvPr id="7" name="Group 6"/>
            <p:cNvGrpSpPr/>
            <p:nvPr/>
          </p:nvGrpSpPr>
          <p:grpSpPr>
            <a:xfrm>
              <a:off x="5391151" y="1501368"/>
              <a:ext cx="6362700" cy="4976808"/>
              <a:chOff x="5391151" y="1500068"/>
              <a:chExt cx="6362700" cy="4348282"/>
            </a:xfrm>
          </p:grpSpPr>
          <p:sp>
            <p:nvSpPr>
              <p:cNvPr id="17" name="Rectangle: Rounded Corners 16"/>
              <p:cNvSpPr/>
              <p:nvPr/>
            </p:nvSpPr>
            <p:spPr>
              <a:xfrm>
                <a:off x="5391151" y="2133600"/>
                <a:ext cx="6362700" cy="3714750"/>
              </a:xfrm>
              <a:prstGeom prst="roundRect">
                <a:avLst/>
              </a:prstGeom>
              <a:solidFill>
                <a:schemeClr val="bg1"/>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154799">
                <a:off x="6791882" y="1500068"/>
                <a:ext cx="3861362" cy="1024561"/>
              </a:xfrm>
              <a:prstGeom prst="cloud">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194801" y="1765995"/>
              <a:ext cx="3055523"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Mở bài gián tiếp</a:t>
              </a:r>
              <a:endParaRPr lang="en-US" sz="28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5878931" y="2489895"/>
              <a:ext cx="5874920" cy="3970318"/>
            </a:xfrm>
            <a:prstGeom prst="rect">
              <a:avLst/>
            </a:prstGeom>
            <a:noFill/>
          </p:spPr>
          <p:txBody>
            <a:bodyPr wrap="square" rtlCol="0">
              <a:spAutoFit/>
            </a:bodyPr>
            <a:lstStyle/>
            <a:p>
              <a:r>
                <a:rPr lang="vi-VN" sz="2800">
                  <a:latin typeface="Arial" panose="020B0604020202020204" pitchFamily="34" charset="0"/>
                  <a:cs typeface="Arial" panose="020B0604020202020204" pitchFamily="34" charset="0"/>
                </a:rPr>
                <a:t>Nêu các sự vật, hiện tượng có liên quan để dẫn vào giới thiệu cảnh:</a:t>
              </a:r>
              <a:endParaRPr lang="vi-VN" sz="2800">
                <a:latin typeface="Arial" panose="020B0604020202020204" pitchFamily="34" charset="0"/>
                <a:cs typeface="Arial" panose="020B0604020202020204" pitchFamily="34" charset="0"/>
              </a:endParaRPr>
            </a:p>
            <a:p>
              <a:r>
                <a:rPr lang="vi-VN" sz="2800">
                  <a:latin typeface="Arial" panose="020B0604020202020204" pitchFamily="34" charset="0"/>
                  <a:cs typeface="Arial" panose="020B0604020202020204" pitchFamily="34" charset="0"/>
                </a:rPr>
                <a:t>– Liệt kê một số cảnh </a:t>
              </a:r>
              <a:r>
                <a:rPr lang="vi-VN" sz="2800">
                  <a:latin typeface="Arial" panose="020B0604020202020204" pitchFamily="34" charset="0"/>
                  <a:cs typeface="Arial" panose="020B0604020202020204" pitchFamily="34" charset="0"/>
                  <a:sym typeface="Wingdings" panose="05000000000000000000" pitchFamily="2" charset="2"/>
                </a:rPr>
                <a:t></a:t>
              </a:r>
              <a:r>
                <a:rPr lang="en-US" sz="2800">
                  <a:latin typeface="Arial" panose="020B0604020202020204" pitchFamily="34" charset="0"/>
                  <a:cs typeface="Arial" panose="020B0604020202020204" pitchFamily="34" charset="0"/>
                  <a:sym typeface="Wingdings" panose="05000000000000000000" pitchFamily="2" charset="2"/>
                </a:rPr>
                <a:t> </a:t>
              </a:r>
              <a:r>
                <a:rPr lang="vi-VN" sz="2800">
                  <a:latin typeface="Arial" panose="020B0604020202020204" pitchFamily="34" charset="0"/>
                  <a:cs typeface="Arial" panose="020B0604020202020204" pitchFamily="34" charset="0"/>
                </a:rPr>
                <a:t>giới thiệu cảnh chọn tả. </a:t>
              </a:r>
              <a:endParaRPr lang="vi-VN" sz="2800">
                <a:latin typeface="Arial" panose="020B0604020202020204" pitchFamily="34" charset="0"/>
                <a:cs typeface="Arial" panose="020B0604020202020204" pitchFamily="34" charset="0"/>
              </a:endParaRPr>
            </a:p>
            <a:p>
              <a:r>
                <a:rPr lang="vi-VN" sz="2800">
                  <a:latin typeface="Arial" panose="020B0604020202020204" pitchFamily="34" charset="0"/>
                  <a:cs typeface="Arial" panose="020B0604020202020204" pitchFamily="34" charset="0"/>
                </a:rPr>
                <a:t>– Giới thiệu người, vật,... gợi nhớ đến cảnh.</a:t>
              </a:r>
              <a:endParaRPr lang="vi-VN" sz="2800">
                <a:latin typeface="Arial" panose="020B0604020202020204" pitchFamily="34" charset="0"/>
                <a:cs typeface="Arial" panose="020B0604020202020204" pitchFamily="34" charset="0"/>
              </a:endParaRPr>
            </a:p>
            <a:p>
              <a:r>
                <a:rPr lang="vi-VN" sz="2800">
                  <a:latin typeface="Arial" panose="020B0604020202020204" pitchFamily="34" charset="0"/>
                  <a:cs typeface="Arial" panose="020B0604020202020204" pitchFamily="34" charset="0"/>
                </a:rPr>
                <a:t>– Giới thiệu bài thơ, bài hát,... có nhắc đến cảnh.</a:t>
              </a: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p:txBody>
        </p:sp>
      </p:grpSp>
      <p:grpSp>
        <p:nvGrpSpPr>
          <p:cNvPr id="21" name="Group 20"/>
          <p:cNvGrpSpPr/>
          <p:nvPr/>
        </p:nvGrpSpPr>
        <p:grpSpPr>
          <a:xfrm>
            <a:off x="1027048" y="1106957"/>
            <a:ext cx="10101579" cy="2414860"/>
            <a:chOff x="852360" y="1204640"/>
            <a:chExt cx="10137903" cy="2414860"/>
          </a:xfrm>
        </p:grpSpPr>
        <p:sp>
          <p:nvSpPr>
            <p:cNvPr id="22" name="Rounded Rectangle 3"/>
            <p:cNvSpPr/>
            <p:nvPr/>
          </p:nvSpPr>
          <p:spPr>
            <a:xfrm>
              <a:off x="1201737" y="1308100"/>
              <a:ext cx="9788526" cy="2311400"/>
            </a:xfrm>
            <a:prstGeom prst="roundRect">
              <a:avLst/>
            </a:prstGeom>
            <a:solidFill>
              <a:srgbClr val="FDFFB7"/>
            </a:solidFill>
            <a:ln>
              <a:solidFill>
                <a:srgbClr val="FD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ctr"/>
              <a:r>
                <a:rPr lang="vi-VN" sz="2800" b="1">
                  <a:solidFill>
                    <a:schemeClr val="tx1"/>
                  </a:solidFill>
                  <a:latin typeface="+mj-lt"/>
                </a:rPr>
                <a:t>Đường vô xứ Nghệ quanh quanh</a:t>
              </a:r>
              <a:endParaRPr lang="vi-VN" sz="2800" b="1">
                <a:solidFill>
                  <a:schemeClr val="tx1"/>
                </a:solidFill>
                <a:latin typeface="+mj-lt"/>
              </a:endParaRPr>
            </a:p>
            <a:p>
              <a:pPr lvl="3" algn="ctr"/>
              <a:r>
                <a:rPr lang="vi-VN" sz="2800" b="1">
                  <a:solidFill>
                    <a:schemeClr val="tx1"/>
                  </a:solidFill>
                  <a:latin typeface="+mj-lt"/>
                </a:rPr>
                <a:t>Non xanh nước biếc như tranh hoạ đồ.</a:t>
              </a:r>
              <a:endParaRPr lang="vi-VN" sz="2800" b="1">
                <a:solidFill>
                  <a:schemeClr val="tx1"/>
                </a:solidFill>
                <a:latin typeface="+mj-lt"/>
              </a:endParaRPr>
            </a:p>
            <a:p>
              <a:pPr algn="just"/>
              <a:r>
                <a:rPr lang="en-US" sz="2800" b="1">
                  <a:solidFill>
                    <a:schemeClr val="tx1"/>
                  </a:solidFill>
                  <a:latin typeface="+mj-lt"/>
                </a:rPr>
                <a:t>	</a:t>
              </a:r>
              <a:r>
                <a:rPr lang="vi-VN" sz="2800" b="1">
                  <a:solidFill>
                    <a:schemeClr val="tx1"/>
                  </a:solidFill>
                  <a:latin typeface="+mj-lt"/>
                </a:rPr>
                <a:t>Câu hát của người xưa cứ ngân nga trong tâm trí chúng tôi trên con</a:t>
              </a:r>
              <a:r>
                <a:rPr lang="en-US" sz="2800" b="1">
                  <a:solidFill>
                    <a:schemeClr val="tx1"/>
                  </a:solidFill>
                  <a:latin typeface="+mj-lt"/>
                </a:rPr>
                <a:t> </a:t>
              </a:r>
              <a:r>
                <a:rPr lang="vi-VN" sz="2800" b="1">
                  <a:solidFill>
                    <a:schemeClr val="tx1"/>
                  </a:solidFill>
                  <a:latin typeface="+mj-lt"/>
                </a:rPr>
                <a:t>đường chúng tôi đi về quê Bác.</a:t>
              </a:r>
              <a:endParaRPr lang="en-US" sz="2800" b="1">
                <a:solidFill>
                  <a:schemeClr val="tx1"/>
                </a:solidFill>
                <a:latin typeface="+mj-lt"/>
              </a:endParaRPr>
            </a:p>
            <a:p>
              <a:pPr lvl="8" algn="just"/>
              <a:r>
                <a:rPr lang="en-US" b="0" i="0" u="none" strike="noStrike" baseline="0">
                  <a:solidFill>
                    <a:sysClr val="windowText" lastClr="000000"/>
                  </a:solidFill>
                  <a:latin typeface="ArialMT"/>
                </a:rPr>
                <a:t>		</a:t>
              </a:r>
              <a:r>
                <a:rPr lang="en-US" sz="2000" b="0" i="1" u="none" strike="noStrike" baseline="0">
                  <a:solidFill>
                    <a:sysClr val="windowText" lastClr="000000"/>
                  </a:solidFill>
                  <a:latin typeface="Arial" panose="020B0604020202020204" pitchFamily="34" charset="0"/>
                  <a:cs typeface="Arial" panose="020B0604020202020204" pitchFamily="34" charset="0"/>
                </a:rPr>
                <a:t>Hoài Thanh, Thanh Tịnh</a:t>
              </a:r>
              <a:endParaRPr lang="en-US" sz="2800" b="1" i="1">
                <a:solidFill>
                  <a:sysClr val="windowText" lastClr="0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2360" y="1204640"/>
              <a:ext cx="862400" cy="862400"/>
            </a:xfrm>
            <a:prstGeom prst="rect">
              <a:avLst/>
            </a:prstGeom>
          </p:spPr>
        </p:pic>
      </p:grpSp>
      <p:grpSp>
        <p:nvGrpSpPr>
          <p:cNvPr id="24" name="Group 23"/>
          <p:cNvGrpSpPr/>
          <p:nvPr/>
        </p:nvGrpSpPr>
        <p:grpSpPr>
          <a:xfrm>
            <a:off x="1063373" y="3326808"/>
            <a:ext cx="10101578" cy="2718392"/>
            <a:chOff x="929958" y="2393358"/>
            <a:chExt cx="10101578" cy="2718392"/>
          </a:xfrm>
        </p:grpSpPr>
        <p:sp>
          <p:nvSpPr>
            <p:cNvPr id="25" name="Rounded Rectangle 4"/>
            <p:cNvSpPr/>
            <p:nvPr/>
          </p:nvSpPr>
          <p:spPr>
            <a:xfrm>
              <a:off x="1201737" y="2588367"/>
              <a:ext cx="9829799" cy="2523383"/>
            </a:xfrm>
            <a:prstGeom prst="roundRect">
              <a:avLst/>
            </a:prstGeom>
            <a:solidFill>
              <a:srgbClr val="FFDFC1"/>
            </a:solidFill>
            <a:ln>
              <a:solidFill>
                <a:srgbClr val="FF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Những ngày tháng Sáu, trời tối muộn. Mãi hơn 6 giờ, bác mặt trời mới</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thong thả xuống núi. Chờ mặt trời khuất hẳn, mặt trăng mới đủng đỉnh</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nhô lên.</a:t>
              </a:r>
              <a:endPar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4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Đức Tuấn</a:t>
              </a:r>
              <a:endParaRPr kumimoji="0" lang="en-US" sz="28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58" y="2393358"/>
              <a:ext cx="859536" cy="85953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450" decel="100000" fill="hold"/>
                                        <p:tgtEl>
                                          <p:spTgt spid="21"/>
                                        </p:tgtEl>
                                        <p:attrNameLst>
                                          <p:attrName>ppt_y</p:attrName>
                                        </p:attrNameLst>
                                      </p:cBhvr>
                                      <p:tavLst>
                                        <p:tav tm="0">
                                          <p:val>
                                            <p:strVal val="#ppt_y+1"/>
                                          </p:val>
                                        </p:tav>
                                        <p:tav tm="100000">
                                          <p:val>
                                            <p:strVal val="#ppt_y-.03"/>
                                          </p:val>
                                        </p:tav>
                                      </p:tavLst>
                                    </p:anim>
                                    <p:anim calcmode="lin" valueType="num">
                                      <p:cBhvr>
                                        <p:cTn id="17" dur="1" accel="100000" fill="hold">
                                          <p:stCondLst>
                                            <p:cond delay="499"/>
                                          </p:stCondLst>
                                        </p:cTn>
                                        <p:tgtEl>
                                          <p:spTgt spid="21"/>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37"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450" decel="100000" fill="hold"/>
                                        <p:tgtEl>
                                          <p:spTgt spid="24"/>
                                        </p:tgtEl>
                                        <p:attrNameLst>
                                          <p:attrName>ppt_y</p:attrName>
                                        </p:attrNameLst>
                                      </p:cBhvr>
                                      <p:tavLst>
                                        <p:tav tm="0">
                                          <p:val>
                                            <p:strVal val="#ppt_y+1"/>
                                          </p:val>
                                        </p:tav>
                                        <p:tav tm="100000">
                                          <p:val>
                                            <p:strVal val="#ppt_y-.03"/>
                                          </p:val>
                                        </p:tav>
                                      </p:tavLst>
                                    </p:anim>
                                    <p:anim calcmode="lin" valueType="num">
                                      <p:cBhvr>
                                        <p:cTn id="24" dur="1" accel="100000" fill="hold">
                                          <p:stCondLst>
                                            <p:cond delay="499"/>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47003" y="837181"/>
            <a:ext cx="3642219" cy="3240000"/>
            <a:chOff x="1189829" y="291094"/>
            <a:chExt cx="3642219" cy="3240000"/>
          </a:xfrm>
        </p:grpSpPr>
        <p:pic>
          <p:nvPicPr>
            <p:cNvPr id="16" name="Picture 15"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21001197">
              <a:off x="1189829" y="291094"/>
              <a:ext cx="3642219" cy="3240000"/>
            </a:xfrm>
            <a:prstGeom prst="rect">
              <a:avLst/>
            </a:prstGeom>
          </p:spPr>
        </p:pic>
        <p:sp>
          <p:nvSpPr>
            <p:cNvPr id="17" name="TextBox 16"/>
            <p:cNvSpPr txBox="1"/>
            <p:nvPr/>
          </p:nvSpPr>
          <p:spPr>
            <a:xfrm rot="20088135" flipH="1">
              <a:off x="1896516" y="1122358"/>
              <a:ext cx="22597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Aptos" panose="02110004020202020204"/>
                  <a:ea typeface="+mn-ea"/>
                  <a:cs typeface="+mn-cs"/>
                </a:rPr>
                <a:t>Mở bài trực tiếp</a:t>
              </a:r>
              <a:endParaRPr kumimoji="0" lang="en-US" sz="4000" b="1" i="0" u="none" strike="noStrike" kern="1200" cap="none" spc="0" normalizeH="0" baseline="0" noProof="0">
                <a:ln>
                  <a:noFill/>
                </a:ln>
                <a:solidFill>
                  <a:srgbClr val="FF0000"/>
                </a:solidFill>
                <a:effectLst/>
                <a:uLnTx/>
                <a:uFillTx/>
                <a:latin typeface="Aptos" panose="02110004020202020204"/>
                <a:ea typeface="+mn-ea"/>
                <a:cs typeface="+mn-cs"/>
              </a:endParaRPr>
            </a:p>
          </p:txBody>
        </p:sp>
      </p:grpSp>
      <p:grpSp>
        <p:nvGrpSpPr>
          <p:cNvPr id="19" name="Group 18"/>
          <p:cNvGrpSpPr/>
          <p:nvPr/>
        </p:nvGrpSpPr>
        <p:grpSpPr>
          <a:xfrm>
            <a:off x="7106483" y="654148"/>
            <a:ext cx="4135174" cy="3606066"/>
            <a:chOff x="7359952" y="291095"/>
            <a:chExt cx="3715397" cy="3240000"/>
          </a:xfrm>
        </p:grpSpPr>
        <p:pic>
          <p:nvPicPr>
            <p:cNvPr id="20" name="Picture 19"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153240" flipH="1">
              <a:off x="7359952" y="291095"/>
              <a:ext cx="3642219" cy="3240000"/>
            </a:xfrm>
            <a:prstGeom prst="rect">
              <a:avLst/>
            </a:prstGeom>
          </p:spPr>
        </p:pic>
        <p:sp>
          <p:nvSpPr>
            <p:cNvPr id="21" name="TextBox 20"/>
            <p:cNvSpPr txBox="1"/>
            <p:nvPr/>
          </p:nvSpPr>
          <p:spPr>
            <a:xfrm rot="573183">
              <a:off x="7466344" y="1160059"/>
              <a:ext cx="3609005" cy="1189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Aptos" panose="02110004020202020204"/>
                  <a:ea typeface="+mn-ea"/>
                  <a:cs typeface="+mn-cs"/>
                </a:rPr>
                <a:t>Giới thiệu </a:t>
              </a:r>
              <a:br>
                <a:rPr kumimoji="0" lang="en-US" sz="4000" b="1"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4000" b="1" i="0" u="none" strike="noStrike" kern="1200" cap="none" spc="0" normalizeH="0" baseline="0" noProof="0">
                  <a:ln>
                    <a:noFill/>
                  </a:ln>
                  <a:solidFill>
                    <a:prstClr val="black"/>
                  </a:solidFill>
                  <a:effectLst/>
                  <a:uLnTx/>
                  <a:uFillTx/>
                  <a:latin typeface="Aptos" panose="02110004020202020204"/>
                  <a:ea typeface="+mn-ea"/>
                  <a:cs typeface="+mn-cs"/>
                </a:rPr>
                <a:t>chung về cảnh</a:t>
              </a:r>
              <a:endParaRPr kumimoji="0" lang="en-US" sz="40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p:cNvPicPr>
            <a:picLocks noChangeAspect="1"/>
          </p:cNvPicPr>
          <p:nvPr/>
        </p:nvPicPr>
        <p:blipFill>
          <a:blip r:embed="rId2"/>
          <a:stretch>
            <a:fillRect/>
          </a:stretch>
        </p:blipFill>
        <p:spPr>
          <a:xfrm>
            <a:off x="3602520" y="2882418"/>
            <a:ext cx="4986960" cy="36030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47003" y="837181"/>
            <a:ext cx="3642219" cy="3240000"/>
            <a:chOff x="1189829" y="291094"/>
            <a:chExt cx="3642219" cy="3240000"/>
          </a:xfrm>
        </p:grpSpPr>
        <p:pic>
          <p:nvPicPr>
            <p:cNvPr id="16" name="Picture 15"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21001197">
              <a:off x="1189829" y="291094"/>
              <a:ext cx="3642219" cy="3240000"/>
            </a:xfrm>
            <a:prstGeom prst="rect">
              <a:avLst/>
            </a:prstGeom>
          </p:spPr>
        </p:pic>
        <p:sp>
          <p:nvSpPr>
            <p:cNvPr id="17" name="TextBox 16"/>
            <p:cNvSpPr txBox="1"/>
            <p:nvPr/>
          </p:nvSpPr>
          <p:spPr>
            <a:xfrm rot="20088135" flipH="1">
              <a:off x="1896516" y="1122358"/>
              <a:ext cx="22597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Aptos" panose="02110004020202020204"/>
                  <a:ea typeface="+mn-ea"/>
                  <a:cs typeface="+mn-cs"/>
                </a:rPr>
                <a:t>Mở bài gián tiếp</a:t>
              </a:r>
              <a:endParaRPr kumimoji="0" lang="en-US" sz="4000" b="1" i="0" u="none" strike="noStrike" kern="1200" cap="none" spc="0" normalizeH="0" baseline="0" noProof="0">
                <a:ln>
                  <a:noFill/>
                </a:ln>
                <a:solidFill>
                  <a:srgbClr val="FF0000"/>
                </a:solidFill>
                <a:effectLst/>
                <a:uLnTx/>
                <a:uFillTx/>
                <a:latin typeface="Aptos" panose="02110004020202020204"/>
                <a:ea typeface="+mn-ea"/>
                <a:cs typeface="+mn-cs"/>
              </a:endParaRPr>
            </a:p>
          </p:txBody>
        </p:sp>
      </p:grpSp>
      <p:grpSp>
        <p:nvGrpSpPr>
          <p:cNvPr id="19" name="Group 18"/>
          <p:cNvGrpSpPr/>
          <p:nvPr/>
        </p:nvGrpSpPr>
        <p:grpSpPr>
          <a:xfrm>
            <a:off x="6441459" y="330306"/>
            <a:ext cx="5661907" cy="4104338"/>
            <a:chOff x="6830256" y="127"/>
            <a:chExt cx="4509759" cy="3687691"/>
          </a:xfrm>
        </p:grpSpPr>
        <p:pic>
          <p:nvPicPr>
            <p:cNvPr id="20" name="Picture 19"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153240" flipH="1">
              <a:off x="6830256" y="127"/>
              <a:ext cx="4509759" cy="3687691"/>
            </a:xfrm>
            <a:prstGeom prst="rect">
              <a:avLst/>
            </a:prstGeom>
          </p:spPr>
        </p:pic>
        <p:sp>
          <p:nvSpPr>
            <p:cNvPr id="21" name="TextBox 20"/>
            <p:cNvSpPr txBox="1"/>
            <p:nvPr/>
          </p:nvSpPr>
          <p:spPr>
            <a:xfrm rot="573183">
              <a:off x="7738512" y="741923"/>
              <a:ext cx="3209895" cy="207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Dẫn vào cảnh từ </a:t>
              </a: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các sự vật, hiện tượng có liên quan</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25782" y="806947"/>
            <a:ext cx="4602220" cy="817520"/>
            <a:chOff x="3251200" y="940217"/>
            <a:chExt cx="3643086" cy="817520"/>
          </a:xfrm>
        </p:grpSpPr>
        <p:sp>
          <p:nvSpPr>
            <p:cNvPr id="13" name="Rounded Rectangle 12"/>
            <p:cNvSpPr/>
            <p:nvPr/>
          </p:nvSpPr>
          <p:spPr>
            <a:xfrm>
              <a:off x="3251200" y="988698"/>
              <a:ext cx="3643086" cy="769039"/>
            </a:xfrm>
            <a:prstGeom prst="roundRect">
              <a:avLst/>
            </a:prstGeom>
            <a:solidFill>
              <a:srgbClr val="FFDD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9" name="Group 18"/>
            <p:cNvGrpSpPr/>
            <p:nvPr/>
          </p:nvGrpSpPr>
          <p:grpSpPr>
            <a:xfrm>
              <a:off x="3381073" y="940217"/>
              <a:ext cx="2881005" cy="742124"/>
              <a:chOff x="4134004" y="2477005"/>
              <a:chExt cx="3646289" cy="742124"/>
            </a:xfrm>
          </p:grpSpPr>
          <p:sp>
            <p:nvSpPr>
              <p:cNvPr id="14" name="TextBox 13"/>
              <p:cNvSpPr txBox="1"/>
              <p:nvPr/>
            </p:nvSpPr>
            <p:spPr>
              <a:xfrm>
                <a:off x="4151722" y="2511243"/>
                <a:ext cx="3628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Mở</a:t>
                </a:r>
                <a:r>
                  <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bài</a:t>
                </a:r>
                <a:r>
                  <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trực</a:t>
                </a:r>
                <a:r>
                  <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tiếp</a:t>
                </a:r>
                <a:endPar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endParaRPr>
              </a:p>
            </p:txBody>
          </p:sp>
          <p:sp>
            <p:nvSpPr>
              <p:cNvPr id="15" name="TextBox 14"/>
              <p:cNvSpPr txBox="1"/>
              <p:nvPr/>
            </p:nvSpPr>
            <p:spPr>
              <a:xfrm>
                <a:off x="4134004" y="2477005"/>
                <a:ext cx="36285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Mở</a:t>
                </a:r>
                <a:r>
                  <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bài</a:t>
                </a:r>
                <a:r>
                  <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trực</a:t>
                </a:r>
                <a:r>
                  <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tiếp</a:t>
                </a:r>
                <a:endPar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endParaRPr>
              </a:p>
            </p:txBody>
          </p:sp>
        </p:grpSp>
      </p:grpSp>
      <p:grpSp>
        <p:nvGrpSpPr>
          <p:cNvPr id="22" name="Group 21"/>
          <p:cNvGrpSpPr/>
          <p:nvPr/>
        </p:nvGrpSpPr>
        <p:grpSpPr>
          <a:xfrm>
            <a:off x="3176172" y="1940147"/>
            <a:ext cx="4879114" cy="769039"/>
            <a:chOff x="3251200" y="2485940"/>
            <a:chExt cx="3798978" cy="769039"/>
          </a:xfrm>
        </p:grpSpPr>
        <p:sp>
          <p:nvSpPr>
            <p:cNvPr id="20" name="Rounded Rectangle 19"/>
            <p:cNvSpPr/>
            <p:nvPr/>
          </p:nvSpPr>
          <p:spPr>
            <a:xfrm>
              <a:off x="3251200" y="2485940"/>
              <a:ext cx="3643086" cy="769039"/>
            </a:xfrm>
            <a:prstGeom prst="roundRect">
              <a:avLst/>
            </a:prstGeom>
            <a:solidFill>
              <a:srgbClr val="FFDD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8" name="Group 17"/>
            <p:cNvGrpSpPr/>
            <p:nvPr/>
          </p:nvGrpSpPr>
          <p:grpSpPr>
            <a:xfrm>
              <a:off x="3390344" y="2493694"/>
              <a:ext cx="3659834" cy="715008"/>
              <a:chOff x="4135147" y="3433126"/>
              <a:chExt cx="4644458" cy="715008"/>
            </a:xfrm>
          </p:grpSpPr>
          <p:sp>
            <p:nvSpPr>
              <p:cNvPr id="16" name="TextBox 15"/>
              <p:cNvSpPr txBox="1"/>
              <p:nvPr/>
            </p:nvSpPr>
            <p:spPr>
              <a:xfrm>
                <a:off x="4135147" y="3433126"/>
                <a:ext cx="4644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Mở</a:t>
                </a:r>
                <a:r>
                  <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bài</a:t>
                </a:r>
                <a:r>
                  <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gián</a:t>
                </a:r>
                <a:r>
                  <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w="117475">
                      <a:solidFill>
                        <a:prstClr val="white">
                          <a:alpha val="99000"/>
                        </a:prstClr>
                      </a:solidFill>
                    </a:ln>
                    <a:solidFill>
                      <a:prstClr val="white"/>
                    </a:solidFill>
                    <a:effectLst/>
                    <a:uLnTx/>
                    <a:uFillTx/>
                    <a:latin typeface="SVN-Apple" panose="02040603050506020204" pitchFamily="18" charset="0"/>
                    <a:ea typeface="+mn-ea"/>
                    <a:cs typeface="+mn-cs"/>
                  </a:rPr>
                  <a:t>tiếp</a:t>
                </a:r>
                <a:endParaRPr kumimoji="0" lang="en-US" sz="4000" b="0" i="0" u="none" strike="noStrike" kern="1200" cap="none" spc="0" normalizeH="0" baseline="0" noProof="0" dirty="0">
                  <a:ln w="117475">
                    <a:solidFill>
                      <a:prstClr val="white">
                        <a:alpha val="99000"/>
                      </a:prstClr>
                    </a:solidFill>
                  </a:ln>
                  <a:solidFill>
                    <a:prstClr val="white"/>
                  </a:solidFill>
                  <a:effectLst/>
                  <a:uLnTx/>
                  <a:uFillTx/>
                  <a:latin typeface="SVN-Apple" panose="02040603050506020204" pitchFamily="18" charset="0"/>
                  <a:ea typeface="+mn-ea"/>
                  <a:cs typeface="+mn-cs"/>
                </a:endParaRPr>
              </a:p>
            </p:txBody>
          </p:sp>
          <p:sp>
            <p:nvSpPr>
              <p:cNvPr id="17" name="TextBox 16"/>
              <p:cNvSpPr txBox="1"/>
              <p:nvPr/>
            </p:nvSpPr>
            <p:spPr>
              <a:xfrm>
                <a:off x="4144766" y="3440248"/>
                <a:ext cx="3628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Mở</a:t>
                </a:r>
                <a:r>
                  <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bài</a:t>
                </a:r>
                <a:r>
                  <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gián</a:t>
                </a:r>
                <a:r>
                  <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rPr>
                  <a:t> </a:t>
                </a:r>
                <a:r>
                  <a:rPr kumimoji="0" lang="en-US" sz="4000" b="0" i="0" u="none" strike="noStrike" kern="1200" cap="none" spc="0" normalizeH="0" baseline="0" noProof="0" dirty="0" err="1">
                    <a:ln>
                      <a:noFill/>
                    </a:ln>
                    <a:solidFill>
                      <a:srgbClr val="FF800D"/>
                    </a:solidFill>
                    <a:effectLst/>
                    <a:uLnTx/>
                    <a:uFillTx/>
                    <a:latin typeface="SVN-Apple" panose="02040603050506020204" pitchFamily="18" charset="0"/>
                    <a:ea typeface="+mn-ea"/>
                    <a:cs typeface="+mn-cs"/>
                  </a:rPr>
                  <a:t>tiếp</a:t>
                </a:r>
                <a:endParaRPr kumimoji="0" lang="en-US" sz="4000" b="0" i="0" u="none" strike="noStrike" kern="1200" cap="none" spc="0" normalizeH="0" baseline="0" noProof="0" dirty="0">
                  <a:ln>
                    <a:noFill/>
                  </a:ln>
                  <a:solidFill>
                    <a:srgbClr val="FF800D"/>
                  </a:solidFill>
                  <a:effectLst/>
                  <a:uLnTx/>
                  <a:uFillTx/>
                  <a:latin typeface="SVN-Apple" panose="02040603050506020204" pitchFamily="18" charset="0"/>
                  <a:ea typeface="+mn-ea"/>
                  <a:cs typeface="+mn-cs"/>
                </a:endParaRPr>
              </a:p>
            </p:txBody>
          </p:sp>
        </p:grpSp>
      </p:grpSp>
      <p:sp>
        <p:nvSpPr>
          <p:cNvPr id="24" name="Rounded Rectangle 23"/>
          <p:cNvSpPr/>
          <p:nvPr/>
        </p:nvSpPr>
        <p:spPr>
          <a:xfrm>
            <a:off x="7029349" y="581814"/>
            <a:ext cx="4739267" cy="9436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rPr>
              <a:t>Giới thiệu ngay </a:t>
            </a:r>
            <a:r>
              <a:rPr lang="en-US" sz="2800" b="1">
                <a:solidFill>
                  <a:prstClr val="black"/>
                </a:solidFill>
                <a:latin typeface="Aptos Display" panose="02110004020202020204"/>
              </a:rPr>
              <a:t>cảnh</a:t>
            </a:r>
            <a:r>
              <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rPr>
              <a:t>.</a:t>
            </a:r>
            <a:endPar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25" name="Rounded Rectangle 24"/>
          <p:cNvSpPr/>
          <p:nvPr/>
        </p:nvSpPr>
        <p:spPr>
          <a:xfrm>
            <a:off x="6955649" y="1853477"/>
            <a:ext cx="5145667" cy="9436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rPr>
              <a:t>Dẫn vào cảnh từ một </a:t>
            </a:r>
            <a:br>
              <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rPr>
            </a:br>
            <a:r>
              <a:rPr lang="vi-VN" sz="2800" b="1">
                <a:solidFill>
                  <a:prstClr val="black"/>
                </a:solidFill>
                <a:latin typeface="Aptos Display" panose="02110004020202020204"/>
              </a:rPr>
              <a:t>sự vật, hiện tượng</a:t>
            </a:r>
            <a:r>
              <a:rPr lang="en-US" sz="2800" b="1">
                <a:solidFill>
                  <a:prstClr val="black"/>
                </a:solidFill>
                <a:latin typeface="Aptos Display" panose="02110004020202020204"/>
              </a:rPr>
              <a:t> </a:t>
            </a:r>
            <a:r>
              <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rPr>
              <a:t>có liên quan.</a:t>
            </a:r>
            <a:endParaRPr kumimoji="0" lang="en-US" sz="2800" b="1" i="0" u="none" strike="noStrike" kern="1200" cap="none" spc="0" normalizeH="0" baseline="0" noProof="0">
              <a:ln>
                <a:noFill/>
              </a:ln>
              <a:solidFill>
                <a:prstClr val="black"/>
              </a:solidFill>
              <a:effectLst/>
              <a:uLnTx/>
              <a:uFillTx/>
              <a:latin typeface="Aptos Display" panose="02110004020202020204"/>
              <a:ea typeface="+mn-ea"/>
              <a:cs typeface="+mn-cs"/>
            </a:endParaRPr>
          </a:p>
        </p:txBody>
      </p:sp>
      <p:cxnSp>
        <p:nvCxnSpPr>
          <p:cNvPr id="51" name="Straight Arrow Connector 50"/>
          <p:cNvCxnSpPr/>
          <p:nvPr/>
        </p:nvCxnSpPr>
        <p:spPr>
          <a:xfrm flipV="1">
            <a:off x="2332802" y="1334077"/>
            <a:ext cx="892980" cy="424172"/>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a:off x="2334850" y="1782550"/>
            <a:ext cx="905683" cy="567937"/>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grpSp>
        <p:nvGrpSpPr>
          <p:cNvPr id="5" name="Group 4"/>
          <p:cNvGrpSpPr/>
          <p:nvPr/>
        </p:nvGrpSpPr>
        <p:grpSpPr>
          <a:xfrm>
            <a:off x="0" y="1171651"/>
            <a:ext cx="2440013" cy="1280433"/>
            <a:chOff x="3924259" y="288699"/>
            <a:chExt cx="2440013" cy="1280433"/>
          </a:xfrm>
        </p:grpSpPr>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l="45979" t="52553" r="1058" b="19654"/>
            <a:stretch>
              <a:fillRect/>
            </a:stretch>
          </p:blipFill>
          <p:spPr>
            <a:xfrm>
              <a:off x="3924259" y="288699"/>
              <a:ext cx="2440013" cy="1280433"/>
            </a:xfrm>
            <a:prstGeom prst="rect">
              <a:avLst/>
            </a:prstGeom>
          </p:spPr>
        </p:pic>
        <p:sp>
          <p:nvSpPr>
            <p:cNvPr id="7" name="TextBox 6"/>
            <p:cNvSpPr txBox="1"/>
            <p:nvPr/>
          </p:nvSpPr>
          <p:spPr>
            <a:xfrm>
              <a:off x="4110013" y="585805"/>
              <a:ext cx="221933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95250">
                    <a:solidFill>
                      <a:prstClr val="white"/>
                    </a:solidFill>
                  </a:ln>
                  <a:solidFill>
                    <a:prstClr val="white"/>
                  </a:solidFill>
                  <a:effectLst>
                    <a:outerShdw blurRad="38100" dist="38100" dir="2700000" algn="tl">
                      <a:srgbClr val="000000">
                        <a:alpha val="43137"/>
                      </a:srgbClr>
                    </a:outerShdw>
                  </a:effectLst>
                  <a:uLnTx/>
                  <a:uFillTx/>
                  <a:latin typeface="SVN-Apple" panose="02040603050506020204" pitchFamily="18" charset="0"/>
                  <a:ea typeface="LNTH-LuoLuoNotangYuanTi 1" pitchFamily="2" charset="-128"/>
                  <a:cs typeface="LNTH-LuoLuoNotangYuanTi 1" pitchFamily="2" charset="-128"/>
                </a:rPr>
                <a:t>Mở bài</a:t>
              </a:r>
              <a:endParaRPr kumimoji="0" lang="en-US" sz="4400" b="1" i="0" u="none" strike="noStrike" kern="1200" cap="none" spc="0" normalizeH="0" baseline="0" noProof="0">
                <a:ln w="95250">
                  <a:solidFill>
                    <a:prstClr val="white"/>
                  </a:solidFill>
                </a:ln>
                <a:solidFill>
                  <a:prstClr val="white"/>
                </a:solidFill>
                <a:effectLst>
                  <a:outerShdw blurRad="38100" dist="38100" dir="2700000" algn="tl">
                    <a:srgbClr val="000000">
                      <a:alpha val="43137"/>
                    </a:srgbClr>
                  </a:outerShdw>
                </a:effectLst>
                <a:uLnTx/>
                <a:uFillTx/>
                <a:latin typeface="SVN-Apple" panose="02040603050506020204" pitchFamily="18" charset="0"/>
                <a:ea typeface="LNTH-LuoLuoNotangYuanTi 1" pitchFamily="2" charset="-128"/>
                <a:cs typeface="LNTH-LuoLuoNotangYuanTi 1" pitchFamily="2" charset="-128"/>
              </a:endParaRPr>
            </a:p>
          </p:txBody>
        </p:sp>
        <p:sp>
          <p:nvSpPr>
            <p:cNvPr id="8" name="TextBox 7"/>
            <p:cNvSpPr txBox="1"/>
            <p:nvPr/>
          </p:nvSpPr>
          <p:spPr>
            <a:xfrm>
              <a:off x="4108303" y="604046"/>
              <a:ext cx="221933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srgbClr val="FF4D15"/>
                  </a:solidFill>
                  <a:effectLst/>
                  <a:uLnTx/>
                  <a:uFillTx/>
                  <a:latin typeface="SVN-Apple" panose="02040603050506020204" pitchFamily="18" charset="0"/>
                  <a:ea typeface="LNTH-LuoLuoNotangYuanTi 1" pitchFamily="2" charset="-128"/>
                  <a:cs typeface="LNTH-LuoLuoNotangYuanTi 1" pitchFamily="2" charset="-128"/>
                </a:rPr>
                <a:t>Mở bài</a:t>
              </a:r>
              <a:endParaRPr kumimoji="0" lang="en-US" sz="4400" b="0" i="0" u="none" strike="noStrike" kern="1200" cap="none" spc="0" normalizeH="0" baseline="0" noProof="0">
                <a:ln>
                  <a:noFill/>
                </a:ln>
                <a:solidFill>
                  <a:srgbClr val="FF4D15"/>
                </a:solidFill>
                <a:effectLst/>
                <a:uLnTx/>
                <a:uFillTx/>
                <a:latin typeface="SVN-Apple" panose="02040603050506020204" pitchFamily="18" charset="0"/>
                <a:ea typeface="LNTH-LuoLuoNotangYuanTi 1" pitchFamily="2" charset="-128"/>
                <a:cs typeface="LNTH-LuoLuoNotangYuanTi 1" pitchFamily="2" charset="-128"/>
              </a:endParaRPr>
            </a:p>
          </p:txBody>
        </p:sp>
      </p:grpSp>
      <p:pic>
        <p:nvPicPr>
          <p:cNvPr id="3"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17" y="3241241"/>
            <a:ext cx="269473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09928" y="3263722"/>
            <a:ext cx="3887612"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450" decel="100000" fill="hold"/>
                                        <p:tgtEl>
                                          <p:spTgt spid="21"/>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22" fill="hold">
                            <p:stCondLst>
                              <p:cond delay="500"/>
                            </p:stCondLst>
                            <p:childTnLst>
                              <p:par>
                                <p:cTn id="23" presetID="2" presetClass="entr" presetSubtype="2"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par>
                                <p:cTn id="32" presetID="37"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450" decel="100000" fill="hold"/>
                                        <p:tgtEl>
                                          <p:spTgt spid="22"/>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1+#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1"/>
          <a:srcRect l="2255" t="10444" r="2255" b="10444"/>
          <a:stretch>
            <a:fillRect/>
          </a:stretch>
        </p:blipFill>
        <p:spPr>
          <a:xfrm>
            <a:off x="173946" y="-16074"/>
            <a:ext cx="12078158" cy="6664036"/>
          </a:xfrm>
          <a:prstGeom prst="rect">
            <a:avLst/>
          </a:prstGeom>
        </p:spPr>
      </p:pic>
      <p:pic>
        <p:nvPicPr>
          <p:cNvPr id="2" name="Picture 1"/>
          <p:cNvPicPr>
            <a:picLocks noChangeAspect="1"/>
          </p:cNvPicPr>
          <p:nvPr/>
        </p:nvPicPr>
        <p:blipFill>
          <a:blip r:embed="rId2"/>
          <a:stretch>
            <a:fillRect/>
          </a:stretch>
        </p:blipFill>
        <p:spPr>
          <a:xfrm>
            <a:off x="2002181" y="3002243"/>
            <a:ext cx="8187638" cy="853514"/>
          </a:xfrm>
          <a:prstGeom prst="rect">
            <a:avLst/>
          </a:prstGeom>
        </p:spPr>
      </p:pic>
      <p:pic>
        <p:nvPicPr>
          <p:cNvPr id="3"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943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06816" y="3002243"/>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300" y="812800"/>
            <a:ext cx="11963400" cy="53975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5868" y="1049867"/>
            <a:ext cx="10634132" cy="4031873"/>
          </a:xfrm>
          <a:prstGeom prst="rect">
            <a:avLst/>
          </a:prstGeom>
          <a:noFill/>
        </p:spPr>
        <p:txBody>
          <a:bodyPr wrap="square" rtlCol="0">
            <a:spAutoFit/>
          </a:bodyPr>
          <a:lstStyle/>
          <a:p>
            <a:r>
              <a:rPr lang="vi-VN" sz="3200" b="1">
                <a:solidFill>
                  <a:srgbClr val="FF0000"/>
                </a:solidFill>
              </a:rPr>
              <a:t>3.</a:t>
            </a:r>
            <a:r>
              <a:rPr lang="en-US" sz="3200" b="1">
                <a:solidFill>
                  <a:srgbClr val="FF0000"/>
                </a:solidFill>
              </a:rPr>
              <a:t> </a:t>
            </a:r>
            <a:r>
              <a:rPr lang="vi-VN" sz="3200"/>
              <a:t>Viết đoạn mở bài cho bài văn tả một cảnh đẹp ở quê hương em hoặc nơi em ở theo một trong hai cách:</a:t>
            </a:r>
            <a:endParaRPr lang="en-US" sz="3200"/>
          </a:p>
          <a:p>
            <a:r>
              <a:rPr lang="en-US" sz="3200" i="1">
                <a:solidFill>
                  <a:srgbClr val="00B050"/>
                </a:solidFill>
              </a:rPr>
              <a:t>a. </a:t>
            </a:r>
            <a:r>
              <a:rPr lang="vi-VN" sz="3200" i="1">
                <a:solidFill>
                  <a:srgbClr val="00B050"/>
                </a:solidFill>
              </a:rPr>
              <a:t>Mở bài trực tiếp.</a:t>
            </a:r>
            <a:endParaRPr lang="en-US" sz="3200" i="1">
              <a:solidFill>
                <a:srgbClr val="00B050"/>
              </a:solidFill>
            </a:endParaRPr>
          </a:p>
          <a:p>
            <a:endParaRPr lang="en-US" sz="3200"/>
          </a:p>
          <a:p>
            <a:endParaRPr lang="en-US" sz="3200"/>
          </a:p>
          <a:p>
            <a:endParaRPr lang="en-US" sz="3200"/>
          </a:p>
          <a:p>
            <a:r>
              <a:rPr lang="vi-VN" sz="3200" i="1">
                <a:solidFill>
                  <a:srgbClr val="00B050"/>
                </a:solidFill>
              </a:rPr>
              <a:t>b. Mở bài gián tiếp.</a:t>
            </a:r>
            <a:endParaRPr lang="vi-VN" sz="3200" i="1">
              <a:solidFill>
                <a:srgbClr val="00B050"/>
              </a:solidFill>
            </a:endParaRPr>
          </a:p>
          <a:p>
            <a:endParaRPr lang="en-US" sz="3200"/>
          </a:p>
        </p:txBody>
      </p:sp>
      <p:sp>
        <p:nvSpPr>
          <p:cNvPr id="12" name="Rectangle: Rounded Corners 11"/>
          <p:cNvSpPr/>
          <p:nvPr/>
        </p:nvSpPr>
        <p:spPr>
          <a:xfrm>
            <a:off x="1117600" y="2827867"/>
            <a:ext cx="3251200" cy="7789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 Tên cảnh </a:t>
            </a:r>
            <a:endParaRPr lang="en-US" sz="2800">
              <a:solidFill>
                <a:schemeClr val="tx1"/>
              </a:solidFill>
              <a:latin typeface="Arial" panose="020B0604020202020204" pitchFamily="34" charset="0"/>
              <a:cs typeface="Arial" panose="020B0604020202020204" pitchFamily="34" charset="0"/>
            </a:endParaRPr>
          </a:p>
        </p:txBody>
      </p:sp>
      <p:sp>
        <p:nvSpPr>
          <p:cNvPr id="13" name="Rectangle: Rounded Corners 12"/>
          <p:cNvSpPr/>
          <p:nvPr/>
        </p:nvSpPr>
        <p:spPr>
          <a:xfrm>
            <a:off x="5050368" y="2827866"/>
            <a:ext cx="3251200" cy="7789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Thời điểm miêu tả</a:t>
            </a:r>
            <a:endParaRPr lang="en-US" sz="2800">
              <a:solidFill>
                <a:schemeClr val="tx1"/>
              </a:solidFill>
              <a:latin typeface="Arial" panose="020B0604020202020204" pitchFamily="34" charset="0"/>
              <a:cs typeface="Arial" panose="020B0604020202020204" pitchFamily="34" charset="0"/>
            </a:endParaRPr>
          </a:p>
        </p:txBody>
      </p:sp>
      <p:sp>
        <p:nvSpPr>
          <p:cNvPr id="14" name="Rectangle: Rounded Corners 13"/>
          <p:cNvSpPr/>
          <p:nvPr/>
        </p:nvSpPr>
        <p:spPr>
          <a:xfrm>
            <a:off x="1117600" y="4929340"/>
            <a:ext cx="3251200" cy="7789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Arial" panose="020B0604020202020204" pitchFamily="34" charset="0"/>
                <a:cs typeface="Arial" panose="020B0604020202020204" pitchFamily="34" charset="0"/>
              </a:rPr>
              <a:t>Sự vật, hiện tượng có liên quan </a:t>
            </a:r>
            <a:endParaRPr lang="en-US" sz="2800">
              <a:solidFill>
                <a:schemeClr val="tx1"/>
              </a:solidFill>
              <a:latin typeface="Arial" panose="020B0604020202020204" pitchFamily="34" charset="0"/>
              <a:cs typeface="Arial" panose="020B0604020202020204" pitchFamily="34" charset="0"/>
            </a:endParaRPr>
          </a:p>
        </p:txBody>
      </p:sp>
      <p:sp>
        <p:nvSpPr>
          <p:cNvPr id="15" name="Rectangle: Rounded Corners 14"/>
          <p:cNvSpPr/>
          <p:nvPr/>
        </p:nvSpPr>
        <p:spPr>
          <a:xfrm>
            <a:off x="4972050" y="4929340"/>
            <a:ext cx="3251200" cy="7789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Giới thiệu cảnh chọn tả.</a:t>
            </a:r>
            <a:endParaRPr lang="en-US" sz="2800">
              <a:solidFill>
                <a:schemeClr val="tx1"/>
              </a:solidFill>
              <a:latin typeface="Arial" panose="020B0604020202020204" pitchFamily="34" charset="0"/>
              <a:cs typeface="Arial" panose="020B0604020202020204" pitchFamily="34" charset="0"/>
            </a:endParaRPr>
          </a:p>
        </p:txBody>
      </p:sp>
      <p:sp>
        <p:nvSpPr>
          <p:cNvPr id="16" name="Rectangle: Rounded Corners 15"/>
          <p:cNvSpPr/>
          <p:nvPr/>
        </p:nvSpPr>
        <p:spPr>
          <a:xfrm>
            <a:off x="8765116" y="2827866"/>
            <a:ext cx="2631016" cy="7789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endParaRPr lang="en-US" sz="2400">
              <a:solidFill>
                <a:schemeClr val="tx1"/>
              </a:solidFill>
              <a:latin typeface="Arial" panose="020B0604020202020204" pitchFamily="34" charset="0"/>
              <a:cs typeface="Arial" panose="020B0604020202020204" pitchFamily="34" charset="0"/>
            </a:endParaRPr>
          </a:p>
        </p:txBody>
      </p:sp>
      <p:sp>
        <p:nvSpPr>
          <p:cNvPr id="17" name="Rectangle: Rounded Corners 16"/>
          <p:cNvSpPr/>
          <p:nvPr/>
        </p:nvSpPr>
        <p:spPr>
          <a:xfrm>
            <a:off x="8765116" y="4929339"/>
            <a:ext cx="2631016" cy="7789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endParaRPr lang="en-US" sz="2400">
              <a:solidFill>
                <a:schemeClr val="tx1"/>
              </a:solidFill>
              <a:latin typeface="Arial" panose="020B0604020202020204" pitchFamily="34" charset="0"/>
              <a:cs typeface="Arial" panose="020B0604020202020204" pitchFamily="34" charset="0"/>
            </a:endParaRPr>
          </a:p>
        </p:txBody>
      </p:sp>
      <p:sp>
        <p:nvSpPr>
          <p:cNvPr id="18" name="Arrow: Right 17"/>
          <p:cNvSpPr/>
          <p:nvPr/>
        </p:nvSpPr>
        <p:spPr>
          <a:xfrm>
            <a:off x="4421718" y="5191430"/>
            <a:ext cx="541866" cy="303060"/>
          </a:xfrm>
          <a:prstGeom prst="rightArrow">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2"/>
          <p:cNvSpPr/>
          <p:nvPr/>
        </p:nvSpPr>
        <p:spPr>
          <a:xfrm>
            <a:off x="3618685" y="819954"/>
            <a:ext cx="4954629" cy="1934633"/>
          </a:xfrm>
          <a:custGeom>
            <a:avLst/>
            <a:gdLst>
              <a:gd name="connsiteX0" fmla="*/ 0 w 10807700"/>
              <a:gd name="connsiteY0" fmla="*/ 152403 h 914400"/>
              <a:gd name="connsiteX1" fmla="*/ 152403 w 10807700"/>
              <a:gd name="connsiteY1" fmla="*/ 0 h 914400"/>
              <a:gd name="connsiteX2" fmla="*/ 10655297 w 10807700"/>
              <a:gd name="connsiteY2" fmla="*/ 0 h 914400"/>
              <a:gd name="connsiteX3" fmla="*/ 10807700 w 10807700"/>
              <a:gd name="connsiteY3" fmla="*/ 152403 h 914400"/>
              <a:gd name="connsiteX4" fmla="*/ 10807700 w 10807700"/>
              <a:gd name="connsiteY4" fmla="*/ 761997 h 914400"/>
              <a:gd name="connsiteX5" fmla="*/ 10655297 w 10807700"/>
              <a:gd name="connsiteY5" fmla="*/ 914400 h 914400"/>
              <a:gd name="connsiteX6" fmla="*/ 152403 w 10807700"/>
              <a:gd name="connsiteY6" fmla="*/ 914400 h 914400"/>
              <a:gd name="connsiteX7" fmla="*/ 0 w 10807700"/>
              <a:gd name="connsiteY7" fmla="*/ 761997 h 914400"/>
              <a:gd name="connsiteX8" fmla="*/ 0 w 10807700"/>
              <a:gd name="connsiteY8" fmla="*/ 152403 h 914400"/>
              <a:gd name="connsiteX0-1" fmla="*/ 0 w 10807700"/>
              <a:gd name="connsiteY0-2" fmla="*/ 152403 h 914400"/>
              <a:gd name="connsiteX1-3" fmla="*/ 520703 w 10807700"/>
              <a:gd name="connsiteY1-4" fmla="*/ 12700 h 914400"/>
              <a:gd name="connsiteX2-5" fmla="*/ 10655297 w 10807700"/>
              <a:gd name="connsiteY2-6" fmla="*/ 0 h 914400"/>
              <a:gd name="connsiteX3-7" fmla="*/ 10807700 w 10807700"/>
              <a:gd name="connsiteY3-8" fmla="*/ 152403 h 914400"/>
              <a:gd name="connsiteX4-9" fmla="*/ 10807700 w 10807700"/>
              <a:gd name="connsiteY4-10" fmla="*/ 761997 h 914400"/>
              <a:gd name="connsiteX5-11" fmla="*/ 10655297 w 10807700"/>
              <a:gd name="connsiteY5-12" fmla="*/ 914400 h 914400"/>
              <a:gd name="connsiteX6-13" fmla="*/ 152403 w 10807700"/>
              <a:gd name="connsiteY6-14" fmla="*/ 914400 h 914400"/>
              <a:gd name="connsiteX7-15" fmla="*/ 0 w 10807700"/>
              <a:gd name="connsiteY7-16" fmla="*/ 761997 h 914400"/>
              <a:gd name="connsiteX8-17" fmla="*/ 0 w 10807700"/>
              <a:gd name="connsiteY8-18" fmla="*/ 152403 h 914400"/>
              <a:gd name="connsiteX0-19" fmla="*/ 0 w 10807700"/>
              <a:gd name="connsiteY0-20" fmla="*/ 152403 h 914400"/>
              <a:gd name="connsiteX1-21" fmla="*/ 520703 w 10807700"/>
              <a:gd name="connsiteY1-22" fmla="*/ 12700 h 914400"/>
              <a:gd name="connsiteX2-23" fmla="*/ 10655297 w 10807700"/>
              <a:gd name="connsiteY2-24" fmla="*/ 0 h 914400"/>
              <a:gd name="connsiteX3-25" fmla="*/ 10807700 w 10807700"/>
              <a:gd name="connsiteY3-26" fmla="*/ 152403 h 914400"/>
              <a:gd name="connsiteX4-27" fmla="*/ 10807700 w 10807700"/>
              <a:gd name="connsiteY4-28" fmla="*/ 761997 h 914400"/>
              <a:gd name="connsiteX5-29" fmla="*/ 10655297 w 10807700"/>
              <a:gd name="connsiteY5-30" fmla="*/ 914400 h 914400"/>
              <a:gd name="connsiteX6-31" fmla="*/ 152403 w 10807700"/>
              <a:gd name="connsiteY6-32" fmla="*/ 914400 h 914400"/>
              <a:gd name="connsiteX7-33" fmla="*/ 0 w 10807700"/>
              <a:gd name="connsiteY7-34" fmla="*/ 761997 h 914400"/>
              <a:gd name="connsiteX8-35" fmla="*/ 0 w 10807700"/>
              <a:gd name="connsiteY8-36" fmla="*/ 152403 h 914400"/>
              <a:gd name="connsiteX0-37" fmla="*/ 0 w 10807700"/>
              <a:gd name="connsiteY0-38" fmla="*/ 190503 h 952500"/>
              <a:gd name="connsiteX1-39" fmla="*/ 520703 w 10807700"/>
              <a:gd name="connsiteY1-40" fmla="*/ 50800 h 952500"/>
              <a:gd name="connsiteX2-41" fmla="*/ 6502400 w 10807700"/>
              <a:gd name="connsiteY2-42" fmla="*/ 0 h 952500"/>
              <a:gd name="connsiteX3-43" fmla="*/ 10655297 w 10807700"/>
              <a:gd name="connsiteY3-44" fmla="*/ 38100 h 952500"/>
              <a:gd name="connsiteX4-45" fmla="*/ 10807700 w 10807700"/>
              <a:gd name="connsiteY4-46" fmla="*/ 190503 h 952500"/>
              <a:gd name="connsiteX5-47" fmla="*/ 10807700 w 10807700"/>
              <a:gd name="connsiteY5-48" fmla="*/ 800097 h 952500"/>
              <a:gd name="connsiteX6-49" fmla="*/ 10655297 w 10807700"/>
              <a:gd name="connsiteY6-50" fmla="*/ 952500 h 952500"/>
              <a:gd name="connsiteX7-51" fmla="*/ 152403 w 10807700"/>
              <a:gd name="connsiteY7-52" fmla="*/ 952500 h 952500"/>
              <a:gd name="connsiteX8-53" fmla="*/ 0 w 10807700"/>
              <a:gd name="connsiteY8-54" fmla="*/ 800097 h 952500"/>
              <a:gd name="connsiteX9" fmla="*/ 0 w 10807700"/>
              <a:gd name="connsiteY9" fmla="*/ 190503 h 952500"/>
              <a:gd name="connsiteX0-55" fmla="*/ 0 w 10807700"/>
              <a:gd name="connsiteY0-56" fmla="*/ 152403 h 914400"/>
              <a:gd name="connsiteX1-57" fmla="*/ 520703 w 10807700"/>
              <a:gd name="connsiteY1-58" fmla="*/ 12700 h 914400"/>
              <a:gd name="connsiteX2-59" fmla="*/ 6527800 w 10807700"/>
              <a:gd name="connsiteY2-60" fmla="*/ 12700 h 914400"/>
              <a:gd name="connsiteX3-61" fmla="*/ 10655297 w 10807700"/>
              <a:gd name="connsiteY3-62" fmla="*/ 0 h 914400"/>
              <a:gd name="connsiteX4-63" fmla="*/ 10807700 w 10807700"/>
              <a:gd name="connsiteY4-64" fmla="*/ 152403 h 914400"/>
              <a:gd name="connsiteX5-65" fmla="*/ 10807700 w 10807700"/>
              <a:gd name="connsiteY5-66" fmla="*/ 761997 h 914400"/>
              <a:gd name="connsiteX6-67" fmla="*/ 10655297 w 10807700"/>
              <a:gd name="connsiteY6-68" fmla="*/ 914400 h 914400"/>
              <a:gd name="connsiteX7-69" fmla="*/ 152403 w 10807700"/>
              <a:gd name="connsiteY7-70" fmla="*/ 914400 h 914400"/>
              <a:gd name="connsiteX8-71" fmla="*/ 0 w 10807700"/>
              <a:gd name="connsiteY8-72" fmla="*/ 761997 h 914400"/>
              <a:gd name="connsiteX9-73" fmla="*/ 0 w 10807700"/>
              <a:gd name="connsiteY9-74" fmla="*/ 152403 h 914400"/>
              <a:gd name="connsiteX0-75" fmla="*/ 0 w 10807700"/>
              <a:gd name="connsiteY0-76" fmla="*/ 190503 h 952500"/>
              <a:gd name="connsiteX1-77" fmla="*/ 520703 w 10807700"/>
              <a:gd name="connsiteY1-78" fmla="*/ 50800 h 952500"/>
              <a:gd name="connsiteX2-79" fmla="*/ 3771900 w 10807700"/>
              <a:gd name="connsiteY2-80" fmla="*/ 0 h 952500"/>
              <a:gd name="connsiteX3-81" fmla="*/ 6527800 w 10807700"/>
              <a:gd name="connsiteY3-82" fmla="*/ 50800 h 952500"/>
              <a:gd name="connsiteX4-83" fmla="*/ 10655297 w 10807700"/>
              <a:gd name="connsiteY4-84" fmla="*/ 38100 h 952500"/>
              <a:gd name="connsiteX5-85" fmla="*/ 10807700 w 10807700"/>
              <a:gd name="connsiteY5-86" fmla="*/ 190503 h 952500"/>
              <a:gd name="connsiteX6-87" fmla="*/ 10807700 w 10807700"/>
              <a:gd name="connsiteY6-88" fmla="*/ 800097 h 952500"/>
              <a:gd name="connsiteX7-89" fmla="*/ 10655297 w 10807700"/>
              <a:gd name="connsiteY7-90" fmla="*/ 952500 h 952500"/>
              <a:gd name="connsiteX8-91" fmla="*/ 152403 w 10807700"/>
              <a:gd name="connsiteY8-92" fmla="*/ 952500 h 952500"/>
              <a:gd name="connsiteX9-93" fmla="*/ 0 w 10807700"/>
              <a:gd name="connsiteY9-94" fmla="*/ 800097 h 952500"/>
              <a:gd name="connsiteX10" fmla="*/ 0 w 10807700"/>
              <a:gd name="connsiteY10" fmla="*/ 190503 h 952500"/>
              <a:gd name="connsiteX0-95" fmla="*/ 0 w 10807700"/>
              <a:gd name="connsiteY0-96" fmla="*/ 190503 h 1003300"/>
              <a:gd name="connsiteX1-97" fmla="*/ 520703 w 10807700"/>
              <a:gd name="connsiteY1-98" fmla="*/ 50800 h 1003300"/>
              <a:gd name="connsiteX2-99" fmla="*/ 3771900 w 10807700"/>
              <a:gd name="connsiteY2-100" fmla="*/ 0 h 1003300"/>
              <a:gd name="connsiteX3-101" fmla="*/ 6527800 w 10807700"/>
              <a:gd name="connsiteY3-102" fmla="*/ 50800 h 1003300"/>
              <a:gd name="connsiteX4-103" fmla="*/ 10655297 w 10807700"/>
              <a:gd name="connsiteY4-104" fmla="*/ 38100 h 1003300"/>
              <a:gd name="connsiteX5-105" fmla="*/ 10807700 w 10807700"/>
              <a:gd name="connsiteY5-106" fmla="*/ 190503 h 1003300"/>
              <a:gd name="connsiteX6-107" fmla="*/ 10807700 w 10807700"/>
              <a:gd name="connsiteY6-108" fmla="*/ 800097 h 1003300"/>
              <a:gd name="connsiteX7-109" fmla="*/ 10655297 w 10807700"/>
              <a:gd name="connsiteY7-110" fmla="*/ 952500 h 1003300"/>
              <a:gd name="connsiteX8-111" fmla="*/ 711203 w 10807700"/>
              <a:gd name="connsiteY8-112" fmla="*/ 1003300 h 1003300"/>
              <a:gd name="connsiteX9-113" fmla="*/ 0 w 10807700"/>
              <a:gd name="connsiteY9-114" fmla="*/ 800097 h 1003300"/>
              <a:gd name="connsiteX10-115" fmla="*/ 0 w 10807700"/>
              <a:gd name="connsiteY10-116" fmla="*/ 190503 h 1003300"/>
              <a:gd name="connsiteX0-117" fmla="*/ 0 w 10807700"/>
              <a:gd name="connsiteY0-118" fmla="*/ 190503 h 1028700"/>
              <a:gd name="connsiteX1-119" fmla="*/ 520703 w 10807700"/>
              <a:gd name="connsiteY1-120" fmla="*/ 50800 h 1028700"/>
              <a:gd name="connsiteX2-121" fmla="*/ 3771900 w 10807700"/>
              <a:gd name="connsiteY2-122" fmla="*/ 0 h 1028700"/>
              <a:gd name="connsiteX3-123" fmla="*/ 6527800 w 10807700"/>
              <a:gd name="connsiteY3-124" fmla="*/ 50800 h 1028700"/>
              <a:gd name="connsiteX4-125" fmla="*/ 10655297 w 10807700"/>
              <a:gd name="connsiteY4-126" fmla="*/ 38100 h 1028700"/>
              <a:gd name="connsiteX5-127" fmla="*/ 10807700 w 10807700"/>
              <a:gd name="connsiteY5-128" fmla="*/ 190503 h 1028700"/>
              <a:gd name="connsiteX6-129" fmla="*/ 10807700 w 10807700"/>
              <a:gd name="connsiteY6-130" fmla="*/ 800097 h 1028700"/>
              <a:gd name="connsiteX7-131" fmla="*/ 9728197 w 10807700"/>
              <a:gd name="connsiteY7-132" fmla="*/ 1028700 h 1028700"/>
              <a:gd name="connsiteX8-133" fmla="*/ 711203 w 10807700"/>
              <a:gd name="connsiteY8-134" fmla="*/ 1003300 h 1028700"/>
              <a:gd name="connsiteX9-135" fmla="*/ 0 w 10807700"/>
              <a:gd name="connsiteY9-136" fmla="*/ 800097 h 1028700"/>
              <a:gd name="connsiteX10-137" fmla="*/ 0 w 10807700"/>
              <a:gd name="connsiteY10-138" fmla="*/ 190503 h 1028700"/>
              <a:gd name="connsiteX0-139" fmla="*/ 0 w 10807700"/>
              <a:gd name="connsiteY0-140" fmla="*/ 190503 h 1028700"/>
              <a:gd name="connsiteX1-141" fmla="*/ 520703 w 10807700"/>
              <a:gd name="connsiteY1-142" fmla="*/ 50800 h 1028700"/>
              <a:gd name="connsiteX2-143" fmla="*/ 3771900 w 10807700"/>
              <a:gd name="connsiteY2-144" fmla="*/ 0 h 1028700"/>
              <a:gd name="connsiteX3-145" fmla="*/ 6527800 w 10807700"/>
              <a:gd name="connsiteY3-146" fmla="*/ 50800 h 1028700"/>
              <a:gd name="connsiteX4-147" fmla="*/ 9740897 w 10807700"/>
              <a:gd name="connsiteY4-148" fmla="*/ 12700 h 1028700"/>
              <a:gd name="connsiteX5-149" fmla="*/ 10807700 w 10807700"/>
              <a:gd name="connsiteY5-150" fmla="*/ 190503 h 1028700"/>
              <a:gd name="connsiteX6-151" fmla="*/ 10807700 w 10807700"/>
              <a:gd name="connsiteY6-152" fmla="*/ 800097 h 1028700"/>
              <a:gd name="connsiteX7-153" fmla="*/ 9728197 w 10807700"/>
              <a:gd name="connsiteY7-154" fmla="*/ 1028700 h 1028700"/>
              <a:gd name="connsiteX8-155" fmla="*/ 711203 w 10807700"/>
              <a:gd name="connsiteY8-156" fmla="*/ 1003300 h 1028700"/>
              <a:gd name="connsiteX9-157" fmla="*/ 0 w 10807700"/>
              <a:gd name="connsiteY9-158" fmla="*/ 800097 h 1028700"/>
              <a:gd name="connsiteX10-159" fmla="*/ 0 w 10807700"/>
              <a:gd name="connsiteY10-160" fmla="*/ 190503 h 1028700"/>
              <a:gd name="connsiteX0-161" fmla="*/ 0 w 10807700"/>
              <a:gd name="connsiteY0-162" fmla="*/ 190503 h 1028700"/>
              <a:gd name="connsiteX1-163" fmla="*/ 520703 w 10807700"/>
              <a:gd name="connsiteY1-164" fmla="*/ 50800 h 1028700"/>
              <a:gd name="connsiteX2-165" fmla="*/ 3771900 w 10807700"/>
              <a:gd name="connsiteY2-166" fmla="*/ 0 h 1028700"/>
              <a:gd name="connsiteX3-167" fmla="*/ 6527800 w 10807700"/>
              <a:gd name="connsiteY3-168" fmla="*/ 50800 h 1028700"/>
              <a:gd name="connsiteX4-169" fmla="*/ 9740897 w 10807700"/>
              <a:gd name="connsiteY4-170" fmla="*/ 12700 h 1028700"/>
              <a:gd name="connsiteX5-171" fmla="*/ 10782300 w 10807700"/>
              <a:gd name="connsiteY5-172" fmla="*/ 177803 h 1028700"/>
              <a:gd name="connsiteX6-173" fmla="*/ 10807700 w 10807700"/>
              <a:gd name="connsiteY6-174" fmla="*/ 800097 h 1028700"/>
              <a:gd name="connsiteX7-175" fmla="*/ 9728197 w 10807700"/>
              <a:gd name="connsiteY7-176" fmla="*/ 1028700 h 1028700"/>
              <a:gd name="connsiteX8-177" fmla="*/ 711203 w 10807700"/>
              <a:gd name="connsiteY8-178" fmla="*/ 1003300 h 1028700"/>
              <a:gd name="connsiteX9-179" fmla="*/ 0 w 10807700"/>
              <a:gd name="connsiteY9-180" fmla="*/ 800097 h 1028700"/>
              <a:gd name="connsiteX10-181" fmla="*/ 0 w 10807700"/>
              <a:gd name="connsiteY10-182" fmla="*/ 190503 h 1028700"/>
              <a:gd name="connsiteX0-183" fmla="*/ 0 w 10842056"/>
              <a:gd name="connsiteY0-184" fmla="*/ 190503 h 1028700"/>
              <a:gd name="connsiteX1-185" fmla="*/ 520703 w 10842056"/>
              <a:gd name="connsiteY1-186" fmla="*/ 50800 h 1028700"/>
              <a:gd name="connsiteX2-187" fmla="*/ 3771900 w 10842056"/>
              <a:gd name="connsiteY2-188" fmla="*/ 0 h 1028700"/>
              <a:gd name="connsiteX3-189" fmla="*/ 6527800 w 10842056"/>
              <a:gd name="connsiteY3-190" fmla="*/ 50800 h 1028700"/>
              <a:gd name="connsiteX4-191" fmla="*/ 9740897 w 10842056"/>
              <a:gd name="connsiteY4-192" fmla="*/ 12700 h 1028700"/>
              <a:gd name="connsiteX5-193" fmla="*/ 10782300 w 10842056"/>
              <a:gd name="connsiteY5-194" fmla="*/ 177803 h 1028700"/>
              <a:gd name="connsiteX6-195" fmla="*/ 10807700 w 10842056"/>
              <a:gd name="connsiteY6-196" fmla="*/ 800097 h 1028700"/>
              <a:gd name="connsiteX7-197" fmla="*/ 9728197 w 10842056"/>
              <a:gd name="connsiteY7-198" fmla="*/ 1028700 h 1028700"/>
              <a:gd name="connsiteX8-199" fmla="*/ 711203 w 10842056"/>
              <a:gd name="connsiteY8-200" fmla="*/ 1003300 h 1028700"/>
              <a:gd name="connsiteX9-201" fmla="*/ 0 w 10842056"/>
              <a:gd name="connsiteY9-202" fmla="*/ 800097 h 1028700"/>
              <a:gd name="connsiteX10-203" fmla="*/ 0 w 10842056"/>
              <a:gd name="connsiteY10-204" fmla="*/ 190503 h 1028700"/>
              <a:gd name="connsiteX0-205" fmla="*/ 0 w 10851218"/>
              <a:gd name="connsiteY0-206" fmla="*/ 190503 h 1028700"/>
              <a:gd name="connsiteX1-207" fmla="*/ 520703 w 10851218"/>
              <a:gd name="connsiteY1-208" fmla="*/ 50800 h 1028700"/>
              <a:gd name="connsiteX2-209" fmla="*/ 3771900 w 10851218"/>
              <a:gd name="connsiteY2-210" fmla="*/ 0 h 1028700"/>
              <a:gd name="connsiteX3-211" fmla="*/ 6527800 w 10851218"/>
              <a:gd name="connsiteY3-212" fmla="*/ 50800 h 1028700"/>
              <a:gd name="connsiteX4-213" fmla="*/ 9740897 w 10851218"/>
              <a:gd name="connsiteY4-214" fmla="*/ 12700 h 1028700"/>
              <a:gd name="connsiteX5-215" fmla="*/ 10782300 w 10851218"/>
              <a:gd name="connsiteY5-216" fmla="*/ 177803 h 1028700"/>
              <a:gd name="connsiteX6-217" fmla="*/ 10833100 w 10851218"/>
              <a:gd name="connsiteY6-218" fmla="*/ 838197 h 1028700"/>
              <a:gd name="connsiteX7-219" fmla="*/ 9728197 w 10851218"/>
              <a:gd name="connsiteY7-220" fmla="*/ 1028700 h 1028700"/>
              <a:gd name="connsiteX8-221" fmla="*/ 711203 w 10851218"/>
              <a:gd name="connsiteY8-222" fmla="*/ 1003300 h 1028700"/>
              <a:gd name="connsiteX9-223" fmla="*/ 0 w 10851218"/>
              <a:gd name="connsiteY9-224" fmla="*/ 800097 h 1028700"/>
              <a:gd name="connsiteX10-225" fmla="*/ 0 w 10851218"/>
              <a:gd name="connsiteY10-226" fmla="*/ 190503 h 1028700"/>
              <a:gd name="connsiteX0-227" fmla="*/ 0 w 10851218"/>
              <a:gd name="connsiteY0-228" fmla="*/ 190503 h 1028700"/>
              <a:gd name="connsiteX1-229" fmla="*/ 520703 w 10851218"/>
              <a:gd name="connsiteY1-230" fmla="*/ 50800 h 1028700"/>
              <a:gd name="connsiteX2-231" fmla="*/ 3771900 w 10851218"/>
              <a:gd name="connsiteY2-232" fmla="*/ 0 h 1028700"/>
              <a:gd name="connsiteX3-233" fmla="*/ 6527800 w 10851218"/>
              <a:gd name="connsiteY3-234" fmla="*/ 50800 h 1028700"/>
              <a:gd name="connsiteX4-235" fmla="*/ 9740897 w 10851218"/>
              <a:gd name="connsiteY4-236" fmla="*/ 12700 h 1028700"/>
              <a:gd name="connsiteX5-237" fmla="*/ 10782300 w 10851218"/>
              <a:gd name="connsiteY5-238" fmla="*/ 177803 h 1028700"/>
              <a:gd name="connsiteX6-239" fmla="*/ 10833100 w 10851218"/>
              <a:gd name="connsiteY6-240" fmla="*/ 825497 h 1028700"/>
              <a:gd name="connsiteX7-241" fmla="*/ 9728197 w 10851218"/>
              <a:gd name="connsiteY7-242" fmla="*/ 1028700 h 1028700"/>
              <a:gd name="connsiteX8-243" fmla="*/ 711203 w 10851218"/>
              <a:gd name="connsiteY8-244" fmla="*/ 1003300 h 1028700"/>
              <a:gd name="connsiteX9-245" fmla="*/ 0 w 10851218"/>
              <a:gd name="connsiteY9-246" fmla="*/ 800097 h 1028700"/>
              <a:gd name="connsiteX10-247" fmla="*/ 0 w 10851218"/>
              <a:gd name="connsiteY10-248" fmla="*/ 190503 h 1028700"/>
              <a:gd name="connsiteX0-249" fmla="*/ 0 w 10880219"/>
              <a:gd name="connsiteY0-250" fmla="*/ 190503 h 1028700"/>
              <a:gd name="connsiteX1-251" fmla="*/ 520703 w 10880219"/>
              <a:gd name="connsiteY1-252" fmla="*/ 50800 h 1028700"/>
              <a:gd name="connsiteX2-253" fmla="*/ 3771900 w 10880219"/>
              <a:gd name="connsiteY2-254" fmla="*/ 0 h 1028700"/>
              <a:gd name="connsiteX3-255" fmla="*/ 6527800 w 10880219"/>
              <a:gd name="connsiteY3-256" fmla="*/ 50800 h 1028700"/>
              <a:gd name="connsiteX4-257" fmla="*/ 9740897 w 10880219"/>
              <a:gd name="connsiteY4-258" fmla="*/ 12700 h 1028700"/>
              <a:gd name="connsiteX5-259" fmla="*/ 10782300 w 10880219"/>
              <a:gd name="connsiteY5-260" fmla="*/ 177803 h 1028700"/>
              <a:gd name="connsiteX6-261" fmla="*/ 10833100 w 10880219"/>
              <a:gd name="connsiteY6-262" fmla="*/ 825497 h 1028700"/>
              <a:gd name="connsiteX7-263" fmla="*/ 9728197 w 10880219"/>
              <a:gd name="connsiteY7-264" fmla="*/ 1028700 h 1028700"/>
              <a:gd name="connsiteX8-265" fmla="*/ 711203 w 10880219"/>
              <a:gd name="connsiteY8-266" fmla="*/ 1003300 h 1028700"/>
              <a:gd name="connsiteX9-267" fmla="*/ 0 w 10880219"/>
              <a:gd name="connsiteY9-268" fmla="*/ 800097 h 1028700"/>
              <a:gd name="connsiteX10-269" fmla="*/ 0 w 10880219"/>
              <a:gd name="connsiteY10-270" fmla="*/ 190503 h 1028700"/>
              <a:gd name="connsiteX0-271" fmla="*/ 0 w 10880219"/>
              <a:gd name="connsiteY0-272" fmla="*/ 190503 h 1028700"/>
              <a:gd name="connsiteX1-273" fmla="*/ 520703 w 10880219"/>
              <a:gd name="connsiteY1-274" fmla="*/ 50800 h 1028700"/>
              <a:gd name="connsiteX2-275" fmla="*/ 3771900 w 10880219"/>
              <a:gd name="connsiteY2-276" fmla="*/ 0 h 1028700"/>
              <a:gd name="connsiteX3-277" fmla="*/ 6527800 w 10880219"/>
              <a:gd name="connsiteY3-278" fmla="*/ 50800 h 1028700"/>
              <a:gd name="connsiteX4-279" fmla="*/ 9740897 w 10880219"/>
              <a:gd name="connsiteY4-280" fmla="*/ 12700 h 1028700"/>
              <a:gd name="connsiteX5-281" fmla="*/ 10782300 w 10880219"/>
              <a:gd name="connsiteY5-282" fmla="*/ 177803 h 1028700"/>
              <a:gd name="connsiteX6-283" fmla="*/ 10833100 w 10880219"/>
              <a:gd name="connsiteY6-284" fmla="*/ 825497 h 1028700"/>
              <a:gd name="connsiteX7-285" fmla="*/ 9728197 w 10880219"/>
              <a:gd name="connsiteY7-286" fmla="*/ 1028700 h 1028700"/>
              <a:gd name="connsiteX8-287" fmla="*/ 711203 w 10880219"/>
              <a:gd name="connsiteY8-288" fmla="*/ 1003300 h 1028700"/>
              <a:gd name="connsiteX9-289" fmla="*/ 50800 w 10880219"/>
              <a:gd name="connsiteY9-290" fmla="*/ 800097 h 1028700"/>
              <a:gd name="connsiteX10-291" fmla="*/ 0 w 10880219"/>
              <a:gd name="connsiteY10-292" fmla="*/ 190503 h 1028700"/>
              <a:gd name="connsiteX0-293" fmla="*/ 0 w 10880219"/>
              <a:gd name="connsiteY0-294" fmla="*/ 190503 h 1028700"/>
              <a:gd name="connsiteX1-295" fmla="*/ 520703 w 10880219"/>
              <a:gd name="connsiteY1-296" fmla="*/ 50800 h 1028700"/>
              <a:gd name="connsiteX2-297" fmla="*/ 3771900 w 10880219"/>
              <a:gd name="connsiteY2-298" fmla="*/ 0 h 1028700"/>
              <a:gd name="connsiteX3-299" fmla="*/ 6527800 w 10880219"/>
              <a:gd name="connsiteY3-300" fmla="*/ 50800 h 1028700"/>
              <a:gd name="connsiteX4-301" fmla="*/ 9740897 w 10880219"/>
              <a:gd name="connsiteY4-302" fmla="*/ 12700 h 1028700"/>
              <a:gd name="connsiteX5-303" fmla="*/ 10782300 w 10880219"/>
              <a:gd name="connsiteY5-304" fmla="*/ 177803 h 1028700"/>
              <a:gd name="connsiteX6-305" fmla="*/ 10833100 w 10880219"/>
              <a:gd name="connsiteY6-306" fmla="*/ 825497 h 1028700"/>
              <a:gd name="connsiteX7-307" fmla="*/ 9728197 w 10880219"/>
              <a:gd name="connsiteY7-308" fmla="*/ 1028700 h 1028700"/>
              <a:gd name="connsiteX8-309" fmla="*/ 711203 w 10880219"/>
              <a:gd name="connsiteY8-310" fmla="*/ 1003300 h 1028700"/>
              <a:gd name="connsiteX9-311" fmla="*/ 50800 w 10880219"/>
              <a:gd name="connsiteY9-312" fmla="*/ 800097 h 1028700"/>
              <a:gd name="connsiteX10-313" fmla="*/ 0 w 10880219"/>
              <a:gd name="connsiteY10-314" fmla="*/ 190503 h 1028700"/>
              <a:gd name="connsiteX0-315" fmla="*/ 0 w 10880219"/>
              <a:gd name="connsiteY0-316" fmla="*/ 190503 h 1028700"/>
              <a:gd name="connsiteX1-317" fmla="*/ 520703 w 10880219"/>
              <a:gd name="connsiteY1-318" fmla="*/ 50800 h 1028700"/>
              <a:gd name="connsiteX2-319" fmla="*/ 3771900 w 10880219"/>
              <a:gd name="connsiteY2-320" fmla="*/ 0 h 1028700"/>
              <a:gd name="connsiteX3-321" fmla="*/ 6527800 w 10880219"/>
              <a:gd name="connsiteY3-322" fmla="*/ 50800 h 1028700"/>
              <a:gd name="connsiteX4-323" fmla="*/ 9740897 w 10880219"/>
              <a:gd name="connsiteY4-324" fmla="*/ 12700 h 1028700"/>
              <a:gd name="connsiteX5-325" fmla="*/ 10782300 w 10880219"/>
              <a:gd name="connsiteY5-326" fmla="*/ 177803 h 1028700"/>
              <a:gd name="connsiteX6-327" fmla="*/ 10833100 w 10880219"/>
              <a:gd name="connsiteY6-328" fmla="*/ 825497 h 1028700"/>
              <a:gd name="connsiteX7-329" fmla="*/ 9728197 w 10880219"/>
              <a:gd name="connsiteY7-330" fmla="*/ 1028700 h 1028700"/>
              <a:gd name="connsiteX8-331" fmla="*/ 711203 w 10880219"/>
              <a:gd name="connsiteY8-332" fmla="*/ 1003300 h 1028700"/>
              <a:gd name="connsiteX9-333" fmla="*/ 50800 w 10880219"/>
              <a:gd name="connsiteY9-334" fmla="*/ 800097 h 1028700"/>
              <a:gd name="connsiteX10-335" fmla="*/ 0 w 10880219"/>
              <a:gd name="connsiteY10-336" fmla="*/ 190503 h 1028700"/>
              <a:gd name="connsiteX0-337" fmla="*/ 0 w 10880219"/>
              <a:gd name="connsiteY0-338" fmla="*/ 279403 h 1028700"/>
              <a:gd name="connsiteX1-339" fmla="*/ 520703 w 10880219"/>
              <a:gd name="connsiteY1-340" fmla="*/ 50800 h 1028700"/>
              <a:gd name="connsiteX2-341" fmla="*/ 3771900 w 10880219"/>
              <a:gd name="connsiteY2-342" fmla="*/ 0 h 1028700"/>
              <a:gd name="connsiteX3-343" fmla="*/ 6527800 w 10880219"/>
              <a:gd name="connsiteY3-344" fmla="*/ 50800 h 1028700"/>
              <a:gd name="connsiteX4-345" fmla="*/ 9740897 w 10880219"/>
              <a:gd name="connsiteY4-346" fmla="*/ 12700 h 1028700"/>
              <a:gd name="connsiteX5-347" fmla="*/ 10782300 w 10880219"/>
              <a:gd name="connsiteY5-348" fmla="*/ 177803 h 1028700"/>
              <a:gd name="connsiteX6-349" fmla="*/ 10833100 w 10880219"/>
              <a:gd name="connsiteY6-350" fmla="*/ 825497 h 1028700"/>
              <a:gd name="connsiteX7-351" fmla="*/ 9728197 w 10880219"/>
              <a:gd name="connsiteY7-352" fmla="*/ 1028700 h 1028700"/>
              <a:gd name="connsiteX8-353" fmla="*/ 711203 w 10880219"/>
              <a:gd name="connsiteY8-354" fmla="*/ 1003300 h 1028700"/>
              <a:gd name="connsiteX9-355" fmla="*/ 50800 w 10880219"/>
              <a:gd name="connsiteY9-356" fmla="*/ 800097 h 1028700"/>
              <a:gd name="connsiteX10-357" fmla="*/ 0 w 10880219"/>
              <a:gd name="connsiteY10-358" fmla="*/ 279403 h 1028700"/>
              <a:gd name="connsiteX0-359" fmla="*/ 0 w 10880219"/>
              <a:gd name="connsiteY0-360" fmla="*/ 279403 h 1028700"/>
              <a:gd name="connsiteX1-361" fmla="*/ 520703 w 10880219"/>
              <a:gd name="connsiteY1-362" fmla="*/ 50800 h 1028700"/>
              <a:gd name="connsiteX2-363" fmla="*/ 3771900 w 10880219"/>
              <a:gd name="connsiteY2-364" fmla="*/ 0 h 1028700"/>
              <a:gd name="connsiteX3-365" fmla="*/ 6527800 w 10880219"/>
              <a:gd name="connsiteY3-366" fmla="*/ 50800 h 1028700"/>
              <a:gd name="connsiteX4-367" fmla="*/ 9740897 w 10880219"/>
              <a:gd name="connsiteY4-368" fmla="*/ 12700 h 1028700"/>
              <a:gd name="connsiteX5-369" fmla="*/ 10782300 w 10880219"/>
              <a:gd name="connsiteY5-370" fmla="*/ 177803 h 1028700"/>
              <a:gd name="connsiteX6-371" fmla="*/ 10833100 w 10880219"/>
              <a:gd name="connsiteY6-372" fmla="*/ 825497 h 1028700"/>
              <a:gd name="connsiteX7-373" fmla="*/ 9728197 w 10880219"/>
              <a:gd name="connsiteY7-374" fmla="*/ 1028700 h 1028700"/>
              <a:gd name="connsiteX8-375" fmla="*/ 698503 w 10880219"/>
              <a:gd name="connsiteY8-376" fmla="*/ 927100 h 1028700"/>
              <a:gd name="connsiteX9-377" fmla="*/ 50800 w 10880219"/>
              <a:gd name="connsiteY9-378" fmla="*/ 800097 h 1028700"/>
              <a:gd name="connsiteX10-379" fmla="*/ 0 w 10880219"/>
              <a:gd name="connsiteY10-380" fmla="*/ 279403 h 1028700"/>
              <a:gd name="connsiteX0-381" fmla="*/ 0 w 10880219"/>
              <a:gd name="connsiteY0-382" fmla="*/ 279403 h 1028700"/>
              <a:gd name="connsiteX1-383" fmla="*/ 520703 w 10880219"/>
              <a:gd name="connsiteY1-384" fmla="*/ 50800 h 1028700"/>
              <a:gd name="connsiteX2-385" fmla="*/ 3771900 w 10880219"/>
              <a:gd name="connsiteY2-386" fmla="*/ 0 h 1028700"/>
              <a:gd name="connsiteX3-387" fmla="*/ 6527800 w 10880219"/>
              <a:gd name="connsiteY3-388" fmla="*/ 50800 h 1028700"/>
              <a:gd name="connsiteX4-389" fmla="*/ 9740897 w 10880219"/>
              <a:gd name="connsiteY4-390" fmla="*/ 12700 h 1028700"/>
              <a:gd name="connsiteX5-391" fmla="*/ 10782300 w 10880219"/>
              <a:gd name="connsiteY5-392" fmla="*/ 177803 h 1028700"/>
              <a:gd name="connsiteX6-393" fmla="*/ 10833100 w 10880219"/>
              <a:gd name="connsiteY6-394" fmla="*/ 825497 h 1028700"/>
              <a:gd name="connsiteX7-395" fmla="*/ 9728197 w 10880219"/>
              <a:gd name="connsiteY7-396" fmla="*/ 1028700 h 1028700"/>
              <a:gd name="connsiteX8-397" fmla="*/ 5003800 w 10880219"/>
              <a:gd name="connsiteY8-398" fmla="*/ 889000 h 1028700"/>
              <a:gd name="connsiteX9-399" fmla="*/ 698503 w 10880219"/>
              <a:gd name="connsiteY9-400" fmla="*/ 927100 h 1028700"/>
              <a:gd name="connsiteX10-401" fmla="*/ 50800 w 10880219"/>
              <a:gd name="connsiteY10-402" fmla="*/ 800097 h 1028700"/>
              <a:gd name="connsiteX11" fmla="*/ 0 w 10880219"/>
              <a:gd name="connsiteY11" fmla="*/ 279403 h 1028700"/>
              <a:gd name="connsiteX0-403" fmla="*/ 0 w 10880219"/>
              <a:gd name="connsiteY0-404" fmla="*/ 279403 h 927100"/>
              <a:gd name="connsiteX1-405" fmla="*/ 520703 w 10880219"/>
              <a:gd name="connsiteY1-406" fmla="*/ 50800 h 927100"/>
              <a:gd name="connsiteX2-407" fmla="*/ 3771900 w 10880219"/>
              <a:gd name="connsiteY2-408" fmla="*/ 0 h 927100"/>
              <a:gd name="connsiteX3-409" fmla="*/ 6527800 w 10880219"/>
              <a:gd name="connsiteY3-410" fmla="*/ 50800 h 927100"/>
              <a:gd name="connsiteX4-411" fmla="*/ 9740897 w 10880219"/>
              <a:gd name="connsiteY4-412" fmla="*/ 12700 h 927100"/>
              <a:gd name="connsiteX5-413" fmla="*/ 10782300 w 10880219"/>
              <a:gd name="connsiteY5-414" fmla="*/ 177803 h 927100"/>
              <a:gd name="connsiteX6-415" fmla="*/ 10833100 w 10880219"/>
              <a:gd name="connsiteY6-416" fmla="*/ 825497 h 927100"/>
              <a:gd name="connsiteX7-417" fmla="*/ 9194797 w 10880219"/>
              <a:gd name="connsiteY7-418" fmla="*/ 889000 h 927100"/>
              <a:gd name="connsiteX8-419" fmla="*/ 5003800 w 10880219"/>
              <a:gd name="connsiteY8-420" fmla="*/ 889000 h 927100"/>
              <a:gd name="connsiteX9-421" fmla="*/ 698503 w 10880219"/>
              <a:gd name="connsiteY9-422" fmla="*/ 927100 h 927100"/>
              <a:gd name="connsiteX10-423" fmla="*/ 50800 w 10880219"/>
              <a:gd name="connsiteY10-424" fmla="*/ 800097 h 927100"/>
              <a:gd name="connsiteX11-425" fmla="*/ 0 w 10880219"/>
              <a:gd name="connsiteY11-426" fmla="*/ 279403 h 927100"/>
              <a:gd name="connsiteX0-427" fmla="*/ 0 w 10827892"/>
              <a:gd name="connsiteY0-428" fmla="*/ 279403 h 927100"/>
              <a:gd name="connsiteX1-429" fmla="*/ 520703 w 10827892"/>
              <a:gd name="connsiteY1-430" fmla="*/ 50800 h 927100"/>
              <a:gd name="connsiteX2-431" fmla="*/ 3771900 w 10827892"/>
              <a:gd name="connsiteY2-432" fmla="*/ 0 h 927100"/>
              <a:gd name="connsiteX3-433" fmla="*/ 6527800 w 10827892"/>
              <a:gd name="connsiteY3-434" fmla="*/ 50800 h 927100"/>
              <a:gd name="connsiteX4-435" fmla="*/ 9740897 w 10827892"/>
              <a:gd name="connsiteY4-436" fmla="*/ 12700 h 927100"/>
              <a:gd name="connsiteX5-437" fmla="*/ 10782300 w 10827892"/>
              <a:gd name="connsiteY5-438" fmla="*/ 177803 h 927100"/>
              <a:gd name="connsiteX6-439" fmla="*/ 10680700 w 10827892"/>
              <a:gd name="connsiteY6-440" fmla="*/ 838197 h 927100"/>
              <a:gd name="connsiteX7-441" fmla="*/ 9194797 w 10827892"/>
              <a:gd name="connsiteY7-442" fmla="*/ 889000 h 927100"/>
              <a:gd name="connsiteX8-443" fmla="*/ 5003800 w 10827892"/>
              <a:gd name="connsiteY8-444" fmla="*/ 889000 h 927100"/>
              <a:gd name="connsiteX9-445" fmla="*/ 698503 w 10827892"/>
              <a:gd name="connsiteY9-446" fmla="*/ 927100 h 927100"/>
              <a:gd name="connsiteX10-447" fmla="*/ 50800 w 10827892"/>
              <a:gd name="connsiteY10-448" fmla="*/ 800097 h 927100"/>
              <a:gd name="connsiteX11-449" fmla="*/ 0 w 10827892"/>
              <a:gd name="connsiteY11-450" fmla="*/ 279403 h 927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115" y="connsiteY10-116"/>
              </a:cxn>
              <a:cxn ang="0">
                <a:pos x="connsiteX11-425" y="connsiteY11-426"/>
              </a:cxn>
            </a:cxnLst>
            <a:rect l="l" t="t" r="r" b="b"/>
            <a:pathLst>
              <a:path w="10827892" h="927100">
                <a:moveTo>
                  <a:pt x="0" y="279403"/>
                </a:moveTo>
                <a:cubicBezTo>
                  <a:pt x="165100" y="80933"/>
                  <a:pt x="436533" y="50800"/>
                  <a:pt x="520703" y="50800"/>
                </a:cubicBezTo>
                <a:cubicBezTo>
                  <a:pt x="1143003" y="23283"/>
                  <a:pt x="2770717" y="0"/>
                  <a:pt x="3771900" y="0"/>
                </a:cubicBezTo>
                <a:cubicBezTo>
                  <a:pt x="4773083" y="0"/>
                  <a:pt x="5374217" y="48683"/>
                  <a:pt x="6527800" y="50800"/>
                </a:cubicBezTo>
                <a:lnTo>
                  <a:pt x="9740897" y="12700"/>
                </a:lnTo>
                <a:cubicBezTo>
                  <a:pt x="9825067" y="12700"/>
                  <a:pt x="10782300" y="93633"/>
                  <a:pt x="10782300" y="177803"/>
                </a:cubicBezTo>
                <a:cubicBezTo>
                  <a:pt x="10905067" y="499534"/>
                  <a:pt x="10748433" y="503766"/>
                  <a:pt x="10680700" y="838197"/>
                </a:cubicBezTo>
                <a:cubicBezTo>
                  <a:pt x="10680700" y="922367"/>
                  <a:pt x="9278967" y="889000"/>
                  <a:pt x="9194797" y="889000"/>
                </a:cubicBezTo>
                <a:lnTo>
                  <a:pt x="5003800" y="889000"/>
                </a:lnTo>
                <a:lnTo>
                  <a:pt x="698503" y="927100"/>
                </a:lnTo>
                <a:cubicBezTo>
                  <a:pt x="614333" y="927100"/>
                  <a:pt x="254000" y="896967"/>
                  <a:pt x="50800" y="800097"/>
                </a:cubicBezTo>
                <a:lnTo>
                  <a:pt x="0" y="279403"/>
                </a:lnTo>
                <a:close/>
              </a:path>
            </a:pathLst>
          </a:cu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mj-lt"/>
              </a:rPr>
              <a:t>VIẾT VÀO VBT</a:t>
            </a:r>
            <a:endParaRPr lang="en-US" sz="4000" b="1">
              <a:solidFill>
                <a:schemeClr val="tx1"/>
              </a:solidFill>
              <a:latin typeface="+mj-lt"/>
            </a:endParaRPr>
          </a:p>
        </p:txBody>
      </p:sp>
      <p:pic>
        <p:nvPicPr>
          <p:cNvPr id="4"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189829" y="291094"/>
            <a:ext cx="3642219" cy="3240000"/>
            <a:chOff x="1189829" y="291094"/>
            <a:chExt cx="3642219" cy="3240000"/>
          </a:xfrm>
        </p:grpSpPr>
        <p:pic>
          <p:nvPicPr>
            <p:cNvPr id="27" name="Picture 26"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21001197">
              <a:off x="1189829" y="291094"/>
              <a:ext cx="3642219" cy="3240000"/>
            </a:xfrm>
            <a:prstGeom prst="rect">
              <a:avLst/>
            </a:prstGeom>
          </p:spPr>
        </p:pic>
        <p:sp>
          <p:nvSpPr>
            <p:cNvPr id="29" name="TextBox 28"/>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C00CC"/>
                  </a:solidFill>
                  <a:effectLst/>
                  <a:uLnTx/>
                  <a:uFillTx/>
                  <a:latin typeface="Aptos" panose="02110004020202020204"/>
                  <a:ea typeface="+mn-ea"/>
                  <a:cs typeface="+mn-cs"/>
                </a:rPr>
                <a:t>Trình bày</a:t>
              </a:r>
              <a:endParaRPr kumimoji="0" lang="en-US" sz="4000" b="1" i="0" u="none" strike="noStrike" kern="1200" cap="none" spc="0" normalizeH="0" baseline="0" noProof="0">
                <a:ln>
                  <a:noFill/>
                </a:ln>
                <a:solidFill>
                  <a:srgbClr val="CC00CC"/>
                </a:solidFill>
                <a:effectLst/>
                <a:uLnTx/>
                <a:uFillTx/>
                <a:latin typeface="Aptos" panose="02110004020202020204"/>
                <a:ea typeface="+mn-ea"/>
                <a:cs typeface="+mn-cs"/>
              </a:endParaRPr>
            </a:p>
          </p:txBody>
        </p:sp>
      </p:grpSp>
      <p:grpSp>
        <p:nvGrpSpPr>
          <p:cNvPr id="34" name="Group 33"/>
          <p:cNvGrpSpPr/>
          <p:nvPr/>
        </p:nvGrpSpPr>
        <p:grpSpPr>
          <a:xfrm>
            <a:off x="7359952" y="291095"/>
            <a:ext cx="3642219" cy="3240000"/>
            <a:chOff x="7359952" y="291095"/>
            <a:chExt cx="3642219" cy="3240000"/>
          </a:xfrm>
        </p:grpSpPr>
        <p:pic>
          <p:nvPicPr>
            <p:cNvPr id="28" name="Picture 27"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598803" flipH="1">
              <a:off x="7359952" y="291095"/>
              <a:ext cx="3642219" cy="3240000"/>
            </a:xfrm>
            <a:prstGeom prst="rect">
              <a:avLst/>
            </a:prstGeom>
          </p:spPr>
        </p:pic>
        <p:sp>
          <p:nvSpPr>
            <p:cNvPr id="30" name="TextBox 29"/>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3399"/>
                  </a:solidFill>
                  <a:effectLst/>
                  <a:uLnTx/>
                  <a:uFillTx/>
                  <a:latin typeface="Aptos" panose="02110004020202020204"/>
                  <a:ea typeface="+mn-ea"/>
                  <a:cs typeface="+mn-cs"/>
                </a:rPr>
                <a:t>Nhận xét</a:t>
              </a:r>
              <a:endParaRPr kumimoji="0" lang="en-US" sz="4000" b="1" i="0" u="none" strike="noStrike" kern="1200" cap="none" spc="0" normalizeH="0" baseline="0" noProof="0">
                <a:ln>
                  <a:noFill/>
                </a:ln>
                <a:solidFill>
                  <a:srgbClr val="FF3399"/>
                </a:solidFill>
                <a:effectLst/>
                <a:uLnTx/>
                <a:uFillTx/>
                <a:latin typeface="Aptos" panose="02110004020202020204"/>
                <a:ea typeface="+mn-ea"/>
                <a:cs typeface="+mn-cs"/>
              </a:endParaRPr>
            </a:p>
          </p:txBody>
        </p:sp>
      </p:grpSp>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1236385">
            <a:off x="196148" y="1315175"/>
            <a:ext cx="4044975" cy="3061263"/>
            <a:chOff x="-656489" y="58911"/>
            <a:chExt cx="4044975" cy="3061263"/>
          </a:xfrm>
        </p:grpSpPr>
        <p:pic>
          <p:nvPicPr>
            <p:cNvPr id="3" name="Picture 2" descr="A picture containing kitchenwar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l="2580" t="6549" r="68924" b="71884"/>
            <a:stretch>
              <a:fillRect/>
            </a:stretch>
          </p:blipFill>
          <p:spPr>
            <a:xfrm>
              <a:off x="-656489" y="58911"/>
              <a:ext cx="4044975" cy="3061263"/>
            </a:xfrm>
            <a:prstGeom prst="rect">
              <a:avLst/>
            </a:prstGeom>
          </p:spPr>
        </p:pic>
        <p:sp>
          <p:nvSpPr>
            <p:cNvPr id="4" name="TextBox 3"/>
            <p:cNvSpPr txBox="1"/>
            <p:nvPr/>
          </p:nvSpPr>
          <p:spPr>
            <a:xfrm rot="21367945">
              <a:off x="-208040" y="757810"/>
              <a:ext cx="309263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990099"/>
                  </a:solidFill>
                  <a:effectLst/>
                  <a:uLnTx/>
                  <a:uFillTx/>
                  <a:latin typeface="Calibri" panose="020F0502020204030204" charset="0"/>
                  <a:ea typeface="+mn-ea"/>
                  <a:cs typeface="Calibri" panose="020F0502020204030204" charset="0"/>
                </a:rPr>
                <a:t>Bài</a:t>
              </a:r>
              <a:r>
                <a:rPr kumimoji="0" lang="en-US" sz="3000" b="1" i="0" u="none" strike="noStrike" kern="1200" cap="none" spc="0" normalizeH="0" baseline="0" noProof="0" dirty="0">
                  <a:ln>
                    <a:noFill/>
                  </a:ln>
                  <a:solidFill>
                    <a:srgbClr val="990099"/>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990099"/>
                  </a:solidFill>
                  <a:effectLst/>
                  <a:uLnTx/>
                  <a:uFillTx/>
                  <a:latin typeface="Calibri" panose="020F0502020204030204" charset="0"/>
                  <a:ea typeface="+mn-ea"/>
                  <a:cs typeface="Calibri" panose="020F0502020204030204" charset="0"/>
                </a:rPr>
                <a:t>viết</a:t>
              </a:r>
              <a:r>
                <a:rPr kumimoji="0" lang="en-US" sz="3000" b="1" i="0" u="none" strike="noStrike" kern="1200" cap="none" spc="0" normalizeH="0" baseline="0" noProof="0" dirty="0">
                  <a:ln>
                    <a:noFill/>
                  </a:ln>
                  <a:solidFill>
                    <a:srgbClr val="990099"/>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err="1">
                  <a:ln>
                    <a:noFill/>
                  </a:ln>
                  <a:solidFill>
                    <a:srgbClr val="990099"/>
                  </a:solidFill>
                  <a:effectLst/>
                  <a:uLnTx/>
                  <a:uFillTx/>
                  <a:latin typeface="Calibri" panose="020F0502020204030204" charset="0"/>
                  <a:ea typeface="+mn-ea"/>
                  <a:cs typeface="Calibri" panose="020F0502020204030204" charset="0"/>
                </a:rPr>
                <a:t>đã</a:t>
              </a:r>
              <a:r>
                <a:rPr kumimoji="0" lang="en-US" sz="3000" b="1" i="0" u="none" strike="noStrike" kern="1200" cap="none" spc="0" normalizeH="0" baseline="0" noProof="0">
                  <a:ln>
                    <a:noFill/>
                  </a:ln>
                  <a:solidFill>
                    <a:srgbClr val="990099"/>
                  </a:solidFill>
                  <a:effectLst/>
                  <a:uLnTx/>
                  <a:uFillTx/>
                  <a:latin typeface="Calibri" panose="020F0502020204030204" charset="0"/>
                  <a:ea typeface="+mn-ea"/>
                  <a:cs typeface="Calibri" panose="020F0502020204030204" charset="0"/>
                </a:rPr>
                <a:t> </a:t>
              </a:r>
              <a:br>
                <a:rPr kumimoji="0" lang="en-US" sz="3000" b="1" i="0" u="none" strike="noStrike" kern="1200" cap="none" spc="0" normalizeH="0" baseline="0" noProof="0">
                  <a:ln>
                    <a:noFill/>
                  </a:ln>
                  <a:solidFill>
                    <a:srgbClr val="990099"/>
                  </a:solidFill>
                  <a:effectLst/>
                  <a:uLnTx/>
                  <a:uFillTx/>
                  <a:latin typeface="Calibri" panose="020F0502020204030204" charset="0"/>
                  <a:ea typeface="+mn-ea"/>
                  <a:cs typeface="Calibri" panose="020F0502020204030204" charset="0"/>
                </a:rPr>
              </a:br>
              <a:r>
                <a:rPr kumimoji="0" lang="en-US" sz="3000" b="1" i="0" u="none" strike="noStrike" kern="1200" cap="none" spc="0" normalizeH="0" baseline="0" noProof="0">
                  <a:ln>
                    <a:noFill/>
                  </a:ln>
                  <a:solidFill>
                    <a:srgbClr val="990099"/>
                  </a:solidFill>
                  <a:effectLst/>
                  <a:uLnTx/>
                  <a:uFillTx/>
                  <a:latin typeface="Calibri" panose="020F0502020204030204" charset="0"/>
                  <a:ea typeface="+mn-ea"/>
                  <a:cs typeface="Calibri" panose="020F0502020204030204" charset="0"/>
                </a:rPr>
                <a:t>đúng </a:t>
              </a:r>
              <a:r>
                <a:rPr kumimoji="0" lang="en-US" sz="3000" b="1" i="0" u="none" strike="noStrike" kern="1200" cap="none" spc="0" normalizeH="0" baseline="0" noProof="0" err="1">
                  <a:ln>
                    <a:noFill/>
                  </a:ln>
                  <a:solidFill>
                    <a:srgbClr val="990099"/>
                  </a:solidFill>
                  <a:effectLst/>
                  <a:uLnTx/>
                  <a:uFillTx/>
                  <a:latin typeface="Calibri" panose="020F0502020204030204" charset="0"/>
                  <a:ea typeface="+mn-ea"/>
                  <a:cs typeface="Calibri" panose="020F0502020204030204" charset="0"/>
                </a:rPr>
                <a:t>yêu</a:t>
              </a:r>
              <a:r>
                <a:rPr kumimoji="0" lang="en-US" sz="3000" b="1" i="0" u="none" strike="noStrike" kern="1200" cap="none" spc="0" normalizeH="0" baseline="0" noProof="0">
                  <a:ln>
                    <a:noFill/>
                  </a:ln>
                  <a:solidFill>
                    <a:srgbClr val="990099"/>
                  </a:solidFill>
                  <a:effectLst/>
                  <a:uLnTx/>
                  <a:uFillTx/>
                  <a:latin typeface="Calibri" panose="020F0502020204030204" charset="0"/>
                  <a:ea typeface="+mn-ea"/>
                  <a:cs typeface="Calibri" panose="020F0502020204030204" charset="0"/>
                </a:rPr>
                <a:t> cầu</a:t>
              </a:r>
              <a:endParaRPr kumimoji="0" lang="en-US" sz="3000" b="1" i="0" u="none" strike="noStrike" kern="1200" cap="none" spc="0" normalizeH="0" baseline="0" noProof="0" dirty="0">
                <a:ln>
                  <a:noFill/>
                </a:ln>
                <a:solidFill>
                  <a:srgbClr val="990099"/>
                </a:solidFill>
                <a:effectLst/>
                <a:uLnTx/>
                <a:uFillTx/>
                <a:latin typeface="Calibri" panose="020F0502020204030204" charset="0"/>
                <a:ea typeface="+mn-ea"/>
                <a:cs typeface="Calibri" panose="020F0502020204030204" charset="0"/>
              </a:endParaRPr>
            </a:p>
          </p:txBody>
        </p:sp>
      </p:grpSp>
      <p:grpSp>
        <p:nvGrpSpPr>
          <p:cNvPr id="5" name="Group 4"/>
          <p:cNvGrpSpPr/>
          <p:nvPr/>
        </p:nvGrpSpPr>
        <p:grpSpPr>
          <a:xfrm>
            <a:off x="4526907" y="1026000"/>
            <a:ext cx="3435353" cy="2520000"/>
            <a:chOff x="0" y="2555695"/>
            <a:chExt cx="3435353" cy="2520000"/>
          </a:xfrm>
        </p:grpSpPr>
        <p:pic>
          <p:nvPicPr>
            <p:cNvPr id="6" name="Picture 5" descr="A picture containing kitchenware&#10;&#10;Description automatically generated"/>
            <p:cNvPicPr>
              <a:picLocks noChangeAspect="1"/>
            </p:cNvPicPr>
            <p:nvPr/>
          </p:nvPicPr>
          <p:blipFill rotWithShape="1">
            <a:blip r:embed="rId3">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l="36020" t="6549" r="34580" b="71884"/>
            <a:stretch>
              <a:fillRect/>
            </a:stretch>
          </p:blipFill>
          <p:spPr>
            <a:xfrm>
              <a:off x="0" y="2555695"/>
              <a:ext cx="3435353" cy="2520000"/>
            </a:xfrm>
            <a:prstGeom prst="rect">
              <a:avLst/>
            </a:prstGeom>
          </p:spPr>
        </p:pic>
        <p:sp>
          <p:nvSpPr>
            <p:cNvPr id="7" name="TextBox 6"/>
            <p:cNvSpPr txBox="1"/>
            <p:nvPr/>
          </p:nvSpPr>
          <p:spPr>
            <a:xfrm>
              <a:off x="239026" y="2950260"/>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135E98"/>
                  </a:solidFill>
                  <a:effectLst/>
                  <a:uLnTx/>
                  <a:uFillTx/>
                  <a:latin typeface="Calibri" panose="020F0502020204030204" charset="0"/>
                  <a:ea typeface="+mn-ea"/>
                  <a:cs typeface="Calibri" panose="020F0502020204030204" charset="0"/>
                </a:rPr>
                <a:t>Bài</a:t>
              </a:r>
              <a:r>
                <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charset="0"/>
                  <a:ea typeface="+mn-ea"/>
                  <a:cs typeface="Calibri" panose="020F0502020204030204" charset="0"/>
                </a:rPr>
                <a:t>viết</a:t>
              </a:r>
              <a:r>
                <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charset="0"/>
                  <a:ea typeface="+mn-ea"/>
                  <a:cs typeface="Calibri" panose="020F0502020204030204" charset="0"/>
                </a:rPr>
                <a:t>có</a:t>
              </a:r>
              <a:r>
                <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charset="0"/>
                  <a:ea typeface="+mn-ea"/>
                  <a:cs typeface="Calibri" panose="020F0502020204030204" charset="0"/>
                </a:rPr>
                <a:t>nhiều</a:t>
              </a:r>
              <a:r>
                <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charset="0"/>
                  <a:ea typeface="+mn-ea"/>
                  <a:cs typeface="Calibri" panose="020F0502020204030204" charset="0"/>
                </a:rPr>
                <a:t>câu</a:t>
              </a:r>
              <a:r>
                <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135E98"/>
                  </a:solidFill>
                  <a:effectLst/>
                  <a:uLnTx/>
                  <a:uFillTx/>
                  <a:latin typeface="Calibri" panose="020F0502020204030204" charset="0"/>
                  <a:ea typeface="+mn-ea"/>
                  <a:cs typeface="Calibri" panose="020F0502020204030204" charset="0"/>
                </a:rPr>
                <a:t>văn</a:t>
              </a:r>
              <a:r>
                <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rPr>
                <a:t> hay</a:t>
              </a:r>
              <a:endParaRPr kumimoji="0" lang="en-US" sz="3000" b="1" i="0" u="none" strike="noStrike" kern="1200" cap="none" spc="0" normalizeH="0" baseline="0" noProof="0" dirty="0">
                <a:ln>
                  <a:noFill/>
                </a:ln>
                <a:solidFill>
                  <a:srgbClr val="135E98"/>
                </a:solidFill>
                <a:effectLst/>
                <a:uLnTx/>
                <a:uFillTx/>
                <a:latin typeface="Calibri" panose="020F0502020204030204" charset="0"/>
                <a:ea typeface="+mn-ea"/>
                <a:cs typeface="Calibri" panose="020F05020202040302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hay)</a:t>
              </a:r>
              <a:endPar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grpSp>
        <p:nvGrpSpPr>
          <p:cNvPr id="13" name="Group 12"/>
          <p:cNvGrpSpPr/>
          <p:nvPr/>
        </p:nvGrpSpPr>
        <p:grpSpPr>
          <a:xfrm>
            <a:off x="-1" y="0"/>
            <a:ext cx="5469755" cy="1476000"/>
            <a:chOff x="-1" y="0"/>
            <a:chExt cx="5469755" cy="1476000"/>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5186" t="37830" r="15924" b="37830"/>
            <a:stretch>
              <a:fillRect/>
            </a:stretch>
          </p:blipFill>
          <p:spPr>
            <a:xfrm flipH="1">
              <a:off x="-1" y="0"/>
              <a:ext cx="5469755" cy="1476000"/>
            </a:xfrm>
            <a:prstGeom prst="rect">
              <a:avLst/>
            </a:prstGeom>
          </p:spPr>
        </p:pic>
        <p:sp>
          <p:nvSpPr>
            <p:cNvPr id="15" name="TextBox 14"/>
            <p:cNvSpPr txBox="1"/>
            <p:nvPr/>
          </p:nvSpPr>
          <p:spPr>
            <a:xfrm>
              <a:off x="1453560" y="211877"/>
              <a:ext cx="3268780" cy="646331"/>
            </a:xfrm>
            <a:prstGeom prst="rect">
              <a:avLst/>
            </a:prstGeom>
            <a:noFill/>
          </p:spPr>
          <p:txBody>
            <a:bodyPr wrap="non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Trao đổi bài viết</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pic>
        <p:nvPicPr>
          <p:cNvPr id="16" name="Picture 15"/>
          <p:cNvPicPr>
            <a:picLocks noChangeAspect="1"/>
          </p:cNvPicPr>
          <p:nvPr/>
        </p:nvPicPr>
        <p:blipFill rotWithShape="1">
          <a:blip r:embed="rId5"/>
          <a:srcRect t="67518" b="13457"/>
          <a:stretch>
            <a:fillRect/>
          </a:stretch>
        </p:blipFill>
        <p:spPr>
          <a:xfrm>
            <a:off x="-1" y="5148819"/>
            <a:ext cx="12192001" cy="1709181"/>
          </a:xfrm>
          <a:prstGeom prst="rect">
            <a:avLst/>
          </a:prstGeom>
        </p:spPr>
      </p:pic>
      <p:pic>
        <p:nvPicPr>
          <p:cNvPr id="12" name="Picture 11" descr="A group of people wearing clothing&#10;&#10;Description automatically generated with low confidence"/>
          <p:cNvPicPr>
            <a:picLocks noChangeAspect="1"/>
          </p:cNvPicPr>
          <p:nvPr/>
        </p:nvPicPr>
        <p:blipFill rotWithShape="1">
          <a:blip r:embed="rId6" cstate="print">
            <a:extLst>
              <a:ext uri="{28A0092B-C50C-407E-A947-70E740481C1C}">
                <a14:useLocalDpi xmlns:a14="http://schemas.microsoft.com/office/drawing/2010/main" val="0"/>
              </a:ext>
            </a:extLst>
          </a:blip>
          <a:srcRect l="5658" t="14917" r="10003" b="14917"/>
          <a:stretch>
            <a:fillRect/>
          </a:stretch>
        </p:blipFill>
        <p:spPr>
          <a:xfrm>
            <a:off x="2481068" y="3294000"/>
            <a:ext cx="7110377" cy="3564000"/>
          </a:xfrm>
          <a:prstGeom prst="rect">
            <a:avLst/>
          </a:prstGeom>
        </p:spPr>
      </p:pic>
      <p:pic>
        <p:nvPicPr>
          <p:cNvPr id="17" name="Picture 16"/>
          <p:cNvPicPr>
            <a:picLocks noChangeAspect="1"/>
          </p:cNvPicPr>
          <p:nvPr/>
        </p:nvPicPr>
        <p:blipFill>
          <a:blip r:embed="rId7"/>
          <a:stretch>
            <a:fillRect/>
          </a:stretch>
        </p:blipFill>
        <p:spPr>
          <a:xfrm>
            <a:off x="10148508" y="0"/>
            <a:ext cx="2043492" cy="2052000"/>
          </a:xfrm>
          <a:prstGeom prst="rect">
            <a:avLst/>
          </a:prstGeom>
        </p:spPr>
      </p:pic>
      <p:grpSp>
        <p:nvGrpSpPr>
          <p:cNvPr id="8" name="Group 7"/>
          <p:cNvGrpSpPr/>
          <p:nvPr/>
        </p:nvGrpSpPr>
        <p:grpSpPr>
          <a:xfrm rot="585623">
            <a:off x="8408802" y="1226549"/>
            <a:ext cx="3356800" cy="2520000"/>
            <a:chOff x="4674842" y="583735"/>
            <a:chExt cx="3356800" cy="2520000"/>
          </a:xfrm>
        </p:grpSpPr>
        <p:pic>
          <p:nvPicPr>
            <p:cNvPr id="9" name="Picture 8" descr="A picture containing kitchenware&#10;&#10;Description automatically generated"/>
            <p:cNvPicPr>
              <a:picLocks noChangeAspect="1"/>
            </p:cNvPicPr>
            <p:nvPr/>
          </p:nvPicPr>
          <p:blipFill rotWithShape="1">
            <a:blip r:embed="rId8">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l="70324" t="6549" r="949" b="71884"/>
            <a:stretch>
              <a:fillRect/>
            </a:stretch>
          </p:blipFill>
          <p:spPr>
            <a:xfrm>
              <a:off x="4674842" y="583735"/>
              <a:ext cx="3356800" cy="2520000"/>
            </a:xfrm>
            <a:prstGeom prst="rect">
              <a:avLst/>
            </a:prstGeom>
          </p:spPr>
        </p:pic>
        <p:sp>
          <p:nvSpPr>
            <p:cNvPr id="10" name="TextBox 9"/>
            <p:cNvSpPr txBox="1"/>
            <p:nvPr/>
          </p:nvSpPr>
          <p:spPr>
            <a:xfrm>
              <a:off x="5223925" y="984120"/>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FF0066"/>
                  </a:solidFill>
                  <a:effectLst/>
                  <a:uLnTx/>
                  <a:uFillTx/>
                  <a:latin typeface="Calibri" panose="020F0502020204030204" charset="0"/>
                  <a:ea typeface="+mn-ea"/>
                  <a:cs typeface="Calibri" panose="020F050202020403020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charset="0"/>
                  <a:ea typeface="+mn-ea"/>
                  <a:cs typeface="Calibri" panose="020F050202020403020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charset="0"/>
                  <a:ea typeface="+mn-ea"/>
                  <a:cs typeface="Calibri" panose="020F050202020403020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charset="0"/>
                  <a:ea typeface="+mn-ea"/>
                  <a:cs typeface="Calibri" panose="020F050202020403020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charset="0"/>
                  <a:ea typeface="+mn-ea"/>
                  <a:cs typeface="Calibri" panose="020F050202020403020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charset="0"/>
                  <a:ea typeface="+mn-ea"/>
                  <a:cs typeface="Calibri" panose="020F050202020403020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charset="0"/>
                <a:ea typeface="+mn-ea"/>
                <a:cs typeface="Calibri" panose="020F05020202040302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endParaRPr kumimoji="0" lang="en-US" sz="3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Trò-chơi-chíu.wav"/>
                                            </p:tgtEl>
                                          </p:cMediaNode>
                                        </p:audio>
                                      </p:sub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Trò-chơi-chíu.wav"/>
                                            </p:tgtEl>
                                          </p:cMediaNode>
                                        </p:audio>
                                      </p:sub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0"/>
            <a:ext cx="5469755" cy="1476000"/>
            <a:chOff x="-1" y="0"/>
            <a:chExt cx="5469755" cy="1476000"/>
          </a:xfrm>
        </p:grpSpPr>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l="15186" t="37830" r="15924" b="37830"/>
            <a:stretch>
              <a:fillRect/>
            </a:stretch>
          </p:blipFill>
          <p:spPr>
            <a:xfrm flipH="1">
              <a:off x="-1" y="0"/>
              <a:ext cx="5469755" cy="1476000"/>
            </a:xfrm>
            <a:prstGeom prst="rect">
              <a:avLst/>
            </a:prstGeom>
          </p:spPr>
        </p:pic>
        <p:sp>
          <p:nvSpPr>
            <p:cNvPr id="15" name="TextBox 14"/>
            <p:cNvSpPr txBox="1"/>
            <p:nvPr/>
          </p:nvSpPr>
          <p:spPr>
            <a:xfrm>
              <a:off x="1682160" y="179221"/>
              <a:ext cx="2824812" cy="707886"/>
            </a:xfrm>
            <a:prstGeom prst="rect">
              <a:avLst/>
            </a:prstGeom>
            <a:noFill/>
          </p:spPr>
          <p:txBody>
            <a:bodyPr wrap="non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Bài làm mẫu</a:t>
              </a:r>
              <a:endPar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21" name="Group 20"/>
          <p:cNvGrpSpPr/>
          <p:nvPr/>
        </p:nvGrpSpPr>
        <p:grpSpPr>
          <a:xfrm>
            <a:off x="1189127" y="2500513"/>
            <a:ext cx="9648206" cy="928487"/>
            <a:chOff x="1383341" y="1290771"/>
            <a:chExt cx="9720000" cy="4320000"/>
          </a:xfrm>
        </p:grpSpPr>
        <p:sp>
          <p:nvSpPr>
            <p:cNvPr id="22" name="Rectangle: Rounded Corners 21"/>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23" name="TextBox 22"/>
            <p:cNvSpPr txBox="1"/>
            <p:nvPr/>
          </p:nvSpPr>
          <p:spPr>
            <a:xfrm>
              <a:off x="1676440" y="2066260"/>
              <a:ext cx="9300574" cy="10380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a:ln>
                    <a:noFill/>
                  </a:ln>
                  <a:solidFill>
                    <a:srgbClr val="CC0099"/>
                  </a:solidFill>
                  <a:effectLst/>
                  <a:uLnTx/>
                  <a:uFillTx/>
                  <a:latin typeface="Calibri" panose="020F0502020204030204" charset="0"/>
                  <a:ea typeface="+mn-ea"/>
                  <a:cs typeface="Calibri" panose="020F0502020204030204" charset="0"/>
                </a:rPr>
                <a:t>Con </a:t>
              </a:r>
              <a:r>
                <a:rPr lang="en-US" sz="3000" b="1">
                  <a:solidFill>
                    <a:srgbClr val="CC0099"/>
                  </a:solidFill>
                  <a:latin typeface="Calibri" panose="020F0502020204030204" charset="0"/>
                  <a:cs typeface="Calibri" panose="020F0502020204030204" charset="0"/>
                </a:rPr>
                <a:t>đường nơi em đi học hàng ngày thật đẹp và gần gũi.</a:t>
              </a:r>
              <a:endParaRPr kumimoji="0" lang="en-US" sz="3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7" name="Picture 16"/>
          <p:cNvPicPr>
            <a:picLocks noChangeAspect="1"/>
          </p:cNvPicPr>
          <p:nvPr/>
        </p:nvPicPr>
        <p:blipFill>
          <a:blip r:embed="rId2"/>
          <a:stretch>
            <a:fillRect/>
          </a:stretch>
        </p:blipFill>
        <p:spPr>
          <a:xfrm>
            <a:off x="10148508" y="0"/>
            <a:ext cx="2043492" cy="2052000"/>
          </a:xfrm>
          <a:prstGeom prst="rect">
            <a:avLst/>
          </a:prstGeom>
        </p:spPr>
      </p:pic>
      <p:pic>
        <p:nvPicPr>
          <p:cNvPr id="16" name="Picture 15"/>
          <p:cNvPicPr>
            <a:picLocks noChangeAspect="1"/>
          </p:cNvPicPr>
          <p:nvPr/>
        </p:nvPicPr>
        <p:blipFill rotWithShape="1">
          <a:blip r:embed="rId3"/>
          <a:srcRect t="67518" b="13457"/>
          <a:stretch>
            <a:fillRect/>
          </a:stretch>
        </p:blipFill>
        <p:spPr>
          <a:xfrm>
            <a:off x="-1" y="5148819"/>
            <a:ext cx="12192001" cy="1709181"/>
          </a:xfrm>
          <a:prstGeom prst="rect">
            <a:avLst/>
          </a:prstGeom>
        </p:spPr>
      </p:pic>
      <p:pic>
        <p:nvPicPr>
          <p:cNvPr id="2" name="Picture 1"/>
          <p:cNvPicPr>
            <a:picLocks noChangeAspect="1"/>
          </p:cNvPicPr>
          <p:nvPr/>
        </p:nvPicPr>
        <p:blipFill>
          <a:blip r:embed="rId4"/>
          <a:stretch>
            <a:fillRect/>
          </a:stretch>
        </p:blipFill>
        <p:spPr>
          <a:xfrm>
            <a:off x="3254411" y="794408"/>
            <a:ext cx="6456094" cy="17216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56"/>
          <p:cNvSpPr/>
          <p:nvPr/>
        </p:nvSpPr>
        <p:spPr>
          <a:xfrm>
            <a:off x="1893962" y="2007046"/>
            <a:ext cx="8689240" cy="3326953"/>
          </a:xfrm>
          <a:custGeom>
            <a:avLst/>
            <a:gdLst>
              <a:gd name="connsiteX0" fmla="*/ 0 w 8689240"/>
              <a:gd name="connsiteY0" fmla="*/ 554503 h 3326953"/>
              <a:gd name="connsiteX1" fmla="*/ 554503 w 8689240"/>
              <a:gd name="connsiteY1" fmla="*/ 0 h 3326953"/>
              <a:gd name="connsiteX2" fmla="*/ 1137598 w 8689240"/>
              <a:gd name="connsiteY2" fmla="*/ 0 h 3326953"/>
              <a:gd name="connsiteX3" fmla="*/ 1872298 w 8689240"/>
              <a:gd name="connsiteY3" fmla="*/ 0 h 3326953"/>
              <a:gd name="connsiteX4" fmla="*/ 2606997 w 8689240"/>
              <a:gd name="connsiteY4" fmla="*/ 0 h 3326953"/>
              <a:gd name="connsiteX5" fmla="*/ 3341697 w 8689240"/>
              <a:gd name="connsiteY5" fmla="*/ 0 h 3326953"/>
              <a:gd name="connsiteX6" fmla="*/ 3697385 w 8689240"/>
              <a:gd name="connsiteY6" fmla="*/ 0 h 3326953"/>
              <a:gd name="connsiteX7" fmla="*/ 4204677 w 8689240"/>
              <a:gd name="connsiteY7" fmla="*/ 0 h 3326953"/>
              <a:gd name="connsiteX8" fmla="*/ 4863574 w 8689240"/>
              <a:gd name="connsiteY8" fmla="*/ 0 h 3326953"/>
              <a:gd name="connsiteX9" fmla="*/ 5219262 w 8689240"/>
              <a:gd name="connsiteY9" fmla="*/ 0 h 3326953"/>
              <a:gd name="connsiteX10" fmla="*/ 5726555 w 8689240"/>
              <a:gd name="connsiteY10" fmla="*/ 0 h 3326953"/>
              <a:gd name="connsiteX11" fmla="*/ 6082243 w 8689240"/>
              <a:gd name="connsiteY11" fmla="*/ 0 h 3326953"/>
              <a:gd name="connsiteX12" fmla="*/ 6513733 w 8689240"/>
              <a:gd name="connsiteY12" fmla="*/ 0 h 3326953"/>
              <a:gd name="connsiteX13" fmla="*/ 6945223 w 8689240"/>
              <a:gd name="connsiteY13" fmla="*/ 0 h 3326953"/>
              <a:gd name="connsiteX14" fmla="*/ 7376714 w 8689240"/>
              <a:gd name="connsiteY14" fmla="*/ 0 h 3326953"/>
              <a:gd name="connsiteX15" fmla="*/ 8134737 w 8689240"/>
              <a:gd name="connsiteY15" fmla="*/ 0 h 3326953"/>
              <a:gd name="connsiteX16" fmla="*/ 8689240 w 8689240"/>
              <a:gd name="connsiteY16" fmla="*/ 554503 h 3326953"/>
              <a:gd name="connsiteX17" fmla="*/ 8689240 w 8689240"/>
              <a:gd name="connsiteY17" fmla="*/ 1108990 h 3326953"/>
              <a:gd name="connsiteX18" fmla="*/ 8689240 w 8689240"/>
              <a:gd name="connsiteY18" fmla="*/ 1641297 h 3326953"/>
              <a:gd name="connsiteX19" fmla="*/ 8689240 w 8689240"/>
              <a:gd name="connsiteY19" fmla="*/ 2151425 h 3326953"/>
              <a:gd name="connsiteX20" fmla="*/ 8689240 w 8689240"/>
              <a:gd name="connsiteY20" fmla="*/ 2772450 h 3326953"/>
              <a:gd name="connsiteX21" fmla="*/ 8134737 w 8689240"/>
              <a:gd name="connsiteY21" fmla="*/ 3326953 h 3326953"/>
              <a:gd name="connsiteX22" fmla="*/ 7779049 w 8689240"/>
              <a:gd name="connsiteY22" fmla="*/ 3326953 h 3326953"/>
              <a:gd name="connsiteX23" fmla="*/ 7271757 w 8689240"/>
              <a:gd name="connsiteY23" fmla="*/ 3326953 h 3326953"/>
              <a:gd name="connsiteX24" fmla="*/ 6688662 w 8689240"/>
              <a:gd name="connsiteY24" fmla="*/ 3326953 h 3326953"/>
              <a:gd name="connsiteX25" fmla="*/ 6257171 w 8689240"/>
              <a:gd name="connsiteY25" fmla="*/ 3326953 h 3326953"/>
              <a:gd name="connsiteX26" fmla="*/ 5598274 w 8689240"/>
              <a:gd name="connsiteY26" fmla="*/ 3326953 h 3326953"/>
              <a:gd name="connsiteX27" fmla="*/ 5090982 w 8689240"/>
              <a:gd name="connsiteY27" fmla="*/ 3326953 h 3326953"/>
              <a:gd name="connsiteX28" fmla="*/ 4432084 w 8689240"/>
              <a:gd name="connsiteY28" fmla="*/ 3326953 h 3326953"/>
              <a:gd name="connsiteX29" fmla="*/ 3848989 w 8689240"/>
              <a:gd name="connsiteY29" fmla="*/ 3326953 h 3326953"/>
              <a:gd name="connsiteX30" fmla="*/ 3417499 w 8689240"/>
              <a:gd name="connsiteY30" fmla="*/ 3326953 h 3326953"/>
              <a:gd name="connsiteX31" fmla="*/ 3061811 w 8689240"/>
              <a:gd name="connsiteY31" fmla="*/ 3326953 h 3326953"/>
              <a:gd name="connsiteX32" fmla="*/ 2554519 w 8689240"/>
              <a:gd name="connsiteY32" fmla="*/ 3326953 h 3326953"/>
              <a:gd name="connsiteX33" fmla="*/ 2047226 w 8689240"/>
              <a:gd name="connsiteY33" fmla="*/ 3326953 h 3326953"/>
              <a:gd name="connsiteX34" fmla="*/ 1312526 w 8689240"/>
              <a:gd name="connsiteY34" fmla="*/ 3326953 h 3326953"/>
              <a:gd name="connsiteX35" fmla="*/ 554503 w 8689240"/>
              <a:gd name="connsiteY35" fmla="*/ 3326953 h 3326953"/>
              <a:gd name="connsiteX36" fmla="*/ 0 w 8689240"/>
              <a:gd name="connsiteY36" fmla="*/ 2772450 h 3326953"/>
              <a:gd name="connsiteX37" fmla="*/ 0 w 8689240"/>
              <a:gd name="connsiteY37" fmla="*/ 2195784 h 3326953"/>
              <a:gd name="connsiteX38" fmla="*/ 0 w 8689240"/>
              <a:gd name="connsiteY38" fmla="*/ 1707835 h 3326953"/>
              <a:gd name="connsiteX39" fmla="*/ 0 w 8689240"/>
              <a:gd name="connsiteY39" fmla="*/ 1153349 h 3326953"/>
              <a:gd name="connsiteX40" fmla="*/ 0 w 8689240"/>
              <a:gd name="connsiteY40" fmla="*/ 554503 h 332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89240" h="3326953" fill="none" extrusionOk="0">
                <a:moveTo>
                  <a:pt x="0" y="554503"/>
                </a:moveTo>
                <a:cubicBezTo>
                  <a:pt x="-53677" y="314038"/>
                  <a:pt x="200706" y="-13371"/>
                  <a:pt x="554503" y="0"/>
                </a:cubicBezTo>
                <a:cubicBezTo>
                  <a:pt x="784688" y="-19831"/>
                  <a:pt x="907807" y="34403"/>
                  <a:pt x="1137598" y="0"/>
                </a:cubicBezTo>
                <a:cubicBezTo>
                  <a:pt x="1367389" y="-34403"/>
                  <a:pt x="1623777" y="77840"/>
                  <a:pt x="1872298" y="0"/>
                </a:cubicBezTo>
                <a:cubicBezTo>
                  <a:pt x="2120819" y="-77840"/>
                  <a:pt x="2242267" y="73732"/>
                  <a:pt x="2606997" y="0"/>
                </a:cubicBezTo>
                <a:cubicBezTo>
                  <a:pt x="2971727" y="-73732"/>
                  <a:pt x="3135266" y="71952"/>
                  <a:pt x="3341697" y="0"/>
                </a:cubicBezTo>
                <a:cubicBezTo>
                  <a:pt x="3548128" y="-71952"/>
                  <a:pt x="3526034" y="12698"/>
                  <a:pt x="3697385" y="0"/>
                </a:cubicBezTo>
                <a:cubicBezTo>
                  <a:pt x="3868736" y="-12698"/>
                  <a:pt x="3984876" y="41337"/>
                  <a:pt x="4204677" y="0"/>
                </a:cubicBezTo>
                <a:cubicBezTo>
                  <a:pt x="4424478" y="-41337"/>
                  <a:pt x="4534526" y="63470"/>
                  <a:pt x="4863574" y="0"/>
                </a:cubicBezTo>
                <a:cubicBezTo>
                  <a:pt x="5192622" y="-63470"/>
                  <a:pt x="5111973" y="33523"/>
                  <a:pt x="5219262" y="0"/>
                </a:cubicBezTo>
                <a:cubicBezTo>
                  <a:pt x="5326551" y="-33523"/>
                  <a:pt x="5576692" y="47949"/>
                  <a:pt x="5726555" y="0"/>
                </a:cubicBezTo>
                <a:cubicBezTo>
                  <a:pt x="5876418" y="-47949"/>
                  <a:pt x="5919986" y="41109"/>
                  <a:pt x="6082243" y="0"/>
                </a:cubicBezTo>
                <a:cubicBezTo>
                  <a:pt x="6244500" y="-41109"/>
                  <a:pt x="6313270" y="16722"/>
                  <a:pt x="6513733" y="0"/>
                </a:cubicBezTo>
                <a:cubicBezTo>
                  <a:pt x="6714196" y="-16722"/>
                  <a:pt x="6746897" y="29613"/>
                  <a:pt x="6945223" y="0"/>
                </a:cubicBezTo>
                <a:cubicBezTo>
                  <a:pt x="7143549" y="-29613"/>
                  <a:pt x="7165609" y="34375"/>
                  <a:pt x="7376714" y="0"/>
                </a:cubicBezTo>
                <a:cubicBezTo>
                  <a:pt x="7587819" y="-34375"/>
                  <a:pt x="7780256" y="28345"/>
                  <a:pt x="8134737" y="0"/>
                </a:cubicBezTo>
                <a:cubicBezTo>
                  <a:pt x="8455911" y="47742"/>
                  <a:pt x="8677814" y="255999"/>
                  <a:pt x="8689240" y="554503"/>
                </a:cubicBezTo>
                <a:cubicBezTo>
                  <a:pt x="8702301" y="669743"/>
                  <a:pt x="8682857" y="984708"/>
                  <a:pt x="8689240" y="1108990"/>
                </a:cubicBezTo>
                <a:cubicBezTo>
                  <a:pt x="8695623" y="1233272"/>
                  <a:pt x="8650848" y="1382499"/>
                  <a:pt x="8689240" y="1641297"/>
                </a:cubicBezTo>
                <a:cubicBezTo>
                  <a:pt x="8727632" y="1900095"/>
                  <a:pt x="8663795" y="1899435"/>
                  <a:pt x="8689240" y="2151425"/>
                </a:cubicBezTo>
                <a:cubicBezTo>
                  <a:pt x="8714685" y="2403415"/>
                  <a:pt x="8671003" y="2569896"/>
                  <a:pt x="8689240" y="2772450"/>
                </a:cubicBezTo>
                <a:cubicBezTo>
                  <a:pt x="8670918" y="3165369"/>
                  <a:pt x="8496286" y="3326512"/>
                  <a:pt x="8134737" y="3326953"/>
                </a:cubicBezTo>
                <a:cubicBezTo>
                  <a:pt x="8020462" y="3327535"/>
                  <a:pt x="7902845" y="3293428"/>
                  <a:pt x="7779049" y="3326953"/>
                </a:cubicBezTo>
                <a:cubicBezTo>
                  <a:pt x="7655253" y="3360478"/>
                  <a:pt x="7465120" y="3322069"/>
                  <a:pt x="7271757" y="3326953"/>
                </a:cubicBezTo>
                <a:cubicBezTo>
                  <a:pt x="7078394" y="3331837"/>
                  <a:pt x="6917409" y="3295485"/>
                  <a:pt x="6688662" y="3326953"/>
                </a:cubicBezTo>
                <a:cubicBezTo>
                  <a:pt x="6459916" y="3358421"/>
                  <a:pt x="6455156" y="3284101"/>
                  <a:pt x="6257171" y="3326953"/>
                </a:cubicBezTo>
                <a:cubicBezTo>
                  <a:pt x="6059186" y="3369805"/>
                  <a:pt x="5789551" y="3300064"/>
                  <a:pt x="5598274" y="3326953"/>
                </a:cubicBezTo>
                <a:cubicBezTo>
                  <a:pt x="5406997" y="3353842"/>
                  <a:pt x="5258420" y="3270302"/>
                  <a:pt x="5090982" y="3326953"/>
                </a:cubicBezTo>
                <a:cubicBezTo>
                  <a:pt x="4923544" y="3383604"/>
                  <a:pt x="4731932" y="3301633"/>
                  <a:pt x="4432084" y="3326953"/>
                </a:cubicBezTo>
                <a:cubicBezTo>
                  <a:pt x="4132236" y="3352273"/>
                  <a:pt x="4108331" y="3265366"/>
                  <a:pt x="3848989" y="3326953"/>
                </a:cubicBezTo>
                <a:cubicBezTo>
                  <a:pt x="3589648" y="3388540"/>
                  <a:pt x="3536445" y="3294231"/>
                  <a:pt x="3417499" y="3326953"/>
                </a:cubicBezTo>
                <a:cubicBezTo>
                  <a:pt x="3298553" y="3359675"/>
                  <a:pt x="3196157" y="3292546"/>
                  <a:pt x="3061811" y="3326953"/>
                </a:cubicBezTo>
                <a:cubicBezTo>
                  <a:pt x="2927465" y="3361360"/>
                  <a:pt x="2774136" y="3289546"/>
                  <a:pt x="2554519" y="3326953"/>
                </a:cubicBezTo>
                <a:cubicBezTo>
                  <a:pt x="2334902" y="3364360"/>
                  <a:pt x="2161872" y="3266132"/>
                  <a:pt x="2047226" y="3326953"/>
                </a:cubicBezTo>
                <a:cubicBezTo>
                  <a:pt x="1932580" y="3387774"/>
                  <a:pt x="1539006" y="3277167"/>
                  <a:pt x="1312526" y="3326953"/>
                </a:cubicBezTo>
                <a:cubicBezTo>
                  <a:pt x="1086046" y="3376739"/>
                  <a:pt x="785631" y="3287856"/>
                  <a:pt x="554503" y="3326953"/>
                </a:cubicBezTo>
                <a:cubicBezTo>
                  <a:pt x="240469" y="3362971"/>
                  <a:pt x="67027" y="3056386"/>
                  <a:pt x="0" y="2772450"/>
                </a:cubicBezTo>
                <a:cubicBezTo>
                  <a:pt x="-69130" y="2512157"/>
                  <a:pt x="46722" y="2352374"/>
                  <a:pt x="0" y="2195784"/>
                </a:cubicBezTo>
                <a:cubicBezTo>
                  <a:pt x="-46722" y="2039194"/>
                  <a:pt x="41953" y="1927969"/>
                  <a:pt x="0" y="1707835"/>
                </a:cubicBezTo>
                <a:cubicBezTo>
                  <a:pt x="-41953" y="1487701"/>
                  <a:pt x="34973" y="1329904"/>
                  <a:pt x="0" y="1153349"/>
                </a:cubicBezTo>
                <a:cubicBezTo>
                  <a:pt x="-34973" y="976794"/>
                  <a:pt x="1802" y="729766"/>
                  <a:pt x="0" y="554503"/>
                </a:cubicBezTo>
                <a:close/>
              </a:path>
              <a:path w="8689240" h="3326953" stroke="0" extrusionOk="0">
                <a:moveTo>
                  <a:pt x="0" y="554503"/>
                </a:moveTo>
                <a:cubicBezTo>
                  <a:pt x="33896" y="180616"/>
                  <a:pt x="265397" y="46447"/>
                  <a:pt x="554503" y="0"/>
                </a:cubicBezTo>
                <a:cubicBezTo>
                  <a:pt x="905852" y="-33580"/>
                  <a:pt x="1113783" y="1898"/>
                  <a:pt x="1289203" y="0"/>
                </a:cubicBezTo>
                <a:cubicBezTo>
                  <a:pt x="1464623" y="-1898"/>
                  <a:pt x="1580010" y="22267"/>
                  <a:pt x="1796495" y="0"/>
                </a:cubicBezTo>
                <a:cubicBezTo>
                  <a:pt x="2012980" y="-22267"/>
                  <a:pt x="2266184" y="78745"/>
                  <a:pt x="2455392" y="0"/>
                </a:cubicBezTo>
                <a:cubicBezTo>
                  <a:pt x="2644600" y="-78745"/>
                  <a:pt x="2959239" y="7431"/>
                  <a:pt x="3114290" y="0"/>
                </a:cubicBezTo>
                <a:cubicBezTo>
                  <a:pt x="3269341" y="-7431"/>
                  <a:pt x="3442268" y="52284"/>
                  <a:pt x="3697385" y="0"/>
                </a:cubicBezTo>
                <a:cubicBezTo>
                  <a:pt x="3952503" y="-52284"/>
                  <a:pt x="4243829" y="22449"/>
                  <a:pt x="4432084" y="0"/>
                </a:cubicBezTo>
                <a:cubicBezTo>
                  <a:pt x="4620339" y="-22449"/>
                  <a:pt x="4682557" y="4144"/>
                  <a:pt x="4787772" y="0"/>
                </a:cubicBezTo>
                <a:cubicBezTo>
                  <a:pt x="4892987" y="-4144"/>
                  <a:pt x="5270642" y="43170"/>
                  <a:pt x="5446669" y="0"/>
                </a:cubicBezTo>
                <a:cubicBezTo>
                  <a:pt x="5622696" y="-43170"/>
                  <a:pt x="6011854" y="53966"/>
                  <a:pt x="6181369" y="0"/>
                </a:cubicBezTo>
                <a:cubicBezTo>
                  <a:pt x="6350884" y="-53966"/>
                  <a:pt x="6742038" y="29500"/>
                  <a:pt x="6916069" y="0"/>
                </a:cubicBezTo>
                <a:cubicBezTo>
                  <a:pt x="7090100" y="-29500"/>
                  <a:pt x="7830153" y="27557"/>
                  <a:pt x="8134737" y="0"/>
                </a:cubicBezTo>
                <a:cubicBezTo>
                  <a:pt x="8495244" y="5538"/>
                  <a:pt x="8674075" y="265723"/>
                  <a:pt x="8689240" y="554503"/>
                </a:cubicBezTo>
                <a:cubicBezTo>
                  <a:pt x="8728557" y="712508"/>
                  <a:pt x="8664713" y="896653"/>
                  <a:pt x="8689240" y="1086810"/>
                </a:cubicBezTo>
                <a:cubicBezTo>
                  <a:pt x="8713767" y="1276967"/>
                  <a:pt x="8665233" y="1386166"/>
                  <a:pt x="8689240" y="1663477"/>
                </a:cubicBezTo>
                <a:cubicBezTo>
                  <a:pt x="8713247" y="1940788"/>
                  <a:pt x="8644423" y="2006064"/>
                  <a:pt x="8689240" y="2151425"/>
                </a:cubicBezTo>
                <a:cubicBezTo>
                  <a:pt x="8734057" y="2296786"/>
                  <a:pt x="8650836" y="2532423"/>
                  <a:pt x="8689240" y="2772450"/>
                </a:cubicBezTo>
                <a:cubicBezTo>
                  <a:pt x="8707293" y="3024547"/>
                  <a:pt x="8443402" y="3363818"/>
                  <a:pt x="8134737" y="3326953"/>
                </a:cubicBezTo>
                <a:cubicBezTo>
                  <a:pt x="8010001" y="3390573"/>
                  <a:pt x="7823423" y="3285689"/>
                  <a:pt x="7551642" y="3326953"/>
                </a:cubicBezTo>
                <a:cubicBezTo>
                  <a:pt x="7279862" y="3368217"/>
                  <a:pt x="7140800" y="3319467"/>
                  <a:pt x="6892745" y="3326953"/>
                </a:cubicBezTo>
                <a:cubicBezTo>
                  <a:pt x="6644690" y="3334439"/>
                  <a:pt x="6481589" y="3284397"/>
                  <a:pt x="6158045" y="3326953"/>
                </a:cubicBezTo>
                <a:cubicBezTo>
                  <a:pt x="5834501" y="3369509"/>
                  <a:pt x="5828746" y="3308190"/>
                  <a:pt x="5650753" y="3326953"/>
                </a:cubicBezTo>
                <a:cubicBezTo>
                  <a:pt x="5472760" y="3345716"/>
                  <a:pt x="5333509" y="3307813"/>
                  <a:pt x="5067658" y="3326953"/>
                </a:cubicBezTo>
                <a:cubicBezTo>
                  <a:pt x="4801808" y="3346093"/>
                  <a:pt x="4748706" y="3307827"/>
                  <a:pt x="4636167" y="3326953"/>
                </a:cubicBezTo>
                <a:cubicBezTo>
                  <a:pt x="4523628" y="3346079"/>
                  <a:pt x="4162311" y="3299639"/>
                  <a:pt x="3977270" y="3326953"/>
                </a:cubicBezTo>
                <a:cubicBezTo>
                  <a:pt x="3792229" y="3354267"/>
                  <a:pt x="3666983" y="3302517"/>
                  <a:pt x="3469978" y="3326953"/>
                </a:cubicBezTo>
                <a:cubicBezTo>
                  <a:pt x="3272973" y="3351389"/>
                  <a:pt x="3077947" y="3239298"/>
                  <a:pt x="2735278" y="3326953"/>
                </a:cubicBezTo>
                <a:cubicBezTo>
                  <a:pt x="2392609" y="3414608"/>
                  <a:pt x="2362703" y="3300770"/>
                  <a:pt x="2152183" y="3326953"/>
                </a:cubicBezTo>
                <a:cubicBezTo>
                  <a:pt x="1941664" y="3353136"/>
                  <a:pt x="1665701" y="3305910"/>
                  <a:pt x="1417483" y="3326953"/>
                </a:cubicBezTo>
                <a:cubicBezTo>
                  <a:pt x="1169265" y="3347996"/>
                  <a:pt x="1231940" y="3285634"/>
                  <a:pt x="1061796" y="3326953"/>
                </a:cubicBezTo>
                <a:cubicBezTo>
                  <a:pt x="891652" y="3368272"/>
                  <a:pt x="731769" y="3297928"/>
                  <a:pt x="554503" y="3326953"/>
                </a:cubicBezTo>
                <a:cubicBezTo>
                  <a:pt x="258958" y="3385045"/>
                  <a:pt x="7739" y="3097097"/>
                  <a:pt x="0" y="2772450"/>
                </a:cubicBezTo>
                <a:cubicBezTo>
                  <a:pt x="-56059" y="2515763"/>
                  <a:pt x="26388" y="2390188"/>
                  <a:pt x="0" y="2240143"/>
                </a:cubicBezTo>
                <a:cubicBezTo>
                  <a:pt x="-26388" y="2090098"/>
                  <a:pt x="30465" y="1861433"/>
                  <a:pt x="0" y="1730015"/>
                </a:cubicBezTo>
                <a:cubicBezTo>
                  <a:pt x="-30465" y="1598597"/>
                  <a:pt x="16185" y="1466009"/>
                  <a:pt x="0" y="1219887"/>
                </a:cubicBezTo>
                <a:cubicBezTo>
                  <a:pt x="-16185" y="973765"/>
                  <a:pt x="42716" y="748901"/>
                  <a:pt x="0" y="554503"/>
                </a:cubicBezTo>
                <a:close/>
              </a:path>
            </a:pathLst>
          </a:custGeom>
          <a:solidFill>
            <a:schemeClr val="lt1">
              <a:alpha val="93000"/>
            </a:schemeClr>
          </a:solidFill>
          <a:ln w="19050" cmpd="thinThick">
            <a:solidFill>
              <a:srgbClr val="FF3F6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15144" y="2933880"/>
            <a:ext cx="808723" cy="808723"/>
          </a:xfrm>
          <a:prstGeom prst="rect">
            <a:avLst/>
          </a:prstGeom>
        </p:spPr>
      </p:pic>
      <p:sp>
        <p:nvSpPr>
          <p:cNvPr id="11" name="TextBox 10"/>
          <p:cNvSpPr txBox="1"/>
          <p:nvPr/>
        </p:nvSpPr>
        <p:spPr>
          <a:xfrm>
            <a:off x="3028462" y="2914254"/>
            <a:ext cx="7635098" cy="1446550"/>
          </a:xfrm>
          <a:prstGeom prst="rect">
            <a:avLst/>
          </a:prstGeom>
          <a:noFill/>
        </p:spPr>
        <p:txBody>
          <a:bodyPr wrap="square" rtlCol="0">
            <a:spAutoFit/>
          </a:bodyPr>
          <a:lstStyle/>
          <a:p>
            <a:r>
              <a:rPr lang="vi-VN" sz="4400" b="1">
                <a:latin typeface="+mj-lt"/>
              </a:rPr>
              <a:t>Viết được đoạn mở bài cho bài văn tả phong cảnh. </a:t>
            </a:r>
            <a:endParaRPr lang="en-US" sz="4400" b="1">
              <a:latin typeface="+mj-lt"/>
            </a:endParaRPr>
          </a:p>
        </p:txBody>
      </p:sp>
      <p:sp>
        <p:nvSpPr>
          <p:cNvPr id="13" name="Oval 12"/>
          <p:cNvSpPr/>
          <p:nvPr/>
        </p:nvSpPr>
        <p:spPr>
          <a:xfrm>
            <a:off x="2475860" y="3150241"/>
            <a:ext cx="391886" cy="391886"/>
          </a:xfrm>
          <a:prstGeom prst="ellipse">
            <a:avLst/>
          </a:prstGeom>
          <a:solidFill>
            <a:srgbClr val="F56A7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026"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06" y="215283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43896" y="2906312"/>
            <a:ext cx="4053116" cy="40531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726488" y="307688"/>
            <a:ext cx="9571550" cy="19021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450" decel="100000" fill="hold"/>
                                        <p:tgtEl>
                                          <p:spTgt spid="13"/>
                                        </p:tgtEl>
                                        <p:attrNameLst>
                                          <p:attrName>ppt_y</p:attrName>
                                        </p:attrNameLst>
                                      </p:cBhvr>
                                      <p:tavLst>
                                        <p:tav tm="0">
                                          <p:val>
                                            <p:strVal val="#ppt_y+1"/>
                                          </p:val>
                                        </p:tav>
                                        <p:tav tm="100000">
                                          <p:val>
                                            <p:strVal val="#ppt_y-.03"/>
                                          </p:val>
                                        </p:tav>
                                      </p:tavLst>
                                    </p:anim>
                                    <p:anim calcmode="lin" valueType="num">
                                      <p:cBhvr>
                                        <p:cTn id="10" dur="1" accel="100000" fill="hold">
                                          <p:stCondLst>
                                            <p:cond delay="499"/>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6" presetClass="emph" presetSubtype="0" fill="hold" grpId="0" nodeType="afterEffect">
                                  <p:stCondLst>
                                    <p:cond delay="0"/>
                                  </p:stCondLst>
                                  <p:childTnLst>
                                    <p:animScale>
                                      <p:cBhvr>
                                        <p:cTn id="13" dur="100" fill="hold"/>
                                        <p:tgtEl>
                                          <p:spTgt spid="13"/>
                                        </p:tgtEl>
                                      </p:cBhvr>
                                      <p:by x="150000" y="150000"/>
                                    </p:animScale>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100"/>
                                        <p:tgtEl>
                                          <p:spTgt spid="13"/>
                                        </p:tgtEl>
                                      </p:cBhvr>
                                    </p:animEffect>
                                    <p:set>
                                      <p:cBhvr>
                                        <p:cTn id="17" dur="1" fill="hold">
                                          <p:stCondLst>
                                            <p:cond delay="99"/>
                                          </p:stCondLst>
                                        </p:cTn>
                                        <p:tgtEl>
                                          <p:spTgt spid="13"/>
                                        </p:tgtEl>
                                        <p:attrNameLst>
                                          <p:attrName>style.visibility</p:attrName>
                                        </p:attrNameLst>
                                      </p:cBhvr>
                                      <p:to>
                                        <p:strVal val="hidden"/>
                                      </p:to>
                                    </p:set>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6" name="Tiếng ting ting.wav"/>
                                        </p:tgtEl>
                                      </p:cMediaNode>
                                    </p:audio>
                                  </p:sub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3"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0"/>
            <a:ext cx="5469755" cy="1476000"/>
            <a:chOff x="-1" y="0"/>
            <a:chExt cx="5469755" cy="1476000"/>
          </a:xfrm>
        </p:grpSpPr>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l="15186" t="37830" r="15924" b="37830"/>
            <a:stretch>
              <a:fillRect/>
            </a:stretch>
          </p:blipFill>
          <p:spPr>
            <a:xfrm flipH="1">
              <a:off x="-1" y="0"/>
              <a:ext cx="5469755" cy="1476000"/>
            </a:xfrm>
            <a:prstGeom prst="rect">
              <a:avLst/>
            </a:prstGeom>
          </p:spPr>
        </p:pic>
        <p:sp>
          <p:nvSpPr>
            <p:cNvPr id="15" name="TextBox 14"/>
            <p:cNvSpPr txBox="1"/>
            <p:nvPr/>
          </p:nvSpPr>
          <p:spPr>
            <a:xfrm>
              <a:off x="1682160" y="179221"/>
              <a:ext cx="2824812" cy="707886"/>
            </a:xfrm>
            <a:prstGeom prst="rect">
              <a:avLst/>
            </a:prstGeom>
            <a:noFill/>
          </p:spPr>
          <p:txBody>
            <a:bodyPr wrap="none" rtlCol="0">
              <a:prstTxWarp prst="textWave1">
                <a:avLst/>
              </a:prstTxWarp>
              <a:spAutoFit/>
            </a:bodyPr>
            <a:lstStyle/>
            <a:p>
              <a:r>
                <a:rPr lang="en-US" sz="4000" b="1">
                  <a:solidFill>
                    <a:schemeClr val="bg1"/>
                  </a:solidFill>
                  <a:effectLst>
                    <a:outerShdw blurRad="38100" dist="38100" dir="2700000" algn="tl">
                      <a:srgbClr val="000000">
                        <a:alpha val="43137"/>
                      </a:srgbClr>
                    </a:outerShdw>
                  </a:effectLst>
                </a:rPr>
                <a:t>Bài làm mẫu</a:t>
              </a:r>
              <a:endParaRPr lang="en-US" sz="4000" b="1">
                <a:solidFill>
                  <a:schemeClr val="bg1"/>
                </a:solidFill>
                <a:effectLst>
                  <a:outerShdw blurRad="38100" dist="38100" dir="2700000" algn="tl">
                    <a:srgbClr val="000000">
                      <a:alpha val="43137"/>
                    </a:srgbClr>
                  </a:outerShdw>
                </a:effectLst>
              </a:endParaRPr>
            </a:p>
          </p:txBody>
        </p:sp>
      </p:grpSp>
      <p:pic>
        <p:nvPicPr>
          <p:cNvPr id="17" name="Picture 16"/>
          <p:cNvPicPr>
            <a:picLocks noChangeAspect="1"/>
          </p:cNvPicPr>
          <p:nvPr/>
        </p:nvPicPr>
        <p:blipFill>
          <a:blip r:embed="rId2"/>
          <a:stretch>
            <a:fillRect/>
          </a:stretch>
        </p:blipFill>
        <p:spPr>
          <a:xfrm>
            <a:off x="10148508" y="0"/>
            <a:ext cx="2043492" cy="2052000"/>
          </a:xfrm>
          <a:prstGeom prst="rect">
            <a:avLst/>
          </a:prstGeom>
        </p:spPr>
      </p:pic>
      <p:pic>
        <p:nvPicPr>
          <p:cNvPr id="16" name="Picture 15"/>
          <p:cNvPicPr>
            <a:picLocks noChangeAspect="1"/>
          </p:cNvPicPr>
          <p:nvPr/>
        </p:nvPicPr>
        <p:blipFill rotWithShape="1">
          <a:blip r:embed="rId3"/>
          <a:srcRect t="67518" b="13457"/>
          <a:stretch>
            <a:fillRect/>
          </a:stretch>
        </p:blipFill>
        <p:spPr>
          <a:xfrm>
            <a:off x="-1" y="5148819"/>
            <a:ext cx="12192001" cy="1709181"/>
          </a:xfrm>
          <a:prstGeom prst="rect">
            <a:avLst/>
          </a:prstGeom>
        </p:spPr>
      </p:pic>
      <p:grpSp>
        <p:nvGrpSpPr>
          <p:cNvPr id="11" name="Group 10"/>
          <p:cNvGrpSpPr/>
          <p:nvPr/>
        </p:nvGrpSpPr>
        <p:grpSpPr>
          <a:xfrm>
            <a:off x="1450254" y="2476847"/>
            <a:ext cx="9720000" cy="3185331"/>
            <a:chOff x="1383341" y="1290763"/>
            <a:chExt cx="9720000" cy="11767254"/>
          </a:xfrm>
        </p:grpSpPr>
        <p:sp>
          <p:nvSpPr>
            <p:cNvPr id="12" name="Rectangle: Rounded Corners 21"/>
            <p:cNvSpPr/>
            <p:nvPr/>
          </p:nvSpPr>
          <p:spPr>
            <a:xfrm>
              <a:off x="1383341" y="1290763"/>
              <a:ext cx="9720000" cy="11767254"/>
            </a:xfrm>
            <a:custGeom>
              <a:avLst/>
              <a:gdLst>
                <a:gd name="connsiteX0" fmla="*/ 0 w 9720000"/>
                <a:gd name="connsiteY0" fmla="*/ 1815404 h 11767254"/>
                <a:gd name="connsiteX1" fmla="*/ 1815404 w 9720000"/>
                <a:gd name="connsiteY1" fmla="*/ 0 h 11767254"/>
                <a:gd name="connsiteX2" fmla="*/ 7904596 w 9720000"/>
                <a:gd name="connsiteY2" fmla="*/ 0 h 11767254"/>
                <a:gd name="connsiteX3" fmla="*/ 9720000 w 9720000"/>
                <a:gd name="connsiteY3" fmla="*/ 1815404 h 11767254"/>
                <a:gd name="connsiteX4" fmla="*/ 9720000 w 9720000"/>
                <a:gd name="connsiteY4" fmla="*/ 9951850 h 11767254"/>
                <a:gd name="connsiteX5" fmla="*/ 7904596 w 9720000"/>
                <a:gd name="connsiteY5" fmla="*/ 11767254 h 11767254"/>
                <a:gd name="connsiteX6" fmla="*/ 1815404 w 9720000"/>
                <a:gd name="connsiteY6" fmla="*/ 11767254 h 11767254"/>
                <a:gd name="connsiteX7" fmla="*/ 0 w 9720000"/>
                <a:gd name="connsiteY7" fmla="*/ 9951850 h 11767254"/>
                <a:gd name="connsiteX8" fmla="*/ 0 w 9720000"/>
                <a:gd name="connsiteY8" fmla="*/ 1815404 h 117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1767254" fill="none" extrusionOk="0">
                  <a:moveTo>
                    <a:pt x="0" y="1815404"/>
                  </a:moveTo>
                  <a:cubicBezTo>
                    <a:pt x="-128097" y="750414"/>
                    <a:pt x="838916" y="-91040"/>
                    <a:pt x="1815404" y="0"/>
                  </a:cubicBezTo>
                  <a:cubicBezTo>
                    <a:pt x="3732451" y="69703"/>
                    <a:pt x="6711259" y="-75058"/>
                    <a:pt x="7904596" y="0"/>
                  </a:cubicBezTo>
                  <a:cubicBezTo>
                    <a:pt x="9045135" y="49646"/>
                    <a:pt x="9651103" y="671067"/>
                    <a:pt x="9720000" y="1815404"/>
                  </a:cubicBezTo>
                  <a:cubicBezTo>
                    <a:pt x="9667096" y="4755102"/>
                    <a:pt x="9836473" y="6758578"/>
                    <a:pt x="9720000" y="9951850"/>
                  </a:cubicBezTo>
                  <a:cubicBezTo>
                    <a:pt x="9652234" y="10960834"/>
                    <a:pt x="8776040" y="11870910"/>
                    <a:pt x="7904596" y="11767254"/>
                  </a:cubicBezTo>
                  <a:cubicBezTo>
                    <a:pt x="6185354" y="11794321"/>
                    <a:pt x="4463140" y="11914802"/>
                    <a:pt x="1815404" y="11767254"/>
                  </a:cubicBezTo>
                  <a:cubicBezTo>
                    <a:pt x="905026" y="11891164"/>
                    <a:pt x="-73960" y="10983647"/>
                    <a:pt x="0" y="9951850"/>
                  </a:cubicBezTo>
                  <a:cubicBezTo>
                    <a:pt x="9703" y="8474833"/>
                    <a:pt x="132738" y="4816507"/>
                    <a:pt x="0" y="1815404"/>
                  </a:cubicBezTo>
                  <a:close/>
                </a:path>
                <a:path w="9720000" h="11767254" stroke="0" extrusionOk="0">
                  <a:moveTo>
                    <a:pt x="0" y="1815404"/>
                  </a:moveTo>
                  <a:cubicBezTo>
                    <a:pt x="57362" y="698312"/>
                    <a:pt x="824599" y="32020"/>
                    <a:pt x="1815404" y="0"/>
                  </a:cubicBezTo>
                  <a:cubicBezTo>
                    <a:pt x="2892173" y="-11997"/>
                    <a:pt x="4939222" y="-107784"/>
                    <a:pt x="7904596" y="0"/>
                  </a:cubicBezTo>
                  <a:cubicBezTo>
                    <a:pt x="8872171" y="15743"/>
                    <a:pt x="9625719" y="782756"/>
                    <a:pt x="9720000" y="1815404"/>
                  </a:cubicBezTo>
                  <a:cubicBezTo>
                    <a:pt x="9687307" y="5113719"/>
                    <a:pt x="9698594" y="6824916"/>
                    <a:pt x="9720000" y="9951850"/>
                  </a:cubicBezTo>
                  <a:cubicBezTo>
                    <a:pt x="9681542" y="11051144"/>
                    <a:pt x="8971507" y="11753551"/>
                    <a:pt x="7904596" y="11767254"/>
                  </a:cubicBezTo>
                  <a:cubicBezTo>
                    <a:pt x="5866965" y="11624669"/>
                    <a:pt x="4092293" y="11624019"/>
                    <a:pt x="1815404" y="11767254"/>
                  </a:cubicBezTo>
                  <a:cubicBezTo>
                    <a:pt x="826590" y="11693596"/>
                    <a:pt x="-43798" y="10975619"/>
                    <a:pt x="0" y="9951850"/>
                  </a:cubicBezTo>
                  <a:cubicBezTo>
                    <a:pt x="155752" y="8520321"/>
                    <a:pt x="-100087" y="4097376"/>
                    <a:pt x="0" y="1815404"/>
                  </a:cubicBezTo>
                  <a:close/>
                </a:path>
              </a:pathLst>
            </a:custGeom>
            <a:solidFill>
              <a:schemeClr val="lt1">
                <a:alpha val="93000"/>
              </a:schemeClr>
            </a:solidFill>
            <a:ln w="25400" cap="rnd" cmpd="thinThick">
              <a:solidFill>
                <a:srgbClr val="FF800D"/>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effectLst>
                  <a:outerShdw blurRad="38100" dist="38100" dir="2700000" algn="tl">
                    <a:srgbClr val="000000">
                      <a:alpha val="43137"/>
                    </a:srgbClr>
                  </a:outerShdw>
                </a:effectLst>
              </a:endParaRPr>
            </a:p>
          </p:txBody>
        </p:sp>
        <p:sp>
          <p:nvSpPr>
            <p:cNvPr id="18" name="TextBox 17"/>
            <p:cNvSpPr txBox="1"/>
            <p:nvPr/>
          </p:nvSpPr>
          <p:spPr>
            <a:xfrm>
              <a:off x="1593054" y="1887391"/>
              <a:ext cx="9300574" cy="10573993"/>
            </a:xfrm>
            <a:prstGeom prst="rect">
              <a:avLst/>
            </a:prstGeom>
            <a:noFill/>
          </p:spPr>
          <p:txBody>
            <a:bodyPr wrap="square" rtlCol="0">
              <a:spAutoFit/>
            </a:bodyPr>
            <a:lstStyle/>
            <a:p>
              <a:pPr algn="just"/>
              <a:r>
                <a:rPr lang="vi-VN" sz="3000">
                  <a:solidFill>
                    <a:srgbClr val="002060"/>
                  </a:solidFill>
                  <a:latin typeface="Calibri" panose="020F0502020204030204" charset="0"/>
                  <a:cs typeface="Calibri" panose="020F0502020204030204" charset="0"/>
                </a:rPr>
                <a:t>Nhà thơ Đỗ Trung Quân có viết:</a:t>
              </a:r>
              <a:endParaRPr lang="en-US" sz="3000">
                <a:solidFill>
                  <a:srgbClr val="002060"/>
                </a:solidFill>
                <a:latin typeface="Calibri" panose="020F0502020204030204" charset="0"/>
                <a:cs typeface="Calibri" panose="020F0502020204030204" charset="0"/>
              </a:endParaRPr>
            </a:p>
            <a:p>
              <a:pPr lvl="4" algn="just"/>
              <a:r>
                <a:rPr lang="vi-VN" sz="3000">
                  <a:solidFill>
                    <a:srgbClr val="002060"/>
                  </a:solidFill>
                  <a:latin typeface="Calibri" panose="020F0502020204030204" charset="0"/>
                  <a:cs typeface="Calibri" panose="020F0502020204030204" charset="0"/>
                </a:rPr>
                <a:t>"Quê hương là đường đi học</a:t>
              </a:r>
              <a:endParaRPr lang="en-US" sz="3000">
                <a:solidFill>
                  <a:srgbClr val="002060"/>
                </a:solidFill>
                <a:latin typeface="Calibri" panose="020F0502020204030204" charset="0"/>
                <a:cs typeface="Calibri" panose="020F0502020204030204" charset="0"/>
              </a:endParaRPr>
            </a:p>
            <a:p>
              <a:pPr lvl="4" algn="just"/>
              <a:r>
                <a:rPr lang="vi-VN" sz="3000">
                  <a:solidFill>
                    <a:srgbClr val="002060"/>
                  </a:solidFill>
                  <a:latin typeface="Calibri" panose="020F0502020204030204" charset="0"/>
                  <a:cs typeface="Calibri" panose="020F0502020204030204" charset="0"/>
                </a:rPr>
                <a:t>Con về rợp bướm vàng bay…"    </a:t>
              </a:r>
              <a:endParaRPr lang="en-US" sz="3000">
                <a:solidFill>
                  <a:srgbClr val="002060"/>
                </a:solidFill>
                <a:latin typeface="Calibri" panose="020F0502020204030204" charset="0"/>
                <a:cs typeface="Calibri" panose="020F0502020204030204" charset="0"/>
              </a:endParaRPr>
            </a:p>
            <a:p>
              <a:pPr algn="just"/>
              <a:r>
                <a:rPr lang="vi-VN" sz="3000">
                  <a:solidFill>
                    <a:srgbClr val="002060"/>
                  </a:solidFill>
                  <a:latin typeface="Calibri" panose="020F0502020204030204" charset="0"/>
                  <a:cs typeface="Calibri" panose="020F0502020204030204" charset="0"/>
                </a:rPr>
                <a:t>   Đối với em cũng thế! Con đường đi học gần gũi, thân thiết với em như bầu bạn. Nó là một hình ảnh của quê hương đang đắm sâu và ngân vọng trong em.</a:t>
              </a:r>
              <a:endParaRPr lang="en-US" sz="3000" b="1" dirty="0">
                <a:solidFill>
                  <a:srgbClr val="002060"/>
                </a:solidFill>
              </a:endParaRPr>
            </a:p>
          </p:txBody>
        </p:sp>
      </p:grpSp>
      <p:pic>
        <p:nvPicPr>
          <p:cNvPr id="2" name="Picture 1"/>
          <p:cNvPicPr>
            <a:picLocks noChangeAspect="1"/>
          </p:cNvPicPr>
          <p:nvPr/>
        </p:nvPicPr>
        <p:blipFill>
          <a:blip r:embed="rId4"/>
          <a:stretch>
            <a:fillRect/>
          </a:stretch>
        </p:blipFill>
        <p:spPr>
          <a:xfrm>
            <a:off x="3314649" y="738000"/>
            <a:ext cx="6815198" cy="18173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1"/>
          <a:srcRect l="2255" t="10444" r="2255" b="10444"/>
          <a:stretch>
            <a:fillRect/>
          </a:stretch>
        </p:blipFill>
        <p:spPr>
          <a:xfrm>
            <a:off x="1613549" y="449598"/>
            <a:ext cx="6174608" cy="5112000"/>
          </a:xfrm>
          <a:prstGeom prst="rect">
            <a:avLst/>
          </a:prstGeom>
        </p:spPr>
      </p:pic>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40" y="2856712"/>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71043" y="2856712"/>
            <a:ext cx="3545288" cy="35452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375669" y="2657131"/>
            <a:ext cx="4218798" cy="11034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2"/>
          <p:cNvSpPr/>
          <p:nvPr/>
        </p:nvSpPr>
        <p:spPr>
          <a:xfrm>
            <a:off x="1041400" y="255456"/>
            <a:ext cx="10109199" cy="1395186"/>
          </a:xfrm>
          <a:custGeom>
            <a:avLst/>
            <a:gdLst>
              <a:gd name="connsiteX0" fmla="*/ 0 w 10807700"/>
              <a:gd name="connsiteY0" fmla="*/ 152403 h 914400"/>
              <a:gd name="connsiteX1" fmla="*/ 152403 w 10807700"/>
              <a:gd name="connsiteY1" fmla="*/ 0 h 914400"/>
              <a:gd name="connsiteX2" fmla="*/ 10655297 w 10807700"/>
              <a:gd name="connsiteY2" fmla="*/ 0 h 914400"/>
              <a:gd name="connsiteX3" fmla="*/ 10807700 w 10807700"/>
              <a:gd name="connsiteY3" fmla="*/ 152403 h 914400"/>
              <a:gd name="connsiteX4" fmla="*/ 10807700 w 10807700"/>
              <a:gd name="connsiteY4" fmla="*/ 761997 h 914400"/>
              <a:gd name="connsiteX5" fmla="*/ 10655297 w 10807700"/>
              <a:gd name="connsiteY5" fmla="*/ 914400 h 914400"/>
              <a:gd name="connsiteX6" fmla="*/ 152403 w 10807700"/>
              <a:gd name="connsiteY6" fmla="*/ 914400 h 914400"/>
              <a:gd name="connsiteX7" fmla="*/ 0 w 10807700"/>
              <a:gd name="connsiteY7" fmla="*/ 761997 h 914400"/>
              <a:gd name="connsiteX8" fmla="*/ 0 w 10807700"/>
              <a:gd name="connsiteY8" fmla="*/ 152403 h 914400"/>
              <a:gd name="connsiteX0-1" fmla="*/ 0 w 10807700"/>
              <a:gd name="connsiteY0-2" fmla="*/ 152403 h 914400"/>
              <a:gd name="connsiteX1-3" fmla="*/ 520703 w 10807700"/>
              <a:gd name="connsiteY1-4" fmla="*/ 12700 h 914400"/>
              <a:gd name="connsiteX2-5" fmla="*/ 10655297 w 10807700"/>
              <a:gd name="connsiteY2-6" fmla="*/ 0 h 914400"/>
              <a:gd name="connsiteX3-7" fmla="*/ 10807700 w 10807700"/>
              <a:gd name="connsiteY3-8" fmla="*/ 152403 h 914400"/>
              <a:gd name="connsiteX4-9" fmla="*/ 10807700 w 10807700"/>
              <a:gd name="connsiteY4-10" fmla="*/ 761997 h 914400"/>
              <a:gd name="connsiteX5-11" fmla="*/ 10655297 w 10807700"/>
              <a:gd name="connsiteY5-12" fmla="*/ 914400 h 914400"/>
              <a:gd name="connsiteX6-13" fmla="*/ 152403 w 10807700"/>
              <a:gd name="connsiteY6-14" fmla="*/ 914400 h 914400"/>
              <a:gd name="connsiteX7-15" fmla="*/ 0 w 10807700"/>
              <a:gd name="connsiteY7-16" fmla="*/ 761997 h 914400"/>
              <a:gd name="connsiteX8-17" fmla="*/ 0 w 10807700"/>
              <a:gd name="connsiteY8-18" fmla="*/ 152403 h 914400"/>
              <a:gd name="connsiteX0-19" fmla="*/ 0 w 10807700"/>
              <a:gd name="connsiteY0-20" fmla="*/ 152403 h 914400"/>
              <a:gd name="connsiteX1-21" fmla="*/ 520703 w 10807700"/>
              <a:gd name="connsiteY1-22" fmla="*/ 12700 h 914400"/>
              <a:gd name="connsiteX2-23" fmla="*/ 10655297 w 10807700"/>
              <a:gd name="connsiteY2-24" fmla="*/ 0 h 914400"/>
              <a:gd name="connsiteX3-25" fmla="*/ 10807700 w 10807700"/>
              <a:gd name="connsiteY3-26" fmla="*/ 152403 h 914400"/>
              <a:gd name="connsiteX4-27" fmla="*/ 10807700 w 10807700"/>
              <a:gd name="connsiteY4-28" fmla="*/ 761997 h 914400"/>
              <a:gd name="connsiteX5-29" fmla="*/ 10655297 w 10807700"/>
              <a:gd name="connsiteY5-30" fmla="*/ 914400 h 914400"/>
              <a:gd name="connsiteX6-31" fmla="*/ 152403 w 10807700"/>
              <a:gd name="connsiteY6-32" fmla="*/ 914400 h 914400"/>
              <a:gd name="connsiteX7-33" fmla="*/ 0 w 10807700"/>
              <a:gd name="connsiteY7-34" fmla="*/ 761997 h 914400"/>
              <a:gd name="connsiteX8-35" fmla="*/ 0 w 10807700"/>
              <a:gd name="connsiteY8-36" fmla="*/ 152403 h 914400"/>
              <a:gd name="connsiteX0-37" fmla="*/ 0 w 10807700"/>
              <a:gd name="connsiteY0-38" fmla="*/ 190503 h 952500"/>
              <a:gd name="connsiteX1-39" fmla="*/ 520703 w 10807700"/>
              <a:gd name="connsiteY1-40" fmla="*/ 50800 h 952500"/>
              <a:gd name="connsiteX2-41" fmla="*/ 6502400 w 10807700"/>
              <a:gd name="connsiteY2-42" fmla="*/ 0 h 952500"/>
              <a:gd name="connsiteX3-43" fmla="*/ 10655297 w 10807700"/>
              <a:gd name="connsiteY3-44" fmla="*/ 38100 h 952500"/>
              <a:gd name="connsiteX4-45" fmla="*/ 10807700 w 10807700"/>
              <a:gd name="connsiteY4-46" fmla="*/ 190503 h 952500"/>
              <a:gd name="connsiteX5-47" fmla="*/ 10807700 w 10807700"/>
              <a:gd name="connsiteY5-48" fmla="*/ 800097 h 952500"/>
              <a:gd name="connsiteX6-49" fmla="*/ 10655297 w 10807700"/>
              <a:gd name="connsiteY6-50" fmla="*/ 952500 h 952500"/>
              <a:gd name="connsiteX7-51" fmla="*/ 152403 w 10807700"/>
              <a:gd name="connsiteY7-52" fmla="*/ 952500 h 952500"/>
              <a:gd name="connsiteX8-53" fmla="*/ 0 w 10807700"/>
              <a:gd name="connsiteY8-54" fmla="*/ 800097 h 952500"/>
              <a:gd name="connsiteX9" fmla="*/ 0 w 10807700"/>
              <a:gd name="connsiteY9" fmla="*/ 190503 h 952500"/>
              <a:gd name="connsiteX0-55" fmla="*/ 0 w 10807700"/>
              <a:gd name="connsiteY0-56" fmla="*/ 152403 h 914400"/>
              <a:gd name="connsiteX1-57" fmla="*/ 520703 w 10807700"/>
              <a:gd name="connsiteY1-58" fmla="*/ 12700 h 914400"/>
              <a:gd name="connsiteX2-59" fmla="*/ 6527800 w 10807700"/>
              <a:gd name="connsiteY2-60" fmla="*/ 12700 h 914400"/>
              <a:gd name="connsiteX3-61" fmla="*/ 10655297 w 10807700"/>
              <a:gd name="connsiteY3-62" fmla="*/ 0 h 914400"/>
              <a:gd name="connsiteX4-63" fmla="*/ 10807700 w 10807700"/>
              <a:gd name="connsiteY4-64" fmla="*/ 152403 h 914400"/>
              <a:gd name="connsiteX5-65" fmla="*/ 10807700 w 10807700"/>
              <a:gd name="connsiteY5-66" fmla="*/ 761997 h 914400"/>
              <a:gd name="connsiteX6-67" fmla="*/ 10655297 w 10807700"/>
              <a:gd name="connsiteY6-68" fmla="*/ 914400 h 914400"/>
              <a:gd name="connsiteX7-69" fmla="*/ 152403 w 10807700"/>
              <a:gd name="connsiteY7-70" fmla="*/ 914400 h 914400"/>
              <a:gd name="connsiteX8-71" fmla="*/ 0 w 10807700"/>
              <a:gd name="connsiteY8-72" fmla="*/ 761997 h 914400"/>
              <a:gd name="connsiteX9-73" fmla="*/ 0 w 10807700"/>
              <a:gd name="connsiteY9-74" fmla="*/ 152403 h 914400"/>
              <a:gd name="connsiteX0-75" fmla="*/ 0 w 10807700"/>
              <a:gd name="connsiteY0-76" fmla="*/ 190503 h 952500"/>
              <a:gd name="connsiteX1-77" fmla="*/ 520703 w 10807700"/>
              <a:gd name="connsiteY1-78" fmla="*/ 50800 h 952500"/>
              <a:gd name="connsiteX2-79" fmla="*/ 3771900 w 10807700"/>
              <a:gd name="connsiteY2-80" fmla="*/ 0 h 952500"/>
              <a:gd name="connsiteX3-81" fmla="*/ 6527800 w 10807700"/>
              <a:gd name="connsiteY3-82" fmla="*/ 50800 h 952500"/>
              <a:gd name="connsiteX4-83" fmla="*/ 10655297 w 10807700"/>
              <a:gd name="connsiteY4-84" fmla="*/ 38100 h 952500"/>
              <a:gd name="connsiteX5-85" fmla="*/ 10807700 w 10807700"/>
              <a:gd name="connsiteY5-86" fmla="*/ 190503 h 952500"/>
              <a:gd name="connsiteX6-87" fmla="*/ 10807700 w 10807700"/>
              <a:gd name="connsiteY6-88" fmla="*/ 800097 h 952500"/>
              <a:gd name="connsiteX7-89" fmla="*/ 10655297 w 10807700"/>
              <a:gd name="connsiteY7-90" fmla="*/ 952500 h 952500"/>
              <a:gd name="connsiteX8-91" fmla="*/ 152403 w 10807700"/>
              <a:gd name="connsiteY8-92" fmla="*/ 952500 h 952500"/>
              <a:gd name="connsiteX9-93" fmla="*/ 0 w 10807700"/>
              <a:gd name="connsiteY9-94" fmla="*/ 800097 h 952500"/>
              <a:gd name="connsiteX10" fmla="*/ 0 w 10807700"/>
              <a:gd name="connsiteY10" fmla="*/ 190503 h 952500"/>
              <a:gd name="connsiteX0-95" fmla="*/ 0 w 10807700"/>
              <a:gd name="connsiteY0-96" fmla="*/ 190503 h 1003300"/>
              <a:gd name="connsiteX1-97" fmla="*/ 520703 w 10807700"/>
              <a:gd name="connsiteY1-98" fmla="*/ 50800 h 1003300"/>
              <a:gd name="connsiteX2-99" fmla="*/ 3771900 w 10807700"/>
              <a:gd name="connsiteY2-100" fmla="*/ 0 h 1003300"/>
              <a:gd name="connsiteX3-101" fmla="*/ 6527800 w 10807700"/>
              <a:gd name="connsiteY3-102" fmla="*/ 50800 h 1003300"/>
              <a:gd name="connsiteX4-103" fmla="*/ 10655297 w 10807700"/>
              <a:gd name="connsiteY4-104" fmla="*/ 38100 h 1003300"/>
              <a:gd name="connsiteX5-105" fmla="*/ 10807700 w 10807700"/>
              <a:gd name="connsiteY5-106" fmla="*/ 190503 h 1003300"/>
              <a:gd name="connsiteX6-107" fmla="*/ 10807700 w 10807700"/>
              <a:gd name="connsiteY6-108" fmla="*/ 800097 h 1003300"/>
              <a:gd name="connsiteX7-109" fmla="*/ 10655297 w 10807700"/>
              <a:gd name="connsiteY7-110" fmla="*/ 952500 h 1003300"/>
              <a:gd name="connsiteX8-111" fmla="*/ 711203 w 10807700"/>
              <a:gd name="connsiteY8-112" fmla="*/ 1003300 h 1003300"/>
              <a:gd name="connsiteX9-113" fmla="*/ 0 w 10807700"/>
              <a:gd name="connsiteY9-114" fmla="*/ 800097 h 1003300"/>
              <a:gd name="connsiteX10-115" fmla="*/ 0 w 10807700"/>
              <a:gd name="connsiteY10-116" fmla="*/ 190503 h 1003300"/>
              <a:gd name="connsiteX0-117" fmla="*/ 0 w 10807700"/>
              <a:gd name="connsiteY0-118" fmla="*/ 190503 h 1028700"/>
              <a:gd name="connsiteX1-119" fmla="*/ 520703 w 10807700"/>
              <a:gd name="connsiteY1-120" fmla="*/ 50800 h 1028700"/>
              <a:gd name="connsiteX2-121" fmla="*/ 3771900 w 10807700"/>
              <a:gd name="connsiteY2-122" fmla="*/ 0 h 1028700"/>
              <a:gd name="connsiteX3-123" fmla="*/ 6527800 w 10807700"/>
              <a:gd name="connsiteY3-124" fmla="*/ 50800 h 1028700"/>
              <a:gd name="connsiteX4-125" fmla="*/ 10655297 w 10807700"/>
              <a:gd name="connsiteY4-126" fmla="*/ 38100 h 1028700"/>
              <a:gd name="connsiteX5-127" fmla="*/ 10807700 w 10807700"/>
              <a:gd name="connsiteY5-128" fmla="*/ 190503 h 1028700"/>
              <a:gd name="connsiteX6-129" fmla="*/ 10807700 w 10807700"/>
              <a:gd name="connsiteY6-130" fmla="*/ 800097 h 1028700"/>
              <a:gd name="connsiteX7-131" fmla="*/ 9728197 w 10807700"/>
              <a:gd name="connsiteY7-132" fmla="*/ 1028700 h 1028700"/>
              <a:gd name="connsiteX8-133" fmla="*/ 711203 w 10807700"/>
              <a:gd name="connsiteY8-134" fmla="*/ 1003300 h 1028700"/>
              <a:gd name="connsiteX9-135" fmla="*/ 0 w 10807700"/>
              <a:gd name="connsiteY9-136" fmla="*/ 800097 h 1028700"/>
              <a:gd name="connsiteX10-137" fmla="*/ 0 w 10807700"/>
              <a:gd name="connsiteY10-138" fmla="*/ 190503 h 1028700"/>
              <a:gd name="connsiteX0-139" fmla="*/ 0 w 10807700"/>
              <a:gd name="connsiteY0-140" fmla="*/ 190503 h 1028700"/>
              <a:gd name="connsiteX1-141" fmla="*/ 520703 w 10807700"/>
              <a:gd name="connsiteY1-142" fmla="*/ 50800 h 1028700"/>
              <a:gd name="connsiteX2-143" fmla="*/ 3771900 w 10807700"/>
              <a:gd name="connsiteY2-144" fmla="*/ 0 h 1028700"/>
              <a:gd name="connsiteX3-145" fmla="*/ 6527800 w 10807700"/>
              <a:gd name="connsiteY3-146" fmla="*/ 50800 h 1028700"/>
              <a:gd name="connsiteX4-147" fmla="*/ 9740897 w 10807700"/>
              <a:gd name="connsiteY4-148" fmla="*/ 12700 h 1028700"/>
              <a:gd name="connsiteX5-149" fmla="*/ 10807700 w 10807700"/>
              <a:gd name="connsiteY5-150" fmla="*/ 190503 h 1028700"/>
              <a:gd name="connsiteX6-151" fmla="*/ 10807700 w 10807700"/>
              <a:gd name="connsiteY6-152" fmla="*/ 800097 h 1028700"/>
              <a:gd name="connsiteX7-153" fmla="*/ 9728197 w 10807700"/>
              <a:gd name="connsiteY7-154" fmla="*/ 1028700 h 1028700"/>
              <a:gd name="connsiteX8-155" fmla="*/ 711203 w 10807700"/>
              <a:gd name="connsiteY8-156" fmla="*/ 1003300 h 1028700"/>
              <a:gd name="connsiteX9-157" fmla="*/ 0 w 10807700"/>
              <a:gd name="connsiteY9-158" fmla="*/ 800097 h 1028700"/>
              <a:gd name="connsiteX10-159" fmla="*/ 0 w 10807700"/>
              <a:gd name="connsiteY10-160" fmla="*/ 190503 h 1028700"/>
              <a:gd name="connsiteX0-161" fmla="*/ 0 w 10807700"/>
              <a:gd name="connsiteY0-162" fmla="*/ 190503 h 1028700"/>
              <a:gd name="connsiteX1-163" fmla="*/ 520703 w 10807700"/>
              <a:gd name="connsiteY1-164" fmla="*/ 50800 h 1028700"/>
              <a:gd name="connsiteX2-165" fmla="*/ 3771900 w 10807700"/>
              <a:gd name="connsiteY2-166" fmla="*/ 0 h 1028700"/>
              <a:gd name="connsiteX3-167" fmla="*/ 6527800 w 10807700"/>
              <a:gd name="connsiteY3-168" fmla="*/ 50800 h 1028700"/>
              <a:gd name="connsiteX4-169" fmla="*/ 9740897 w 10807700"/>
              <a:gd name="connsiteY4-170" fmla="*/ 12700 h 1028700"/>
              <a:gd name="connsiteX5-171" fmla="*/ 10782300 w 10807700"/>
              <a:gd name="connsiteY5-172" fmla="*/ 177803 h 1028700"/>
              <a:gd name="connsiteX6-173" fmla="*/ 10807700 w 10807700"/>
              <a:gd name="connsiteY6-174" fmla="*/ 800097 h 1028700"/>
              <a:gd name="connsiteX7-175" fmla="*/ 9728197 w 10807700"/>
              <a:gd name="connsiteY7-176" fmla="*/ 1028700 h 1028700"/>
              <a:gd name="connsiteX8-177" fmla="*/ 711203 w 10807700"/>
              <a:gd name="connsiteY8-178" fmla="*/ 1003300 h 1028700"/>
              <a:gd name="connsiteX9-179" fmla="*/ 0 w 10807700"/>
              <a:gd name="connsiteY9-180" fmla="*/ 800097 h 1028700"/>
              <a:gd name="connsiteX10-181" fmla="*/ 0 w 10807700"/>
              <a:gd name="connsiteY10-182" fmla="*/ 190503 h 1028700"/>
              <a:gd name="connsiteX0-183" fmla="*/ 0 w 10842056"/>
              <a:gd name="connsiteY0-184" fmla="*/ 190503 h 1028700"/>
              <a:gd name="connsiteX1-185" fmla="*/ 520703 w 10842056"/>
              <a:gd name="connsiteY1-186" fmla="*/ 50800 h 1028700"/>
              <a:gd name="connsiteX2-187" fmla="*/ 3771900 w 10842056"/>
              <a:gd name="connsiteY2-188" fmla="*/ 0 h 1028700"/>
              <a:gd name="connsiteX3-189" fmla="*/ 6527800 w 10842056"/>
              <a:gd name="connsiteY3-190" fmla="*/ 50800 h 1028700"/>
              <a:gd name="connsiteX4-191" fmla="*/ 9740897 w 10842056"/>
              <a:gd name="connsiteY4-192" fmla="*/ 12700 h 1028700"/>
              <a:gd name="connsiteX5-193" fmla="*/ 10782300 w 10842056"/>
              <a:gd name="connsiteY5-194" fmla="*/ 177803 h 1028700"/>
              <a:gd name="connsiteX6-195" fmla="*/ 10807700 w 10842056"/>
              <a:gd name="connsiteY6-196" fmla="*/ 800097 h 1028700"/>
              <a:gd name="connsiteX7-197" fmla="*/ 9728197 w 10842056"/>
              <a:gd name="connsiteY7-198" fmla="*/ 1028700 h 1028700"/>
              <a:gd name="connsiteX8-199" fmla="*/ 711203 w 10842056"/>
              <a:gd name="connsiteY8-200" fmla="*/ 1003300 h 1028700"/>
              <a:gd name="connsiteX9-201" fmla="*/ 0 w 10842056"/>
              <a:gd name="connsiteY9-202" fmla="*/ 800097 h 1028700"/>
              <a:gd name="connsiteX10-203" fmla="*/ 0 w 10842056"/>
              <a:gd name="connsiteY10-204" fmla="*/ 190503 h 1028700"/>
              <a:gd name="connsiteX0-205" fmla="*/ 0 w 10851218"/>
              <a:gd name="connsiteY0-206" fmla="*/ 190503 h 1028700"/>
              <a:gd name="connsiteX1-207" fmla="*/ 520703 w 10851218"/>
              <a:gd name="connsiteY1-208" fmla="*/ 50800 h 1028700"/>
              <a:gd name="connsiteX2-209" fmla="*/ 3771900 w 10851218"/>
              <a:gd name="connsiteY2-210" fmla="*/ 0 h 1028700"/>
              <a:gd name="connsiteX3-211" fmla="*/ 6527800 w 10851218"/>
              <a:gd name="connsiteY3-212" fmla="*/ 50800 h 1028700"/>
              <a:gd name="connsiteX4-213" fmla="*/ 9740897 w 10851218"/>
              <a:gd name="connsiteY4-214" fmla="*/ 12700 h 1028700"/>
              <a:gd name="connsiteX5-215" fmla="*/ 10782300 w 10851218"/>
              <a:gd name="connsiteY5-216" fmla="*/ 177803 h 1028700"/>
              <a:gd name="connsiteX6-217" fmla="*/ 10833100 w 10851218"/>
              <a:gd name="connsiteY6-218" fmla="*/ 838197 h 1028700"/>
              <a:gd name="connsiteX7-219" fmla="*/ 9728197 w 10851218"/>
              <a:gd name="connsiteY7-220" fmla="*/ 1028700 h 1028700"/>
              <a:gd name="connsiteX8-221" fmla="*/ 711203 w 10851218"/>
              <a:gd name="connsiteY8-222" fmla="*/ 1003300 h 1028700"/>
              <a:gd name="connsiteX9-223" fmla="*/ 0 w 10851218"/>
              <a:gd name="connsiteY9-224" fmla="*/ 800097 h 1028700"/>
              <a:gd name="connsiteX10-225" fmla="*/ 0 w 10851218"/>
              <a:gd name="connsiteY10-226" fmla="*/ 190503 h 1028700"/>
              <a:gd name="connsiteX0-227" fmla="*/ 0 w 10851218"/>
              <a:gd name="connsiteY0-228" fmla="*/ 190503 h 1028700"/>
              <a:gd name="connsiteX1-229" fmla="*/ 520703 w 10851218"/>
              <a:gd name="connsiteY1-230" fmla="*/ 50800 h 1028700"/>
              <a:gd name="connsiteX2-231" fmla="*/ 3771900 w 10851218"/>
              <a:gd name="connsiteY2-232" fmla="*/ 0 h 1028700"/>
              <a:gd name="connsiteX3-233" fmla="*/ 6527800 w 10851218"/>
              <a:gd name="connsiteY3-234" fmla="*/ 50800 h 1028700"/>
              <a:gd name="connsiteX4-235" fmla="*/ 9740897 w 10851218"/>
              <a:gd name="connsiteY4-236" fmla="*/ 12700 h 1028700"/>
              <a:gd name="connsiteX5-237" fmla="*/ 10782300 w 10851218"/>
              <a:gd name="connsiteY5-238" fmla="*/ 177803 h 1028700"/>
              <a:gd name="connsiteX6-239" fmla="*/ 10833100 w 10851218"/>
              <a:gd name="connsiteY6-240" fmla="*/ 825497 h 1028700"/>
              <a:gd name="connsiteX7-241" fmla="*/ 9728197 w 10851218"/>
              <a:gd name="connsiteY7-242" fmla="*/ 1028700 h 1028700"/>
              <a:gd name="connsiteX8-243" fmla="*/ 711203 w 10851218"/>
              <a:gd name="connsiteY8-244" fmla="*/ 1003300 h 1028700"/>
              <a:gd name="connsiteX9-245" fmla="*/ 0 w 10851218"/>
              <a:gd name="connsiteY9-246" fmla="*/ 800097 h 1028700"/>
              <a:gd name="connsiteX10-247" fmla="*/ 0 w 10851218"/>
              <a:gd name="connsiteY10-248" fmla="*/ 190503 h 1028700"/>
              <a:gd name="connsiteX0-249" fmla="*/ 0 w 10880219"/>
              <a:gd name="connsiteY0-250" fmla="*/ 190503 h 1028700"/>
              <a:gd name="connsiteX1-251" fmla="*/ 520703 w 10880219"/>
              <a:gd name="connsiteY1-252" fmla="*/ 50800 h 1028700"/>
              <a:gd name="connsiteX2-253" fmla="*/ 3771900 w 10880219"/>
              <a:gd name="connsiteY2-254" fmla="*/ 0 h 1028700"/>
              <a:gd name="connsiteX3-255" fmla="*/ 6527800 w 10880219"/>
              <a:gd name="connsiteY3-256" fmla="*/ 50800 h 1028700"/>
              <a:gd name="connsiteX4-257" fmla="*/ 9740897 w 10880219"/>
              <a:gd name="connsiteY4-258" fmla="*/ 12700 h 1028700"/>
              <a:gd name="connsiteX5-259" fmla="*/ 10782300 w 10880219"/>
              <a:gd name="connsiteY5-260" fmla="*/ 177803 h 1028700"/>
              <a:gd name="connsiteX6-261" fmla="*/ 10833100 w 10880219"/>
              <a:gd name="connsiteY6-262" fmla="*/ 825497 h 1028700"/>
              <a:gd name="connsiteX7-263" fmla="*/ 9728197 w 10880219"/>
              <a:gd name="connsiteY7-264" fmla="*/ 1028700 h 1028700"/>
              <a:gd name="connsiteX8-265" fmla="*/ 711203 w 10880219"/>
              <a:gd name="connsiteY8-266" fmla="*/ 1003300 h 1028700"/>
              <a:gd name="connsiteX9-267" fmla="*/ 0 w 10880219"/>
              <a:gd name="connsiteY9-268" fmla="*/ 800097 h 1028700"/>
              <a:gd name="connsiteX10-269" fmla="*/ 0 w 10880219"/>
              <a:gd name="connsiteY10-270" fmla="*/ 190503 h 1028700"/>
              <a:gd name="connsiteX0-271" fmla="*/ 0 w 10880219"/>
              <a:gd name="connsiteY0-272" fmla="*/ 190503 h 1028700"/>
              <a:gd name="connsiteX1-273" fmla="*/ 520703 w 10880219"/>
              <a:gd name="connsiteY1-274" fmla="*/ 50800 h 1028700"/>
              <a:gd name="connsiteX2-275" fmla="*/ 3771900 w 10880219"/>
              <a:gd name="connsiteY2-276" fmla="*/ 0 h 1028700"/>
              <a:gd name="connsiteX3-277" fmla="*/ 6527800 w 10880219"/>
              <a:gd name="connsiteY3-278" fmla="*/ 50800 h 1028700"/>
              <a:gd name="connsiteX4-279" fmla="*/ 9740897 w 10880219"/>
              <a:gd name="connsiteY4-280" fmla="*/ 12700 h 1028700"/>
              <a:gd name="connsiteX5-281" fmla="*/ 10782300 w 10880219"/>
              <a:gd name="connsiteY5-282" fmla="*/ 177803 h 1028700"/>
              <a:gd name="connsiteX6-283" fmla="*/ 10833100 w 10880219"/>
              <a:gd name="connsiteY6-284" fmla="*/ 825497 h 1028700"/>
              <a:gd name="connsiteX7-285" fmla="*/ 9728197 w 10880219"/>
              <a:gd name="connsiteY7-286" fmla="*/ 1028700 h 1028700"/>
              <a:gd name="connsiteX8-287" fmla="*/ 711203 w 10880219"/>
              <a:gd name="connsiteY8-288" fmla="*/ 1003300 h 1028700"/>
              <a:gd name="connsiteX9-289" fmla="*/ 50800 w 10880219"/>
              <a:gd name="connsiteY9-290" fmla="*/ 800097 h 1028700"/>
              <a:gd name="connsiteX10-291" fmla="*/ 0 w 10880219"/>
              <a:gd name="connsiteY10-292" fmla="*/ 190503 h 1028700"/>
              <a:gd name="connsiteX0-293" fmla="*/ 0 w 10880219"/>
              <a:gd name="connsiteY0-294" fmla="*/ 190503 h 1028700"/>
              <a:gd name="connsiteX1-295" fmla="*/ 520703 w 10880219"/>
              <a:gd name="connsiteY1-296" fmla="*/ 50800 h 1028700"/>
              <a:gd name="connsiteX2-297" fmla="*/ 3771900 w 10880219"/>
              <a:gd name="connsiteY2-298" fmla="*/ 0 h 1028700"/>
              <a:gd name="connsiteX3-299" fmla="*/ 6527800 w 10880219"/>
              <a:gd name="connsiteY3-300" fmla="*/ 50800 h 1028700"/>
              <a:gd name="connsiteX4-301" fmla="*/ 9740897 w 10880219"/>
              <a:gd name="connsiteY4-302" fmla="*/ 12700 h 1028700"/>
              <a:gd name="connsiteX5-303" fmla="*/ 10782300 w 10880219"/>
              <a:gd name="connsiteY5-304" fmla="*/ 177803 h 1028700"/>
              <a:gd name="connsiteX6-305" fmla="*/ 10833100 w 10880219"/>
              <a:gd name="connsiteY6-306" fmla="*/ 825497 h 1028700"/>
              <a:gd name="connsiteX7-307" fmla="*/ 9728197 w 10880219"/>
              <a:gd name="connsiteY7-308" fmla="*/ 1028700 h 1028700"/>
              <a:gd name="connsiteX8-309" fmla="*/ 711203 w 10880219"/>
              <a:gd name="connsiteY8-310" fmla="*/ 1003300 h 1028700"/>
              <a:gd name="connsiteX9-311" fmla="*/ 50800 w 10880219"/>
              <a:gd name="connsiteY9-312" fmla="*/ 800097 h 1028700"/>
              <a:gd name="connsiteX10-313" fmla="*/ 0 w 10880219"/>
              <a:gd name="connsiteY10-314" fmla="*/ 190503 h 1028700"/>
              <a:gd name="connsiteX0-315" fmla="*/ 0 w 10880219"/>
              <a:gd name="connsiteY0-316" fmla="*/ 190503 h 1028700"/>
              <a:gd name="connsiteX1-317" fmla="*/ 520703 w 10880219"/>
              <a:gd name="connsiteY1-318" fmla="*/ 50800 h 1028700"/>
              <a:gd name="connsiteX2-319" fmla="*/ 3771900 w 10880219"/>
              <a:gd name="connsiteY2-320" fmla="*/ 0 h 1028700"/>
              <a:gd name="connsiteX3-321" fmla="*/ 6527800 w 10880219"/>
              <a:gd name="connsiteY3-322" fmla="*/ 50800 h 1028700"/>
              <a:gd name="connsiteX4-323" fmla="*/ 9740897 w 10880219"/>
              <a:gd name="connsiteY4-324" fmla="*/ 12700 h 1028700"/>
              <a:gd name="connsiteX5-325" fmla="*/ 10782300 w 10880219"/>
              <a:gd name="connsiteY5-326" fmla="*/ 177803 h 1028700"/>
              <a:gd name="connsiteX6-327" fmla="*/ 10833100 w 10880219"/>
              <a:gd name="connsiteY6-328" fmla="*/ 825497 h 1028700"/>
              <a:gd name="connsiteX7-329" fmla="*/ 9728197 w 10880219"/>
              <a:gd name="connsiteY7-330" fmla="*/ 1028700 h 1028700"/>
              <a:gd name="connsiteX8-331" fmla="*/ 711203 w 10880219"/>
              <a:gd name="connsiteY8-332" fmla="*/ 1003300 h 1028700"/>
              <a:gd name="connsiteX9-333" fmla="*/ 50800 w 10880219"/>
              <a:gd name="connsiteY9-334" fmla="*/ 800097 h 1028700"/>
              <a:gd name="connsiteX10-335" fmla="*/ 0 w 10880219"/>
              <a:gd name="connsiteY10-336" fmla="*/ 190503 h 1028700"/>
              <a:gd name="connsiteX0-337" fmla="*/ 0 w 10880219"/>
              <a:gd name="connsiteY0-338" fmla="*/ 279403 h 1028700"/>
              <a:gd name="connsiteX1-339" fmla="*/ 520703 w 10880219"/>
              <a:gd name="connsiteY1-340" fmla="*/ 50800 h 1028700"/>
              <a:gd name="connsiteX2-341" fmla="*/ 3771900 w 10880219"/>
              <a:gd name="connsiteY2-342" fmla="*/ 0 h 1028700"/>
              <a:gd name="connsiteX3-343" fmla="*/ 6527800 w 10880219"/>
              <a:gd name="connsiteY3-344" fmla="*/ 50800 h 1028700"/>
              <a:gd name="connsiteX4-345" fmla="*/ 9740897 w 10880219"/>
              <a:gd name="connsiteY4-346" fmla="*/ 12700 h 1028700"/>
              <a:gd name="connsiteX5-347" fmla="*/ 10782300 w 10880219"/>
              <a:gd name="connsiteY5-348" fmla="*/ 177803 h 1028700"/>
              <a:gd name="connsiteX6-349" fmla="*/ 10833100 w 10880219"/>
              <a:gd name="connsiteY6-350" fmla="*/ 825497 h 1028700"/>
              <a:gd name="connsiteX7-351" fmla="*/ 9728197 w 10880219"/>
              <a:gd name="connsiteY7-352" fmla="*/ 1028700 h 1028700"/>
              <a:gd name="connsiteX8-353" fmla="*/ 711203 w 10880219"/>
              <a:gd name="connsiteY8-354" fmla="*/ 1003300 h 1028700"/>
              <a:gd name="connsiteX9-355" fmla="*/ 50800 w 10880219"/>
              <a:gd name="connsiteY9-356" fmla="*/ 800097 h 1028700"/>
              <a:gd name="connsiteX10-357" fmla="*/ 0 w 10880219"/>
              <a:gd name="connsiteY10-358" fmla="*/ 279403 h 1028700"/>
              <a:gd name="connsiteX0-359" fmla="*/ 0 w 10880219"/>
              <a:gd name="connsiteY0-360" fmla="*/ 279403 h 1028700"/>
              <a:gd name="connsiteX1-361" fmla="*/ 520703 w 10880219"/>
              <a:gd name="connsiteY1-362" fmla="*/ 50800 h 1028700"/>
              <a:gd name="connsiteX2-363" fmla="*/ 3771900 w 10880219"/>
              <a:gd name="connsiteY2-364" fmla="*/ 0 h 1028700"/>
              <a:gd name="connsiteX3-365" fmla="*/ 6527800 w 10880219"/>
              <a:gd name="connsiteY3-366" fmla="*/ 50800 h 1028700"/>
              <a:gd name="connsiteX4-367" fmla="*/ 9740897 w 10880219"/>
              <a:gd name="connsiteY4-368" fmla="*/ 12700 h 1028700"/>
              <a:gd name="connsiteX5-369" fmla="*/ 10782300 w 10880219"/>
              <a:gd name="connsiteY5-370" fmla="*/ 177803 h 1028700"/>
              <a:gd name="connsiteX6-371" fmla="*/ 10833100 w 10880219"/>
              <a:gd name="connsiteY6-372" fmla="*/ 825497 h 1028700"/>
              <a:gd name="connsiteX7-373" fmla="*/ 9728197 w 10880219"/>
              <a:gd name="connsiteY7-374" fmla="*/ 1028700 h 1028700"/>
              <a:gd name="connsiteX8-375" fmla="*/ 698503 w 10880219"/>
              <a:gd name="connsiteY8-376" fmla="*/ 927100 h 1028700"/>
              <a:gd name="connsiteX9-377" fmla="*/ 50800 w 10880219"/>
              <a:gd name="connsiteY9-378" fmla="*/ 800097 h 1028700"/>
              <a:gd name="connsiteX10-379" fmla="*/ 0 w 10880219"/>
              <a:gd name="connsiteY10-380" fmla="*/ 279403 h 1028700"/>
              <a:gd name="connsiteX0-381" fmla="*/ 0 w 10880219"/>
              <a:gd name="connsiteY0-382" fmla="*/ 279403 h 1028700"/>
              <a:gd name="connsiteX1-383" fmla="*/ 520703 w 10880219"/>
              <a:gd name="connsiteY1-384" fmla="*/ 50800 h 1028700"/>
              <a:gd name="connsiteX2-385" fmla="*/ 3771900 w 10880219"/>
              <a:gd name="connsiteY2-386" fmla="*/ 0 h 1028700"/>
              <a:gd name="connsiteX3-387" fmla="*/ 6527800 w 10880219"/>
              <a:gd name="connsiteY3-388" fmla="*/ 50800 h 1028700"/>
              <a:gd name="connsiteX4-389" fmla="*/ 9740897 w 10880219"/>
              <a:gd name="connsiteY4-390" fmla="*/ 12700 h 1028700"/>
              <a:gd name="connsiteX5-391" fmla="*/ 10782300 w 10880219"/>
              <a:gd name="connsiteY5-392" fmla="*/ 177803 h 1028700"/>
              <a:gd name="connsiteX6-393" fmla="*/ 10833100 w 10880219"/>
              <a:gd name="connsiteY6-394" fmla="*/ 825497 h 1028700"/>
              <a:gd name="connsiteX7-395" fmla="*/ 9728197 w 10880219"/>
              <a:gd name="connsiteY7-396" fmla="*/ 1028700 h 1028700"/>
              <a:gd name="connsiteX8-397" fmla="*/ 5003800 w 10880219"/>
              <a:gd name="connsiteY8-398" fmla="*/ 889000 h 1028700"/>
              <a:gd name="connsiteX9-399" fmla="*/ 698503 w 10880219"/>
              <a:gd name="connsiteY9-400" fmla="*/ 927100 h 1028700"/>
              <a:gd name="connsiteX10-401" fmla="*/ 50800 w 10880219"/>
              <a:gd name="connsiteY10-402" fmla="*/ 800097 h 1028700"/>
              <a:gd name="connsiteX11" fmla="*/ 0 w 10880219"/>
              <a:gd name="connsiteY11" fmla="*/ 279403 h 1028700"/>
              <a:gd name="connsiteX0-403" fmla="*/ 0 w 10880219"/>
              <a:gd name="connsiteY0-404" fmla="*/ 279403 h 927100"/>
              <a:gd name="connsiteX1-405" fmla="*/ 520703 w 10880219"/>
              <a:gd name="connsiteY1-406" fmla="*/ 50800 h 927100"/>
              <a:gd name="connsiteX2-407" fmla="*/ 3771900 w 10880219"/>
              <a:gd name="connsiteY2-408" fmla="*/ 0 h 927100"/>
              <a:gd name="connsiteX3-409" fmla="*/ 6527800 w 10880219"/>
              <a:gd name="connsiteY3-410" fmla="*/ 50800 h 927100"/>
              <a:gd name="connsiteX4-411" fmla="*/ 9740897 w 10880219"/>
              <a:gd name="connsiteY4-412" fmla="*/ 12700 h 927100"/>
              <a:gd name="connsiteX5-413" fmla="*/ 10782300 w 10880219"/>
              <a:gd name="connsiteY5-414" fmla="*/ 177803 h 927100"/>
              <a:gd name="connsiteX6-415" fmla="*/ 10833100 w 10880219"/>
              <a:gd name="connsiteY6-416" fmla="*/ 825497 h 927100"/>
              <a:gd name="connsiteX7-417" fmla="*/ 9194797 w 10880219"/>
              <a:gd name="connsiteY7-418" fmla="*/ 889000 h 927100"/>
              <a:gd name="connsiteX8-419" fmla="*/ 5003800 w 10880219"/>
              <a:gd name="connsiteY8-420" fmla="*/ 889000 h 927100"/>
              <a:gd name="connsiteX9-421" fmla="*/ 698503 w 10880219"/>
              <a:gd name="connsiteY9-422" fmla="*/ 927100 h 927100"/>
              <a:gd name="connsiteX10-423" fmla="*/ 50800 w 10880219"/>
              <a:gd name="connsiteY10-424" fmla="*/ 800097 h 927100"/>
              <a:gd name="connsiteX11-425" fmla="*/ 0 w 10880219"/>
              <a:gd name="connsiteY11-426" fmla="*/ 279403 h 927100"/>
              <a:gd name="connsiteX0-427" fmla="*/ 0 w 10827892"/>
              <a:gd name="connsiteY0-428" fmla="*/ 279403 h 927100"/>
              <a:gd name="connsiteX1-429" fmla="*/ 520703 w 10827892"/>
              <a:gd name="connsiteY1-430" fmla="*/ 50800 h 927100"/>
              <a:gd name="connsiteX2-431" fmla="*/ 3771900 w 10827892"/>
              <a:gd name="connsiteY2-432" fmla="*/ 0 h 927100"/>
              <a:gd name="connsiteX3-433" fmla="*/ 6527800 w 10827892"/>
              <a:gd name="connsiteY3-434" fmla="*/ 50800 h 927100"/>
              <a:gd name="connsiteX4-435" fmla="*/ 9740897 w 10827892"/>
              <a:gd name="connsiteY4-436" fmla="*/ 12700 h 927100"/>
              <a:gd name="connsiteX5-437" fmla="*/ 10782300 w 10827892"/>
              <a:gd name="connsiteY5-438" fmla="*/ 177803 h 927100"/>
              <a:gd name="connsiteX6-439" fmla="*/ 10680700 w 10827892"/>
              <a:gd name="connsiteY6-440" fmla="*/ 838197 h 927100"/>
              <a:gd name="connsiteX7-441" fmla="*/ 9194797 w 10827892"/>
              <a:gd name="connsiteY7-442" fmla="*/ 889000 h 927100"/>
              <a:gd name="connsiteX8-443" fmla="*/ 5003800 w 10827892"/>
              <a:gd name="connsiteY8-444" fmla="*/ 889000 h 927100"/>
              <a:gd name="connsiteX9-445" fmla="*/ 698503 w 10827892"/>
              <a:gd name="connsiteY9-446" fmla="*/ 927100 h 927100"/>
              <a:gd name="connsiteX10-447" fmla="*/ 50800 w 10827892"/>
              <a:gd name="connsiteY10-448" fmla="*/ 800097 h 927100"/>
              <a:gd name="connsiteX11-449" fmla="*/ 0 w 10827892"/>
              <a:gd name="connsiteY11-450" fmla="*/ 279403 h 927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115" y="connsiteY10-116"/>
              </a:cxn>
              <a:cxn ang="0">
                <a:pos x="connsiteX11-425" y="connsiteY11-426"/>
              </a:cxn>
            </a:cxnLst>
            <a:rect l="l" t="t" r="r" b="b"/>
            <a:pathLst>
              <a:path w="10827892" h="927100">
                <a:moveTo>
                  <a:pt x="0" y="279403"/>
                </a:moveTo>
                <a:cubicBezTo>
                  <a:pt x="165100" y="80933"/>
                  <a:pt x="436533" y="50800"/>
                  <a:pt x="520703" y="50800"/>
                </a:cubicBezTo>
                <a:cubicBezTo>
                  <a:pt x="1143003" y="23283"/>
                  <a:pt x="2770717" y="0"/>
                  <a:pt x="3771900" y="0"/>
                </a:cubicBezTo>
                <a:cubicBezTo>
                  <a:pt x="4773083" y="0"/>
                  <a:pt x="5374217" y="48683"/>
                  <a:pt x="6527800" y="50800"/>
                </a:cubicBezTo>
                <a:lnTo>
                  <a:pt x="9740897" y="12700"/>
                </a:lnTo>
                <a:cubicBezTo>
                  <a:pt x="9825067" y="12700"/>
                  <a:pt x="10782300" y="93633"/>
                  <a:pt x="10782300" y="177803"/>
                </a:cubicBezTo>
                <a:cubicBezTo>
                  <a:pt x="10905067" y="499534"/>
                  <a:pt x="10748433" y="503766"/>
                  <a:pt x="10680700" y="838197"/>
                </a:cubicBezTo>
                <a:cubicBezTo>
                  <a:pt x="10680700" y="922367"/>
                  <a:pt x="9278967" y="889000"/>
                  <a:pt x="9194797" y="889000"/>
                </a:cubicBezTo>
                <a:lnTo>
                  <a:pt x="5003800" y="889000"/>
                </a:lnTo>
                <a:lnTo>
                  <a:pt x="698503" y="927100"/>
                </a:lnTo>
                <a:cubicBezTo>
                  <a:pt x="614333" y="927100"/>
                  <a:pt x="254000" y="896967"/>
                  <a:pt x="50800" y="800097"/>
                </a:cubicBezTo>
                <a:lnTo>
                  <a:pt x="0" y="279403"/>
                </a:lnTo>
                <a:close/>
              </a:path>
            </a:pathLst>
          </a:cu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Tìm thành ngữ, tục ngữ, ca dao về tình cảm gia đình.</a:t>
            </a:r>
            <a:endParaRPr lang="en-US" sz="3200" b="1">
              <a:solidFill>
                <a:schemeClr val="tx1"/>
              </a:solidFill>
              <a:latin typeface="+mj-lt"/>
            </a:endParaRPr>
          </a:p>
        </p:txBody>
      </p:sp>
      <p:grpSp>
        <p:nvGrpSpPr>
          <p:cNvPr id="10" name="Group 9"/>
          <p:cNvGrpSpPr/>
          <p:nvPr/>
        </p:nvGrpSpPr>
        <p:grpSpPr>
          <a:xfrm>
            <a:off x="1602448" y="1880381"/>
            <a:ext cx="3120498" cy="2212647"/>
            <a:chOff x="84595" y="2353938"/>
            <a:chExt cx="1726208" cy="1224000"/>
          </a:xfrm>
        </p:grpSpPr>
        <p:sp>
          <p:nvSpPr>
            <p:cNvPr id="13" name="Speech Bubble: Oval 73"/>
            <p:cNvSpPr/>
            <p:nvPr/>
          </p:nvSpPr>
          <p:spPr>
            <a:xfrm flipH="1">
              <a:off x="84595" y="2353938"/>
              <a:ext cx="1726208" cy="1224000"/>
            </a:xfrm>
            <a:custGeom>
              <a:avLst/>
              <a:gdLst>
                <a:gd name="connsiteX0" fmla="*/ 160106 w 1726208"/>
                <a:gd name="connsiteY0" fmla="*/ 1153534 h 1224000"/>
                <a:gd name="connsiteX1" fmla="*/ 168137 w 1726208"/>
                <a:gd name="connsiteY1" fmla="*/ 974922 h 1224000"/>
                <a:gd name="connsiteX2" fmla="*/ 502827 w 1726208"/>
                <a:gd name="connsiteY2" fmla="*/ 55867 h 1224000"/>
                <a:gd name="connsiteX3" fmla="*/ 1439743 w 1726208"/>
                <a:gd name="connsiteY3" fmla="*/ 156628 h 1224000"/>
                <a:gd name="connsiteX4" fmla="*/ 1346800 w 1726208"/>
                <a:gd name="connsiteY4" fmla="*/ 1118866 h 1224000"/>
                <a:gd name="connsiteX5" fmla="*/ 410476 w 1726208"/>
                <a:gd name="connsiteY5" fmla="*/ 1133094 h 1224000"/>
                <a:gd name="connsiteX6" fmla="*/ 160106 w 1726208"/>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208" h="1224000" fill="none" extrusionOk="0">
                  <a:moveTo>
                    <a:pt x="160106" y="1153534"/>
                  </a:moveTo>
                  <a:cubicBezTo>
                    <a:pt x="158991" y="1100509"/>
                    <a:pt x="160042" y="1017757"/>
                    <a:pt x="168137" y="974922"/>
                  </a:cubicBezTo>
                  <a:cubicBezTo>
                    <a:pt x="-259585" y="702043"/>
                    <a:pt x="4072" y="256850"/>
                    <a:pt x="502827" y="55867"/>
                  </a:cubicBezTo>
                  <a:cubicBezTo>
                    <a:pt x="824661" y="-54105"/>
                    <a:pt x="1196796" y="-63639"/>
                    <a:pt x="1439743" y="156628"/>
                  </a:cubicBezTo>
                  <a:cubicBezTo>
                    <a:pt x="1916227" y="417725"/>
                    <a:pt x="1760146" y="949824"/>
                    <a:pt x="1346800" y="1118866"/>
                  </a:cubicBezTo>
                  <a:cubicBezTo>
                    <a:pt x="1113392" y="1256876"/>
                    <a:pt x="713660" y="1234765"/>
                    <a:pt x="410476" y="1133094"/>
                  </a:cubicBezTo>
                  <a:cubicBezTo>
                    <a:pt x="294784" y="1136521"/>
                    <a:pt x="275198" y="1146909"/>
                    <a:pt x="160106" y="1153534"/>
                  </a:cubicBezTo>
                  <a:close/>
                </a:path>
                <a:path w="1726208" h="1224000" stroke="0" extrusionOk="0">
                  <a:moveTo>
                    <a:pt x="160106" y="1153534"/>
                  </a:moveTo>
                  <a:cubicBezTo>
                    <a:pt x="172059" y="1085986"/>
                    <a:pt x="169523" y="1013048"/>
                    <a:pt x="168137" y="974922"/>
                  </a:cubicBezTo>
                  <a:cubicBezTo>
                    <a:pt x="-191615" y="656785"/>
                    <a:pt x="-13492" y="149294"/>
                    <a:pt x="502827" y="55867"/>
                  </a:cubicBezTo>
                  <a:cubicBezTo>
                    <a:pt x="777043" y="-61285"/>
                    <a:pt x="1174874" y="5787"/>
                    <a:pt x="1439743" y="156628"/>
                  </a:cubicBezTo>
                  <a:cubicBezTo>
                    <a:pt x="1828788" y="493258"/>
                    <a:pt x="1833327" y="904127"/>
                    <a:pt x="1346800" y="1118866"/>
                  </a:cubicBezTo>
                  <a:cubicBezTo>
                    <a:pt x="1079425" y="1243856"/>
                    <a:pt x="717197" y="1325251"/>
                    <a:pt x="410476" y="1133094"/>
                  </a:cubicBezTo>
                  <a:cubicBezTo>
                    <a:pt x="321642" y="1132170"/>
                    <a:pt x="255478" y="1135070"/>
                    <a:pt x="160106" y="1153534"/>
                  </a:cubicBezTo>
                  <a:close/>
                </a:path>
              </a:pathLst>
            </a:custGeom>
            <a:solidFill>
              <a:srgbClr val="FFFF99"/>
            </a:solidFill>
            <a:ln w="127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5" name="TextBox 14"/>
            <p:cNvSpPr txBox="1"/>
            <p:nvPr/>
          </p:nvSpPr>
          <p:spPr>
            <a:xfrm>
              <a:off x="184563" y="2633937"/>
              <a:ext cx="1526272" cy="664002"/>
            </a:xfrm>
            <a:prstGeom prst="rect">
              <a:avLst/>
            </a:prstGeom>
            <a:noFill/>
          </p:spPr>
          <p:txBody>
            <a:bodyPr wrap="square">
              <a:spAutoFit/>
            </a:bodyPr>
            <a:lstStyle/>
            <a:p>
              <a:pPr algn="ctr"/>
              <a:r>
                <a:rPr lang="en-US" sz="3600" b="1">
                  <a:solidFill>
                    <a:srgbClr val="FF3F6E"/>
                  </a:solidFill>
                </a:rPr>
                <a:t>Thảo luận nhóm đôi</a:t>
              </a:r>
              <a:endParaRPr lang="en-US" sz="3600" b="1">
                <a:solidFill>
                  <a:srgbClr val="FF3F6E"/>
                </a:solidFill>
              </a:endParaRPr>
            </a:p>
          </p:txBody>
        </p:sp>
      </p:grpSp>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42232" y="2910093"/>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70957" y="2986704"/>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1"/>
          <a:srcRect l="2255" t="10444" r="2255" b="10444"/>
          <a:stretch>
            <a:fillRect/>
          </a:stretch>
        </p:blipFill>
        <p:spPr>
          <a:xfrm>
            <a:off x="2079897" y="943084"/>
            <a:ext cx="7269194" cy="5112000"/>
          </a:xfrm>
          <a:prstGeom prst="rect">
            <a:avLst/>
          </a:prstGeom>
        </p:spPr>
      </p:pic>
      <p:sp>
        <p:nvSpPr>
          <p:cNvPr id="8" name="Rounded Rectangle 2"/>
          <p:cNvSpPr/>
          <p:nvPr/>
        </p:nvSpPr>
        <p:spPr>
          <a:xfrm>
            <a:off x="1128016" y="105323"/>
            <a:ext cx="9093055" cy="1395186"/>
          </a:xfrm>
          <a:custGeom>
            <a:avLst/>
            <a:gdLst>
              <a:gd name="connsiteX0" fmla="*/ 0 w 10807700"/>
              <a:gd name="connsiteY0" fmla="*/ 152403 h 914400"/>
              <a:gd name="connsiteX1" fmla="*/ 152403 w 10807700"/>
              <a:gd name="connsiteY1" fmla="*/ 0 h 914400"/>
              <a:gd name="connsiteX2" fmla="*/ 10655297 w 10807700"/>
              <a:gd name="connsiteY2" fmla="*/ 0 h 914400"/>
              <a:gd name="connsiteX3" fmla="*/ 10807700 w 10807700"/>
              <a:gd name="connsiteY3" fmla="*/ 152403 h 914400"/>
              <a:gd name="connsiteX4" fmla="*/ 10807700 w 10807700"/>
              <a:gd name="connsiteY4" fmla="*/ 761997 h 914400"/>
              <a:gd name="connsiteX5" fmla="*/ 10655297 w 10807700"/>
              <a:gd name="connsiteY5" fmla="*/ 914400 h 914400"/>
              <a:gd name="connsiteX6" fmla="*/ 152403 w 10807700"/>
              <a:gd name="connsiteY6" fmla="*/ 914400 h 914400"/>
              <a:gd name="connsiteX7" fmla="*/ 0 w 10807700"/>
              <a:gd name="connsiteY7" fmla="*/ 761997 h 914400"/>
              <a:gd name="connsiteX8" fmla="*/ 0 w 10807700"/>
              <a:gd name="connsiteY8" fmla="*/ 152403 h 914400"/>
              <a:gd name="connsiteX0-1" fmla="*/ 0 w 10807700"/>
              <a:gd name="connsiteY0-2" fmla="*/ 152403 h 914400"/>
              <a:gd name="connsiteX1-3" fmla="*/ 520703 w 10807700"/>
              <a:gd name="connsiteY1-4" fmla="*/ 12700 h 914400"/>
              <a:gd name="connsiteX2-5" fmla="*/ 10655297 w 10807700"/>
              <a:gd name="connsiteY2-6" fmla="*/ 0 h 914400"/>
              <a:gd name="connsiteX3-7" fmla="*/ 10807700 w 10807700"/>
              <a:gd name="connsiteY3-8" fmla="*/ 152403 h 914400"/>
              <a:gd name="connsiteX4-9" fmla="*/ 10807700 w 10807700"/>
              <a:gd name="connsiteY4-10" fmla="*/ 761997 h 914400"/>
              <a:gd name="connsiteX5-11" fmla="*/ 10655297 w 10807700"/>
              <a:gd name="connsiteY5-12" fmla="*/ 914400 h 914400"/>
              <a:gd name="connsiteX6-13" fmla="*/ 152403 w 10807700"/>
              <a:gd name="connsiteY6-14" fmla="*/ 914400 h 914400"/>
              <a:gd name="connsiteX7-15" fmla="*/ 0 w 10807700"/>
              <a:gd name="connsiteY7-16" fmla="*/ 761997 h 914400"/>
              <a:gd name="connsiteX8-17" fmla="*/ 0 w 10807700"/>
              <a:gd name="connsiteY8-18" fmla="*/ 152403 h 914400"/>
              <a:gd name="connsiteX0-19" fmla="*/ 0 w 10807700"/>
              <a:gd name="connsiteY0-20" fmla="*/ 152403 h 914400"/>
              <a:gd name="connsiteX1-21" fmla="*/ 520703 w 10807700"/>
              <a:gd name="connsiteY1-22" fmla="*/ 12700 h 914400"/>
              <a:gd name="connsiteX2-23" fmla="*/ 10655297 w 10807700"/>
              <a:gd name="connsiteY2-24" fmla="*/ 0 h 914400"/>
              <a:gd name="connsiteX3-25" fmla="*/ 10807700 w 10807700"/>
              <a:gd name="connsiteY3-26" fmla="*/ 152403 h 914400"/>
              <a:gd name="connsiteX4-27" fmla="*/ 10807700 w 10807700"/>
              <a:gd name="connsiteY4-28" fmla="*/ 761997 h 914400"/>
              <a:gd name="connsiteX5-29" fmla="*/ 10655297 w 10807700"/>
              <a:gd name="connsiteY5-30" fmla="*/ 914400 h 914400"/>
              <a:gd name="connsiteX6-31" fmla="*/ 152403 w 10807700"/>
              <a:gd name="connsiteY6-32" fmla="*/ 914400 h 914400"/>
              <a:gd name="connsiteX7-33" fmla="*/ 0 w 10807700"/>
              <a:gd name="connsiteY7-34" fmla="*/ 761997 h 914400"/>
              <a:gd name="connsiteX8-35" fmla="*/ 0 w 10807700"/>
              <a:gd name="connsiteY8-36" fmla="*/ 152403 h 914400"/>
              <a:gd name="connsiteX0-37" fmla="*/ 0 w 10807700"/>
              <a:gd name="connsiteY0-38" fmla="*/ 190503 h 952500"/>
              <a:gd name="connsiteX1-39" fmla="*/ 520703 w 10807700"/>
              <a:gd name="connsiteY1-40" fmla="*/ 50800 h 952500"/>
              <a:gd name="connsiteX2-41" fmla="*/ 6502400 w 10807700"/>
              <a:gd name="connsiteY2-42" fmla="*/ 0 h 952500"/>
              <a:gd name="connsiteX3-43" fmla="*/ 10655297 w 10807700"/>
              <a:gd name="connsiteY3-44" fmla="*/ 38100 h 952500"/>
              <a:gd name="connsiteX4-45" fmla="*/ 10807700 w 10807700"/>
              <a:gd name="connsiteY4-46" fmla="*/ 190503 h 952500"/>
              <a:gd name="connsiteX5-47" fmla="*/ 10807700 w 10807700"/>
              <a:gd name="connsiteY5-48" fmla="*/ 800097 h 952500"/>
              <a:gd name="connsiteX6-49" fmla="*/ 10655297 w 10807700"/>
              <a:gd name="connsiteY6-50" fmla="*/ 952500 h 952500"/>
              <a:gd name="connsiteX7-51" fmla="*/ 152403 w 10807700"/>
              <a:gd name="connsiteY7-52" fmla="*/ 952500 h 952500"/>
              <a:gd name="connsiteX8-53" fmla="*/ 0 w 10807700"/>
              <a:gd name="connsiteY8-54" fmla="*/ 800097 h 952500"/>
              <a:gd name="connsiteX9" fmla="*/ 0 w 10807700"/>
              <a:gd name="connsiteY9" fmla="*/ 190503 h 952500"/>
              <a:gd name="connsiteX0-55" fmla="*/ 0 w 10807700"/>
              <a:gd name="connsiteY0-56" fmla="*/ 152403 h 914400"/>
              <a:gd name="connsiteX1-57" fmla="*/ 520703 w 10807700"/>
              <a:gd name="connsiteY1-58" fmla="*/ 12700 h 914400"/>
              <a:gd name="connsiteX2-59" fmla="*/ 6527800 w 10807700"/>
              <a:gd name="connsiteY2-60" fmla="*/ 12700 h 914400"/>
              <a:gd name="connsiteX3-61" fmla="*/ 10655297 w 10807700"/>
              <a:gd name="connsiteY3-62" fmla="*/ 0 h 914400"/>
              <a:gd name="connsiteX4-63" fmla="*/ 10807700 w 10807700"/>
              <a:gd name="connsiteY4-64" fmla="*/ 152403 h 914400"/>
              <a:gd name="connsiteX5-65" fmla="*/ 10807700 w 10807700"/>
              <a:gd name="connsiteY5-66" fmla="*/ 761997 h 914400"/>
              <a:gd name="connsiteX6-67" fmla="*/ 10655297 w 10807700"/>
              <a:gd name="connsiteY6-68" fmla="*/ 914400 h 914400"/>
              <a:gd name="connsiteX7-69" fmla="*/ 152403 w 10807700"/>
              <a:gd name="connsiteY7-70" fmla="*/ 914400 h 914400"/>
              <a:gd name="connsiteX8-71" fmla="*/ 0 w 10807700"/>
              <a:gd name="connsiteY8-72" fmla="*/ 761997 h 914400"/>
              <a:gd name="connsiteX9-73" fmla="*/ 0 w 10807700"/>
              <a:gd name="connsiteY9-74" fmla="*/ 152403 h 914400"/>
              <a:gd name="connsiteX0-75" fmla="*/ 0 w 10807700"/>
              <a:gd name="connsiteY0-76" fmla="*/ 190503 h 952500"/>
              <a:gd name="connsiteX1-77" fmla="*/ 520703 w 10807700"/>
              <a:gd name="connsiteY1-78" fmla="*/ 50800 h 952500"/>
              <a:gd name="connsiteX2-79" fmla="*/ 3771900 w 10807700"/>
              <a:gd name="connsiteY2-80" fmla="*/ 0 h 952500"/>
              <a:gd name="connsiteX3-81" fmla="*/ 6527800 w 10807700"/>
              <a:gd name="connsiteY3-82" fmla="*/ 50800 h 952500"/>
              <a:gd name="connsiteX4-83" fmla="*/ 10655297 w 10807700"/>
              <a:gd name="connsiteY4-84" fmla="*/ 38100 h 952500"/>
              <a:gd name="connsiteX5-85" fmla="*/ 10807700 w 10807700"/>
              <a:gd name="connsiteY5-86" fmla="*/ 190503 h 952500"/>
              <a:gd name="connsiteX6-87" fmla="*/ 10807700 w 10807700"/>
              <a:gd name="connsiteY6-88" fmla="*/ 800097 h 952500"/>
              <a:gd name="connsiteX7-89" fmla="*/ 10655297 w 10807700"/>
              <a:gd name="connsiteY7-90" fmla="*/ 952500 h 952500"/>
              <a:gd name="connsiteX8-91" fmla="*/ 152403 w 10807700"/>
              <a:gd name="connsiteY8-92" fmla="*/ 952500 h 952500"/>
              <a:gd name="connsiteX9-93" fmla="*/ 0 w 10807700"/>
              <a:gd name="connsiteY9-94" fmla="*/ 800097 h 952500"/>
              <a:gd name="connsiteX10" fmla="*/ 0 w 10807700"/>
              <a:gd name="connsiteY10" fmla="*/ 190503 h 952500"/>
              <a:gd name="connsiteX0-95" fmla="*/ 0 w 10807700"/>
              <a:gd name="connsiteY0-96" fmla="*/ 190503 h 1003300"/>
              <a:gd name="connsiteX1-97" fmla="*/ 520703 w 10807700"/>
              <a:gd name="connsiteY1-98" fmla="*/ 50800 h 1003300"/>
              <a:gd name="connsiteX2-99" fmla="*/ 3771900 w 10807700"/>
              <a:gd name="connsiteY2-100" fmla="*/ 0 h 1003300"/>
              <a:gd name="connsiteX3-101" fmla="*/ 6527800 w 10807700"/>
              <a:gd name="connsiteY3-102" fmla="*/ 50800 h 1003300"/>
              <a:gd name="connsiteX4-103" fmla="*/ 10655297 w 10807700"/>
              <a:gd name="connsiteY4-104" fmla="*/ 38100 h 1003300"/>
              <a:gd name="connsiteX5-105" fmla="*/ 10807700 w 10807700"/>
              <a:gd name="connsiteY5-106" fmla="*/ 190503 h 1003300"/>
              <a:gd name="connsiteX6-107" fmla="*/ 10807700 w 10807700"/>
              <a:gd name="connsiteY6-108" fmla="*/ 800097 h 1003300"/>
              <a:gd name="connsiteX7-109" fmla="*/ 10655297 w 10807700"/>
              <a:gd name="connsiteY7-110" fmla="*/ 952500 h 1003300"/>
              <a:gd name="connsiteX8-111" fmla="*/ 711203 w 10807700"/>
              <a:gd name="connsiteY8-112" fmla="*/ 1003300 h 1003300"/>
              <a:gd name="connsiteX9-113" fmla="*/ 0 w 10807700"/>
              <a:gd name="connsiteY9-114" fmla="*/ 800097 h 1003300"/>
              <a:gd name="connsiteX10-115" fmla="*/ 0 w 10807700"/>
              <a:gd name="connsiteY10-116" fmla="*/ 190503 h 1003300"/>
              <a:gd name="connsiteX0-117" fmla="*/ 0 w 10807700"/>
              <a:gd name="connsiteY0-118" fmla="*/ 190503 h 1028700"/>
              <a:gd name="connsiteX1-119" fmla="*/ 520703 w 10807700"/>
              <a:gd name="connsiteY1-120" fmla="*/ 50800 h 1028700"/>
              <a:gd name="connsiteX2-121" fmla="*/ 3771900 w 10807700"/>
              <a:gd name="connsiteY2-122" fmla="*/ 0 h 1028700"/>
              <a:gd name="connsiteX3-123" fmla="*/ 6527800 w 10807700"/>
              <a:gd name="connsiteY3-124" fmla="*/ 50800 h 1028700"/>
              <a:gd name="connsiteX4-125" fmla="*/ 10655297 w 10807700"/>
              <a:gd name="connsiteY4-126" fmla="*/ 38100 h 1028700"/>
              <a:gd name="connsiteX5-127" fmla="*/ 10807700 w 10807700"/>
              <a:gd name="connsiteY5-128" fmla="*/ 190503 h 1028700"/>
              <a:gd name="connsiteX6-129" fmla="*/ 10807700 w 10807700"/>
              <a:gd name="connsiteY6-130" fmla="*/ 800097 h 1028700"/>
              <a:gd name="connsiteX7-131" fmla="*/ 9728197 w 10807700"/>
              <a:gd name="connsiteY7-132" fmla="*/ 1028700 h 1028700"/>
              <a:gd name="connsiteX8-133" fmla="*/ 711203 w 10807700"/>
              <a:gd name="connsiteY8-134" fmla="*/ 1003300 h 1028700"/>
              <a:gd name="connsiteX9-135" fmla="*/ 0 w 10807700"/>
              <a:gd name="connsiteY9-136" fmla="*/ 800097 h 1028700"/>
              <a:gd name="connsiteX10-137" fmla="*/ 0 w 10807700"/>
              <a:gd name="connsiteY10-138" fmla="*/ 190503 h 1028700"/>
              <a:gd name="connsiteX0-139" fmla="*/ 0 w 10807700"/>
              <a:gd name="connsiteY0-140" fmla="*/ 190503 h 1028700"/>
              <a:gd name="connsiteX1-141" fmla="*/ 520703 w 10807700"/>
              <a:gd name="connsiteY1-142" fmla="*/ 50800 h 1028700"/>
              <a:gd name="connsiteX2-143" fmla="*/ 3771900 w 10807700"/>
              <a:gd name="connsiteY2-144" fmla="*/ 0 h 1028700"/>
              <a:gd name="connsiteX3-145" fmla="*/ 6527800 w 10807700"/>
              <a:gd name="connsiteY3-146" fmla="*/ 50800 h 1028700"/>
              <a:gd name="connsiteX4-147" fmla="*/ 9740897 w 10807700"/>
              <a:gd name="connsiteY4-148" fmla="*/ 12700 h 1028700"/>
              <a:gd name="connsiteX5-149" fmla="*/ 10807700 w 10807700"/>
              <a:gd name="connsiteY5-150" fmla="*/ 190503 h 1028700"/>
              <a:gd name="connsiteX6-151" fmla="*/ 10807700 w 10807700"/>
              <a:gd name="connsiteY6-152" fmla="*/ 800097 h 1028700"/>
              <a:gd name="connsiteX7-153" fmla="*/ 9728197 w 10807700"/>
              <a:gd name="connsiteY7-154" fmla="*/ 1028700 h 1028700"/>
              <a:gd name="connsiteX8-155" fmla="*/ 711203 w 10807700"/>
              <a:gd name="connsiteY8-156" fmla="*/ 1003300 h 1028700"/>
              <a:gd name="connsiteX9-157" fmla="*/ 0 w 10807700"/>
              <a:gd name="connsiteY9-158" fmla="*/ 800097 h 1028700"/>
              <a:gd name="connsiteX10-159" fmla="*/ 0 w 10807700"/>
              <a:gd name="connsiteY10-160" fmla="*/ 190503 h 1028700"/>
              <a:gd name="connsiteX0-161" fmla="*/ 0 w 10807700"/>
              <a:gd name="connsiteY0-162" fmla="*/ 190503 h 1028700"/>
              <a:gd name="connsiteX1-163" fmla="*/ 520703 w 10807700"/>
              <a:gd name="connsiteY1-164" fmla="*/ 50800 h 1028700"/>
              <a:gd name="connsiteX2-165" fmla="*/ 3771900 w 10807700"/>
              <a:gd name="connsiteY2-166" fmla="*/ 0 h 1028700"/>
              <a:gd name="connsiteX3-167" fmla="*/ 6527800 w 10807700"/>
              <a:gd name="connsiteY3-168" fmla="*/ 50800 h 1028700"/>
              <a:gd name="connsiteX4-169" fmla="*/ 9740897 w 10807700"/>
              <a:gd name="connsiteY4-170" fmla="*/ 12700 h 1028700"/>
              <a:gd name="connsiteX5-171" fmla="*/ 10782300 w 10807700"/>
              <a:gd name="connsiteY5-172" fmla="*/ 177803 h 1028700"/>
              <a:gd name="connsiteX6-173" fmla="*/ 10807700 w 10807700"/>
              <a:gd name="connsiteY6-174" fmla="*/ 800097 h 1028700"/>
              <a:gd name="connsiteX7-175" fmla="*/ 9728197 w 10807700"/>
              <a:gd name="connsiteY7-176" fmla="*/ 1028700 h 1028700"/>
              <a:gd name="connsiteX8-177" fmla="*/ 711203 w 10807700"/>
              <a:gd name="connsiteY8-178" fmla="*/ 1003300 h 1028700"/>
              <a:gd name="connsiteX9-179" fmla="*/ 0 w 10807700"/>
              <a:gd name="connsiteY9-180" fmla="*/ 800097 h 1028700"/>
              <a:gd name="connsiteX10-181" fmla="*/ 0 w 10807700"/>
              <a:gd name="connsiteY10-182" fmla="*/ 190503 h 1028700"/>
              <a:gd name="connsiteX0-183" fmla="*/ 0 w 10842056"/>
              <a:gd name="connsiteY0-184" fmla="*/ 190503 h 1028700"/>
              <a:gd name="connsiteX1-185" fmla="*/ 520703 w 10842056"/>
              <a:gd name="connsiteY1-186" fmla="*/ 50800 h 1028700"/>
              <a:gd name="connsiteX2-187" fmla="*/ 3771900 w 10842056"/>
              <a:gd name="connsiteY2-188" fmla="*/ 0 h 1028700"/>
              <a:gd name="connsiteX3-189" fmla="*/ 6527800 w 10842056"/>
              <a:gd name="connsiteY3-190" fmla="*/ 50800 h 1028700"/>
              <a:gd name="connsiteX4-191" fmla="*/ 9740897 w 10842056"/>
              <a:gd name="connsiteY4-192" fmla="*/ 12700 h 1028700"/>
              <a:gd name="connsiteX5-193" fmla="*/ 10782300 w 10842056"/>
              <a:gd name="connsiteY5-194" fmla="*/ 177803 h 1028700"/>
              <a:gd name="connsiteX6-195" fmla="*/ 10807700 w 10842056"/>
              <a:gd name="connsiteY6-196" fmla="*/ 800097 h 1028700"/>
              <a:gd name="connsiteX7-197" fmla="*/ 9728197 w 10842056"/>
              <a:gd name="connsiteY7-198" fmla="*/ 1028700 h 1028700"/>
              <a:gd name="connsiteX8-199" fmla="*/ 711203 w 10842056"/>
              <a:gd name="connsiteY8-200" fmla="*/ 1003300 h 1028700"/>
              <a:gd name="connsiteX9-201" fmla="*/ 0 w 10842056"/>
              <a:gd name="connsiteY9-202" fmla="*/ 800097 h 1028700"/>
              <a:gd name="connsiteX10-203" fmla="*/ 0 w 10842056"/>
              <a:gd name="connsiteY10-204" fmla="*/ 190503 h 1028700"/>
              <a:gd name="connsiteX0-205" fmla="*/ 0 w 10851218"/>
              <a:gd name="connsiteY0-206" fmla="*/ 190503 h 1028700"/>
              <a:gd name="connsiteX1-207" fmla="*/ 520703 w 10851218"/>
              <a:gd name="connsiteY1-208" fmla="*/ 50800 h 1028700"/>
              <a:gd name="connsiteX2-209" fmla="*/ 3771900 w 10851218"/>
              <a:gd name="connsiteY2-210" fmla="*/ 0 h 1028700"/>
              <a:gd name="connsiteX3-211" fmla="*/ 6527800 w 10851218"/>
              <a:gd name="connsiteY3-212" fmla="*/ 50800 h 1028700"/>
              <a:gd name="connsiteX4-213" fmla="*/ 9740897 w 10851218"/>
              <a:gd name="connsiteY4-214" fmla="*/ 12700 h 1028700"/>
              <a:gd name="connsiteX5-215" fmla="*/ 10782300 w 10851218"/>
              <a:gd name="connsiteY5-216" fmla="*/ 177803 h 1028700"/>
              <a:gd name="connsiteX6-217" fmla="*/ 10833100 w 10851218"/>
              <a:gd name="connsiteY6-218" fmla="*/ 838197 h 1028700"/>
              <a:gd name="connsiteX7-219" fmla="*/ 9728197 w 10851218"/>
              <a:gd name="connsiteY7-220" fmla="*/ 1028700 h 1028700"/>
              <a:gd name="connsiteX8-221" fmla="*/ 711203 w 10851218"/>
              <a:gd name="connsiteY8-222" fmla="*/ 1003300 h 1028700"/>
              <a:gd name="connsiteX9-223" fmla="*/ 0 w 10851218"/>
              <a:gd name="connsiteY9-224" fmla="*/ 800097 h 1028700"/>
              <a:gd name="connsiteX10-225" fmla="*/ 0 w 10851218"/>
              <a:gd name="connsiteY10-226" fmla="*/ 190503 h 1028700"/>
              <a:gd name="connsiteX0-227" fmla="*/ 0 w 10851218"/>
              <a:gd name="connsiteY0-228" fmla="*/ 190503 h 1028700"/>
              <a:gd name="connsiteX1-229" fmla="*/ 520703 w 10851218"/>
              <a:gd name="connsiteY1-230" fmla="*/ 50800 h 1028700"/>
              <a:gd name="connsiteX2-231" fmla="*/ 3771900 w 10851218"/>
              <a:gd name="connsiteY2-232" fmla="*/ 0 h 1028700"/>
              <a:gd name="connsiteX3-233" fmla="*/ 6527800 w 10851218"/>
              <a:gd name="connsiteY3-234" fmla="*/ 50800 h 1028700"/>
              <a:gd name="connsiteX4-235" fmla="*/ 9740897 w 10851218"/>
              <a:gd name="connsiteY4-236" fmla="*/ 12700 h 1028700"/>
              <a:gd name="connsiteX5-237" fmla="*/ 10782300 w 10851218"/>
              <a:gd name="connsiteY5-238" fmla="*/ 177803 h 1028700"/>
              <a:gd name="connsiteX6-239" fmla="*/ 10833100 w 10851218"/>
              <a:gd name="connsiteY6-240" fmla="*/ 825497 h 1028700"/>
              <a:gd name="connsiteX7-241" fmla="*/ 9728197 w 10851218"/>
              <a:gd name="connsiteY7-242" fmla="*/ 1028700 h 1028700"/>
              <a:gd name="connsiteX8-243" fmla="*/ 711203 w 10851218"/>
              <a:gd name="connsiteY8-244" fmla="*/ 1003300 h 1028700"/>
              <a:gd name="connsiteX9-245" fmla="*/ 0 w 10851218"/>
              <a:gd name="connsiteY9-246" fmla="*/ 800097 h 1028700"/>
              <a:gd name="connsiteX10-247" fmla="*/ 0 w 10851218"/>
              <a:gd name="connsiteY10-248" fmla="*/ 190503 h 1028700"/>
              <a:gd name="connsiteX0-249" fmla="*/ 0 w 10880219"/>
              <a:gd name="connsiteY0-250" fmla="*/ 190503 h 1028700"/>
              <a:gd name="connsiteX1-251" fmla="*/ 520703 w 10880219"/>
              <a:gd name="connsiteY1-252" fmla="*/ 50800 h 1028700"/>
              <a:gd name="connsiteX2-253" fmla="*/ 3771900 w 10880219"/>
              <a:gd name="connsiteY2-254" fmla="*/ 0 h 1028700"/>
              <a:gd name="connsiteX3-255" fmla="*/ 6527800 w 10880219"/>
              <a:gd name="connsiteY3-256" fmla="*/ 50800 h 1028700"/>
              <a:gd name="connsiteX4-257" fmla="*/ 9740897 w 10880219"/>
              <a:gd name="connsiteY4-258" fmla="*/ 12700 h 1028700"/>
              <a:gd name="connsiteX5-259" fmla="*/ 10782300 w 10880219"/>
              <a:gd name="connsiteY5-260" fmla="*/ 177803 h 1028700"/>
              <a:gd name="connsiteX6-261" fmla="*/ 10833100 w 10880219"/>
              <a:gd name="connsiteY6-262" fmla="*/ 825497 h 1028700"/>
              <a:gd name="connsiteX7-263" fmla="*/ 9728197 w 10880219"/>
              <a:gd name="connsiteY7-264" fmla="*/ 1028700 h 1028700"/>
              <a:gd name="connsiteX8-265" fmla="*/ 711203 w 10880219"/>
              <a:gd name="connsiteY8-266" fmla="*/ 1003300 h 1028700"/>
              <a:gd name="connsiteX9-267" fmla="*/ 0 w 10880219"/>
              <a:gd name="connsiteY9-268" fmla="*/ 800097 h 1028700"/>
              <a:gd name="connsiteX10-269" fmla="*/ 0 w 10880219"/>
              <a:gd name="connsiteY10-270" fmla="*/ 190503 h 1028700"/>
              <a:gd name="connsiteX0-271" fmla="*/ 0 w 10880219"/>
              <a:gd name="connsiteY0-272" fmla="*/ 190503 h 1028700"/>
              <a:gd name="connsiteX1-273" fmla="*/ 520703 w 10880219"/>
              <a:gd name="connsiteY1-274" fmla="*/ 50800 h 1028700"/>
              <a:gd name="connsiteX2-275" fmla="*/ 3771900 w 10880219"/>
              <a:gd name="connsiteY2-276" fmla="*/ 0 h 1028700"/>
              <a:gd name="connsiteX3-277" fmla="*/ 6527800 w 10880219"/>
              <a:gd name="connsiteY3-278" fmla="*/ 50800 h 1028700"/>
              <a:gd name="connsiteX4-279" fmla="*/ 9740897 w 10880219"/>
              <a:gd name="connsiteY4-280" fmla="*/ 12700 h 1028700"/>
              <a:gd name="connsiteX5-281" fmla="*/ 10782300 w 10880219"/>
              <a:gd name="connsiteY5-282" fmla="*/ 177803 h 1028700"/>
              <a:gd name="connsiteX6-283" fmla="*/ 10833100 w 10880219"/>
              <a:gd name="connsiteY6-284" fmla="*/ 825497 h 1028700"/>
              <a:gd name="connsiteX7-285" fmla="*/ 9728197 w 10880219"/>
              <a:gd name="connsiteY7-286" fmla="*/ 1028700 h 1028700"/>
              <a:gd name="connsiteX8-287" fmla="*/ 711203 w 10880219"/>
              <a:gd name="connsiteY8-288" fmla="*/ 1003300 h 1028700"/>
              <a:gd name="connsiteX9-289" fmla="*/ 50800 w 10880219"/>
              <a:gd name="connsiteY9-290" fmla="*/ 800097 h 1028700"/>
              <a:gd name="connsiteX10-291" fmla="*/ 0 w 10880219"/>
              <a:gd name="connsiteY10-292" fmla="*/ 190503 h 1028700"/>
              <a:gd name="connsiteX0-293" fmla="*/ 0 w 10880219"/>
              <a:gd name="connsiteY0-294" fmla="*/ 190503 h 1028700"/>
              <a:gd name="connsiteX1-295" fmla="*/ 520703 w 10880219"/>
              <a:gd name="connsiteY1-296" fmla="*/ 50800 h 1028700"/>
              <a:gd name="connsiteX2-297" fmla="*/ 3771900 w 10880219"/>
              <a:gd name="connsiteY2-298" fmla="*/ 0 h 1028700"/>
              <a:gd name="connsiteX3-299" fmla="*/ 6527800 w 10880219"/>
              <a:gd name="connsiteY3-300" fmla="*/ 50800 h 1028700"/>
              <a:gd name="connsiteX4-301" fmla="*/ 9740897 w 10880219"/>
              <a:gd name="connsiteY4-302" fmla="*/ 12700 h 1028700"/>
              <a:gd name="connsiteX5-303" fmla="*/ 10782300 w 10880219"/>
              <a:gd name="connsiteY5-304" fmla="*/ 177803 h 1028700"/>
              <a:gd name="connsiteX6-305" fmla="*/ 10833100 w 10880219"/>
              <a:gd name="connsiteY6-306" fmla="*/ 825497 h 1028700"/>
              <a:gd name="connsiteX7-307" fmla="*/ 9728197 w 10880219"/>
              <a:gd name="connsiteY7-308" fmla="*/ 1028700 h 1028700"/>
              <a:gd name="connsiteX8-309" fmla="*/ 711203 w 10880219"/>
              <a:gd name="connsiteY8-310" fmla="*/ 1003300 h 1028700"/>
              <a:gd name="connsiteX9-311" fmla="*/ 50800 w 10880219"/>
              <a:gd name="connsiteY9-312" fmla="*/ 800097 h 1028700"/>
              <a:gd name="connsiteX10-313" fmla="*/ 0 w 10880219"/>
              <a:gd name="connsiteY10-314" fmla="*/ 190503 h 1028700"/>
              <a:gd name="connsiteX0-315" fmla="*/ 0 w 10880219"/>
              <a:gd name="connsiteY0-316" fmla="*/ 190503 h 1028700"/>
              <a:gd name="connsiteX1-317" fmla="*/ 520703 w 10880219"/>
              <a:gd name="connsiteY1-318" fmla="*/ 50800 h 1028700"/>
              <a:gd name="connsiteX2-319" fmla="*/ 3771900 w 10880219"/>
              <a:gd name="connsiteY2-320" fmla="*/ 0 h 1028700"/>
              <a:gd name="connsiteX3-321" fmla="*/ 6527800 w 10880219"/>
              <a:gd name="connsiteY3-322" fmla="*/ 50800 h 1028700"/>
              <a:gd name="connsiteX4-323" fmla="*/ 9740897 w 10880219"/>
              <a:gd name="connsiteY4-324" fmla="*/ 12700 h 1028700"/>
              <a:gd name="connsiteX5-325" fmla="*/ 10782300 w 10880219"/>
              <a:gd name="connsiteY5-326" fmla="*/ 177803 h 1028700"/>
              <a:gd name="connsiteX6-327" fmla="*/ 10833100 w 10880219"/>
              <a:gd name="connsiteY6-328" fmla="*/ 825497 h 1028700"/>
              <a:gd name="connsiteX7-329" fmla="*/ 9728197 w 10880219"/>
              <a:gd name="connsiteY7-330" fmla="*/ 1028700 h 1028700"/>
              <a:gd name="connsiteX8-331" fmla="*/ 711203 w 10880219"/>
              <a:gd name="connsiteY8-332" fmla="*/ 1003300 h 1028700"/>
              <a:gd name="connsiteX9-333" fmla="*/ 50800 w 10880219"/>
              <a:gd name="connsiteY9-334" fmla="*/ 800097 h 1028700"/>
              <a:gd name="connsiteX10-335" fmla="*/ 0 w 10880219"/>
              <a:gd name="connsiteY10-336" fmla="*/ 190503 h 1028700"/>
              <a:gd name="connsiteX0-337" fmla="*/ 0 w 10880219"/>
              <a:gd name="connsiteY0-338" fmla="*/ 279403 h 1028700"/>
              <a:gd name="connsiteX1-339" fmla="*/ 520703 w 10880219"/>
              <a:gd name="connsiteY1-340" fmla="*/ 50800 h 1028700"/>
              <a:gd name="connsiteX2-341" fmla="*/ 3771900 w 10880219"/>
              <a:gd name="connsiteY2-342" fmla="*/ 0 h 1028700"/>
              <a:gd name="connsiteX3-343" fmla="*/ 6527800 w 10880219"/>
              <a:gd name="connsiteY3-344" fmla="*/ 50800 h 1028700"/>
              <a:gd name="connsiteX4-345" fmla="*/ 9740897 w 10880219"/>
              <a:gd name="connsiteY4-346" fmla="*/ 12700 h 1028700"/>
              <a:gd name="connsiteX5-347" fmla="*/ 10782300 w 10880219"/>
              <a:gd name="connsiteY5-348" fmla="*/ 177803 h 1028700"/>
              <a:gd name="connsiteX6-349" fmla="*/ 10833100 w 10880219"/>
              <a:gd name="connsiteY6-350" fmla="*/ 825497 h 1028700"/>
              <a:gd name="connsiteX7-351" fmla="*/ 9728197 w 10880219"/>
              <a:gd name="connsiteY7-352" fmla="*/ 1028700 h 1028700"/>
              <a:gd name="connsiteX8-353" fmla="*/ 711203 w 10880219"/>
              <a:gd name="connsiteY8-354" fmla="*/ 1003300 h 1028700"/>
              <a:gd name="connsiteX9-355" fmla="*/ 50800 w 10880219"/>
              <a:gd name="connsiteY9-356" fmla="*/ 800097 h 1028700"/>
              <a:gd name="connsiteX10-357" fmla="*/ 0 w 10880219"/>
              <a:gd name="connsiteY10-358" fmla="*/ 279403 h 1028700"/>
              <a:gd name="connsiteX0-359" fmla="*/ 0 w 10880219"/>
              <a:gd name="connsiteY0-360" fmla="*/ 279403 h 1028700"/>
              <a:gd name="connsiteX1-361" fmla="*/ 520703 w 10880219"/>
              <a:gd name="connsiteY1-362" fmla="*/ 50800 h 1028700"/>
              <a:gd name="connsiteX2-363" fmla="*/ 3771900 w 10880219"/>
              <a:gd name="connsiteY2-364" fmla="*/ 0 h 1028700"/>
              <a:gd name="connsiteX3-365" fmla="*/ 6527800 w 10880219"/>
              <a:gd name="connsiteY3-366" fmla="*/ 50800 h 1028700"/>
              <a:gd name="connsiteX4-367" fmla="*/ 9740897 w 10880219"/>
              <a:gd name="connsiteY4-368" fmla="*/ 12700 h 1028700"/>
              <a:gd name="connsiteX5-369" fmla="*/ 10782300 w 10880219"/>
              <a:gd name="connsiteY5-370" fmla="*/ 177803 h 1028700"/>
              <a:gd name="connsiteX6-371" fmla="*/ 10833100 w 10880219"/>
              <a:gd name="connsiteY6-372" fmla="*/ 825497 h 1028700"/>
              <a:gd name="connsiteX7-373" fmla="*/ 9728197 w 10880219"/>
              <a:gd name="connsiteY7-374" fmla="*/ 1028700 h 1028700"/>
              <a:gd name="connsiteX8-375" fmla="*/ 698503 w 10880219"/>
              <a:gd name="connsiteY8-376" fmla="*/ 927100 h 1028700"/>
              <a:gd name="connsiteX9-377" fmla="*/ 50800 w 10880219"/>
              <a:gd name="connsiteY9-378" fmla="*/ 800097 h 1028700"/>
              <a:gd name="connsiteX10-379" fmla="*/ 0 w 10880219"/>
              <a:gd name="connsiteY10-380" fmla="*/ 279403 h 1028700"/>
              <a:gd name="connsiteX0-381" fmla="*/ 0 w 10880219"/>
              <a:gd name="connsiteY0-382" fmla="*/ 279403 h 1028700"/>
              <a:gd name="connsiteX1-383" fmla="*/ 520703 w 10880219"/>
              <a:gd name="connsiteY1-384" fmla="*/ 50800 h 1028700"/>
              <a:gd name="connsiteX2-385" fmla="*/ 3771900 w 10880219"/>
              <a:gd name="connsiteY2-386" fmla="*/ 0 h 1028700"/>
              <a:gd name="connsiteX3-387" fmla="*/ 6527800 w 10880219"/>
              <a:gd name="connsiteY3-388" fmla="*/ 50800 h 1028700"/>
              <a:gd name="connsiteX4-389" fmla="*/ 9740897 w 10880219"/>
              <a:gd name="connsiteY4-390" fmla="*/ 12700 h 1028700"/>
              <a:gd name="connsiteX5-391" fmla="*/ 10782300 w 10880219"/>
              <a:gd name="connsiteY5-392" fmla="*/ 177803 h 1028700"/>
              <a:gd name="connsiteX6-393" fmla="*/ 10833100 w 10880219"/>
              <a:gd name="connsiteY6-394" fmla="*/ 825497 h 1028700"/>
              <a:gd name="connsiteX7-395" fmla="*/ 9728197 w 10880219"/>
              <a:gd name="connsiteY7-396" fmla="*/ 1028700 h 1028700"/>
              <a:gd name="connsiteX8-397" fmla="*/ 5003800 w 10880219"/>
              <a:gd name="connsiteY8-398" fmla="*/ 889000 h 1028700"/>
              <a:gd name="connsiteX9-399" fmla="*/ 698503 w 10880219"/>
              <a:gd name="connsiteY9-400" fmla="*/ 927100 h 1028700"/>
              <a:gd name="connsiteX10-401" fmla="*/ 50800 w 10880219"/>
              <a:gd name="connsiteY10-402" fmla="*/ 800097 h 1028700"/>
              <a:gd name="connsiteX11" fmla="*/ 0 w 10880219"/>
              <a:gd name="connsiteY11" fmla="*/ 279403 h 1028700"/>
              <a:gd name="connsiteX0-403" fmla="*/ 0 w 10880219"/>
              <a:gd name="connsiteY0-404" fmla="*/ 279403 h 927100"/>
              <a:gd name="connsiteX1-405" fmla="*/ 520703 w 10880219"/>
              <a:gd name="connsiteY1-406" fmla="*/ 50800 h 927100"/>
              <a:gd name="connsiteX2-407" fmla="*/ 3771900 w 10880219"/>
              <a:gd name="connsiteY2-408" fmla="*/ 0 h 927100"/>
              <a:gd name="connsiteX3-409" fmla="*/ 6527800 w 10880219"/>
              <a:gd name="connsiteY3-410" fmla="*/ 50800 h 927100"/>
              <a:gd name="connsiteX4-411" fmla="*/ 9740897 w 10880219"/>
              <a:gd name="connsiteY4-412" fmla="*/ 12700 h 927100"/>
              <a:gd name="connsiteX5-413" fmla="*/ 10782300 w 10880219"/>
              <a:gd name="connsiteY5-414" fmla="*/ 177803 h 927100"/>
              <a:gd name="connsiteX6-415" fmla="*/ 10833100 w 10880219"/>
              <a:gd name="connsiteY6-416" fmla="*/ 825497 h 927100"/>
              <a:gd name="connsiteX7-417" fmla="*/ 9194797 w 10880219"/>
              <a:gd name="connsiteY7-418" fmla="*/ 889000 h 927100"/>
              <a:gd name="connsiteX8-419" fmla="*/ 5003800 w 10880219"/>
              <a:gd name="connsiteY8-420" fmla="*/ 889000 h 927100"/>
              <a:gd name="connsiteX9-421" fmla="*/ 698503 w 10880219"/>
              <a:gd name="connsiteY9-422" fmla="*/ 927100 h 927100"/>
              <a:gd name="connsiteX10-423" fmla="*/ 50800 w 10880219"/>
              <a:gd name="connsiteY10-424" fmla="*/ 800097 h 927100"/>
              <a:gd name="connsiteX11-425" fmla="*/ 0 w 10880219"/>
              <a:gd name="connsiteY11-426" fmla="*/ 279403 h 927100"/>
              <a:gd name="connsiteX0-427" fmla="*/ 0 w 10827892"/>
              <a:gd name="connsiteY0-428" fmla="*/ 279403 h 927100"/>
              <a:gd name="connsiteX1-429" fmla="*/ 520703 w 10827892"/>
              <a:gd name="connsiteY1-430" fmla="*/ 50800 h 927100"/>
              <a:gd name="connsiteX2-431" fmla="*/ 3771900 w 10827892"/>
              <a:gd name="connsiteY2-432" fmla="*/ 0 h 927100"/>
              <a:gd name="connsiteX3-433" fmla="*/ 6527800 w 10827892"/>
              <a:gd name="connsiteY3-434" fmla="*/ 50800 h 927100"/>
              <a:gd name="connsiteX4-435" fmla="*/ 9740897 w 10827892"/>
              <a:gd name="connsiteY4-436" fmla="*/ 12700 h 927100"/>
              <a:gd name="connsiteX5-437" fmla="*/ 10782300 w 10827892"/>
              <a:gd name="connsiteY5-438" fmla="*/ 177803 h 927100"/>
              <a:gd name="connsiteX6-439" fmla="*/ 10680700 w 10827892"/>
              <a:gd name="connsiteY6-440" fmla="*/ 838197 h 927100"/>
              <a:gd name="connsiteX7-441" fmla="*/ 9194797 w 10827892"/>
              <a:gd name="connsiteY7-442" fmla="*/ 889000 h 927100"/>
              <a:gd name="connsiteX8-443" fmla="*/ 5003800 w 10827892"/>
              <a:gd name="connsiteY8-444" fmla="*/ 889000 h 927100"/>
              <a:gd name="connsiteX9-445" fmla="*/ 698503 w 10827892"/>
              <a:gd name="connsiteY9-446" fmla="*/ 927100 h 927100"/>
              <a:gd name="connsiteX10-447" fmla="*/ 50800 w 10827892"/>
              <a:gd name="connsiteY10-448" fmla="*/ 800097 h 927100"/>
              <a:gd name="connsiteX11-449" fmla="*/ 0 w 10827892"/>
              <a:gd name="connsiteY11-450" fmla="*/ 279403 h 927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115" y="connsiteY10-116"/>
              </a:cxn>
              <a:cxn ang="0">
                <a:pos x="connsiteX11-425" y="connsiteY11-426"/>
              </a:cxn>
            </a:cxnLst>
            <a:rect l="l" t="t" r="r" b="b"/>
            <a:pathLst>
              <a:path w="10827892" h="927100">
                <a:moveTo>
                  <a:pt x="0" y="279403"/>
                </a:moveTo>
                <a:cubicBezTo>
                  <a:pt x="165100" y="80933"/>
                  <a:pt x="436533" y="50800"/>
                  <a:pt x="520703" y="50800"/>
                </a:cubicBezTo>
                <a:cubicBezTo>
                  <a:pt x="1143003" y="23283"/>
                  <a:pt x="2770717" y="0"/>
                  <a:pt x="3771900" y="0"/>
                </a:cubicBezTo>
                <a:cubicBezTo>
                  <a:pt x="4773083" y="0"/>
                  <a:pt x="5374217" y="48683"/>
                  <a:pt x="6527800" y="50800"/>
                </a:cubicBezTo>
                <a:lnTo>
                  <a:pt x="9740897" y="12700"/>
                </a:lnTo>
                <a:cubicBezTo>
                  <a:pt x="9825067" y="12700"/>
                  <a:pt x="10782300" y="93633"/>
                  <a:pt x="10782300" y="177803"/>
                </a:cubicBezTo>
                <a:cubicBezTo>
                  <a:pt x="10905067" y="499534"/>
                  <a:pt x="10748433" y="503766"/>
                  <a:pt x="10680700" y="838197"/>
                </a:cubicBezTo>
                <a:cubicBezTo>
                  <a:pt x="10680700" y="922367"/>
                  <a:pt x="9278967" y="889000"/>
                  <a:pt x="9194797" y="889000"/>
                </a:cubicBezTo>
                <a:lnTo>
                  <a:pt x="5003800" y="889000"/>
                </a:lnTo>
                <a:lnTo>
                  <a:pt x="698503" y="927100"/>
                </a:lnTo>
                <a:cubicBezTo>
                  <a:pt x="614333" y="927100"/>
                  <a:pt x="254000" y="896967"/>
                  <a:pt x="50800" y="800097"/>
                </a:cubicBezTo>
                <a:lnTo>
                  <a:pt x="0" y="279403"/>
                </a:lnTo>
                <a:close/>
              </a:path>
            </a:pathLst>
          </a:cu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Tìm thành ngữ, tục ngữ, ca dao về tình cảm gia đình.</a:t>
            </a:r>
            <a:endParaRPr lang="en-US" sz="3200" b="1">
              <a:solidFill>
                <a:schemeClr val="tx1"/>
              </a:solidFill>
              <a:latin typeface="+mj-lt"/>
            </a:endParaRPr>
          </a:p>
        </p:txBody>
      </p:sp>
      <p:pic>
        <p:nvPicPr>
          <p:cNvPr id="2" name="Picture 1"/>
          <p:cNvPicPr>
            <a:picLocks noChangeAspect="1"/>
          </p:cNvPicPr>
          <p:nvPr/>
        </p:nvPicPr>
        <p:blipFill>
          <a:blip r:embed="rId2"/>
          <a:stretch>
            <a:fillRect/>
          </a:stretch>
        </p:blipFill>
        <p:spPr>
          <a:xfrm>
            <a:off x="3048145" y="3049141"/>
            <a:ext cx="4858933" cy="2060627"/>
          </a:xfrm>
          <a:prstGeom prst="rect">
            <a:avLst/>
          </a:prstGeom>
        </p:spPr>
      </p:pic>
      <p:pic>
        <p:nvPicPr>
          <p:cNvPr id="3"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32" y="236019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28328" y="2817370"/>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Righ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1004" t="24977" r="10831" b="21362"/>
          <a:stretch>
            <a:fillRect/>
          </a:stretch>
        </p:blipFill>
        <p:spPr>
          <a:xfrm>
            <a:off x="1831181" y="692705"/>
            <a:ext cx="8180533" cy="5616000"/>
          </a:xfrm>
          <a:prstGeom prst="rect">
            <a:avLst/>
          </a:prstGeom>
          <a:effectLst>
            <a:innerShdw blurRad="63500">
              <a:schemeClr val="bg1">
                <a:lumMod val="65000"/>
                <a:alpha val="30000"/>
              </a:schemeClr>
            </a:innerShdw>
          </a:effectLst>
        </p:spPr>
      </p:pic>
      <p:sp>
        <p:nvSpPr>
          <p:cNvPr id="9" name="TextBox 8"/>
          <p:cNvSpPr txBox="1"/>
          <p:nvPr/>
        </p:nvSpPr>
        <p:spPr>
          <a:xfrm>
            <a:off x="2264126" y="2760895"/>
            <a:ext cx="7586133" cy="1815882"/>
          </a:xfrm>
          <a:prstGeom prst="rect">
            <a:avLst/>
          </a:prstGeom>
          <a:noFill/>
        </p:spPr>
        <p:txBody>
          <a:bodyPr wrap="square" rtlCol="0">
            <a:spAutoFit/>
          </a:bodyPr>
          <a:lstStyle/>
          <a:p>
            <a:pPr algn="ctr"/>
            <a:r>
              <a:rPr lang="vi-VN" sz="2800" b="1">
                <a:solidFill>
                  <a:srgbClr val="CC0099"/>
                </a:solidFill>
              </a:rPr>
              <a:t>Công cha như núi Thái Sơn,</a:t>
            </a:r>
            <a:endParaRPr lang="en-US" sz="2800" b="1">
              <a:solidFill>
                <a:srgbClr val="CC0099"/>
              </a:solidFill>
            </a:endParaRPr>
          </a:p>
          <a:p>
            <a:pPr algn="ctr"/>
            <a:r>
              <a:rPr lang="vi-VN" sz="2800" b="1">
                <a:solidFill>
                  <a:srgbClr val="CC0099"/>
                </a:solidFill>
              </a:rPr>
              <a:t>Nghĩa mẹ như nước trong nguồn chảy ra.</a:t>
            </a:r>
            <a:endParaRPr lang="en-US" sz="2800" b="1">
              <a:solidFill>
                <a:srgbClr val="CC0099"/>
              </a:solidFill>
            </a:endParaRPr>
          </a:p>
          <a:p>
            <a:pPr algn="ctr"/>
            <a:r>
              <a:rPr lang="vi-VN" sz="2800" b="1">
                <a:solidFill>
                  <a:srgbClr val="CC0099"/>
                </a:solidFill>
              </a:rPr>
              <a:t>Một lòng thờ mẹ kính cha,</a:t>
            </a:r>
            <a:endParaRPr lang="en-US" sz="2800" b="1">
              <a:solidFill>
                <a:srgbClr val="CC0099"/>
              </a:solidFill>
            </a:endParaRPr>
          </a:p>
          <a:p>
            <a:pPr algn="ctr"/>
            <a:r>
              <a:rPr lang="vi-VN" sz="2800" b="1">
                <a:solidFill>
                  <a:srgbClr val="CC0099"/>
                </a:solidFill>
              </a:rPr>
              <a:t>Cho tròn chữ hiếu mới là đạo con.</a:t>
            </a:r>
            <a:endParaRPr lang="en-US" sz="2800" b="1" dirty="0">
              <a:solidFill>
                <a:srgbClr val="CC0099"/>
              </a:solidFill>
            </a:endParaRPr>
          </a:p>
        </p:txBody>
      </p:sp>
      <p:sp>
        <p:nvSpPr>
          <p:cNvPr id="10" name="TextBox 9"/>
          <p:cNvSpPr txBox="1"/>
          <p:nvPr/>
        </p:nvSpPr>
        <p:spPr>
          <a:xfrm>
            <a:off x="1059002" y="1693273"/>
            <a:ext cx="1416500" cy="830997"/>
          </a:xfrm>
          <a:prstGeom prst="rect">
            <a:avLst/>
          </a:prstGeom>
          <a:noFill/>
        </p:spPr>
        <p:txBody>
          <a:bodyPr wrap="square" rtlCol="0">
            <a:spAutoFit/>
          </a:bodyPr>
          <a:lstStyle/>
          <a:p>
            <a:pPr algn="ctr"/>
            <a:r>
              <a:rPr lang="en-US" sz="4800" b="1">
                <a:ln>
                  <a:solidFill>
                    <a:schemeClr val="bg1"/>
                  </a:solidFill>
                </a:ln>
                <a:blipFill dpi="0" rotWithShape="1">
                  <a:blip r:embed="rId2">
                    <a:extLst>
                      <a:ext uri="{28A0092B-C50C-407E-A947-70E740481C1C}">
                        <a14:useLocalDpi xmlns:a14="http://schemas.microsoft.com/office/drawing/2010/main" val="0"/>
                      </a:ext>
                    </a:extLst>
                  </a:blip>
                  <a:srcRect/>
                  <a:stretch>
                    <a:fillRect/>
                  </a:stretch>
                </a:blipFill>
                <a:effectLst>
                  <a:glow rad="88900">
                    <a:schemeClr val="bg1"/>
                  </a:glow>
                  <a:outerShdw blurRad="38100" dist="38100" dir="2700000" algn="tl">
                    <a:srgbClr val="000000">
                      <a:alpha val="43137"/>
                    </a:srgbClr>
                  </a:outerShdw>
                </a:effectLst>
                <a:latin typeface="UVN Banh Mi" pitchFamily="2" charset="0"/>
              </a:rPr>
              <a:t>Gợi ý</a:t>
            </a:r>
            <a:endParaRPr lang="en-US" sz="4800" b="1" dirty="0">
              <a:ln>
                <a:solidFill>
                  <a:schemeClr val="bg1"/>
                </a:solidFill>
              </a:ln>
              <a:blipFill dpi="0" rotWithShape="1">
                <a:blip r:embed="rId2">
                  <a:extLst>
                    <a:ext uri="{28A0092B-C50C-407E-A947-70E740481C1C}">
                      <a14:useLocalDpi xmlns:a14="http://schemas.microsoft.com/office/drawing/2010/main" val="0"/>
                    </a:ext>
                  </a:extLst>
                </a:blip>
                <a:srcRect/>
                <a:stretch>
                  <a:fillRect/>
                </a:stretch>
              </a:blipFill>
              <a:effectLst>
                <a:glow rad="88900">
                  <a:schemeClr val="bg1"/>
                </a:glow>
                <a:outerShdw blurRad="38100" dist="38100" dir="2700000" algn="tl">
                  <a:srgbClr val="000000">
                    <a:alpha val="43137"/>
                  </a:srgbClr>
                </a:outerShdw>
              </a:effectLst>
              <a:latin typeface="UVN Banh Mi" pitchFamily="2" charset="0"/>
            </a:endParaRPr>
          </a:p>
        </p:txBody>
      </p:sp>
      <p:pic>
        <p:nvPicPr>
          <p:cNvPr id="11" name="Picture 10"/>
          <p:cNvPicPr>
            <a:picLocks noChangeAspect="1"/>
          </p:cNvPicPr>
          <p:nvPr/>
        </p:nvPicPr>
        <p:blipFill>
          <a:blip r:embed="rId3"/>
          <a:stretch>
            <a:fillRect/>
          </a:stretch>
        </p:blipFill>
        <p:spPr>
          <a:xfrm>
            <a:off x="-1" y="4925569"/>
            <a:ext cx="12192000" cy="1932431"/>
          </a:xfrm>
          <a:prstGeom prst="rect">
            <a:avLst/>
          </a:prstGeom>
        </p:spPr>
      </p:pic>
      <p:pic>
        <p:nvPicPr>
          <p:cNvPr id="12" name="Picture 11"/>
          <p:cNvPicPr>
            <a:picLocks noChangeAspect="1"/>
          </p:cNvPicPr>
          <p:nvPr/>
        </p:nvPicPr>
        <p:blipFill>
          <a:blip r:embed="rId4"/>
          <a:stretch>
            <a:fillRect/>
          </a:stretch>
        </p:blipFill>
        <p:spPr>
          <a:xfrm>
            <a:off x="9126762" y="82834"/>
            <a:ext cx="2043492" cy="2052000"/>
          </a:xfrm>
          <a:prstGeom prst="rect">
            <a:avLst/>
          </a:prstGeom>
        </p:spPr>
      </p:pic>
      <p:pic>
        <p:nvPicPr>
          <p:cNvPr id="1026" name="Picture 2" descr="Happy Flower Power Sticker for iOS &amp; Android | GIPHY | Happy flowers, Love  heart gif, Happy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5005" y="2011332"/>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00" y="314482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11249" y="2798496"/>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 calcmode="lin" valueType="num">
                                      <p:cBhvr>
                                        <p:cTn id="23" dur="500" fill="hold"/>
                                        <p:tgtEl>
                                          <p:spTgt spid="1026"/>
                                        </p:tgtEl>
                                        <p:attrNameLst>
                                          <p:attrName>style.rotation</p:attrName>
                                        </p:attrNameLst>
                                      </p:cBhvr>
                                      <p:tavLst>
                                        <p:tav tm="0">
                                          <p:val>
                                            <p:fltVal val="360"/>
                                          </p:val>
                                        </p:tav>
                                        <p:tav tm="100000">
                                          <p:val>
                                            <p:fltVal val="0"/>
                                          </p:val>
                                        </p:tav>
                                      </p:tavLst>
                                    </p:anim>
                                    <p:animEffect transition="in" filter="fade">
                                      <p:cBhvr>
                                        <p:cTn id="24" dur="500"/>
                                        <p:tgtEl>
                                          <p:spTgt spid="102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9"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1004" t="24977" r="10831" b="21362"/>
          <a:stretch>
            <a:fillRect/>
          </a:stretch>
        </p:blipFill>
        <p:spPr>
          <a:xfrm>
            <a:off x="1831181" y="692705"/>
            <a:ext cx="8180533" cy="5616000"/>
          </a:xfrm>
          <a:prstGeom prst="rect">
            <a:avLst/>
          </a:prstGeom>
          <a:effectLst>
            <a:innerShdw blurRad="63500">
              <a:schemeClr val="bg1">
                <a:lumMod val="65000"/>
                <a:alpha val="30000"/>
              </a:schemeClr>
            </a:innerShdw>
          </a:effectLst>
        </p:spPr>
      </p:pic>
      <p:sp>
        <p:nvSpPr>
          <p:cNvPr id="9" name="TextBox 8"/>
          <p:cNvSpPr txBox="1"/>
          <p:nvPr/>
        </p:nvSpPr>
        <p:spPr>
          <a:xfrm>
            <a:off x="2408350" y="2476398"/>
            <a:ext cx="7586133" cy="2246769"/>
          </a:xfrm>
          <a:prstGeom prst="rect">
            <a:avLst/>
          </a:prstGeom>
          <a:noFill/>
        </p:spPr>
        <p:txBody>
          <a:bodyPr wrap="square" rtlCol="0">
            <a:spAutoFit/>
          </a:bodyPr>
          <a:lstStyle/>
          <a:p>
            <a:pPr lvl="0" algn="ctr"/>
            <a:r>
              <a:rPr lang="vi-VN" sz="2800" b="1">
                <a:solidFill>
                  <a:srgbClr val="CC0099"/>
                </a:solidFill>
              </a:rPr>
              <a:t>2. Chim trời ai dễ đếm lông</a:t>
            </a:r>
            <a:endParaRPr lang="en-US" sz="2800" b="1">
              <a:solidFill>
                <a:srgbClr val="CC0099"/>
              </a:solidFill>
            </a:endParaRPr>
          </a:p>
          <a:p>
            <a:pPr lvl="0" algn="ctr"/>
            <a:r>
              <a:rPr lang="vi-VN" sz="2800" b="1">
                <a:solidFill>
                  <a:srgbClr val="CC0099"/>
                </a:solidFill>
              </a:rPr>
              <a:t>Nuôi con ai dễ kể công tháng ngày.</a:t>
            </a:r>
            <a:endParaRPr lang="en-US" sz="2800" b="1">
              <a:solidFill>
                <a:srgbClr val="CC0099"/>
              </a:solidFill>
            </a:endParaRPr>
          </a:p>
          <a:p>
            <a:pPr lvl="0" algn="ctr"/>
            <a:endParaRPr lang="en-US" sz="2800" b="1">
              <a:solidFill>
                <a:srgbClr val="CC0099"/>
              </a:solidFill>
            </a:endParaRPr>
          </a:p>
          <a:p>
            <a:pPr lvl="0" algn="ctr"/>
            <a:r>
              <a:rPr lang="vi-VN" sz="2800" b="1">
                <a:solidFill>
                  <a:srgbClr val="CC0099"/>
                </a:solidFill>
              </a:rPr>
              <a:t>3. Gió mùa thu mẹ ru con ngủ</a:t>
            </a:r>
            <a:endParaRPr lang="en-US" sz="2800" b="1">
              <a:solidFill>
                <a:srgbClr val="CC0099"/>
              </a:solidFill>
            </a:endParaRPr>
          </a:p>
          <a:p>
            <a:pPr lvl="0" algn="ctr"/>
            <a:r>
              <a:rPr lang="vi-VN" sz="2800" b="1">
                <a:solidFill>
                  <a:srgbClr val="CC0099"/>
                </a:solidFill>
              </a:rPr>
              <a:t>Năm canh chày mẹ thức đủ năm canh.</a:t>
            </a:r>
            <a:endParaRPr kumimoji="0" lang="en-US" sz="2800" b="1" i="0" u="none" strike="noStrike" kern="1200" cap="none" spc="0" normalizeH="0" baseline="0" noProof="0" dirty="0">
              <a:ln>
                <a:noFill/>
              </a:ln>
              <a:solidFill>
                <a:srgbClr val="CC0099"/>
              </a:solidFill>
              <a:effectLst/>
              <a:uLnTx/>
              <a:uFillTx/>
              <a:latin typeface="Aptos" panose="02110004020202020204"/>
              <a:ea typeface="+mn-ea"/>
              <a:cs typeface="+mn-cs"/>
            </a:endParaRPr>
          </a:p>
        </p:txBody>
      </p:sp>
      <p:sp>
        <p:nvSpPr>
          <p:cNvPr id="10" name="TextBox 9"/>
          <p:cNvSpPr txBox="1"/>
          <p:nvPr/>
        </p:nvSpPr>
        <p:spPr>
          <a:xfrm>
            <a:off x="1059002" y="1693273"/>
            <a:ext cx="1416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solidFill>
                    <a:prstClr val="white"/>
                  </a:solidFill>
                </a:ln>
                <a:blipFill dpi="0" rotWithShape="1">
                  <a:blip r:embed="rId2">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rPr>
              <a:t>Gợi ý</a:t>
            </a:r>
            <a:endParaRPr kumimoji="0" lang="en-US" sz="4800" b="1" i="0" u="none" strike="noStrike" kern="1200" cap="none" spc="0" normalizeH="0" baseline="0" noProof="0" dirty="0">
              <a:ln>
                <a:solidFill>
                  <a:prstClr val="white"/>
                </a:solidFill>
              </a:ln>
              <a:blipFill dpi="0" rotWithShape="1">
                <a:blip r:embed="rId2">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endParaRPr>
          </a:p>
        </p:txBody>
      </p:sp>
      <p:pic>
        <p:nvPicPr>
          <p:cNvPr id="11" name="Picture 10"/>
          <p:cNvPicPr>
            <a:picLocks noChangeAspect="1"/>
          </p:cNvPicPr>
          <p:nvPr/>
        </p:nvPicPr>
        <p:blipFill>
          <a:blip r:embed="rId3"/>
          <a:stretch>
            <a:fillRect/>
          </a:stretch>
        </p:blipFill>
        <p:spPr>
          <a:xfrm>
            <a:off x="-1" y="4925569"/>
            <a:ext cx="12192000" cy="1932431"/>
          </a:xfrm>
          <a:prstGeom prst="rect">
            <a:avLst/>
          </a:prstGeom>
        </p:spPr>
      </p:pic>
      <p:pic>
        <p:nvPicPr>
          <p:cNvPr id="12" name="Picture 11"/>
          <p:cNvPicPr>
            <a:picLocks noChangeAspect="1"/>
          </p:cNvPicPr>
          <p:nvPr/>
        </p:nvPicPr>
        <p:blipFill>
          <a:blip r:embed="rId4"/>
          <a:stretch>
            <a:fillRect/>
          </a:stretch>
        </p:blipFill>
        <p:spPr>
          <a:xfrm>
            <a:off x="9126762" y="82834"/>
            <a:ext cx="2043492" cy="2052000"/>
          </a:xfrm>
          <a:prstGeom prst="rect">
            <a:avLst/>
          </a:prstGeom>
        </p:spPr>
      </p:pic>
      <p:pic>
        <p:nvPicPr>
          <p:cNvPr id="1026" name="Picture 2" descr="Happy Flower Power Sticker for iOS &amp; Android | GIPHY | Happy flowers, Love  heart gif, Happy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2716" y="2441319"/>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00" y="314482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11249" y="2798496"/>
            <a:ext cx="3545288" cy="35452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ppy Flower Power Sticker for iOS &amp; Android | GIPHY | Happy flowers, Love  heart gif, Happy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5519" y="3665537"/>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 calcmode="lin" valueType="num">
                                      <p:cBhvr>
                                        <p:cTn id="23" dur="500" fill="hold"/>
                                        <p:tgtEl>
                                          <p:spTgt spid="1026"/>
                                        </p:tgtEl>
                                        <p:attrNameLst>
                                          <p:attrName>style.rotation</p:attrName>
                                        </p:attrNameLst>
                                      </p:cBhvr>
                                      <p:tavLst>
                                        <p:tav tm="0">
                                          <p:val>
                                            <p:fltVal val="360"/>
                                          </p:val>
                                        </p:tav>
                                        <p:tav tm="100000">
                                          <p:val>
                                            <p:fltVal val="0"/>
                                          </p:val>
                                        </p:tav>
                                      </p:tavLst>
                                    </p:anim>
                                    <p:animEffect transition="in" filter="fade">
                                      <p:cBhvr>
                                        <p:cTn id="24" dur="500"/>
                                        <p:tgtEl>
                                          <p:spTgt spid="102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9"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 calcmode="lin" valueType="num">
                                      <p:cBhvr>
                                        <p:cTn id="35" dur="500" fill="hold"/>
                                        <p:tgtEl>
                                          <p:spTgt spid="2"/>
                                        </p:tgtEl>
                                        <p:attrNameLst>
                                          <p:attrName>style.rotation</p:attrName>
                                        </p:attrNameLst>
                                      </p:cBhvr>
                                      <p:tavLst>
                                        <p:tav tm="0">
                                          <p:val>
                                            <p:fltVal val="360"/>
                                          </p:val>
                                        </p:tav>
                                        <p:tav tm="100000">
                                          <p:val>
                                            <p:fltVal val="0"/>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1004" t="24977" r="10831" b="21362"/>
          <a:stretch>
            <a:fillRect/>
          </a:stretch>
        </p:blipFill>
        <p:spPr>
          <a:xfrm>
            <a:off x="1831181" y="692705"/>
            <a:ext cx="8180533" cy="5616000"/>
          </a:xfrm>
          <a:prstGeom prst="rect">
            <a:avLst/>
          </a:prstGeom>
          <a:effectLst>
            <a:innerShdw blurRad="63500">
              <a:schemeClr val="bg1">
                <a:lumMod val="65000"/>
                <a:alpha val="30000"/>
              </a:schemeClr>
            </a:innerShdw>
          </a:effectLst>
        </p:spPr>
      </p:pic>
      <p:sp>
        <p:nvSpPr>
          <p:cNvPr id="9" name="TextBox 8"/>
          <p:cNvSpPr txBox="1"/>
          <p:nvPr/>
        </p:nvSpPr>
        <p:spPr>
          <a:xfrm>
            <a:off x="2408350" y="2476398"/>
            <a:ext cx="7586133" cy="2246769"/>
          </a:xfrm>
          <a:prstGeom prst="rect">
            <a:avLst/>
          </a:prstGeom>
          <a:noFill/>
        </p:spPr>
        <p:txBody>
          <a:bodyPr wrap="square" rtlCol="0">
            <a:spAutoFit/>
          </a:bodyPr>
          <a:lstStyle/>
          <a:p>
            <a:pPr lvl="0" algn="ctr"/>
            <a:r>
              <a:rPr lang="vi-VN" sz="2800" b="1">
                <a:solidFill>
                  <a:srgbClr val="CC0099"/>
                </a:solidFill>
              </a:rPr>
              <a:t>4. Lên non mới biết non cao,</a:t>
            </a:r>
            <a:endParaRPr lang="en-US" sz="2800" b="1">
              <a:solidFill>
                <a:srgbClr val="CC0099"/>
              </a:solidFill>
            </a:endParaRPr>
          </a:p>
          <a:p>
            <a:pPr lvl="0" algn="ctr"/>
            <a:r>
              <a:rPr lang="vi-VN" sz="2800" b="1">
                <a:solidFill>
                  <a:srgbClr val="CC0099"/>
                </a:solidFill>
              </a:rPr>
              <a:t>Nuôi con mới biết công lao mẹ hiền.</a:t>
            </a:r>
            <a:endParaRPr lang="en-US" sz="2800" b="1">
              <a:solidFill>
                <a:srgbClr val="CC0099"/>
              </a:solidFill>
            </a:endParaRPr>
          </a:p>
          <a:p>
            <a:pPr lvl="0" algn="ctr"/>
            <a:endParaRPr lang="en-US" sz="2800" b="1">
              <a:solidFill>
                <a:srgbClr val="CC0099"/>
              </a:solidFill>
            </a:endParaRPr>
          </a:p>
          <a:p>
            <a:pPr lvl="0" algn="ctr"/>
            <a:r>
              <a:rPr lang="vi-VN" sz="2800" b="1">
                <a:solidFill>
                  <a:srgbClr val="CC0099"/>
                </a:solidFill>
              </a:rPr>
              <a:t>5. Công cha nặng lắm ai ơi,</a:t>
            </a:r>
            <a:endParaRPr lang="en-US" sz="2800" b="1">
              <a:solidFill>
                <a:srgbClr val="CC0099"/>
              </a:solidFill>
            </a:endParaRPr>
          </a:p>
          <a:p>
            <a:pPr lvl="0" algn="ctr"/>
            <a:r>
              <a:rPr lang="vi-VN" sz="2800" b="1">
                <a:solidFill>
                  <a:srgbClr val="CC0099"/>
                </a:solidFill>
              </a:rPr>
              <a:t>Nghĩa mẹ bằng trời chín tháng cưu mang.</a:t>
            </a:r>
            <a:endParaRPr kumimoji="0" lang="en-US" sz="2800" b="1" i="0" u="none" strike="noStrike" kern="1200" cap="none" spc="0" normalizeH="0" baseline="0" noProof="0" dirty="0">
              <a:ln>
                <a:noFill/>
              </a:ln>
              <a:solidFill>
                <a:srgbClr val="CC0099"/>
              </a:solidFill>
              <a:effectLst/>
              <a:uLnTx/>
              <a:uFillTx/>
              <a:latin typeface="Aptos" panose="02110004020202020204"/>
              <a:ea typeface="+mn-ea"/>
              <a:cs typeface="+mn-cs"/>
            </a:endParaRPr>
          </a:p>
        </p:txBody>
      </p:sp>
      <p:sp>
        <p:nvSpPr>
          <p:cNvPr id="10" name="TextBox 9"/>
          <p:cNvSpPr txBox="1"/>
          <p:nvPr/>
        </p:nvSpPr>
        <p:spPr>
          <a:xfrm>
            <a:off x="1059002" y="1693273"/>
            <a:ext cx="1416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solidFill>
                    <a:prstClr val="white"/>
                  </a:solidFill>
                </a:ln>
                <a:blipFill dpi="0" rotWithShape="1">
                  <a:blip r:embed="rId2">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rPr>
              <a:t>Gợi ý</a:t>
            </a:r>
            <a:endParaRPr kumimoji="0" lang="en-US" sz="4800" b="1" i="0" u="none" strike="noStrike" kern="1200" cap="none" spc="0" normalizeH="0" baseline="0" noProof="0" dirty="0">
              <a:ln>
                <a:solidFill>
                  <a:prstClr val="white"/>
                </a:solidFill>
              </a:ln>
              <a:blipFill dpi="0" rotWithShape="1">
                <a:blip r:embed="rId2">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endParaRPr>
          </a:p>
        </p:txBody>
      </p:sp>
      <p:pic>
        <p:nvPicPr>
          <p:cNvPr id="11" name="Picture 10"/>
          <p:cNvPicPr>
            <a:picLocks noChangeAspect="1"/>
          </p:cNvPicPr>
          <p:nvPr/>
        </p:nvPicPr>
        <p:blipFill>
          <a:blip r:embed="rId3"/>
          <a:stretch>
            <a:fillRect/>
          </a:stretch>
        </p:blipFill>
        <p:spPr>
          <a:xfrm>
            <a:off x="-1" y="4925569"/>
            <a:ext cx="12192000" cy="1932431"/>
          </a:xfrm>
          <a:prstGeom prst="rect">
            <a:avLst/>
          </a:prstGeom>
        </p:spPr>
      </p:pic>
      <p:pic>
        <p:nvPicPr>
          <p:cNvPr id="12" name="Picture 11"/>
          <p:cNvPicPr>
            <a:picLocks noChangeAspect="1"/>
          </p:cNvPicPr>
          <p:nvPr/>
        </p:nvPicPr>
        <p:blipFill>
          <a:blip r:embed="rId4"/>
          <a:stretch>
            <a:fillRect/>
          </a:stretch>
        </p:blipFill>
        <p:spPr>
          <a:xfrm>
            <a:off x="9126762" y="82834"/>
            <a:ext cx="2043492" cy="2052000"/>
          </a:xfrm>
          <a:prstGeom prst="rect">
            <a:avLst/>
          </a:prstGeom>
        </p:spPr>
      </p:pic>
      <p:pic>
        <p:nvPicPr>
          <p:cNvPr id="1026" name="Picture 2" descr="Happy Flower Power Sticker for iOS &amp; Android | GIPHY | Happy flowers, Love  heart gif, Happy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463" y="2441319"/>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00" y="314482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11249" y="2798496"/>
            <a:ext cx="3545288" cy="35452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ppy Flower Power Sticker for iOS &amp; Android | GIPHY | Happy flowers, Love  heart gif, Happy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8040" y="3764444"/>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 calcmode="lin" valueType="num">
                                      <p:cBhvr>
                                        <p:cTn id="23" dur="500" fill="hold"/>
                                        <p:tgtEl>
                                          <p:spTgt spid="1026"/>
                                        </p:tgtEl>
                                        <p:attrNameLst>
                                          <p:attrName>style.rotation</p:attrName>
                                        </p:attrNameLst>
                                      </p:cBhvr>
                                      <p:tavLst>
                                        <p:tav tm="0">
                                          <p:val>
                                            <p:fltVal val="360"/>
                                          </p:val>
                                        </p:tav>
                                        <p:tav tm="100000">
                                          <p:val>
                                            <p:fltVal val="0"/>
                                          </p:val>
                                        </p:tav>
                                      </p:tavLst>
                                    </p:anim>
                                    <p:animEffect transition="in" filter="fade">
                                      <p:cBhvr>
                                        <p:cTn id="24" dur="500"/>
                                        <p:tgtEl>
                                          <p:spTgt spid="102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9"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 calcmode="lin" valueType="num">
                                      <p:cBhvr>
                                        <p:cTn id="35" dur="500" fill="hold"/>
                                        <p:tgtEl>
                                          <p:spTgt spid="2"/>
                                        </p:tgtEl>
                                        <p:attrNameLst>
                                          <p:attrName>style.rotation</p:attrName>
                                        </p:attrNameLst>
                                      </p:cBhvr>
                                      <p:tavLst>
                                        <p:tav tm="0">
                                          <p:val>
                                            <p:fltVal val="360"/>
                                          </p:val>
                                        </p:tav>
                                        <p:tav tm="100000">
                                          <p:val>
                                            <p:fltVal val="0"/>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1004" t="24977" r="10831" b="21362"/>
          <a:stretch>
            <a:fillRect/>
          </a:stretch>
        </p:blipFill>
        <p:spPr>
          <a:xfrm>
            <a:off x="1831181" y="692705"/>
            <a:ext cx="8180533" cy="5616000"/>
          </a:xfrm>
          <a:prstGeom prst="rect">
            <a:avLst/>
          </a:prstGeom>
          <a:effectLst>
            <a:innerShdw blurRad="63500">
              <a:schemeClr val="bg1">
                <a:lumMod val="65000"/>
                <a:alpha val="30000"/>
              </a:schemeClr>
            </a:innerShdw>
          </a:effectLst>
        </p:spPr>
      </p:pic>
      <p:pic>
        <p:nvPicPr>
          <p:cNvPr id="11" name="Picture 10"/>
          <p:cNvPicPr>
            <a:picLocks noChangeAspect="1"/>
          </p:cNvPicPr>
          <p:nvPr/>
        </p:nvPicPr>
        <p:blipFill>
          <a:blip r:embed="rId2"/>
          <a:stretch>
            <a:fillRect/>
          </a:stretch>
        </p:blipFill>
        <p:spPr>
          <a:xfrm>
            <a:off x="-1" y="4925569"/>
            <a:ext cx="12192000" cy="1932431"/>
          </a:xfrm>
          <a:prstGeom prst="rect">
            <a:avLst/>
          </a:prstGeom>
        </p:spPr>
      </p:pic>
      <p:pic>
        <p:nvPicPr>
          <p:cNvPr id="12" name="Picture 11"/>
          <p:cNvPicPr>
            <a:picLocks noChangeAspect="1"/>
          </p:cNvPicPr>
          <p:nvPr/>
        </p:nvPicPr>
        <p:blipFill>
          <a:blip r:embed="rId3"/>
          <a:stretch>
            <a:fillRect/>
          </a:stretch>
        </p:blipFill>
        <p:spPr>
          <a:xfrm>
            <a:off x="9126762" y="82834"/>
            <a:ext cx="2043492" cy="2052000"/>
          </a:xfrm>
          <a:prstGeom prst="rect">
            <a:avLst/>
          </a:prstGeom>
        </p:spPr>
      </p:pic>
      <p:sp>
        <p:nvSpPr>
          <p:cNvPr id="5" name="TextBox 4"/>
          <p:cNvSpPr txBox="1"/>
          <p:nvPr/>
        </p:nvSpPr>
        <p:spPr>
          <a:xfrm>
            <a:off x="2023213" y="1744052"/>
            <a:ext cx="5945009" cy="830997"/>
          </a:xfrm>
          <a:prstGeom prst="rect">
            <a:avLst/>
          </a:prstGeom>
          <a:noFill/>
        </p:spPr>
        <p:txBody>
          <a:bodyPr wrap="square" rtlCol="0">
            <a:spAutoFit/>
          </a:bodyPr>
          <a:lstStyle/>
          <a:p>
            <a:pPr algn="ctr"/>
            <a:r>
              <a:rPr lang="en-US" sz="4800" b="1" dirty="0">
                <a:ln>
                  <a:solidFill>
                    <a:sysClr val="windowText" lastClr="000000"/>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DẶN DÒ</a:t>
            </a:r>
            <a:endParaRPr lang="en-US" sz="4800" b="1" dirty="0">
              <a:ln>
                <a:solidFill>
                  <a:sysClr val="windowText" lastClr="000000"/>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endParaRPr>
          </a:p>
        </p:txBody>
      </p:sp>
      <p:pic>
        <p:nvPicPr>
          <p:cNvPr id="6" name="Picture 5" descr="Hình ảnh Cậu Bé đi Học đi Bộ đu Tay PNG , đứa Trẻ, đi Dạo, Trường Học PNG  và Vector với nền trong suốt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0" y="314482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11249" y="2798496"/>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1000"/>
                            </p:stCondLst>
                            <p:childTnLst>
                              <p:par>
                                <p:cTn id="10" presetID="1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1"/>
          <a:srcRect t="9741"/>
          <a:stretch>
            <a:fillRect/>
          </a:stretch>
        </p:blipFill>
        <p:spPr>
          <a:xfrm>
            <a:off x="-1" y="-2"/>
            <a:ext cx="12192000" cy="2442977"/>
          </a:xfrm>
          <a:prstGeom prst="rect">
            <a:avLst/>
          </a:prstGeom>
        </p:spPr>
      </p:pic>
      <p:pic>
        <p:nvPicPr>
          <p:cNvPr id="46" name="Picture 45"/>
          <p:cNvPicPr>
            <a:picLocks noChangeAspect="1"/>
          </p:cNvPicPr>
          <p:nvPr/>
        </p:nvPicPr>
        <p:blipFill rotWithShape="1">
          <a:blip r:embed="rId2"/>
          <a:srcRect l="3662" t="31201" r="17643" b="1090"/>
          <a:stretch>
            <a:fillRect/>
          </a:stretch>
        </p:blipFill>
        <p:spPr>
          <a:xfrm>
            <a:off x="-1" y="1289145"/>
            <a:ext cx="12192000" cy="5568856"/>
          </a:xfrm>
          <a:prstGeom prst="rect">
            <a:avLst/>
          </a:prstGeom>
        </p:spPr>
      </p:pic>
      <p:pic>
        <p:nvPicPr>
          <p:cNvPr id="54" name="Picture 53"/>
          <p:cNvPicPr>
            <a:picLocks noChangeAspect="1"/>
          </p:cNvPicPr>
          <p:nvPr/>
        </p:nvPicPr>
        <p:blipFill>
          <a:blip r:embed="rId3"/>
          <a:stretch>
            <a:fillRect/>
          </a:stretch>
        </p:blipFill>
        <p:spPr>
          <a:xfrm>
            <a:off x="1101905" y="312253"/>
            <a:ext cx="9988183" cy="1404000"/>
          </a:xfrm>
          <a:prstGeom prst="rect">
            <a:avLst/>
          </a:prstGeom>
        </p:spPr>
      </p:pic>
      <p:pic>
        <p:nvPicPr>
          <p:cNvPr id="56" name="Picture 55"/>
          <p:cNvPicPr>
            <a:picLocks noChangeAspect="1"/>
          </p:cNvPicPr>
          <p:nvPr/>
        </p:nvPicPr>
        <p:blipFill>
          <a:blip r:embed="rId4"/>
          <a:stretch>
            <a:fillRect/>
          </a:stretch>
        </p:blipFill>
        <p:spPr>
          <a:xfrm>
            <a:off x="530426" y="183346"/>
            <a:ext cx="4645214" cy="4752000"/>
          </a:xfrm>
          <a:prstGeom prst="rect">
            <a:avLst/>
          </a:prstGeom>
        </p:spPr>
      </p:pic>
      <p:pic>
        <p:nvPicPr>
          <p:cNvPr id="48" name="Picture 47"/>
          <p:cNvPicPr>
            <a:picLocks noChangeAspect="1"/>
          </p:cNvPicPr>
          <p:nvPr/>
        </p:nvPicPr>
        <p:blipFill rotWithShape="1">
          <a:blip r:embed="rId5"/>
          <a:srcRect l="80" t="60349" b="32"/>
          <a:stretch>
            <a:fillRect/>
          </a:stretch>
        </p:blipFill>
        <p:spPr>
          <a:xfrm>
            <a:off x="-1" y="3637935"/>
            <a:ext cx="12192000" cy="3220065"/>
          </a:xfrm>
          <a:prstGeom prst="rect">
            <a:avLst/>
          </a:prstGeom>
        </p:spPr>
      </p:pic>
      <p:pic>
        <p:nvPicPr>
          <p:cNvPr id="83" name="Picture 82"/>
          <p:cNvPicPr>
            <a:picLocks noChangeAspect="1"/>
          </p:cNvPicPr>
          <p:nvPr/>
        </p:nvPicPr>
        <p:blipFill>
          <a:blip r:embed="rId6"/>
          <a:stretch>
            <a:fillRect/>
          </a:stretch>
        </p:blipFill>
        <p:spPr>
          <a:xfrm>
            <a:off x="2286000" y="838679"/>
            <a:ext cx="7605839" cy="4680000"/>
          </a:xfrm>
          <a:prstGeom prst="rect">
            <a:avLst/>
          </a:prstGeom>
          <a:effectLst>
            <a:glow rad="127000">
              <a:srgbClr val="FFA4C9">
                <a:alpha val="70000"/>
              </a:srgbClr>
            </a:glow>
            <a:innerShdw blurRad="114300">
              <a:schemeClr val="bg1"/>
            </a:innerShdw>
          </a:effectLst>
        </p:spPr>
      </p:pic>
      <p:pic>
        <p:nvPicPr>
          <p:cNvPr id="55" name="Picture 54"/>
          <p:cNvPicPr>
            <a:picLocks noChangeAspect="1"/>
          </p:cNvPicPr>
          <p:nvPr/>
        </p:nvPicPr>
        <p:blipFill>
          <a:blip r:embed="rId7"/>
          <a:stretch>
            <a:fillRect/>
          </a:stretch>
        </p:blipFill>
        <p:spPr>
          <a:xfrm>
            <a:off x="7934210" y="142636"/>
            <a:ext cx="1971790" cy="1980000"/>
          </a:xfrm>
          <a:prstGeom prst="rect">
            <a:avLst/>
          </a:prstGeom>
        </p:spPr>
      </p:pic>
      <p:pic>
        <p:nvPicPr>
          <p:cNvPr id="27" name="Picture 26"/>
          <p:cNvPicPr>
            <a:picLocks noChangeAspect="1"/>
          </p:cNvPicPr>
          <p:nvPr/>
        </p:nvPicPr>
        <p:blipFill>
          <a:blip r:embed="rId8"/>
          <a:stretch>
            <a:fillRect/>
          </a:stretch>
        </p:blipFill>
        <p:spPr>
          <a:xfrm flipH="1">
            <a:off x="2152437" y="3174694"/>
            <a:ext cx="1224004" cy="1944000"/>
          </a:xfrm>
          <a:prstGeom prst="rect">
            <a:avLst/>
          </a:prstGeom>
          <a:effectLst>
            <a:innerShdw blurRad="63500">
              <a:schemeClr val="bg1">
                <a:lumMod val="75000"/>
                <a:alpha val="85000"/>
              </a:schemeClr>
            </a:innerShdw>
          </a:effectLst>
        </p:spPr>
      </p:pic>
      <p:pic>
        <p:nvPicPr>
          <p:cNvPr id="6" name="Picture 5"/>
          <p:cNvPicPr>
            <a:picLocks noChangeAspect="1"/>
          </p:cNvPicPr>
          <p:nvPr/>
        </p:nvPicPr>
        <p:blipFill>
          <a:blip r:embed="rId9"/>
          <a:stretch>
            <a:fillRect/>
          </a:stretch>
        </p:blipFill>
        <p:spPr>
          <a:xfrm>
            <a:off x="8556647" y="2389434"/>
            <a:ext cx="3031187" cy="2520000"/>
          </a:xfrm>
          <a:prstGeom prst="rect">
            <a:avLst/>
          </a:prstGeom>
          <a:effectLst>
            <a:innerShdw blurRad="63500">
              <a:schemeClr val="bg1">
                <a:lumMod val="75000"/>
                <a:alpha val="85000"/>
              </a:schemeClr>
            </a:innerShdw>
          </a:effectLst>
        </p:spPr>
      </p:pic>
      <p:pic>
        <p:nvPicPr>
          <p:cNvPr id="2" name="Sand Castle - Quincas Moreira">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2192000" y="-3"/>
            <a:ext cx="487363" cy="487363"/>
          </a:xfrm>
          <a:prstGeom prst="rect">
            <a:avLst/>
          </a:prstGeom>
        </p:spPr>
      </p:pic>
      <p:pic>
        <p:nvPicPr>
          <p:cNvPr id="3" name="Picture 2"/>
          <p:cNvPicPr>
            <a:picLocks noChangeAspect="1"/>
          </p:cNvPicPr>
          <p:nvPr/>
        </p:nvPicPr>
        <p:blipFill>
          <a:blip r:embed="rId13"/>
          <a:stretch>
            <a:fillRect/>
          </a:stretch>
        </p:blipFill>
        <p:spPr>
          <a:xfrm>
            <a:off x="3438264" y="2102971"/>
            <a:ext cx="4706520" cy="2554445"/>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2" presetClass="entr" presetSubtype="8" fill="hold" nodeType="withEffect" p14:presetBounceEnd="40000">
                                      <p:stCondLst>
                                        <p:cond delay="0"/>
                                      </p:stCondLst>
                                      <p:childTnLst>
                                        <p:set>
                                          <p:cBhvr>
                                            <p:cTn id="8" dur="1" fill="hold">
                                              <p:stCondLst>
                                                <p:cond delay="0"/>
                                              </p:stCondLst>
                                            </p:cTn>
                                            <p:tgtEl>
                                              <p:spTgt spid="56"/>
                                            </p:tgtEl>
                                            <p:attrNameLst>
                                              <p:attrName>style.visibility</p:attrName>
                                            </p:attrNameLst>
                                          </p:cBhvr>
                                          <p:to>
                                            <p:strVal val="visible"/>
                                          </p:to>
                                        </p:set>
                                        <p:anim calcmode="lin" valueType="num" p14:bounceEnd="40000">
                                          <p:cBhvr additive="base">
                                            <p:cTn id="9" dur="75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10" dur="750" fill="hold"/>
                                            <p:tgtEl>
                                              <p:spTgt spid="56"/>
                                            </p:tgtEl>
                                            <p:attrNameLst>
                                              <p:attrName>ppt_y</p:attrName>
                                            </p:attrNameLst>
                                          </p:cBhvr>
                                          <p:tavLst>
                                            <p:tav tm="0">
                                              <p:val>
                                                <p:strVal val="#ppt_y"/>
                                              </p:val>
                                            </p:tav>
                                            <p:tav tm="100000">
                                              <p:val>
                                                <p:strVal val="#ppt_y"/>
                                              </p:val>
                                            </p:tav>
                                          </p:tavLst>
                                        </p:anim>
                                      </p:childTnLst>
                                    </p:cTn>
                                  </p:par>
                                  <p:par>
                                    <p:cTn id="11" presetID="21" presetClass="entr" presetSubtype="3" fill="hold"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wheel(3)">
                                          <p:cBhvr>
                                            <p:cTn id="13" dur="750"/>
                                            <p:tgtEl>
                                              <p:spTgt spid="83"/>
                                            </p:tgtEl>
                                          </p:cBhvr>
                                        </p:animEffect>
                                      </p:childTnLst>
                                    </p:cTn>
                                  </p:par>
                                  <p:par>
                                    <p:cTn id="14" presetID="42"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75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56"/>
                                            </p:tgtEl>
                                            <p:attrNameLst>
                                              <p:attrName>style.visibility</p:attrName>
                                            </p:attrNameLst>
                                          </p:cBhvr>
                                          <p:to>
                                            <p:strVal val="visible"/>
                                          </p:to>
                                        </p:set>
                                        <p:anim calcmode="lin" valueType="num">
                                          <p:cBhvr additive="base">
                                            <p:cTn id="9" dur="750" fill="hold"/>
                                            <p:tgtEl>
                                              <p:spTgt spid="56"/>
                                            </p:tgtEl>
                                            <p:attrNameLst>
                                              <p:attrName>ppt_x</p:attrName>
                                            </p:attrNameLst>
                                          </p:cBhvr>
                                          <p:tavLst>
                                            <p:tav tm="0">
                                              <p:val>
                                                <p:strVal val="0-#ppt_w/2"/>
                                              </p:val>
                                            </p:tav>
                                            <p:tav tm="100000">
                                              <p:val>
                                                <p:strVal val="#ppt_x"/>
                                              </p:val>
                                            </p:tav>
                                          </p:tavLst>
                                        </p:anim>
                                        <p:anim calcmode="lin" valueType="num">
                                          <p:cBhvr additive="base">
                                            <p:cTn id="10" dur="750" fill="hold"/>
                                            <p:tgtEl>
                                              <p:spTgt spid="56"/>
                                            </p:tgtEl>
                                            <p:attrNameLst>
                                              <p:attrName>ppt_y</p:attrName>
                                            </p:attrNameLst>
                                          </p:cBhvr>
                                          <p:tavLst>
                                            <p:tav tm="0">
                                              <p:val>
                                                <p:strVal val="#ppt_y"/>
                                              </p:val>
                                            </p:tav>
                                            <p:tav tm="100000">
                                              <p:val>
                                                <p:strVal val="#ppt_y"/>
                                              </p:val>
                                            </p:tav>
                                          </p:tavLst>
                                        </p:anim>
                                      </p:childTnLst>
                                    </p:cTn>
                                  </p:par>
                                  <p:par>
                                    <p:cTn id="11" presetID="21" presetClass="entr" presetSubtype="3" fill="hold"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wheel(3)">
                                          <p:cBhvr>
                                            <p:cTn id="13" dur="750"/>
                                            <p:tgtEl>
                                              <p:spTgt spid="83"/>
                                            </p:tgtEl>
                                          </p:cBhvr>
                                        </p:animEffect>
                                      </p:childTnLst>
                                    </p:cTn>
                                  </p:par>
                                  <p:par>
                                    <p:cTn id="14" presetID="42"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75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1"/>
          <a:srcRect l="2255" t="10444" r="2255" b="10444"/>
          <a:stretch>
            <a:fillRect/>
          </a:stretch>
        </p:blipFill>
        <p:spPr>
          <a:xfrm>
            <a:off x="173946" y="-16074"/>
            <a:ext cx="12078158" cy="6664036"/>
          </a:xfrm>
          <a:prstGeom prst="rect">
            <a:avLst/>
          </a:prstGeom>
        </p:spPr>
      </p:pic>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06" y="215283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43896" y="2906312"/>
            <a:ext cx="4053116" cy="4053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001220" y="2439415"/>
            <a:ext cx="7242676" cy="2865368"/>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300" y="812800"/>
            <a:ext cx="11963400" cy="53975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615504" y="114300"/>
            <a:ext cx="8960992" cy="698500"/>
          </a:xfrm>
          <a:custGeom>
            <a:avLst/>
            <a:gdLst>
              <a:gd name="connsiteX0" fmla="*/ 0 w 10807700"/>
              <a:gd name="connsiteY0" fmla="*/ 152403 h 914400"/>
              <a:gd name="connsiteX1" fmla="*/ 152403 w 10807700"/>
              <a:gd name="connsiteY1" fmla="*/ 0 h 914400"/>
              <a:gd name="connsiteX2" fmla="*/ 10655297 w 10807700"/>
              <a:gd name="connsiteY2" fmla="*/ 0 h 914400"/>
              <a:gd name="connsiteX3" fmla="*/ 10807700 w 10807700"/>
              <a:gd name="connsiteY3" fmla="*/ 152403 h 914400"/>
              <a:gd name="connsiteX4" fmla="*/ 10807700 w 10807700"/>
              <a:gd name="connsiteY4" fmla="*/ 761997 h 914400"/>
              <a:gd name="connsiteX5" fmla="*/ 10655297 w 10807700"/>
              <a:gd name="connsiteY5" fmla="*/ 914400 h 914400"/>
              <a:gd name="connsiteX6" fmla="*/ 152403 w 10807700"/>
              <a:gd name="connsiteY6" fmla="*/ 914400 h 914400"/>
              <a:gd name="connsiteX7" fmla="*/ 0 w 10807700"/>
              <a:gd name="connsiteY7" fmla="*/ 761997 h 914400"/>
              <a:gd name="connsiteX8" fmla="*/ 0 w 10807700"/>
              <a:gd name="connsiteY8" fmla="*/ 152403 h 914400"/>
              <a:gd name="connsiteX0-1" fmla="*/ 0 w 10807700"/>
              <a:gd name="connsiteY0-2" fmla="*/ 152403 h 914400"/>
              <a:gd name="connsiteX1-3" fmla="*/ 520703 w 10807700"/>
              <a:gd name="connsiteY1-4" fmla="*/ 12700 h 914400"/>
              <a:gd name="connsiteX2-5" fmla="*/ 10655297 w 10807700"/>
              <a:gd name="connsiteY2-6" fmla="*/ 0 h 914400"/>
              <a:gd name="connsiteX3-7" fmla="*/ 10807700 w 10807700"/>
              <a:gd name="connsiteY3-8" fmla="*/ 152403 h 914400"/>
              <a:gd name="connsiteX4-9" fmla="*/ 10807700 w 10807700"/>
              <a:gd name="connsiteY4-10" fmla="*/ 761997 h 914400"/>
              <a:gd name="connsiteX5-11" fmla="*/ 10655297 w 10807700"/>
              <a:gd name="connsiteY5-12" fmla="*/ 914400 h 914400"/>
              <a:gd name="connsiteX6-13" fmla="*/ 152403 w 10807700"/>
              <a:gd name="connsiteY6-14" fmla="*/ 914400 h 914400"/>
              <a:gd name="connsiteX7-15" fmla="*/ 0 w 10807700"/>
              <a:gd name="connsiteY7-16" fmla="*/ 761997 h 914400"/>
              <a:gd name="connsiteX8-17" fmla="*/ 0 w 10807700"/>
              <a:gd name="connsiteY8-18" fmla="*/ 152403 h 914400"/>
              <a:gd name="connsiteX0-19" fmla="*/ 0 w 10807700"/>
              <a:gd name="connsiteY0-20" fmla="*/ 152403 h 914400"/>
              <a:gd name="connsiteX1-21" fmla="*/ 520703 w 10807700"/>
              <a:gd name="connsiteY1-22" fmla="*/ 12700 h 914400"/>
              <a:gd name="connsiteX2-23" fmla="*/ 10655297 w 10807700"/>
              <a:gd name="connsiteY2-24" fmla="*/ 0 h 914400"/>
              <a:gd name="connsiteX3-25" fmla="*/ 10807700 w 10807700"/>
              <a:gd name="connsiteY3-26" fmla="*/ 152403 h 914400"/>
              <a:gd name="connsiteX4-27" fmla="*/ 10807700 w 10807700"/>
              <a:gd name="connsiteY4-28" fmla="*/ 761997 h 914400"/>
              <a:gd name="connsiteX5-29" fmla="*/ 10655297 w 10807700"/>
              <a:gd name="connsiteY5-30" fmla="*/ 914400 h 914400"/>
              <a:gd name="connsiteX6-31" fmla="*/ 152403 w 10807700"/>
              <a:gd name="connsiteY6-32" fmla="*/ 914400 h 914400"/>
              <a:gd name="connsiteX7-33" fmla="*/ 0 w 10807700"/>
              <a:gd name="connsiteY7-34" fmla="*/ 761997 h 914400"/>
              <a:gd name="connsiteX8-35" fmla="*/ 0 w 10807700"/>
              <a:gd name="connsiteY8-36" fmla="*/ 152403 h 914400"/>
              <a:gd name="connsiteX0-37" fmla="*/ 0 w 10807700"/>
              <a:gd name="connsiteY0-38" fmla="*/ 190503 h 952500"/>
              <a:gd name="connsiteX1-39" fmla="*/ 520703 w 10807700"/>
              <a:gd name="connsiteY1-40" fmla="*/ 50800 h 952500"/>
              <a:gd name="connsiteX2-41" fmla="*/ 6502400 w 10807700"/>
              <a:gd name="connsiteY2-42" fmla="*/ 0 h 952500"/>
              <a:gd name="connsiteX3-43" fmla="*/ 10655297 w 10807700"/>
              <a:gd name="connsiteY3-44" fmla="*/ 38100 h 952500"/>
              <a:gd name="connsiteX4-45" fmla="*/ 10807700 w 10807700"/>
              <a:gd name="connsiteY4-46" fmla="*/ 190503 h 952500"/>
              <a:gd name="connsiteX5-47" fmla="*/ 10807700 w 10807700"/>
              <a:gd name="connsiteY5-48" fmla="*/ 800097 h 952500"/>
              <a:gd name="connsiteX6-49" fmla="*/ 10655297 w 10807700"/>
              <a:gd name="connsiteY6-50" fmla="*/ 952500 h 952500"/>
              <a:gd name="connsiteX7-51" fmla="*/ 152403 w 10807700"/>
              <a:gd name="connsiteY7-52" fmla="*/ 952500 h 952500"/>
              <a:gd name="connsiteX8-53" fmla="*/ 0 w 10807700"/>
              <a:gd name="connsiteY8-54" fmla="*/ 800097 h 952500"/>
              <a:gd name="connsiteX9" fmla="*/ 0 w 10807700"/>
              <a:gd name="connsiteY9" fmla="*/ 190503 h 952500"/>
              <a:gd name="connsiteX0-55" fmla="*/ 0 w 10807700"/>
              <a:gd name="connsiteY0-56" fmla="*/ 152403 h 914400"/>
              <a:gd name="connsiteX1-57" fmla="*/ 520703 w 10807700"/>
              <a:gd name="connsiteY1-58" fmla="*/ 12700 h 914400"/>
              <a:gd name="connsiteX2-59" fmla="*/ 6527800 w 10807700"/>
              <a:gd name="connsiteY2-60" fmla="*/ 12700 h 914400"/>
              <a:gd name="connsiteX3-61" fmla="*/ 10655297 w 10807700"/>
              <a:gd name="connsiteY3-62" fmla="*/ 0 h 914400"/>
              <a:gd name="connsiteX4-63" fmla="*/ 10807700 w 10807700"/>
              <a:gd name="connsiteY4-64" fmla="*/ 152403 h 914400"/>
              <a:gd name="connsiteX5-65" fmla="*/ 10807700 w 10807700"/>
              <a:gd name="connsiteY5-66" fmla="*/ 761997 h 914400"/>
              <a:gd name="connsiteX6-67" fmla="*/ 10655297 w 10807700"/>
              <a:gd name="connsiteY6-68" fmla="*/ 914400 h 914400"/>
              <a:gd name="connsiteX7-69" fmla="*/ 152403 w 10807700"/>
              <a:gd name="connsiteY7-70" fmla="*/ 914400 h 914400"/>
              <a:gd name="connsiteX8-71" fmla="*/ 0 w 10807700"/>
              <a:gd name="connsiteY8-72" fmla="*/ 761997 h 914400"/>
              <a:gd name="connsiteX9-73" fmla="*/ 0 w 10807700"/>
              <a:gd name="connsiteY9-74" fmla="*/ 152403 h 914400"/>
              <a:gd name="connsiteX0-75" fmla="*/ 0 w 10807700"/>
              <a:gd name="connsiteY0-76" fmla="*/ 190503 h 952500"/>
              <a:gd name="connsiteX1-77" fmla="*/ 520703 w 10807700"/>
              <a:gd name="connsiteY1-78" fmla="*/ 50800 h 952500"/>
              <a:gd name="connsiteX2-79" fmla="*/ 3771900 w 10807700"/>
              <a:gd name="connsiteY2-80" fmla="*/ 0 h 952500"/>
              <a:gd name="connsiteX3-81" fmla="*/ 6527800 w 10807700"/>
              <a:gd name="connsiteY3-82" fmla="*/ 50800 h 952500"/>
              <a:gd name="connsiteX4-83" fmla="*/ 10655297 w 10807700"/>
              <a:gd name="connsiteY4-84" fmla="*/ 38100 h 952500"/>
              <a:gd name="connsiteX5-85" fmla="*/ 10807700 w 10807700"/>
              <a:gd name="connsiteY5-86" fmla="*/ 190503 h 952500"/>
              <a:gd name="connsiteX6-87" fmla="*/ 10807700 w 10807700"/>
              <a:gd name="connsiteY6-88" fmla="*/ 800097 h 952500"/>
              <a:gd name="connsiteX7-89" fmla="*/ 10655297 w 10807700"/>
              <a:gd name="connsiteY7-90" fmla="*/ 952500 h 952500"/>
              <a:gd name="connsiteX8-91" fmla="*/ 152403 w 10807700"/>
              <a:gd name="connsiteY8-92" fmla="*/ 952500 h 952500"/>
              <a:gd name="connsiteX9-93" fmla="*/ 0 w 10807700"/>
              <a:gd name="connsiteY9-94" fmla="*/ 800097 h 952500"/>
              <a:gd name="connsiteX10" fmla="*/ 0 w 10807700"/>
              <a:gd name="connsiteY10" fmla="*/ 190503 h 952500"/>
              <a:gd name="connsiteX0-95" fmla="*/ 0 w 10807700"/>
              <a:gd name="connsiteY0-96" fmla="*/ 190503 h 1003300"/>
              <a:gd name="connsiteX1-97" fmla="*/ 520703 w 10807700"/>
              <a:gd name="connsiteY1-98" fmla="*/ 50800 h 1003300"/>
              <a:gd name="connsiteX2-99" fmla="*/ 3771900 w 10807700"/>
              <a:gd name="connsiteY2-100" fmla="*/ 0 h 1003300"/>
              <a:gd name="connsiteX3-101" fmla="*/ 6527800 w 10807700"/>
              <a:gd name="connsiteY3-102" fmla="*/ 50800 h 1003300"/>
              <a:gd name="connsiteX4-103" fmla="*/ 10655297 w 10807700"/>
              <a:gd name="connsiteY4-104" fmla="*/ 38100 h 1003300"/>
              <a:gd name="connsiteX5-105" fmla="*/ 10807700 w 10807700"/>
              <a:gd name="connsiteY5-106" fmla="*/ 190503 h 1003300"/>
              <a:gd name="connsiteX6-107" fmla="*/ 10807700 w 10807700"/>
              <a:gd name="connsiteY6-108" fmla="*/ 800097 h 1003300"/>
              <a:gd name="connsiteX7-109" fmla="*/ 10655297 w 10807700"/>
              <a:gd name="connsiteY7-110" fmla="*/ 952500 h 1003300"/>
              <a:gd name="connsiteX8-111" fmla="*/ 711203 w 10807700"/>
              <a:gd name="connsiteY8-112" fmla="*/ 1003300 h 1003300"/>
              <a:gd name="connsiteX9-113" fmla="*/ 0 w 10807700"/>
              <a:gd name="connsiteY9-114" fmla="*/ 800097 h 1003300"/>
              <a:gd name="connsiteX10-115" fmla="*/ 0 w 10807700"/>
              <a:gd name="connsiteY10-116" fmla="*/ 190503 h 1003300"/>
              <a:gd name="connsiteX0-117" fmla="*/ 0 w 10807700"/>
              <a:gd name="connsiteY0-118" fmla="*/ 190503 h 1028700"/>
              <a:gd name="connsiteX1-119" fmla="*/ 520703 w 10807700"/>
              <a:gd name="connsiteY1-120" fmla="*/ 50800 h 1028700"/>
              <a:gd name="connsiteX2-121" fmla="*/ 3771900 w 10807700"/>
              <a:gd name="connsiteY2-122" fmla="*/ 0 h 1028700"/>
              <a:gd name="connsiteX3-123" fmla="*/ 6527800 w 10807700"/>
              <a:gd name="connsiteY3-124" fmla="*/ 50800 h 1028700"/>
              <a:gd name="connsiteX4-125" fmla="*/ 10655297 w 10807700"/>
              <a:gd name="connsiteY4-126" fmla="*/ 38100 h 1028700"/>
              <a:gd name="connsiteX5-127" fmla="*/ 10807700 w 10807700"/>
              <a:gd name="connsiteY5-128" fmla="*/ 190503 h 1028700"/>
              <a:gd name="connsiteX6-129" fmla="*/ 10807700 w 10807700"/>
              <a:gd name="connsiteY6-130" fmla="*/ 800097 h 1028700"/>
              <a:gd name="connsiteX7-131" fmla="*/ 9728197 w 10807700"/>
              <a:gd name="connsiteY7-132" fmla="*/ 1028700 h 1028700"/>
              <a:gd name="connsiteX8-133" fmla="*/ 711203 w 10807700"/>
              <a:gd name="connsiteY8-134" fmla="*/ 1003300 h 1028700"/>
              <a:gd name="connsiteX9-135" fmla="*/ 0 w 10807700"/>
              <a:gd name="connsiteY9-136" fmla="*/ 800097 h 1028700"/>
              <a:gd name="connsiteX10-137" fmla="*/ 0 w 10807700"/>
              <a:gd name="connsiteY10-138" fmla="*/ 190503 h 1028700"/>
              <a:gd name="connsiteX0-139" fmla="*/ 0 w 10807700"/>
              <a:gd name="connsiteY0-140" fmla="*/ 190503 h 1028700"/>
              <a:gd name="connsiteX1-141" fmla="*/ 520703 w 10807700"/>
              <a:gd name="connsiteY1-142" fmla="*/ 50800 h 1028700"/>
              <a:gd name="connsiteX2-143" fmla="*/ 3771900 w 10807700"/>
              <a:gd name="connsiteY2-144" fmla="*/ 0 h 1028700"/>
              <a:gd name="connsiteX3-145" fmla="*/ 6527800 w 10807700"/>
              <a:gd name="connsiteY3-146" fmla="*/ 50800 h 1028700"/>
              <a:gd name="connsiteX4-147" fmla="*/ 9740897 w 10807700"/>
              <a:gd name="connsiteY4-148" fmla="*/ 12700 h 1028700"/>
              <a:gd name="connsiteX5-149" fmla="*/ 10807700 w 10807700"/>
              <a:gd name="connsiteY5-150" fmla="*/ 190503 h 1028700"/>
              <a:gd name="connsiteX6-151" fmla="*/ 10807700 w 10807700"/>
              <a:gd name="connsiteY6-152" fmla="*/ 800097 h 1028700"/>
              <a:gd name="connsiteX7-153" fmla="*/ 9728197 w 10807700"/>
              <a:gd name="connsiteY7-154" fmla="*/ 1028700 h 1028700"/>
              <a:gd name="connsiteX8-155" fmla="*/ 711203 w 10807700"/>
              <a:gd name="connsiteY8-156" fmla="*/ 1003300 h 1028700"/>
              <a:gd name="connsiteX9-157" fmla="*/ 0 w 10807700"/>
              <a:gd name="connsiteY9-158" fmla="*/ 800097 h 1028700"/>
              <a:gd name="connsiteX10-159" fmla="*/ 0 w 10807700"/>
              <a:gd name="connsiteY10-160" fmla="*/ 190503 h 1028700"/>
              <a:gd name="connsiteX0-161" fmla="*/ 0 w 10807700"/>
              <a:gd name="connsiteY0-162" fmla="*/ 190503 h 1028700"/>
              <a:gd name="connsiteX1-163" fmla="*/ 520703 w 10807700"/>
              <a:gd name="connsiteY1-164" fmla="*/ 50800 h 1028700"/>
              <a:gd name="connsiteX2-165" fmla="*/ 3771900 w 10807700"/>
              <a:gd name="connsiteY2-166" fmla="*/ 0 h 1028700"/>
              <a:gd name="connsiteX3-167" fmla="*/ 6527800 w 10807700"/>
              <a:gd name="connsiteY3-168" fmla="*/ 50800 h 1028700"/>
              <a:gd name="connsiteX4-169" fmla="*/ 9740897 w 10807700"/>
              <a:gd name="connsiteY4-170" fmla="*/ 12700 h 1028700"/>
              <a:gd name="connsiteX5-171" fmla="*/ 10782300 w 10807700"/>
              <a:gd name="connsiteY5-172" fmla="*/ 177803 h 1028700"/>
              <a:gd name="connsiteX6-173" fmla="*/ 10807700 w 10807700"/>
              <a:gd name="connsiteY6-174" fmla="*/ 800097 h 1028700"/>
              <a:gd name="connsiteX7-175" fmla="*/ 9728197 w 10807700"/>
              <a:gd name="connsiteY7-176" fmla="*/ 1028700 h 1028700"/>
              <a:gd name="connsiteX8-177" fmla="*/ 711203 w 10807700"/>
              <a:gd name="connsiteY8-178" fmla="*/ 1003300 h 1028700"/>
              <a:gd name="connsiteX9-179" fmla="*/ 0 w 10807700"/>
              <a:gd name="connsiteY9-180" fmla="*/ 800097 h 1028700"/>
              <a:gd name="connsiteX10-181" fmla="*/ 0 w 10807700"/>
              <a:gd name="connsiteY10-182" fmla="*/ 190503 h 1028700"/>
              <a:gd name="connsiteX0-183" fmla="*/ 0 w 10842056"/>
              <a:gd name="connsiteY0-184" fmla="*/ 190503 h 1028700"/>
              <a:gd name="connsiteX1-185" fmla="*/ 520703 w 10842056"/>
              <a:gd name="connsiteY1-186" fmla="*/ 50800 h 1028700"/>
              <a:gd name="connsiteX2-187" fmla="*/ 3771900 w 10842056"/>
              <a:gd name="connsiteY2-188" fmla="*/ 0 h 1028700"/>
              <a:gd name="connsiteX3-189" fmla="*/ 6527800 w 10842056"/>
              <a:gd name="connsiteY3-190" fmla="*/ 50800 h 1028700"/>
              <a:gd name="connsiteX4-191" fmla="*/ 9740897 w 10842056"/>
              <a:gd name="connsiteY4-192" fmla="*/ 12700 h 1028700"/>
              <a:gd name="connsiteX5-193" fmla="*/ 10782300 w 10842056"/>
              <a:gd name="connsiteY5-194" fmla="*/ 177803 h 1028700"/>
              <a:gd name="connsiteX6-195" fmla="*/ 10807700 w 10842056"/>
              <a:gd name="connsiteY6-196" fmla="*/ 800097 h 1028700"/>
              <a:gd name="connsiteX7-197" fmla="*/ 9728197 w 10842056"/>
              <a:gd name="connsiteY7-198" fmla="*/ 1028700 h 1028700"/>
              <a:gd name="connsiteX8-199" fmla="*/ 711203 w 10842056"/>
              <a:gd name="connsiteY8-200" fmla="*/ 1003300 h 1028700"/>
              <a:gd name="connsiteX9-201" fmla="*/ 0 w 10842056"/>
              <a:gd name="connsiteY9-202" fmla="*/ 800097 h 1028700"/>
              <a:gd name="connsiteX10-203" fmla="*/ 0 w 10842056"/>
              <a:gd name="connsiteY10-204" fmla="*/ 190503 h 1028700"/>
              <a:gd name="connsiteX0-205" fmla="*/ 0 w 10851218"/>
              <a:gd name="connsiteY0-206" fmla="*/ 190503 h 1028700"/>
              <a:gd name="connsiteX1-207" fmla="*/ 520703 w 10851218"/>
              <a:gd name="connsiteY1-208" fmla="*/ 50800 h 1028700"/>
              <a:gd name="connsiteX2-209" fmla="*/ 3771900 w 10851218"/>
              <a:gd name="connsiteY2-210" fmla="*/ 0 h 1028700"/>
              <a:gd name="connsiteX3-211" fmla="*/ 6527800 w 10851218"/>
              <a:gd name="connsiteY3-212" fmla="*/ 50800 h 1028700"/>
              <a:gd name="connsiteX4-213" fmla="*/ 9740897 w 10851218"/>
              <a:gd name="connsiteY4-214" fmla="*/ 12700 h 1028700"/>
              <a:gd name="connsiteX5-215" fmla="*/ 10782300 w 10851218"/>
              <a:gd name="connsiteY5-216" fmla="*/ 177803 h 1028700"/>
              <a:gd name="connsiteX6-217" fmla="*/ 10833100 w 10851218"/>
              <a:gd name="connsiteY6-218" fmla="*/ 838197 h 1028700"/>
              <a:gd name="connsiteX7-219" fmla="*/ 9728197 w 10851218"/>
              <a:gd name="connsiteY7-220" fmla="*/ 1028700 h 1028700"/>
              <a:gd name="connsiteX8-221" fmla="*/ 711203 w 10851218"/>
              <a:gd name="connsiteY8-222" fmla="*/ 1003300 h 1028700"/>
              <a:gd name="connsiteX9-223" fmla="*/ 0 w 10851218"/>
              <a:gd name="connsiteY9-224" fmla="*/ 800097 h 1028700"/>
              <a:gd name="connsiteX10-225" fmla="*/ 0 w 10851218"/>
              <a:gd name="connsiteY10-226" fmla="*/ 190503 h 1028700"/>
              <a:gd name="connsiteX0-227" fmla="*/ 0 w 10851218"/>
              <a:gd name="connsiteY0-228" fmla="*/ 190503 h 1028700"/>
              <a:gd name="connsiteX1-229" fmla="*/ 520703 w 10851218"/>
              <a:gd name="connsiteY1-230" fmla="*/ 50800 h 1028700"/>
              <a:gd name="connsiteX2-231" fmla="*/ 3771900 w 10851218"/>
              <a:gd name="connsiteY2-232" fmla="*/ 0 h 1028700"/>
              <a:gd name="connsiteX3-233" fmla="*/ 6527800 w 10851218"/>
              <a:gd name="connsiteY3-234" fmla="*/ 50800 h 1028700"/>
              <a:gd name="connsiteX4-235" fmla="*/ 9740897 w 10851218"/>
              <a:gd name="connsiteY4-236" fmla="*/ 12700 h 1028700"/>
              <a:gd name="connsiteX5-237" fmla="*/ 10782300 w 10851218"/>
              <a:gd name="connsiteY5-238" fmla="*/ 177803 h 1028700"/>
              <a:gd name="connsiteX6-239" fmla="*/ 10833100 w 10851218"/>
              <a:gd name="connsiteY6-240" fmla="*/ 825497 h 1028700"/>
              <a:gd name="connsiteX7-241" fmla="*/ 9728197 w 10851218"/>
              <a:gd name="connsiteY7-242" fmla="*/ 1028700 h 1028700"/>
              <a:gd name="connsiteX8-243" fmla="*/ 711203 w 10851218"/>
              <a:gd name="connsiteY8-244" fmla="*/ 1003300 h 1028700"/>
              <a:gd name="connsiteX9-245" fmla="*/ 0 w 10851218"/>
              <a:gd name="connsiteY9-246" fmla="*/ 800097 h 1028700"/>
              <a:gd name="connsiteX10-247" fmla="*/ 0 w 10851218"/>
              <a:gd name="connsiteY10-248" fmla="*/ 190503 h 1028700"/>
              <a:gd name="connsiteX0-249" fmla="*/ 0 w 10880219"/>
              <a:gd name="connsiteY0-250" fmla="*/ 190503 h 1028700"/>
              <a:gd name="connsiteX1-251" fmla="*/ 520703 w 10880219"/>
              <a:gd name="connsiteY1-252" fmla="*/ 50800 h 1028700"/>
              <a:gd name="connsiteX2-253" fmla="*/ 3771900 w 10880219"/>
              <a:gd name="connsiteY2-254" fmla="*/ 0 h 1028700"/>
              <a:gd name="connsiteX3-255" fmla="*/ 6527800 w 10880219"/>
              <a:gd name="connsiteY3-256" fmla="*/ 50800 h 1028700"/>
              <a:gd name="connsiteX4-257" fmla="*/ 9740897 w 10880219"/>
              <a:gd name="connsiteY4-258" fmla="*/ 12700 h 1028700"/>
              <a:gd name="connsiteX5-259" fmla="*/ 10782300 w 10880219"/>
              <a:gd name="connsiteY5-260" fmla="*/ 177803 h 1028700"/>
              <a:gd name="connsiteX6-261" fmla="*/ 10833100 w 10880219"/>
              <a:gd name="connsiteY6-262" fmla="*/ 825497 h 1028700"/>
              <a:gd name="connsiteX7-263" fmla="*/ 9728197 w 10880219"/>
              <a:gd name="connsiteY7-264" fmla="*/ 1028700 h 1028700"/>
              <a:gd name="connsiteX8-265" fmla="*/ 711203 w 10880219"/>
              <a:gd name="connsiteY8-266" fmla="*/ 1003300 h 1028700"/>
              <a:gd name="connsiteX9-267" fmla="*/ 0 w 10880219"/>
              <a:gd name="connsiteY9-268" fmla="*/ 800097 h 1028700"/>
              <a:gd name="connsiteX10-269" fmla="*/ 0 w 10880219"/>
              <a:gd name="connsiteY10-270" fmla="*/ 190503 h 1028700"/>
              <a:gd name="connsiteX0-271" fmla="*/ 0 w 10880219"/>
              <a:gd name="connsiteY0-272" fmla="*/ 190503 h 1028700"/>
              <a:gd name="connsiteX1-273" fmla="*/ 520703 w 10880219"/>
              <a:gd name="connsiteY1-274" fmla="*/ 50800 h 1028700"/>
              <a:gd name="connsiteX2-275" fmla="*/ 3771900 w 10880219"/>
              <a:gd name="connsiteY2-276" fmla="*/ 0 h 1028700"/>
              <a:gd name="connsiteX3-277" fmla="*/ 6527800 w 10880219"/>
              <a:gd name="connsiteY3-278" fmla="*/ 50800 h 1028700"/>
              <a:gd name="connsiteX4-279" fmla="*/ 9740897 w 10880219"/>
              <a:gd name="connsiteY4-280" fmla="*/ 12700 h 1028700"/>
              <a:gd name="connsiteX5-281" fmla="*/ 10782300 w 10880219"/>
              <a:gd name="connsiteY5-282" fmla="*/ 177803 h 1028700"/>
              <a:gd name="connsiteX6-283" fmla="*/ 10833100 w 10880219"/>
              <a:gd name="connsiteY6-284" fmla="*/ 825497 h 1028700"/>
              <a:gd name="connsiteX7-285" fmla="*/ 9728197 w 10880219"/>
              <a:gd name="connsiteY7-286" fmla="*/ 1028700 h 1028700"/>
              <a:gd name="connsiteX8-287" fmla="*/ 711203 w 10880219"/>
              <a:gd name="connsiteY8-288" fmla="*/ 1003300 h 1028700"/>
              <a:gd name="connsiteX9-289" fmla="*/ 50800 w 10880219"/>
              <a:gd name="connsiteY9-290" fmla="*/ 800097 h 1028700"/>
              <a:gd name="connsiteX10-291" fmla="*/ 0 w 10880219"/>
              <a:gd name="connsiteY10-292" fmla="*/ 190503 h 1028700"/>
              <a:gd name="connsiteX0-293" fmla="*/ 0 w 10880219"/>
              <a:gd name="connsiteY0-294" fmla="*/ 190503 h 1028700"/>
              <a:gd name="connsiteX1-295" fmla="*/ 520703 w 10880219"/>
              <a:gd name="connsiteY1-296" fmla="*/ 50800 h 1028700"/>
              <a:gd name="connsiteX2-297" fmla="*/ 3771900 w 10880219"/>
              <a:gd name="connsiteY2-298" fmla="*/ 0 h 1028700"/>
              <a:gd name="connsiteX3-299" fmla="*/ 6527800 w 10880219"/>
              <a:gd name="connsiteY3-300" fmla="*/ 50800 h 1028700"/>
              <a:gd name="connsiteX4-301" fmla="*/ 9740897 w 10880219"/>
              <a:gd name="connsiteY4-302" fmla="*/ 12700 h 1028700"/>
              <a:gd name="connsiteX5-303" fmla="*/ 10782300 w 10880219"/>
              <a:gd name="connsiteY5-304" fmla="*/ 177803 h 1028700"/>
              <a:gd name="connsiteX6-305" fmla="*/ 10833100 w 10880219"/>
              <a:gd name="connsiteY6-306" fmla="*/ 825497 h 1028700"/>
              <a:gd name="connsiteX7-307" fmla="*/ 9728197 w 10880219"/>
              <a:gd name="connsiteY7-308" fmla="*/ 1028700 h 1028700"/>
              <a:gd name="connsiteX8-309" fmla="*/ 711203 w 10880219"/>
              <a:gd name="connsiteY8-310" fmla="*/ 1003300 h 1028700"/>
              <a:gd name="connsiteX9-311" fmla="*/ 50800 w 10880219"/>
              <a:gd name="connsiteY9-312" fmla="*/ 800097 h 1028700"/>
              <a:gd name="connsiteX10-313" fmla="*/ 0 w 10880219"/>
              <a:gd name="connsiteY10-314" fmla="*/ 190503 h 1028700"/>
              <a:gd name="connsiteX0-315" fmla="*/ 0 w 10880219"/>
              <a:gd name="connsiteY0-316" fmla="*/ 190503 h 1028700"/>
              <a:gd name="connsiteX1-317" fmla="*/ 520703 w 10880219"/>
              <a:gd name="connsiteY1-318" fmla="*/ 50800 h 1028700"/>
              <a:gd name="connsiteX2-319" fmla="*/ 3771900 w 10880219"/>
              <a:gd name="connsiteY2-320" fmla="*/ 0 h 1028700"/>
              <a:gd name="connsiteX3-321" fmla="*/ 6527800 w 10880219"/>
              <a:gd name="connsiteY3-322" fmla="*/ 50800 h 1028700"/>
              <a:gd name="connsiteX4-323" fmla="*/ 9740897 w 10880219"/>
              <a:gd name="connsiteY4-324" fmla="*/ 12700 h 1028700"/>
              <a:gd name="connsiteX5-325" fmla="*/ 10782300 w 10880219"/>
              <a:gd name="connsiteY5-326" fmla="*/ 177803 h 1028700"/>
              <a:gd name="connsiteX6-327" fmla="*/ 10833100 w 10880219"/>
              <a:gd name="connsiteY6-328" fmla="*/ 825497 h 1028700"/>
              <a:gd name="connsiteX7-329" fmla="*/ 9728197 w 10880219"/>
              <a:gd name="connsiteY7-330" fmla="*/ 1028700 h 1028700"/>
              <a:gd name="connsiteX8-331" fmla="*/ 711203 w 10880219"/>
              <a:gd name="connsiteY8-332" fmla="*/ 1003300 h 1028700"/>
              <a:gd name="connsiteX9-333" fmla="*/ 50800 w 10880219"/>
              <a:gd name="connsiteY9-334" fmla="*/ 800097 h 1028700"/>
              <a:gd name="connsiteX10-335" fmla="*/ 0 w 10880219"/>
              <a:gd name="connsiteY10-336" fmla="*/ 190503 h 1028700"/>
              <a:gd name="connsiteX0-337" fmla="*/ 0 w 10880219"/>
              <a:gd name="connsiteY0-338" fmla="*/ 279403 h 1028700"/>
              <a:gd name="connsiteX1-339" fmla="*/ 520703 w 10880219"/>
              <a:gd name="connsiteY1-340" fmla="*/ 50800 h 1028700"/>
              <a:gd name="connsiteX2-341" fmla="*/ 3771900 w 10880219"/>
              <a:gd name="connsiteY2-342" fmla="*/ 0 h 1028700"/>
              <a:gd name="connsiteX3-343" fmla="*/ 6527800 w 10880219"/>
              <a:gd name="connsiteY3-344" fmla="*/ 50800 h 1028700"/>
              <a:gd name="connsiteX4-345" fmla="*/ 9740897 w 10880219"/>
              <a:gd name="connsiteY4-346" fmla="*/ 12700 h 1028700"/>
              <a:gd name="connsiteX5-347" fmla="*/ 10782300 w 10880219"/>
              <a:gd name="connsiteY5-348" fmla="*/ 177803 h 1028700"/>
              <a:gd name="connsiteX6-349" fmla="*/ 10833100 w 10880219"/>
              <a:gd name="connsiteY6-350" fmla="*/ 825497 h 1028700"/>
              <a:gd name="connsiteX7-351" fmla="*/ 9728197 w 10880219"/>
              <a:gd name="connsiteY7-352" fmla="*/ 1028700 h 1028700"/>
              <a:gd name="connsiteX8-353" fmla="*/ 711203 w 10880219"/>
              <a:gd name="connsiteY8-354" fmla="*/ 1003300 h 1028700"/>
              <a:gd name="connsiteX9-355" fmla="*/ 50800 w 10880219"/>
              <a:gd name="connsiteY9-356" fmla="*/ 800097 h 1028700"/>
              <a:gd name="connsiteX10-357" fmla="*/ 0 w 10880219"/>
              <a:gd name="connsiteY10-358" fmla="*/ 279403 h 1028700"/>
              <a:gd name="connsiteX0-359" fmla="*/ 0 w 10880219"/>
              <a:gd name="connsiteY0-360" fmla="*/ 279403 h 1028700"/>
              <a:gd name="connsiteX1-361" fmla="*/ 520703 w 10880219"/>
              <a:gd name="connsiteY1-362" fmla="*/ 50800 h 1028700"/>
              <a:gd name="connsiteX2-363" fmla="*/ 3771900 w 10880219"/>
              <a:gd name="connsiteY2-364" fmla="*/ 0 h 1028700"/>
              <a:gd name="connsiteX3-365" fmla="*/ 6527800 w 10880219"/>
              <a:gd name="connsiteY3-366" fmla="*/ 50800 h 1028700"/>
              <a:gd name="connsiteX4-367" fmla="*/ 9740897 w 10880219"/>
              <a:gd name="connsiteY4-368" fmla="*/ 12700 h 1028700"/>
              <a:gd name="connsiteX5-369" fmla="*/ 10782300 w 10880219"/>
              <a:gd name="connsiteY5-370" fmla="*/ 177803 h 1028700"/>
              <a:gd name="connsiteX6-371" fmla="*/ 10833100 w 10880219"/>
              <a:gd name="connsiteY6-372" fmla="*/ 825497 h 1028700"/>
              <a:gd name="connsiteX7-373" fmla="*/ 9728197 w 10880219"/>
              <a:gd name="connsiteY7-374" fmla="*/ 1028700 h 1028700"/>
              <a:gd name="connsiteX8-375" fmla="*/ 698503 w 10880219"/>
              <a:gd name="connsiteY8-376" fmla="*/ 927100 h 1028700"/>
              <a:gd name="connsiteX9-377" fmla="*/ 50800 w 10880219"/>
              <a:gd name="connsiteY9-378" fmla="*/ 800097 h 1028700"/>
              <a:gd name="connsiteX10-379" fmla="*/ 0 w 10880219"/>
              <a:gd name="connsiteY10-380" fmla="*/ 279403 h 1028700"/>
              <a:gd name="connsiteX0-381" fmla="*/ 0 w 10880219"/>
              <a:gd name="connsiteY0-382" fmla="*/ 279403 h 1028700"/>
              <a:gd name="connsiteX1-383" fmla="*/ 520703 w 10880219"/>
              <a:gd name="connsiteY1-384" fmla="*/ 50800 h 1028700"/>
              <a:gd name="connsiteX2-385" fmla="*/ 3771900 w 10880219"/>
              <a:gd name="connsiteY2-386" fmla="*/ 0 h 1028700"/>
              <a:gd name="connsiteX3-387" fmla="*/ 6527800 w 10880219"/>
              <a:gd name="connsiteY3-388" fmla="*/ 50800 h 1028700"/>
              <a:gd name="connsiteX4-389" fmla="*/ 9740897 w 10880219"/>
              <a:gd name="connsiteY4-390" fmla="*/ 12700 h 1028700"/>
              <a:gd name="connsiteX5-391" fmla="*/ 10782300 w 10880219"/>
              <a:gd name="connsiteY5-392" fmla="*/ 177803 h 1028700"/>
              <a:gd name="connsiteX6-393" fmla="*/ 10833100 w 10880219"/>
              <a:gd name="connsiteY6-394" fmla="*/ 825497 h 1028700"/>
              <a:gd name="connsiteX7-395" fmla="*/ 9728197 w 10880219"/>
              <a:gd name="connsiteY7-396" fmla="*/ 1028700 h 1028700"/>
              <a:gd name="connsiteX8-397" fmla="*/ 5003800 w 10880219"/>
              <a:gd name="connsiteY8-398" fmla="*/ 889000 h 1028700"/>
              <a:gd name="connsiteX9-399" fmla="*/ 698503 w 10880219"/>
              <a:gd name="connsiteY9-400" fmla="*/ 927100 h 1028700"/>
              <a:gd name="connsiteX10-401" fmla="*/ 50800 w 10880219"/>
              <a:gd name="connsiteY10-402" fmla="*/ 800097 h 1028700"/>
              <a:gd name="connsiteX11" fmla="*/ 0 w 10880219"/>
              <a:gd name="connsiteY11" fmla="*/ 279403 h 1028700"/>
              <a:gd name="connsiteX0-403" fmla="*/ 0 w 10880219"/>
              <a:gd name="connsiteY0-404" fmla="*/ 279403 h 927100"/>
              <a:gd name="connsiteX1-405" fmla="*/ 520703 w 10880219"/>
              <a:gd name="connsiteY1-406" fmla="*/ 50800 h 927100"/>
              <a:gd name="connsiteX2-407" fmla="*/ 3771900 w 10880219"/>
              <a:gd name="connsiteY2-408" fmla="*/ 0 h 927100"/>
              <a:gd name="connsiteX3-409" fmla="*/ 6527800 w 10880219"/>
              <a:gd name="connsiteY3-410" fmla="*/ 50800 h 927100"/>
              <a:gd name="connsiteX4-411" fmla="*/ 9740897 w 10880219"/>
              <a:gd name="connsiteY4-412" fmla="*/ 12700 h 927100"/>
              <a:gd name="connsiteX5-413" fmla="*/ 10782300 w 10880219"/>
              <a:gd name="connsiteY5-414" fmla="*/ 177803 h 927100"/>
              <a:gd name="connsiteX6-415" fmla="*/ 10833100 w 10880219"/>
              <a:gd name="connsiteY6-416" fmla="*/ 825497 h 927100"/>
              <a:gd name="connsiteX7-417" fmla="*/ 9194797 w 10880219"/>
              <a:gd name="connsiteY7-418" fmla="*/ 889000 h 927100"/>
              <a:gd name="connsiteX8-419" fmla="*/ 5003800 w 10880219"/>
              <a:gd name="connsiteY8-420" fmla="*/ 889000 h 927100"/>
              <a:gd name="connsiteX9-421" fmla="*/ 698503 w 10880219"/>
              <a:gd name="connsiteY9-422" fmla="*/ 927100 h 927100"/>
              <a:gd name="connsiteX10-423" fmla="*/ 50800 w 10880219"/>
              <a:gd name="connsiteY10-424" fmla="*/ 800097 h 927100"/>
              <a:gd name="connsiteX11-425" fmla="*/ 0 w 10880219"/>
              <a:gd name="connsiteY11-426" fmla="*/ 279403 h 927100"/>
              <a:gd name="connsiteX0-427" fmla="*/ 0 w 10827892"/>
              <a:gd name="connsiteY0-428" fmla="*/ 279403 h 927100"/>
              <a:gd name="connsiteX1-429" fmla="*/ 520703 w 10827892"/>
              <a:gd name="connsiteY1-430" fmla="*/ 50800 h 927100"/>
              <a:gd name="connsiteX2-431" fmla="*/ 3771900 w 10827892"/>
              <a:gd name="connsiteY2-432" fmla="*/ 0 h 927100"/>
              <a:gd name="connsiteX3-433" fmla="*/ 6527800 w 10827892"/>
              <a:gd name="connsiteY3-434" fmla="*/ 50800 h 927100"/>
              <a:gd name="connsiteX4-435" fmla="*/ 9740897 w 10827892"/>
              <a:gd name="connsiteY4-436" fmla="*/ 12700 h 927100"/>
              <a:gd name="connsiteX5-437" fmla="*/ 10782300 w 10827892"/>
              <a:gd name="connsiteY5-438" fmla="*/ 177803 h 927100"/>
              <a:gd name="connsiteX6-439" fmla="*/ 10680700 w 10827892"/>
              <a:gd name="connsiteY6-440" fmla="*/ 838197 h 927100"/>
              <a:gd name="connsiteX7-441" fmla="*/ 9194797 w 10827892"/>
              <a:gd name="connsiteY7-442" fmla="*/ 889000 h 927100"/>
              <a:gd name="connsiteX8-443" fmla="*/ 5003800 w 10827892"/>
              <a:gd name="connsiteY8-444" fmla="*/ 889000 h 927100"/>
              <a:gd name="connsiteX9-445" fmla="*/ 698503 w 10827892"/>
              <a:gd name="connsiteY9-446" fmla="*/ 927100 h 927100"/>
              <a:gd name="connsiteX10-447" fmla="*/ 50800 w 10827892"/>
              <a:gd name="connsiteY10-448" fmla="*/ 800097 h 927100"/>
              <a:gd name="connsiteX11-449" fmla="*/ 0 w 10827892"/>
              <a:gd name="connsiteY11-450" fmla="*/ 279403 h 927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115" y="connsiteY10-116"/>
              </a:cxn>
              <a:cxn ang="0">
                <a:pos x="connsiteX11-425" y="connsiteY11-426"/>
              </a:cxn>
            </a:cxnLst>
            <a:rect l="l" t="t" r="r" b="b"/>
            <a:pathLst>
              <a:path w="10827892" h="927100">
                <a:moveTo>
                  <a:pt x="0" y="279403"/>
                </a:moveTo>
                <a:cubicBezTo>
                  <a:pt x="165100" y="80933"/>
                  <a:pt x="436533" y="50800"/>
                  <a:pt x="520703" y="50800"/>
                </a:cubicBezTo>
                <a:cubicBezTo>
                  <a:pt x="1143003" y="23283"/>
                  <a:pt x="2770717" y="0"/>
                  <a:pt x="3771900" y="0"/>
                </a:cubicBezTo>
                <a:cubicBezTo>
                  <a:pt x="4773083" y="0"/>
                  <a:pt x="5374217" y="48683"/>
                  <a:pt x="6527800" y="50800"/>
                </a:cubicBezTo>
                <a:lnTo>
                  <a:pt x="9740897" y="12700"/>
                </a:lnTo>
                <a:cubicBezTo>
                  <a:pt x="9825067" y="12700"/>
                  <a:pt x="10782300" y="93633"/>
                  <a:pt x="10782300" y="177803"/>
                </a:cubicBezTo>
                <a:cubicBezTo>
                  <a:pt x="10905067" y="499534"/>
                  <a:pt x="10748433" y="503766"/>
                  <a:pt x="10680700" y="838197"/>
                </a:cubicBezTo>
                <a:cubicBezTo>
                  <a:pt x="10680700" y="922367"/>
                  <a:pt x="9278967" y="889000"/>
                  <a:pt x="9194797" y="889000"/>
                </a:cubicBezTo>
                <a:lnTo>
                  <a:pt x="5003800" y="889000"/>
                </a:lnTo>
                <a:lnTo>
                  <a:pt x="698503" y="927100"/>
                </a:lnTo>
                <a:cubicBezTo>
                  <a:pt x="614333" y="927100"/>
                  <a:pt x="254000" y="896967"/>
                  <a:pt x="50800" y="800097"/>
                </a:cubicBezTo>
                <a:lnTo>
                  <a:pt x="0" y="279403"/>
                </a:lnTo>
                <a:close/>
              </a:path>
            </a:pathLst>
          </a:cu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1. Đọc các đoạn mở bài của mỗi đề bài sau:</a:t>
            </a:r>
            <a:endParaRPr lang="en-US" sz="3200" b="1">
              <a:solidFill>
                <a:schemeClr val="tx1"/>
              </a:solidFill>
              <a:latin typeface="+mj-lt"/>
            </a:endParaRPr>
          </a:p>
        </p:txBody>
      </p:sp>
      <p:grpSp>
        <p:nvGrpSpPr>
          <p:cNvPr id="10" name="Group 9"/>
          <p:cNvGrpSpPr/>
          <p:nvPr/>
        </p:nvGrpSpPr>
        <p:grpSpPr>
          <a:xfrm>
            <a:off x="852360" y="4126144"/>
            <a:ext cx="10137903" cy="1527216"/>
            <a:chOff x="852361" y="3584534"/>
            <a:chExt cx="10137903" cy="1527216"/>
          </a:xfrm>
        </p:grpSpPr>
        <p:sp>
          <p:nvSpPr>
            <p:cNvPr id="5" name="Rounded Rectangle 4"/>
            <p:cNvSpPr/>
            <p:nvPr/>
          </p:nvSpPr>
          <p:spPr>
            <a:xfrm>
              <a:off x="1201737" y="3776390"/>
              <a:ext cx="9788527" cy="1335360"/>
            </a:xfrm>
            <a:prstGeom prst="roundRect">
              <a:avLst/>
            </a:prstGeom>
            <a:solidFill>
              <a:srgbClr val="FFDFC1"/>
            </a:solidFill>
            <a:ln>
              <a:solidFill>
                <a:srgbClr val="FF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mj-lt"/>
                </a:rPr>
                <a:t>	</a:t>
              </a:r>
              <a:r>
                <a:rPr lang="vi-VN" sz="2800" b="1">
                  <a:solidFill>
                    <a:schemeClr val="tx1"/>
                  </a:solidFill>
                  <a:latin typeface="+mj-lt"/>
                </a:rPr>
                <a:t>Chúng tôi đến thăm quê Bác vào một ngày nắng đẹp.</a:t>
              </a:r>
              <a:endParaRPr lang="vi-VN" sz="2800" b="1">
                <a:solidFill>
                  <a:schemeClr val="tx1"/>
                </a:solidFill>
                <a:latin typeface="+mj-lt"/>
              </a:endParaRPr>
            </a:p>
            <a:p>
              <a:pPr algn="just"/>
              <a:r>
                <a:rPr lang="en-US" sz="2800" b="1">
                  <a:solidFill>
                    <a:schemeClr val="tx1"/>
                  </a:solidFill>
                  <a:latin typeface="+mj-lt"/>
                </a:rPr>
                <a:t>								</a:t>
              </a:r>
              <a:r>
                <a:rPr lang="vi-VN" sz="2800" b="1">
                  <a:solidFill>
                    <a:schemeClr val="tx1"/>
                  </a:solidFill>
                  <a:latin typeface="+mj-lt"/>
                </a:rPr>
                <a:t>Anh Thư</a:t>
              </a:r>
              <a:endParaRPr lang="en-US" sz="2800" b="1">
                <a:solidFill>
                  <a:schemeClr val="tx1"/>
                </a:solidFill>
                <a:latin typeface="+mj-lt"/>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2361" y="3584534"/>
              <a:ext cx="859536" cy="859536"/>
            </a:xfrm>
            <a:prstGeom prst="rect">
              <a:avLst/>
            </a:prstGeom>
          </p:spPr>
        </p:pic>
      </p:grpSp>
      <p:grpSp>
        <p:nvGrpSpPr>
          <p:cNvPr id="9" name="Group 8"/>
          <p:cNvGrpSpPr/>
          <p:nvPr/>
        </p:nvGrpSpPr>
        <p:grpSpPr>
          <a:xfrm>
            <a:off x="815846" y="1711284"/>
            <a:ext cx="10137903" cy="2414860"/>
            <a:chOff x="852360" y="1204640"/>
            <a:chExt cx="10137903" cy="2414860"/>
          </a:xfrm>
        </p:grpSpPr>
        <p:sp>
          <p:nvSpPr>
            <p:cNvPr id="4" name="Rounded Rectangle 3"/>
            <p:cNvSpPr/>
            <p:nvPr/>
          </p:nvSpPr>
          <p:spPr>
            <a:xfrm>
              <a:off x="1201737" y="1308100"/>
              <a:ext cx="9788526" cy="2311400"/>
            </a:xfrm>
            <a:prstGeom prst="roundRect">
              <a:avLst/>
            </a:prstGeom>
            <a:solidFill>
              <a:srgbClr val="FDFFB7"/>
            </a:solidFill>
            <a:ln>
              <a:solidFill>
                <a:srgbClr val="FD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ctr"/>
              <a:r>
                <a:rPr lang="vi-VN" sz="2800" b="1">
                  <a:solidFill>
                    <a:schemeClr val="tx1"/>
                  </a:solidFill>
                  <a:latin typeface="+mj-lt"/>
                </a:rPr>
                <a:t>Đường vô xứ Nghệ quanh quanh</a:t>
              </a:r>
              <a:endParaRPr lang="vi-VN" sz="2800" b="1">
                <a:solidFill>
                  <a:schemeClr val="tx1"/>
                </a:solidFill>
                <a:latin typeface="+mj-lt"/>
              </a:endParaRPr>
            </a:p>
            <a:p>
              <a:pPr lvl="3" algn="ctr"/>
              <a:r>
                <a:rPr lang="vi-VN" sz="2800" b="1">
                  <a:solidFill>
                    <a:schemeClr val="tx1"/>
                  </a:solidFill>
                  <a:latin typeface="+mj-lt"/>
                </a:rPr>
                <a:t>Non xanh nước biếc như tranh hoạ đồ.</a:t>
              </a:r>
              <a:endParaRPr lang="vi-VN" sz="2800" b="1">
                <a:solidFill>
                  <a:schemeClr val="tx1"/>
                </a:solidFill>
                <a:latin typeface="+mj-lt"/>
              </a:endParaRPr>
            </a:p>
            <a:p>
              <a:pPr algn="just"/>
              <a:r>
                <a:rPr lang="en-US" sz="2800" b="1">
                  <a:solidFill>
                    <a:schemeClr val="tx1"/>
                  </a:solidFill>
                  <a:latin typeface="+mj-lt"/>
                </a:rPr>
                <a:t>	</a:t>
              </a:r>
              <a:r>
                <a:rPr lang="vi-VN" sz="2800" b="1">
                  <a:solidFill>
                    <a:schemeClr val="tx1"/>
                  </a:solidFill>
                  <a:latin typeface="+mj-lt"/>
                </a:rPr>
                <a:t>Câu hát của người xưa cứ ngân nga trong tâm trí chúng tôi trên con</a:t>
              </a:r>
              <a:r>
                <a:rPr lang="en-US" sz="2800" b="1">
                  <a:solidFill>
                    <a:schemeClr val="tx1"/>
                  </a:solidFill>
                  <a:latin typeface="+mj-lt"/>
                </a:rPr>
                <a:t> </a:t>
              </a:r>
              <a:r>
                <a:rPr lang="vi-VN" sz="2800" b="1">
                  <a:solidFill>
                    <a:schemeClr val="tx1"/>
                  </a:solidFill>
                  <a:latin typeface="+mj-lt"/>
                </a:rPr>
                <a:t>đường chúng tôi đi về quê Bác.</a:t>
              </a:r>
              <a:endParaRPr lang="en-US" sz="2800" b="1">
                <a:solidFill>
                  <a:schemeClr val="tx1"/>
                </a:solidFill>
                <a:latin typeface="+mj-lt"/>
              </a:endParaRPr>
            </a:p>
            <a:p>
              <a:pPr lvl="8" algn="just"/>
              <a:r>
                <a:rPr lang="en-US" b="0" i="0" u="none" strike="noStrike" baseline="0">
                  <a:solidFill>
                    <a:sysClr val="windowText" lastClr="000000"/>
                  </a:solidFill>
                  <a:latin typeface="ArialMT"/>
                </a:rPr>
                <a:t>		</a:t>
              </a:r>
              <a:r>
                <a:rPr lang="en-US" sz="2000" b="0" i="1" u="none" strike="noStrike" baseline="0">
                  <a:solidFill>
                    <a:sysClr val="windowText" lastClr="000000"/>
                  </a:solidFill>
                  <a:latin typeface="Arial" panose="020B0604020202020204" pitchFamily="34" charset="0"/>
                  <a:cs typeface="Arial" panose="020B0604020202020204" pitchFamily="34" charset="0"/>
                </a:rPr>
                <a:t>Hoài Thanh, Thanh Tịnh</a:t>
              </a:r>
              <a:endParaRPr lang="en-US" sz="2800" b="1" i="1">
                <a:solidFill>
                  <a:sysClr val="windowText" lastClr="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60" y="1204640"/>
              <a:ext cx="862400" cy="862400"/>
            </a:xfrm>
            <a:prstGeom prst="rect">
              <a:avLst/>
            </a:prstGeom>
          </p:spPr>
        </p:pic>
      </p:grpSp>
      <p:sp>
        <p:nvSpPr>
          <p:cNvPr id="2" name="Rectangle: Rounded Corners 1"/>
          <p:cNvSpPr/>
          <p:nvPr/>
        </p:nvSpPr>
        <p:spPr>
          <a:xfrm>
            <a:off x="904588" y="983760"/>
            <a:ext cx="10309796" cy="631596"/>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u="none" strike="noStrike" baseline="0">
                <a:solidFill>
                  <a:srgbClr val="FF0000"/>
                </a:solidFill>
                <a:latin typeface="ArialMT"/>
              </a:rPr>
              <a:t>a. </a:t>
            </a:r>
            <a:r>
              <a:rPr lang="vi-VN" sz="2800" b="1" i="1" u="none" strike="noStrike" baseline="0">
                <a:solidFill>
                  <a:srgbClr val="FF0000"/>
                </a:solidFill>
                <a:latin typeface="Arial-BoldItalicMT"/>
              </a:rPr>
              <a:t>Đề bài: </a:t>
            </a:r>
            <a:r>
              <a:rPr lang="vi-VN" sz="2800" b="0" i="0" u="none" strike="noStrike" baseline="0">
                <a:solidFill>
                  <a:srgbClr val="FF0000"/>
                </a:solidFill>
                <a:latin typeface="ArialMT"/>
              </a:rPr>
              <a:t>Viết bài văn tả phong cảnh quê hương của Bác Hồ.</a:t>
            </a:r>
            <a:endParaRPr lang="en-US" sz="280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450" decel="100000" fill="hold"/>
                                        <p:tgtEl>
                                          <p:spTgt spid="9"/>
                                        </p:tgtEl>
                                        <p:attrNameLst>
                                          <p:attrName>ppt_y</p:attrName>
                                        </p:attrNameLst>
                                      </p:cBhvr>
                                      <p:tavLst>
                                        <p:tav tm="0">
                                          <p:val>
                                            <p:strVal val="#ppt_y+1"/>
                                          </p:val>
                                        </p:tav>
                                        <p:tav tm="100000">
                                          <p:val>
                                            <p:strVal val="#ppt_y-.03"/>
                                          </p:val>
                                        </p:tav>
                                      </p:tavLst>
                                    </p:anim>
                                    <p:anim calcmode="lin" valueType="num">
                                      <p:cBhvr>
                                        <p:cTn id="15" dur="1" accel="100000" fill="hold">
                                          <p:stCondLst>
                                            <p:cond delay="499"/>
                                          </p:stCondLst>
                                        </p:cTn>
                                        <p:tgtEl>
                                          <p:spTgt spid="9"/>
                                        </p:tgtEl>
                                        <p:attrNameLst>
                                          <p:attrName>ppt_y</p:attrName>
                                        </p:attrNameLst>
                                      </p:cBhvr>
                                      <p:tavLst>
                                        <p:tav tm="0">
                                          <p:val>
                                            <p:strVal val="#ppt_y-.03"/>
                                          </p:val>
                                        </p:tav>
                                        <p:tav tm="100000">
                                          <p:val>
                                            <p:strVal val="#ppt_y"/>
                                          </p:val>
                                        </p:tav>
                                      </p:tavLst>
                                    </p:anim>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450" decel="100000" fill="hold"/>
                                        <p:tgtEl>
                                          <p:spTgt spid="10"/>
                                        </p:tgtEl>
                                        <p:attrNameLst>
                                          <p:attrName>ppt_y</p:attrName>
                                        </p:attrNameLst>
                                      </p:cBhvr>
                                      <p:tavLst>
                                        <p:tav tm="0">
                                          <p:val>
                                            <p:strVal val="#ppt_y+1"/>
                                          </p:val>
                                        </p:tav>
                                        <p:tav tm="100000">
                                          <p:val>
                                            <p:strVal val="#ppt_y-.03"/>
                                          </p:val>
                                        </p:tav>
                                      </p:tavLst>
                                    </p:anim>
                                    <p:anim calcmode="lin" valueType="num">
                                      <p:cBhvr>
                                        <p:cTn id="22" dur="1" accel="100000" fill="hold">
                                          <p:stCondLst>
                                            <p:cond delay="499"/>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300" y="812800"/>
            <a:ext cx="11963400" cy="53975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ounded Rectangle 2"/>
          <p:cNvSpPr/>
          <p:nvPr/>
        </p:nvSpPr>
        <p:spPr>
          <a:xfrm>
            <a:off x="1615504" y="114300"/>
            <a:ext cx="8960992" cy="698500"/>
          </a:xfrm>
          <a:custGeom>
            <a:avLst/>
            <a:gdLst>
              <a:gd name="connsiteX0" fmla="*/ 0 w 10807700"/>
              <a:gd name="connsiteY0" fmla="*/ 152403 h 914400"/>
              <a:gd name="connsiteX1" fmla="*/ 152403 w 10807700"/>
              <a:gd name="connsiteY1" fmla="*/ 0 h 914400"/>
              <a:gd name="connsiteX2" fmla="*/ 10655297 w 10807700"/>
              <a:gd name="connsiteY2" fmla="*/ 0 h 914400"/>
              <a:gd name="connsiteX3" fmla="*/ 10807700 w 10807700"/>
              <a:gd name="connsiteY3" fmla="*/ 152403 h 914400"/>
              <a:gd name="connsiteX4" fmla="*/ 10807700 w 10807700"/>
              <a:gd name="connsiteY4" fmla="*/ 761997 h 914400"/>
              <a:gd name="connsiteX5" fmla="*/ 10655297 w 10807700"/>
              <a:gd name="connsiteY5" fmla="*/ 914400 h 914400"/>
              <a:gd name="connsiteX6" fmla="*/ 152403 w 10807700"/>
              <a:gd name="connsiteY6" fmla="*/ 914400 h 914400"/>
              <a:gd name="connsiteX7" fmla="*/ 0 w 10807700"/>
              <a:gd name="connsiteY7" fmla="*/ 761997 h 914400"/>
              <a:gd name="connsiteX8" fmla="*/ 0 w 10807700"/>
              <a:gd name="connsiteY8" fmla="*/ 152403 h 914400"/>
              <a:gd name="connsiteX0-1" fmla="*/ 0 w 10807700"/>
              <a:gd name="connsiteY0-2" fmla="*/ 152403 h 914400"/>
              <a:gd name="connsiteX1-3" fmla="*/ 520703 w 10807700"/>
              <a:gd name="connsiteY1-4" fmla="*/ 12700 h 914400"/>
              <a:gd name="connsiteX2-5" fmla="*/ 10655297 w 10807700"/>
              <a:gd name="connsiteY2-6" fmla="*/ 0 h 914400"/>
              <a:gd name="connsiteX3-7" fmla="*/ 10807700 w 10807700"/>
              <a:gd name="connsiteY3-8" fmla="*/ 152403 h 914400"/>
              <a:gd name="connsiteX4-9" fmla="*/ 10807700 w 10807700"/>
              <a:gd name="connsiteY4-10" fmla="*/ 761997 h 914400"/>
              <a:gd name="connsiteX5-11" fmla="*/ 10655297 w 10807700"/>
              <a:gd name="connsiteY5-12" fmla="*/ 914400 h 914400"/>
              <a:gd name="connsiteX6-13" fmla="*/ 152403 w 10807700"/>
              <a:gd name="connsiteY6-14" fmla="*/ 914400 h 914400"/>
              <a:gd name="connsiteX7-15" fmla="*/ 0 w 10807700"/>
              <a:gd name="connsiteY7-16" fmla="*/ 761997 h 914400"/>
              <a:gd name="connsiteX8-17" fmla="*/ 0 w 10807700"/>
              <a:gd name="connsiteY8-18" fmla="*/ 152403 h 914400"/>
              <a:gd name="connsiteX0-19" fmla="*/ 0 w 10807700"/>
              <a:gd name="connsiteY0-20" fmla="*/ 152403 h 914400"/>
              <a:gd name="connsiteX1-21" fmla="*/ 520703 w 10807700"/>
              <a:gd name="connsiteY1-22" fmla="*/ 12700 h 914400"/>
              <a:gd name="connsiteX2-23" fmla="*/ 10655297 w 10807700"/>
              <a:gd name="connsiteY2-24" fmla="*/ 0 h 914400"/>
              <a:gd name="connsiteX3-25" fmla="*/ 10807700 w 10807700"/>
              <a:gd name="connsiteY3-26" fmla="*/ 152403 h 914400"/>
              <a:gd name="connsiteX4-27" fmla="*/ 10807700 w 10807700"/>
              <a:gd name="connsiteY4-28" fmla="*/ 761997 h 914400"/>
              <a:gd name="connsiteX5-29" fmla="*/ 10655297 w 10807700"/>
              <a:gd name="connsiteY5-30" fmla="*/ 914400 h 914400"/>
              <a:gd name="connsiteX6-31" fmla="*/ 152403 w 10807700"/>
              <a:gd name="connsiteY6-32" fmla="*/ 914400 h 914400"/>
              <a:gd name="connsiteX7-33" fmla="*/ 0 w 10807700"/>
              <a:gd name="connsiteY7-34" fmla="*/ 761997 h 914400"/>
              <a:gd name="connsiteX8-35" fmla="*/ 0 w 10807700"/>
              <a:gd name="connsiteY8-36" fmla="*/ 152403 h 914400"/>
              <a:gd name="connsiteX0-37" fmla="*/ 0 w 10807700"/>
              <a:gd name="connsiteY0-38" fmla="*/ 190503 h 952500"/>
              <a:gd name="connsiteX1-39" fmla="*/ 520703 w 10807700"/>
              <a:gd name="connsiteY1-40" fmla="*/ 50800 h 952500"/>
              <a:gd name="connsiteX2-41" fmla="*/ 6502400 w 10807700"/>
              <a:gd name="connsiteY2-42" fmla="*/ 0 h 952500"/>
              <a:gd name="connsiteX3-43" fmla="*/ 10655297 w 10807700"/>
              <a:gd name="connsiteY3-44" fmla="*/ 38100 h 952500"/>
              <a:gd name="connsiteX4-45" fmla="*/ 10807700 w 10807700"/>
              <a:gd name="connsiteY4-46" fmla="*/ 190503 h 952500"/>
              <a:gd name="connsiteX5-47" fmla="*/ 10807700 w 10807700"/>
              <a:gd name="connsiteY5-48" fmla="*/ 800097 h 952500"/>
              <a:gd name="connsiteX6-49" fmla="*/ 10655297 w 10807700"/>
              <a:gd name="connsiteY6-50" fmla="*/ 952500 h 952500"/>
              <a:gd name="connsiteX7-51" fmla="*/ 152403 w 10807700"/>
              <a:gd name="connsiteY7-52" fmla="*/ 952500 h 952500"/>
              <a:gd name="connsiteX8-53" fmla="*/ 0 w 10807700"/>
              <a:gd name="connsiteY8-54" fmla="*/ 800097 h 952500"/>
              <a:gd name="connsiteX9" fmla="*/ 0 w 10807700"/>
              <a:gd name="connsiteY9" fmla="*/ 190503 h 952500"/>
              <a:gd name="connsiteX0-55" fmla="*/ 0 w 10807700"/>
              <a:gd name="connsiteY0-56" fmla="*/ 152403 h 914400"/>
              <a:gd name="connsiteX1-57" fmla="*/ 520703 w 10807700"/>
              <a:gd name="connsiteY1-58" fmla="*/ 12700 h 914400"/>
              <a:gd name="connsiteX2-59" fmla="*/ 6527800 w 10807700"/>
              <a:gd name="connsiteY2-60" fmla="*/ 12700 h 914400"/>
              <a:gd name="connsiteX3-61" fmla="*/ 10655297 w 10807700"/>
              <a:gd name="connsiteY3-62" fmla="*/ 0 h 914400"/>
              <a:gd name="connsiteX4-63" fmla="*/ 10807700 w 10807700"/>
              <a:gd name="connsiteY4-64" fmla="*/ 152403 h 914400"/>
              <a:gd name="connsiteX5-65" fmla="*/ 10807700 w 10807700"/>
              <a:gd name="connsiteY5-66" fmla="*/ 761997 h 914400"/>
              <a:gd name="connsiteX6-67" fmla="*/ 10655297 w 10807700"/>
              <a:gd name="connsiteY6-68" fmla="*/ 914400 h 914400"/>
              <a:gd name="connsiteX7-69" fmla="*/ 152403 w 10807700"/>
              <a:gd name="connsiteY7-70" fmla="*/ 914400 h 914400"/>
              <a:gd name="connsiteX8-71" fmla="*/ 0 w 10807700"/>
              <a:gd name="connsiteY8-72" fmla="*/ 761997 h 914400"/>
              <a:gd name="connsiteX9-73" fmla="*/ 0 w 10807700"/>
              <a:gd name="connsiteY9-74" fmla="*/ 152403 h 914400"/>
              <a:gd name="connsiteX0-75" fmla="*/ 0 w 10807700"/>
              <a:gd name="connsiteY0-76" fmla="*/ 190503 h 952500"/>
              <a:gd name="connsiteX1-77" fmla="*/ 520703 w 10807700"/>
              <a:gd name="connsiteY1-78" fmla="*/ 50800 h 952500"/>
              <a:gd name="connsiteX2-79" fmla="*/ 3771900 w 10807700"/>
              <a:gd name="connsiteY2-80" fmla="*/ 0 h 952500"/>
              <a:gd name="connsiteX3-81" fmla="*/ 6527800 w 10807700"/>
              <a:gd name="connsiteY3-82" fmla="*/ 50800 h 952500"/>
              <a:gd name="connsiteX4-83" fmla="*/ 10655297 w 10807700"/>
              <a:gd name="connsiteY4-84" fmla="*/ 38100 h 952500"/>
              <a:gd name="connsiteX5-85" fmla="*/ 10807700 w 10807700"/>
              <a:gd name="connsiteY5-86" fmla="*/ 190503 h 952500"/>
              <a:gd name="connsiteX6-87" fmla="*/ 10807700 w 10807700"/>
              <a:gd name="connsiteY6-88" fmla="*/ 800097 h 952500"/>
              <a:gd name="connsiteX7-89" fmla="*/ 10655297 w 10807700"/>
              <a:gd name="connsiteY7-90" fmla="*/ 952500 h 952500"/>
              <a:gd name="connsiteX8-91" fmla="*/ 152403 w 10807700"/>
              <a:gd name="connsiteY8-92" fmla="*/ 952500 h 952500"/>
              <a:gd name="connsiteX9-93" fmla="*/ 0 w 10807700"/>
              <a:gd name="connsiteY9-94" fmla="*/ 800097 h 952500"/>
              <a:gd name="connsiteX10" fmla="*/ 0 w 10807700"/>
              <a:gd name="connsiteY10" fmla="*/ 190503 h 952500"/>
              <a:gd name="connsiteX0-95" fmla="*/ 0 w 10807700"/>
              <a:gd name="connsiteY0-96" fmla="*/ 190503 h 1003300"/>
              <a:gd name="connsiteX1-97" fmla="*/ 520703 w 10807700"/>
              <a:gd name="connsiteY1-98" fmla="*/ 50800 h 1003300"/>
              <a:gd name="connsiteX2-99" fmla="*/ 3771900 w 10807700"/>
              <a:gd name="connsiteY2-100" fmla="*/ 0 h 1003300"/>
              <a:gd name="connsiteX3-101" fmla="*/ 6527800 w 10807700"/>
              <a:gd name="connsiteY3-102" fmla="*/ 50800 h 1003300"/>
              <a:gd name="connsiteX4-103" fmla="*/ 10655297 w 10807700"/>
              <a:gd name="connsiteY4-104" fmla="*/ 38100 h 1003300"/>
              <a:gd name="connsiteX5-105" fmla="*/ 10807700 w 10807700"/>
              <a:gd name="connsiteY5-106" fmla="*/ 190503 h 1003300"/>
              <a:gd name="connsiteX6-107" fmla="*/ 10807700 w 10807700"/>
              <a:gd name="connsiteY6-108" fmla="*/ 800097 h 1003300"/>
              <a:gd name="connsiteX7-109" fmla="*/ 10655297 w 10807700"/>
              <a:gd name="connsiteY7-110" fmla="*/ 952500 h 1003300"/>
              <a:gd name="connsiteX8-111" fmla="*/ 711203 w 10807700"/>
              <a:gd name="connsiteY8-112" fmla="*/ 1003300 h 1003300"/>
              <a:gd name="connsiteX9-113" fmla="*/ 0 w 10807700"/>
              <a:gd name="connsiteY9-114" fmla="*/ 800097 h 1003300"/>
              <a:gd name="connsiteX10-115" fmla="*/ 0 w 10807700"/>
              <a:gd name="connsiteY10-116" fmla="*/ 190503 h 1003300"/>
              <a:gd name="connsiteX0-117" fmla="*/ 0 w 10807700"/>
              <a:gd name="connsiteY0-118" fmla="*/ 190503 h 1028700"/>
              <a:gd name="connsiteX1-119" fmla="*/ 520703 w 10807700"/>
              <a:gd name="connsiteY1-120" fmla="*/ 50800 h 1028700"/>
              <a:gd name="connsiteX2-121" fmla="*/ 3771900 w 10807700"/>
              <a:gd name="connsiteY2-122" fmla="*/ 0 h 1028700"/>
              <a:gd name="connsiteX3-123" fmla="*/ 6527800 w 10807700"/>
              <a:gd name="connsiteY3-124" fmla="*/ 50800 h 1028700"/>
              <a:gd name="connsiteX4-125" fmla="*/ 10655297 w 10807700"/>
              <a:gd name="connsiteY4-126" fmla="*/ 38100 h 1028700"/>
              <a:gd name="connsiteX5-127" fmla="*/ 10807700 w 10807700"/>
              <a:gd name="connsiteY5-128" fmla="*/ 190503 h 1028700"/>
              <a:gd name="connsiteX6-129" fmla="*/ 10807700 w 10807700"/>
              <a:gd name="connsiteY6-130" fmla="*/ 800097 h 1028700"/>
              <a:gd name="connsiteX7-131" fmla="*/ 9728197 w 10807700"/>
              <a:gd name="connsiteY7-132" fmla="*/ 1028700 h 1028700"/>
              <a:gd name="connsiteX8-133" fmla="*/ 711203 w 10807700"/>
              <a:gd name="connsiteY8-134" fmla="*/ 1003300 h 1028700"/>
              <a:gd name="connsiteX9-135" fmla="*/ 0 w 10807700"/>
              <a:gd name="connsiteY9-136" fmla="*/ 800097 h 1028700"/>
              <a:gd name="connsiteX10-137" fmla="*/ 0 w 10807700"/>
              <a:gd name="connsiteY10-138" fmla="*/ 190503 h 1028700"/>
              <a:gd name="connsiteX0-139" fmla="*/ 0 w 10807700"/>
              <a:gd name="connsiteY0-140" fmla="*/ 190503 h 1028700"/>
              <a:gd name="connsiteX1-141" fmla="*/ 520703 w 10807700"/>
              <a:gd name="connsiteY1-142" fmla="*/ 50800 h 1028700"/>
              <a:gd name="connsiteX2-143" fmla="*/ 3771900 w 10807700"/>
              <a:gd name="connsiteY2-144" fmla="*/ 0 h 1028700"/>
              <a:gd name="connsiteX3-145" fmla="*/ 6527800 w 10807700"/>
              <a:gd name="connsiteY3-146" fmla="*/ 50800 h 1028700"/>
              <a:gd name="connsiteX4-147" fmla="*/ 9740897 w 10807700"/>
              <a:gd name="connsiteY4-148" fmla="*/ 12700 h 1028700"/>
              <a:gd name="connsiteX5-149" fmla="*/ 10807700 w 10807700"/>
              <a:gd name="connsiteY5-150" fmla="*/ 190503 h 1028700"/>
              <a:gd name="connsiteX6-151" fmla="*/ 10807700 w 10807700"/>
              <a:gd name="connsiteY6-152" fmla="*/ 800097 h 1028700"/>
              <a:gd name="connsiteX7-153" fmla="*/ 9728197 w 10807700"/>
              <a:gd name="connsiteY7-154" fmla="*/ 1028700 h 1028700"/>
              <a:gd name="connsiteX8-155" fmla="*/ 711203 w 10807700"/>
              <a:gd name="connsiteY8-156" fmla="*/ 1003300 h 1028700"/>
              <a:gd name="connsiteX9-157" fmla="*/ 0 w 10807700"/>
              <a:gd name="connsiteY9-158" fmla="*/ 800097 h 1028700"/>
              <a:gd name="connsiteX10-159" fmla="*/ 0 w 10807700"/>
              <a:gd name="connsiteY10-160" fmla="*/ 190503 h 1028700"/>
              <a:gd name="connsiteX0-161" fmla="*/ 0 w 10807700"/>
              <a:gd name="connsiteY0-162" fmla="*/ 190503 h 1028700"/>
              <a:gd name="connsiteX1-163" fmla="*/ 520703 w 10807700"/>
              <a:gd name="connsiteY1-164" fmla="*/ 50800 h 1028700"/>
              <a:gd name="connsiteX2-165" fmla="*/ 3771900 w 10807700"/>
              <a:gd name="connsiteY2-166" fmla="*/ 0 h 1028700"/>
              <a:gd name="connsiteX3-167" fmla="*/ 6527800 w 10807700"/>
              <a:gd name="connsiteY3-168" fmla="*/ 50800 h 1028700"/>
              <a:gd name="connsiteX4-169" fmla="*/ 9740897 w 10807700"/>
              <a:gd name="connsiteY4-170" fmla="*/ 12700 h 1028700"/>
              <a:gd name="connsiteX5-171" fmla="*/ 10782300 w 10807700"/>
              <a:gd name="connsiteY5-172" fmla="*/ 177803 h 1028700"/>
              <a:gd name="connsiteX6-173" fmla="*/ 10807700 w 10807700"/>
              <a:gd name="connsiteY6-174" fmla="*/ 800097 h 1028700"/>
              <a:gd name="connsiteX7-175" fmla="*/ 9728197 w 10807700"/>
              <a:gd name="connsiteY7-176" fmla="*/ 1028700 h 1028700"/>
              <a:gd name="connsiteX8-177" fmla="*/ 711203 w 10807700"/>
              <a:gd name="connsiteY8-178" fmla="*/ 1003300 h 1028700"/>
              <a:gd name="connsiteX9-179" fmla="*/ 0 w 10807700"/>
              <a:gd name="connsiteY9-180" fmla="*/ 800097 h 1028700"/>
              <a:gd name="connsiteX10-181" fmla="*/ 0 w 10807700"/>
              <a:gd name="connsiteY10-182" fmla="*/ 190503 h 1028700"/>
              <a:gd name="connsiteX0-183" fmla="*/ 0 w 10842056"/>
              <a:gd name="connsiteY0-184" fmla="*/ 190503 h 1028700"/>
              <a:gd name="connsiteX1-185" fmla="*/ 520703 w 10842056"/>
              <a:gd name="connsiteY1-186" fmla="*/ 50800 h 1028700"/>
              <a:gd name="connsiteX2-187" fmla="*/ 3771900 w 10842056"/>
              <a:gd name="connsiteY2-188" fmla="*/ 0 h 1028700"/>
              <a:gd name="connsiteX3-189" fmla="*/ 6527800 w 10842056"/>
              <a:gd name="connsiteY3-190" fmla="*/ 50800 h 1028700"/>
              <a:gd name="connsiteX4-191" fmla="*/ 9740897 w 10842056"/>
              <a:gd name="connsiteY4-192" fmla="*/ 12700 h 1028700"/>
              <a:gd name="connsiteX5-193" fmla="*/ 10782300 w 10842056"/>
              <a:gd name="connsiteY5-194" fmla="*/ 177803 h 1028700"/>
              <a:gd name="connsiteX6-195" fmla="*/ 10807700 w 10842056"/>
              <a:gd name="connsiteY6-196" fmla="*/ 800097 h 1028700"/>
              <a:gd name="connsiteX7-197" fmla="*/ 9728197 w 10842056"/>
              <a:gd name="connsiteY7-198" fmla="*/ 1028700 h 1028700"/>
              <a:gd name="connsiteX8-199" fmla="*/ 711203 w 10842056"/>
              <a:gd name="connsiteY8-200" fmla="*/ 1003300 h 1028700"/>
              <a:gd name="connsiteX9-201" fmla="*/ 0 w 10842056"/>
              <a:gd name="connsiteY9-202" fmla="*/ 800097 h 1028700"/>
              <a:gd name="connsiteX10-203" fmla="*/ 0 w 10842056"/>
              <a:gd name="connsiteY10-204" fmla="*/ 190503 h 1028700"/>
              <a:gd name="connsiteX0-205" fmla="*/ 0 w 10851218"/>
              <a:gd name="connsiteY0-206" fmla="*/ 190503 h 1028700"/>
              <a:gd name="connsiteX1-207" fmla="*/ 520703 w 10851218"/>
              <a:gd name="connsiteY1-208" fmla="*/ 50800 h 1028700"/>
              <a:gd name="connsiteX2-209" fmla="*/ 3771900 w 10851218"/>
              <a:gd name="connsiteY2-210" fmla="*/ 0 h 1028700"/>
              <a:gd name="connsiteX3-211" fmla="*/ 6527800 w 10851218"/>
              <a:gd name="connsiteY3-212" fmla="*/ 50800 h 1028700"/>
              <a:gd name="connsiteX4-213" fmla="*/ 9740897 w 10851218"/>
              <a:gd name="connsiteY4-214" fmla="*/ 12700 h 1028700"/>
              <a:gd name="connsiteX5-215" fmla="*/ 10782300 w 10851218"/>
              <a:gd name="connsiteY5-216" fmla="*/ 177803 h 1028700"/>
              <a:gd name="connsiteX6-217" fmla="*/ 10833100 w 10851218"/>
              <a:gd name="connsiteY6-218" fmla="*/ 838197 h 1028700"/>
              <a:gd name="connsiteX7-219" fmla="*/ 9728197 w 10851218"/>
              <a:gd name="connsiteY7-220" fmla="*/ 1028700 h 1028700"/>
              <a:gd name="connsiteX8-221" fmla="*/ 711203 w 10851218"/>
              <a:gd name="connsiteY8-222" fmla="*/ 1003300 h 1028700"/>
              <a:gd name="connsiteX9-223" fmla="*/ 0 w 10851218"/>
              <a:gd name="connsiteY9-224" fmla="*/ 800097 h 1028700"/>
              <a:gd name="connsiteX10-225" fmla="*/ 0 w 10851218"/>
              <a:gd name="connsiteY10-226" fmla="*/ 190503 h 1028700"/>
              <a:gd name="connsiteX0-227" fmla="*/ 0 w 10851218"/>
              <a:gd name="connsiteY0-228" fmla="*/ 190503 h 1028700"/>
              <a:gd name="connsiteX1-229" fmla="*/ 520703 w 10851218"/>
              <a:gd name="connsiteY1-230" fmla="*/ 50800 h 1028700"/>
              <a:gd name="connsiteX2-231" fmla="*/ 3771900 w 10851218"/>
              <a:gd name="connsiteY2-232" fmla="*/ 0 h 1028700"/>
              <a:gd name="connsiteX3-233" fmla="*/ 6527800 w 10851218"/>
              <a:gd name="connsiteY3-234" fmla="*/ 50800 h 1028700"/>
              <a:gd name="connsiteX4-235" fmla="*/ 9740897 w 10851218"/>
              <a:gd name="connsiteY4-236" fmla="*/ 12700 h 1028700"/>
              <a:gd name="connsiteX5-237" fmla="*/ 10782300 w 10851218"/>
              <a:gd name="connsiteY5-238" fmla="*/ 177803 h 1028700"/>
              <a:gd name="connsiteX6-239" fmla="*/ 10833100 w 10851218"/>
              <a:gd name="connsiteY6-240" fmla="*/ 825497 h 1028700"/>
              <a:gd name="connsiteX7-241" fmla="*/ 9728197 w 10851218"/>
              <a:gd name="connsiteY7-242" fmla="*/ 1028700 h 1028700"/>
              <a:gd name="connsiteX8-243" fmla="*/ 711203 w 10851218"/>
              <a:gd name="connsiteY8-244" fmla="*/ 1003300 h 1028700"/>
              <a:gd name="connsiteX9-245" fmla="*/ 0 w 10851218"/>
              <a:gd name="connsiteY9-246" fmla="*/ 800097 h 1028700"/>
              <a:gd name="connsiteX10-247" fmla="*/ 0 w 10851218"/>
              <a:gd name="connsiteY10-248" fmla="*/ 190503 h 1028700"/>
              <a:gd name="connsiteX0-249" fmla="*/ 0 w 10880219"/>
              <a:gd name="connsiteY0-250" fmla="*/ 190503 h 1028700"/>
              <a:gd name="connsiteX1-251" fmla="*/ 520703 w 10880219"/>
              <a:gd name="connsiteY1-252" fmla="*/ 50800 h 1028700"/>
              <a:gd name="connsiteX2-253" fmla="*/ 3771900 w 10880219"/>
              <a:gd name="connsiteY2-254" fmla="*/ 0 h 1028700"/>
              <a:gd name="connsiteX3-255" fmla="*/ 6527800 w 10880219"/>
              <a:gd name="connsiteY3-256" fmla="*/ 50800 h 1028700"/>
              <a:gd name="connsiteX4-257" fmla="*/ 9740897 w 10880219"/>
              <a:gd name="connsiteY4-258" fmla="*/ 12700 h 1028700"/>
              <a:gd name="connsiteX5-259" fmla="*/ 10782300 w 10880219"/>
              <a:gd name="connsiteY5-260" fmla="*/ 177803 h 1028700"/>
              <a:gd name="connsiteX6-261" fmla="*/ 10833100 w 10880219"/>
              <a:gd name="connsiteY6-262" fmla="*/ 825497 h 1028700"/>
              <a:gd name="connsiteX7-263" fmla="*/ 9728197 w 10880219"/>
              <a:gd name="connsiteY7-264" fmla="*/ 1028700 h 1028700"/>
              <a:gd name="connsiteX8-265" fmla="*/ 711203 w 10880219"/>
              <a:gd name="connsiteY8-266" fmla="*/ 1003300 h 1028700"/>
              <a:gd name="connsiteX9-267" fmla="*/ 0 w 10880219"/>
              <a:gd name="connsiteY9-268" fmla="*/ 800097 h 1028700"/>
              <a:gd name="connsiteX10-269" fmla="*/ 0 w 10880219"/>
              <a:gd name="connsiteY10-270" fmla="*/ 190503 h 1028700"/>
              <a:gd name="connsiteX0-271" fmla="*/ 0 w 10880219"/>
              <a:gd name="connsiteY0-272" fmla="*/ 190503 h 1028700"/>
              <a:gd name="connsiteX1-273" fmla="*/ 520703 w 10880219"/>
              <a:gd name="connsiteY1-274" fmla="*/ 50800 h 1028700"/>
              <a:gd name="connsiteX2-275" fmla="*/ 3771900 w 10880219"/>
              <a:gd name="connsiteY2-276" fmla="*/ 0 h 1028700"/>
              <a:gd name="connsiteX3-277" fmla="*/ 6527800 w 10880219"/>
              <a:gd name="connsiteY3-278" fmla="*/ 50800 h 1028700"/>
              <a:gd name="connsiteX4-279" fmla="*/ 9740897 w 10880219"/>
              <a:gd name="connsiteY4-280" fmla="*/ 12700 h 1028700"/>
              <a:gd name="connsiteX5-281" fmla="*/ 10782300 w 10880219"/>
              <a:gd name="connsiteY5-282" fmla="*/ 177803 h 1028700"/>
              <a:gd name="connsiteX6-283" fmla="*/ 10833100 w 10880219"/>
              <a:gd name="connsiteY6-284" fmla="*/ 825497 h 1028700"/>
              <a:gd name="connsiteX7-285" fmla="*/ 9728197 w 10880219"/>
              <a:gd name="connsiteY7-286" fmla="*/ 1028700 h 1028700"/>
              <a:gd name="connsiteX8-287" fmla="*/ 711203 w 10880219"/>
              <a:gd name="connsiteY8-288" fmla="*/ 1003300 h 1028700"/>
              <a:gd name="connsiteX9-289" fmla="*/ 50800 w 10880219"/>
              <a:gd name="connsiteY9-290" fmla="*/ 800097 h 1028700"/>
              <a:gd name="connsiteX10-291" fmla="*/ 0 w 10880219"/>
              <a:gd name="connsiteY10-292" fmla="*/ 190503 h 1028700"/>
              <a:gd name="connsiteX0-293" fmla="*/ 0 w 10880219"/>
              <a:gd name="connsiteY0-294" fmla="*/ 190503 h 1028700"/>
              <a:gd name="connsiteX1-295" fmla="*/ 520703 w 10880219"/>
              <a:gd name="connsiteY1-296" fmla="*/ 50800 h 1028700"/>
              <a:gd name="connsiteX2-297" fmla="*/ 3771900 w 10880219"/>
              <a:gd name="connsiteY2-298" fmla="*/ 0 h 1028700"/>
              <a:gd name="connsiteX3-299" fmla="*/ 6527800 w 10880219"/>
              <a:gd name="connsiteY3-300" fmla="*/ 50800 h 1028700"/>
              <a:gd name="connsiteX4-301" fmla="*/ 9740897 w 10880219"/>
              <a:gd name="connsiteY4-302" fmla="*/ 12700 h 1028700"/>
              <a:gd name="connsiteX5-303" fmla="*/ 10782300 w 10880219"/>
              <a:gd name="connsiteY5-304" fmla="*/ 177803 h 1028700"/>
              <a:gd name="connsiteX6-305" fmla="*/ 10833100 w 10880219"/>
              <a:gd name="connsiteY6-306" fmla="*/ 825497 h 1028700"/>
              <a:gd name="connsiteX7-307" fmla="*/ 9728197 w 10880219"/>
              <a:gd name="connsiteY7-308" fmla="*/ 1028700 h 1028700"/>
              <a:gd name="connsiteX8-309" fmla="*/ 711203 w 10880219"/>
              <a:gd name="connsiteY8-310" fmla="*/ 1003300 h 1028700"/>
              <a:gd name="connsiteX9-311" fmla="*/ 50800 w 10880219"/>
              <a:gd name="connsiteY9-312" fmla="*/ 800097 h 1028700"/>
              <a:gd name="connsiteX10-313" fmla="*/ 0 w 10880219"/>
              <a:gd name="connsiteY10-314" fmla="*/ 190503 h 1028700"/>
              <a:gd name="connsiteX0-315" fmla="*/ 0 w 10880219"/>
              <a:gd name="connsiteY0-316" fmla="*/ 190503 h 1028700"/>
              <a:gd name="connsiteX1-317" fmla="*/ 520703 w 10880219"/>
              <a:gd name="connsiteY1-318" fmla="*/ 50800 h 1028700"/>
              <a:gd name="connsiteX2-319" fmla="*/ 3771900 w 10880219"/>
              <a:gd name="connsiteY2-320" fmla="*/ 0 h 1028700"/>
              <a:gd name="connsiteX3-321" fmla="*/ 6527800 w 10880219"/>
              <a:gd name="connsiteY3-322" fmla="*/ 50800 h 1028700"/>
              <a:gd name="connsiteX4-323" fmla="*/ 9740897 w 10880219"/>
              <a:gd name="connsiteY4-324" fmla="*/ 12700 h 1028700"/>
              <a:gd name="connsiteX5-325" fmla="*/ 10782300 w 10880219"/>
              <a:gd name="connsiteY5-326" fmla="*/ 177803 h 1028700"/>
              <a:gd name="connsiteX6-327" fmla="*/ 10833100 w 10880219"/>
              <a:gd name="connsiteY6-328" fmla="*/ 825497 h 1028700"/>
              <a:gd name="connsiteX7-329" fmla="*/ 9728197 w 10880219"/>
              <a:gd name="connsiteY7-330" fmla="*/ 1028700 h 1028700"/>
              <a:gd name="connsiteX8-331" fmla="*/ 711203 w 10880219"/>
              <a:gd name="connsiteY8-332" fmla="*/ 1003300 h 1028700"/>
              <a:gd name="connsiteX9-333" fmla="*/ 50800 w 10880219"/>
              <a:gd name="connsiteY9-334" fmla="*/ 800097 h 1028700"/>
              <a:gd name="connsiteX10-335" fmla="*/ 0 w 10880219"/>
              <a:gd name="connsiteY10-336" fmla="*/ 190503 h 1028700"/>
              <a:gd name="connsiteX0-337" fmla="*/ 0 w 10880219"/>
              <a:gd name="connsiteY0-338" fmla="*/ 279403 h 1028700"/>
              <a:gd name="connsiteX1-339" fmla="*/ 520703 w 10880219"/>
              <a:gd name="connsiteY1-340" fmla="*/ 50800 h 1028700"/>
              <a:gd name="connsiteX2-341" fmla="*/ 3771900 w 10880219"/>
              <a:gd name="connsiteY2-342" fmla="*/ 0 h 1028700"/>
              <a:gd name="connsiteX3-343" fmla="*/ 6527800 w 10880219"/>
              <a:gd name="connsiteY3-344" fmla="*/ 50800 h 1028700"/>
              <a:gd name="connsiteX4-345" fmla="*/ 9740897 w 10880219"/>
              <a:gd name="connsiteY4-346" fmla="*/ 12700 h 1028700"/>
              <a:gd name="connsiteX5-347" fmla="*/ 10782300 w 10880219"/>
              <a:gd name="connsiteY5-348" fmla="*/ 177803 h 1028700"/>
              <a:gd name="connsiteX6-349" fmla="*/ 10833100 w 10880219"/>
              <a:gd name="connsiteY6-350" fmla="*/ 825497 h 1028700"/>
              <a:gd name="connsiteX7-351" fmla="*/ 9728197 w 10880219"/>
              <a:gd name="connsiteY7-352" fmla="*/ 1028700 h 1028700"/>
              <a:gd name="connsiteX8-353" fmla="*/ 711203 w 10880219"/>
              <a:gd name="connsiteY8-354" fmla="*/ 1003300 h 1028700"/>
              <a:gd name="connsiteX9-355" fmla="*/ 50800 w 10880219"/>
              <a:gd name="connsiteY9-356" fmla="*/ 800097 h 1028700"/>
              <a:gd name="connsiteX10-357" fmla="*/ 0 w 10880219"/>
              <a:gd name="connsiteY10-358" fmla="*/ 279403 h 1028700"/>
              <a:gd name="connsiteX0-359" fmla="*/ 0 w 10880219"/>
              <a:gd name="connsiteY0-360" fmla="*/ 279403 h 1028700"/>
              <a:gd name="connsiteX1-361" fmla="*/ 520703 w 10880219"/>
              <a:gd name="connsiteY1-362" fmla="*/ 50800 h 1028700"/>
              <a:gd name="connsiteX2-363" fmla="*/ 3771900 w 10880219"/>
              <a:gd name="connsiteY2-364" fmla="*/ 0 h 1028700"/>
              <a:gd name="connsiteX3-365" fmla="*/ 6527800 w 10880219"/>
              <a:gd name="connsiteY3-366" fmla="*/ 50800 h 1028700"/>
              <a:gd name="connsiteX4-367" fmla="*/ 9740897 w 10880219"/>
              <a:gd name="connsiteY4-368" fmla="*/ 12700 h 1028700"/>
              <a:gd name="connsiteX5-369" fmla="*/ 10782300 w 10880219"/>
              <a:gd name="connsiteY5-370" fmla="*/ 177803 h 1028700"/>
              <a:gd name="connsiteX6-371" fmla="*/ 10833100 w 10880219"/>
              <a:gd name="connsiteY6-372" fmla="*/ 825497 h 1028700"/>
              <a:gd name="connsiteX7-373" fmla="*/ 9728197 w 10880219"/>
              <a:gd name="connsiteY7-374" fmla="*/ 1028700 h 1028700"/>
              <a:gd name="connsiteX8-375" fmla="*/ 698503 w 10880219"/>
              <a:gd name="connsiteY8-376" fmla="*/ 927100 h 1028700"/>
              <a:gd name="connsiteX9-377" fmla="*/ 50800 w 10880219"/>
              <a:gd name="connsiteY9-378" fmla="*/ 800097 h 1028700"/>
              <a:gd name="connsiteX10-379" fmla="*/ 0 w 10880219"/>
              <a:gd name="connsiteY10-380" fmla="*/ 279403 h 1028700"/>
              <a:gd name="connsiteX0-381" fmla="*/ 0 w 10880219"/>
              <a:gd name="connsiteY0-382" fmla="*/ 279403 h 1028700"/>
              <a:gd name="connsiteX1-383" fmla="*/ 520703 w 10880219"/>
              <a:gd name="connsiteY1-384" fmla="*/ 50800 h 1028700"/>
              <a:gd name="connsiteX2-385" fmla="*/ 3771900 w 10880219"/>
              <a:gd name="connsiteY2-386" fmla="*/ 0 h 1028700"/>
              <a:gd name="connsiteX3-387" fmla="*/ 6527800 w 10880219"/>
              <a:gd name="connsiteY3-388" fmla="*/ 50800 h 1028700"/>
              <a:gd name="connsiteX4-389" fmla="*/ 9740897 w 10880219"/>
              <a:gd name="connsiteY4-390" fmla="*/ 12700 h 1028700"/>
              <a:gd name="connsiteX5-391" fmla="*/ 10782300 w 10880219"/>
              <a:gd name="connsiteY5-392" fmla="*/ 177803 h 1028700"/>
              <a:gd name="connsiteX6-393" fmla="*/ 10833100 w 10880219"/>
              <a:gd name="connsiteY6-394" fmla="*/ 825497 h 1028700"/>
              <a:gd name="connsiteX7-395" fmla="*/ 9728197 w 10880219"/>
              <a:gd name="connsiteY7-396" fmla="*/ 1028700 h 1028700"/>
              <a:gd name="connsiteX8-397" fmla="*/ 5003800 w 10880219"/>
              <a:gd name="connsiteY8-398" fmla="*/ 889000 h 1028700"/>
              <a:gd name="connsiteX9-399" fmla="*/ 698503 w 10880219"/>
              <a:gd name="connsiteY9-400" fmla="*/ 927100 h 1028700"/>
              <a:gd name="connsiteX10-401" fmla="*/ 50800 w 10880219"/>
              <a:gd name="connsiteY10-402" fmla="*/ 800097 h 1028700"/>
              <a:gd name="connsiteX11" fmla="*/ 0 w 10880219"/>
              <a:gd name="connsiteY11" fmla="*/ 279403 h 1028700"/>
              <a:gd name="connsiteX0-403" fmla="*/ 0 w 10880219"/>
              <a:gd name="connsiteY0-404" fmla="*/ 279403 h 927100"/>
              <a:gd name="connsiteX1-405" fmla="*/ 520703 w 10880219"/>
              <a:gd name="connsiteY1-406" fmla="*/ 50800 h 927100"/>
              <a:gd name="connsiteX2-407" fmla="*/ 3771900 w 10880219"/>
              <a:gd name="connsiteY2-408" fmla="*/ 0 h 927100"/>
              <a:gd name="connsiteX3-409" fmla="*/ 6527800 w 10880219"/>
              <a:gd name="connsiteY3-410" fmla="*/ 50800 h 927100"/>
              <a:gd name="connsiteX4-411" fmla="*/ 9740897 w 10880219"/>
              <a:gd name="connsiteY4-412" fmla="*/ 12700 h 927100"/>
              <a:gd name="connsiteX5-413" fmla="*/ 10782300 w 10880219"/>
              <a:gd name="connsiteY5-414" fmla="*/ 177803 h 927100"/>
              <a:gd name="connsiteX6-415" fmla="*/ 10833100 w 10880219"/>
              <a:gd name="connsiteY6-416" fmla="*/ 825497 h 927100"/>
              <a:gd name="connsiteX7-417" fmla="*/ 9194797 w 10880219"/>
              <a:gd name="connsiteY7-418" fmla="*/ 889000 h 927100"/>
              <a:gd name="connsiteX8-419" fmla="*/ 5003800 w 10880219"/>
              <a:gd name="connsiteY8-420" fmla="*/ 889000 h 927100"/>
              <a:gd name="connsiteX9-421" fmla="*/ 698503 w 10880219"/>
              <a:gd name="connsiteY9-422" fmla="*/ 927100 h 927100"/>
              <a:gd name="connsiteX10-423" fmla="*/ 50800 w 10880219"/>
              <a:gd name="connsiteY10-424" fmla="*/ 800097 h 927100"/>
              <a:gd name="connsiteX11-425" fmla="*/ 0 w 10880219"/>
              <a:gd name="connsiteY11-426" fmla="*/ 279403 h 927100"/>
              <a:gd name="connsiteX0-427" fmla="*/ 0 w 10827892"/>
              <a:gd name="connsiteY0-428" fmla="*/ 279403 h 927100"/>
              <a:gd name="connsiteX1-429" fmla="*/ 520703 w 10827892"/>
              <a:gd name="connsiteY1-430" fmla="*/ 50800 h 927100"/>
              <a:gd name="connsiteX2-431" fmla="*/ 3771900 w 10827892"/>
              <a:gd name="connsiteY2-432" fmla="*/ 0 h 927100"/>
              <a:gd name="connsiteX3-433" fmla="*/ 6527800 w 10827892"/>
              <a:gd name="connsiteY3-434" fmla="*/ 50800 h 927100"/>
              <a:gd name="connsiteX4-435" fmla="*/ 9740897 w 10827892"/>
              <a:gd name="connsiteY4-436" fmla="*/ 12700 h 927100"/>
              <a:gd name="connsiteX5-437" fmla="*/ 10782300 w 10827892"/>
              <a:gd name="connsiteY5-438" fmla="*/ 177803 h 927100"/>
              <a:gd name="connsiteX6-439" fmla="*/ 10680700 w 10827892"/>
              <a:gd name="connsiteY6-440" fmla="*/ 838197 h 927100"/>
              <a:gd name="connsiteX7-441" fmla="*/ 9194797 w 10827892"/>
              <a:gd name="connsiteY7-442" fmla="*/ 889000 h 927100"/>
              <a:gd name="connsiteX8-443" fmla="*/ 5003800 w 10827892"/>
              <a:gd name="connsiteY8-444" fmla="*/ 889000 h 927100"/>
              <a:gd name="connsiteX9-445" fmla="*/ 698503 w 10827892"/>
              <a:gd name="connsiteY9-446" fmla="*/ 927100 h 927100"/>
              <a:gd name="connsiteX10-447" fmla="*/ 50800 w 10827892"/>
              <a:gd name="connsiteY10-448" fmla="*/ 800097 h 927100"/>
              <a:gd name="connsiteX11-449" fmla="*/ 0 w 10827892"/>
              <a:gd name="connsiteY11-450" fmla="*/ 279403 h 927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115" y="connsiteY10-116"/>
              </a:cxn>
              <a:cxn ang="0">
                <a:pos x="connsiteX11-425" y="connsiteY11-426"/>
              </a:cxn>
            </a:cxnLst>
            <a:rect l="l" t="t" r="r" b="b"/>
            <a:pathLst>
              <a:path w="10827892" h="927100">
                <a:moveTo>
                  <a:pt x="0" y="279403"/>
                </a:moveTo>
                <a:cubicBezTo>
                  <a:pt x="165100" y="80933"/>
                  <a:pt x="436533" y="50800"/>
                  <a:pt x="520703" y="50800"/>
                </a:cubicBezTo>
                <a:cubicBezTo>
                  <a:pt x="1143003" y="23283"/>
                  <a:pt x="2770717" y="0"/>
                  <a:pt x="3771900" y="0"/>
                </a:cubicBezTo>
                <a:cubicBezTo>
                  <a:pt x="4773083" y="0"/>
                  <a:pt x="5374217" y="48683"/>
                  <a:pt x="6527800" y="50800"/>
                </a:cubicBezTo>
                <a:lnTo>
                  <a:pt x="9740897" y="12700"/>
                </a:lnTo>
                <a:cubicBezTo>
                  <a:pt x="9825067" y="12700"/>
                  <a:pt x="10782300" y="93633"/>
                  <a:pt x="10782300" y="177803"/>
                </a:cubicBezTo>
                <a:cubicBezTo>
                  <a:pt x="10905067" y="499534"/>
                  <a:pt x="10748433" y="503766"/>
                  <a:pt x="10680700" y="838197"/>
                </a:cubicBezTo>
                <a:cubicBezTo>
                  <a:pt x="10680700" y="922367"/>
                  <a:pt x="9278967" y="889000"/>
                  <a:pt x="9194797" y="889000"/>
                </a:cubicBezTo>
                <a:lnTo>
                  <a:pt x="5003800" y="889000"/>
                </a:lnTo>
                <a:lnTo>
                  <a:pt x="698503" y="927100"/>
                </a:lnTo>
                <a:cubicBezTo>
                  <a:pt x="614333" y="927100"/>
                  <a:pt x="254000" y="896967"/>
                  <a:pt x="50800" y="800097"/>
                </a:cubicBezTo>
                <a:lnTo>
                  <a:pt x="0" y="279403"/>
                </a:lnTo>
                <a:close/>
              </a:path>
            </a:pathLst>
          </a:cu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 Đọc các đoạn mở bài của mỗi đề bài sau:</a:t>
            </a:r>
            <a:endParaRPr kumimoji="0" lang="en-US"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p:cNvGrpSpPr/>
          <p:nvPr/>
        </p:nvGrpSpPr>
        <p:grpSpPr>
          <a:xfrm>
            <a:off x="747962" y="3325680"/>
            <a:ext cx="10101578" cy="2718392"/>
            <a:chOff x="929958" y="2393358"/>
            <a:chExt cx="10101578" cy="2718392"/>
          </a:xfrm>
        </p:grpSpPr>
        <p:sp>
          <p:nvSpPr>
            <p:cNvPr id="5" name="Rounded Rectangle 4"/>
            <p:cNvSpPr/>
            <p:nvPr/>
          </p:nvSpPr>
          <p:spPr>
            <a:xfrm>
              <a:off x="1201737" y="2729666"/>
              <a:ext cx="9829799" cy="2382084"/>
            </a:xfrm>
            <a:prstGeom prst="roundRect">
              <a:avLst/>
            </a:prstGeom>
            <a:solidFill>
              <a:srgbClr val="FFDFC1"/>
            </a:solidFill>
            <a:ln>
              <a:solidFill>
                <a:srgbClr val="FF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Những ngày tháng Sáu, trời tối muộn. Mãi hơn 6 giờ, bác mặt trời mới</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thong thả xuống núi. Chờ mặt trời khuất hẳn, mặt trăng mới đủng đỉnh</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nhô lên.</a:t>
              </a:r>
              <a:endPar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4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Đức Tuấn</a:t>
              </a:r>
              <a:endParaRPr kumimoji="0" lang="en-US" sz="28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9958" y="2393358"/>
              <a:ext cx="859536" cy="859536"/>
            </a:xfrm>
            <a:prstGeom prst="rect">
              <a:avLst/>
            </a:prstGeom>
          </p:spPr>
        </p:pic>
      </p:grpSp>
      <p:grpSp>
        <p:nvGrpSpPr>
          <p:cNvPr id="9" name="Group 8"/>
          <p:cNvGrpSpPr/>
          <p:nvPr/>
        </p:nvGrpSpPr>
        <p:grpSpPr>
          <a:xfrm>
            <a:off x="469439" y="1745917"/>
            <a:ext cx="10380101" cy="1597734"/>
            <a:chOff x="610162" y="1063438"/>
            <a:chExt cx="10380101" cy="1597734"/>
          </a:xfrm>
        </p:grpSpPr>
        <p:sp>
          <p:nvSpPr>
            <p:cNvPr id="4" name="Rounded Rectangle 3"/>
            <p:cNvSpPr/>
            <p:nvPr/>
          </p:nvSpPr>
          <p:spPr>
            <a:xfrm>
              <a:off x="1201736" y="1308100"/>
              <a:ext cx="9788527" cy="1353072"/>
            </a:xfrm>
            <a:prstGeom prst="roundRect">
              <a:avLst/>
            </a:prstGeom>
            <a:solidFill>
              <a:srgbClr val="FDFFB7"/>
            </a:solidFill>
            <a:ln>
              <a:solidFill>
                <a:srgbClr val="FD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Ngày chưa tắt hẳn, trăng đã lên rồi.</a:t>
              </a:r>
              <a:endPar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371600" marR="0" lvl="3"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4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Thạch Lam</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62" y="1063438"/>
              <a:ext cx="862400" cy="862400"/>
            </a:xfrm>
            <a:prstGeom prst="rect">
              <a:avLst/>
            </a:prstGeom>
          </p:spPr>
        </p:pic>
      </p:grpSp>
      <p:sp>
        <p:nvSpPr>
          <p:cNvPr id="2" name="Rectangle: Rounded Corners 1"/>
          <p:cNvSpPr/>
          <p:nvPr/>
        </p:nvSpPr>
        <p:spPr>
          <a:xfrm>
            <a:off x="1331839" y="1028554"/>
            <a:ext cx="8468012" cy="631596"/>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FF0000"/>
                </a:solidFill>
                <a:latin typeface="Arial" panose="020B0604020202020204" pitchFamily="34" charset="0"/>
                <a:cs typeface="Arial" panose="020B0604020202020204" pitchFamily="34" charset="0"/>
              </a:rPr>
              <a:t>b. </a:t>
            </a:r>
            <a:r>
              <a:rPr lang="vi-VN" sz="2800" b="1" i="1">
                <a:solidFill>
                  <a:srgbClr val="FF0000"/>
                </a:solidFill>
                <a:latin typeface="Arial" panose="020B0604020202020204" pitchFamily="34" charset="0"/>
                <a:cs typeface="Arial" panose="020B0604020202020204" pitchFamily="34" charset="0"/>
              </a:rPr>
              <a:t>Đề bài:</a:t>
            </a:r>
            <a:r>
              <a:rPr lang="vi-VN" sz="2800">
                <a:solidFill>
                  <a:srgbClr val="FF0000"/>
                </a:solidFill>
                <a:latin typeface="Arial" panose="020B0604020202020204" pitchFamily="34" charset="0"/>
                <a:cs typeface="Arial" panose="020B0604020202020204" pitchFamily="34" charset="0"/>
              </a:rPr>
              <a:t> Viết bài văn tả một đêm trăng đẹp.</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450" decel="100000" fill="hold"/>
                                        <p:tgtEl>
                                          <p:spTgt spid="9"/>
                                        </p:tgtEl>
                                        <p:attrNameLst>
                                          <p:attrName>ppt_y</p:attrName>
                                        </p:attrNameLst>
                                      </p:cBhvr>
                                      <p:tavLst>
                                        <p:tav tm="0">
                                          <p:val>
                                            <p:strVal val="#ppt_y+1"/>
                                          </p:val>
                                        </p:tav>
                                        <p:tav tm="100000">
                                          <p:val>
                                            <p:strVal val="#ppt_y-.03"/>
                                          </p:val>
                                        </p:tav>
                                      </p:tavLst>
                                    </p:anim>
                                    <p:anim calcmode="lin" valueType="num">
                                      <p:cBhvr>
                                        <p:cTn id="15" dur="1" accel="100000" fill="hold">
                                          <p:stCondLst>
                                            <p:cond delay="499"/>
                                          </p:stCondLst>
                                        </p:cTn>
                                        <p:tgtEl>
                                          <p:spTgt spid="9"/>
                                        </p:tgtEl>
                                        <p:attrNameLst>
                                          <p:attrName>ppt_y</p:attrName>
                                        </p:attrNameLst>
                                      </p:cBhvr>
                                      <p:tavLst>
                                        <p:tav tm="0">
                                          <p:val>
                                            <p:strVal val="#ppt_y-.03"/>
                                          </p:val>
                                        </p:tav>
                                        <p:tav tm="100000">
                                          <p:val>
                                            <p:strVal val="#ppt_y"/>
                                          </p:val>
                                        </p:tav>
                                      </p:tavLst>
                                    </p:anim>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450" decel="100000" fill="hold"/>
                                        <p:tgtEl>
                                          <p:spTgt spid="10"/>
                                        </p:tgtEl>
                                        <p:attrNameLst>
                                          <p:attrName>ppt_y</p:attrName>
                                        </p:attrNameLst>
                                      </p:cBhvr>
                                      <p:tavLst>
                                        <p:tav tm="0">
                                          <p:val>
                                            <p:strVal val="#ppt_y+1"/>
                                          </p:val>
                                        </p:tav>
                                        <p:tav tm="100000">
                                          <p:val>
                                            <p:strVal val="#ppt_y-.03"/>
                                          </p:val>
                                        </p:tav>
                                      </p:tavLst>
                                    </p:anim>
                                    <p:anim calcmode="lin" valueType="num">
                                      <p:cBhvr>
                                        <p:cTn id="22" dur="1" accel="100000" fill="hold">
                                          <p:stCondLst>
                                            <p:cond delay="499"/>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300" y="812800"/>
            <a:ext cx="11963400" cy="60452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526604" y="379824"/>
            <a:ext cx="8960992" cy="1009650"/>
          </a:xfrm>
          <a:custGeom>
            <a:avLst/>
            <a:gdLst>
              <a:gd name="connsiteX0" fmla="*/ 0 w 10807700"/>
              <a:gd name="connsiteY0" fmla="*/ 152403 h 914400"/>
              <a:gd name="connsiteX1" fmla="*/ 152403 w 10807700"/>
              <a:gd name="connsiteY1" fmla="*/ 0 h 914400"/>
              <a:gd name="connsiteX2" fmla="*/ 10655297 w 10807700"/>
              <a:gd name="connsiteY2" fmla="*/ 0 h 914400"/>
              <a:gd name="connsiteX3" fmla="*/ 10807700 w 10807700"/>
              <a:gd name="connsiteY3" fmla="*/ 152403 h 914400"/>
              <a:gd name="connsiteX4" fmla="*/ 10807700 w 10807700"/>
              <a:gd name="connsiteY4" fmla="*/ 761997 h 914400"/>
              <a:gd name="connsiteX5" fmla="*/ 10655297 w 10807700"/>
              <a:gd name="connsiteY5" fmla="*/ 914400 h 914400"/>
              <a:gd name="connsiteX6" fmla="*/ 152403 w 10807700"/>
              <a:gd name="connsiteY6" fmla="*/ 914400 h 914400"/>
              <a:gd name="connsiteX7" fmla="*/ 0 w 10807700"/>
              <a:gd name="connsiteY7" fmla="*/ 761997 h 914400"/>
              <a:gd name="connsiteX8" fmla="*/ 0 w 10807700"/>
              <a:gd name="connsiteY8" fmla="*/ 152403 h 914400"/>
              <a:gd name="connsiteX0-1" fmla="*/ 0 w 10807700"/>
              <a:gd name="connsiteY0-2" fmla="*/ 152403 h 914400"/>
              <a:gd name="connsiteX1-3" fmla="*/ 520703 w 10807700"/>
              <a:gd name="connsiteY1-4" fmla="*/ 12700 h 914400"/>
              <a:gd name="connsiteX2-5" fmla="*/ 10655297 w 10807700"/>
              <a:gd name="connsiteY2-6" fmla="*/ 0 h 914400"/>
              <a:gd name="connsiteX3-7" fmla="*/ 10807700 w 10807700"/>
              <a:gd name="connsiteY3-8" fmla="*/ 152403 h 914400"/>
              <a:gd name="connsiteX4-9" fmla="*/ 10807700 w 10807700"/>
              <a:gd name="connsiteY4-10" fmla="*/ 761997 h 914400"/>
              <a:gd name="connsiteX5-11" fmla="*/ 10655297 w 10807700"/>
              <a:gd name="connsiteY5-12" fmla="*/ 914400 h 914400"/>
              <a:gd name="connsiteX6-13" fmla="*/ 152403 w 10807700"/>
              <a:gd name="connsiteY6-14" fmla="*/ 914400 h 914400"/>
              <a:gd name="connsiteX7-15" fmla="*/ 0 w 10807700"/>
              <a:gd name="connsiteY7-16" fmla="*/ 761997 h 914400"/>
              <a:gd name="connsiteX8-17" fmla="*/ 0 w 10807700"/>
              <a:gd name="connsiteY8-18" fmla="*/ 152403 h 914400"/>
              <a:gd name="connsiteX0-19" fmla="*/ 0 w 10807700"/>
              <a:gd name="connsiteY0-20" fmla="*/ 152403 h 914400"/>
              <a:gd name="connsiteX1-21" fmla="*/ 520703 w 10807700"/>
              <a:gd name="connsiteY1-22" fmla="*/ 12700 h 914400"/>
              <a:gd name="connsiteX2-23" fmla="*/ 10655297 w 10807700"/>
              <a:gd name="connsiteY2-24" fmla="*/ 0 h 914400"/>
              <a:gd name="connsiteX3-25" fmla="*/ 10807700 w 10807700"/>
              <a:gd name="connsiteY3-26" fmla="*/ 152403 h 914400"/>
              <a:gd name="connsiteX4-27" fmla="*/ 10807700 w 10807700"/>
              <a:gd name="connsiteY4-28" fmla="*/ 761997 h 914400"/>
              <a:gd name="connsiteX5-29" fmla="*/ 10655297 w 10807700"/>
              <a:gd name="connsiteY5-30" fmla="*/ 914400 h 914400"/>
              <a:gd name="connsiteX6-31" fmla="*/ 152403 w 10807700"/>
              <a:gd name="connsiteY6-32" fmla="*/ 914400 h 914400"/>
              <a:gd name="connsiteX7-33" fmla="*/ 0 w 10807700"/>
              <a:gd name="connsiteY7-34" fmla="*/ 761997 h 914400"/>
              <a:gd name="connsiteX8-35" fmla="*/ 0 w 10807700"/>
              <a:gd name="connsiteY8-36" fmla="*/ 152403 h 914400"/>
              <a:gd name="connsiteX0-37" fmla="*/ 0 w 10807700"/>
              <a:gd name="connsiteY0-38" fmla="*/ 190503 h 952500"/>
              <a:gd name="connsiteX1-39" fmla="*/ 520703 w 10807700"/>
              <a:gd name="connsiteY1-40" fmla="*/ 50800 h 952500"/>
              <a:gd name="connsiteX2-41" fmla="*/ 6502400 w 10807700"/>
              <a:gd name="connsiteY2-42" fmla="*/ 0 h 952500"/>
              <a:gd name="connsiteX3-43" fmla="*/ 10655297 w 10807700"/>
              <a:gd name="connsiteY3-44" fmla="*/ 38100 h 952500"/>
              <a:gd name="connsiteX4-45" fmla="*/ 10807700 w 10807700"/>
              <a:gd name="connsiteY4-46" fmla="*/ 190503 h 952500"/>
              <a:gd name="connsiteX5-47" fmla="*/ 10807700 w 10807700"/>
              <a:gd name="connsiteY5-48" fmla="*/ 800097 h 952500"/>
              <a:gd name="connsiteX6-49" fmla="*/ 10655297 w 10807700"/>
              <a:gd name="connsiteY6-50" fmla="*/ 952500 h 952500"/>
              <a:gd name="connsiteX7-51" fmla="*/ 152403 w 10807700"/>
              <a:gd name="connsiteY7-52" fmla="*/ 952500 h 952500"/>
              <a:gd name="connsiteX8-53" fmla="*/ 0 w 10807700"/>
              <a:gd name="connsiteY8-54" fmla="*/ 800097 h 952500"/>
              <a:gd name="connsiteX9" fmla="*/ 0 w 10807700"/>
              <a:gd name="connsiteY9" fmla="*/ 190503 h 952500"/>
              <a:gd name="connsiteX0-55" fmla="*/ 0 w 10807700"/>
              <a:gd name="connsiteY0-56" fmla="*/ 152403 h 914400"/>
              <a:gd name="connsiteX1-57" fmla="*/ 520703 w 10807700"/>
              <a:gd name="connsiteY1-58" fmla="*/ 12700 h 914400"/>
              <a:gd name="connsiteX2-59" fmla="*/ 6527800 w 10807700"/>
              <a:gd name="connsiteY2-60" fmla="*/ 12700 h 914400"/>
              <a:gd name="connsiteX3-61" fmla="*/ 10655297 w 10807700"/>
              <a:gd name="connsiteY3-62" fmla="*/ 0 h 914400"/>
              <a:gd name="connsiteX4-63" fmla="*/ 10807700 w 10807700"/>
              <a:gd name="connsiteY4-64" fmla="*/ 152403 h 914400"/>
              <a:gd name="connsiteX5-65" fmla="*/ 10807700 w 10807700"/>
              <a:gd name="connsiteY5-66" fmla="*/ 761997 h 914400"/>
              <a:gd name="connsiteX6-67" fmla="*/ 10655297 w 10807700"/>
              <a:gd name="connsiteY6-68" fmla="*/ 914400 h 914400"/>
              <a:gd name="connsiteX7-69" fmla="*/ 152403 w 10807700"/>
              <a:gd name="connsiteY7-70" fmla="*/ 914400 h 914400"/>
              <a:gd name="connsiteX8-71" fmla="*/ 0 w 10807700"/>
              <a:gd name="connsiteY8-72" fmla="*/ 761997 h 914400"/>
              <a:gd name="connsiteX9-73" fmla="*/ 0 w 10807700"/>
              <a:gd name="connsiteY9-74" fmla="*/ 152403 h 914400"/>
              <a:gd name="connsiteX0-75" fmla="*/ 0 w 10807700"/>
              <a:gd name="connsiteY0-76" fmla="*/ 190503 h 952500"/>
              <a:gd name="connsiteX1-77" fmla="*/ 520703 w 10807700"/>
              <a:gd name="connsiteY1-78" fmla="*/ 50800 h 952500"/>
              <a:gd name="connsiteX2-79" fmla="*/ 3771900 w 10807700"/>
              <a:gd name="connsiteY2-80" fmla="*/ 0 h 952500"/>
              <a:gd name="connsiteX3-81" fmla="*/ 6527800 w 10807700"/>
              <a:gd name="connsiteY3-82" fmla="*/ 50800 h 952500"/>
              <a:gd name="connsiteX4-83" fmla="*/ 10655297 w 10807700"/>
              <a:gd name="connsiteY4-84" fmla="*/ 38100 h 952500"/>
              <a:gd name="connsiteX5-85" fmla="*/ 10807700 w 10807700"/>
              <a:gd name="connsiteY5-86" fmla="*/ 190503 h 952500"/>
              <a:gd name="connsiteX6-87" fmla="*/ 10807700 w 10807700"/>
              <a:gd name="connsiteY6-88" fmla="*/ 800097 h 952500"/>
              <a:gd name="connsiteX7-89" fmla="*/ 10655297 w 10807700"/>
              <a:gd name="connsiteY7-90" fmla="*/ 952500 h 952500"/>
              <a:gd name="connsiteX8-91" fmla="*/ 152403 w 10807700"/>
              <a:gd name="connsiteY8-92" fmla="*/ 952500 h 952500"/>
              <a:gd name="connsiteX9-93" fmla="*/ 0 w 10807700"/>
              <a:gd name="connsiteY9-94" fmla="*/ 800097 h 952500"/>
              <a:gd name="connsiteX10" fmla="*/ 0 w 10807700"/>
              <a:gd name="connsiteY10" fmla="*/ 190503 h 952500"/>
              <a:gd name="connsiteX0-95" fmla="*/ 0 w 10807700"/>
              <a:gd name="connsiteY0-96" fmla="*/ 190503 h 1003300"/>
              <a:gd name="connsiteX1-97" fmla="*/ 520703 w 10807700"/>
              <a:gd name="connsiteY1-98" fmla="*/ 50800 h 1003300"/>
              <a:gd name="connsiteX2-99" fmla="*/ 3771900 w 10807700"/>
              <a:gd name="connsiteY2-100" fmla="*/ 0 h 1003300"/>
              <a:gd name="connsiteX3-101" fmla="*/ 6527800 w 10807700"/>
              <a:gd name="connsiteY3-102" fmla="*/ 50800 h 1003300"/>
              <a:gd name="connsiteX4-103" fmla="*/ 10655297 w 10807700"/>
              <a:gd name="connsiteY4-104" fmla="*/ 38100 h 1003300"/>
              <a:gd name="connsiteX5-105" fmla="*/ 10807700 w 10807700"/>
              <a:gd name="connsiteY5-106" fmla="*/ 190503 h 1003300"/>
              <a:gd name="connsiteX6-107" fmla="*/ 10807700 w 10807700"/>
              <a:gd name="connsiteY6-108" fmla="*/ 800097 h 1003300"/>
              <a:gd name="connsiteX7-109" fmla="*/ 10655297 w 10807700"/>
              <a:gd name="connsiteY7-110" fmla="*/ 952500 h 1003300"/>
              <a:gd name="connsiteX8-111" fmla="*/ 711203 w 10807700"/>
              <a:gd name="connsiteY8-112" fmla="*/ 1003300 h 1003300"/>
              <a:gd name="connsiteX9-113" fmla="*/ 0 w 10807700"/>
              <a:gd name="connsiteY9-114" fmla="*/ 800097 h 1003300"/>
              <a:gd name="connsiteX10-115" fmla="*/ 0 w 10807700"/>
              <a:gd name="connsiteY10-116" fmla="*/ 190503 h 1003300"/>
              <a:gd name="connsiteX0-117" fmla="*/ 0 w 10807700"/>
              <a:gd name="connsiteY0-118" fmla="*/ 190503 h 1028700"/>
              <a:gd name="connsiteX1-119" fmla="*/ 520703 w 10807700"/>
              <a:gd name="connsiteY1-120" fmla="*/ 50800 h 1028700"/>
              <a:gd name="connsiteX2-121" fmla="*/ 3771900 w 10807700"/>
              <a:gd name="connsiteY2-122" fmla="*/ 0 h 1028700"/>
              <a:gd name="connsiteX3-123" fmla="*/ 6527800 w 10807700"/>
              <a:gd name="connsiteY3-124" fmla="*/ 50800 h 1028700"/>
              <a:gd name="connsiteX4-125" fmla="*/ 10655297 w 10807700"/>
              <a:gd name="connsiteY4-126" fmla="*/ 38100 h 1028700"/>
              <a:gd name="connsiteX5-127" fmla="*/ 10807700 w 10807700"/>
              <a:gd name="connsiteY5-128" fmla="*/ 190503 h 1028700"/>
              <a:gd name="connsiteX6-129" fmla="*/ 10807700 w 10807700"/>
              <a:gd name="connsiteY6-130" fmla="*/ 800097 h 1028700"/>
              <a:gd name="connsiteX7-131" fmla="*/ 9728197 w 10807700"/>
              <a:gd name="connsiteY7-132" fmla="*/ 1028700 h 1028700"/>
              <a:gd name="connsiteX8-133" fmla="*/ 711203 w 10807700"/>
              <a:gd name="connsiteY8-134" fmla="*/ 1003300 h 1028700"/>
              <a:gd name="connsiteX9-135" fmla="*/ 0 w 10807700"/>
              <a:gd name="connsiteY9-136" fmla="*/ 800097 h 1028700"/>
              <a:gd name="connsiteX10-137" fmla="*/ 0 w 10807700"/>
              <a:gd name="connsiteY10-138" fmla="*/ 190503 h 1028700"/>
              <a:gd name="connsiteX0-139" fmla="*/ 0 w 10807700"/>
              <a:gd name="connsiteY0-140" fmla="*/ 190503 h 1028700"/>
              <a:gd name="connsiteX1-141" fmla="*/ 520703 w 10807700"/>
              <a:gd name="connsiteY1-142" fmla="*/ 50800 h 1028700"/>
              <a:gd name="connsiteX2-143" fmla="*/ 3771900 w 10807700"/>
              <a:gd name="connsiteY2-144" fmla="*/ 0 h 1028700"/>
              <a:gd name="connsiteX3-145" fmla="*/ 6527800 w 10807700"/>
              <a:gd name="connsiteY3-146" fmla="*/ 50800 h 1028700"/>
              <a:gd name="connsiteX4-147" fmla="*/ 9740897 w 10807700"/>
              <a:gd name="connsiteY4-148" fmla="*/ 12700 h 1028700"/>
              <a:gd name="connsiteX5-149" fmla="*/ 10807700 w 10807700"/>
              <a:gd name="connsiteY5-150" fmla="*/ 190503 h 1028700"/>
              <a:gd name="connsiteX6-151" fmla="*/ 10807700 w 10807700"/>
              <a:gd name="connsiteY6-152" fmla="*/ 800097 h 1028700"/>
              <a:gd name="connsiteX7-153" fmla="*/ 9728197 w 10807700"/>
              <a:gd name="connsiteY7-154" fmla="*/ 1028700 h 1028700"/>
              <a:gd name="connsiteX8-155" fmla="*/ 711203 w 10807700"/>
              <a:gd name="connsiteY8-156" fmla="*/ 1003300 h 1028700"/>
              <a:gd name="connsiteX9-157" fmla="*/ 0 w 10807700"/>
              <a:gd name="connsiteY9-158" fmla="*/ 800097 h 1028700"/>
              <a:gd name="connsiteX10-159" fmla="*/ 0 w 10807700"/>
              <a:gd name="connsiteY10-160" fmla="*/ 190503 h 1028700"/>
              <a:gd name="connsiteX0-161" fmla="*/ 0 w 10807700"/>
              <a:gd name="connsiteY0-162" fmla="*/ 190503 h 1028700"/>
              <a:gd name="connsiteX1-163" fmla="*/ 520703 w 10807700"/>
              <a:gd name="connsiteY1-164" fmla="*/ 50800 h 1028700"/>
              <a:gd name="connsiteX2-165" fmla="*/ 3771900 w 10807700"/>
              <a:gd name="connsiteY2-166" fmla="*/ 0 h 1028700"/>
              <a:gd name="connsiteX3-167" fmla="*/ 6527800 w 10807700"/>
              <a:gd name="connsiteY3-168" fmla="*/ 50800 h 1028700"/>
              <a:gd name="connsiteX4-169" fmla="*/ 9740897 w 10807700"/>
              <a:gd name="connsiteY4-170" fmla="*/ 12700 h 1028700"/>
              <a:gd name="connsiteX5-171" fmla="*/ 10782300 w 10807700"/>
              <a:gd name="connsiteY5-172" fmla="*/ 177803 h 1028700"/>
              <a:gd name="connsiteX6-173" fmla="*/ 10807700 w 10807700"/>
              <a:gd name="connsiteY6-174" fmla="*/ 800097 h 1028700"/>
              <a:gd name="connsiteX7-175" fmla="*/ 9728197 w 10807700"/>
              <a:gd name="connsiteY7-176" fmla="*/ 1028700 h 1028700"/>
              <a:gd name="connsiteX8-177" fmla="*/ 711203 w 10807700"/>
              <a:gd name="connsiteY8-178" fmla="*/ 1003300 h 1028700"/>
              <a:gd name="connsiteX9-179" fmla="*/ 0 w 10807700"/>
              <a:gd name="connsiteY9-180" fmla="*/ 800097 h 1028700"/>
              <a:gd name="connsiteX10-181" fmla="*/ 0 w 10807700"/>
              <a:gd name="connsiteY10-182" fmla="*/ 190503 h 1028700"/>
              <a:gd name="connsiteX0-183" fmla="*/ 0 w 10842056"/>
              <a:gd name="connsiteY0-184" fmla="*/ 190503 h 1028700"/>
              <a:gd name="connsiteX1-185" fmla="*/ 520703 w 10842056"/>
              <a:gd name="connsiteY1-186" fmla="*/ 50800 h 1028700"/>
              <a:gd name="connsiteX2-187" fmla="*/ 3771900 w 10842056"/>
              <a:gd name="connsiteY2-188" fmla="*/ 0 h 1028700"/>
              <a:gd name="connsiteX3-189" fmla="*/ 6527800 w 10842056"/>
              <a:gd name="connsiteY3-190" fmla="*/ 50800 h 1028700"/>
              <a:gd name="connsiteX4-191" fmla="*/ 9740897 w 10842056"/>
              <a:gd name="connsiteY4-192" fmla="*/ 12700 h 1028700"/>
              <a:gd name="connsiteX5-193" fmla="*/ 10782300 w 10842056"/>
              <a:gd name="connsiteY5-194" fmla="*/ 177803 h 1028700"/>
              <a:gd name="connsiteX6-195" fmla="*/ 10807700 w 10842056"/>
              <a:gd name="connsiteY6-196" fmla="*/ 800097 h 1028700"/>
              <a:gd name="connsiteX7-197" fmla="*/ 9728197 w 10842056"/>
              <a:gd name="connsiteY7-198" fmla="*/ 1028700 h 1028700"/>
              <a:gd name="connsiteX8-199" fmla="*/ 711203 w 10842056"/>
              <a:gd name="connsiteY8-200" fmla="*/ 1003300 h 1028700"/>
              <a:gd name="connsiteX9-201" fmla="*/ 0 w 10842056"/>
              <a:gd name="connsiteY9-202" fmla="*/ 800097 h 1028700"/>
              <a:gd name="connsiteX10-203" fmla="*/ 0 w 10842056"/>
              <a:gd name="connsiteY10-204" fmla="*/ 190503 h 1028700"/>
              <a:gd name="connsiteX0-205" fmla="*/ 0 w 10851218"/>
              <a:gd name="connsiteY0-206" fmla="*/ 190503 h 1028700"/>
              <a:gd name="connsiteX1-207" fmla="*/ 520703 w 10851218"/>
              <a:gd name="connsiteY1-208" fmla="*/ 50800 h 1028700"/>
              <a:gd name="connsiteX2-209" fmla="*/ 3771900 w 10851218"/>
              <a:gd name="connsiteY2-210" fmla="*/ 0 h 1028700"/>
              <a:gd name="connsiteX3-211" fmla="*/ 6527800 w 10851218"/>
              <a:gd name="connsiteY3-212" fmla="*/ 50800 h 1028700"/>
              <a:gd name="connsiteX4-213" fmla="*/ 9740897 w 10851218"/>
              <a:gd name="connsiteY4-214" fmla="*/ 12700 h 1028700"/>
              <a:gd name="connsiteX5-215" fmla="*/ 10782300 w 10851218"/>
              <a:gd name="connsiteY5-216" fmla="*/ 177803 h 1028700"/>
              <a:gd name="connsiteX6-217" fmla="*/ 10833100 w 10851218"/>
              <a:gd name="connsiteY6-218" fmla="*/ 838197 h 1028700"/>
              <a:gd name="connsiteX7-219" fmla="*/ 9728197 w 10851218"/>
              <a:gd name="connsiteY7-220" fmla="*/ 1028700 h 1028700"/>
              <a:gd name="connsiteX8-221" fmla="*/ 711203 w 10851218"/>
              <a:gd name="connsiteY8-222" fmla="*/ 1003300 h 1028700"/>
              <a:gd name="connsiteX9-223" fmla="*/ 0 w 10851218"/>
              <a:gd name="connsiteY9-224" fmla="*/ 800097 h 1028700"/>
              <a:gd name="connsiteX10-225" fmla="*/ 0 w 10851218"/>
              <a:gd name="connsiteY10-226" fmla="*/ 190503 h 1028700"/>
              <a:gd name="connsiteX0-227" fmla="*/ 0 w 10851218"/>
              <a:gd name="connsiteY0-228" fmla="*/ 190503 h 1028700"/>
              <a:gd name="connsiteX1-229" fmla="*/ 520703 w 10851218"/>
              <a:gd name="connsiteY1-230" fmla="*/ 50800 h 1028700"/>
              <a:gd name="connsiteX2-231" fmla="*/ 3771900 w 10851218"/>
              <a:gd name="connsiteY2-232" fmla="*/ 0 h 1028700"/>
              <a:gd name="connsiteX3-233" fmla="*/ 6527800 w 10851218"/>
              <a:gd name="connsiteY3-234" fmla="*/ 50800 h 1028700"/>
              <a:gd name="connsiteX4-235" fmla="*/ 9740897 w 10851218"/>
              <a:gd name="connsiteY4-236" fmla="*/ 12700 h 1028700"/>
              <a:gd name="connsiteX5-237" fmla="*/ 10782300 w 10851218"/>
              <a:gd name="connsiteY5-238" fmla="*/ 177803 h 1028700"/>
              <a:gd name="connsiteX6-239" fmla="*/ 10833100 w 10851218"/>
              <a:gd name="connsiteY6-240" fmla="*/ 825497 h 1028700"/>
              <a:gd name="connsiteX7-241" fmla="*/ 9728197 w 10851218"/>
              <a:gd name="connsiteY7-242" fmla="*/ 1028700 h 1028700"/>
              <a:gd name="connsiteX8-243" fmla="*/ 711203 w 10851218"/>
              <a:gd name="connsiteY8-244" fmla="*/ 1003300 h 1028700"/>
              <a:gd name="connsiteX9-245" fmla="*/ 0 w 10851218"/>
              <a:gd name="connsiteY9-246" fmla="*/ 800097 h 1028700"/>
              <a:gd name="connsiteX10-247" fmla="*/ 0 w 10851218"/>
              <a:gd name="connsiteY10-248" fmla="*/ 190503 h 1028700"/>
              <a:gd name="connsiteX0-249" fmla="*/ 0 w 10880219"/>
              <a:gd name="connsiteY0-250" fmla="*/ 190503 h 1028700"/>
              <a:gd name="connsiteX1-251" fmla="*/ 520703 w 10880219"/>
              <a:gd name="connsiteY1-252" fmla="*/ 50800 h 1028700"/>
              <a:gd name="connsiteX2-253" fmla="*/ 3771900 w 10880219"/>
              <a:gd name="connsiteY2-254" fmla="*/ 0 h 1028700"/>
              <a:gd name="connsiteX3-255" fmla="*/ 6527800 w 10880219"/>
              <a:gd name="connsiteY3-256" fmla="*/ 50800 h 1028700"/>
              <a:gd name="connsiteX4-257" fmla="*/ 9740897 w 10880219"/>
              <a:gd name="connsiteY4-258" fmla="*/ 12700 h 1028700"/>
              <a:gd name="connsiteX5-259" fmla="*/ 10782300 w 10880219"/>
              <a:gd name="connsiteY5-260" fmla="*/ 177803 h 1028700"/>
              <a:gd name="connsiteX6-261" fmla="*/ 10833100 w 10880219"/>
              <a:gd name="connsiteY6-262" fmla="*/ 825497 h 1028700"/>
              <a:gd name="connsiteX7-263" fmla="*/ 9728197 w 10880219"/>
              <a:gd name="connsiteY7-264" fmla="*/ 1028700 h 1028700"/>
              <a:gd name="connsiteX8-265" fmla="*/ 711203 w 10880219"/>
              <a:gd name="connsiteY8-266" fmla="*/ 1003300 h 1028700"/>
              <a:gd name="connsiteX9-267" fmla="*/ 0 w 10880219"/>
              <a:gd name="connsiteY9-268" fmla="*/ 800097 h 1028700"/>
              <a:gd name="connsiteX10-269" fmla="*/ 0 w 10880219"/>
              <a:gd name="connsiteY10-270" fmla="*/ 190503 h 1028700"/>
              <a:gd name="connsiteX0-271" fmla="*/ 0 w 10880219"/>
              <a:gd name="connsiteY0-272" fmla="*/ 190503 h 1028700"/>
              <a:gd name="connsiteX1-273" fmla="*/ 520703 w 10880219"/>
              <a:gd name="connsiteY1-274" fmla="*/ 50800 h 1028700"/>
              <a:gd name="connsiteX2-275" fmla="*/ 3771900 w 10880219"/>
              <a:gd name="connsiteY2-276" fmla="*/ 0 h 1028700"/>
              <a:gd name="connsiteX3-277" fmla="*/ 6527800 w 10880219"/>
              <a:gd name="connsiteY3-278" fmla="*/ 50800 h 1028700"/>
              <a:gd name="connsiteX4-279" fmla="*/ 9740897 w 10880219"/>
              <a:gd name="connsiteY4-280" fmla="*/ 12700 h 1028700"/>
              <a:gd name="connsiteX5-281" fmla="*/ 10782300 w 10880219"/>
              <a:gd name="connsiteY5-282" fmla="*/ 177803 h 1028700"/>
              <a:gd name="connsiteX6-283" fmla="*/ 10833100 w 10880219"/>
              <a:gd name="connsiteY6-284" fmla="*/ 825497 h 1028700"/>
              <a:gd name="connsiteX7-285" fmla="*/ 9728197 w 10880219"/>
              <a:gd name="connsiteY7-286" fmla="*/ 1028700 h 1028700"/>
              <a:gd name="connsiteX8-287" fmla="*/ 711203 w 10880219"/>
              <a:gd name="connsiteY8-288" fmla="*/ 1003300 h 1028700"/>
              <a:gd name="connsiteX9-289" fmla="*/ 50800 w 10880219"/>
              <a:gd name="connsiteY9-290" fmla="*/ 800097 h 1028700"/>
              <a:gd name="connsiteX10-291" fmla="*/ 0 w 10880219"/>
              <a:gd name="connsiteY10-292" fmla="*/ 190503 h 1028700"/>
              <a:gd name="connsiteX0-293" fmla="*/ 0 w 10880219"/>
              <a:gd name="connsiteY0-294" fmla="*/ 190503 h 1028700"/>
              <a:gd name="connsiteX1-295" fmla="*/ 520703 w 10880219"/>
              <a:gd name="connsiteY1-296" fmla="*/ 50800 h 1028700"/>
              <a:gd name="connsiteX2-297" fmla="*/ 3771900 w 10880219"/>
              <a:gd name="connsiteY2-298" fmla="*/ 0 h 1028700"/>
              <a:gd name="connsiteX3-299" fmla="*/ 6527800 w 10880219"/>
              <a:gd name="connsiteY3-300" fmla="*/ 50800 h 1028700"/>
              <a:gd name="connsiteX4-301" fmla="*/ 9740897 w 10880219"/>
              <a:gd name="connsiteY4-302" fmla="*/ 12700 h 1028700"/>
              <a:gd name="connsiteX5-303" fmla="*/ 10782300 w 10880219"/>
              <a:gd name="connsiteY5-304" fmla="*/ 177803 h 1028700"/>
              <a:gd name="connsiteX6-305" fmla="*/ 10833100 w 10880219"/>
              <a:gd name="connsiteY6-306" fmla="*/ 825497 h 1028700"/>
              <a:gd name="connsiteX7-307" fmla="*/ 9728197 w 10880219"/>
              <a:gd name="connsiteY7-308" fmla="*/ 1028700 h 1028700"/>
              <a:gd name="connsiteX8-309" fmla="*/ 711203 w 10880219"/>
              <a:gd name="connsiteY8-310" fmla="*/ 1003300 h 1028700"/>
              <a:gd name="connsiteX9-311" fmla="*/ 50800 w 10880219"/>
              <a:gd name="connsiteY9-312" fmla="*/ 800097 h 1028700"/>
              <a:gd name="connsiteX10-313" fmla="*/ 0 w 10880219"/>
              <a:gd name="connsiteY10-314" fmla="*/ 190503 h 1028700"/>
              <a:gd name="connsiteX0-315" fmla="*/ 0 w 10880219"/>
              <a:gd name="connsiteY0-316" fmla="*/ 190503 h 1028700"/>
              <a:gd name="connsiteX1-317" fmla="*/ 520703 w 10880219"/>
              <a:gd name="connsiteY1-318" fmla="*/ 50800 h 1028700"/>
              <a:gd name="connsiteX2-319" fmla="*/ 3771900 w 10880219"/>
              <a:gd name="connsiteY2-320" fmla="*/ 0 h 1028700"/>
              <a:gd name="connsiteX3-321" fmla="*/ 6527800 w 10880219"/>
              <a:gd name="connsiteY3-322" fmla="*/ 50800 h 1028700"/>
              <a:gd name="connsiteX4-323" fmla="*/ 9740897 w 10880219"/>
              <a:gd name="connsiteY4-324" fmla="*/ 12700 h 1028700"/>
              <a:gd name="connsiteX5-325" fmla="*/ 10782300 w 10880219"/>
              <a:gd name="connsiteY5-326" fmla="*/ 177803 h 1028700"/>
              <a:gd name="connsiteX6-327" fmla="*/ 10833100 w 10880219"/>
              <a:gd name="connsiteY6-328" fmla="*/ 825497 h 1028700"/>
              <a:gd name="connsiteX7-329" fmla="*/ 9728197 w 10880219"/>
              <a:gd name="connsiteY7-330" fmla="*/ 1028700 h 1028700"/>
              <a:gd name="connsiteX8-331" fmla="*/ 711203 w 10880219"/>
              <a:gd name="connsiteY8-332" fmla="*/ 1003300 h 1028700"/>
              <a:gd name="connsiteX9-333" fmla="*/ 50800 w 10880219"/>
              <a:gd name="connsiteY9-334" fmla="*/ 800097 h 1028700"/>
              <a:gd name="connsiteX10-335" fmla="*/ 0 w 10880219"/>
              <a:gd name="connsiteY10-336" fmla="*/ 190503 h 1028700"/>
              <a:gd name="connsiteX0-337" fmla="*/ 0 w 10880219"/>
              <a:gd name="connsiteY0-338" fmla="*/ 279403 h 1028700"/>
              <a:gd name="connsiteX1-339" fmla="*/ 520703 w 10880219"/>
              <a:gd name="connsiteY1-340" fmla="*/ 50800 h 1028700"/>
              <a:gd name="connsiteX2-341" fmla="*/ 3771900 w 10880219"/>
              <a:gd name="connsiteY2-342" fmla="*/ 0 h 1028700"/>
              <a:gd name="connsiteX3-343" fmla="*/ 6527800 w 10880219"/>
              <a:gd name="connsiteY3-344" fmla="*/ 50800 h 1028700"/>
              <a:gd name="connsiteX4-345" fmla="*/ 9740897 w 10880219"/>
              <a:gd name="connsiteY4-346" fmla="*/ 12700 h 1028700"/>
              <a:gd name="connsiteX5-347" fmla="*/ 10782300 w 10880219"/>
              <a:gd name="connsiteY5-348" fmla="*/ 177803 h 1028700"/>
              <a:gd name="connsiteX6-349" fmla="*/ 10833100 w 10880219"/>
              <a:gd name="connsiteY6-350" fmla="*/ 825497 h 1028700"/>
              <a:gd name="connsiteX7-351" fmla="*/ 9728197 w 10880219"/>
              <a:gd name="connsiteY7-352" fmla="*/ 1028700 h 1028700"/>
              <a:gd name="connsiteX8-353" fmla="*/ 711203 w 10880219"/>
              <a:gd name="connsiteY8-354" fmla="*/ 1003300 h 1028700"/>
              <a:gd name="connsiteX9-355" fmla="*/ 50800 w 10880219"/>
              <a:gd name="connsiteY9-356" fmla="*/ 800097 h 1028700"/>
              <a:gd name="connsiteX10-357" fmla="*/ 0 w 10880219"/>
              <a:gd name="connsiteY10-358" fmla="*/ 279403 h 1028700"/>
              <a:gd name="connsiteX0-359" fmla="*/ 0 w 10880219"/>
              <a:gd name="connsiteY0-360" fmla="*/ 279403 h 1028700"/>
              <a:gd name="connsiteX1-361" fmla="*/ 520703 w 10880219"/>
              <a:gd name="connsiteY1-362" fmla="*/ 50800 h 1028700"/>
              <a:gd name="connsiteX2-363" fmla="*/ 3771900 w 10880219"/>
              <a:gd name="connsiteY2-364" fmla="*/ 0 h 1028700"/>
              <a:gd name="connsiteX3-365" fmla="*/ 6527800 w 10880219"/>
              <a:gd name="connsiteY3-366" fmla="*/ 50800 h 1028700"/>
              <a:gd name="connsiteX4-367" fmla="*/ 9740897 w 10880219"/>
              <a:gd name="connsiteY4-368" fmla="*/ 12700 h 1028700"/>
              <a:gd name="connsiteX5-369" fmla="*/ 10782300 w 10880219"/>
              <a:gd name="connsiteY5-370" fmla="*/ 177803 h 1028700"/>
              <a:gd name="connsiteX6-371" fmla="*/ 10833100 w 10880219"/>
              <a:gd name="connsiteY6-372" fmla="*/ 825497 h 1028700"/>
              <a:gd name="connsiteX7-373" fmla="*/ 9728197 w 10880219"/>
              <a:gd name="connsiteY7-374" fmla="*/ 1028700 h 1028700"/>
              <a:gd name="connsiteX8-375" fmla="*/ 698503 w 10880219"/>
              <a:gd name="connsiteY8-376" fmla="*/ 927100 h 1028700"/>
              <a:gd name="connsiteX9-377" fmla="*/ 50800 w 10880219"/>
              <a:gd name="connsiteY9-378" fmla="*/ 800097 h 1028700"/>
              <a:gd name="connsiteX10-379" fmla="*/ 0 w 10880219"/>
              <a:gd name="connsiteY10-380" fmla="*/ 279403 h 1028700"/>
              <a:gd name="connsiteX0-381" fmla="*/ 0 w 10880219"/>
              <a:gd name="connsiteY0-382" fmla="*/ 279403 h 1028700"/>
              <a:gd name="connsiteX1-383" fmla="*/ 520703 w 10880219"/>
              <a:gd name="connsiteY1-384" fmla="*/ 50800 h 1028700"/>
              <a:gd name="connsiteX2-385" fmla="*/ 3771900 w 10880219"/>
              <a:gd name="connsiteY2-386" fmla="*/ 0 h 1028700"/>
              <a:gd name="connsiteX3-387" fmla="*/ 6527800 w 10880219"/>
              <a:gd name="connsiteY3-388" fmla="*/ 50800 h 1028700"/>
              <a:gd name="connsiteX4-389" fmla="*/ 9740897 w 10880219"/>
              <a:gd name="connsiteY4-390" fmla="*/ 12700 h 1028700"/>
              <a:gd name="connsiteX5-391" fmla="*/ 10782300 w 10880219"/>
              <a:gd name="connsiteY5-392" fmla="*/ 177803 h 1028700"/>
              <a:gd name="connsiteX6-393" fmla="*/ 10833100 w 10880219"/>
              <a:gd name="connsiteY6-394" fmla="*/ 825497 h 1028700"/>
              <a:gd name="connsiteX7-395" fmla="*/ 9728197 w 10880219"/>
              <a:gd name="connsiteY7-396" fmla="*/ 1028700 h 1028700"/>
              <a:gd name="connsiteX8-397" fmla="*/ 5003800 w 10880219"/>
              <a:gd name="connsiteY8-398" fmla="*/ 889000 h 1028700"/>
              <a:gd name="connsiteX9-399" fmla="*/ 698503 w 10880219"/>
              <a:gd name="connsiteY9-400" fmla="*/ 927100 h 1028700"/>
              <a:gd name="connsiteX10-401" fmla="*/ 50800 w 10880219"/>
              <a:gd name="connsiteY10-402" fmla="*/ 800097 h 1028700"/>
              <a:gd name="connsiteX11" fmla="*/ 0 w 10880219"/>
              <a:gd name="connsiteY11" fmla="*/ 279403 h 1028700"/>
              <a:gd name="connsiteX0-403" fmla="*/ 0 w 10880219"/>
              <a:gd name="connsiteY0-404" fmla="*/ 279403 h 927100"/>
              <a:gd name="connsiteX1-405" fmla="*/ 520703 w 10880219"/>
              <a:gd name="connsiteY1-406" fmla="*/ 50800 h 927100"/>
              <a:gd name="connsiteX2-407" fmla="*/ 3771900 w 10880219"/>
              <a:gd name="connsiteY2-408" fmla="*/ 0 h 927100"/>
              <a:gd name="connsiteX3-409" fmla="*/ 6527800 w 10880219"/>
              <a:gd name="connsiteY3-410" fmla="*/ 50800 h 927100"/>
              <a:gd name="connsiteX4-411" fmla="*/ 9740897 w 10880219"/>
              <a:gd name="connsiteY4-412" fmla="*/ 12700 h 927100"/>
              <a:gd name="connsiteX5-413" fmla="*/ 10782300 w 10880219"/>
              <a:gd name="connsiteY5-414" fmla="*/ 177803 h 927100"/>
              <a:gd name="connsiteX6-415" fmla="*/ 10833100 w 10880219"/>
              <a:gd name="connsiteY6-416" fmla="*/ 825497 h 927100"/>
              <a:gd name="connsiteX7-417" fmla="*/ 9194797 w 10880219"/>
              <a:gd name="connsiteY7-418" fmla="*/ 889000 h 927100"/>
              <a:gd name="connsiteX8-419" fmla="*/ 5003800 w 10880219"/>
              <a:gd name="connsiteY8-420" fmla="*/ 889000 h 927100"/>
              <a:gd name="connsiteX9-421" fmla="*/ 698503 w 10880219"/>
              <a:gd name="connsiteY9-422" fmla="*/ 927100 h 927100"/>
              <a:gd name="connsiteX10-423" fmla="*/ 50800 w 10880219"/>
              <a:gd name="connsiteY10-424" fmla="*/ 800097 h 927100"/>
              <a:gd name="connsiteX11-425" fmla="*/ 0 w 10880219"/>
              <a:gd name="connsiteY11-426" fmla="*/ 279403 h 927100"/>
              <a:gd name="connsiteX0-427" fmla="*/ 0 w 10827892"/>
              <a:gd name="connsiteY0-428" fmla="*/ 279403 h 927100"/>
              <a:gd name="connsiteX1-429" fmla="*/ 520703 w 10827892"/>
              <a:gd name="connsiteY1-430" fmla="*/ 50800 h 927100"/>
              <a:gd name="connsiteX2-431" fmla="*/ 3771900 w 10827892"/>
              <a:gd name="connsiteY2-432" fmla="*/ 0 h 927100"/>
              <a:gd name="connsiteX3-433" fmla="*/ 6527800 w 10827892"/>
              <a:gd name="connsiteY3-434" fmla="*/ 50800 h 927100"/>
              <a:gd name="connsiteX4-435" fmla="*/ 9740897 w 10827892"/>
              <a:gd name="connsiteY4-436" fmla="*/ 12700 h 927100"/>
              <a:gd name="connsiteX5-437" fmla="*/ 10782300 w 10827892"/>
              <a:gd name="connsiteY5-438" fmla="*/ 177803 h 927100"/>
              <a:gd name="connsiteX6-439" fmla="*/ 10680700 w 10827892"/>
              <a:gd name="connsiteY6-440" fmla="*/ 838197 h 927100"/>
              <a:gd name="connsiteX7-441" fmla="*/ 9194797 w 10827892"/>
              <a:gd name="connsiteY7-442" fmla="*/ 889000 h 927100"/>
              <a:gd name="connsiteX8-443" fmla="*/ 5003800 w 10827892"/>
              <a:gd name="connsiteY8-444" fmla="*/ 889000 h 927100"/>
              <a:gd name="connsiteX9-445" fmla="*/ 698503 w 10827892"/>
              <a:gd name="connsiteY9-446" fmla="*/ 927100 h 927100"/>
              <a:gd name="connsiteX10-447" fmla="*/ 50800 w 10827892"/>
              <a:gd name="connsiteY10-448" fmla="*/ 800097 h 927100"/>
              <a:gd name="connsiteX11-449" fmla="*/ 0 w 10827892"/>
              <a:gd name="connsiteY11-450" fmla="*/ 279403 h 927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115" y="connsiteY10-116"/>
              </a:cxn>
              <a:cxn ang="0">
                <a:pos x="connsiteX11-425" y="connsiteY11-426"/>
              </a:cxn>
            </a:cxnLst>
            <a:rect l="l" t="t" r="r" b="b"/>
            <a:pathLst>
              <a:path w="10827892" h="927100">
                <a:moveTo>
                  <a:pt x="0" y="279403"/>
                </a:moveTo>
                <a:cubicBezTo>
                  <a:pt x="165100" y="80933"/>
                  <a:pt x="436533" y="50800"/>
                  <a:pt x="520703" y="50800"/>
                </a:cubicBezTo>
                <a:cubicBezTo>
                  <a:pt x="1143003" y="23283"/>
                  <a:pt x="2770717" y="0"/>
                  <a:pt x="3771900" y="0"/>
                </a:cubicBezTo>
                <a:cubicBezTo>
                  <a:pt x="4773083" y="0"/>
                  <a:pt x="5374217" y="48683"/>
                  <a:pt x="6527800" y="50800"/>
                </a:cubicBezTo>
                <a:lnTo>
                  <a:pt x="9740897" y="12700"/>
                </a:lnTo>
                <a:cubicBezTo>
                  <a:pt x="9825067" y="12700"/>
                  <a:pt x="10782300" y="93633"/>
                  <a:pt x="10782300" y="177803"/>
                </a:cubicBezTo>
                <a:cubicBezTo>
                  <a:pt x="10905067" y="499534"/>
                  <a:pt x="10748433" y="503766"/>
                  <a:pt x="10680700" y="838197"/>
                </a:cubicBezTo>
                <a:cubicBezTo>
                  <a:pt x="10680700" y="922367"/>
                  <a:pt x="9278967" y="889000"/>
                  <a:pt x="9194797" y="889000"/>
                </a:cubicBezTo>
                <a:lnTo>
                  <a:pt x="5003800" y="889000"/>
                </a:lnTo>
                <a:lnTo>
                  <a:pt x="698503" y="927100"/>
                </a:lnTo>
                <a:cubicBezTo>
                  <a:pt x="614333" y="927100"/>
                  <a:pt x="254000" y="896967"/>
                  <a:pt x="50800" y="800097"/>
                </a:cubicBezTo>
                <a:lnTo>
                  <a:pt x="0" y="279403"/>
                </a:lnTo>
                <a:close/>
              </a:path>
            </a:pathLst>
          </a:cu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2. Xếp các đoạn mở bài ở bài tập 1 thành hai nhóm:</a:t>
            </a:r>
            <a:endParaRPr lang="en-US" sz="3200" b="1">
              <a:solidFill>
                <a:schemeClr val="tx1"/>
              </a:solidFill>
              <a:latin typeface="+mj-lt"/>
            </a:endParaRPr>
          </a:p>
        </p:txBody>
      </p:sp>
      <p:grpSp>
        <p:nvGrpSpPr>
          <p:cNvPr id="20" name="Group 19"/>
          <p:cNvGrpSpPr/>
          <p:nvPr/>
        </p:nvGrpSpPr>
        <p:grpSpPr>
          <a:xfrm>
            <a:off x="762000" y="1504950"/>
            <a:ext cx="4133850" cy="4973226"/>
            <a:chOff x="762000" y="1504950"/>
            <a:chExt cx="4133850" cy="4973226"/>
          </a:xfrm>
        </p:grpSpPr>
        <p:grpSp>
          <p:nvGrpSpPr>
            <p:cNvPr id="14" name="Group 13"/>
            <p:cNvGrpSpPr/>
            <p:nvPr/>
          </p:nvGrpSpPr>
          <p:grpSpPr>
            <a:xfrm>
              <a:off x="762000" y="1504950"/>
              <a:ext cx="4133850" cy="4973226"/>
              <a:chOff x="762000" y="1504950"/>
              <a:chExt cx="4133850" cy="4973226"/>
            </a:xfrm>
          </p:grpSpPr>
          <p:sp>
            <p:nvSpPr>
              <p:cNvPr id="5" name="Rectangle: Rounded Corners 4"/>
              <p:cNvSpPr/>
              <p:nvPr/>
            </p:nvSpPr>
            <p:spPr>
              <a:xfrm>
                <a:off x="762000" y="2133600"/>
                <a:ext cx="4133850" cy="4344576"/>
              </a:xfrm>
              <a:prstGeom prst="roundRect">
                <a:avLst/>
              </a:prstGeom>
              <a:solidFill>
                <a:schemeClr val="bg1"/>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rot="154799">
                <a:off x="1123951" y="1504950"/>
                <a:ext cx="3409950" cy="1257300"/>
              </a:xfrm>
              <a:prstGeom prst="cloud">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306931" y="1871990"/>
              <a:ext cx="3055523"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Mở bài trực tiếp</a:t>
              </a:r>
              <a:endParaRPr lang="en-US" sz="2800" b="1">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012254" y="2867590"/>
              <a:ext cx="3625022" cy="2246769"/>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Giới thiệu chung về cảnh:</a:t>
              </a: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Tên cảnh.</a:t>
              </a: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Thời điểm miêu tả.</a:t>
              </a: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p:txBody>
        </p:sp>
      </p:grpSp>
      <p:grpSp>
        <p:nvGrpSpPr>
          <p:cNvPr id="21" name="Group 20"/>
          <p:cNvGrpSpPr/>
          <p:nvPr/>
        </p:nvGrpSpPr>
        <p:grpSpPr>
          <a:xfrm>
            <a:off x="5391151" y="1501368"/>
            <a:ext cx="6362700" cy="4976808"/>
            <a:chOff x="5391151" y="1501368"/>
            <a:chExt cx="6362700" cy="4976808"/>
          </a:xfrm>
        </p:grpSpPr>
        <p:grpSp>
          <p:nvGrpSpPr>
            <p:cNvPr id="15" name="Group 14"/>
            <p:cNvGrpSpPr/>
            <p:nvPr/>
          </p:nvGrpSpPr>
          <p:grpSpPr>
            <a:xfrm>
              <a:off x="5391151" y="1501368"/>
              <a:ext cx="6362700" cy="4976808"/>
              <a:chOff x="5391151" y="1500068"/>
              <a:chExt cx="6362700" cy="4348282"/>
            </a:xfrm>
          </p:grpSpPr>
          <p:sp>
            <p:nvSpPr>
              <p:cNvPr id="7" name="Rectangle: Rounded Corners 6"/>
              <p:cNvSpPr/>
              <p:nvPr/>
            </p:nvSpPr>
            <p:spPr>
              <a:xfrm>
                <a:off x="5391151" y="2133600"/>
                <a:ext cx="6362700" cy="3714750"/>
              </a:xfrm>
              <a:prstGeom prst="roundRect">
                <a:avLst/>
              </a:prstGeom>
              <a:solidFill>
                <a:schemeClr val="bg1"/>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rot="154799">
                <a:off x="6791882" y="1500068"/>
                <a:ext cx="3861362" cy="1024561"/>
              </a:xfrm>
              <a:prstGeom prst="cloud">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7194801" y="1765995"/>
              <a:ext cx="3055523"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Mở bài gián tiếp</a:t>
              </a:r>
              <a:endParaRPr lang="en-US" sz="2800" b="1">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5878931" y="2489895"/>
              <a:ext cx="5874920" cy="3970318"/>
            </a:xfrm>
            <a:prstGeom prst="rect">
              <a:avLst/>
            </a:prstGeom>
            <a:noFill/>
          </p:spPr>
          <p:txBody>
            <a:bodyPr wrap="square" rtlCol="0">
              <a:spAutoFit/>
            </a:bodyPr>
            <a:lstStyle/>
            <a:p>
              <a:r>
                <a:rPr lang="vi-VN" sz="2800">
                  <a:latin typeface="Arial" panose="020B0604020202020204" pitchFamily="34" charset="0"/>
                  <a:cs typeface="Arial" panose="020B0604020202020204" pitchFamily="34" charset="0"/>
                </a:rPr>
                <a:t>Nêu các sự vật, hiện tượng có liên quan để dẫn vào giới thiệu cảnh:</a:t>
              </a:r>
              <a:endParaRPr lang="vi-VN" sz="2800">
                <a:latin typeface="Arial" panose="020B0604020202020204" pitchFamily="34" charset="0"/>
                <a:cs typeface="Arial" panose="020B0604020202020204" pitchFamily="34" charset="0"/>
              </a:endParaRPr>
            </a:p>
            <a:p>
              <a:r>
                <a:rPr lang="vi-VN" sz="2800">
                  <a:latin typeface="Arial" panose="020B0604020202020204" pitchFamily="34" charset="0"/>
                  <a:cs typeface="Arial" panose="020B0604020202020204" pitchFamily="34" charset="0"/>
                </a:rPr>
                <a:t>– Liệt kê một số cảnh </a:t>
              </a:r>
              <a:r>
                <a:rPr lang="vi-VN" sz="2800">
                  <a:latin typeface="Arial" panose="020B0604020202020204" pitchFamily="34" charset="0"/>
                  <a:cs typeface="Arial" panose="020B0604020202020204" pitchFamily="34" charset="0"/>
                  <a:sym typeface="Wingdings" panose="05000000000000000000" pitchFamily="2" charset="2"/>
                </a:rPr>
                <a:t></a:t>
              </a:r>
              <a:r>
                <a:rPr lang="en-US" sz="2800">
                  <a:latin typeface="Arial" panose="020B0604020202020204" pitchFamily="34" charset="0"/>
                  <a:cs typeface="Arial" panose="020B0604020202020204" pitchFamily="34" charset="0"/>
                  <a:sym typeface="Wingdings" panose="05000000000000000000" pitchFamily="2" charset="2"/>
                </a:rPr>
                <a:t> </a:t>
              </a:r>
              <a:r>
                <a:rPr lang="vi-VN" sz="2800">
                  <a:latin typeface="Arial" panose="020B0604020202020204" pitchFamily="34" charset="0"/>
                  <a:cs typeface="Arial" panose="020B0604020202020204" pitchFamily="34" charset="0"/>
                </a:rPr>
                <a:t>giới thiệu cảnh chọn tả. </a:t>
              </a:r>
              <a:endParaRPr lang="vi-VN" sz="2800">
                <a:latin typeface="Arial" panose="020B0604020202020204" pitchFamily="34" charset="0"/>
                <a:cs typeface="Arial" panose="020B0604020202020204" pitchFamily="34" charset="0"/>
              </a:endParaRPr>
            </a:p>
            <a:p>
              <a:r>
                <a:rPr lang="vi-VN" sz="2800">
                  <a:latin typeface="Arial" panose="020B0604020202020204" pitchFamily="34" charset="0"/>
                  <a:cs typeface="Arial" panose="020B0604020202020204" pitchFamily="34" charset="0"/>
                </a:rPr>
                <a:t>– Giới thiệu người, vật,... gợi nhớ đến cảnh.</a:t>
              </a:r>
              <a:endParaRPr lang="vi-VN" sz="2800">
                <a:latin typeface="Arial" panose="020B0604020202020204" pitchFamily="34" charset="0"/>
                <a:cs typeface="Arial" panose="020B0604020202020204" pitchFamily="34" charset="0"/>
              </a:endParaRPr>
            </a:p>
            <a:p>
              <a:r>
                <a:rPr lang="vi-VN" sz="2800">
                  <a:latin typeface="Arial" panose="020B0604020202020204" pitchFamily="34" charset="0"/>
                  <a:cs typeface="Arial" panose="020B0604020202020204" pitchFamily="34" charset="0"/>
                </a:rPr>
                <a:t>– Giới thiệu bài thơ, bài hát,... có nhắc đến cảnh.</a:t>
              </a: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406400"/>
            <a:ext cx="11963400" cy="60452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59694" y="2906312"/>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9645" y="2966966"/>
            <a:ext cx="3545288" cy="35452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3064933" y="711201"/>
            <a:ext cx="5080000" cy="1981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rPr>
              <a:t>THẢO LUẬN NHÓM 4</a:t>
            </a:r>
            <a:endParaRPr lang="en-US" sz="6000" b="1">
              <a:solidFill>
                <a:schemeClr val="tx1"/>
              </a:solidFill>
            </a:endParaRPr>
          </a:p>
        </p:txBody>
      </p:sp>
      <p:pic>
        <p:nvPicPr>
          <p:cNvPr id="11"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7500783" y="2852930"/>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a:off x="752036" y="2852930"/>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189829" y="291094"/>
            <a:ext cx="3642219" cy="3240000"/>
            <a:chOff x="1189829" y="291094"/>
            <a:chExt cx="3642219" cy="3240000"/>
          </a:xfrm>
        </p:grpSpPr>
        <p:pic>
          <p:nvPicPr>
            <p:cNvPr id="27" name="Picture 26"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21001197">
              <a:off x="1189829" y="291094"/>
              <a:ext cx="3642219" cy="3240000"/>
            </a:xfrm>
            <a:prstGeom prst="rect">
              <a:avLst/>
            </a:prstGeom>
          </p:spPr>
        </p:pic>
        <p:sp>
          <p:nvSpPr>
            <p:cNvPr id="29" name="TextBox 28"/>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C00CC"/>
                  </a:solidFill>
                  <a:effectLst/>
                  <a:uLnTx/>
                  <a:uFillTx/>
                  <a:latin typeface="Aptos" panose="02110004020202020204"/>
                  <a:ea typeface="+mn-ea"/>
                  <a:cs typeface="+mn-cs"/>
                </a:rPr>
                <a:t>Trình bày</a:t>
              </a:r>
              <a:endParaRPr kumimoji="0" lang="en-US" sz="4000" b="1" i="0" u="none" strike="noStrike" kern="1200" cap="none" spc="0" normalizeH="0" baseline="0" noProof="0">
                <a:ln>
                  <a:noFill/>
                </a:ln>
                <a:solidFill>
                  <a:srgbClr val="CC00CC"/>
                </a:solidFill>
                <a:effectLst/>
                <a:uLnTx/>
                <a:uFillTx/>
                <a:latin typeface="Aptos" panose="02110004020202020204"/>
                <a:ea typeface="+mn-ea"/>
                <a:cs typeface="+mn-cs"/>
              </a:endParaRPr>
            </a:p>
          </p:txBody>
        </p:sp>
      </p:grpSp>
      <p:grpSp>
        <p:nvGrpSpPr>
          <p:cNvPr id="34" name="Group 33"/>
          <p:cNvGrpSpPr/>
          <p:nvPr/>
        </p:nvGrpSpPr>
        <p:grpSpPr>
          <a:xfrm>
            <a:off x="7359952" y="291095"/>
            <a:ext cx="3642219" cy="3240000"/>
            <a:chOff x="7359952" y="291095"/>
            <a:chExt cx="3642219" cy="3240000"/>
          </a:xfrm>
        </p:grpSpPr>
        <p:pic>
          <p:nvPicPr>
            <p:cNvPr id="28" name="Picture 27" descr="A picture containing 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0922" t="15237" r="10922" b="15237"/>
            <a:stretch>
              <a:fillRect/>
            </a:stretch>
          </p:blipFill>
          <p:spPr>
            <a:xfrm rot="598803" flipH="1">
              <a:off x="7359952" y="291095"/>
              <a:ext cx="3642219" cy="3240000"/>
            </a:xfrm>
            <a:prstGeom prst="rect">
              <a:avLst/>
            </a:prstGeom>
          </p:spPr>
        </p:pic>
        <p:sp>
          <p:nvSpPr>
            <p:cNvPr id="30" name="TextBox 29"/>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3399"/>
                  </a:solidFill>
                  <a:effectLst/>
                  <a:uLnTx/>
                  <a:uFillTx/>
                  <a:latin typeface="Aptos" panose="02110004020202020204"/>
                  <a:ea typeface="+mn-ea"/>
                  <a:cs typeface="+mn-cs"/>
                </a:rPr>
                <a:t>Nhận xét</a:t>
              </a:r>
              <a:endParaRPr kumimoji="0" lang="en-US" sz="4000" b="1" i="0" u="none" strike="noStrike" kern="1200" cap="none" spc="0" normalizeH="0" baseline="0" noProof="0">
                <a:ln>
                  <a:noFill/>
                </a:ln>
                <a:solidFill>
                  <a:srgbClr val="FF3399"/>
                </a:solidFill>
                <a:effectLst/>
                <a:uLnTx/>
                <a:uFillTx/>
                <a:latin typeface="Aptos" panose="02110004020202020204"/>
                <a:ea typeface="+mn-ea"/>
                <a:cs typeface="+mn-cs"/>
              </a:endParaRPr>
            </a:p>
          </p:txBody>
        </p:sp>
      </p:grpSp>
      <p:pic>
        <p:nvPicPr>
          <p:cNvPr id="2" name="Picture 2" descr="Hình ảnh Cậu Bé đi Học đi Bộ đu Tay PNG , đứa Trẻ, đi Dạo, Trường Học PNG  và Vector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94" y="2906312"/>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Cô Gái Nhỏ Bạn Học Cùng Lớp Cô Gái Mùa Hè PNG , Cô Gái Nhỏ, Sinh  Viên, Training Course PNG và Vector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188" y="3042197"/>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300" y="812800"/>
            <a:ext cx="11963400" cy="6045200"/>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 name="Group 19"/>
          <p:cNvGrpSpPr/>
          <p:nvPr/>
        </p:nvGrpSpPr>
        <p:grpSpPr>
          <a:xfrm>
            <a:off x="355600" y="1088907"/>
            <a:ext cx="4133850" cy="4973226"/>
            <a:chOff x="762000" y="1504950"/>
            <a:chExt cx="4133850" cy="4973226"/>
          </a:xfrm>
        </p:grpSpPr>
        <p:grpSp>
          <p:nvGrpSpPr>
            <p:cNvPr id="14" name="Group 13"/>
            <p:cNvGrpSpPr/>
            <p:nvPr/>
          </p:nvGrpSpPr>
          <p:grpSpPr>
            <a:xfrm>
              <a:off x="762000" y="1504950"/>
              <a:ext cx="4133850" cy="4973226"/>
              <a:chOff x="762000" y="1504950"/>
              <a:chExt cx="4133850" cy="4973226"/>
            </a:xfrm>
          </p:grpSpPr>
          <p:sp>
            <p:nvSpPr>
              <p:cNvPr id="5" name="Rectangle: Rounded Corners 4"/>
              <p:cNvSpPr/>
              <p:nvPr/>
            </p:nvSpPr>
            <p:spPr>
              <a:xfrm>
                <a:off x="762000" y="2133600"/>
                <a:ext cx="4133850" cy="4344576"/>
              </a:xfrm>
              <a:prstGeom prst="roundRect">
                <a:avLst/>
              </a:prstGeom>
              <a:solidFill>
                <a:schemeClr val="bg1"/>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Cloud 8"/>
              <p:cNvSpPr/>
              <p:nvPr/>
            </p:nvSpPr>
            <p:spPr>
              <a:xfrm rot="154799">
                <a:off x="1123951" y="1504950"/>
                <a:ext cx="3409950" cy="1257300"/>
              </a:xfrm>
              <a:prstGeom prst="cloud">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1306931" y="1871990"/>
              <a:ext cx="30555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Mở bài trực tiếp</a:t>
              </a:r>
              <a:endParaRPr kumimoji="0" lang="en-US" sz="2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1012254" y="2867590"/>
              <a:ext cx="362502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Giới thiệu chung về cảnh:</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Tên cảnh.</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Thời điểm miêu tả.</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 name="Group 1"/>
          <p:cNvGrpSpPr/>
          <p:nvPr/>
        </p:nvGrpSpPr>
        <p:grpSpPr>
          <a:xfrm>
            <a:off x="4824831" y="1516007"/>
            <a:ext cx="6466638" cy="1335360"/>
            <a:chOff x="2298140" y="3659865"/>
            <a:chExt cx="6466638" cy="1335360"/>
          </a:xfrm>
        </p:grpSpPr>
        <p:sp>
          <p:nvSpPr>
            <p:cNvPr id="4" name="Rounded Rectangle 4"/>
            <p:cNvSpPr/>
            <p:nvPr/>
          </p:nvSpPr>
          <p:spPr>
            <a:xfrm>
              <a:off x="2298140" y="3659865"/>
              <a:ext cx="6466638" cy="1335360"/>
            </a:xfrm>
            <a:prstGeom prst="roundRect">
              <a:avLst/>
            </a:prstGeom>
            <a:solidFill>
              <a:srgbClr val="FFDFC1"/>
            </a:solidFill>
            <a:ln>
              <a:solidFill>
                <a:srgbClr val="FF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Arial" panose="020B0604020202020204" pitchFamily="34" charset="0"/>
                  <a:cs typeface="Arial" panose="020B0604020202020204" pitchFamily="34" charset="0"/>
                </a:rPr>
                <a:t>	</a:t>
              </a:r>
              <a:r>
                <a:rPr lang="vi-VN" sz="2800" b="1">
                  <a:solidFill>
                    <a:schemeClr val="tx1"/>
                  </a:solidFill>
                  <a:latin typeface="Arial" panose="020B0604020202020204" pitchFamily="34" charset="0"/>
                  <a:cs typeface="Arial" panose="020B0604020202020204" pitchFamily="34" charset="0"/>
                </a:rPr>
                <a:t>Chúng tôi đến thăm quê Bác </a:t>
              </a:r>
              <a:r>
                <a:rPr lang="en-US" sz="2800" b="1">
                  <a:solidFill>
                    <a:schemeClr val="tx1"/>
                  </a:solidFill>
                  <a:latin typeface="Arial" panose="020B0604020202020204" pitchFamily="34" charset="0"/>
                  <a:cs typeface="Arial" panose="020B0604020202020204" pitchFamily="34" charset="0"/>
                </a:rPr>
                <a:t>	</a:t>
              </a:r>
              <a:r>
                <a:rPr lang="vi-VN" sz="2800" b="1">
                  <a:solidFill>
                    <a:schemeClr val="tx1"/>
                  </a:solidFill>
                  <a:latin typeface="Arial" panose="020B0604020202020204" pitchFamily="34" charset="0"/>
                  <a:cs typeface="Arial" panose="020B0604020202020204" pitchFamily="34" charset="0"/>
                </a:rPr>
                <a:t>vào một ngày nắng đẹp.</a:t>
              </a:r>
              <a:r>
                <a:rPr lang="en-US" sz="2800" b="1">
                  <a:solidFill>
                    <a:schemeClr val="tx1"/>
                  </a:solidFill>
                  <a:latin typeface="Arial" panose="020B0604020202020204" pitchFamily="34" charset="0"/>
                  <a:cs typeface="Arial" panose="020B0604020202020204" pitchFamily="34" charset="0"/>
                </a:rPr>
                <a:t>						</a:t>
              </a:r>
              <a:r>
                <a:rPr lang="vi-VN" sz="2400" b="1" i="1">
                  <a:solidFill>
                    <a:schemeClr val="tx1"/>
                  </a:solidFill>
                  <a:latin typeface="Arial" panose="020B0604020202020204" pitchFamily="34" charset="0"/>
                  <a:cs typeface="Arial" panose="020B0604020202020204" pitchFamily="34" charset="0"/>
                </a:rPr>
                <a:t>Anh Thư</a:t>
              </a:r>
              <a:endParaRPr lang="en-US" sz="2800" b="1" i="1">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39440" y="3897777"/>
              <a:ext cx="859536" cy="859536"/>
            </a:xfrm>
            <a:prstGeom prst="rect">
              <a:avLst/>
            </a:prstGeom>
          </p:spPr>
        </p:pic>
      </p:grpSp>
      <p:grpSp>
        <p:nvGrpSpPr>
          <p:cNvPr id="11" name="Group 10"/>
          <p:cNvGrpSpPr/>
          <p:nvPr/>
        </p:nvGrpSpPr>
        <p:grpSpPr>
          <a:xfrm>
            <a:off x="4711100" y="3501611"/>
            <a:ext cx="6466638" cy="1353072"/>
            <a:chOff x="2663918" y="1092481"/>
            <a:chExt cx="6466638" cy="1353072"/>
          </a:xfrm>
        </p:grpSpPr>
        <p:sp>
          <p:nvSpPr>
            <p:cNvPr id="12" name="Rounded Rectangle 3"/>
            <p:cNvSpPr/>
            <p:nvPr/>
          </p:nvSpPr>
          <p:spPr>
            <a:xfrm>
              <a:off x="2663918" y="1092481"/>
              <a:ext cx="6466638" cy="1353072"/>
            </a:xfrm>
            <a:prstGeom prst="roundRect">
              <a:avLst/>
            </a:prstGeom>
            <a:solidFill>
              <a:srgbClr val="FDFFB7"/>
            </a:solidFill>
            <a:ln>
              <a:solidFill>
                <a:srgbClr val="FD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Ngày chưa tắt hẳn, trăng đã lên rồi.</a:t>
              </a:r>
              <a:endParaRPr kumimoji="0" lang="vi-VN"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371600" marR="0" lvl="3"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4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Thạch Lam</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18" y="1270909"/>
              <a:ext cx="862400" cy="86240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450" decel="100000" fill="hold"/>
                                        <p:tgtEl>
                                          <p:spTgt spid="2"/>
                                        </p:tgtEl>
                                        <p:attrNameLst>
                                          <p:attrName>ppt_y</p:attrName>
                                        </p:attrNameLst>
                                      </p:cBhvr>
                                      <p:tavLst>
                                        <p:tav tm="0">
                                          <p:val>
                                            <p:strVal val="#ppt_y+1"/>
                                          </p:val>
                                        </p:tav>
                                        <p:tav tm="100000">
                                          <p:val>
                                            <p:strVal val="#ppt_y-.03"/>
                                          </p:val>
                                        </p:tav>
                                      </p:tavLst>
                                    </p:anim>
                                    <p:anim calcmode="lin" valueType="num">
                                      <p:cBhvr>
                                        <p:cTn id="17" dur="1" accel="100000" fill="hold">
                                          <p:stCondLst>
                                            <p:cond delay="499"/>
                                          </p:stCondLst>
                                        </p:cTn>
                                        <p:tgtEl>
                                          <p:spTgt spid="2"/>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37"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450" decel="100000" fill="hold"/>
                                        <p:tgtEl>
                                          <p:spTgt spid="11"/>
                                        </p:tgtEl>
                                        <p:attrNameLst>
                                          <p:attrName>ppt_y</p:attrName>
                                        </p:attrNameLst>
                                      </p:cBhvr>
                                      <p:tavLst>
                                        <p:tav tm="0">
                                          <p:val>
                                            <p:strVal val="#ppt_y+1"/>
                                          </p:val>
                                        </p:tav>
                                        <p:tav tm="100000">
                                          <p:val>
                                            <p:strVal val="#ppt_y-.03"/>
                                          </p:val>
                                        </p:tav>
                                      </p:tavLst>
                                    </p:anim>
                                    <p:anim calcmode="lin" valueType="num">
                                      <p:cBhvr>
                                        <p:cTn id="24" dur="1" accel="100000" fill="hold">
                                          <p:stCondLst>
                                            <p:cond delay="499"/>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3383</Words>
  <Application>WPS Presentation</Application>
  <PresentationFormat>Widescreen</PresentationFormat>
  <Paragraphs>181</Paragraphs>
  <Slides>28</Slides>
  <Notes>0</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28</vt:i4>
      </vt:variant>
    </vt:vector>
  </HeadingPairs>
  <TitlesOfParts>
    <vt:vector size="51" baseType="lpstr">
      <vt:lpstr>Arial</vt:lpstr>
      <vt:lpstr>SimSun</vt:lpstr>
      <vt:lpstr>Wingdings</vt:lpstr>
      <vt:lpstr>Arial</vt:lpstr>
      <vt:lpstr>UVN Banh Mi</vt:lpstr>
      <vt:lpstr>Segoe Print</vt:lpstr>
      <vt:lpstr>LNTH-Hoa Nho LNTH</vt:lpstr>
      <vt:lpstr>ArialMT</vt:lpstr>
      <vt:lpstr>Arial-BoldItalicMT</vt:lpstr>
      <vt:lpstr>Aptos</vt:lpstr>
      <vt:lpstr>Segoe UI</vt:lpstr>
      <vt:lpstr>Microsoft YaHei</vt:lpstr>
      <vt:lpstr>Arial Unicode MS</vt:lpstr>
      <vt:lpstr>Aptos Display</vt:lpstr>
      <vt:lpstr>Segoe UI Variable Display</vt:lpstr>
      <vt:lpstr>Calibri</vt:lpstr>
      <vt:lpstr>SVN-Apple</vt:lpstr>
      <vt:lpstr>Aptos Display</vt:lpstr>
      <vt:lpstr>LNTH-LuoLuoNotangYuanTi 1</vt:lpstr>
      <vt:lpstr>#9Slide03 Arima Madurai ExtraBo</vt:lpstr>
      <vt:lpstr>Times New Roman</vt:lpstr>
      <vt:lpstr>Yu Gothic</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16</cp:revision>
  <dcterms:created xsi:type="dcterms:W3CDTF">2023-07-15T14:20:00Z</dcterms:created>
  <dcterms:modified xsi:type="dcterms:W3CDTF">2025-10-06T07:17:17Z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42E556C21D0141A58FCE4B3D9205B343_12</vt:lpwstr>
  </property>
  <property fmtid="{D5CDD505-2E9C-101B-9397-08002B2CF9AE}" pid="3" name="KSOProductBuildVer">
    <vt:lpwstr>1033-12.2.0.22549</vt:lpwstr>
  </property>
</Properties>
</file>