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5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60" r:id="rId5"/>
    <p:sldId id="279" r:id="rId6"/>
    <p:sldId id="280" r:id="rId7"/>
    <p:sldId id="278" r:id="rId8"/>
    <p:sldId id="265" r:id="rId9"/>
    <p:sldId id="283" r:id="rId10"/>
    <p:sldId id="281" r:id="rId11"/>
    <p:sldId id="284" r:id="rId12"/>
    <p:sldId id="274" r:id="rId13"/>
    <p:sldId id="282" r:id="rId14"/>
    <p:sldId id="276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98BFF"/>
    <a:srgbClr val="FF0066"/>
    <a:srgbClr val="FFCCFF"/>
    <a:srgbClr val="41A4A9"/>
    <a:srgbClr val="FED80D"/>
    <a:srgbClr val="66FF66"/>
    <a:srgbClr val="FFF2CC"/>
    <a:srgbClr val="FFE5FF"/>
    <a:srgbClr val="F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3294-65D8-49B0-9048-9A33BC8962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1172-AA8B-471E-A40D-D9F554FA8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3294-65D8-49B0-9048-9A33BC896251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790" y="1825625"/>
            <a:ext cx="1963220" cy="19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t="62728"/>
          <a:stretch>
            <a:fillRect/>
          </a:stretch>
        </p:blipFill>
        <p:spPr>
          <a:xfrm>
            <a:off x="9542419" y="4129670"/>
            <a:ext cx="2595499" cy="2741277"/>
          </a:xfrm>
          <a:custGeom>
            <a:avLst/>
            <a:gdLst>
              <a:gd name="connsiteX0" fmla="*/ 1311526 w 2581857"/>
              <a:gd name="connsiteY0" fmla="*/ 0 h 2556135"/>
              <a:gd name="connsiteX1" fmla="*/ 1559505 w 2581857"/>
              <a:gd name="connsiteY1" fmla="*/ 234045 h 2556135"/>
              <a:gd name="connsiteX2" fmla="*/ 2581857 w 2581857"/>
              <a:gd name="connsiteY2" fmla="*/ 234045 h 2556135"/>
              <a:gd name="connsiteX3" fmla="*/ 2581857 w 2581857"/>
              <a:gd name="connsiteY3" fmla="*/ 2556135 h 2556135"/>
              <a:gd name="connsiteX4" fmla="*/ 0 w 2581857"/>
              <a:gd name="connsiteY4" fmla="*/ 2556135 h 2556135"/>
              <a:gd name="connsiteX5" fmla="*/ 0 w 2581857"/>
              <a:gd name="connsiteY5" fmla="*/ 1553209 h 2556135"/>
              <a:gd name="connsiteX6" fmla="*/ 18233 w 2581857"/>
              <a:gd name="connsiteY6" fmla="*/ 1551475 h 2556135"/>
              <a:gd name="connsiteX7" fmla="*/ 216235 w 2581857"/>
              <a:gd name="connsiteY7" fmla="*/ 1322184 h 2556135"/>
              <a:gd name="connsiteX8" fmla="*/ 18233 w 2581857"/>
              <a:gd name="connsiteY8" fmla="*/ 1092895 h 2556135"/>
              <a:gd name="connsiteX9" fmla="*/ 0 w 2581857"/>
              <a:gd name="connsiteY9" fmla="*/ 1091160 h 2556135"/>
              <a:gd name="connsiteX10" fmla="*/ 0 w 2581857"/>
              <a:gd name="connsiteY10" fmla="*/ 234045 h 2556135"/>
              <a:gd name="connsiteX11" fmla="*/ 1063548 w 2581857"/>
              <a:gd name="connsiteY11" fmla="*/ 234045 h 2556135"/>
              <a:gd name="connsiteX12" fmla="*/ 1311526 w 2581857"/>
              <a:gd name="connsiteY12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1857" h="2556135">
                <a:moveTo>
                  <a:pt x="1311526" y="0"/>
                </a:moveTo>
                <a:cubicBezTo>
                  <a:pt x="1448481" y="0"/>
                  <a:pt x="1559505" y="104786"/>
                  <a:pt x="1559505" y="234045"/>
                </a:cubicBezTo>
                <a:lnTo>
                  <a:pt x="2581857" y="234045"/>
                </a:lnTo>
                <a:lnTo>
                  <a:pt x="2581857" y="2556135"/>
                </a:lnTo>
                <a:lnTo>
                  <a:pt x="0" y="2556135"/>
                </a:lnTo>
                <a:lnTo>
                  <a:pt x="0" y="1553209"/>
                </a:lnTo>
                <a:lnTo>
                  <a:pt x="18233" y="1551475"/>
                </a:lnTo>
                <a:cubicBezTo>
                  <a:pt x="131233" y="1529651"/>
                  <a:pt x="216235" y="1435287"/>
                  <a:pt x="216235" y="1322184"/>
                </a:cubicBezTo>
                <a:cubicBezTo>
                  <a:pt x="216235" y="1209083"/>
                  <a:pt x="131233" y="1114719"/>
                  <a:pt x="18233" y="1092895"/>
                </a:cubicBezTo>
                <a:lnTo>
                  <a:pt x="0" y="1091160"/>
                </a:lnTo>
                <a:lnTo>
                  <a:pt x="0" y="234045"/>
                </a:lnTo>
                <a:lnTo>
                  <a:pt x="1063548" y="234045"/>
                </a:lnTo>
                <a:cubicBezTo>
                  <a:pt x="1063548" y="104786"/>
                  <a:pt x="1174571" y="0"/>
                  <a:pt x="1311526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5" name="Hình ảnh 4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r="78292" b="66699"/>
          <a:stretch>
            <a:fillRect/>
          </a:stretch>
        </p:blipFill>
        <p:spPr>
          <a:xfrm>
            <a:off x="13893" y="0"/>
            <a:ext cx="2646681" cy="2275840"/>
          </a:xfrm>
          <a:custGeom>
            <a:avLst/>
            <a:gdLst>
              <a:gd name="connsiteX0" fmla="*/ 0 w 2646681"/>
              <a:gd name="connsiteY0" fmla="*/ 0 h 2275840"/>
              <a:gd name="connsiteX1" fmla="*/ 2418080 w 2646681"/>
              <a:gd name="connsiteY1" fmla="*/ 0 h 2275840"/>
              <a:gd name="connsiteX2" fmla="*/ 2418080 w 2646681"/>
              <a:gd name="connsiteY2" fmla="*/ 834225 h 2275840"/>
              <a:gd name="connsiteX3" fmla="*/ 2646681 w 2646681"/>
              <a:gd name="connsiteY3" fmla="*/ 1062825 h 2275840"/>
              <a:gd name="connsiteX4" fmla="*/ 2418080 w 2646681"/>
              <a:gd name="connsiteY4" fmla="*/ 1291425 h 2275840"/>
              <a:gd name="connsiteX5" fmla="*/ 2418080 w 2646681"/>
              <a:gd name="connsiteY5" fmla="*/ 2275840 h 2275840"/>
              <a:gd name="connsiteX6" fmla="*/ 1437620 w 2646681"/>
              <a:gd name="connsiteY6" fmla="*/ 2275840 h 2275840"/>
              <a:gd name="connsiteX7" fmla="*/ 1437642 w 2646681"/>
              <a:gd name="connsiteY7" fmla="*/ 2275620 h 2275840"/>
              <a:gd name="connsiteX8" fmla="*/ 1209041 w 2646681"/>
              <a:gd name="connsiteY8" fmla="*/ 2047020 h 2275840"/>
              <a:gd name="connsiteX9" fmla="*/ 980440 w 2646681"/>
              <a:gd name="connsiteY9" fmla="*/ 2275620 h 2275840"/>
              <a:gd name="connsiteX10" fmla="*/ 980462 w 2646681"/>
              <a:gd name="connsiteY10" fmla="*/ 2275840 h 2275840"/>
              <a:gd name="connsiteX11" fmla="*/ 0 w 2646681"/>
              <a:gd name="connsiteY11" fmla="*/ 2275840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6681" h="2275840">
                <a:moveTo>
                  <a:pt x="0" y="0"/>
                </a:moveTo>
                <a:lnTo>
                  <a:pt x="2418080" y="0"/>
                </a:lnTo>
                <a:lnTo>
                  <a:pt x="2418080" y="834225"/>
                </a:lnTo>
                <a:cubicBezTo>
                  <a:pt x="2544333" y="834225"/>
                  <a:pt x="2646681" y="936573"/>
                  <a:pt x="2646681" y="1062825"/>
                </a:cubicBezTo>
                <a:cubicBezTo>
                  <a:pt x="2646681" y="1189077"/>
                  <a:pt x="2544333" y="1291425"/>
                  <a:pt x="2418080" y="1291425"/>
                </a:cubicBezTo>
                <a:lnTo>
                  <a:pt x="2418080" y="2275840"/>
                </a:lnTo>
                <a:lnTo>
                  <a:pt x="1437620" y="2275840"/>
                </a:lnTo>
                <a:lnTo>
                  <a:pt x="1437642" y="2275620"/>
                </a:lnTo>
                <a:cubicBezTo>
                  <a:pt x="1437642" y="2149368"/>
                  <a:pt x="1335294" y="2047020"/>
                  <a:pt x="1209041" y="2047020"/>
                </a:cubicBezTo>
                <a:cubicBezTo>
                  <a:pt x="1082788" y="2047020"/>
                  <a:pt x="980440" y="2149368"/>
                  <a:pt x="980440" y="2275620"/>
                </a:cubicBezTo>
                <a:lnTo>
                  <a:pt x="980462" y="2275840"/>
                </a:lnTo>
                <a:lnTo>
                  <a:pt x="0" y="2275840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6" name="Hình ảnh 5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116" r="58472" b="63369"/>
          <a:stretch>
            <a:fillRect/>
          </a:stretch>
        </p:blipFill>
        <p:spPr>
          <a:xfrm>
            <a:off x="2410158" y="2929"/>
            <a:ext cx="2646681" cy="2504220"/>
          </a:xfrm>
          <a:custGeom>
            <a:avLst/>
            <a:gdLst>
              <a:gd name="connsiteX0" fmla="*/ 0 w 2646681"/>
              <a:gd name="connsiteY0" fmla="*/ 0 h 2504220"/>
              <a:gd name="connsiteX1" fmla="*/ 2418081 w 2646681"/>
              <a:gd name="connsiteY1" fmla="*/ 0 h 2504220"/>
              <a:gd name="connsiteX2" fmla="*/ 2418081 w 2646681"/>
              <a:gd name="connsiteY2" fmla="*/ 834225 h 2504220"/>
              <a:gd name="connsiteX3" fmla="*/ 2646681 w 2646681"/>
              <a:gd name="connsiteY3" fmla="*/ 1062825 h 2504220"/>
              <a:gd name="connsiteX4" fmla="*/ 2418081 w 2646681"/>
              <a:gd name="connsiteY4" fmla="*/ 1291425 h 2504220"/>
              <a:gd name="connsiteX5" fmla="*/ 2418081 w 2646681"/>
              <a:gd name="connsiteY5" fmla="*/ 2275840 h 2504220"/>
              <a:gd name="connsiteX6" fmla="*/ 1437620 w 2646681"/>
              <a:gd name="connsiteY6" fmla="*/ 2275840 h 2504220"/>
              <a:gd name="connsiteX7" fmla="*/ 1432998 w 2646681"/>
              <a:gd name="connsiteY7" fmla="*/ 2321691 h 2504220"/>
              <a:gd name="connsiteX8" fmla="*/ 1209041 w 2646681"/>
              <a:gd name="connsiteY8" fmla="*/ 2504220 h 2504220"/>
              <a:gd name="connsiteX9" fmla="*/ 985084 w 2646681"/>
              <a:gd name="connsiteY9" fmla="*/ 2321691 h 2504220"/>
              <a:gd name="connsiteX10" fmla="*/ 980462 w 2646681"/>
              <a:gd name="connsiteY10" fmla="*/ 2275840 h 2504220"/>
              <a:gd name="connsiteX11" fmla="*/ 0 w 2646681"/>
              <a:gd name="connsiteY11" fmla="*/ 2275840 h 2504220"/>
              <a:gd name="connsiteX12" fmla="*/ 0 w 2646681"/>
              <a:gd name="connsiteY12" fmla="*/ 1291425 h 2504220"/>
              <a:gd name="connsiteX13" fmla="*/ 1 w 2646681"/>
              <a:gd name="connsiteY13" fmla="*/ 1291425 h 2504220"/>
              <a:gd name="connsiteX14" fmla="*/ 228602 w 2646681"/>
              <a:gd name="connsiteY14" fmla="*/ 1062825 h 2504220"/>
              <a:gd name="connsiteX15" fmla="*/ 1 w 2646681"/>
              <a:gd name="connsiteY15" fmla="*/ 834225 h 2504220"/>
              <a:gd name="connsiteX16" fmla="*/ 0 w 2646681"/>
              <a:gd name="connsiteY16" fmla="*/ 834225 h 25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6681" h="2504220">
                <a:moveTo>
                  <a:pt x="0" y="0"/>
                </a:moveTo>
                <a:lnTo>
                  <a:pt x="2418081" y="0"/>
                </a:lnTo>
                <a:lnTo>
                  <a:pt x="2418081" y="834225"/>
                </a:lnTo>
                <a:cubicBezTo>
                  <a:pt x="2544334" y="834225"/>
                  <a:pt x="2646681" y="936573"/>
                  <a:pt x="2646681" y="1062825"/>
                </a:cubicBezTo>
                <a:cubicBezTo>
                  <a:pt x="2646681" y="1189077"/>
                  <a:pt x="2544334" y="1291425"/>
                  <a:pt x="2418081" y="1291425"/>
                </a:cubicBezTo>
                <a:lnTo>
                  <a:pt x="2418081" y="2275840"/>
                </a:lnTo>
                <a:lnTo>
                  <a:pt x="1437620" y="2275840"/>
                </a:lnTo>
                <a:lnTo>
                  <a:pt x="1432998" y="2321691"/>
                </a:lnTo>
                <a:cubicBezTo>
                  <a:pt x="1411682" y="2425860"/>
                  <a:pt x="1319512" y="2504220"/>
                  <a:pt x="1209041" y="2504220"/>
                </a:cubicBezTo>
                <a:cubicBezTo>
                  <a:pt x="1098570" y="2504220"/>
                  <a:pt x="1006401" y="2425860"/>
                  <a:pt x="985084" y="2321691"/>
                </a:cubicBezTo>
                <a:lnTo>
                  <a:pt x="980462" y="2275840"/>
                </a:lnTo>
                <a:lnTo>
                  <a:pt x="0" y="2275840"/>
                </a:lnTo>
                <a:lnTo>
                  <a:pt x="0" y="1291425"/>
                </a:lnTo>
                <a:lnTo>
                  <a:pt x="1" y="1291425"/>
                </a:lnTo>
                <a:cubicBezTo>
                  <a:pt x="126254" y="1291425"/>
                  <a:pt x="228602" y="1189077"/>
                  <a:pt x="228602" y="1062825"/>
                </a:cubicBezTo>
                <a:cubicBezTo>
                  <a:pt x="228602" y="936573"/>
                  <a:pt x="126254" y="834225"/>
                  <a:pt x="1" y="834225"/>
                </a:cubicBezTo>
                <a:lnTo>
                  <a:pt x="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7" name="Hình ảnh 6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77" r="38977" b="63407"/>
          <a:stretch>
            <a:fillRect/>
          </a:stretch>
        </p:blipFill>
        <p:spPr>
          <a:xfrm>
            <a:off x="4820321" y="10558"/>
            <a:ext cx="2646680" cy="2504220"/>
          </a:xfrm>
          <a:custGeom>
            <a:avLst/>
            <a:gdLst>
              <a:gd name="connsiteX0" fmla="*/ 0 w 2646680"/>
              <a:gd name="connsiteY0" fmla="*/ 0 h 2504220"/>
              <a:gd name="connsiteX1" fmla="*/ 2418080 w 2646680"/>
              <a:gd name="connsiteY1" fmla="*/ 0 h 2504220"/>
              <a:gd name="connsiteX2" fmla="*/ 2418080 w 2646680"/>
              <a:gd name="connsiteY2" fmla="*/ 834225 h 2504220"/>
              <a:gd name="connsiteX3" fmla="*/ 2646680 w 2646680"/>
              <a:gd name="connsiteY3" fmla="*/ 1062825 h 2504220"/>
              <a:gd name="connsiteX4" fmla="*/ 2418080 w 2646680"/>
              <a:gd name="connsiteY4" fmla="*/ 1291425 h 2504220"/>
              <a:gd name="connsiteX5" fmla="*/ 2418080 w 2646680"/>
              <a:gd name="connsiteY5" fmla="*/ 2275840 h 2504220"/>
              <a:gd name="connsiteX6" fmla="*/ 1437620 w 2646680"/>
              <a:gd name="connsiteY6" fmla="*/ 2275840 h 2504220"/>
              <a:gd name="connsiteX7" fmla="*/ 1432998 w 2646680"/>
              <a:gd name="connsiteY7" fmla="*/ 2321691 h 2504220"/>
              <a:gd name="connsiteX8" fmla="*/ 1209041 w 2646680"/>
              <a:gd name="connsiteY8" fmla="*/ 2504220 h 2504220"/>
              <a:gd name="connsiteX9" fmla="*/ 985084 w 2646680"/>
              <a:gd name="connsiteY9" fmla="*/ 2321691 h 2504220"/>
              <a:gd name="connsiteX10" fmla="*/ 980462 w 2646680"/>
              <a:gd name="connsiteY10" fmla="*/ 2275840 h 2504220"/>
              <a:gd name="connsiteX11" fmla="*/ 0 w 2646680"/>
              <a:gd name="connsiteY11" fmla="*/ 2275840 h 2504220"/>
              <a:gd name="connsiteX12" fmla="*/ 0 w 2646680"/>
              <a:gd name="connsiteY12" fmla="*/ 1291425 h 2504220"/>
              <a:gd name="connsiteX13" fmla="*/ 1 w 2646680"/>
              <a:gd name="connsiteY13" fmla="*/ 1291425 h 2504220"/>
              <a:gd name="connsiteX14" fmla="*/ 228602 w 2646680"/>
              <a:gd name="connsiteY14" fmla="*/ 1062825 h 2504220"/>
              <a:gd name="connsiteX15" fmla="*/ 1 w 2646680"/>
              <a:gd name="connsiteY15" fmla="*/ 834225 h 2504220"/>
              <a:gd name="connsiteX16" fmla="*/ 0 w 2646680"/>
              <a:gd name="connsiteY16" fmla="*/ 834225 h 25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6680" h="2504220">
                <a:moveTo>
                  <a:pt x="0" y="0"/>
                </a:moveTo>
                <a:lnTo>
                  <a:pt x="2418080" y="0"/>
                </a:lnTo>
                <a:lnTo>
                  <a:pt x="2418080" y="834225"/>
                </a:lnTo>
                <a:cubicBezTo>
                  <a:pt x="2544332" y="834225"/>
                  <a:pt x="2646680" y="936573"/>
                  <a:pt x="2646680" y="1062825"/>
                </a:cubicBezTo>
                <a:cubicBezTo>
                  <a:pt x="2646680" y="1189077"/>
                  <a:pt x="2544332" y="1291425"/>
                  <a:pt x="2418080" y="1291425"/>
                </a:cubicBezTo>
                <a:lnTo>
                  <a:pt x="2418080" y="2275840"/>
                </a:lnTo>
                <a:lnTo>
                  <a:pt x="1437620" y="2275840"/>
                </a:lnTo>
                <a:lnTo>
                  <a:pt x="1432998" y="2321691"/>
                </a:lnTo>
                <a:cubicBezTo>
                  <a:pt x="1411682" y="2425860"/>
                  <a:pt x="1319512" y="2504220"/>
                  <a:pt x="1209041" y="2504220"/>
                </a:cubicBezTo>
                <a:cubicBezTo>
                  <a:pt x="1098570" y="2504220"/>
                  <a:pt x="1006401" y="2425860"/>
                  <a:pt x="985084" y="2321691"/>
                </a:cubicBezTo>
                <a:lnTo>
                  <a:pt x="980462" y="2275840"/>
                </a:lnTo>
                <a:lnTo>
                  <a:pt x="0" y="2275840"/>
                </a:lnTo>
                <a:lnTo>
                  <a:pt x="0" y="1291425"/>
                </a:lnTo>
                <a:lnTo>
                  <a:pt x="1" y="1291425"/>
                </a:lnTo>
                <a:cubicBezTo>
                  <a:pt x="126254" y="1291425"/>
                  <a:pt x="228602" y="1189077"/>
                  <a:pt x="228602" y="1062825"/>
                </a:cubicBezTo>
                <a:cubicBezTo>
                  <a:pt x="228602" y="936573"/>
                  <a:pt x="126254" y="834225"/>
                  <a:pt x="1" y="834225"/>
                </a:cubicBezTo>
                <a:lnTo>
                  <a:pt x="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8" name="Hình ảnh 7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4" r="19158" b="66815"/>
          <a:stretch>
            <a:fillRect/>
          </a:stretch>
        </p:blipFill>
        <p:spPr>
          <a:xfrm>
            <a:off x="7216586" y="10558"/>
            <a:ext cx="2646682" cy="2275840"/>
          </a:xfrm>
          <a:custGeom>
            <a:avLst/>
            <a:gdLst>
              <a:gd name="connsiteX0" fmla="*/ 0 w 2646682"/>
              <a:gd name="connsiteY0" fmla="*/ 0 h 2275840"/>
              <a:gd name="connsiteX1" fmla="*/ 2418080 w 2646682"/>
              <a:gd name="connsiteY1" fmla="*/ 0 h 2275840"/>
              <a:gd name="connsiteX2" fmla="*/ 2418080 w 2646682"/>
              <a:gd name="connsiteY2" fmla="*/ 834225 h 2275840"/>
              <a:gd name="connsiteX3" fmla="*/ 2646682 w 2646682"/>
              <a:gd name="connsiteY3" fmla="*/ 1062825 h 2275840"/>
              <a:gd name="connsiteX4" fmla="*/ 2418080 w 2646682"/>
              <a:gd name="connsiteY4" fmla="*/ 1291425 h 2275840"/>
              <a:gd name="connsiteX5" fmla="*/ 2418080 w 2646682"/>
              <a:gd name="connsiteY5" fmla="*/ 2275840 h 2275840"/>
              <a:gd name="connsiteX6" fmla="*/ 1437620 w 2646682"/>
              <a:gd name="connsiteY6" fmla="*/ 2275840 h 2275840"/>
              <a:gd name="connsiteX7" fmla="*/ 1437644 w 2646682"/>
              <a:gd name="connsiteY7" fmla="*/ 2275620 h 2275840"/>
              <a:gd name="connsiteX8" fmla="*/ 1209042 w 2646682"/>
              <a:gd name="connsiteY8" fmla="*/ 2047020 h 2275840"/>
              <a:gd name="connsiteX9" fmla="*/ 980440 w 2646682"/>
              <a:gd name="connsiteY9" fmla="*/ 2275620 h 2275840"/>
              <a:gd name="connsiteX10" fmla="*/ 980464 w 2646682"/>
              <a:gd name="connsiteY10" fmla="*/ 2275840 h 2275840"/>
              <a:gd name="connsiteX11" fmla="*/ 0 w 2646682"/>
              <a:gd name="connsiteY11" fmla="*/ 2275840 h 2275840"/>
              <a:gd name="connsiteX12" fmla="*/ 0 w 2646682"/>
              <a:gd name="connsiteY12" fmla="*/ 1291425 h 2275840"/>
              <a:gd name="connsiteX13" fmla="*/ 2 w 2646682"/>
              <a:gd name="connsiteY13" fmla="*/ 1291425 h 2275840"/>
              <a:gd name="connsiteX14" fmla="*/ 228604 w 2646682"/>
              <a:gd name="connsiteY14" fmla="*/ 1062825 h 2275840"/>
              <a:gd name="connsiteX15" fmla="*/ 2 w 2646682"/>
              <a:gd name="connsiteY15" fmla="*/ 834225 h 2275840"/>
              <a:gd name="connsiteX16" fmla="*/ 0 w 2646682"/>
              <a:gd name="connsiteY16" fmla="*/ 834225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6682" h="2275840">
                <a:moveTo>
                  <a:pt x="0" y="0"/>
                </a:moveTo>
                <a:lnTo>
                  <a:pt x="2418080" y="0"/>
                </a:lnTo>
                <a:lnTo>
                  <a:pt x="2418080" y="834225"/>
                </a:lnTo>
                <a:cubicBezTo>
                  <a:pt x="2544334" y="834225"/>
                  <a:pt x="2646682" y="936573"/>
                  <a:pt x="2646682" y="1062825"/>
                </a:cubicBezTo>
                <a:cubicBezTo>
                  <a:pt x="2646682" y="1189077"/>
                  <a:pt x="2544334" y="1291425"/>
                  <a:pt x="2418080" y="1291425"/>
                </a:cubicBezTo>
                <a:lnTo>
                  <a:pt x="2418080" y="2275840"/>
                </a:lnTo>
                <a:lnTo>
                  <a:pt x="1437620" y="2275840"/>
                </a:lnTo>
                <a:lnTo>
                  <a:pt x="1437644" y="2275620"/>
                </a:lnTo>
                <a:cubicBezTo>
                  <a:pt x="1437644" y="2149368"/>
                  <a:pt x="1335296" y="2047020"/>
                  <a:pt x="1209042" y="2047020"/>
                </a:cubicBezTo>
                <a:cubicBezTo>
                  <a:pt x="1082788" y="2047020"/>
                  <a:pt x="980440" y="2149368"/>
                  <a:pt x="980440" y="2275620"/>
                </a:cubicBezTo>
                <a:lnTo>
                  <a:pt x="980464" y="2275840"/>
                </a:lnTo>
                <a:lnTo>
                  <a:pt x="0" y="2275840"/>
                </a:lnTo>
                <a:lnTo>
                  <a:pt x="0" y="1291425"/>
                </a:lnTo>
                <a:lnTo>
                  <a:pt x="2" y="1291425"/>
                </a:lnTo>
                <a:cubicBezTo>
                  <a:pt x="126256" y="1291425"/>
                  <a:pt x="228604" y="1189077"/>
                  <a:pt x="228604" y="1062825"/>
                </a:cubicBezTo>
                <a:cubicBezTo>
                  <a:pt x="228604" y="936573"/>
                  <a:pt x="126256" y="834225"/>
                  <a:pt x="2" y="834225"/>
                </a:cubicBezTo>
                <a:lnTo>
                  <a:pt x="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9" name="Hình ảnh 8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b="66815"/>
          <a:stretch>
            <a:fillRect/>
          </a:stretch>
        </p:blipFill>
        <p:spPr>
          <a:xfrm>
            <a:off x="9578071" y="0"/>
            <a:ext cx="2600036" cy="2275840"/>
          </a:xfrm>
          <a:custGeom>
            <a:avLst/>
            <a:gdLst>
              <a:gd name="connsiteX0" fmla="*/ 0 w 2581859"/>
              <a:gd name="connsiteY0" fmla="*/ 0 h 2275840"/>
              <a:gd name="connsiteX1" fmla="*/ 2581859 w 2581859"/>
              <a:gd name="connsiteY1" fmla="*/ 0 h 2275840"/>
              <a:gd name="connsiteX2" fmla="*/ 2581859 w 2581859"/>
              <a:gd name="connsiteY2" fmla="*/ 2275840 h 2275840"/>
              <a:gd name="connsiteX3" fmla="*/ 1559481 w 2581859"/>
              <a:gd name="connsiteY3" fmla="*/ 2275840 h 2275840"/>
              <a:gd name="connsiteX4" fmla="*/ 1559505 w 2581859"/>
              <a:gd name="connsiteY4" fmla="*/ 2275620 h 2275840"/>
              <a:gd name="connsiteX5" fmla="*/ 1311527 w 2581859"/>
              <a:gd name="connsiteY5" fmla="*/ 2047020 h 2275840"/>
              <a:gd name="connsiteX6" fmla="*/ 1063548 w 2581859"/>
              <a:gd name="connsiteY6" fmla="*/ 2275620 h 2275840"/>
              <a:gd name="connsiteX7" fmla="*/ 1063572 w 2581859"/>
              <a:gd name="connsiteY7" fmla="*/ 2275840 h 2275840"/>
              <a:gd name="connsiteX8" fmla="*/ 0 w 2581859"/>
              <a:gd name="connsiteY8" fmla="*/ 2275840 h 2275840"/>
              <a:gd name="connsiteX9" fmla="*/ 0 w 2581859"/>
              <a:gd name="connsiteY9" fmla="*/ 1291425 h 2275840"/>
              <a:gd name="connsiteX10" fmla="*/ 1 w 2581859"/>
              <a:gd name="connsiteY10" fmla="*/ 1291425 h 2275840"/>
              <a:gd name="connsiteX11" fmla="*/ 247980 w 2581859"/>
              <a:gd name="connsiteY11" fmla="*/ 1062825 h 2275840"/>
              <a:gd name="connsiteX12" fmla="*/ 1 w 2581859"/>
              <a:gd name="connsiteY12" fmla="*/ 834225 h 2275840"/>
              <a:gd name="connsiteX13" fmla="*/ 0 w 2581859"/>
              <a:gd name="connsiteY13" fmla="*/ 834225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1859" h="2275840">
                <a:moveTo>
                  <a:pt x="0" y="0"/>
                </a:moveTo>
                <a:lnTo>
                  <a:pt x="2581859" y="0"/>
                </a:lnTo>
                <a:lnTo>
                  <a:pt x="2581859" y="2275840"/>
                </a:lnTo>
                <a:lnTo>
                  <a:pt x="1559481" y="2275840"/>
                </a:lnTo>
                <a:lnTo>
                  <a:pt x="1559505" y="2275620"/>
                </a:lnTo>
                <a:cubicBezTo>
                  <a:pt x="1559505" y="2149368"/>
                  <a:pt x="1448481" y="2047020"/>
                  <a:pt x="1311527" y="2047020"/>
                </a:cubicBezTo>
                <a:cubicBezTo>
                  <a:pt x="1174572" y="2047020"/>
                  <a:pt x="1063548" y="2149368"/>
                  <a:pt x="1063548" y="2275620"/>
                </a:cubicBezTo>
                <a:lnTo>
                  <a:pt x="1063572" y="2275840"/>
                </a:lnTo>
                <a:lnTo>
                  <a:pt x="0" y="2275840"/>
                </a:lnTo>
                <a:lnTo>
                  <a:pt x="0" y="1291425"/>
                </a:lnTo>
                <a:lnTo>
                  <a:pt x="1" y="1291425"/>
                </a:lnTo>
                <a:cubicBezTo>
                  <a:pt x="136956" y="1291425"/>
                  <a:pt x="247980" y="1189077"/>
                  <a:pt x="247980" y="1062825"/>
                </a:cubicBezTo>
                <a:cubicBezTo>
                  <a:pt x="247980" y="936573"/>
                  <a:pt x="136956" y="834225"/>
                  <a:pt x="1" y="834225"/>
                </a:cubicBezTo>
                <a:lnTo>
                  <a:pt x="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10" name="Hình ảnh 9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r="80167" b="33349"/>
          <a:stretch>
            <a:fillRect/>
          </a:stretch>
        </p:blipFill>
        <p:spPr>
          <a:xfrm>
            <a:off x="11059" y="2024189"/>
            <a:ext cx="2418080" cy="2504440"/>
          </a:xfrm>
          <a:custGeom>
            <a:avLst/>
            <a:gdLst>
              <a:gd name="connsiteX0" fmla="*/ 1209041 w 2418080"/>
              <a:gd name="connsiteY0" fmla="*/ 0 h 2504440"/>
              <a:gd name="connsiteX1" fmla="*/ 1437642 w 2418080"/>
              <a:gd name="connsiteY1" fmla="*/ 228600 h 2504440"/>
              <a:gd name="connsiteX2" fmla="*/ 2418080 w 2418080"/>
              <a:gd name="connsiteY2" fmla="*/ 228600 h 2504440"/>
              <a:gd name="connsiteX3" fmla="*/ 2418080 w 2418080"/>
              <a:gd name="connsiteY3" fmla="*/ 1062825 h 2504440"/>
              <a:gd name="connsiteX4" fmla="*/ 2189479 w 2418080"/>
              <a:gd name="connsiteY4" fmla="*/ 1291425 h 2504440"/>
              <a:gd name="connsiteX5" fmla="*/ 2418080 w 2418080"/>
              <a:gd name="connsiteY5" fmla="*/ 1520025 h 2504440"/>
              <a:gd name="connsiteX6" fmla="*/ 2418080 w 2418080"/>
              <a:gd name="connsiteY6" fmla="*/ 2504440 h 2504440"/>
              <a:gd name="connsiteX7" fmla="*/ 1437620 w 2418080"/>
              <a:gd name="connsiteY7" fmla="*/ 2504440 h 2504440"/>
              <a:gd name="connsiteX8" fmla="*/ 1437642 w 2418080"/>
              <a:gd name="connsiteY8" fmla="*/ 2504220 h 2504440"/>
              <a:gd name="connsiteX9" fmla="*/ 1209041 w 2418080"/>
              <a:gd name="connsiteY9" fmla="*/ 2275620 h 2504440"/>
              <a:gd name="connsiteX10" fmla="*/ 980440 w 2418080"/>
              <a:gd name="connsiteY10" fmla="*/ 2504220 h 2504440"/>
              <a:gd name="connsiteX11" fmla="*/ 980462 w 2418080"/>
              <a:gd name="connsiteY11" fmla="*/ 2504440 h 2504440"/>
              <a:gd name="connsiteX12" fmla="*/ 0 w 2418080"/>
              <a:gd name="connsiteY12" fmla="*/ 2504440 h 2504440"/>
              <a:gd name="connsiteX13" fmla="*/ 0 w 2418080"/>
              <a:gd name="connsiteY13" fmla="*/ 228600 h 2504440"/>
              <a:gd name="connsiteX14" fmla="*/ 980440 w 2418080"/>
              <a:gd name="connsiteY14" fmla="*/ 228600 h 2504440"/>
              <a:gd name="connsiteX15" fmla="*/ 1209041 w 2418080"/>
              <a:gd name="connsiteY15" fmla="*/ 0 h 250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18080" h="2504440">
                <a:moveTo>
                  <a:pt x="1209041" y="0"/>
                </a:moveTo>
                <a:cubicBezTo>
                  <a:pt x="1335294" y="0"/>
                  <a:pt x="1437642" y="102348"/>
                  <a:pt x="1437642" y="228600"/>
                </a:cubicBezTo>
                <a:lnTo>
                  <a:pt x="2418080" y="228600"/>
                </a:lnTo>
                <a:lnTo>
                  <a:pt x="2418080" y="1062825"/>
                </a:lnTo>
                <a:cubicBezTo>
                  <a:pt x="2291827" y="1062825"/>
                  <a:pt x="2189479" y="1165173"/>
                  <a:pt x="2189479" y="1291425"/>
                </a:cubicBezTo>
                <a:cubicBezTo>
                  <a:pt x="2189479" y="1417677"/>
                  <a:pt x="2291827" y="1520025"/>
                  <a:pt x="2418080" y="1520025"/>
                </a:cubicBezTo>
                <a:lnTo>
                  <a:pt x="2418080" y="2504440"/>
                </a:lnTo>
                <a:lnTo>
                  <a:pt x="1437620" y="2504440"/>
                </a:lnTo>
                <a:lnTo>
                  <a:pt x="1437642" y="2504220"/>
                </a:lnTo>
                <a:cubicBezTo>
                  <a:pt x="1437642" y="2377968"/>
                  <a:pt x="1335294" y="2275620"/>
                  <a:pt x="1209041" y="2275620"/>
                </a:cubicBezTo>
                <a:cubicBezTo>
                  <a:pt x="1082788" y="2275620"/>
                  <a:pt x="980440" y="2377968"/>
                  <a:pt x="980440" y="2504220"/>
                </a:cubicBezTo>
                <a:lnTo>
                  <a:pt x="980462" y="2504440"/>
                </a:lnTo>
                <a:lnTo>
                  <a:pt x="0" y="2504440"/>
                </a:lnTo>
                <a:lnTo>
                  <a:pt x="0" y="228600"/>
                </a:lnTo>
                <a:lnTo>
                  <a:pt x="980440" y="228600"/>
                </a:lnTo>
                <a:cubicBezTo>
                  <a:pt x="980440" y="102348"/>
                  <a:pt x="1082788" y="0"/>
                  <a:pt x="1209041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1" name="Hình ảnh 10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33360" r="60333" b="33455"/>
          <a:stretch>
            <a:fillRect/>
          </a:stretch>
        </p:blipFill>
        <p:spPr>
          <a:xfrm>
            <a:off x="2189463" y="2246547"/>
            <a:ext cx="2646680" cy="2275840"/>
          </a:xfrm>
          <a:custGeom>
            <a:avLst/>
            <a:gdLst>
              <a:gd name="connsiteX0" fmla="*/ 228600 w 2646680"/>
              <a:gd name="connsiteY0" fmla="*/ 0 h 2275840"/>
              <a:gd name="connsiteX1" fmla="*/ 1209040 w 2646680"/>
              <a:gd name="connsiteY1" fmla="*/ 0 h 2275840"/>
              <a:gd name="connsiteX2" fmla="*/ 1437641 w 2646680"/>
              <a:gd name="connsiteY2" fmla="*/ 228600 h 2275840"/>
              <a:gd name="connsiteX3" fmla="*/ 1666242 w 2646680"/>
              <a:gd name="connsiteY3" fmla="*/ 0 h 2275840"/>
              <a:gd name="connsiteX4" fmla="*/ 2646680 w 2646680"/>
              <a:gd name="connsiteY4" fmla="*/ 0 h 2275840"/>
              <a:gd name="connsiteX5" fmla="*/ 2646680 w 2646680"/>
              <a:gd name="connsiteY5" fmla="*/ 834225 h 2275840"/>
              <a:gd name="connsiteX6" fmla="*/ 2418080 w 2646680"/>
              <a:gd name="connsiteY6" fmla="*/ 1062825 h 2275840"/>
              <a:gd name="connsiteX7" fmla="*/ 2646680 w 2646680"/>
              <a:gd name="connsiteY7" fmla="*/ 1291425 h 2275840"/>
              <a:gd name="connsiteX8" fmla="*/ 2646680 w 2646680"/>
              <a:gd name="connsiteY8" fmla="*/ 2275840 h 2275840"/>
              <a:gd name="connsiteX9" fmla="*/ 1666220 w 2646680"/>
              <a:gd name="connsiteY9" fmla="*/ 2275840 h 2275840"/>
              <a:gd name="connsiteX10" fmla="*/ 1666242 w 2646680"/>
              <a:gd name="connsiteY10" fmla="*/ 2275620 h 2275840"/>
              <a:gd name="connsiteX11" fmla="*/ 1437641 w 2646680"/>
              <a:gd name="connsiteY11" fmla="*/ 2047020 h 2275840"/>
              <a:gd name="connsiteX12" fmla="*/ 1209040 w 2646680"/>
              <a:gd name="connsiteY12" fmla="*/ 2275620 h 2275840"/>
              <a:gd name="connsiteX13" fmla="*/ 1209062 w 2646680"/>
              <a:gd name="connsiteY13" fmla="*/ 2275840 h 2275840"/>
              <a:gd name="connsiteX14" fmla="*/ 228600 w 2646680"/>
              <a:gd name="connsiteY14" fmla="*/ 2275840 h 2275840"/>
              <a:gd name="connsiteX15" fmla="*/ 228600 w 2646680"/>
              <a:gd name="connsiteY15" fmla="*/ 1291425 h 2275840"/>
              <a:gd name="connsiteX16" fmla="*/ 182530 w 2646680"/>
              <a:gd name="connsiteY16" fmla="*/ 1286781 h 2275840"/>
              <a:gd name="connsiteX17" fmla="*/ 0 w 2646680"/>
              <a:gd name="connsiteY17" fmla="*/ 1062825 h 2275840"/>
              <a:gd name="connsiteX18" fmla="*/ 182530 w 2646680"/>
              <a:gd name="connsiteY18" fmla="*/ 838870 h 2275840"/>
              <a:gd name="connsiteX19" fmla="*/ 228600 w 2646680"/>
              <a:gd name="connsiteY19" fmla="*/ 834225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46680" h="2275840">
                <a:moveTo>
                  <a:pt x="228600" y="0"/>
                </a:moveTo>
                <a:lnTo>
                  <a:pt x="1209040" y="0"/>
                </a:lnTo>
                <a:cubicBezTo>
                  <a:pt x="1209040" y="126252"/>
                  <a:pt x="1311388" y="228600"/>
                  <a:pt x="1437641" y="228600"/>
                </a:cubicBezTo>
                <a:cubicBezTo>
                  <a:pt x="1563894" y="228600"/>
                  <a:pt x="1666242" y="126252"/>
                  <a:pt x="1666242" y="0"/>
                </a:cubicBezTo>
                <a:lnTo>
                  <a:pt x="2646680" y="0"/>
                </a:lnTo>
                <a:lnTo>
                  <a:pt x="2646680" y="834225"/>
                </a:lnTo>
                <a:cubicBezTo>
                  <a:pt x="2520428" y="834225"/>
                  <a:pt x="2418080" y="936573"/>
                  <a:pt x="2418080" y="1062825"/>
                </a:cubicBezTo>
                <a:cubicBezTo>
                  <a:pt x="2418080" y="1189077"/>
                  <a:pt x="2520428" y="1291425"/>
                  <a:pt x="2646680" y="1291425"/>
                </a:cubicBezTo>
                <a:lnTo>
                  <a:pt x="2646680" y="2275840"/>
                </a:lnTo>
                <a:lnTo>
                  <a:pt x="1666220" y="2275840"/>
                </a:lnTo>
                <a:lnTo>
                  <a:pt x="1666242" y="2275620"/>
                </a:lnTo>
                <a:cubicBezTo>
                  <a:pt x="1666242" y="2149368"/>
                  <a:pt x="1563894" y="2047020"/>
                  <a:pt x="1437641" y="2047020"/>
                </a:cubicBezTo>
                <a:cubicBezTo>
                  <a:pt x="1311388" y="2047020"/>
                  <a:pt x="1209040" y="2149368"/>
                  <a:pt x="1209040" y="2275620"/>
                </a:cubicBezTo>
                <a:lnTo>
                  <a:pt x="1209062" y="2275840"/>
                </a:lnTo>
                <a:lnTo>
                  <a:pt x="228600" y="2275840"/>
                </a:lnTo>
                <a:lnTo>
                  <a:pt x="228600" y="1291425"/>
                </a:lnTo>
                <a:lnTo>
                  <a:pt x="182530" y="1286781"/>
                </a:lnTo>
                <a:cubicBezTo>
                  <a:pt x="78360" y="1265465"/>
                  <a:pt x="0" y="1173296"/>
                  <a:pt x="0" y="1062825"/>
                </a:cubicBezTo>
                <a:cubicBezTo>
                  <a:pt x="0" y="952355"/>
                  <a:pt x="78360" y="860186"/>
                  <a:pt x="182530" y="838870"/>
                </a:cubicBezTo>
                <a:lnTo>
                  <a:pt x="22860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12" name="Hình ảnh 11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7" t="33185" r="40845" b="30300"/>
          <a:stretch>
            <a:fillRect/>
          </a:stretch>
        </p:blipFill>
        <p:spPr>
          <a:xfrm>
            <a:off x="4605172" y="2259422"/>
            <a:ext cx="2646680" cy="2504220"/>
          </a:xfrm>
          <a:custGeom>
            <a:avLst/>
            <a:gdLst>
              <a:gd name="connsiteX0" fmla="*/ 228600 w 2646680"/>
              <a:gd name="connsiteY0" fmla="*/ 0 h 2504220"/>
              <a:gd name="connsiteX1" fmla="*/ 1209041 w 2646680"/>
              <a:gd name="connsiteY1" fmla="*/ 0 h 2504220"/>
              <a:gd name="connsiteX2" fmla="*/ 1437641 w 2646680"/>
              <a:gd name="connsiteY2" fmla="*/ 228600 h 2504220"/>
              <a:gd name="connsiteX3" fmla="*/ 1666242 w 2646680"/>
              <a:gd name="connsiteY3" fmla="*/ 0 h 2504220"/>
              <a:gd name="connsiteX4" fmla="*/ 2646680 w 2646680"/>
              <a:gd name="connsiteY4" fmla="*/ 0 h 2504220"/>
              <a:gd name="connsiteX5" fmla="*/ 2646680 w 2646680"/>
              <a:gd name="connsiteY5" fmla="*/ 834225 h 2504220"/>
              <a:gd name="connsiteX6" fmla="*/ 2418079 w 2646680"/>
              <a:gd name="connsiteY6" fmla="*/ 1062825 h 2504220"/>
              <a:gd name="connsiteX7" fmla="*/ 2646680 w 2646680"/>
              <a:gd name="connsiteY7" fmla="*/ 1291425 h 2504220"/>
              <a:gd name="connsiteX8" fmla="*/ 2646680 w 2646680"/>
              <a:gd name="connsiteY8" fmla="*/ 2275840 h 2504220"/>
              <a:gd name="connsiteX9" fmla="*/ 1666220 w 2646680"/>
              <a:gd name="connsiteY9" fmla="*/ 2275840 h 2504220"/>
              <a:gd name="connsiteX10" fmla="*/ 1661598 w 2646680"/>
              <a:gd name="connsiteY10" fmla="*/ 2321691 h 2504220"/>
              <a:gd name="connsiteX11" fmla="*/ 1437641 w 2646680"/>
              <a:gd name="connsiteY11" fmla="*/ 2504220 h 2504220"/>
              <a:gd name="connsiteX12" fmla="*/ 1213685 w 2646680"/>
              <a:gd name="connsiteY12" fmla="*/ 2321691 h 2504220"/>
              <a:gd name="connsiteX13" fmla="*/ 1209062 w 2646680"/>
              <a:gd name="connsiteY13" fmla="*/ 2275840 h 2504220"/>
              <a:gd name="connsiteX14" fmla="*/ 228600 w 2646680"/>
              <a:gd name="connsiteY14" fmla="*/ 2275840 h 2504220"/>
              <a:gd name="connsiteX15" fmla="*/ 228600 w 2646680"/>
              <a:gd name="connsiteY15" fmla="*/ 1291425 h 2504220"/>
              <a:gd name="connsiteX16" fmla="*/ 182530 w 2646680"/>
              <a:gd name="connsiteY16" fmla="*/ 1286781 h 2504220"/>
              <a:gd name="connsiteX17" fmla="*/ 0 w 2646680"/>
              <a:gd name="connsiteY17" fmla="*/ 1062825 h 2504220"/>
              <a:gd name="connsiteX18" fmla="*/ 182530 w 2646680"/>
              <a:gd name="connsiteY18" fmla="*/ 838870 h 2504220"/>
              <a:gd name="connsiteX19" fmla="*/ 228600 w 2646680"/>
              <a:gd name="connsiteY19" fmla="*/ 834225 h 25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46680" h="2504220">
                <a:moveTo>
                  <a:pt x="228600" y="0"/>
                </a:moveTo>
                <a:lnTo>
                  <a:pt x="1209041" y="0"/>
                </a:lnTo>
                <a:cubicBezTo>
                  <a:pt x="1209041" y="126252"/>
                  <a:pt x="1311388" y="228600"/>
                  <a:pt x="1437641" y="228600"/>
                </a:cubicBezTo>
                <a:cubicBezTo>
                  <a:pt x="1563894" y="228600"/>
                  <a:pt x="1666242" y="126252"/>
                  <a:pt x="1666242" y="0"/>
                </a:cubicBezTo>
                <a:lnTo>
                  <a:pt x="2646680" y="0"/>
                </a:lnTo>
                <a:lnTo>
                  <a:pt x="2646680" y="834225"/>
                </a:lnTo>
                <a:cubicBezTo>
                  <a:pt x="2520427" y="834225"/>
                  <a:pt x="2418079" y="936573"/>
                  <a:pt x="2418079" y="1062825"/>
                </a:cubicBezTo>
                <a:cubicBezTo>
                  <a:pt x="2418079" y="1189077"/>
                  <a:pt x="2520427" y="1291425"/>
                  <a:pt x="2646680" y="1291425"/>
                </a:cubicBezTo>
                <a:lnTo>
                  <a:pt x="2646680" y="2275840"/>
                </a:lnTo>
                <a:lnTo>
                  <a:pt x="1666220" y="2275840"/>
                </a:lnTo>
                <a:lnTo>
                  <a:pt x="1661598" y="2321691"/>
                </a:lnTo>
                <a:cubicBezTo>
                  <a:pt x="1640282" y="2425860"/>
                  <a:pt x="1548113" y="2504220"/>
                  <a:pt x="1437641" y="2504220"/>
                </a:cubicBezTo>
                <a:cubicBezTo>
                  <a:pt x="1327170" y="2504220"/>
                  <a:pt x="1235001" y="2425860"/>
                  <a:pt x="1213685" y="2321691"/>
                </a:cubicBezTo>
                <a:lnTo>
                  <a:pt x="1209062" y="2275840"/>
                </a:lnTo>
                <a:lnTo>
                  <a:pt x="228600" y="2275840"/>
                </a:lnTo>
                <a:lnTo>
                  <a:pt x="228600" y="1291425"/>
                </a:lnTo>
                <a:lnTo>
                  <a:pt x="182530" y="1286781"/>
                </a:lnTo>
                <a:cubicBezTo>
                  <a:pt x="78361" y="1265465"/>
                  <a:pt x="0" y="1173296"/>
                  <a:pt x="0" y="1062825"/>
                </a:cubicBezTo>
                <a:cubicBezTo>
                  <a:pt x="0" y="952355"/>
                  <a:pt x="78361" y="860186"/>
                  <a:pt x="182530" y="838870"/>
                </a:cubicBezTo>
                <a:lnTo>
                  <a:pt x="228600" y="834225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13" name="Hình ảnh 12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2" t="29813" r="20960" b="30338"/>
          <a:stretch>
            <a:fillRect/>
          </a:stretch>
        </p:blipFill>
        <p:spPr>
          <a:xfrm>
            <a:off x="6936474" y="2039294"/>
            <a:ext cx="2714672" cy="2732820"/>
          </a:xfrm>
          <a:custGeom>
            <a:avLst/>
            <a:gdLst>
              <a:gd name="connsiteX0" fmla="*/ 1437641 w 2646680"/>
              <a:gd name="connsiteY0" fmla="*/ 0 h 2732820"/>
              <a:gd name="connsiteX1" fmla="*/ 1666242 w 2646680"/>
              <a:gd name="connsiteY1" fmla="*/ 228600 h 2732820"/>
              <a:gd name="connsiteX2" fmla="*/ 2646680 w 2646680"/>
              <a:gd name="connsiteY2" fmla="*/ 228600 h 2732820"/>
              <a:gd name="connsiteX3" fmla="*/ 2646680 w 2646680"/>
              <a:gd name="connsiteY3" fmla="*/ 1062825 h 2732820"/>
              <a:gd name="connsiteX4" fmla="*/ 2418079 w 2646680"/>
              <a:gd name="connsiteY4" fmla="*/ 1291425 h 2732820"/>
              <a:gd name="connsiteX5" fmla="*/ 2646680 w 2646680"/>
              <a:gd name="connsiteY5" fmla="*/ 1520025 h 2732820"/>
              <a:gd name="connsiteX6" fmla="*/ 2646680 w 2646680"/>
              <a:gd name="connsiteY6" fmla="*/ 2504440 h 2732820"/>
              <a:gd name="connsiteX7" fmla="*/ 1666220 w 2646680"/>
              <a:gd name="connsiteY7" fmla="*/ 2504440 h 2732820"/>
              <a:gd name="connsiteX8" fmla="*/ 1661598 w 2646680"/>
              <a:gd name="connsiteY8" fmla="*/ 2550291 h 2732820"/>
              <a:gd name="connsiteX9" fmla="*/ 1437641 w 2646680"/>
              <a:gd name="connsiteY9" fmla="*/ 2732820 h 2732820"/>
              <a:gd name="connsiteX10" fmla="*/ 1213684 w 2646680"/>
              <a:gd name="connsiteY10" fmla="*/ 2550291 h 2732820"/>
              <a:gd name="connsiteX11" fmla="*/ 1209062 w 2646680"/>
              <a:gd name="connsiteY11" fmla="*/ 2504440 h 2732820"/>
              <a:gd name="connsiteX12" fmla="*/ 228600 w 2646680"/>
              <a:gd name="connsiteY12" fmla="*/ 2504440 h 2732820"/>
              <a:gd name="connsiteX13" fmla="*/ 228600 w 2646680"/>
              <a:gd name="connsiteY13" fmla="*/ 1520025 h 2732820"/>
              <a:gd name="connsiteX14" fmla="*/ 182530 w 2646680"/>
              <a:gd name="connsiteY14" fmla="*/ 1515381 h 2732820"/>
              <a:gd name="connsiteX15" fmla="*/ 0 w 2646680"/>
              <a:gd name="connsiteY15" fmla="*/ 1291425 h 2732820"/>
              <a:gd name="connsiteX16" fmla="*/ 182530 w 2646680"/>
              <a:gd name="connsiteY16" fmla="*/ 1067469 h 2732820"/>
              <a:gd name="connsiteX17" fmla="*/ 228600 w 2646680"/>
              <a:gd name="connsiteY17" fmla="*/ 1062825 h 2732820"/>
              <a:gd name="connsiteX18" fmla="*/ 228600 w 2646680"/>
              <a:gd name="connsiteY18" fmla="*/ 228600 h 2732820"/>
              <a:gd name="connsiteX19" fmla="*/ 1209040 w 2646680"/>
              <a:gd name="connsiteY19" fmla="*/ 228600 h 2732820"/>
              <a:gd name="connsiteX20" fmla="*/ 1437641 w 2646680"/>
              <a:gd name="connsiteY20" fmla="*/ 0 h 273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46680" h="2732820">
                <a:moveTo>
                  <a:pt x="1437641" y="0"/>
                </a:moveTo>
                <a:cubicBezTo>
                  <a:pt x="1563894" y="0"/>
                  <a:pt x="1666242" y="102348"/>
                  <a:pt x="1666242" y="228600"/>
                </a:cubicBezTo>
                <a:lnTo>
                  <a:pt x="2646680" y="228600"/>
                </a:lnTo>
                <a:lnTo>
                  <a:pt x="2646680" y="1062825"/>
                </a:lnTo>
                <a:cubicBezTo>
                  <a:pt x="2520427" y="1062825"/>
                  <a:pt x="2418079" y="1165173"/>
                  <a:pt x="2418079" y="1291425"/>
                </a:cubicBezTo>
                <a:cubicBezTo>
                  <a:pt x="2418079" y="1417677"/>
                  <a:pt x="2520427" y="1520025"/>
                  <a:pt x="2646680" y="1520025"/>
                </a:cubicBezTo>
                <a:lnTo>
                  <a:pt x="2646680" y="2504440"/>
                </a:lnTo>
                <a:lnTo>
                  <a:pt x="1666220" y="2504440"/>
                </a:lnTo>
                <a:lnTo>
                  <a:pt x="1661598" y="2550291"/>
                </a:lnTo>
                <a:cubicBezTo>
                  <a:pt x="1640281" y="2654460"/>
                  <a:pt x="1548112" y="2732820"/>
                  <a:pt x="1437641" y="2732820"/>
                </a:cubicBezTo>
                <a:cubicBezTo>
                  <a:pt x="1327170" y="2732820"/>
                  <a:pt x="1235001" y="2654460"/>
                  <a:pt x="1213684" y="2550291"/>
                </a:cubicBezTo>
                <a:lnTo>
                  <a:pt x="1209062" y="2504440"/>
                </a:lnTo>
                <a:lnTo>
                  <a:pt x="228600" y="2504440"/>
                </a:lnTo>
                <a:lnTo>
                  <a:pt x="228600" y="1520025"/>
                </a:lnTo>
                <a:lnTo>
                  <a:pt x="182530" y="1515381"/>
                </a:lnTo>
                <a:cubicBezTo>
                  <a:pt x="78360" y="1494065"/>
                  <a:pt x="0" y="1401896"/>
                  <a:pt x="0" y="1291425"/>
                </a:cubicBezTo>
                <a:cubicBezTo>
                  <a:pt x="0" y="1180955"/>
                  <a:pt x="78360" y="1088786"/>
                  <a:pt x="182530" y="1067469"/>
                </a:cubicBezTo>
                <a:lnTo>
                  <a:pt x="228600" y="1062825"/>
                </a:lnTo>
                <a:lnTo>
                  <a:pt x="228600" y="228600"/>
                </a:lnTo>
                <a:lnTo>
                  <a:pt x="1209040" y="228600"/>
                </a:lnTo>
                <a:cubicBezTo>
                  <a:pt x="1209040" y="102348"/>
                  <a:pt x="1311388" y="0"/>
                  <a:pt x="1437641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4" name="Hình ảnh 13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8" t="29697" b="33784"/>
          <a:stretch>
            <a:fillRect/>
          </a:stretch>
        </p:blipFill>
        <p:spPr>
          <a:xfrm>
            <a:off x="9328206" y="2031128"/>
            <a:ext cx="2845364" cy="2504440"/>
          </a:xfrm>
          <a:custGeom>
            <a:avLst/>
            <a:gdLst>
              <a:gd name="connsiteX0" fmla="*/ 1579266 w 2839721"/>
              <a:gd name="connsiteY0" fmla="*/ 0 h 2504440"/>
              <a:gd name="connsiteX1" fmla="*/ 1825377 w 2839721"/>
              <a:gd name="connsiteY1" fmla="*/ 228600 h 2504440"/>
              <a:gd name="connsiteX2" fmla="*/ 2839721 w 2839721"/>
              <a:gd name="connsiteY2" fmla="*/ 228600 h 2504440"/>
              <a:gd name="connsiteX3" fmla="*/ 2839721 w 2839721"/>
              <a:gd name="connsiteY3" fmla="*/ 2504440 h 2504440"/>
              <a:gd name="connsiteX4" fmla="*/ 1825354 w 2839721"/>
              <a:gd name="connsiteY4" fmla="*/ 2504440 h 2504440"/>
              <a:gd name="connsiteX5" fmla="*/ 1825377 w 2839721"/>
              <a:gd name="connsiteY5" fmla="*/ 2504220 h 2504440"/>
              <a:gd name="connsiteX6" fmla="*/ 1579266 w 2839721"/>
              <a:gd name="connsiteY6" fmla="*/ 2275620 h 2504440"/>
              <a:gd name="connsiteX7" fmla="*/ 1333155 w 2839721"/>
              <a:gd name="connsiteY7" fmla="*/ 2504220 h 2504440"/>
              <a:gd name="connsiteX8" fmla="*/ 1333179 w 2839721"/>
              <a:gd name="connsiteY8" fmla="*/ 2504440 h 2504440"/>
              <a:gd name="connsiteX9" fmla="*/ 277616 w 2839721"/>
              <a:gd name="connsiteY9" fmla="*/ 2504440 h 2504440"/>
              <a:gd name="connsiteX10" fmla="*/ 277616 w 2839721"/>
              <a:gd name="connsiteY10" fmla="*/ 1517075 h 2504440"/>
              <a:gd name="connsiteX11" fmla="*/ 246111 w 2839721"/>
              <a:gd name="connsiteY11" fmla="*/ 1520025 h 2504440"/>
              <a:gd name="connsiteX12" fmla="*/ 0 w 2839721"/>
              <a:gd name="connsiteY12" fmla="*/ 1291425 h 2504440"/>
              <a:gd name="connsiteX13" fmla="*/ 246111 w 2839721"/>
              <a:gd name="connsiteY13" fmla="*/ 1062825 h 2504440"/>
              <a:gd name="connsiteX14" fmla="*/ 277616 w 2839721"/>
              <a:gd name="connsiteY14" fmla="*/ 1065775 h 2504440"/>
              <a:gd name="connsiteX15" fmla="*/ 277616 w 2839721"/>
              <a:gd name="connsiteY15" fmla="*/ 228600 h 2504440"/>
              <a:gd name="connsiteX16" fmla="*/ 1333155 w 2839721"/>
              <a:gd name="connsiteY16" fmla="*/ 228600 h 2504440"/>
              <a:gd name="connsiteX17" fmla="*/ 1579266 w 2839721"/>
              <a:gd name="connsiteY17" fmla="*/ 0 h 250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39721" h="2504440">
                <a:moveTo>
                  <a:pt x="1579266" y="0"/>
                </a:moveTo>
                <a:cubicBezTo>
                  <a:pt x="1715190" y="0"/>
                  <a:pt x="1825377" y="102348"/>
                  <a:pt x="1825377" y="228600"/>
                </a:cubicBezTo>
                <a:lnTo>
                  <a:pt x="2839721" y="228600"/>
                </a:lnTo>
                <a:lnTo>
                  <a:pt x="2839721" y="2504440"/>
                </a:lnTo>
                <a:lnTo>
                  <a:pt x="1825354" y="2504440"/>
                </a:lnTo>
                <a:lnTo>
                  <a:pt x="1825377" y="2504220"/>
                </a:lnTo>
                <a:cubicBezTo>
                  <a:pt x="1825377" y="2377968"/>
                  <a:pt x="1715190" y="2275620"/>
                  <a:pt x="1579266" y="2275620"/>
                </a:cubicBezTo>
                <a:cubicBezTo>
                  <a:pt x="1443342" y="2275620"/>
                  <a:pt x="1333155" y="2377968"/>
                  <a:pt x="1333155" y="2504220"/>
                </a:cubicBezTo>
                <a:lnTo>
                  <a:pt x="1333179" y="2504440"/>
                </a:lnTo>
                <a:lnTo>
                  <a:pt x="277616" y="2504440"/>
                </a:lnTo>
                <a:lnTo>
                  <a:pt x="277616" y="1517075"/>
                </a:lnTo>
                <a:lnTo>
                  <a:pt x="246111" y="1520025"/>
                </a:lnTo>
                <a:cubicBezTo>
                  <a:pt x="110188" y="1520025"/>
                  <a:pt x="0" y="1417677"/>
                  <a:pt x="0" y="1291425"/>
                </a:cubicBezTo>
                <a:cubicBezTo>
                  <a:pt x="0" y="1165173"/>
                  <a:pt x="110188" y="1062825"/>
                  <a:pt x="246111" y="1062825"/>
                </a:cubicBezTo>
                <a:lnTo>
                  <a:pt x="277616" y="1065775"/>
                </a:lnTo>
                <a:lnTo>
                  <a:pt x="277616" y="228600"/>
                </a:lnTo>
                <a:lnTo>
                  <a:pt x="1333155" y="228600"/>
                </a:lnTo>
                <a:cubicBezTo>
                  <a:pt x="1333155" y="102348"/>
                  <a:pt x="1443342" y="0"/>
                  <a:pt x="1579266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5" name="Hình ảnh 14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6" r="78399"/>
          <a:stretch>
            <a:fillRect/>
          </a:stretch>
        </p:blipFill>
        <p:spPr>
          <a:xfrm>
            <a:off x="-1" y="4297100"/>
            <a:ext cx="2722937" cy="2553425"/>
          </a:xfrm>
          <a:custGeom>
            <a:avLst/>
            <a:gdLst>
              <a:gd name="connsiteX0" fmla="*/ 1196010 w 2633650"/>
              <a:gd name="connsiteY0" fmla="*/ 0 h 2530173"/>
              <a:gd name="connsiteX1" fmla="*/ 1424611 w 2633650"/>
              <a:gd name="connsiteY1" fmla="*/ 230949 h 2530173"/>
              <a:gd name="connsiteX2" fmla="*/ 2405049 w 2633650"/>
              <a:gd name="connsiteY2" fmla="*/ 230949 h 2530173"/>
              <a:gd name="connsiteX3" fmla="*/ 2405049 w 2633650"/>
              <a:gd name="connsiteY3" fmla="*/ 1073746 h 2530173"/>
              <a:gd name="connsiteX4" fmla="*/ 2633650 w 2633650"/>
              <a:gd name="connsiteY4" fmla="*/ 1304695 h 2530173"/>
              <a:gd name="connsiteX5" fmla="*/ 2405049 w 2633650"/>
              <a:gd name="connsiteY5" fmla="*/ 1535643 h 2530173"/>
              <a:gd name="connsiteX6" fmla="*/ 2405049 w 2633650"/>
              <a:gd name="connsiteY6" fmla="*/ 2530173 h 2530173"/>
              <a:gd name="connsiteX7" fmla="*/ 0 w 2633650"/>
              <a:gd name="connsiteY7" fmla="*/ 2530173 h 2530173"/>
              <a:gd name="connsiteX8" fmla="*/ 0 w 2633650"/>
              <a:gd name="connsiteY8" fmla="*/ 230949 h 2530173"/>
              <a:gd name="connsiteX9" fmla="*/ 967409 w 2633650"/>
              <a:gd name="connsiteY9" fmla="*/ 230949 h 2530173"/>
              <a:gd name="connsiteX10" fmla="*/ 1196010 w 2633650"/>
              <a:gd name="connsiteY10" fmla="*/ 0 h 253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3650" h="2530173">
                <a:moveTo>
                  <a:pt x="1196010" y="0"/>
                </a:moveTo>
                <a:cubicBezTo>
                  <a:pt x="1322263" y="0"/>
                  <a:pt x="1424611" y="103400"/>
                  <a:pt x="1424611" y="230949"/>
                </a:cubicBezTo>
                <a:lnTo>
                  <a:pt x="2405049" y="230949"/>
                </a:lnTo>
                <a:lnTo>
                  <a:pt x="2405049" y="1073746"/>
                </a:lnTo>
                <a:cubicBezTo>
                  <a:pt x="2531302" y="1073746"/>
                  <a:pt x="2633650" y="1177145"/>
                  <a:pt x="2633650" y="1304695"/>
                </a:cubicBezTo>
                <a:cubicBezTo>
                  <a:pt x="2633650" y="1432244"/>
                  <a:pt x="2531302" y="1535643"/>
                  <a:pt x="2405049" y="1535643"/>
                </a:cubicBezTo>
                <a:lnTo>
                  <a:pt x="2405049" y="2530173"/>
                </a:lnTo>
                <a:lnTo>
                  <a:pt x="0" y="2530173"/>
                </a:lnTo>
                <a:lnTo>
                  <a:pt x="0" y="230949"/>
                </a:lnTo>
                <a:lnTo>
                  <a:pt x="967409" y="230949"/>
                </a:lnTo>
                <a:cubicBezTo>
                  <a:pt x="967409" y="103400"/>
                  <a:pt x="1069757" y="0"/>
                  <a:pt x="1196010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6" name="Hình ảnh 15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62803" r="58472"/>
          <a:stretch>
            <a:fillRect/>
          </a:stretch>
        </p:blipFill>
        <p:spPr>
          <a:xfrm>
            <a:off x="2410157" y="4242536"/>
            <a:ext cx="2646681" cy="2614644"/>
          </a:xfrm>
          <a:custGeom>
            <a:avLst/>
            <a:gdLst>
              <a:gd name="connsiteX0" fmla="*/ 1209041 w 2646681"/>
              <a:gd name="connsiteY0" fmla="*/ 0 h 2550938"/>
              <a:gd name="connsiteX1" fmla="*/ 1437642 w 2646681"/>
              <a:gd name="connsiteY1" fmla="*/ 234781 h 2550938"/>
              <a:gd name="connsiteX2" fmla="*/ 2418080 w 2646681"/>
              <a:gd name="connsiteY2" fmla="*/ 234781 h 2550938"/>
              <a:gd name="connsiteX3" fmla="*/ 2418080 w 2646681"/>
              <a:gd name="connsiteY3" fmla="*/ 1091563 h 2550938"/>
              <a:gd name="connsiteX4" fmla="*/ 2646681 w 2646681"/>
              <a:gd name="connsiteY4" fmla="*/ 1326344 h 2550938"/>
              <a:gd name="connsiteX5" fmla="*/ 2418080 w 2646681"/>
              <a:gd name="connsiteY5" fmla="*/ 1561125 h 2550938"/>
              <a:gd name="connsiteX6" fmla="*/ 2418080 w 2646681"/>
              <a:gd name="connsiteY6" fmla="*/ 2550938 h 2550938"/>
              <a:gd name="connsiteX7" fmla="*/ 0 w 2646681"/>
              <a:gd name="connsiteY7" fmla="*/ 2550938 h 2550938"/>
              <a:gd name="connsiteX8" fmla="*/ 0 w 2646681"/>
              <a:gd name="connsiteY8" fmla="*/ 1558095 h 2550938"/>
              <a:gd name="connsiteX9" fmla="*/ 16808 w 2646681"/>
              <a:gd name="connsiteY9" fmla="*/ 1556355 h 2550938"/>
              <a:gd name="connsiteX10" fmla="*/ 199338 w 2646681"/>
              <a:gd name="connsiteY10" fmla="*/ 1326344 h 2550938"/>
              <a:gd name="connsiteX11" fmla="*/ 16808 w 2646681"/>
              <a:gd name="connsiteY11" fmla="*/ 1096333 h 2550938"/>
              <a:gd name="connsiteX12" fmla="*/ 0 w 2646681"/>
              <a:gd name="connsiteY12" fmla="*/ 1094592 h 2550938"/>
              <a:gd name="connsiteX13" fmla="*/ 0 w 2646681"/>
              <a:gd name="connsiteY13" fmla="*/ 234781 h 2550938"/>
              <a:gd name="connsiteX14" fmla="*/ 980440 w 2646681"/>
              <a:gd name="connsiteY14" fmla="*/ 234781 h 2550938"/>
              <a:gd name="connsiteX15" fmla="*/ 1209041 w 2646681"/>
              <a:gd name="connsiteY15" fmla="*/ 0 h 255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46681" h="2550938">
                <a:moveTo>
                  <a:pt x="1209041" y="0"/>
                </a:moveTo>
                <a:cubicBezTo>
                  <a:pt x="1335294" y="0"/>
                  <a:pt x="1437642" y="105115"/>
                  <a:pt x="1437642" y="234781"/>
                </a:cubicBezTo>
                <a:lnTo>
                  <a:pt x="2418080" y="234781"/>
                </a:lnTo>
                <a:lnTo>
                  <a:pt x="2418080" y="1091563"/>
                </a:lnTo>
                <a:cubicBezTo>
                  <a:pt x="2544333" y="1091563"/>
                  <a:pt x="2646681" y="1196678"/>
                  <a:pt x="2646681" y="1326344"/>
                </a:cubicBezTo>
                <a:cubicBezTo>
                  <a:pt x="2646681" y="1456009"/>
                  <a:pt x="2544333" y="1561125"/>
                  <a:pt x="2418080" y="1561125"/>
                </a:cubicBezTo>
                <a:lnTo>
                  <a:pt x="2418080" y="2550938"/>
                </a:lnTo>
                <a:lnTo>
                  <a:pt x="0" y="2550938"/>
                </a:lnTo>
                <a:lnTo>
                  <a:pt x="0" y="1558095"/>
                </a:lnTo>
                <a:lnTo>
                  <a:pt x="16808" y="1556355"/>
                </a:lnTo>
                <a:cubicBezTo>
                  <a:pt x="120978" y="1534463"/>
                  <a:pt x="199338" y="1439802"/>
                  <a:pt x="199338" y="1326344"/>
                </a:cubicBezTo>
                <a:cubicBezTo>
                  <a:pt x="199338" y="1212887"/>
                  <a:pt x="120978" y="1118226"/>
                  <a:pt x="16808" y="1096333"/>
                </a:cubicBezTo>
                <a:lnTo>
                  <a:pt x="0" y="1094592"/>
                </a:lnTo>
                <a:lnTo>
                  <a:pt x="0" y="234781"/>
                </a:lnTo>
                <a:lnTo>
                  <a:pt x="980440" y="234781"/>
                </a:lnTo>
                <a:cubicBezTo>
                  <a:pt x="980440" y="105115"/>
                  <a:pt x="1082788" y="0"/>
                  <a:pt x="1209041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7" name="Hình ảnh 16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6019" r="38977"/>
          <a:stretch>
            <a:fillRect/>
          </a:stretch>
        </p:blipFill>
        <p:spPr>
          <a:xfrm>
            <a:off x="4819384" y="4466280"/>
            <a:ext cx="2646681" cy="2363609"/>
          </a:xfrm>
          <a:custGeom>
            <a:avLst/>
            <a:gdLst>
              <a:gd name="connsiteX0" fmla="*/ 0 w 2646681"/>
              <a:gd name="connsiteY0" fmla="*/ 0 h 2330405"/>
              <a:gd name="connsiteX1" fmla="*/ 980440 w 2646681"/>
              <a:gd name="connsiteY1" fmla="*/ 0 h 2330405"/>
              <a:gd name="connsiteX2" fmla="*/ 1209041 w 2646681"/>
              <a:gd name="connsiteY2" fmla="*/ 237545 h 2330405"/>
              <a:gd name="connsiteX3" fmla="*/ 1437642 w 2646681"/>
              <a:gd name="connsiteY3" fmla="*/ 0 h 2330405"/>
              <a:gd name="connsiteX4" fmla="*/ 2418080 w 2646681"/>
              <a:gd name="connsiteY4" fmla="*/ 0 h 2330405"/>
              <a:gd name="connsiteX5" fmla="*/ 2418080 w 2646681"/>
              <a:gd name="connsiteY5" fmla="*/ 866867 h 2330405"/>
              <a:gd name="connsiteX6" fmla="*/ 2646681 w 2646681"/>
              <a:gd name="connsiteY6" fmla="*/ 1104411 h 2330405"/>
              <a:gd name="connsiteX7" fmla="*/ 2418080 w 2646681"/>
              <a:gd name="connsiteY7" fmla="*/ 1341956 h 2330405"/>
              <a:gd name="connsiteX8" fmla="*/ 2418080 w 2646681"/>
              <a:gd name="connsiteY8" fmla="*/ 2330405 h 2330405"/>
              <a:gd name="connsiteX9" fmla="*/ 0 w 2646681"/>
              <a:gd name="connsiteY9" fmla="*/ 2330405 h 2330405"/>
              <a:gd name="connsiteX10" fmla="*/ 0 w 2646681"/>
              <a:gd name="connsiteY10" fmla="*/ 1338891 h 2330405"/>
              <a:gd name="connsiteX11" fmla="*/ 16808 w 2646681"/>
              <a:gd name="connsiteY11" fmla="*/ 1337130 h 2330405"/>
              <a:gd name="connsiteX12" fmla="*/ 199338 w 2646681"/>
              <a:gd name="connsiteY12" fmla="*/ 1104411 h 2330405"/>
              <a:gd name="connsiteX13" fmla="*/ 16808 w 2646681"/>
              <a:gd name="connsiteY13" fmla="*/ 871693 h 2330405"/>
              <a:gd name="connsiteX14" fmla="*/ 0 w 2646681"/>
              <a:gd name="connsiteY14" fmla="*/ 869932 h 233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46681" h="2330405">
                <a:moveTo>
                  <a:pt x="0" y="0"/>
                </a:moveTo>
                <a:lnTo>
                  <a:pt x="980440" y="0"/>
                </a:lnTo>
                <a:cubicBezTo>
                  <a:pt x="980440" y="131192"/>
                  <a:pt x="1082788" y="237545"/>
                  <a:pt x="1209041" y="237545"/>
                </a:cubicBezTo>
                <a:cubicBezTo>
                  <a:pt x="1335294" y="237545"/>
                  <a:pt x="1437642" y="131192"/>
                  <a:pt x="1437642" y="0"/>
                </a:cubicBezTo>
                <a:lnTo>
                  <a:pt x="2418080" y="0"/>
                </a:lnTo>
                <a:lnTo>
                  <a:pt x="2418080" y="866867"/>
                </a:lnTo>
                <a:cubicBezTo>
                  <a:pt x="2544333" y="866867"/>
                  <a:pt x="2646681" y="973219"/>
                  <a:pt x="2646681" y="1104411"/>
                </a:cubicBezTo>
                <a:cubicBezTo>
                  <a:pt x="2646681" y="1235603"/>
                  <a:pt x="2544333" y="1341956"/>
                  <a:pt x="2418080" y="1341956"/>
                </a:cubicBezTo>
                <a:lnTo>
                  <a:pt x="2418080" y="2330405"/>
                </a:lnTo>
                <a:lnTo>
                  <a:pt x="0" y="2330405"/>
                </a:lnTo>
                <a:lnTo>
                  <a:pt x="0" y="1338891"/>
                </a:lnTo>
                <a:lnTo>
                  <a:pt x="16808" y="1337130"/>
                </a:lnTo>
                <a:cubicBezTo>
                  <a:pt x="120978" y="1314980"/>
                  <a:pt x="199338" y="1219205"/>
                  <a:pt x="199338" y="1104411"/>
                </a:cubicBezTo>
                <a:cubicBezTo>
                  <a:pt x="199338" y="989619"/>
                  <a:pt x="120978" y="893844"/>
                  <a:pt x="16808" y="871693"/>
                </a:cubicBezTo>
                <a:lnTo>
                  <a:pt x="0" y="869932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18" name="Hình ảnh 17" descr="Ảnh có chứa bức vẽ, hình vẽ, Tác phẩm nghệ thuật của trẻ con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6" t="62921" r="19116"/>
          <a:stretch>
            <a:fillRect/>
          </a:stretch>
        </p:blipFill>
        <p:spPr>
          <a:xfrm>
            <a:off x="7187455" y="4304576"/>
            <a:ext cx="2646681" cy="2553424"/>
          </a:xfrm>
          <a:custGeom>
            <a:avLst/>
            <a:gdLst>
              <a:gd name="connsiteX0" fmla="*/ 1209041 w 2646681"/>
              <a:gd name="connsiteY0" fmla="*/ 0 h 2542870"/>
              <a:gd name="connsiteX1" fmla="*/ 1437642 w 2646681"/>
              <a:gd name="connsiteY1" fmla="*/ 234045 h 2542870"/>
              <a:gd name="connsiteX2" fmla="*/ 2418080 w 2646681"/>
              <a:gd name="connsiteY2" fmla="*/ 234045 h 2542870"/>
              <a:gd name="connsiteX3" fmla="*/ 2418080 w 2646681"/>
              <a:gd name="connsiteY3" fmla="*/ 1088139 h 2542870"/>
              <a:gd name="connsiteX4" fmla="*/ 2646681 w 2646681"/>
              <a:gd name="connsiteY4" fmla="*/ 1322184 h 2542870"/>
              <a:gd name="connsiteX5" fmla="*/ 2418080 w 2646681"/>
              <a:gd name="connsiteY5" fmla="*/ 1556228 h 2542870"/>
              <a:gd name="connsiteX6" fmla="*/ 2418080 w 2646681"/>
              <a:gd name="connsiteY6" fmla="*/ 2542870 h 2542870"/>
              <a:gd name="connsiteX7" fmla="*/ 0 w 2646681"/>
              <a:gd name="connsiteY7" fmla="*/ 2542870 h 2542870"/>
              <a:gd name="connsiteX8" fmla="*/ 0 w 2646681"/>
              <a:gd name="connsiteY8" fmla="*/ 1553208 h 2542870"/>
              <a:gd name="connsiteX9" fmla="*/ 16808 w 2646681"/>
              <a:gd name="connsiteY9" fmla="*/ 1551474 h 2542870"/>
              <a:gd name="connsiteX10" fmla="*/ 199338 w 2646681"/>
              <a:gd name="connsiteY10" fmla="*/ 1322184 h 2542870"/>
              <a:gd name="connsiteX11" fmla="*/ 16808 w 2646681"/>
              <a:gd name="connsiteY11" fmla="*/ 1092895 h 2542870"/>
              <a:gd name="connsiteX12" fmla="*/ 0 w 2646681"/>
              <a:gd name="connsiteY12" fmla="*/ 1091159 h 2542870"/>
              <a:gd name="connsiteX13" fmla="*/ 0 w 2646681"/>
              <a:gd name="connsiteY13" fmla="*/ 234045 h 2542870"/>
              <a:gd name="connsiteX14" fmla="*/ 980440 w 2646681"/>
              <a:gd name="connsiteY14" fmla="*/ 234045 h 2542870"/>
              <a:gd name="connsiteX15" fmla="*/ 1209041 w 2646681"/>
              <a:gd name="connsiteY15" fmla="*/ 0 h 254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46681" h="2542870">
                <a:moveTo>
                  <a:pt x="1209041" y="0"/>
                </a:moveTo>
                <a:cubicBezTo>
                  <a:pt x="1335294" y="0"/>
                  <a:pt x="1437642" y="104786"/>
                  <a:pt x="1437642" y="234045"/>
                </a:cubicBezTo>
                <a:lnTo>
                  <a:pt x="2418080" y="234045"/>
                </a:lnTo>
                <a:lnTo>
                  <a:pt x="2418080" y="1088139"/>
                </a:lnTo>
                <a:cubicBezTo>
                  <a:pt x="2544333" y="1088139"/>
                  <a:pt x="2646681" y="1192925"/>
                  <a:pt x="2646681" y="1322184"/>
                </a:cubicBezTo>
                <a:cubicBezTo>
                  <a:pt x="2646681" y="1451443"/>
                  <a:pt x="2544333" y="1556228"/>
                  <a:pt x="2418080" y="1556228"/>
                </a:cubicBezTo>
                <a:lnTo>
                  <a:pt x="2418080" y="2542870"/>
                </a:lnTo>
                <a:lnTo>
                  <a:pt x="0" y="2542870"/>
                </a:lnTo>
                <a:lnTo>
                  <a:pt x="0" y="1553208"/>
                </a:lnTo>
                <a:lnTo>
                  <a:pt x="16808" y="1551474"/>
                </a:lnTo>
                <a:cubicBezTo>
                  <a:pt x="120978" y="1529650"/>
                  <a:pt x="199338" y="1435286"/>
                  <a:pt x="199338" y="1322184"/>
                </a:cubicBezTo>
                <a:cubicBezTo>
                  <a:pt x="199338" y="1209083"/>
                  <a:pt x="120978" y="1114718"/>
                  <a:pt x="16808" y="1092895"/>
                </a:cubicBezTo>
                <a:lnTo>
                  <a:pt x="0" y="1091159"/>
                </a:lnTo>
                <a:lnTo>
                  <a:pt x="0" y="234045"/>
                </a:lnTo>
                <a:lnTo>
                  <a:pt x="980440" y="234045"/>
                </a:lnTo>
                <a:cubicBezTo>
                  <a:pt x="980440" y="104786"/>
                  <a:pt x="1082788" y="0"/>
                  <a:pt x="1209041" y="0"/>
                </a:cubicBezTo>
                <a:close/>
              </a:path>
            </a:pathLst>
          </a:custGeom>
          <a:ln w="57150">
            <a:noFill/>
          </a:ln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57356">
            <a:off x="-55926" y="374735"/>
            <a:ext cx="3748989" cy="1653268"/>
          </a:xfrm>
          <a:prstGeom prst="rect">
            <a:avLst/>
          </a:prstGeom>
        </p:spPr>
      </p:pic>
      <p:pic>
        <p:nvPicPr>
          <p:cNvPr id="20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9183">
            <a:off x="-245406" y="673122"/>
            <a:ext cx="4121501" cy="1379606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2595300" y="4258146"/>
            <a:ext cx="6907999" cy="2664687"/>
            <a:chOff x="5119879" y="4287027"/>
            <a:chExt cx="6490424" cy="2503612"/>
          </a:xfrm>
        </p:grpSpPr>
        <p:grpSp>
          <p:nvGrpSpPr>
            <p:cNvPr id="32" name="Graphic 1068"/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90" name="Freeform: Shape 547"/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48"/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549"/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550"/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51"/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552"/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553"/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554"/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555"/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556"/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557"/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558"/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559"/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560"/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561"/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562"/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563"/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564"/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565"/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566"/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567"/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568"/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569"/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570"/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571"/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572"/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573"/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574"/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575"/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576"/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577"/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578"/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579"/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580"/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581"/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582"/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583"/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584"/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585"/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586"/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587"/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588"/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589"/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590"/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591"/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592"/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593"/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594"/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595"/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596"/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597"/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598"/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599"/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600"/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Graphic 1068"/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51" name="Freeform: Shape 602"/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603"/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604"/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605"/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606"/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607"/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608"/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609"/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610"/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611"/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612"/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613"/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614"/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615"/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616"/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617"/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618"/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619"/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620"/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621"/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622"/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623"/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624"/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625"/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626"/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627"/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628"/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629"/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630"/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631"/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632"/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633"/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634"/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635"/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636"/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637"/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638"/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639"/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640"/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068"/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87" name="Freeform: Shape 642"/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643"/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644"/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645"/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646"/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647"/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648"/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649"/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650"/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651"/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652"/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653"/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654"/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655"/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656"/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657"/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658"/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659"/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660"/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661"/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662"/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663"/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664"/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665"/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666"/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667"/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668"/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669"/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670"/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71"/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672"/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673"/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674"/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675"/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676"/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677"/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678"/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679"/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680"/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681"/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682"/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683"/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684"/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685"/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686"/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687"/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688"/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689"/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690"/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691"/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692"/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693"/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694"/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695"/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696"/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697"/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698"/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699"/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700"/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701"/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702"/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703"/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704"/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705"/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1068"/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6" name="Freeform: Shape 707"/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708"/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709"/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710"/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711"/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12"/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713"/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714"/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715"/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716"/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717"/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718"/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719"/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720"/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721"/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722"/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723"/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724"/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725"/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726"/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727"/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728"/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729"/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730"/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731"/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732"/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733"/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734"/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735"/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736"/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737"/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738"/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739"/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740"/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741"/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42"/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43"/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44"/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45"/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6"/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47"/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48"/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49"/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50"/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51"/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752"/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753"/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754"/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755"/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756"/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757"/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61" y="962874"/>
            <a:ext cx="12192000" cy="32899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/>
          <p:cNvSpPr/>
          <p:nvPr/>
        </p:nvSpPr>
        <p:spPr>
          <a:xfrm>
            <a:off x="1778000" y="4545050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53" y="2828492"/>
            <a:ext cx="7821846" cy="12010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/>
          <p:cNvSpPr/>
          <p:nvPr/>
        </p:nvSpPr>
        <p:spPr>
          <a:xfrm>
            <a:off x="3632957" y="1127760"/>
            <a:ext cx="5323840" cy="2651760"/>
          </a:xfrm>
          <a:prstGeom prst="cloud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 descr="Ảnh có chứa trang phục, Mặt người, phim hoạt hình, ngườ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35" y="2962275"/>
            <a:ext cx="5276850" cy="428625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4494178" y="1643975"/>
            <a:ext cx="412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CHỌN BÀI NÓI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/>
          <p:cNvSpPr/>
          <p:nvPr/>
        </p:nvSpPr>
        <p:spPr>
          <a:xfrm>
            <a:off x="0" y="119270"/>
            <a:ext cx="12192000" cy="6738730"/>
          </a:xfrm>
          <a:prstGeom prst="roundRect">
            <a:avLst>
              <a:gd name="adj" fmla="val 1135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2"/>
          <p:cNvGrpSpPr/>
          <p:nvPr/>
        </p:nvGrpSpPr>
        <p:grpSpPr>
          <a:xfrm>
            <a:off x="-619527" y="1239520"/>
            <a:ext cx="4947687" cy="5052072"/>
            <a:chOff x="5188376" y="-556888"/>
            <a:chExt cx="6326086" cy="6326086"/>
          </a:xfrm>
        </p:grpSpPr>
        <p:pic>
          <p:nvPicPr>
            <p:cNvPr id="17" name="Picture 4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376" y="-556888"/>
              <a:ext cx="6326086" cy="6326086"/>
            </a:xfrm>
            <a:prstGeom prst="rect">
              <a:avLst/>
            </a:prstGeom>
          </p:spPr>
        </p:pic>
        <p:sp>
          <p:nvSpPr>
            <p:cNvPr id="18" name="TextBox 5"/>
            <p:cNvSpPr txBox="1"/>
            <p:nvPr/>
          </p:nvSpPr>
          <p:spPr>
            <a:xfrm>
              <a:off x="6068215" y="891455"/>
              <a:ext cx="4498263" cy="1348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 dung 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 sâu sắc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0"/>
          <p:cNvGrpSpPr/>
          <p:nvPr/>
        </p:nvGrpSpPr>
        <p:grpSpPr>
          <a:xfrm>
            <a:off x="3104204" y="1842338"/>
            <a:ext cx="5094517" cy="5506142"/>
            <a:chOff x="5189274" y="-858044"/>
            <a:chExt cx="6577773" cy="6577773"/>
          </a:xfrm>
        </p:grpSpPr>
        <p:pic>
          <p:nvPicPr>
            <p:cNvPr id="27" name="Picture 12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274" y="-858044"/>
              <a:ext cx="6577773" cy="6577773"/>
            </a:xfrm>
            <a:prstGeom prst="rect">
              <a:avLst/>
            </a:prstGeom>
          </p:spPr>
        </p:pic>
        <p:sp>
          <p:nvSpPr>
            <p:cNvPr id="28" name="TextBox 13"/>
            <p:cNvSpPr txBox="1"/>
            <p:nvPr/>
          </p:nvSpPr>
          <p:spPr>
            <a:xfrm>
              <a:off x="6411711" y="551349"/>
              <a:ext cx="3942887" cy="1286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thức 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 hấp dẫn.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15"/>
          <p:cNvGrpSpPr/>
          <p:nvPr/>
        </p:nvGrpSpPr>
        <p:grpSpPr>
          <a:xfrm>
            <a:off x="7040880" y="1502368"/>
            <a:ext cx="5917737" cy="5701072"/>
            <a:chOff x="5189274" y="-858044"/>
            <a:chExt cx="6577773" cy="6577773"/>
          </a:xfrm>
        </p:grpSpPr>
        <p:pic>
          <p:nvPicPr>
            <p:cNvPr id="32" name="Picture 17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274" y="-858044"/>
              <a:ext cx="6577773" cy="6577773"/>
            </a:xfrm>
            <a:prstGeom prst="rect">
              <a:avLst/>
            </a:prstGeom>
          </p:spPr>
        </p:pic>
        <p:sp>
          <p:nvSpPr>
            <p:cNvPr id="33" name="TextBox 18"/>
            <p:cNvSpPr txBox="1"/>
            <p:nvPr/>
          </p:nvSpPr>
          <p:spPr>
            <a:xfrm>
              <a:off x="6181729" y="779207"/>
              <a:ext cx="4515560" cy="1242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Giọng nói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truyền cảm.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Hình ảnh 36" descr="Ảnh có chứa hình mẫu, Phim hoạt hình, phim hoạt hình, tác phẩm nghệ thuật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7" y="121623"/>
            <a:ext cx="2151856" cy="1720715"/>
          </a:xfrm>
          <a:prstGeom prst="rect">
            <a:avLst/>
          </a:prstGeom>
        </p:spPr>
      </p:pic>
      <p:pic>
        <p:nvPicPr>
          <p:cNvPr id="38" name="Hình ảnh 37" descr="Ảnh có chứa hình mẫu, Phim hoạt hình, phim hoạt hình, tác phẩm nghệ thuật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76" y="202170"/>
            <a:ext cx="2151856" cy="17207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741" y="245517"/>
            <a:ext cx="8169348" cy="24751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830" y="632890"/>
            <a:ext cx="5200339" cy="11339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7706"/>
            <a:ext cx="12192000" cy="12393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/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09" y="1872018"/>
            <a:ext cx="9809314" cy="431024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/>
          <p:cNvSpPr/>
          <p:nvPr/>
        </p:nvSpPr>
        <p:spPr>
          <a:xfrm>
            <a:off x="3423919" y="2633502"/>
            <a:ext cx="8742251" cy="2123440"/>
          </a:xfrm>
          <a:prstGeom prst="roundRect">
            <a:avLst/>
          </a:prstGeom>
          <a:solidFill>
            <a:srgbClr val="F5F9A4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Kể được về một kỉ niệm đáng nhớ. </a:t>
            </a:r>
            <a:endParaRPr lang="en-US" sz="3600" b="1">
              <a:solidFill>
                <a:schemeClr val="tx1"/>
              </a:solidFill>
            </a:endParaRPr>
          </a:p>
        </p:txBody>
      </p:sp>
      <p:pic>
        <p:nvPicPr>
          <p:cNvPr id="11" name="Hình ảnh 10" descr="Ảnh có chứa bánh sinh nhật, phim hoạt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851" y="1683280"/>
            <a:ext cx="5216682" cy="52166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690" y="990906"/>
            <a:ext cx="8144962" cy="23349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281"/>
            <a:ext cx="12192000" cy="89539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345" y="185617"/>
            <a:ext cx="7669433" cy="17740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TV - Dạy Bé Học Nói Thành Viên Trong Gia Đình - Học Tiếng Việt Qua Bài Hát #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799" y="-6924"/>
            <a:ext cx="12190206" cy="6957513"/>
          </a:xfrm>
          <a:prstGeom prst="rect">
            <a:avLst/>
          </a:prstGeom>
        </p:spPr>
      </p:pic>
      <p:sp>
        <p:nvSpPr>
          <p:cNvPr id="5" name="Hộp Văn bản 1"/>
          <p:cNvSpPr txBox="1"/>
          <p:nvPr/>
        </p:nvSpPr>
        <p:spPr>
          <a:xfrm>
            <a:off x="-44799" y="0"/>
            <a:ext cx="9228126" cy="160043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66"/>
                </a:solidFill>
              </a:rPr>
              <a:t>Kể về một kỉ niệm </a:t>
            </a:r>
            <a:endParaRPr lang="en-US" sz="88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/>
          <p:cNvSpPr/>
          <p:nvPr/>
        </p:nvSpPr>
        <p:spPr>
          <a:xfrm>
            <a:off x="0" y="0"/>
            <a:ext cx="12192000" cy="6738730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00545" y="119270"/>
            <a:ext cx="103909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/>
              <a:t>1.</a:t>
            </a:r>
            <a:r>
              <a:rPr lang="en-US" sz="2800"/>
              <a:t> </a:t>
            </a:r>
            <a:r>
              <a:rPr lang="vi-VN" sz="2800"/>
              <a:t>Chia sẻ với bạn về một kỉ niệm đáng nhớ của em với người thân hoặc bạn bè, thầy cô,... dựa vào gợi ý:</a:t>
            </a:r>
            <a:endParaRPr lang="vi-VN" sz="2800"/>
          </a:p>
          <a:p>
            <a:r>
              <a:rPr lang="vi-VN" sz="2800" i="1"/>
              <a:t>a.</a:t>
            </a:r>
            <a:r>
              <a:rPr lang="en-US" sz="2800" i="1"/>
              <a:t> </a:t>
            </a:r>
            <a:r>
              <a:rPr lang="vi-VN" sz="2800" i="1"/>
              <a:t>Em chọn chia sẻ về kỉ niệm nào?</a:t>
            </a:r>
            <a:endParaRPr lang="vi-VN" sz="2800" i="1"/>
          </a:p>
          <a:p>
            <a:r>
              <a:rPr lang="vi-VN" sz="2800" i="1"/>
              <a:t>b.</a:t>
            </a:r>
            <a:r>
              <a:rPr lang="en-US" sz="2800" i="1"/>
              <a:t> </a:t>
            </a:r>
            <a:r>
              <a:rPr lang="vi-VN" sz="2800" i="1"/>
              <a:t>Em nhớ những gì về kỉ niệm đó?</a:t>
            </a:r>
            <a:endParaRPr lang="en-US" sz="2800" i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54199" r="5606" b="13593"/>
          <a:stretch>
            <a:fillRect/>
          </a:stretch>
        </p:blipFill>
        <p:spPr>
          <a:xfrm>
            <a:off x="1080601" y="1353745"/>
            <a:ext cx="9880324" cy="529608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>
            <a:fillRect/>
          </a:stretch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62" y="1177691"/>
            <a:ext cx="12192000" cy="17634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/>
          <p:cNvSpPr/>
          <p:nvPr/>
        </p:nvSpPr>
        <p:spPr>
          <a:xfrm>
            <a:off x="496957" y="1827980"/>
            <a:ext cx="11066633" cy="4850296"/>
          </a:xfrm>
          <a:prstGeom prst="roundRect">
            <a:avLst>
              <a:gd name="adj" fmla="val 11357"/>
            </a:avLst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5469" y="0"/>
            <a:ext cx="5059018" cy="17592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ED8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Phân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công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ED80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nhiệm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vụ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2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016" y="1985227"/>
            <a:ext cx="2014261" cy="2977743"/>
          </a:xfrm>
          <a:prstGeom prst="rect">
            <a:avLst/>
          </a:prstGeom>
        </p:spPr>
      </p:pic>
      <p:pic>
        <p:nvPicPr>
          <p:cNvPr id="6" name="Hình ảnh 5" descr="Ảnh có chứa bản phác thảo, hình vẽ, phim hoạt hình, hình mẫu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8" b="82270" l="3173" r="29536">
                        <a14:foregroundMark x1="16412" y1="68942" x2="19123" y2="73344"/>
                        <a14:foregroundMark x1="13354" y1="43700" x2="23594" y2="44952"/>
                        <a14:foregroundMark x1="7788" y1="72617" x2="9115" y2="52181"/>
                        <a14:foregroundMark x1="9115" y1="52181" x2="12547" y2="43255"/>
                        <a14:foregroundMark x1="12547" y1="43255" x2="20219" y2="43861"/>
                        <a14:foregroundMark x1="20219" y1="43861" x2="26276" y2="50363"/>
                        <a14:foregroundMark x1="26276" y1="50363" x2="28324" y2="67569"/>
                        <a14:foregroundMark x1="28324" y1="67569" x2="22700" y2="69346"/>
                        <a14:foregroundMark x1="22700" y1="69346" x2="20046" y2="76979"/>
                        <a14:foregroundMark x1="20046" y1="76979" x2="21056" y2="81826"/>
                        <a14:foregroundMark x1="15172" y1="64378" x2="18114" y2="72213"/>
                        <a14:foregroundMark x1="10528" y1="47092" x2="20046" y2="46648"/>
                        <a14:foregroundMark x1="12662" y1="42003" x2="18316" y2="40428"/>
                        <a14:foregroundMark x1="11739" y1="47254" x2="18229" y2="44103"/>
                        <a14:foregroundMark x1="15085" y1="40711" x2="20652" y2="40711"/>
                        <a14:foregroundMark x1="13758" y1="39580" x2="22873" y2="44669"/>
                        <a14:foregroundMark x1="22873" y1="44669" x2="18719" y2="49031"/>
                        <a14:foregroundMark x1="18719" y1="49031" x2="13210" y2="49838"/>
                        <a14:foregroundMark x1="13210" y1="49838" x2="19296" y2="51131"/>
                        <a14:foregroundMark x1="19296" y1="51131" x2="24228" y2="49637"/>
                        <a14:foregroundMark x1="24228" y1="49637" x2="24719" y2="42205"/>
                        <a14:foregroundMark x1="24719" y1="42205" x2="22729" y2="49313"/>
                        <a14:foregroundMark x1="22729" y1="49313" x2="23190" y2="50929"/>
                        <a14:foregroundMark x1="16210" y1="39418" x2="22613" y2="41074"/>
                        <a14:foregroundMark x1="22613" y1="41074" x2="27834" y2="49071"/>
                        <a14:foregroundMark x1="13470" y1="69911" x2="18921" y2="74192"/>
                        <a14:foregroundMark x1="13556" y1="71648" x2="20536" y2="66680"/>
                        <a14:foregroundMark x1="20536" y1="66680" x2="24401" y2="66801"/>
                        <a14:foregroundMark x1="12547" y1="70921" x2="15806" y2="66519"/>
                        <a14:foregroundMark x1="17306" y1="67084" x2="20248" y2="71931"/>
                        <a14:foregroundMark x1="22382" y1="68942" x2="20854" y2="72617"/>
                        <a14:foregroundMark x1="20450" y1="67932" x2="21863" y2="69911"/>
                        <a14:foregroundMark x1="29564" y1="55897" x2="29161" y2="71082"/>
                        <a14:foregroundMark x1="15893" y1="81139" x2="17219" y2="81543"/>
                        <a14:foregroundMark x1="17018" y1="80695" x2="17508" y2="81543"/>
                        <a14:foregroundMark x1="19844" y1="80695" x2="20450" y2="82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9" r="68093" b="13830"/>
          <a:stretch>
            <a:fillRect/>
          </a:stretch>
        </p:blipFill>
        <p:spPr>
          <a:xfrm>
            <a:off x="336528" y="1976852"/>
            <a:ext cx="2627278" cy="2994044"/>
          </a:xfrm>
          <a:prstGeom prst="rect">
            <a:avLst/>
          </a:prstGeom>
        </p:spPr>
      </p:pic>
      <p:pic>
        <p:nvPicPr>
          <p:cNvPr id="8" name="Hình ảnh 7" descr="Ảnh có chứa phim hoạt hình, Hoạt hình, Phim hoạt hình, minh họa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>
            <a:fillRect/>
          </a:stretch>
        </p:blipFill>
        <p:spPr>
          <a:xfrm>
            <a:off x="9064487" y="1759226"/>
            <a:ext cx="2180883" cy="3429297"/>
          </a:xfrm>
          <a:prstGeom prst="rect">
            <a:avLst/>
          </a:prstGeom>
        </p:spPr>
      </p:pic>
      <p:sp>
        <p:nvSpPr>
          <p:cNvPr id="11" name="Rectangle: Rounded Corners 9"/>
          <p:cNvSpPr/>
          <p:nvPr/>
        </p:nvSpPr>
        <p:spPr>
          <a:xfrm>
            <a:off x="628410" y="5112664"/>
            <a:ext cx="2276198" cy="902591"/>
          </a:xfrm>
          <a:custGeom>
            <a:avLst/>
            <a:gdLst>
              <a:gd name="connsiteX0" fmla="*/ 0 w 2276198"/>
              <a:gd name="connsiteY0" fmla="*/ 150435 h 902591"/>
              <a:gd name="connsiteX1" fmla="*/ 150435 w 2276198"/>
              <a:gd name="connsiteY1" fmla="*/ 0 h 902591"/>
              <a:gd name="connsiteX2" fmla="*/ 2125763 w 2276198"/>
              <a:gd name="connsiteY2" fmla="*/ 0 h 902591"/>
              <a:gd name="connsiteX3" fmla="*/ 2276198 w 2276198"/>
              <a:gd name="connsiteY3" fmla="*/ 150435 h 902591"/>
              <a:gd name="connsiteX4" fmla="*/ 2276198 w 2276198"/>
              <a:gd name="connsiteY4" fmla="*/ 752156 h 902591"/>
              <a:gd name="connsiteX5" fmla="*/ 2125763 w 2276198"/>
              <a:gd name="connsiteY5" fmla="*/ 902591 h 902591"/>
              <a:gd name="connsiteX6" fmla="*/ 150435 w 2276198"/>
              <a:gd name="connsiteY6" fmla="*/ 902591 h 902591"/>
              <a:gd name="connsiteX7" fmla="*/ 0 w 2276198"/>
              <a:gd name="connsiteY7" fmla="*/ 752156 h 902591"/>
              <a:gd name="connsiteX8" fmla="*/ 0 w 2276198"/>
              <a:gd name="connsiteY8" fmla="*/ 150435 h 9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198" h="902591" fill="none" extrusionOk="0">
                <a:moveTo>
                  <a:pt x="0" y="150435"/>
                </a:moveTo>
                <a:cubicBezTo>
                  <a:pt x="8454" y="64169"/>
                  <a:pt x="81131" y="-528"/>
                  <a:pt x="150435" y="0"/>
                </a:cubicBezTo>
                <a:cubicBezTo>
                  <a:pt x="816753" y="-71608"/>
                  <a:pt x="1671240" y="25947"/>
                  <a:pt x="2125763" y="0"/>
                </a:cubicBezTo>
                <a:cubicBezTo>
                  <a:pt x="2194501" y="-860"/>
                  <a:pt x="2271123" y="66528"/>
                  <a:pt x="2276198" y="150435"/>
                </a:cubicBezTo>
                <a:cubicBezTo>
                  <a:pt x="2266379" y="441218"/>
                  <a:pt x="2320685" y="580501"/>
                  <a:pt x="2276198" y="752156"/>
                </a:cubicBezTo>
                <a:cubicBezTo>
                  <a:pt x="2272837" y="839709"/>
                  <a:pt x="2195564" y="895901"/>
                  <a:pt x="2125763" y="902591"/>
                </a:cubicBezTo>
                <a:cubicBezTo>
                  <a:pt x="1540270" y="1055822"/>
                  <a:pt x="761123" y="1010629"/>
                  <a:pt x="150435" y="902591"/>
                </a:cubicBezTo>
                <a:cubicBezTo>
                  <a:pt x="69047" y="906316"/>
                  <a:pt x="2719" y="831027"/>
                  <a:pt x="0" y="752156"/>
                </a:cubicBezTo>
                <a:cubicBezTo>
                  <a:pt x="-25014" y="452365"/>
                  <a:pt x="-2985" y="333305"/>
                  <a:pt x="0" y="150435"/>
                </a:cubicBezTo>
                <a:close/>
              </a:path>
              <a:path w="2276198" h="902591" stroke="0" extrusionOk="0">
                <a:moveTo>
                  <a:pt x="0" y="150435"/>
                </a:moveTo>
                <a:cubicBezTo>
                  <a:pt x="-5872" y="54117"/>
                  <a:pt x="67586" y="-2427"/>
                  <a:pt x="150435" y="0"/>
                </a:cubicBezTo>
                <a:cubicBezTo>
                  <a:pt x="368644" y="-99551"/>
                  <a:pt x="1213131" y="67137"/>
                  <a:pt x="2125763" y="0"/>
                </a:cubicBezTo>
                <a:cubicBezTo>
                  <a:pt x="2200745" y="7966"/>
                  <a:pt x="2274872" y="61917"/>
                  <a:pt x="2276198" y="150435"/>
                </a:cubicBezTo>
                <a:cubicBezTo>
                  <a:pt x="2301192" y="262978"/>
                  <a:pt x="2306493" y="485540"/>
                  <a:pt x="2276198" y="752156"/>
                </a:cubicBezTo>
                <a:cubicBezTo>
                  <a:pt x="2263927" y="826518"/>
                  <a:pt x="2218667" y="900020"/>
                  <a:pt x="2125763" y="902591"/>
                </a:cubicBezTo>
                <a:cubicBezTo>
                  <a:pt x="1864039" y="861650"/>
                  <a:pt x="686604" y="872790"/>
                  <a:pt x="150435" y="902591"/>
                </a:cubicBezTo>
                <a:cubicBezTo>
                  <a:pt x="64245" y="897682"/>
                  <a:pt x="-2339" y="838855"/>
                  <a:pt x="0" y="752156"/>
                </a:cubicBezTo>
                <a:cubicBezTo>
                  <a:pt x="-26129" y="550096"/>
                  <a:pt x="48570" y="247396"/>
                  <a:pt x="0" y="15043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trưởng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9"/>
          <p:cNvSpPr/>
          <p:nvPr/>
        </p:nvSpPr>
        <p:spPr>
          <a:xfrm>
            <a:off x="4957901" y="5112665"/>
            <a:ext cx="2276198" cy="902591"/>
          </a:xfrm>
          <a:custGeom>
            <a:avLst/>
            <a:gdLst>
              <a:gd name="connsiteX0" fmla="*/ 0 w 2276198"/>
              <a:gd name="connsiteY0" fmla="*/ 150435 h 902591"/>
              <a:gd name="connsiteX1" fmla="*/ 150435 w 2276198"/>
              <a:gd name="connsiteY1" fmla="*/ 0 h 902591"/>
              <a:gd name="connsiteX2" fmla="*/ 2125763 w 2276198"/>
              <a:gd name="connsiteY2" fmla="*/ 0 h 902591"/>
              <a:gd name="connsiteX3" fmla="*/ 2276198 w 2276198"/>
              <a:gd name="connsiteY3" fmla="*/ 150435 h 902591"/>
              <a:gd name="connsiteX4" fmla="*/ 2276198 w 2276198"/>
              <a:gd name="connsiteY4" fmla="*/ 752156 h 902591"/>
              <a:gd name="connsiteX5" fmla="*/ 2125763 w 2276198"/>
              <a:gd name="connsiteY5" fmla="*/ 902591 h 902591"/>
              <a:gd name="connsiteX6" fmla="*/ 150435 w 2276198"/>
              <a:gd name="connsiteY6" fmla="*/ 902591 h 902591"/>
              <a:gd name="connsiteX7" fmla="*/ 0 w 2276198"/>
              <a:gd name="connsiteY7" fmla="*/ 752156 h 902591"/>
              <a:gd name="connsiteX8" fmla="*/ 0 w 2276198"/>
              <a:gd name="connsiteY8" fmla="*/ 150435 h 9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198" h="902591" fill="none" extrusionOk="0">
                <a:moveTo>
                  <a:pt x="0" y="150435"/>
                </a:moveTo>
                <a:cubicBezTo>
                  <a:pt x="8454" y="64169"/>
                  <a:pt x="81131" y="-528"/>
                  <a:pt x="150435" y="0"/>
                </a:cubicBezTo>
                <a:cubicBezTo>
                  <a:pt x="816753" y="-71608"/>
                  <a:pt x="1671240" y="25947"/>
                  <a:pt x="2125763" y="0"/>
                </a:cubicBezTo>
                <a:cubicBezTo>
                  <a:pt x="2194501" y="-860"/>
                  <a:pt x="2271123" y="66528"/>
                  <a:pt x="2276198" y="150435"/>
                </a:cubicBezTo>
                <a:cubicBezTo>
                  <a:pt x="2266379" y="441218"/>
                  <a:pt x="2320685" y="580501"/>
                  <a:pt x="2276198" y="752156"/>
                </a:cubicBezTo>
                <a:cubicBezTo>
                  <a:pt x="2272837" y="839709"/>
                  <a:pt x="2195564" y="895901"/>
                  <a:pt x="2125763" y="902591"/>
                </a:cubicBezTo>
                <a:cubicBezTo>
                  <a:pt x="1540270" y="1055822"/>
                  <a:pt x="761123" y="1010629"/>
                  <a:pt x="150435" y="902591"/>
                </a:cubicBezTo>
                <a:cubicBezTo>
                  <a:pt x="69047" y="906316"/>
                  <a:pt x="2719" y="831027"/>
                  <a:pt x="0" y="752156"/>
                </a:cubicBezTo>
                <a:cubicBezTo>
                  <a:pt x="-25014" y="452365"/>
                  <a:pt x="-2985" y="333305"/>
                  <a:pt x="0" y="150435"/>
                </a:cubicBezTo>
                <a:close/>
              </a:path>
              <a:path w="2276198" h="902591" stroke="0" extrusionOk="0">
                <a:moveTo>
                  <a:pt x="0" y="150435"/>
                </a:moveTo>
                <a:cubicBezTo>
                  <a:pt x="-5872" y="54117"/>
                  <a:pt x="67586" y="-2427"/>
                  <a:pt x="150435" y="0"/>
                </a:cubicBezTo>
                <a:cubicBezTo>
                  <a:pt x="368644" y="-99551"/>
                  <a:pt x="1213131" y="67137"/>
                  <a:pt x="2125763" y="0"/>
                </a:cubicBezTo>
                <a:cubicBezTo>
                  <a:pt x="2200745" y="7966"/>
                  <a:pt x="2274872" y="61917"/>
                  <a:pt x="2276198" y="150435"/>
                </a:cubicBezTo>
                <a:cubicBezTo>
                  <a:pt x="2301192" y="262978"/>
                  <a:pt x="2306493" y="485540"/>
                  <a:pt x="2276198" y="752156"/>
                </a:cubicBezTo>
                <a:cubicBezTo>
                  <a:pt x="2263927" y="826518"/>
                  <a:pt x="2218667" y="900020"/>
                  <a:pt x="2125763" y="902591"/>
                </a:cubicBezTo>
                <a:cubicBezTo>
                  <a:pt x="1864039" y="861650"/>
                  <a:pt x="686604" y="872790"/>
                  <a:pt x="150435" y="902591"/>
                </a:cubicBezTo>
                <a:cubicBezTo>
                  <a:pt x="64245" y="897682"/>
                  <a:pt x="-2339" y="838855"/>
                  <a:pt x="0" y="752156"/>
                </a:cubicBezTo>
                <a:cubicBezTo>
                  <a:pt x="-26129" y="550096"/>
                  <a:pt x="48570" y="247396"/>
                  <a:pt x="0" y="15043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 kí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9"/>
          <p:cNvSpPr/>
          <p:nvPr/>
        </p:nvSpPr>
        <p:spPr>
          <a:xfrm>
            <a:off x="9064487" y="5097955"/>
            <a:ext cx="2276198" cy="902591"/>
          </a:xfrm>
          <a:custGeom>
            <a:avLst/>
            <a:gdLst>
              <a:gd name="connsiteX0" fmla="*/ 0 w 2276198"/>
              <a:gd name="connsiteY0" fmla="*/ 150435 h 902591"/>
              <a:gd name="connsiteX1" fmla="*/ 150435 w 2276198"/>
              <a:gd name="connsiteY1" fmla="*/ 0 h 902591"/>
              <a:gd name="connsiteX2" fmla="*/ 2125763 w 2276198"/>
              <a:gd name="connsiteY2" fmla="*/ 0 h 902591"/>
              <a:gd name="connsiteX3" fmla="*/ 2276198 w 2276198"/>
              <a:gd name="connsiteY3" fmla="*/ 150435 h 902591"/>
              <a:gd name="connsiteX4" fmla="*/ 2276198 w 2276198"/>
              <a:gd name="connsiteY4" fmla="*/ 752156 h 902591"/>
              <a:gd name="connsiteX5" fmla="*/ 2125763 w 2276198"/>
              <a:gd name="connsiteY5" fmla="*/ 902591 h 902591"/>
              <a:gd name="connsiteX6" fmla="*/ 150435 w 2276198"/>
              <a:gd name="connsiteY6" fmla="*/ 902591 h 902591"/>
              <a:gd name="connsiteX7" fmla="*/ 0 w 2276198"/>
              <a:gd name="connsiteY7" fmla="*/ 752156 h 902591"/>
              <a:gd name="connsiteX8" fmla="*/ 0 w 2276198"/>
              <a:gd name="connsiteY8" fmla="*/ 150435 h 9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198" h="902591" fill="none" extrusionOk="0">
                <a:moveTo>
                  <a:pt x="0" y="150435"/>
                </a:moveTo>
                <a:cubicBezTo>
                  <a:pt x="8454" y="64169"/>
                  <a:pt x="81131" y="-528"/>
                  <a:pt x="150435" y="0"/>
                </a:cubicBezTo>
                <a:cubicBezTo>
                  <a:pt x="816753" y="-71608"/>
                  <a:pt x="1671240" y="25947"/>
                  <a:pt x="2125763" y="0"/>
                </a:cubicBezTo>
                <a:cubicBezTo>
                  <a:pt x="2194501" y="-860"/>
                  <a:pt x="2271123" y="66528"/>
                  <a:pt x="2276198" y="150435"/>
                </a:cubicBezTo>
                <a:cubicBezTo>
                  <a:pt x="2266379" y="441218"/>
                  <a:pt x="2320685" y="580501"/>
                  <a:pt x="2276198" y="752156"/>
                </a:cubicBezTo>
                <a:cubicBezTo>
                  <a:pt x="2272837" y="839709"/>
                  <a:pt x="2195564" y="895901"/>
                  <a:pt x="2125763" y="902591"/>
                </a:cubicBezTo>
                <a:cubicBezTo>
                  <a:pt x="1540270" y="1055822"/>
                  <a:pt x="761123" y="1010629"/>
                  <a:pt x="150435" y="902591"/>
                </a:cubicBezTo>
                <a:cubicBezTo>
                  <a:pt x="69047" y="906316"/>
                  <a:pt x="2719" y="831027"/>
                  <a:pt x="0" y="752156"/>
                </a:cubicBezTo>
                <a:cubicBezTo>
                  <a:pt x="-25014" y="452365"/>
                  <a:pt x="-2985" y="333305"/>
                  <a:pt x="0" y="150435"/>
                </a:cubicBezTo>
                <a:close/>
              </a:path>
              <a:path w="2276198" h="902591" stroke="0" extrusionOk="0">
                <a:moveTo>
                  <a:pt x="0" y="150435"/>
                </a:moveTo>
                <a:cubicBezTo>
                  <a:pt x="-5872" y="54117"/>
                  <a:pt x="67586" y="-2427"/>
                  <a:pt x="150435" y="0"/>
                </a:cubicBezTo>
                <a:cubicBezTo>
                  <a:pt x="368644" y="-99551"/>
                  <a:pt x="1213131" y="67137"/>
                  <a:pt x="2125763" y="0"/>
                </a:cubicBezTo>
                <a:cubicBezTo>
                  <a:pt x="2200745" y="7966"/>
                  <a:pt x="2274872" y="61917"/>
                  <a:pt x="2276198" y="150435"/>
                </a:cubicBezTo>
                <a:cubicBezTo>
                  <a:pt x="2301192" y="262978"/>
                  <a:pt x="2306493" y="485540"/>
                  <a:pt x="2276198" y="752156"/>
                </a:cubicBezTo>
                <a:cubicBezTo>
                  <a:pt x="2263927" y="826518"/>
                  <a:pt x="2218667" y="900020"/>
                  <a:pt x="2125763" y="902591"/>
                </a:cubicBezTo>
                <a:cubicBezTo>
                  <a:pt x="1864039" y="861650"/>
                  <a:pt x="686604" y="872790"/>
                  <a:pt x="150435" y="902591"/>
                </a:cubicBezTo>
                <a:cubicBezTo>
                  <a:pt x="64245" y="897682"/>
                  <a:pt x="-2339" y="838855"/>
                  <a:pt x="0" y="752156"/>
                </a:cubicBezTo>
                <a:cubicBezTo>
                  <a:pt x="-26129" y="550096"/>
                  <a:pt x="48570" y="247396"/>
                  <a:pt x="0" y="150435"/>
                </a:cubicBezTo>
                <a:close/>
              </a:path>
            </a:pathLst>
          </a:custGeom>
          <a:solidFill>
            <a:srgbClr val="FFEFFF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 cáo viên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384</Words>
  <Application>WPS Presentation</Application>
  <PresentationFormat>Widescreen</PresentationFormat>
  <Paragraphs>29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iCiel Pony</vt:lpstr>
      <vt:lpstr>Wide Latin</vt:lpstr>
      <vt:lpstr>Calibri</vt:lpstr>
      <vt:lpstr>Microsoft YaHei</vt:lpstr>
      <vt:lpstr>Arial Unicode MS</vt:lpstr>
      <vt:lpstr>Calibri Light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huong</dc:creator>
  <dc:description>9Slide.vn</dc:description>
  <dc:subject>9Slide.vn</dc:subject>
  <cp:category>9Slide.vn</cp:category>
  <cp:lastModifiedBy>Thùy Linh</cp:lastModifiedBy>
  <cp:revision>19</cp:revision>
  <dcterms:created xsi:type="dcterms:W3CDTF">2023-07-13T08:36:00Z</dcterms:created>
  <dcterms:modified xsi:type="dcterms:W3CDTF">2025-10-06T07:09:39Z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D2B824B08F5F40A095D00E53C649F346_12</vt:lpwstr>
  </property>
  <property fmtid="{D5CDD505-2E9C-101B-9397-08002B2CF9AE}" pid="3" name="KSOProductBuildVer">
    <vt:lpwstr>1033-12.2.0.22549</vt:lpwstr>
  </property>
</Properties>
</file>