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2" r:id="rId4"/>
    <p:sldId id="281" r:id="rId5"/>
    <p:sldId id="260" r:id="rId6"/>
    <p:sldId id="263" r:id="rId7"/>
    <p:sldId id="264" r:id="rId8"/>
    <p:sldId id="265" r:id="rId9"/>
    <p:sldId id="266" r:id="rId10"/>
    <p:sldId id="268" r:id="rId11"/>
    <p:sldId id="269" r:id="rId12"/>
    <p:sldId id="271" r:id="rId13"/>
    <p:sldId id="272" r:id="rId14"/>
    <p:sldId id="273" r:id="rId15"/>
    <p:sldId id="275" r:id="rId16"/>
    <p:sldId id="262" r:id="rId17"/>
    <p:sldId id="276" r:id="rId18"/>
    <p:sldId id="277" r:id="rId19"/>
    <p:sldId id="270" r:id="rId20"/>
    <p:sldId id="279" r:id="rId21"/>
    <p:sldId id="257" r:id="rId22"/>
    <p:sldId id="280" r:id="rId23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Josefin Sans Regular" panose="020B0604020202020204" charset="0"/>
      <p:regular r:id="rId29"/>
    </p:embeddedFont>
    <p:embeddedFont>
      <p:font typeface="Josefin Sans Bold" panose="020B0604020202020204" charset="0"/>
      <p:regular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C7"/>
    <a:srgbClr val="FFFDEA"/>
    <a:srgbClr val="FDD2BF"/>
    <a:srgbClr val="E98580"/>
    <a:srgbClr val="DF5E5E"/>
    <a:srgbClr val="507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29CCC-4247-4064-88BD-D5ECC2D2A634}" type="datetimeFigureOut">
              <a:rPr lang="vi-VN" smtClean="0"/>
              <a:t>21/07/2023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E8B41-4C80-4BAC-935F-D2F23FCFC1D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90279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8B41-4C80-4BAC-935F-D2F23FCFC1D9}" type="slidenum">
              <a:rPr lang="vi-VN" smtClean="0"/>
              <a:t>14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543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8B41-4C80-4BAC-935F-D2F23FCFC1D9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695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8B41-4C80-4BAC-935F-D2F23FCFC1D9}" type="slidenum">
              <a:rPr lang="vi-VN" smtClean="0"/>
              <a:t>17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23222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8B41-4C80-4BAC-935F-D2F23FCFC1D9}" type="slidenum">
              <a:rPr lang="vi-VN" smtClean="0"/>
              <a:t>18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49414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BE8B41-4C80-4BAC-935F-D2F23FCFC1D9}" type="slidenum">
              <a:rPr lang="vi-VN" smtClean="0"/>
              <a:t>20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9318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7.sv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35.sv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1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9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10" Type="http://schemas.openxmlformats.org/officeDocument/2006/relationships/image" Target="../media/image34.jpeg"/><Relationship Id="rId4" Type="http://schemas.openxmlformats.org/officeDocument/2006/relationships/image" Target="../media/image9.png"/><Relationship Id="rId9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45.sv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sv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9.png"/><Relationship Id="rId7" Type="http://schemas.openxmlformats.org/officeDocument/2006/relationships/image" Target="../media/image1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8979" y="923279"/>
            <a:ext cx="16670042" cy="16670042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F5E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590089" y="1704389"/>
            <a:ext cx="15107822" cy="15107822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279635" y="2393935"/>
            <a:ext cx="13728729" cy="13728729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D2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037518" y="3151818"/>
            <a:ext cx="12212964" cy="12212964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523949" y="569286"/>
            <a:ext cx="3803584" cy="133471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6282780" y="3142017"/>
            <a:ext cx="4010440" cy="140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>
            <a:off x="263525" y="671024"/>
            <a:ext cx="2691367" cy="5715258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5400000" flipV="1">
            <a:off x="15041248" y="-370695"/>
            <a:ext cx="2303362" cy="48913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21887CD-A973-51A4-C145-07485FC23FEF}"/>
              </a:ext>
            </a:extLst>
          </p:cNvPr>
          <p:cNvSpPr txBox="1"/>
          <p:nvPr/>
        </p:nvSpPr>
        <p:spPr>
          <a:xfrm>
            <a:off x="-415909" y="11416534"/>
            <a:ext cx="4471575" cy="555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48"/>
              </a:lnSpc>
            </a:pPr>
            <a:r>
              <a:rPr lang="en-US" sz="3248">
                <a:solidFill>
                  <a:srgbClr val="FFFFFF"/>
                </a:solidFill>
                <a:latin typeface="Josefin Sans Bold"/>
              </a:rPr>
              <a:t>VĂN THÀNH LÊ</a:t>
            </a:r>
          </a:p>
        </p:txBody>
      </p:sp>
      <p:sp>
        <p:nvSpPr>
          <p:cNvPr id="25" name="TextBox 19">
            <a:extLst>
              <a:ext uri="{FF2B5EF4-FFF2-40B4-BE49-F238E27FC236}">
                <a16:creationId xmlns:a16="http://schemas.microsoft.com/office/drawing/2014/main" xmlns="" id="{94D909D1-708E-F59F-5764-13B04E67BBCC}"/>
              </a:ext>
            </a:extLst>
          </p:cNvPr>
          <p:cNvSpPr txBox="1"/>
          <p:nvPr/>
        </p:nvSpPr>
        <p:spPr>
          <a:xfrm>
            <a:off x="3649356" y="11915512"/>
            <a:ext cx="11017913" cy="3916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4374"/>
              </a:lnSpc>
            </a:pPr>
            <a:r>
              <a:rPr lang="en-US" sz="14800">
                <a:solidFill>
                  <a:srgbClr val="DF5E5E"/>
                </a:solidFill>
                <a:latin typeface="FS Ariston Comic Base" pitchFamily="2" charset="0"/>
              </a:rPr>
              <a:t>Những ngày hè tươi đẹp</a:t>
            </a:r>
          </a:p>
        </p:txBody>
      </p:sp>
      <p:sp>
        <p:nvSpPr>
          <p:cNvPr id="26" name="TextBox 18">
            <a:extLst>
              <a:ext uri="{FF2B5EF4-FFF2-40B4-BE49-F238E27FC236}">
                <a16:creationId xmlns:a16="http://schemas.microsoft.com/office/drawing/2014/main" xmlns="" id="{1A04441A-67E7-B18F-878E-C82DA2AE11BD}"/>
              </a:ext>
            </a:extLst>
          </p:cNvPr>
          <p:cNvSpPr txBox="1"/>
          <p:nvPr/>
        </p:nvSpPr>
        <p:spPr>
          <a:xfrm>
            <a:off x="3917245" y="11845918"/>
            <a:ext cx="10359093" cy="2323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68"/>
              </a:lnSpc>
            </a:pPr>
            <a:r>
              <a:rPr lang="en-US" sz="15400">
                <a:solidFill>
                  <a:srgbClr val="507D54"/>
                </a:solidFill>
                <a:latin typeface="FS Ariston Comic Base" pitchFamily="2" charset="0"/>
              </a:rPr>
              <a:t>Đọc</a:t>
            </a:r>
          </a:p>
        </p:txBody>
      </p:sp>
      <p:pic>
        <p:nvPicPr>
          <p:cNvPr id="27" name="Hình ảnh 26">
            <a:extLst>
              <a:ext uri="{FF2B5EF4-FFF2-40B4-BE49-F238E27FC236}">
                <a16:creationId xmlns:a16="http://schemas.microsoft.com/office/drawing/2014/main" xmlns="" id="{F800BFA7-56BD-CA10-BA0D-A663DEBD44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5200" y="2393935"/>
            <a:ext cx="11619983" cy="7736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170282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2302772"/>
            <a:ext cx="8480049" cy="7242825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384020" y="770117"/>
            <a:ext cx="8759979" cy="9016471"/>
            <a:chOff x="0" y="-49937"/>
            <a:chExt cx="12749306" cy="12849897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9937"/>
              <a:ext cx="12749306" cy="5729330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10780726" y="1074280"/>
            <a:ext cx="5501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</a:rPr>
              <a:t>GIẢI NGHĨA TỪ</a:t>
            </a:r>
            <a:endParaRPr lang="vi-VN" sz="6600" b="1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1DC7E274-95FB-B3B5-85B4-480B4C9E6C0B}"/>
              </a:ext>
            </a:extLst>
          </p:cNvPr>
          <p:cNvSpPr/>
          <p:nvPr/>
        </p:nvSpPr>
        <p:spPr>
          <a:xfrm>
            <a:off x="6019800" y="7136020"/>
            <a:ext cx="990600" cy="369680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458C8EE-F912-98A4-62C1-729BE31DE97B}"/>
              </a:ext>
            </a:extLst>
          </p:cNvPr>
          <p:cNvSpPr/>
          <p:nvPr/>
        </p:nvSpPr>
        <p:spPr>
          <a:xfrm>
            <a:off x="9642428" y="2699773"/>
            <a:ext cx="727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 i="1">
                <a:ln w="0"/>
              </a:rPr>
              <a:t>Bánh đa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3BAEDBD0-E7DF-E2D2-8657-61A98720E75C}"/>
              </a:ext>
            </a:extLst>
          </p:cNvPr>
          <p:cNvSpPr/>
          <p:nvPr/>
        </p:nvSpPr>
        <p:spPr>
          <a:xfrm>
            <a:off x="9451718" y="6375498"/>
            <a:ext cx="7822972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4000">
                <a:ln w="0"/>
              </a:rPr>
              <a:t>Còn gọi là bánh tráng, thành phần chính là bột gạo được hòa tan với nước và có thể cho thêm mè, tráng mỏng, phơi khô. Nướng trước khi ăn.</a:t>
            </a:r>
          </a:p>
        </p:txBody>
      </p:sp>
      <p:pic>
        <p:nvPicPr>
          <p:cNvPr id="4102" name="Picture 6">
            <a:extLst>
              <a:ext uri="{FF2B5EF4-FFF2-40B4-BE49-F238E27FC236}">
                <a16:creationId xmlns:a16="http://schemas.microsoft.com/office/drawing/2014/main" xmlns="" id="{6BBAA154-D820-D289-1721-6DACE7167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785" y="3707308"/>
            <a:ext cx="4415413" cy="268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15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803" y="4492500"/>
            <a:ext cx="12610394" cy="1261039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F5E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29690" y="5083387"/>
            <a:ext cx="11428620" cy="114286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51311" y="5605008"/>
            <a:ext cx="10385378" cy="1038537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D2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24627" y="6178324"/>
            <a:ext cx="9238746" cy="92387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47210" y="6086808"/>
            <a:ext cx="4376900" cy="153589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061165" y="4679508"/>
            <a:ext cx="4010440" cy="140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860487" y="674163"/>
            <a:ext cx="2952403" cy="103602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6886" y="7201245"/>
            <a:ext cx="1693602" cy="35964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4795936" y="7201245"/>
            <a:ext cx="1693602" cy="35964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89538" y="5083387"/>
            <a:ext cx="4644638" cy="507863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8349633" y="915821"/>
            <a:ext cx="1588734" cy="158873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4458" y="1192176"/>
            <a:ext cx="3530169" cy="123876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8349633" y="1005214"/>
            <a:ext cx="1560932" cy="143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4"/>
              </a:lnSpc>
            </a:pPr>
            <a:r>
              <a:rPr lang="en-US" sz="8331">
                <a:solidFill>
                  <a:srgbClr val="FFFFFF"/>
                </a:solidFill>
                <a:latin typeface="Josefin Sans Bold"/>
              </a:rPr>
              <a:t>02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109A1727-402E-EBC7-1F16-EE4E2579C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385" y="2703086"/>
            <a:ext cx="940694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72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998419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3081644"/>
            <a:ext cx="8480049" cy="6463954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384020" y="770117"/>
            <a:ext cx="8759979" cy="9016471"/>
            <a:chOff x="0" y="-49937"/>
            <a:chExt cx="12749306" cy="12849897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9937"/>
              <a:ext cx="12749306" cy="5729330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9435676" y="1074280"/>
            <a:ext cx="832544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>
                <a:ln w="0"/>
                <a:solidFill>
                  <a:schemeClr val="tx1"/>
                </a:solidFill>
              </a:rPr>
              <a:t>Câu 1: Kết thúc kì nghỉ hè ở quê, bạn nhỏ tiếc điều gì?</a:t>
            </a:r>
            <a:endParaRPr lang="vi-VN" sz="5400" b="1" cap="none" spc="0">
              <a:ln w="0"/>
              <a:solidFill>
                <a:schemeClr val="tx1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688159-ECC5-B6F0-2D25-10701A6ED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146" y="-43976"/>
            <a:ext cx="4715498" cy="1072676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3F8F4A62-AB0B-0B06-86FA-4685BE42A582}"/>
              </a:ext>
            </a:extLst>
          </p:cNvPr>
          <p:cNvSpPr/>
          <p:nvPr/>
        </p:nvSpPr>
        <p:spPr>
          <a:xfrm>
            <a:off x="6066503" y="2168755"/>
            <a:ext cx="3189811" cy="331737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9FD8FD52-19D0-EF5B-24F0-970806DD0DBE}"/>
              </a:ext>
            </a:extLst>
          </p:cNvPr>
          <p:cNvSpPr/>
          <p:nvPr/>
        </p:nvSpPr>
        <p:spPr>
          <a:xfrm>
            <a:off x="1066800" y="2500493"/>
            <a:ext cx="4343400" cy="328114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6B89F936-0F0B-4F5D-A15C-4A2C98A6ABC6}"/>
              </a:ext>
            </a:extLst>
          </p:cNvPr>
          <p:cNvSpPr/>
          <p:nvPr/>
        </p:nvSpPr>
        <p:spPr>
          <a:xfrm>
            <a:off x="9435676" y="3146197"/>
            <a:ext cx="832544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cap="none" spc="0">
                <a:ln w="0"/>
                <a:solidFill>
                  <a:schemeClr val="tx1"/>
                </a:solidFill>
              </a:rPr>
              <a:t>Kết thúc kì nghỉ hè ở quê, bạn nhỏ tiếc những ngày hè ở quê trôi nhanh quá!</a:t>
            </a:r>
            <a:endParaRPr lang="vi-VN" sz="5400" cap="none" spc="0">
              <a:ln w="0"/>
              <a:solidFill>
                <a:schemeClr val="tx1"/>
              </a:solidFill>
            </a:endParaRPr>
          </a:p>
        </p:txBody>
      </p:sp>
      <p:grpSp>
        <p:nvGrpSpPr>
          <p:cNvPr id="18" name="Nhóm 17">
            <a:extLst>
              <a:ext uri="{FF2B5EF4-FFF2-40B4-BE49-F238E27FC236}">
                <a16:creationId xmlns:a16="http://schemas.microsoft.com/office/drawing/2014/main" xmlns="" id="{C9255FD4-F0CF-F1B8-90C8-F5548DA61BD9}"/>
              </a:ext>
            </a:extLst>
          </p:cNvPr>
          <p:cNvGrpSpPr/>
          <p:nvPr/>
        </p:nvGrpSpPr>
        <p:grpSpPr>
          <a:xfrm>
            <a:off x="9237841" y="5559633"/>
            <a:ext cx="7678559" cy="3784745"/>
            <a:chOff x="9237841" y="5559633"/>
            <a:chExt cx="7678559" cy="3784745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xmlns="" id="{7662AEE2-56C7-8FC7-AE0D-D7EF280B20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7841" y="6363053"/>
              <a:ext cx="2981325" cy="2981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Bong bóng Ý nghĩ: Hình đám mây 15">
              <a:extLst>
                <a:ext uri="{FF2B5EF4-FFF2-40B4-BE49-F238E27FC236}">
                  <a16:creationId xmlns:a16="http://schemas.microsoft.com/office/drawing/2014/main" xmlns="" id="{861BE4AD-405F-C389-41A2-A45121590144}"/>
                </a:ext>
              </a:extLst>
            </p:cNvPr>
            <p:cNvSpPr/>
            <p:nvPr/>
          </p:nvSpPr>
          <p:spPr>
            <a:xfrm>
              <a:off x="11734800" y="5559633"/>
              <a:ext cx="5181600" cy="2286000"/>
            </a:xfrm>
            <a:prstGeom prst="cloudCallout">
              <a:avLst>
                <a:gd name="adj1" fmla="val -58801"/>
                <a:gd name="adj2" fmla="val 18056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17" name="Hình ảnh 16" descr="Ảnh có chứa tạo dáng, nhóm, búp bê, dòng&#10;&#10;Mô tả được tạo tự động">
              <a:extLst>
                <a:ext uri="{FF2B5EF4-FFF2-40B4-BE49-F238E27FC236}">
                  <a16:creationId xmlns:a16="http://schemas.microsoft.com/office/drawing/2014/main" xmlns="" id="{39E3B458-E4E2-C4A8-0D0E-D07BCEBD4AC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88192" y="5593030"/>
              <a:ext cx="3028829" cy="19769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84401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  <p:bldP spid="9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998419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3081644"/>
            <a:ext cx="8480049" cy="6463954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384020" y="770117"/>
            <a:ext cx="8759979" cy="9016471"/>
            <a:chOff x="0" y="-49937"/>
            <a:chExt cx="12749306" cy="12849897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9937"/>
              <a:ext cx="12749306" cy="5729330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9435676" y="952500"/>
            <a:ext cx="83254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>
                <a:ln w="0"/>
                <a:solidFill>
                  <a:schemeClr val="tx1"/>
                </a:solidFill>
              </a:rPr>
              <a:t>Câu 2: Những chi tiết nào cho thấy ông bà và cô Lâm rất yêu quý con cháu?</a:t>
            </a:r>
            <a:endParaRPr lang="vi-VN" sz="4400" b="1" cap="none" spc="0">
              <a:ln w="0"/>
              <a:solidFill>
                <a:schemeClr val="tx1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688159-ECC5-B6F0-2D25-10701A6ED8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5146" y="-43976"/>
            <a:ext cx="4715498" cy="1072676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3F8F4A62-AB0B-0B06-86FA-4685BE42A582}"/>
              </a:ext>
            </a:extLst>
          </p:cNvPr>
          <p:cNvSpPr/>
          <p:nvPr/>
        </p:nvSpPr>
        <p:spPr>
          <a:xfrm>
            <a:off x="8077200" y="2843448"/>
            <a:ext cx="1135334" cy="302749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9FD8FD52-19D0-EF5B-24F0-970806DD0DBE}"/>
              </a:ext>
            </a:extLst>
          </p:cNvPr>
          <p:cNvSpPr/>
          <p:nvPr/>
        </p:nvSpPr>
        <p:spPr>
          <a:xfrm>
            <a:off x="1066800" y="3146250"/>
            <a:ext cx="6172200" cy="302749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Hình chữ nhật 14">
            <a:extLst>
              <a:ext uri="{FF2B5EF4-FFF2-40B4-BE49-F238E27FC236}">
                <a16:creationId xmlns:a16="http://schemas.microsoft.com/office/drawing/2014/main" xmlns="" id="{6B89F936-0F0B-4F5D-A15C-4A2C98A6ABC6}"/>
              </a:ext>
            </a:extLst>
          </p:cNvPr>
          <p:cNvSpPr/>
          <p:nvPr/>
        </p:nvSpPr>
        <p:spPr>
          <a:xfrm>
            <a:off x="9435676" y="3146197"/>
            <a:ext cx="8325442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>
                <a:ln w="0"/>
              </a:rPr>
              <a:t>Ông bà ôm bạn nhỏ, dặn dò hè năm sau nhớ về.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5400">
                <a:ln w="0"/>
              </a:rPr>
              <a:t>Ông bà cùng cô Lâm bịn rịn tiễn bố mẹ, anh em bạn nhỏ ra đầu ngõ. </a:t>
            </a:r>
            <a:endParaRPr lang="vi-VN" sz="54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4D7101A2-C477-8B44-DADC-BE1D01AFBD0E}"/>
              </a:ext>
            </a:extLst>
          </p:cNvPr>
          <p:cNvSpPr/>
          <p:nvPr/>
        </p:nvSpPr>
        <p:spPr>
          <a:xfrm>
            <a:off x="5867400" y="4073322"/>
            <a:ext cx="3111862" cy="302749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6B9F1381-F041-ECC5-5890-FE790506B8AB}"/>
              </a:ext>
            </a:extLst>
          </p:cNvPr>
          <p:cNvSpPr/>
          <p:nvPr/>
        </p:nvSpPr>
        <p:spPr>
          <a:xfrm>
            <a:off x="1055255" y="4360913"/>
            <a:ext cx="4126345" cy="378197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549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  <p:bldP spid="9" grpId="0" animBg="1"/>
      <p:bldP spid="7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998419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3081644"/>
            <a:ext cx="8480049" cy="6463954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417793" y="799324"/>
            <a:ext cx="8759979" cy="9016471"/>
            <a:chOff x="0" y="-49937"/>
            <a:chExt cx="12749306" cy="12849897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-49937"/>
              <a:ext cx="12749306" cy="5729330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9435676" y="952500"/>
            <a:ext cx="83254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>
                <a:ln w="0"/>
                <a:solidFill>
                  <a:schemeClr val="tx1"/>
                </a:solidFill>
              </a:rPr>
              <a:t>Câu 3: Mỗi người bạn tặng cho bạn nhỏ món quà gì? Mỗi món quà ấy thể hiện điều gì?</a:t>
            </a:r>
            <a:endParaRPr lang="vi-VN" sz="4400" b="1" cap="none" spc="0">
              <a:ln w="0"/>
              <a:solidFill>
                <a:schemeClr val="tx1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688159-ECC5-B6F0-2D25-10701A6ED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146" y="-43976"/>
            <a:ext cx="4715498" cy="1072676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4D7101A2-C477-8B44-DADC-BE1D01AFBD0E}"/>
              </a:ext>
            </a:extLst>
          </p:cNvPr>
          <p:cNvSpPr/>
          <p:nvPr/>
        </p:nvSpPr>
        <p:spPr>
          <a:xfrm>
            <a:off x="3208078" y="5905500"/>
            <a:ext cx="5771184" cy="304800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xmlns="" id="{6B9F1381-F041-ECC5-5890-FE790506B8AB}"/>
              </a:ext>
            </a:extLst>
          </p:cNvPr>
          <p:cNvSpPr/>
          <p:nvPr/>
        </p:nvSpPr>
        <p:spPr>
          <a:xfrm>
            <a:off x="898149" y="6147207"/>
            <a:ext cx="1997451" cy="367894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xmlns="" id="{2D9FCBEC-51DE-7B0C-74A3-81BF22F18D65}"/>
              </a:ext>
            </a:extLst>
          </p:cNvPr>
          <p:cNvSpPr/>
          <p:nvPr/>
        </p:nvSpPr>
        <p:spPr>
          <a:xfrm>
            <a:off x="898149" y="6514605"/>
            <a:ext cx="6420688" cy="317680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C282F48F-EDF3-5168-EBD6-CB962131B275}"/>
              </a:ext>
            </a:extLst>
          </p:cNvPr>
          <p:cNvSpPr/>
          <p:nvPr/>
        </p:nvSpPr>
        <p:spPr>
          <a:xfrm>
            <a:off x="7467599" y="6514605"/>
            <a:ext cx="1630259" cy="304800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09C06255-DF24-2EB0-ECC7-8F63725363C6}"/>
              </a:ext>
            </a:extLst>
          </p:cNvPr>
          <p:cNvSpPr/>
          <p:nvPr/>
        </p:nvSpPr>
        <p:spPr>
          <a:xfrm>
            <a:off x="898149" y="6883428"/>
            <a:ext cx="4512051" cy="289719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4A14F261-121D-2F98-D2DB-4C3AA58AB4B0}"/>
              </a:ext>
            </a:extLst>
          </p:cNvPr>
          <p:cNvSpPr/>
          <p:nvPr/>
        </p:nvSpPr>
        <p:spPr>
          <a:xfrm>
            <a:off x="1921170" y="7175028"/>
            <a:ext cx="6613230" cy="316026"/>
          </a:xfrm>
          <a:prstGeom prst="round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24" name="Nhóm 23">
            <a:extLst>
              <a:ext uri="{FF2B5EF4-FFF2-40B4-BE49-F238E27FC236}">
                <a16:creationId xmlns:a16="http://schemas.microsoft.com/office/drawing/2014/main" xmlns="" id="{2635C6E1-1642-E47E-F9D1-65FCAED1C676}"/>
              </a:ext>
            </a:extLst>
          </p:cNvPr>
          <p:cNvGrpSpPr/>
          <p:nvPr/>
        </p:nvGrpSpPr>
        <p:grpSpPr>
          <a:xfrm>
            <a:off x="9412556" y="3211911"/>
            <a:ext cx="1899477" cy="2617389"/>
            <a:chOff x="9561047" y="3211911"/>
            <a:chExt cx="1899477" cy="2617389"/>
          </a:xfrm>
        </p:grpSpPr>
        <p:pic>
          <p:nvPicPr>
            <p:cNvPr id="6146" name="Picture 2">
              <a:extLst>
                <a:ext uri="{FF2B5EF4-FFF2-40B4-BE49-F238E27FC236}">
                  <a16:creationId xmlns:a16="http://schemas.microsoft.com/office/drawing/2014/main" xmlns="" id="{0EBCBC0F-31B4-83E3-2224-B81A112BF5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61047" y="3211911"/>
              <a:ext cx="1899477" cy="1957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Hình chữ nhật: Góc Tròn 19">
              <a:extLst>
                <a:ext uri="{FF2B5EF4-FFF2-40B4-BE49-F238E27FC236}">
                  <a16:creationId xmlns:a16="http://schemas.microsoft.com/office/drawing/2014/main" xmlns="" id="{D9EBBAEB-C8EB-C969-720D-80B5231E3D21}"/>
                </a:ext>
              </a:extLst>
            </p:cNvPr>
            <p:cNvSpPr/>
            <p:nvPr/>
          </p:nvSpPr>
          <p:spPr>
            <a:xfrm>
              <a:off x="9561047" y="5289567"/>
              <a:ext cx="1849597" cy="539733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ĐIỆP</a:t>
              </a:r>
              <a:endParaRPr lang="vi-VN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Nhóm 24">
            <a:extLst>
              <a:ext uri="{FF2B5EF4-FFF2-40B4-BE49-F238E27FC236}">
                <a16:creationId xmlns:a16="http://schemas.microsoft.com/office/drawing/2014/main" xmlns="" id="{6513498F-64BF-1BB1-CC2A-7B2014CAA407}"/>
              </a:ext>
            </a:extLst>
          </p:cNvPr>
          <p:cNvGrpSpPr/>
          <p:nvPr/>
        </p:nvGrpSpPr>
        <p:grpSpPr>
          <a:xfrm>
            <a:off x="11550399" y="3368705"/>
            <a:ext cx="1849597" cy="2449417"/>
            <a:chOff x="12006449" y="3379883"/>
            <a:chExt cx="1849597" cy="2449417"/>
          </a:xfrm>
        </p:grpSpPr>
        <p:pic>
          <p:nvPicPr>
            <p:cNvPr id="6148" name="Picture 4">
              <a:extLst>
                <a:ext uri="{FF2B5EF4-FFF2-40B4-BE49-F238E27FC236}">
                  <a16:creationId xmlns:a16="http://schemas.microsoft.com/office/drawing/2014/main" xmlns="" id="{9463DF0A-3289-4A2C-63AF-1D66F7FA1C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6449" y="3379883"/>
              <a:ext cx="1691601" cy="1774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Hình chữ nhật: Góc Tròn 20">
              <a:extLst>
                <a:ext uri="{FF2B5EF4-FFF2-40B4-BE49-F238E27FC236}">
                  <a16:creationId xmlns:a16="http://schemas.microsoft.com/office/drawing/2014/main" xmlns="" id="{08C14C3E-4150-62F4-7900-FEAB5C5E5656}"/>
                </a:ext>
              </a:extLst>
            </p:cNvPr>
            <p:cNvSpPr/>
            <p:nvPr/>
          </p:nvSpPr>
          <p:spPr>
            <a:xfrm>
              <a:off x="12006449" y="5289567"/>
              <a:ext cx="1849597" cy="539733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endParaRPr lang="vi-VN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xmlns="" id="{9674BE9A-A8E5-C449-F0CF-39CEEBF2A97C}"/>
              </a:ext>
            </a:extLst>
          </p:cNvPr>
          <p:cNvGrpSpPr/>
          <p:nvPr/>
        </p:nvGrpSpPr>
        <p:grpSpPr>
          <a:xfrm>
            <a:off x="13627010" y="3104067"/>
            <a:ext cx="2161259" cy="2727425"/>
            <a:chOff x="13909385" y="3101875"/>
            <a:chExt cx="2161259" cy="2727425"/>
          </a:xfrm>
        </p:grpSpPr>
        <p:pic>
          <p:nvPicPr>
            <p:cNvPr id="6150" name="Picture 6">
              <a:extLst>
                <a:ext uri="{FF2B5EF4-FFF2-40B4-BE49-F238E27FC236}">
                  <a16:creationId xmlns:a16="http://schemas.microsoft.com/office/drawing/2014/main" xmlns="" id="{93C2AC51-343F-759F-31A3-661A3B947C0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09385" y="3101875"/>
              <a:ext cx="2161259" cy="20272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Hình chữ nhật: Góc Tròn 21">
              <a:extLst>
                <a:ext uri="{FF2B5EF4-FFF2-40B4-BE49-F238E27FC236}">
                  <a16:creationId xmlns:a16="http://schemas.microsoft.com/office/drawing/2014/main" xmlns="" id="{7EF272D5-4C63-896A-75BD-4A7C6C82B373}"/>
                </a:ext>
              </a:extLst>
            </p:cNvPr>
            <p:cNvSpPr/>
            <p:nvPr/>
          </p:nvSpPr>
          <p:spPr>
            <a:xfrm>
              <a:off x="13958984" y="5289567"/>
              <a:ext cx="1849597" cy="53973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LÊ</a:t>
              </a:r>
              <a:endParaRPr lang="vi-VN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EE4FA7FB-B3B4-8910-8192-8763769192C8}"/>
              </a:ext>
            </a:extLst>
          </p:cNvPr>
          <p:cNvGrpSpPr/>
          <p:nvPr/>
        </p:nvGrpSpPr>
        <p:grpSpPr>
          <a:xfrm>
            <a:off x="15546823" y="3119076"/>
            <a:ext cx="2162825" cy="2710224"/>
            <a:chOff x="15546823" y="3119076"/>
            <a:chExt cx="2162825" cy="2710224"/>
          </a:xfrm>
        </p:grpSpPr>
        <p:pic>
          <p:nvPicPr>
            <p:cNvPr id="6152" name="Picture 8">
              <a:extLst>
                <a:ext uri="{FF2B5EF4-FFF2-40B4-BE49-F238E27FC236}">
                  <a16:creationId xmlns:a16="http://schemas.microsoft.com/office/drawing/2014/main" xmlns="" id="{7E39139D-5269-2783-B096-D75053B799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6823" y="3119076"/>
              <a:ext cx="2069502" cy="20244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Hình chữ nhật: Góc Tròn 22">
              <a:extLst>
                <a:ext uri="{FF2B5EF4-FFF2-40B4-BE49-F238E27FC236}">
                  <a16:creationId xmlns:a16="http://schemas.microsoft.com/office/drawing/2014/main" xmlns="" id="{784B581E-3DE7-2E6A-30DE-9354A9552BD1}"/>
                </a:ext>
              </a:extLst>
            </p:cNvPr>
            <p:cNvSpPr/>
            <p:nvPr/>
          </p:nvSpPr>
          <p:spPr>
            <a:xfrm>
              <a:off x="15860051" y="5289567"/>
              <a:ext cx="1849597" cy="539733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>
                  <a:latin typeface="Arial" panose="020B0604020202020204" pitchFamily="34" charset="0"/>
                  <a:cs typeface="Arial" panose="020B0604020202020204" pitchFamily="34" charset="0"/>
                </a:rPr>
                <a:t>TUYẾT</a:t>
              </a:r>
              <a:endParaRPr lang="vi-VN" sz="32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154" name="Picture 10">
            <a:extLst>
              <a:ext uri="{FF2B5EF4-FFF2-40B4-BE49-F238E27FC236}">
                <a16:creationId xmlns:a16="http://schemas.microsoft.com/office/drawing/2014/main" xmlns="" id="{20624CB0-A306-D93C-2685-30ECD6559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350" y="5800832"/>
            <a:ext cx="1873947" cy="14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>
            <a:extLst>
              <a:ext uri="{FF2B5EF4-FFF2-40B4-BE49-F238E27FC236}">
                <a16:creationId xmlns:a16="http://schemas.microsoft.com/office/drawing/2014/main" xmlns="" id="{DA780C01-3A32-F047-6618-5774BEE558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908" y="5835162"/>
            <a:ext cx="1495255" cy="1495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xmlns="" id="{8039040B-138B-E7E0-F204-5F6A20FD6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76" t="18849" r="13148" b="29202"/>
          <a:stretch/>
        </p:blipFill>
        <p:spPr bwMode="auto">
          <a:xfrm>
            <a:off x="13950792" y="6147207"/>
            <a:ext cx="1305265" cy="90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xmlns="" id="{1E454291-7772-02E6-F453-E7287B892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7" r="9520"/>
          <a:stretch/>
        </p:blipFill>
        <p:spPr bwMode="auto">
          <a:xfrm>
            <a:off x="15868151" y="5830822"/>
            <a:ext cx="1711229" cy="121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Nhóm 31">
            <a:extLst>
              <a:ext uri="{FF2B5EF4-FFF2-40B4-BE49-F238E27FC236}">
                <a16:creationId xmlns:a16="http://schemas.microsoft.com/office/drawing/2014/main" xmlns="" id="{D2A2B447-5EEF-39AA-08FB-E73E5F200BB5}"/>
              </a:ext>
            </a:extLst>
          </p:cNvPr>
          <p:cNvGrpSpPr/>
          <p:nvPr/>
        </p:nvGrpSpPr>
        <p:grpSpPr>
          <a:xfrm>
            <a:off x="9374350" y="6843954"/>
            <a:ext cx="8186000" cy="2989316"/>
            <a:chOff x="9374350" y="6843954"/>
            <a:chExt cx="8186000" cy="2989316"/>
          </a:xfrm>
        </p:grpSpPr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D234CD62-AAAE-8530-212C-963EFB0DF01D}"/>
                </a:ext>
              </a:extLst>
            </p:cNvPr>
            <p:cNvGrpSpPr/>
            <p:nvPr/>
          </p:nvGrpSpPr>
          <p:grpSpPr>
            <a:xfrm>
              <a:off x="9374350" y="6843954"/>
              <a:ext cx="8186000" cy="2989316"/>
              <a:chOff x="2714850" y="2857500"/>
              <a:chExt cx="12155349" cy="5008611"/>
            </a:xfrm>
          </p:grpSpPr>
          <p:pic>
            <p:nvPicPr>
              <p:cNvPr id="29" name="Picture 3">
                <a:extLst>
                  <a:ext uri="{FF2B5EF4-FFF2-40B4-BE49-F238E27FC236}">
                    <a16:creationId xmlns:a16="http://schemas.microsoft.com/office/drawing/2014/main" xmlns="" id="{D0A77461-DC2E-EBA9-04DA-D02D67FB9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>
              <a:xfrm>
                <a:off x="2714850" y="2857500"/>
                <a:ext cx="12155349" cy="5008611"/>
              </a:xfrm>
              <a:prstGeom prst="rect">
                <a:avLst/>
              </a:prstGeom>
            </p:spPr>
          </p:pic>
          <p:pic>
            <p:nvPicPr>
              <p:cNvPr id="30" name="Picture 2">
                <a:extLst>
                  <a:ext uri="{FF2B5EF4-FFF2-40B4-BE49-F238E27FC236}">
                    <a16:creationId xmlns:a16="http://schemas.microsoft.com/office/drawing/2014/main" xmlns="" id="{E915DF90-1EDF-C440-63BE-BA0B5B0A1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18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162782" y="3688940"/>
                <a:ext cx="11259487" cy="3574887"/>
              </a:xfrm>
              <a:prstGeom prst="rect">
                <a:avLst/>
              </a:prstGeom>
            </p:spPr>
          </p:pic>
        </p:grpSp>
        <p:sp>
          <p:nvSpPr>
            <p:cNvPr id="31" name="Hình chữ nhật 30">
              <a:extLst>
                <a:ext uri="{FF2B5EF4-FFF2-40B4-BE49-F238E27FC236}">
                  <a16:creationId xmlns:a16="http://schemas.microsoft.com/office/drawing/2014/main" xmlns="" id="{FCBF7112-0263-7984-C2E2-27873083618F}"/>
                </a:ext>
              </a:extLst>
            </p:cNvPr>
            <p:cNvSpPr/>
            <p:nvPr/>
          </p:nvSpPr>
          <p:spPr>
            <a:xfrm>
              <a:off x="9924050" y="7608350"/>
              <a:ext cx="6916150" cy="13849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vi-VN" sz="2800" b="1" cap="none" spc="0">
                  <a:ln w="0"/>
                  <a:solidFill>
                    <a:schemeClr val="tx1"/>
                  </a:solidFill>
                </a:rPr>
                <a:t>Những món quà quê bình dị nhưng chứa nhiều tình cảm chân thành của các bạn nhỏ.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6410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7" grpId="0" animBg="1"/>
      <p:bldP spid="12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998419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3081644"/>
            <a:ext cx="8480049" cy="6463954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417793" y="719468"/>
            <a:ext cx="8759979" cy="9096327"/>
            <a:chOff x="0" y="819945"/>
            <a:chExt cx="12749306" cy="11980015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183"/>
            <a:stretch/>
          </p:blipFill>
          <p:spPr>
            <a:xfrm>
              <a:off x="0" y="819945"/>
              <a:ext cx="12749306" cy="4859447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9435676" y="952500"/>
            <a:ext cx="83254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>
                <a:ln w="0"/>
                <a:solidFill>
                  <a:schemeClr val="tx1"/>
                </a:solidFill>
              </a:rPr>
              <a:t>Câu 4: </a:t>
            </a:r>
            <a:r>
              <a:rPr lang="en-US" sz="4400" b="1">
                <a:ln w="0"/>
              </a:rPr>
              <a:t>Trước khi trở lại thành phố, bạn nhỏ hứa sẽ làm gì? Việc làm đó có ý nghĩa như thế nào?</a:t>
            </a:r>
            <a:endParaRPr lang="vi-VN" sz="4400" b="1" cap="none" spc="0">
              <a:ln w="0"/>
              <a:solidFill>
                <a:schemeClr val="tx1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688159-ECC5-B6F0-2D25-10701A6ED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146" y="-43976"/>
            <a:ext cx="4715498" cy="1072676"/>
          </a:xfrm>
          <a:prstGeom prst="rect">
            <a:avLst/>
          </a:prstGeom>
        </p:spPr>
      </p:pic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10108F6C-9827-0E1C-8F8D-A59D787C65BC}"/>
              </a:ext>
            </a:extLst>
          </p:cNvPr>
          <p:cNvSpPr/>
          <p:nvPr/>
        </p:nvSpPr>
        <p:spPr>
          <a:xfrm>
            <a:off x="911865" y="7729238"/>
            <a:ext cx="8241660" cy="695542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1663A673-5061-CF23-51F8-D33CA6CDF7CF}"/>
              </a:ext>
            </a:extLst>
          </p:cNvPr>
          <p:cNvSpPr/>
          <p:nvPr/>
        </p:nvSpPr>
        <p:spPr>
          <a:xfrm>
            <a:off x="9435676" y="3146197"/>
            <a:ext cx="832544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>
                <a:ln w="0"/>
              </a:rPr>
              <a:t>Bạn nhỏ hứa sẽ tập hợp sách gửi về làm tủ sách ở đình làng.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cap="none" spc="0">
                <a:ln w="0"/>
                <a:solidFill>
                  <a:schemeClr val="tx1"/>
                </a:solidFill>
              </a:rPr>
              <a:t>Việc tặng sách vừa để chia sẻ những quyển sách hay, chia sẻ tri thức; khuyến khích, động viên các bạn cùng học tập, cùng tiến bộ.</a:t>
            </a:r>
            <a:endParaRPr lang="vi-VN" sz="4800" cap="none" spc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16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o tặng tủ sách “Thắp sáng ước mơ” cho các trường học vùng cao, biên giới  - Đài phát thanh và truyền hình Nghệ An">
            <a:extLst>
              <a:ext uri="{FF2B5EF4-FFF2-40B4-BE49-F238E27FC236}">
                <a16:creationId xmlns:a16="http://schemas.microsoft.com/office/drawing/2014/main" xmlns="" id="{FEC328ED-0E66-CD28-DA83-7FA2F206D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26" y="457201"/>
            <a:ext cx="6858000" cy="952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ủ sách cho em&quot;: Lan tỏa văn hóa đọc trong học sinh vùng khó">
            <a:extLst>
              <a:ext uri="{FF2B5EF4-FFF2-40B4-BE49-F238E27FC236}">
                <a16:creationId xmlns:a16="http://schemas.microsoft.com/office/drawing/2014/main" xmlns="" id="{EAABA23F-7DB5-A525-F956-3AA69D157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457201"/>
            <a:ext cx="7848599" cy="43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ọc sinh Trường Phổ thông Dân tộc bán trú Tiểu học xã Tân Lập tham gia đọc sách tại “Thư viện ngoài trời”.">
            <a:extLst>
              <a:ext uri="{FF2B5EF4-FFF2-40B4-BE49-F238E27FC236}">
                <a16:creationId xmlns:a16="http://schemas.microsoft.com/office/drawing/2014/main" xmlns="" id="{03C204AE-DB6C-0BF2-237E-13EE4E171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4991100"/>
            <a:ext cx="7820025" cy="499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03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998419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3081644"/>
            <a:ext cx="8480049" cy="6463954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417793" y="719468"/>
            <a:ext cx="8759979" cy="9096327"/>
            <a:chOff x="0" y="819945"/>
            <a:chExt cx="12749306" cy="11980015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183"/>
            <a:stretch/>
          </p:blipFill>
          <p:spPr>
            <a:xfrm>
              <a:off x="0" y="819945"/>
              <a:ext cx="12749306" cy="4859447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9435676" y="952500"/>
            <a:ext cx="8325442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>
                <a:ln w="0"/>
                <a:solidFill>
                  <a:schemeClr val="tx1"/>
                </a:solidFill>
              </a:rPr>
              <a:t>Câu 5: </a:t>
            </a:r>
            <a:r>
              <a:rPr lang="en-US" sz="4400" b="1">
                <a:ln w="0"/>
              </a:rPr>
              <a:t>Theo em, bạn nhỏ tưởng tượng những điều gì về mùa hè năm sau?</a:t>
            </a:r>
            <a:endParaRPr lang="vi-VN" sz="4400" b="1" cap="none" spc="0">
              <a:ln w="0"/>
              <a:solidFill>
                <a:schemeClr val="tx1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688159-ECC5-B6F0-2D25-10701A6ED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146" y="-43976"/>
            <a:ext cx="4715498" cy="1072676"/>
          </a:xfrm>
          <a:prstGeom prst="rect">
            <a:avLst/>
          </a:prstGeom>
        </p:spPr>
      </p:pic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xmlns="" id="{1663A673-5061-CF23-51F8-D33CA6CDF7CF}"/>
              </a:ext>
            </a:extLst>
          </p:cNvPr>
          <p:cNvSpPr/>
          <p:nvPr/>
        </p:nvSpPr>
        <p:spPr>
          <a:xfrm>
            <a:off x="9435676" y="3146197"/>
            <a:ext cx="8325442" cy="60016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>
                <a:ln w="0"/>
              </a:rPr>
              <a:t>Bạn bè gặp nhau. Kể cho nhau nghe chuyện của một năm vừa qua. 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cap="none" spc="0">
                <a:ln w="0"/>
                <a:solidFill>
                  <a:schemeClr val="tx1"/>
                </a:solidFill>
              </a:rPr>
              <a:t>Cùng chơi đùa trên những cánh đồng.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800" cap="none" spc="0">
                <a:ln w="0"/>
                <a:solidFill>
                  <a:schemeClr val="tx1"/>
                </a:solidFill>
              </a:rPr>
              <a:t>Tủ sách đình làng đã được hoàn thành. Bạn bè cùng nhau đọc sách. </a:t>
            </a:r>
            <a:endParaRPr lang="vi-VN" sz="4800" cap="none" spc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4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599249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3081644"/>
            <a:ext cx="8480049" cy="6463954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417793" y="719468"/>
            <a:ext cx="8759979" cy="9096327"/>
            <a:chOff x="0" y="819945"/>
            <a:chExt cx="12749306" cy="11980015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5183"/>
            <a:stretch/>
          </p:blipFill>
          <p:spPr>
            <a:xfrm>
              <a:off x="0" y="819945"/>
              <a:ext cx="12749306" cy="4859447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9435676" y="952500"/>
            <a:ext cx="832544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400" b="1" cap="none" spc="0">
                <a:ln w="0"/>
                <a:solidFill>
                  <a:schemeClr val="tx1"/>
                </a:solidFill>
              </a:rPr>
              <a:t>Câu 6: </a:t>
            </a:r>
            <a:r>
              <a:rPr lang="en-US" sz="4400" b="1">
                <a:ln w="0"/>
              </a:rPr>
              <a:t>Em mong ước điều gì cho kì nghỉ hè sắp tới của mình? Vì sao?</a:t>
            </a:r>
            <a:endParaRPr lang="vi-VN" sz="4400" b="1" cap="none" spc="0">
              <a:ln w="0"/>
              <a:solidFill>
                <a:schemeClr val="tx1"/>
              </a:solidFill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9688159-ECC5-B6F0-2D25-10701A6ED8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5146" y="-43976"/>
            <a:ext cx="4715498" cy="1072676"/>
          </a:xfrm>
          <a:prstGeom prst="rect">
            <a:avLst/>
          </a:prstGeom>
        </p:spPr>
      </p:pic>
      <p:pic>
        <p:nvPicPr>
          <p:cNvPr id="2052" name="Picture 4" descr="Lý thuyết bài 26: ph ph qu qutv-kết nối tri thức 1">
            <a:extLst>
              <a:ext uri="{FF2B5EF4-FFF2-40B4-BE49-F238E27FC236}">
                <a16:creationId xmlns:a16="http://schemas.microsoft.com/office/drawing/2014/main" xmlns="" id="{6EB7086F-C0E1-0C38-5710-8B991236BC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56"/>
          <a:stretch/>
        </p:blipFill>
        <p:spPr bwMode="auto">
          <a:xfrm>
            <a:off x="9292760" y="2797223"/>
            <a:ext cx="8480049" cy="265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ia đình đi Du Lịch Hình ảnh | Định dạng hình ảnh AI 400158486|  vn.lovepik.com">
            <a:extLst>
              <a:ext uri="{FF2B5EF4-FFF2-40B4-BE49-F238E27FC236}">
                <a16:creationId xmlns:a16="http://schemas.microsoft.com/office/drawing/2014/main" xmlns="" id="{2D63C05A-F111-2ED5-8E2B-648F69264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263" y="5919474"/>
            <a:ext cx="4129522" cy="232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anh góc mầm non Góc nghệ thuật (1) | Shopee Việt Nam">
            <a:extLst>
              <a:ext uri="{FF2B5EF4-FFF2-40B4-BE49-F238E27FC236}">
                <a16:creationId xmlns:a16="http://schemas.microsoft.com/office/drawing/2014/main" xmlns="" id="{3C1D45D1-E21C-1804-4529-320E888682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4" b="20220"/>
          <a:stretch/>
        </p:blipFill>
        <p:spPr bwMode="auto">
          <a:xfrm>
            <a:off x="13662380" y="5938524"/>
            <a:ext cx="4045118" cy="230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xmlns="" id="{11724D56-4787-506F-33CC-08EFA1B65775}"/>
              </a:ext>
            </a:extLst>
          </p:cNvPr>
          <p:cNvSpPr/>
          <p:nvPr/>
        </p:nvSpPr>
        <p:spPr>
          <a:xfrm>
            <a:off x="11147484" y="5335369"/>
            <a:ext cx="50488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>
                <a:ln w="0"/>
              </a:rPr>
              <a:t>Về quê thăm ông bà.</a:t>
            </a:r>
            <a:endParaRPr lang="vi-VN" sz="36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xmlns="" id="{5AFD2E86-FA14-2159-2495-6A27549D0F55}"/>
              </a:ext>
            </a:extLst>
          </p:cNvPr>
          <p:cNvSpPr/>
          <p:nvPr/>
        </p:nvSpPr>
        <p:spPr>
          <a:xfrm>
            <a:off x="9420452" y="8309582"/>
            <a:ext cx="28382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600">
                <a:ln w="0"/>
              </a:rPr>
              <a:t>Đi du lịch.</a:t>
            </a:r>
            <a:endParaRPr lang="vi-VN" sz="3600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F5825D08-38A3-C51F-9F48-4FF590290460}"/>
              </a:ext>
            </a:extLst>
          </p:cNvPr>
          <p:cNvSpPr/>
          <p:nvPr/>
        </p:nvSpPr>
        <p:spPr>
          <a:xfrm>
            <a:off x="13645162" y="8309582"/>
            <a:ext cx="411812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3200">
                <a:ln w="0"/>
              </a:rPr>
              <a:t>Học các môn năng khiếu yêu thích.</a:t>
            </a:r>
            <a:endParaRPr lang="vi-VN" sz="3200" cap="none" spc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506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803" y="4492500"/>
            <a:ext cx="12610394" cy="1261039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F5E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29690" y="5083387"/>
            <a:ext cx="11428620" cy="114286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51311" y="5605008"/>
            <a:ext cx="10385378" cy="1038537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D2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24627" y="6178324"/>
            <a:ext cx="9238746" cy="92387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47210" y="6086808"/>
            <a:ext cx="4376900" cy="153589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061165" y="4679508"/>
            <a:ext cx="4010440" cy="140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860487" y="674163"/>
            <a:ext cx="2952403" cy="103602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6886" y="7201245"/>
            <a:ext cx="1693602" cy="35964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4795936" y="7201245"/>
            <a:ext cx="1693602" cy="35964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89538" y="5083387"/>
            <a:ext cx="4644638" cy="507863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8349633" y="915821"/>
            <a:ext cx="1588734" cy="158873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4458" y="1192176"/>
            <a:ext cx="3530169" cy="123876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8349633" y="1005214"/>
            <a:ext cx="1560932" cy="143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4"/>
              </a:lnSpc>
            </a:pPr>
            <a:r>
              <a:rPr lang="en-US" sz="8331">
                <a:solidFill>
                  <a:srgbClr val="FFFFFF"/>
                </a:solidFill>
                <a:latin typeface="Josefin Sans Bold"/>
              </a:rPr>
              <a:t>03</a:t>
            </a:r>
          </a:p>
        </p:txBody>
      </p:sp>
      <p:pic>
        <p:nvPicPr>
          <p:cNvPr id="29" name="Hình ảnh 28">
            <a:extLst>
              <a:ext uri="{FF2B5EF4-FFF2-40B4-BE49-F238E27FC236}">
                <a16:creationId xmlns:a16="http://schemas.microsoft.com/office/drawing/2014/main" xmlns="" id="{52A9687F-3D75-B35C-F23A-04AA032E19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3023" y="2758318"/>
            <a:ext cx="940694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437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803" y="4492500"/>
            <a:ext cx="12610394" cy="1261039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F5E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29690" y="5083387"/>
            <a:ext cx="11428620" cy="114286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51311" y="5605008"/>
            <a:ext cx="10385378" cy="1038537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D2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24627" y="6178324"/>
            <a:ext cx="9238746" cy="92387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47210" y="6086808"/>
            <a:ext cx="4376900" cy="153589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061165" y="4679508"/>
            <a:ext cx="4010440" cy="140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860487" y="674163"/>
            <a:ext cx="2952403" cy="103602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6886" y="7201245"/>
            <a:ext cx="1693602" cy="35964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4795936" y="7201245"/>
            <a:ext cx="1693602" cy="35964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89538" y="5083387"/>
            <a:ext cx="4644638" cy="5078630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4458" y="1192176"/>
            <a:ext cx="3530169" cy="1238769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xmlns="" id="{D00E01DA-2081-309A-0935-12D8F5815C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6668" y="714233"/>
            <a:ext cx="11863844" cy="54198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1257299"/>
            <a:ext cx="17531760" cy="8580431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1FFA8981-5160-EE7D-FE40-CA37559D4F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862" y="35510"/>
            <a:ext cx="6799276" cy="1546691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9BA0FA65-1568-5B88-4F37-3C5541278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1960" y="2014504"/>
            <a:ext cx="17224080" cy="7242521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xmlns="" id="{E26C3948-B23D-403A-0133-4943AA3E5705}"/>
              </a:ext>
            </a:extLst>
          </p:cNvPr>
          <p:cNvSpPr/>
          <p:nvPr/>
        </p:nvSpPr>
        <p:spPr>
          <a:xfrm>
            <a:off x="7848600" y="2098483"/>
            <a:ext cx="2209800" cy="695542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xmlns="" id="{07CAA11C-B7BD-C934-6C68-9B7CCCDD279C}"/>
              </a:ext>
            </a:extLst>
          </p:cNvPr>
          <p:cNvSpPr/>
          <p:nvPr/>
        </p:nvSpPr>
        <p:spPr>
          <a:xfrm>
            <a:off x="10270583" y="2098483"/>
            <a:ext cx="2209800" cy="695542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xmlns="" id="{E2B6732C-C293-7294-AA0E-E7DE9932505E}"/>
              </a:ext>
            </a:extLst>
          </p:cNvPr>
          <p:cNvSpPr/>
          <p:nvPr/>
        </p:nvSpPr>
        <p:spPr>
          <a:xfrm>
            <a:off x="531960" y="3454801"/>
            <a:ext cx="2209800" cy="695542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xmlns="" id="{70DE91C0-938A-30A2-AC3B-AAD82E460C23}"/>
              </a:ext>
            </a:extLst>
          </p:cNvPr>
          <p:cNvSpPr/>
          <p:nvPr/>
        </p:nvSpPr>
        <p:spPr>
          <a:xfrm>
            <a:off x="14859000" y="7007365"/>
            <a:ext cx="1620884" cy="695542"/>
          </a:xfrm>
          <a:prstGeom prst="roundRect">
            <a:avLst/>
          </a:prstGeom>
          <a:solidFill>
            <a:srgbClr val="FF00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61528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Nhóm 21">
            <a:extLst>
              <a:ext uri="{FF2B5EF4-FFF2-40B4-BE49-F238E27FC236}">
                <a16:creationId xmlns:a16="http://schemas.microsoft.com/office/drawing/2014/main" xmlns="" id="{47A4FFAA-8250-3684-200B-D658F9AAE113}"/>
              </a:ext>
            </a:extLst>
          </p:cNvPr>
          <p:cNvGrpSpPr/>
          <p:nvPr/>
        </p:nvGrpSpPr>
        <p:grpSpPr>
          <a:xfrm>
            <a:off x="381000" y="115107"/>
            <a:ext cx="17373599" cy="10056786"/>
            <a:chOff x="4115607" y="115107"/>
            <a:chExt cx="10056786" cy="10056786"/>
          </a:xfrm>
        </p:grpSpPr>
        <p:grpSp>
          <p:nvGrpSpPr>
            <p:cNvPr id="2" name="Group 2"/>
            <p:cNvGrpSpPr/>
            <p:nvPr/>
          </p:nvGrpSpPr>
          <p:grpSpPr>
            <a:xfrm>
              <a:off x="4115607" y="115107"/>
              <a:ext cx="10056786" cy="10056786"/>
              <a:chOff x="0" y="0"/>
              <a:chExt cx="812800" cy="812800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DF5E5E"/>
              </a:solidFill>
            </p:spPr>
          </p:sp>
          <p:sp>
            <p:nvSpPr>
              <p:cNvPr id="4" name="TextBox 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5" name="Group 5"/>
            <p:cNvGrpSpPr/>
            <p:nvPr/>
          </p:nvGrpSpPr>
          <p:grpSpPr>
            <a:xfrm>
              <a:off x="4586839" y="586339"/>
              <a:ext cx="9114322" cy="9114322"/>
              <a:chOff x="0" y="0"/>
              <a:chExt cx="812800" cy="812800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E9858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5002832" y="1002332"/>
              <a:ext cx="8282336" cy="8282336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DD2BF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grpSp>
          <p:nvGrpSpPr>
            <p:cNvPr id="11" name="Group 11"/>
            <p:cNvGrpSpPr/>
            <p:nvPr/>
          </p:nvGrpSpPr>
          <p:grpSpPr>
            <a:xfrm>
              <a:off x="5460051" y="1459551"/>
              <a:ext cx="7367897" cy="736789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547433" y="-965873"/>
            <a:ext cx="2691367" cy="5715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5372256" y="6008138"/>
            <a:ext cx="2457774" cy="521921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320412" y="7460924"/>
            <a:ext cx="745867" cy="745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991538" y="1701035"/>
            <a:ext cx="745867" cy="74586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288527" y="3566632"/>
            <a:ext cx="868473" cy="86847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296462" y="8701487"/>
            <a:ext cx="868473" cy="86847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693345" y="4914945"/>
            <a:ext cx="868473" cy="86847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683171" y="5947737"/>
            <a:ext cx="745867" cy="745867"/>
          </a:xfrm>
          <a:prstGeom prst="rect">
            <a:avLst/>
          </a:prstGeom>
        </p:spPr>
      </p:pic>
      <p:grpSp>
        <p:nvGrpSpPr>
          <p:cNvPr id="48" name="Group 23">
            <a:extLst>
              <a:ext uri="{FF2B5EF4-FFF2-40B4-BE49-F238E27FC236}">
                <a16:creationId xmlns:a16="http://schemas.microsoft.com/office/drawing/2014/main" xmlns="" id="{807DDE96-FF6C-4534-EEDA-863AFC2E3A9B}"/>
              </a:ext>
            </a:extLst>
          </p:cNvPr>
          <p:cNvGrpSpPr/>
          <p:nvPr/>
        </p:nvGrpSpPr>
        <p:grpSpPr>
          <a:xfrm>
            <a:off x="8219676" y="10994699"/>
            <a:ext cx="1588734" cy="1588734"/>
            <a:chOff x="0" y="0"/>
            <a:chExt cx="812800" cy="812800"/>
          </a:xfrm>
        </p:grpSpPr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xmlns="" id="{5038916D-323E-1669-5F02-986D807897B7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  <a:ln>
              <a:noFill/>
            </a:ln>
          </p:spPr>
        </p:sp>
        <p:sp>
          <p:nvSpPr>
            <p:cNvPr id="50" name="TextBox 25">
              <a:extLst>
                <a:ext uri="{FF2B5EF4-FFF2-40B4-BE49-F238E27FC236}">
                  <a16:creationId xmlns:a16="http://schemas.microsoft.com/office/drawing/2014/main" xmlns="" id="{DA5903BD-398B-3FE1-70C1-6EFAD51373E7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1" name="TextBox 27">
            <a:extLst>
              <a:ext uri="{FF2B5EF4-FFF2-40B4-BE49-F238E27FC236}">
                <a16:creationId xmlns:a16="http://schemas.microsoft.com/office/drawing/2014/main" xmlns="" id="{1F880F51-60BC-6FAB-0648-0BB23BDDACC5}"/>
              </a:ext>
            </a:extLst>
          </p:cNvPr>
          <p:cNvSpPr txBox="1"/>
          <p:nvPr/>
        </p:nvSpPr>
        <p:spPr>
          <a:xfrm>
            <a:off x="8219676" y="11084092"/>
            <a:ext cx="1560932" cy="143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4"/>
              </a:lnSpc>
            </a:pPr>
            <a:r>
              <a:rPr lang="en-US" sz="8331">
                <a:solidFill>
                  <a:srgbClr val="FFFFFF"/>
                </a:solidFill>
                <a:latin typeface="Josefin Sans Bold"/>
              </a:rPr>
              <a:t>02</a:t>
            </a:r>
          </a:p>
        </p:txBody>
      </p:sp>
      <p:grpSp>
        <p:nvGrpSpPr>
          <p:cNvPr id="52" name="Group 20">
            <a:extLst>
              <a:ext uri="{FF2B5EF4-FFF2-40B4-BE49-F238E27FC236}">
                <a16:creationId xmlns:a16="http://schemas.microsoft.com/office/drawing/2014/main" xmlns="" id="{04EF6163-939A-AD74-D457-DBB3A065F9F7}"/>
              </a:ext>
            </a:extLst>
          </p:cNvPr>
          <p:cNvGrpSpPr/>
          <p:nvPr/>
        </p:nvGrpSpPr>
        <p:grpSpPr>
          <a:xfrm>
            <a:off x="4096878" y="12917847"/>
            <a:ext cx="9834330" cy="1082809"/>
            <a:chOff x="0" y="0"/>
            <a:chExt cx="3691021" cy="406400"/>
          </a:xfrm>
        </p:grpSpPr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xmlns="" id="{1A10AF3F-3B24-40F1-C501-6F6303664809}"/>
                </a:ext>
              </a:extLst>
            </p:cNvPr>
            <p:cNvSpPr/>
            <p:nvPr/>
          </p:nvSpPr>
          <p:spPr>
            <a:xfrm>
              <a:off x="203200" y="-326"/>
              <a:ext cx="3284621" cy="407051"/>
            </a:xfrm>
            <a:custGeom>
              <a:avLst/>
              <a:gdLst/>
              <a:ahLst/>
              <a:cxnLst/>
              <a:rect l="l" t="t" r="r" b="b"/>
              <a:pathLst>
                <a:path w="3284621" h="407051">
                  <a:moveTo>
                    <a:pt x="3284621" y="326"/>
                  </a:moveTo>
                  <a:cubicBezTo>
                    <a:pt x="3211808" y="0"/>
                    <a:pt x="3144386" y="38659"/>
                    <a:pt x="3107885" y="101663"/>
                  </a:cubicBezTo>
                  <a:cubicBezTo>
                    <a:pt x="3071385" y="164667"/>
                    <a:pt x="3071385" y="242385"/>
                    <a:pt x="3107885" y="305389"/>
                  </a:cubicBezTo>
                  <a:cubicBezTo>
                    <a:pt x="3144386" y="368393"/>
                    <a:pt x="3211808" y="407052"/>
                    <a:pt x="328462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xmlns="" id="{DCDE8782-7624-51D0-56CF-86B5FB87A421}"/>
                </a:ext>
              </a:extLst>
            </p:cNvPr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5" name="TextBox 28">
            <a:extLst>
              <a:ext uri="{FF2B5EF4-FFF2-40B4-BE49-F238E27FC236}">
                <a16:creationId xmlns:a16="http://schemas.microsoft.com/office/drawing/2014/main" xmlns="" id="{1A4AC14E-CEEC-B692-574B-2AE191E073AA}"/>
              </a:ext>
            </a:extLst>
          </p:cNvPr>
          <p:cNvSpPr txBox="1"/>
          <p:nvPr/>
        </p:nvSpPr>
        <p:spPr>
          <a:xfrm>
            <a:off x="4501123" y="13097596"/>
            <a:ext cx="8998036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8000" b="1">
                <a:solidFill>
                  <a:srgbClr val="DF5E5E"/>
                </a:solidFill>
                <a:latin typeface="Josefin Sans Regular"/>
              </a:rPr>
              <a:t>Tìm hiểu bài</a:t>
            </a:r>
          </a:p>
        </p:txBody>
      </p:sp>
      <p:sp>
        <p:nvSpPr>
          <p:cNvPr id="23" name="Hình chữ nhật 22">
            <a:extLst>
              <a:ext uri="{FF2B5EF4-FFF2-40B4-BE49-F238E27FC236}">
                <a16:creationId xmlns:a16="http://schemas.microsoft.com/office/drawing/2014/main" xmlns="" id="{BDDE3F1A-72E8-0B07-291E-4D2427C0DCFB}"/>
              </a:ext>
            </a:extLst>
          </p:cNvPr>
          <p:cNvSpPr/>
          <p:nvPr/>
        </p:nvSpPr>
        <p:spPr>
          <a:xfrm>
            <a:off x="7211831" y="1632236"/>
            <a:ext cx="35766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u="dbl" cap="none" spc="0">
                <a:ln w="0"/>
                <a:solidFill>
                  <a:schemeClr val="tx1"/>
                </a:solidFill>
              </a:rPr>
              <a:t>NỘI DUNG</a:t>
            </a:r>
            <a:endParaRPr lang="vi-VN" sz="6000" b="1" u="dbl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24" name="Hình chữ nhật 23">
            <a:extLst>
              <a:ext uri="{FF2B5EF4-FFF2-40B4-BE49-F238E27FC236}">
                <a16:creationId xmlns:a16="http://schemas.microsoft.com/office/drawing/2014/main" xmlns="" id="{A497BA36-DF42-87E7-9A42-9D0357513D0C}"/>
              </a:ext>
            </a:extLst>
          </p:cNvPr>
          <p:cNvSpPr/>
          <p:nvPr/>
        </p:nvSpPr>
        <p:spPr>
          <a:xfrm>
            <a:off x="3571342" y="3206740"/>
            <a:ext cx="1100174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Những ngày hè tươi đẹp của bạn nhỏ và tình cảm của bạn nhỏ đối với người thân, bạn bè ở quê.</a:t>
            </a:r>
            <a:endParaRPr lang="vi-VN" sz="66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3">
            <a:extLst>
              <a:ext uri="{FF2B5EF4-FFF2-40B4-BE49-F238E27FC236}">
                <a16:creationId xmlns:a16="http://schemas.microsoft.com/office/drawing/2014/main" xmlns="" id="{807DDE96-FF6C-4534-EEDA-863AFC2E3A9B}"/>
              </a:ext>
            </a:extLst>
          </p:cNvPr>
          <p:cNvGrpSpPr/>
          <p:nvPr/>
        </p:nvGrpSpPr>
        <p:grpSpPr>
          <a:xfrm>
            <a:off x="8219676" y="10994699"/>
            <a:ext cx="1588734" cy="1588734"/>
            <a:chOff x="0" y="0"/>
            <a:chExt cx="812800" cy="812800"/>
          </a:xfrm>
        </p:grpSpPr>
        <p:sp>
          <p:nvSpPr>
            <p:cNvPr id="49" name="Freeform 24">
              <a:extLst>
                <a:ext uri="{FF2B5EF4-FFF2-40B4-BE49-F238E27FC236}">
                  <a16:creationId xmlns:a16="http://schemas.microsoft.com/office/drawing/2014/main" xmlns="" id="{5038916D-323E-1669-5F02-986D807897B7}"/>
                </a:ext>
              </a:extLst>
            </p:cNvPr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  <a:ln>
              <a:noFill/>
            </a:ln>
          </p:spPr>
        </p:sp>
        <p:sp>
          <p:nvSpPr>
            <p:cNvPr id="50" name="TextBox 25">
              <a:extLst>
                <a:ext uri="{FF2B5EF4-FFF2-40B4-BE49-F238E27FC236}">
                  <a16:creationId xmlns:a16="http://schemas.microsoft.com/office/drawing/2014/main" xmlns="" id="{DA5903BD-398B-3FE1-70C1-6EFAD51373E7}"/>
                </a:ext>
              </a:extLst>
            </p:cNvPr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1" name="TextBox 27">
            <a:extLst>
              <a:ext uri="{FF2B5EF4-FFF2-40B4-BE49-F238E27FC236}">
                <a16:creationId xmlns:a16="http://schemas.microsoft.com/office/drawing/2014/main" xmlns="" id="{1F880F51-60BC-6FAB-0648-0BB23BDDACC5}"/>
              </a:ext>
            </a:extLst>
          </p:cNvPr>
          <p:cNvSpPr txBox="1"/>
          <p:nvPr/>
        </p:nvSpPr>
        <p:spPr>
          <a:xfrm>
            <a:off x="8219676" y="11084092"/>
            <a:ext cx="1560932" cy="143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4"/>
              </a:lnSpc>
            </a:pPr>
            <a:r>
              <a:rPr lang="en-US" sz="8331">
                <a:solidFill>
                  <a:srgbClr val="FFFFFF"/>
                </a:solidFill>
                <a:latin typeface="Josefin Sans Bold"/>
              </a:rPr>
              <a:t>02</a:t>
            </a:r>
          </a:p>
        </p:txBody>
      </p:sp>
      <p:grpSp>
        <p:nvGrpSpPr>
          <p:cNvPr id="52" name="Group 20">
            <a:extLst>
              <a:ext uri="{FF2B5EF4-FFF2-40B4-BE49-F238E27FC236}">
                <a16:creationId xmlns:a16="http://schemas.microsoft.com/office/drawing/2014/main" xmlns="" id="{04EF6163-939A-AD74-D457-DBB3A065F9F7}"/>
              </a:ext>
            </a:extLst>
          </p:cNvPr>
          <p:cNvGrpSpPr/>
          <p:nvPr/>
        </p:nvGrpSpPr>
        <p:grpSpPr>
          <a:xfrm>
            <a:off x="4096878" y="12917847"/>
            <a:ext cx="9834330" cy="1082809"/>
            <a:chOff x="0" y="0"/>
            <a:chExt cx="3691021" cy="406400"/>
          </a:xfrm>
        </p:grpSpPr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xmlns="" id="{1A10AF3F-3B24-40F1-C501-6F6303664809}"/>
                </a:ext>
              </a:extLst>
            </p:cNvPr>
            <p:cNvSpPr/>
            <p:nvPr/>
          </p:nvSpPr>
          <p:spPr>
            <a:xfrm>
              <a:off x="203200" y="-326"/>
              <a:ext cx="3284621" cy="407051"/>
            </a:xfrm>
            <a:custGeom>
              <a:avLst/>
              <a:gdLst/>
              <a:ahLst/>
              <a:cxnLst/>
              <a:rect l="l" t="t" r="r" b="b"/>
              <a:pathLst>
                <a:path w="3284621" h="407051">
                  <a:moveTo>
                    <a:pt x="3284621" y="326"/>
                  </a:moveTo>
                  <a:cubicBezTo>
                    <a:pt x="3211808" y="0"/>
                    <a:pt x="3144386" y="38659"/>
                    <a:pt x="3107885" y="101663"/>
                  </a:cubicBezTo>
                  <a:cubicBezTo>
                    <a:pt x="3071385" y="164667"/>
                    <a:pt x="3071385" y="242385"/>
                    <a:pt x="3107885" y="305389"/>
                  </a:cubicBezTo>
                  <a:cubicBezTo>
                    <a:pt x="3144386" y="368393"/>
                    <a:pt x="3211808" y="407052"/>
                    <a:pt x="3284621" y="406726"/>
                  </a:cubicBezTo>
                  <a:lnTo>
                    <a:pt x="0" y="406726"/>
                  </a:lnTo>
                  <a:cubicBezTo>
                    <a:pt x="72813" y="407052"/>
                    <a:pt x="140234" y="368393"/>
                    <a:pt x="176735" y="305389"/>
                  </a:cubicBezTo>
                  <a:cubicBezTo>
                    <a:pt x="213236" y="242385"/>
                    <a:pt x="213236" y="164667"/>
                    <a:pt x="176735" y="101663"/>
                  </a:cubicBezTo>
                  <a:cubicBezTo>
                    <a:pt x="140234" y="38659"/>
                    <a:pt x="72813" y="0"/>
                    <a:pt x="0" y="32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4" name="TextBox 22">
              <a:extLst>
                <a:ext uri="{FF2B5EF4-FFF2-40B4-BE49-F238E27FC236}">
                  <a16:creationId xmlns:a16="http://schemas.microsoft.com/office/drawing/2014/main" xmlns="" id="{DCDE8782-7624-51D0-56CF-86B5FB87A421}"/>
                </a:ext>
              </a:extLst>
            </p:cNvPr>
            <p:cNvSpPr txBox="1"/>
            <p:nvPr/>
          </p:nvSpPr>
          <p:spPr>
            <a:xfrm>
              <a:off x="0" y="-57150"/>
              <a:ext cx="812800" cy="463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5" name="TextBox 28">
            <a:extLst>
              <a:ext uri="{FF2B5EF4-FFF2-40B4-BE49-F238E27FC236}">
                <a16:creationId xmlns:a16="http://schemas.microsoft.com/office/drawing/2014/main" xmlns="" id="{1A4AC14E-CEEC-B692-574B-2AE191E073AA}"/>
              </a:ext>
            </a:extLst>
          </p:cNvPr>
          <p:cNvSpPr txBox="1"/>
          <p:nvPr/>
        </p:nvSpPr>
        <p:spPr>
          <a:xfrm>
            <a:off x="4501123" y="13097596"/>
            <a:ext cx="8998036" cy="1057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8000" b="1">
                <a:solidFill>
                  <a:srgbClr val="DF5E5E"/>
                </a:solidFill>
                <a:latin typeface="Josefin Sans Regular"/>
              </a:rPr>
              <a:t>Tìm hiểu bài</a:t>
            </a:r>
          </a:p>
        </p:txBody>
      </p:sp>
    </p:spTree>
    <p:extLst>
      <p:ext uri="{BB962C8B-B14F-4D97-AF65-F5344CB8AC3E}">
        <p14:creationId xmlns:p14="http://schemas.microsoft.com/office/powerpoint/2010/main" val="1778214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ình chữ nhật 26">
            <a:extLst>
              <a:ext uri="{FF2B5EF4-FFF2-40B4-BE49-F238E27FC236}">
                <a16:creationId xmlns:a16="http://schemas.microsoft.com/office/drawing/2014/main" xmlns="" id="{79F35BC5-DBA3-8B09-86C1-283DFEB65CAC}"/>
              </a:ext>
            </a:extLst>
          </p:cNvPr>
          <p:cNvSpPr/>
          <p:nvPr/>
        </p:nvSpPr>
        <p:spPr>
          <a:xfrm>
            <a:off x="1009092" y="1104900"/>
            <a:ext cx="1626981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indent="625475"/>
            <a:r>
              <a:rPr lang="vi-VN" sz="5400" b="1" cap="none" spc="0">
                <a:ln w="0"/>
                <a:solidFill>
                  <a:schemeClr val="tx1"/>
                </a:solidFill>
              </a:rPr>
              <a:t>Chia sẻ về một món quà em được tặng hoặc đã tặng cho bạn bè, người thân. </a:t>
            </a:r>
          </a:p>
        </p:txBody>
      </p:sp>
      <p:grpSp>
        <p:nvGrpSpPr>
          <p:cNvPr id="35" name="Nhóm 34">
            <a:extLst>
              <a:ext uri="{FF2B5EF4-FFF2-40B4-BE49-F238E27FC236}">
                <a16:creationId xmlns:a16="http://schemas.microsoft.com/office/drawing/2014/main" xmlns="" id="{4F8B3F5E-659F-B33D-4C03-26AB2DD686E0}"/>
              </a:ext>
            </a:extLst>
          </p:cNvPr>
          <p:cNvGrpSpPr/>
          <p:nvPr/>
        </p:nvGrpSpPr>
        <p:grpSpPr>
          <a:xfrm>
            <a:off x="1359322" y="3177166"/>
            <a:ext cx="3601476" cy="1410467"/>
            <a:chOff x="970525" y="2776914"/>
            <a:chExt cx="3601476" cy="1410467"/>
          </a:xfrm>
        </p:grpSpPr>
        <p:grpSp>
          <p:nvGrpSpPr>
            <p:cNvPr id="34" name="Nhóm 33">
              <a:extLst>
                <a:ext uri="{FF2B5EF4-FFF2-40B4-BE49-F238E27FC236}">
                  <a16:creationId xmlns:a16="http://schemas.microsoft.com/office/drawing/2014/main" xmlns="" id="{BAD24685-D4A6-3288-7A61-A2FC29EEFFF6}"/>
                </a:ext>
              </a:extLst>
            </p:cNvPr>
            <p:cNvGrpSpPr/>
            <p:nvPr/>
          </p:nvGrpSpPr>
          <p:grpSpPr>
            <a:xfrm>
              <a:off x="970525" y="2776914"/>
              <a:ext cx="3601476" cy="1410467"/>
              <a:chOff x="970524" y="2776914"/>
              <a:chExt cx="4260331" cy="2116400"/>
            </a:xfrm>
          </p:grpSpPr>
          <p:sp>
            <p:nvSpPr>
              <p:cNvPr id="28" name="Hình chữ nhật 27">
                <a:extLst>
                  <a:ext uri="{FF2B5EF4-FFF2-40B4-BE49-F238E27FC236}">
                    <a16:creationId xmlns:a16="http://schemas.microsoft.com/office/drawing/2014/main" xmlns="" id="{C97A4996-D883-DCBD-1B00-8565A79DB279}"/>
                  </a:ext>
                </a:extLst>
              </p:cNvPr>
              <p:cNvSpPr/>
              <p:nvPr/>
            </p:nvSpPr>
            <p:spPr>
              <a:xfrm>
                <a:off x="1041175" y="3129431"/>
                <a:ext cx="3886200" cy="1600200"/>
              </a:xfrm>
              <a:prstGeom prst="rect">
                <a:avLst/>
              </a:prstGeom>
              <a:solidFill>
                <a:srgbClr val="FFFDEA"/>
              </a:solidFill>
              <a:ln w="76200">
                <a:solidFill>
                  <a:srgbClr val="E2E0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29" name="Sao: 5 Cánh 28">
                <a:extLst>
                  <a:ext uri="{FF2B5EF4-FFF2-40B4-BE49-F238E27FC236}">
                    <a16:creationId xmlns:a16="http://schemas.microsoft.com/office/drawing/2014/main" xmlns="" id="{6141CC7E-40FD-FB3C-51AB-63708F0BE4D1}"/>
                  </a:ext>
                </a:extLst>
              </p:cNvPr>
              <p:cNvSpPr/>
              <p:nvPr/>
            </p:nvSpPr>
            <p:spPr>
              <a:xfrm rot="1578600">
                <a:off x="4392655" y="2776914"/>
                <a:ext cx="838200" cy="762000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0" name="Sao: 5 Cánh 29">
                <a:extLst>
                  <a:ext uri="{FF2B5EF4-FFF2-40B4-BE49-F238E27FC236}">
                    <a16:creationId xmlns:a16="http://schemas.microsoft.com/office/drawing/2014/main" xmlns="" id="{C136210D-7DBC-574A-DE02-C2C5F9595ECE}"/>
                  </a:ext>
                </a:extLst>
              </p:cNvPr>
              <p:cNvSpPr/>
              <p:nvPr/>
            </p:nvSpPr>
            <p:spPr>
              <a:xfrm rot="570218">
                <a:off x="4673717" y="4557269"/>
                <a:ext cx="324309" cy="336045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1" name="Sao: 5 Cánh 30">
                <a:extLst>
                  <a:ext uri="{FF2B5EF4-FFF2-40B4-BE49-F238E27FC236}">
                    <a16:creationId xmlns:a16="http://schemas.microsoft.com/office/drawing/2014/main" xmlns="" id="{527E6C60-19C8-E1A8-9F04-3A042DD333E0}"/>
                  </a:ext>
                </a:extLst>
              </p:cNvPr>
              <p:cNvSpPr/>
              <p:nvPr/>
            </p:nvSpPr>
            <p:spPr>
              <a:xfrm rot="570218">
                <a:off x="970524" y="4557269"/>
                <a:ext cx="324309" cy="336045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3" name="Hình chữ nhật 32">
              <a:extLst>
                <a:ext uri="{FF2B5EF4-FFF2-40B4-BE49-F238E27FC236}">
                  <a16:creationId xmlns:a16="http://schemas.microsoft.com/office/drawing/2014/main" xmlns="" id="{97E3E40F-3326-FDBC-AA0C-3E5CFAA8CAFF}"/>
                </a:ext>
              </a:extLst>
            </p:cNvPr>
            <p:cNvSpPr/>
            <p:nvPr/>
          </p:nvSpPr>
          <p:spPr>
            <a:xfrm>
              <a:off x="1924983" y="3083406"/>
              <a:ext cx="137730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</a:rPr>
                <a:t>Tên</a:t>
              </a:r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xmlns="" id="{BBEA4FED-3526-C959-2B72-ECD604D55A4E}"/>
              </a:ext>
            </a:extLst>
          </p:cNvPr>
          <p:cNvGrpSpPr/>
          <p:nvPr/>
        </p:nvGrpSpPr>
        <p:grpSpPr>
          <a:xfrm>
            <a:off x="5445457" y="3199305"/>
            <a:ext cx="3601476" cy="1410467"/>
            <a:chOff x="970525" y="2776914"/>
            <a:chExt cx="3601476" cy="1410467"/>
          </a:xfrm>
        </p:grpSpPr>
        <p:grpSp>
          <p:nvGrpSpPr>
            <p:cNvPr id="37" name="Nhóm 36">
              <a:extLst>
                <a:ext uri="{FF2B5EF4-FFF2-40B4-BE49-F238E27FC236}">
                  <a16:creationId xmlns:a16="http://schemas.microsoft.com/office/drawing/2014/main" xmlns="" id="{7E32FC29-D1B2-CE76-3FA2-AD68571EE92D}"/>
                </a:ext>
              </a:extLst>
            </p:cNvPr>
            <p:cNvGrpSpPr/>
            <p:nvPr/>
          </p:nvGrpSpPr>
          <p:grpSpPr>
            <a:xfrm>
              <a:off x="970525" y="2776914"/>
              <a:ext cx="3601476" cy="1410467"/>
              <a:chOff x="970524" y="2776914"/>
              <a:chExt cx="4260331" cy="2116400"/>
            </a:xfrm>
          </p:grpSpPr>
          <p:sp>
            <p:nvSpPr>
              <p:cNvPr id="39" name="Hình chữ nhật 38">
                <a:extLst>
                  <a:ext uri="{FF2B5EF4-FFF2-40B4-BE49-F238E27FC236}">
                    <a16:creationId xmlns:a16="http://schemas.microsoft.com/office/drawing/2014/main" xmlns="" id="{7EDE0792-1935-85DC-41AA-288C4FA8E677}"/>
                  </a:ext>
                </a:extLst>
              </p:cNvPr>
              <p:cNvSpPr/>
              <p:nvPr/>
            </p:nvSpPr>
            <p:spPr>
              <a:xfrm>
                <a:off x="1041175" y="3129431"/>
                <a:ext cx="3886200" cy="1600200"/>
              </a:xfrm>
              <a:prstGeom prst="rect">
                <a:avLst/>
              </a:prstGeom>
              <a:solidFill>
                <a:srgbClr val="FFFDEA"/>
              </a:solidFill>
              <a:ln w="76200">
                <a:solidFill>
                  <a:srgbClr val="E2E0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0" name="Sao: 5 Cánh 39">
                <a:extLst>
                  <a:ext uri="{FF2B5EF4-FFF2-40B4-BE49-F238E27FC236}">
                    <a16:creationId xmlns:a16="http://schemas.microsoft.com/office/drawing/2014/main" xmlns="" id="{E9E1042D-F7C9-37A0-71A7-5E3B390526E9}"/>
                  </a:ext>
                </a:extLst>
              </p:cNvPr>
              <p:cNvSpPr/>
              <p:nvPr/>
            </p:nvSpPr>
            <p:spPr>
              <a:xfrm rot="1578600">
                <a:off x="4392655" y="2776914"/>
                <a:ext cx="838200" cy="762000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1" name="Sao: 5 Cánh 40">
                <a:extLst>
                  <a:ext uri="{FF2B5EF4-FFF2-40B4-BE49-F238E27FC236}">
                    <a16:creationId xmlns:a16="http://schemas.microsoft.com/office/drawing/2014/main" xmlns="" id="{1849E899-BD6F-5D0B-E5DC-13B8729B1A1A}"/>
                  </a:ext>
                </a:extLst>
              </p:cNvPr>
              <p:cNvSpPr/>
              <p:nvPr/>
            </p:nvSpPr>
            <p:spPr>
              <a:xfrm rot="570218">
                <a:off x="4673717" y="4557269"/>
                <a:ext cx="324309" cy="336045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2" name="Sao: 5 Cánh 41">
                <a:extLst>
                  <a:ext uri="{FF2B5EF4-FFF2-40B4-BE49-F238E27FC236}">
                    <a16:creationId xmlns:a16="http://schemas.microsoft.com/office/drawing/2014/main" xmlns="" id="{3F7513A9-6BA7-856D-147B-805096FD9561}"/>
                  </a:ext>
                </a:extLst>
              </p:cNvPr>
              <p:cNvSpPr/>
              <p:nvPr/>
            </p:nvSpPr>
            <p:spPr>
              <a:xfrm rot="570218">
                <a:off x="970524" y="4557269"/>
                <a:ext cx="324309" cy="336045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38" name="Hình chữ nhật 37">
              <a:extLst>
                <a:ext uri="{FF2B5EF4-FFF2-40B4-BE49-F238E27FC236}">
                  <a16:creationId xmlns:a16="http://schemas.microsoft.com/office/drawing/2014/main" xmlns="" id="{14875BEB-191A-4A7A-8F60-75711EF868ED}"/>
                </a:ext>
              </a:extLst>
            </p:cNvPr>
            <p:cNvSpPr/>
            <p:nvPr/>
          </p:nvSpPr>
          <p:spPr>
            <a:xfrm>
              <a:off x="1156681" y="3083406"/>
              <a:ext cx="310854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>
                  <a:ln w="0"/>
                </a:rPr>
                <a:t>Đặc điểm</a:t>
              </a:r>
              <a:endParaRPr lang="vi-VN" sz="5400" b="0" cap="none" spc="0">
                <a:ln w="0"/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Nhóm 42">
            <a:extLst>
              <a:ext uri="{FF2B5EF4-FFF2-40B4-BE49-F238E27FC236}">
                <a16:creationId xmlns:a16="http://schemas.microsoft.com/office/drawing/2014/main" xmlns="" id="{10754AEE-27A7-4A58-90CB-9E9F89F4C81A}"/>
              </a:ext>
            </a:extLst>
          </p:cNvPr>
          <p:cNvGrpSpPr/>
          <p:nvPr/>
        </p:nvGrpSpPr>
        <p:grpSpPr>
          <a:xfrm>
            <a:off x="9518796" y="3184644"/>
            <a:ext cx="3601476" cy="1410467"/>
            <a:chOff x="970525" y="2776914"/>
            <a:chExt cx="3601476" cy="1410467"/>
          </a:xfrm>
        </p:grpSpPr>
        <p:grpSp>
          <p:nvGrpSpPr>
            <p:cNvPr id="44" name="Nhóm 43">
              <a:extLst>
                <a:ext uri="{FF2B5EF4-FFF2-40B4-BE49-F238E27FC236}">
                  <a16:creationId xmlns:a16="http://schemas.microsoft.com/office/drawing/2014/main" xmlns="" id="{DA7B4C16-A49C-C9E3-A457-415F5F7E38B7}"/>
                </a:ext>
              </a:extLst>
            </p:cNvPr>
            <p:cNvGrpSpPr/>
            <p:nvPr/>
          </p:nvGrpSpPr>
          <p:grpSpPr>
            <a:xfrm>
              <a:off x="970525" y="2776914"/>
              <a:ext cx="3601476" cy="1410467"/>
              <a:chOff x="970524" y="2776914"/>
              <a:chExt cx="4260331" cy="2116400"/>
            </a:xfrm>
          </p:grpSpPr>
          <p:sp>
            <p:nvSpPr>
              <p:cNvPr id="46" name="Hình chữ nhật 45">
                <a:extLst>
                  <a:ext uri="{FF2B5EF4-FFF2-40B4-BE49-F238E27FC236}">
                    <a16:creationId xmlns:a16="http://schemas.microsoft.com/office/drawing/2014/main" xmlns="" id="{CFB15BD7-423E-A461-D4A3-BE4E561CDD69}"/>
                  </a:ext>
                </a:extLst>
              </p:cNvPr>
              <p:cNvSpPr/>
              <p:nvPr/>
            </p:nvSpPr>
            <p:spPr>
              <a:xfrm>
                <a:off x="1041175" y="3129431"/>
                <a:ext cx="3886200" cy="1600200"/>
              </a:xfrm>
              <a:prstGeom prst="rect">
                <a:avLst/>
              </a:prstGeom>
              <a:solidFill>
                <a:srgbClr val="FFFDEA"/>
              </a:solidFill>
              <a:ln w="76200">
                <a:solidFill>
                  <a:srgbClr val="E2E0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7" name="Sao: 5 Cánh 46">
                <a:extLst>
                  <a:ext uri="{FF2B5EF4-FFF2-40B4-BE49-F238E27FC236}">
                    <a16:creationId xmlns:a16="http://schemas.microsoft.com/office/drawing/2014/main" xmlns="" id="{60C7F6D8-A392-CF65-9DF1-D48365133377}"/>
                  </a:ext>
                </a:extLst>
              </p:cNvPr>
              <p:cNvSpPr/>
              <p:nvPr/>
            </p:nvSpPr>
            <p:spPr>
              <a:xfrm rot="1578600">
                <a:off x="4392655" y="2776914"/>
                <a:ext cx="838200" cy="762000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8" name="Sao: 5 Cánh 47">
                <a:extLst>
                  <a:ext uri="{FF2B5EF4-FFF2-40B4-BE49-F238E27FC236}">
                    <a16:creationId xmlns:a16="http://schemas.microsoft.com/office/drawing/2014/main" xmlns="" id="{31CD4A56-B683-811C-1BD6-6B3E1313852D}"/>
                  </a:ext>
                </a:extLst>
              </p:cNvPr>
              <p:cNvSpPr/>
              <p:nvPr/>
            </p:nvSpPr>
            <p:spPr>
              <a:xfrm rot="570218">
                <a:off x="4673717" y="4557269"/>
                <a:ext cx="324309" cy="336045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49" name="Sao: 5 Cánh 48">
                <a:extLst>
                  <a:ext uri="{FF2B5EF4-FFF2-40B4-BE49-F238E27FC236}">
                    <a16:creationId xmlns:a16="http://schemas.microsoft.com/office/drawing/2014/main" xmlns="" id="{441C3D21-3260-E173-EC17-85481E24F73D}"/>
                  </a:ext>
                </a:extLst>
              </p:cNvPr>
              <p:cNvSpPr/>
              <p:nvPr/>
            </p:nvSpPr>
            <p:spPr>
              <a:xfrm rot="570218">
                <a:off x="970524" y="4557269"/>
                <a:ext cx="324309" cy="336045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5" name="Hình chữ nhật 44">
              <a:extLst>
                <a:ext uri="{FF2B5EF4-FFF2-40B4-BE49-F238E27FC236}">
                  <a16:creationId xmlns:a16="http://schemas.microsoft.com/office/drawing/2014/main" xmlns="" id="{245FF45B-8DD1-2EFA-8F16-DFEDC1EC538A}"/>
                </a:ext>
              </a:extLst>
            </p:cNvPr>
            <p:cNvSpPr/>
            <p:nvPr/>
          </p:nvSpPr>
          <p:spPr>
            <a:xfrm>
              <a:off x="1425986" y="3083406"/>
              <a:ext cx="256993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</a:rPr>
                <a:t>Ý nghĩa</a:t>
              </a:r>
            </a:p>
          </p:txBody>
        </p:sp>
      </p:grpSp>
      <p:grpSp>
        <p:nvGrpSpPr>
          <p:cNvPr id="50" name="Nhóm 49">
            <a:extLst>
              <a:ext uri="{FF2B5EF4-FFF2-40B4-BE49-F238E27FC236}">
                <a16:creationId xmlns:a16="http://schemas.microsoft.com/office/drawing/2014/main" xmlns="" id="{65C5157A-C91B-B0AF-B207-7D43E2EEF419}"/>
              </a:ext>
            </a:extLst>
          </p:cNvPr>
          <p:cNvGrpSpPr/>
          <p:nvPr/>
        </p:nvGrpSpPr>
        <p:grpSpPr>
          <a:xfrm>
            <a:off x="13696482" y="3156069"/>
            <a:ext cx="3601476" cy="1410467"/>
            <a:chOff x="970525" y="2776914"/>
            <a:chExt cx="3601476" cy="1410467"/>
          </a:xfrm>
        </p:grpSpPr>
        <p:grpSp>
          <p:nvGrpSpPr>
            <p:cNvPr id="51" name="Nhóm 50">
              <a:extLst>
                <a:ext uri="{FF2B5EF4-FFF2-40B4-BE49-F238E27FC236}">
                  <a16:creationId xmlns:a16="http://schemas.microsoft.com/office/drawing/2014/main" xmlns="" id="{5419E3B2-156F-5671-FCE0-E14DBBEF9347}"/>
                </a:ext>
              </a:extLst>
            </p:cNvPr>
            <p:cNvGrpSpPr/>
            <p:nvPr/>
          </p:nvGrpSpPr>
          <p:grpSpPr>
            <a:xfrm>
              <a:off x="970525" y="2776914"/>
              <a:ext cx="3601476" cy="1410467"/>
              <a:chOff x="970524" y="2776914"/>
              <a:chExt cx="4260331" cy="2116400"/>
            </a:xfrm>
          </p:grpSpPr>
          <p:sp>
            <p:nvSpPr>
              <p:cNvPr id="53" name="Hình chữ nhật 52">
                <a:extLst>
                  <a:ext uri="{FF2B5EF4-FFF2-40B4-BE49-F238E27FC236}">
                    <a16:creationId xmlns:a16="http://schemas.microsoft.com/office/drawing/2014/main" xmlns="" id="{EE96789C-542C-7290-60D5-59BD591998E0}"/>
                  </a:ext>
                </a:extLst>
              </p:cNvPr>
              <p:cNvSpPr/>
              <p:nvPr/>
            </p:nvSpPr>
            <p:spPr>
              <a:xfrm>
                <a:off x="1041175" y="3129431"/>
                <a:ext cx="3886200" cy="1600200"/>
              </a:xfrm>
              <a:prstGeom prst="rect">
                <a:avLst/>
              </a:prstGeom>
              <a:solidFill>
                <a:srgbClr val="FFFDEA"/>
              </a:solidFill>
              <a:ln w="76200">
                <a:solidFill>
                  <a:srgbClr val="E2E0C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4" name="Sao: 5 Cánh 53">
                <a:extLst>
                  <a:ext uri="{FF2B5EF4-FFF2-40B4-BE49-F238E27FC236}">
                    <a16:creationId xmlns:a16="http://schemas.microsoft.com/office/drawing/2014/main" xmlns="" id="{0D7E3250-6E46-EEB4-2D13-13A6A91E6B10}"/>
                  </a:ext>
                </a:extLst>
              </p:cNvPr>
              <p:cNvSpPr/>
              <p:nvPr/>
            </p:nvSpPr>
            <p:spPr>
              <a:xfrm rot="1578600">
                <a:off x="4392655" y="2776914"/>
                <a:ext cx="838200" cy="762000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5" name="Sao: 5 Cánh 54">
                <a:extLst>
                  <a:ext uri="{FF2B5EF4-FFF2-40B4-BE49-F238E27FC236}">
                    <a16:creationId xmlns:a16="http://schemas.microsoft.com/office/drawing/2014/main" xmlns="" id="{0391FBCF-6402-3B3C-2613-6BA161988A4A}"/>
                  </a:ext>
                </a:extLst>
              </p:cNvPr>
              <p:cNvSpPr/>
              <p:nvPr/>
            </p:nvSpPr>
            <p:spPr>
              <a:xfrm rot="570218">
                <a:off x="4673717" y="4557269"/>
                <a:ext cx="324309" cy="336045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56" name="Sao: 5 Cánh 55">
                <a:extLst>
                  <a:ext uri="{FF2B5EF4-FFF2-40B4-BE49-F238E27FC236}">
                    <a16:creationId xmlns:a16="http://schemas.microsoft.com/office/drawing/2014/main" xmlns="" id="{36463402-A092-75E3-AD80-A90FABB1EE40}"/>
                  </a:ext>
                </a:extLst>
              </p:cNvPr>
              <p:cNvSpPr/>
              <p:nvPr/>
            </p:nvSpPr>
            <p:spPr>
              <a:xfrm rot="570218">
                <a:off x="970524" y="4557269"/>
                <a:ext cx="324309" cy="336045"/>
              </a:xfrm>
              <a:prstGeom prst="star5">
                <a:avLst>
                  <a:gd name="adj" fmla="val 29297"/>
                  <a:gd name="hf" fmla="val 105146"/>
                  <a:gd name="vf" fmla="val 110557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2" name="Hình chữ nhật 51">
              <a:extLst>
                <a:ext uri="{FF2B5EF4-FFF2-40B4-BE49-F238E27FC236}">
                  <a16:creationId xmlns:a16="http://schemas.microsoft.com/office/drawing/2014/main" xmlns="" id="{EE6D93BA-904E-45B1-589D-E5B98C1D24B3}"/>
                </a:ext>
              </a:extLst>
            </p:cNvPr>
            <p:cNvSpPr/>
            <p:nvPr/>
          </p:nvSpPr>
          <p:spPr>
            <a:xfrm>
              <a:off x="2426260" y="308340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5400" b="0" cap="none" spc="0">
                  <a:ln w="0"/>
                  <a:solidFill>
                    <a:schemeClr val="tx1"/>
                  </a:solidFill>
                </a:rPr>
                <a:t>?</a:t>
              </a:r>
            </a:p>
          </p:txBody>
        </p:sp>
      </p:grpSp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9FA929AA-0F32-DFE2-BCD1-DE9FDB45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419" y="4333055"/>
            <a:ext cx="5754045" cy="57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455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38803" y="4492500"/>
            <a:ext cx="12610394" cy="12610394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DF5E5E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429690" y="5083387"/>
            <a:ext cx="11428620" cy="1142862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51311" y="5605008"/>
            <a:ext cx="10385378" cy="10385378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DD2B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524627" y="6178324"/>
            <a:ext cx="9238746" cy="9238746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47210" y="6086808"/>
            <a:ext cx="4376900" cy="153589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061165" y="4679508"/>
            <a:ext cx="4010440" cy="140730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2860487" y="674163"/>
            <a:ext cx="2952403" cy="103602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66886" y="7201245"/>
            <a:ext cx="1693602" cy="359645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4795936" y="7201245"/>
            <a:ext cx="1693602" cy="3596451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89538" y="5083387"/>
            <a:ext cx="4644638" cy="5078630"/>
          </a:xfrm>
          <a:prstGeom prst="rect">
            <a:avLst/>
          </a:prstGeom>
        </p:spPr>
      </p:pic>
      <p:grpSp>
        <p:nvGrpSpPr>
          <p:cNvPr id="23" name="Group 23"/>
          <p:cNvGrpSpPr/>
          <p:nvPr/>
        </p:nvGrpSpPr>
        <p:grpSpPr>
          <a:xfrm>
            <a:off x="8349633" y="915821"/>
            <a:ext cx="1588734" cy="1588734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98580"/>
            </a:solidFill>
            <a:ln>
              <a:noFill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4458" y="1192176"/>
            <a:ext cx="3530169" cy="1238769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8349633" y="1005214"/>
            <a:ext cx="1560932" cy="143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664"/>
              </a:lnSpc>
            </a:pPr>
            <a:r>
              <a:rPr lang="en-US" sz="8331">
                <a:solidFill>
                  <a:srgbClr val="FFFFFF"/>
                </a:solidFill>
                <a:latin typeface="Josefin Sans Bold"/>
              </a:rPr>
              <a:t>01</a:t>
            </a:r>
          </a:p>
        </p:txBody>
      </p:sp>
      <p:grpSp>
        <p:nvGrpSpPr>
          <p:cNvPr id="31" name="Nhóm 30">
            <a:extLst>
              <a:ext uri="{FF2B5EF4-FFF2-40B4-BE49-F238E27FC236}">
                <a16:creationId xmlns:a16="http://schemas.microsoft.com/office/drawing/2014/main" xmlns="" id="{7B8B1B47-36AA-79F8-14A3-983599C6C592}"/>
              </a:ext>
            </a:extLst>
          </p:cNvPr>
          <p:cNvGrpSpPr/>
          <p:nvPr/>
        </p:nvGrpSpPr>
        <p:grpSpPr>
          <a:xfrm>
            <a:off x="4226835" y="2838969"/>
            <a:ext cx="9834330" cy="1104151"/>
            <a:chOff x="4226835" y="2838969"/>
            <a:chExt cx="9834330" cy="1104151"/>
          </a:xfrm>
        </p:grpSpPr>
        <p:grpSp>
          <p:nvGrpSpPr>
            <p:cNvPr id="20" name="Group 20"/>
            <p:cNvGrpSpPr/>
            <p:nvPr/>
          </p:nvGrpSpPr>
          <p:grpSpPr>
            <a:xfrm>
              <a:off x="4226835" y="2838969"/>
              <a:ext cx="9834330" cy="1082809"/>
              <a:chOff x="0" y="0"/>
              <a:chExt cx="3691021" cy="4064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203200" y="-326"/>
                <a:ext cx="3284621" cy="407051"/>
              </a:xfrm>
              <a:custGeom>
                <a:avLst/>
                <a:gdLst/>
                <a:ahLst/>
                <a:cxnLst/>
                <a:rect l="l" t="t" r="r" b="b"/>
                <a:pathLst>
                  <a:path w="3284621" h="407051">
                    <a:moveTo>
                      <a:pt x="3284621" y="326"/>
                    </a:moveTo>
                    <a:cubicBezTo>
                      <a:pt x="3211808" y="0"/>
                      <a:pt x="3144386" y="38659"/>
                      <a:pt x="3107885" y="101663"/>
                    </a:cubicBezTo>
                    <a:cubicBezTo>
                      <a:pt x="3071385" y="164667"/>
                      <a:pt x="3071385" y="242385"/>
                      <a:pt x="3107885" y="305389"/>
                    </a:cubicBezTo>
                    <a:cubicBezTo>
                      <a:pt x="3144386" y="368393"/>
                      <a:pt x="3211808" y="407052"/>
                      <a:pt x="3284621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57150"/>
                <a:ext cx="812800" cy="463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xmlns="" id="{FBF2556B-9665-749B-0AF9-1E4C6B13CE64}"/>
                </a:ext>
              </a:extLst>
            </p:cNvPr>
            <p:cNvSpPr/>
            <p:nvPr/>
          </p:nvSpPr>
          <p:spPr>
            <a:xfrm>
              <a:off x="7086600" y="2949934"/>
              <a:ext cx="4527312" cy="993186"/>
            </a:xfrm>
            <a:custGeom>
              <a:avLst/>
              <a:gdLst/>
              <a:ahLst/>
              <a:cxnLst/>
              <a:rect l="l" t="t" r="r" b="b"/>
              <a:pathLst>
                <a:path w="4527312" h="993186">
                  <a:moveTo>
                    <a:pt x="3818705" y="829847"/>
                  </a:moveTo>
                  <a:cubicBezTo>
                    <a:pt x="3834014" y="829847"/>
                    <a:pt x="3847704" y="835278"/>
                    <a:pt x="3859775" y="846138"/>
                  </a:cubicBezTo>
                  <a:cubicBezTo>
                    <a:pt x="3871846" y="856999"/>
                    <a:pt x="3877881" y="869956"/>
                    <a:pt x="3877881" y="885010"/>
                  </a:cubicBezTo>
                  <a:cubicBezTo>
                    <a:pt x="3877881" y="901349"/>
                    <a:pt x="3871989" y="914797"/>
                    <a:pt x="3860205" y="925355"/>
                  </a:cubicBezTo>
                  <a:cubicBezTo>
                    <a:pt x="3848421" y="935913"/>
                    <a:pt x="3834588" y="941192"/>
                    <a:pt x="3818705" y="941192"/>
                  </a:cubicBezTo>
                  <a:cubicBezTo>
                    <a:pt x="3802749" y="941192"/>
                    <a:pt x="3788727" y="935956"/>
                    <a:pt x="3776641" y="925483"/>
                  </a:cubicBezTo>
                  <a:cubicBezTo>
                    <a:pt x="3764554" y="915010"/>
                    <a:pt x="3758511" y="901519"/>
                    <a:pt x="3758511" y="885010"/>
                  </a:cubicBezTo>
                  <a:cubicBezTo>
                    <a:pt x="3758511" y="869701"/>
                    <a:pt x="3764676" y="856680"/>
                    <a:pt x="3777007" y="845947"/>
                  </a:cubicBezTo>
                  <a:cubicBezTo>
                    <a:pt x="3789338" y="835214"/>
                    <a:pt x="3803237" y="829847"/>
                    <a:pt x="3818705" y="829847"/>
                  </a:cubicBezTo>
                  <a:close/>
                  <a:moveTo>
                    <a:pt x="1844564" y="829847"/>
                  </a:moveTo>
                  <a:cubicBezTo>
                    <a:pt x="1859873" y="829847"/>
                    <a:pt x="1873563" y="835278"/>
                    <a:pt x="1885634" y="846138"/>
                  </a:cubicBezTo>
                  <a:cubicBezTo>
                    <a:pt x="1897705" y="856999"/>
                    <a:pt x="1903741" y="869956"/>
                    <a:pt x="1903741" y="885010"/>
                  </a:cubicBezTo>
                  <a:cubicBezTo>
                    <a:pt x="1903741" y="901349"/>
                    <a:pt x="1897848" y="914797"/>
                    <a:pt x="1886064" y="925355"/>
                  </a:cubicBezTo>
                  <a:cubicBezTo>
                    <a:pt x="1874280" y="935913"/>
                    <a:pt x="1860446" y="941192"/>
                    <a:pt x="1844564" y="941192"/>
                  </a:cubicBezTo>
                  <a:cubicBezTo>
                    <a:pt x="1828608" y="941192"/>
                    <a:pt x="1814586" y="935956"/>
                    <a:pt x="1802499" y="925483"/>
                  </a:cubicBezTo>
                  <a:cubicBezTo>
                    <a:pt x="1790413" y="915010"/>
                    <a:pt x="1784369" y="901519"/>
                    <a:pt x="1784369" y="885010"/>
                  </a:cubicBezTo>
                  <a:cubicBezTo>
                    <a:pt x="1784369" y="869701"/>
                    <a:pt x="1790535" y="856680"/>
                    <a:pt x="1802866" y="845947"/>
                  </a:cubicBezTo>
                  <a:cubicBezTo>
                    <a:pt x="1815197" y="835214"/>
                    <a:pt x="1829096" y="829847"/>
                    <a:pt x="1844564" y="829847"/>
                  </a:cubicBezTo>
                  <a:close/>
                  <a:moveTo>
                    <a:pt x="3816699" y="440284"/>
                  </a:moveTo>
                  <a:cubicBezTo>
                    <a:pt x="3793343" y="440284"/>
                    <a:pt x="3772452" y="446274"/>
                    <a:pt x="3754028" y="458255"/>
                  </a:cubicBezTo>
                  <a:cubicBezTo>
                    <a:pt x="3735603" y="470235"/>
                    <a:pt x="3720979" y="486431"/>
                    <a:pt x="3710155" y="506841"/>
                  </a:cubicBezTo>
                  <a:cubicBezTo>
                    <a:pt x="3699332" y="527251"/>
                    <a:pt x="3693920" y="549659"/>
                    <a:pt x="3693920" y="574066"/>
                  </a:cubicBezTo>
                  <a:cubicBezTo>
                    <a:pt x="3693920" y="598898"/>
                    <a:pt x="3699369" y="621588"/>
                    <a:pt x="3710267" y="642136"/>
                  </a:cubicBezTo>
                  <a:cubicBezTo>
                    <a:pt x="3721165" y="662684"/>
                    <a:pt x="3735953" y="678776"/>
                    <a:pt x="3754633" y="690412"/>
                  </a:cubicBezTo>
                  <a:cubicBezTo>
                    <a:pt x="3773312" y="702047"/>
                    <a:pt x="3794001" y="707865"/>
                    <a:pt x="3816699" y="707865"/>
                  </a:cubicBezTo>
                  <a:cubicBezTo>
                    <a:pt x="3852232" y="707865"/>
                    <a:pt x="3881746" y="695189"/>
                    <a:pt x="3905240" y="669837"/>
                  </a:cubicBezTo>
                  <a:cubicBezTo>
                    <a:pt x="3928734" y="644485"/>
                    <a:pt x="3940481" y="612561"/>
                    <a:pt x="3940481" y="574066"/>
                  </a:cubicBezTo>
                  <a:cubicBezTo>
                    <a:pt x="3940481" y="536230"/>
                    <a:pt x="3928729" y="504473"/>
                    <a:pt x="3905224" y="478797"/>
                  </a:cubicBezTo>
                  <a:cubicBezTo>
                    <a:pt x="3881719" y="453122"/>
                    <a:pt x="3852211" y="440284"/>
                    <a:pt x="3816699" y="440284"/>
                  </a:cubicBezTo>
                  <a:close/>
                  <a:moveTo>
                    <a:pt x="3223631" y="437290"/>
                  </a:moveTo>
                  <a:cubicBezTo>
                    <a:pt x="3200232" y="437290"/>
                    <a:pt x="3178617" y="443023"/>
                    <a:pt x="3158785" y="454488"/>
                  </a:cubicBezTo>
                  <a:cubicBezTo>
                    <a:pt x="3138954" y="465954"/>
                    <a:pt x="3123173" y="481720"/>
                    <a:pt x="3111442" y="501785"/>
                  </a:cubicBezTo>
                  <a:cubicBezTo>
                    <a:pt x="3099711" y="521850"/>
                    <a:pt x="3093845" y="544611"/>
                    <a:pt x="3093845" y="570069"/>
                  </a:cubicBezTo>
                  <a:cubicBezTo>
                    <a:pt x="3093845" y="595432"/>
                    <a:pt x="3099756" y="618377"/>
                    <a:pt x="3111577" y="638903"/>
                  </a:cubicBezTo>
                  <a:cubicBezTo>
                    <a:pt x="3123399" y="659430"/>
                    <a:pt x="3139185" y="675557"/>
                    <a:pt x="3158937" y="687282"/>
                  </a:cubicBezTo>
                  <a:cubicBezTo>
                    <a:pt x="3178689" y="699008"/>
                    <a:pt x="3200253" y="704871"/>
                    <a:pt x="3223631" y="704871"/>
                  </a:cubicBezTo>
                  <a:cubicBezTo>
                    <a:pt x="3257104" y="704871"/>
                    <a:pt x="3285402" y="695932"/>
                    <a:pt x="3308525" y="678054"/>
                  </a:cubicBezTo>
                  <a:cubicBezTo>
                    <a:pt x="3331647" y="660176"/>
                    <a:pt x="3346606" y="636087"/>
                    <a:pt x="3353400" y="605788"/>
                  </a:cubicBezTo>
                  <a:lnTo>
                    <a:pt x="3353400" y="530592"/>
                  </a:lnTo>
                  <a:cubicBezTo>
                    <a:pt x="3346224" y="503701"/>
                    <a:pt x="3330559" y="481428"/>
                    <a:pt x="3306407" y="463773"/>
                  </a:cubicBezTo>
                  <a:cubicBezTo>
                    <a:pt x="3282255" y="446117"/>
                    <a:pt x="3254662" y="437290"/>
                    <a:pt x="3223631" y="437290"/>
                  </a:cubicBezTo>
                  <a:close/>
                  <a:moveTo>
                    <a:pt x="1850552" y="437290"/>
                  </a:moveTo>
                  <a:cubicBezTo>
                    <a:pt x="1815475" y="437290"/>
                    <a:pt x="1786575" y="449573"/>
                    <a:pt x="1763850" y="474139"/>
                  </a:cubicBezTo>
                  <a:cubicBezTo>
                    <a:pt x="1741126" y="498706"/>
                    <a:pt x="1729764" y="530348"/>
                    <a:pt x="1729764" y="569066"/>
                  </a:cubicBezTo>
                  <a:cubicBezTo>
                    <a:pt x="1729764" y="574157"/>
                    <a:pt x="1729708" y="577769"/>
                    <a:pt x="1729597" y="579903"/>
                  </a:cubicBezTo>
                  <a:lnTo>
                    <a:pt x="1729412" y="581750"/>
                  </a:lnTo>
                  <a:lnTo>
                    <a:pt x="1951339" y="498090"/>
                  </a:lnTo>
                  <a:cubicBezTo>
                    <a:pt x="1942549" y="483068"/>
                    <a:pt x="1929801" y="469179"/>
                    <a:pt x="1913096" y="456423"/>
                  </a:cubicBezTo>
                  <a:cubicBezTo>
                    <a:pt x="1896391" y="443668"/>
                    <a:pt x="1875543" y="437290"/>
                    <a:pt x="1850552" y="437290"/>
                  </a:cubicBezTo>
                  <a:close/>
                  <a:moveTo>
                    <a:pt x="1096111" y="360931"/>
                  </a:moveTo>
                  <a:lnTo>
                    <a:pt x="1218046" y="360931"/>
                  </a:lnTo>
                  <a:lnTo>
                    <a:pt x="1345092" y="654868"/>
                  </a:lnTo>
                  <a:lnTo>
                    <a:pt x="1469320" y="360931"/>
                  </a:lnTo>
                  <a:lnTo>
                    <a:pt x="1572400" y="360931"/>
                  </a:lnTo>
                  <a:lnTo>
                    <a:pt x="1301857" y="993186"/>
                  </a:lnTo>
                  <a:lnTo>
                    <a:pt x="1193092" y="993186"/>
                  </a:lnTo>
                  <a:lnTo>
                    <a:pt x="1288066" y="770385"/>
                  </a:lnTo>
                  <a:close/>
                  <a:moveTo>
                    <a:pt x="605655" y="360931"/>
                  </a:moveTo>
                  <a:lnTo>
                    <a:pt x="719007" y="360931"/>
                  </a:lnTo>
                  <a:lnTo>
                    <a:pt x="719007" y="645393"/>
                  </a:lnTo>
                  <a:cubicBezTo>
                    <a:pt x="720132" y="664916"/>
                    <a:pt x="726027" y="680589"/>
                    <a:pt x="736691" y="692410"/>
                  </a:cubicBezTo>
                  <a:cubicBezTo>
                    <a:pt x="747355" y="704231"/>
                    <a:pt x="761637" y="710386"/>
                    <a:pt x="779536" y="710875"/>
                  </a:cubicBezTo>
                  <a:cubicBezTo>
                    <a:pt x="803381" y="710875"/>
                    <a:pt x="823783" y="704667"/>
                    <a:pt x="840743" y="692251"/>
                  </a:cubicBezTo>
                  <a:cubicBezTo>
                    <a:pt x="857702" y="679835"/>
                    <a:pt x="871416" y="662204"/>
                    <a:pt x="881884" y="639357"/>
                  </a:cubicBezTo>
                  <a:cubicBezTo>
                    <a:pt x="892351" y="616511"/>
                    <a:pt x="897585" y="591084"/>
                    <a:pt x="897585" y="563078"/>
                  </a:cubicBezTo>
                  <a:lnTo>
                    <a:pt x="897585" y="360931"/>
                  </a:lnTo>
                  <a:lnTo>
                    <a:pt x="1010953" y="360931"/>
                  </a:lnTo>
                  <a:lnTo>
                    <a:pt x="1010953" y="794224"/>
                  </a:lnTo>
                  <a:lnTo>
                    <a:pt x="907299" y="794224"/>
                  </a:lnTo>
                  <a:lnTo>
                    <a:pt x="903382" y="715238"/>
                  </a:lnTo>
                  <a:cubicBezTo>
                    <a:pt x="899486" y="741269"/>
                    <a:pt x="882062" y="763609"/>
                    <a:pt x="851109" y="782257"/>
                  </a:cubicBezTo>
                  <a:cubicBezTo>
                    <a:pt x="820157" y="800904"/>
                    <a:pt x="785726" y="810228"/>
                    <a:pt x="747814" y="810228"/>
                  </a:cubicBezTo>
                  <a:cubicBezTo>
                    <a:pt x="707058" y="810228"/>
                    <a:pt x="673531" y="797799"/>
                    <a:pt x="647234" y="772941"/>
                  </a:cubicBezTo>
                  <a:cubicBezTo>
                    <a:pt x="620938" y="748083"/>
                    <a:pt x="607078" y="715933"/>
                    <a:pt x="605655" y="676493"/>
                  </a:cubicBezTo>
                  <a:close/>
                  <a:moveTo>
                    <a:pt x="4360152" y="349943"/>
                  </a:moveTo>
                  <a:cubicBezTo>
                    <a:pt x="4426122" y="349943"/>
                    <a:pt x="4481843" y="369987"/>
                    <a:pt x="4527312" y="410075"/>
                  </a:cubicBezTo>
                  <a:lnTo>
                    <a:pt x="4471974" y="482277"/>
                  </a:lnTo>
                  <a:cubicBezTo>
                    <a:pt x="4453884" y="471469"/>
                    <a:pt x="4436683" y="462769"/>
                    <a:pt x="4420370" y="456176"/>
                  </a:cubicBezTo>
                  <a:cubicBezTo>
                    <a:pt x="4404058" y="449584"/>
                    <a:pt x="4386650" y="446287"/>
                    <a:pt x="4368145" y="446287"/>
                  </a:cubicBezTo>
                  <a:cubicBezTo>
                    <a:pt x="4345416" y="446287"/>
                    <a:pt x="4324674" y="451975"/>
                    <a:pt x="4305920" y="463351"/>
                  </a:cubicBezTo>
                  <a:cubicBezTo>
                    <a:pt x="4287167" y="474726"/>
                    <a:pt x="4272386" y="490292"/>
                    <a:pt x="4261578" y="510049"/>
                  </a:cubicBezTo>
                  <a:cubicBezTo>
                    <a:pt x="4250771" y="529807"/>
                    <a:pt x="4245367" y="551814"/>
                    <a:pt x="4245367" y="576073"/>
                  </a:cubicBezTo>
                  <a:cubicBezTo>
                    <a:pt x="4245367" y="600671"/>
                    <a:pt x="4251126" y="622934"/>
                    <a:pt x="4262645" y="642861"/>
                  </a:cubicBezTo>
                  <a:cubicBezTo>
                    <a:pt x="4274164" y="662788"/>
                    <a:pt x="4289784" y="678603"/>
                    <a:pt x="4309503" y="690308"/>
                  </a:cubicBezTo>
                  <a:cubicBezTo>
                    <a:pt x="4329223" y="702013"/>
                    <a:pt x="4351775" y="707865"/>
                    <a:pt x="4377159" y="707865"/>
                  </a:cubicBezTo>
                  <a:cubicBezTo>
                    <a:pt x="4408605" y="707865"/>
                    <a:pt x="4438756" y="697530"/>
                    <a:pt x="4467611" y="676860"/>
                  </a:cubicBezTo>
                  <a:lnTo>
                    <a:pt x="4524319" y="746753"/>
                  </a:lnTo>
                  <a:cubicBezTo>
                    <a:pt x="4502173" y="767009"/>
                    <a:pt x="4477739" y="781652"/>
                    <a:pt x="4451017" y="790681"/>
                  </a:cubicBezTo>
                  <a:cubicBezTo>
                    <a:pt x="4424296" y="799710"/>
                    <a:pt x="4397007" y="804225"/>
                    <a:pt x="4369149" y="804225"/>
                  </a:cubicBezTo>
                  <a:cubicBezTo>
                    <a:pt x="4322734" y="804225"/>
                    <a:pt x="4281566" y="794811"/>
                    <a:pt x="4245645" y="775982"/>
                  </a:cubicBezTo>
                  <a:cubicBezTo>
                    <a:pt x="4209726" y="757154"/>
                    <a:pt x="4181804" y="730441"/>
                    <a:pt x="4161882" y="695842"/>
                  </a:cubicBezTo>
                  <a:cubicBezTo>
                    <a:pt x="4141960" y="661243"/>
                    <a:pt x="4131999" y="621320"/>
                    <a:pt x="4131999" y="576073"/>
                  </a:cubicBezTo>
                  <a:cubicBezTo>
                    <a:pt x="4131999" y="531845"/>
                    <a:pt x="4142420" y="492532"/>
                    <a:pt x="4163260" y="458135"/>
                  </a:cubicBezTo>
                  <a:cubicBezTo>
                    <a:pt x="4184100" y="423738"/>
                    <a:pt x="4211995" y="397107"/>
                    <a:pt x="4246944" y="378241"/>
                  </a:cubicBezTo>
                  <a:cubicBezTo>
                    <a:pt x="4281893" y="359376"/>
                    <a:pt x="4319629" y="349943"/>
                    <a:pt x="4360152" y="349943"/>
                  </a:cubicBezTo>
                  <a:close/>
                  <a:moveTo>
                    <a:pt x="2444415" y="344943"/>
                  </a:moveTo>
                  <a:cubicBezTo>
                    <a:pt x="2485841" y="344943"/>
                    <a:pt x="2520187" y="357319"/>
                    <a:pt x="2547456" y="382071"/>
                  </a:cubicBezTo>
                  <a:cubicBezTo>
                    <a:pt x="2574724" y="406823"/>
                    <a:pt x="2588767" y="441733"/>
                    <a:pt x="2589584" y="486799"/>
                  </a:cubicBezTo>
                  <a:lnTo>
                    <a:pt x="2589584" y="794224"/>
                  </a:lnTo>
                  <a:lnTo>
                    <a:pt x="2475214" y="794224"/>
                  </a:lnTo>
                  <a:lnTo>
                    <a:pt x="2475214" y="510718"/>
                  </a:lnTo>
                  <a:cubicBezTo>
                    <a:pt x="2474035" y="489995"/>
                    <a:pt x="2467986" y="473890"/>
                    <a:pt x="2457068" y="462403"/>
                  </a:cubicBezTo>
                  <a:cubicBezTo>
                    <a:pt x="2446149" y="450916"/>
                    <a:pt x="2429398" y="444881"/>
                    <a:pt x="2406817" y="444297"/>
                  </a:cubicBezTo>
                  <a:cubicBezTo>
                    <a:pt x="2373769" y="444297"/>
                    <a:pt x="2346142" y="457862"/>
                    <a:pt x="2323938" y="484992"/>
                  </a:cubicBezTo>
                  <a:cubicBezTo>
                    <a:pt x="2301734" y="512122"/>
                    <a:pt x="2290631" y="547148"/>
                    <a:pt x="2290631" y="590071"/>
                  </a:cubicBezTo>
                  <a:lnTo>
                    <a:pt x="2290631" y="794224"/>
                  </a:lnTo>
                  <a:lnTo>
                    <a:pt x="2177280" y="794224"/>
                  </a:lnTo>
                  <a:lnTo>
                    <a:pt x="2177280" y="360931"/>
                  </a:lnTo>
                  <a:lnTo>
                    <a:pt x="2280822" y="360931"/>
                  </a:lnTo>
                  <a:lnTo>
                    <a:pt x="2284692" y="439902"/>
                  </a:lnTo>
                  <a:cubicBezTo>
                    <a:pt x="2289077" y="412575"/>
                    <a:pt x="2306790" y="389917"/>
                    <a:pt x="2337832" y="371927"/>
                  </a:cubicBezTo>
                  <a:cubicBezTo>
                    <a:pt x="2368874" y="353938"/>
                    <a:pt x="2404402" y="344943"/>
                    <a:pt x="2444415" y="344943"/>
                  </a:cubicBezTo>
                  <a:close/>
                  <a:moveTo>
                    <a:pt x="3819709" y="343940"/>
                  </a:moveTo>
                  <a:cubicBezTo>
                    <a:pt x="3865455" y="343940"/>
                    <a:pt x="3906331" y="354078"/>
                    <a:pt x="3942336" y="374356"/>
                  </a:cubicBezTo>
                  <a:cubicBezTo>
                    <a:pt x="3978342" y="394633"/>
                    <a:pt x="4006263" y="422169"/>
                    <a:pt x="4026100" y="456965"/>
                  </a:cubicBezTo>
                  <a:cubicBezTo>
                    <a:pt x="4045937" y="491760"/>
                    <a:pt x="4055855" y="530465"/>
                    <a:pt x="4055855" y="573079"/>
                  </a:cubicBezTo>
                  <a:cubicBezTo>
                    <a:pt x="4055855" y="616107"/>
                    <a:pt x="4045886" y="655285"/>
                    <a:pt x="4025948" y="690611"/>
                  </a:cubicBezTo>
                  <a:cubicBezTo>
                    <a:pt x="4006011" y="725937"/>
                    <a:pt x="3977928" y="753704"/>
                    <a:pt x="3941699" y="773912"/>
                  </a:cubicBezTo>
                  <a:cubicBezTo>
                    <a:pt x="3905471" y="794121"/>
                    <a:pt x="3864138" y="804225"/>
                    <a:pt x="3817702" y="804225"/>
                  </a:cubicBezTo>
                  <a:cubicBezTo>
                    <a:pt x="3772593" y="804225"/>
                    <a:pt x="3731900" y="794630"/>
                    <a:pt x="3695624" y="775441"/>
                  </a:cubicBezTo>
                  <a:cubicBezTo>
                    <a:pt x="3659348" y="756252"/>
                    <a:pt x="3630933" y="729241"/>
                    <a:pt x="3610380" y="694409"/>
                  </a:cubicBezTo>
                  <a:cubicBezTo>
                    <a:pt x="3589826" y="659576"/>
                    <a:pt x="3579550" y="619133"/>
                    <a:pt x="3579550" y="573079"/>
                  </a:cubicBezTo>
                  <a:cubicBezTo>
                    <a:pt x="3579550" y="530815"/>
                    <a:pt x="3589773" y="492185"/>
                    <a:pt x="3610221" y="457188"/>
                  </a:cubicBezTo>
                  <a:cubicBezTo>
                    <a:pt x="3630668" y="422191"/>
                    <a:pt x="3659220" y="394567"/>
                    <a:pt x="3695879" y="374316"/>
                  </a:cubicBezTo>
                  <a:cubicBezTo>
                    <a:pt x="3732537" y="354065"/>
                    <a:pt x="3773814" y="343940"/>
                    <a:pt x="3819709" y="343940"/>
                  </a:cubicBezTo>
                  <a:close/>
                  <a:moveTo>
                    <a:pt x="1857559" y="343940"/>
                  </a:moveTo>
                  <a:cubicBezTo>
                    <a:pt x="1914250" y="343940"/>
                    <a:pt x="1961626" y="360525"/>
                    <a:pt x="1999686" y="393696"/>
                  </a:cubicBezTo>
                  <a:cubicBezTo>
                    <a:pt x="2037746" y="426867"/>
                    <a:pt x="2063751" y="475562"/>
                    <a:pt x="2077701" y="539781"/>
                  </a:cubicBezTo>
                  <a:lnTo>
                    <a:pt x="1749765" y="653769"/>
                  </a:lnTo>
                  <a:cubicBezTo>
                    <a:pt x="1760169" y="666466"/>
                    <a:pt x="1774684" y="678158"/>
                    <a:pt x="1793311" y="688843"/>
                  </a:cubicBezTo>
                  <a:cubicBezTo>
                    <a:pt x="1811938" y="699528"/>
                    <a:pt x="1833354" y="704871"/>
                    <a:pt x="1857559" y="704871"/>
                  </a:cubicBezTo>
                  <a:cubicBezTo>
                    <a:pt x="1889865" y="704871"/>
                    <a:pt x="1924490" y="692535"/>
                    <a:pt x="1961435" y="667862"/>
                  </a:cubicBezTo>
                  <a:lnTo>
                    <a:pt x="2011709" y="750304"/>
                  </a:lnTo>
                  <a:cubicBezTo>
                    <a:pt x="1986091" y="768893"/>
                    <a:pt x="1959922" y="782527"/>
                    <a:pt x="1933201" y="791206"/>
                  </a:cubicBezTo>
                  <a:cubicBezTo>
                    <a:pt x="1906479" y="799885"/>
                    <a:pt x="1880596" y="804225"/>
                    <a:pt x="1855552" y="804225"/>
                  </a:cubicBezTo>
                  <a:cubicBezTo>
                    <a:pt x="1807810" y="804225"/>
                    <a:pt x="1765947" y="794269"/>
                    <a:pt x="1729963" y="774358"/>
                  </a:cubicBezTo>
                  <a:cubicBezTo>
                    <a:pt x="1693979" y="754447"/>
                    <a:pt x="1666222" y="727057"/>
                    <a:pt x="1646693" y="692187"/>
                  </a:cubicBezTo>
                  <a:cubicBezTo>
                    <a:pt x="1627164" y="657318"/>
                    <a:pt x="1617400" y="617944"/>
                    <a:pt x="1617400" y="574066"/>
                  </a:cubicBezTo>
                  <a:cubicBezTo>
                    <a:pt x="1617400" y="531845"/>
                    <a:pt x="1627974" y="493225"/>
                    <a:pt x="1649121" y="458207"/>
                  </a:cubicBezTo>
                  <a:cubicBezTo>
                    <a:pt x="1670269" y="423189"/>
                    <a:pt x="1699334" y="395390"/>
                    <a:pt x="1736317" y="374810"/>
                  </a:cubicBezTo>
                  <a:cubicBezTo>
                    <a:pt x="1773299" y="354230"/>
                    <a:pt x="1813713" y="343940"/>
                    <a:pt x="1857559" y="343940"/>
                  </a:cubicBezTo>
                  <a:close/>
                  <a:moveTo>
                    <a:pt x="1844946" y="103924"/>
                  </a:moveTo>
                  <a:lnTo>
                    <a:pt x="1855011" y="103924"/>
                  </a:lnTo>
                  <a:lnTo>
                    <a:pt x="2028812" y="294255"/>
                  </a:lnTo>
                  <a:lnTo>
                    <a:pt x="1927038" y="294255"/>
                  </a:lnTo>
                  <a:lnTo>
                    <a:pt x="1849692" y="208278"/>
                  </a:lnTo>
                  <a:lnTo>
                    <a:pt x="1776136" y="294255"/>
                  </a:lnTo>
                  <a:lnTo>
                    <a:pt x="1674489" y="294255"/>
                  </a:lnTo>
                  <a:close/>
                  <a:moveTo>
                    <a:pt x="0" y="51994"/>
                  </a:moveTo>
                  <a:lnTo>
                    <a:pt x="117365" y="51994"/>
                  </a:lnTo>
                  <a:lnTo>
                    <a:pt x="117365" y="680873"/>
                  </a:lnTo>
                  <a:lnTo>
                    <a:pt x="485287" y="680873"/>
                  </a:lnTo>
                  <a:lnTo>
                    <a:pt x="485287" y="794224"/>
                  </a:lnTo>
                  <a:lnTo>
                    <a:pt x="0" y="794224"/>
                  </a:lnTo>
                  <a:close/>
                  <a:moveTo>
                    <a:pt x="3354404" y="0"/>
                  </a:moveTo>
                  <a:lnTo>
                    <a:pt x="3467771" y="0"/>
                  </a:lnTo>
                  <a:lnTo>
                    <a:pt x="3467771" y="96981"/>
                  </a:lnTo>
                  <a:lnTo>
                    <a:pt x="3554751" y="96981"/>
                  </a:lnTo>
                  <a:lnTo>
                    <a:pt x="3554751" y="204329"/>
                  </a:lnTo>
                  <a:lnTo>
                    <a:pt x="3467771" y="204329"/>
                  </a:lnTo>
                  <a:lnTo>
                    <a:pt x="3467771" y="794224"/>
                  </a:lnTo>
                  <a:lnTo>
                    <a:pt x="3353400" y="794224"/>
                  </a:lnTo>
                  <a:lnTo>
                    <a:pt x="3353400" y="729236"/>
                  </a:lnTo>
                  <a:cubicBezTo>
                    <a:pt x="3344260" y="751435"/>
                    <a:pt x="3324582" y="769483"/>
                    <a:pt x="3294368" y="783379"/>
                  </a:cubicBezTo>
                  <a:cubicBezTo>
                    <a:pt x="3264154" y="797276"/>
                    <a:pt x="3230908" y="804225"/>
                    <a:pt x="3194632" y="804225"/>
                  </a:cubicBezTo>
                  <a:cubicBezTo>
                    <a:pt x="3154077" y="804225"/>
                    <a:pt x="3117315" y="794405"/>
                    <a:pt x="3084346" y="774764"/>
                  </a:cubicBezTo>
                  <a:cubicBezTo>
                    <a:pt x="3051377" y="755124"/>
                    <a:pt x="3025656" y="727704"/>
                    <a:pt x="3007183" y="692506"/>
                  </a:cubicBezTo>
                  <a:cubicBezTo>
                    <a:pt x="2988711" y="657307"/>
                    <a:pt x="2979475" y="616829"/>
                    <a:pt x="2979475" y="571073"/>
                  </a:cubicBezTo>
                  <a:cubicBezTo>
                    <a:pt x="2979475" y="524944"/>
                    <a:pt x="2989205" y="484682"/>
                    <a:pt x="3008664" y="450284"/>
                  </a:cubicBezTo>
                  <a:cubicBezTo>
                    <a:pt x="3028124" y="415887"/>
                    <a:pt x="3055050" y="389564"/>
                    <a:pt x="3089442" y="371314"/>
                  </a:cubicBezTo>
                  <a:cubicBezTo>
                    <a:pt x="3123834" y="353065"/>
                    <a:pt x="3162565" y="343940"/>
                    <a:pt x="3205636" y="343940"/>
                  </a:cubicBezTo>
                  <a:cubicBezTo>
                    <a:pt x="3238440" y="343940"/>
                    <a:pt x="3270101" y="350779"/>
                    <a:pt x="3300618" y="364459"/>
                  </a:cubicBezTo>
                  <a:cubicBezTo>
                    <a:pt x="3331135" y="378138"/>
                    <a:pt x="3349064" y="395286"/>
                    <a:pt x="3354404" y="415903"/>
                  </a:cubicBezTo>
                  <a:lnTo>
                    <a:pt x="3354404" y="204329"/>
                  </a:lnTo>
                  <a:lnTo>
                    <a:pt x="3256419" y="204329"/>
                  </a:lnTo>
                  <a:lnTo>
                    <a:pt x="3256419" y="96981"/>
                  </a:lnTo>
                  <a:lnTo>
                    <a:pt x="3354404" y="96981"/>
                  </a:lnTo>
                  <a:close/>
                </a:path>
              </a:pathLst>
            </a:custGeom>
            <a:solidFill>
              <a:srgbClr val="DF5E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208110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170282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2302772"/>
            <a:ext cx="8480049" cy="7242825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384020" y="770117"/>
            <a:ext cx="8759979" cy="9016471"/>
            <a:chOff x="0" y="-49937"/>
            <a:chExt cx="12749306" cy="12849897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9937"/>
              <a:ext cx="12749306" cy="5729330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47" name="Hình ảnh 46">
            <a:extLst>
              <a:ext uri="{FF2B5EF4-FFF2-40B4-BE49-F238E27FC236}">
                <a16:creationId xmlns:a16="http://schemas.microsoft.com/office/drawing/2014/main" xmlns="" id="{E740E843-EB95-589F-CAE0-C5E1362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57274"/>
            <a:ext cx="5528348" cy="74727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12027855" y="1074280"/>
            <a:ext cx="300755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</a:rPr>
              <a:t>TỪ KHÓ</a:t>
            </a:r>
            <a:endParaRPr lang="vi-VN" sz="6600" b="1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49" name="Hình chữ nhật 48">
            <a:extLst>
              <a:ext uri="{FF2B5EF4-FFF2-40B4-BE49-F238E27FC236}">
                <a16:creationId xmlns:a16="http://schemas.microsoft.com/office/drawing/2014/main" xmlns="" id="{BBA3AC1D-240E-1413-359C-E93B4FF89031}"/>
              </a:ext>
            </a:extLst>
          </p:cNvPr>
          <p:cNvSpPr/>
          <p:nvPr/>
        </p:nvSpPr>
        <p:spPr>
          <a:xfrm>
            <a:off x="9805729" y="2588827"/>
            <a:ext cx="5665333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8800">
                <a:ln w="0"/>
              </a:rPr>
              <a:t>sẵn sàng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8800" b="0" cap="none" spc="0">
                <a:ln w="0"/>
                <a:solidFill>
                  <a:schemeClr val="tx1"/>
                </a:solidFill>
              </a:rPr>
              <a:t>lấp lánh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8800">
                <a:ln w="0"/>
              </a:rPr>
              <a:t>bịn rịn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170282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2302772"/>
            <a:ext cx="8480049" cy="7242825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384020" y="770117"/>
            <a:ext cx="8759979" cy="9016471"/>
            <a:chOff x="0" y="-49937"/>
            <a:chExt cx="12749306" cy="12849897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9937"/>
              <a:ext cx="12749306" cy="5729330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47" name="Hình ảnh 46">
            <a:extLst>
              <a:ext uri="{FF2B5EF4-FFF2-40B4-BE49-F238E27FC236}">
                <a16:creationId xmlns:a16="http://schemas.microsoft.com/office/drawing/2014/main" xmlns="" id="{E740E843-EB95-589F-CAE0-C5E1362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57274"/>
            <a:ext cx="5528348" cy="74727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11398038" y="1074280"/>
            <a:ext cx="426719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</a:rPr>
              <a:t>CHIA ĐOẠN</a:t>
            </a:r>
            <a:endParaRPr lang="vi-VN" sz="6600" b="1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xmlns="" id="{68329D4C-D1CB-19A1-ED55-698D7524FE4E}"/>
              </a:ext>
            </a:extLst>
          </p:cNvPr>
          <p:cNvSpPr/>
          <p:nvPr/>
        </p:nvSpPr>
        <p:spPr>
          <a:xfrm>
            <a:off x="898149" y="1866900"/>
            <a:ext cx="8234158" cy="914400"/>
          </a:xfrm>
          <a:prstGeom prst="roundRect">
            <a:avLst/>
          </a:prstGeom>
          <a:solidFill>
            <a:srgbClr val="DF5E5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1DC7E274-95FB-B3B5-85B4-480B4C9E6C0B}"/>
              </a:ext>
            </a:extLst>
          </p:cNvPr>
          <p:cNvSpPr/>
          <p:nvPr/>
        </p:nvSpPr>
        <p:spPr>
          <a:xfrm>
            <a:off x="898149" y="2871375"/>
            <a:ext cx="8234158" cy="1928995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xmlns="" id="{4ACF697B-CCDD-C137-590E-95733BEDD5B1}"/>
              </a:ext>
            </a:extLst>
          </p:cNvPr>
          <p:cNvSpPr/>
          <p:nvPr/>
        </p:nvSpPr>
        <p:spPr>
          <a:xfrm>
            <a:off x="898149" y="4890445"/>
            <a:ext cx="8234158" cy="3529655"/>
          </a:xfrm>
          <a:prstGeom prst="roundRect">
            <a:avLst/>
          </a:prstGeom>
          <a:solidFill>
            <a:srgbClr val="00B05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xmlns="" id="{F9281023-FD46-B19C-DC82-72EE8EA10BCC}"/>
              </a:ext>
            </a:extLst>
          </p:cNvPr>
          <p:cNvSpPr/>
          <p:nvPr/>
        </p:nvSpPr>
        <p:spPr>
          <a:xfrm>
            <a:off x="898149" y="8480638"/>
            <a:ext cx="8234158" cy="1408500"/>
          </a:xfrm>
          <a:prstGeom prst="roundRect">
            <a:avLst/>
          </a:prstGeom>
          <a:solidFill>
            <a:srgbClr val="FFFF0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458C8EE-F912-98A4-62C1-729BE31DE97B}"/>
              </a:ext>
            </a:extLst>
          </p:cNvPr>
          <p:cNvSpPr/>
          <p:nvPr/>
        </p:nvSpPr>
        <p:spPr>
          <a:xfrm>
            <a:off x="9642428" y="2699773"/>
            <a:ext cx="7955389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>
                <a:ln w="0"/>
              </a:rPr>
              <a:t>Đoạn 1: Từ đầu … </a:t>
            </a:r>
            <a:r>
              <a:rPr lang="vi-VN" sz="5400" i="1">
                <a:ln w="0"/>
              </a:rPr>
              <a:t>trôi nhanh quá.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>
                <a:ln w="0"/>
              </a:rPr>
              <a:t>Đoạn 2: </a:t>
            </a:r>
            <a:r>
              <a:rPr lang="vi-VN" sz="5400" i="1">
                <a:ln w="0"/>
              </a:rPr>
              <a:t>Sáng đó … ra đầu ngõ.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>
                <a:ln w="0"/>
              </a:rPr>
              <a:t>Đoạn 3: </a:t>
            </a:r>
            <a:r>
              <a:rPr lang="vi-VN" sz="5400" i="1">
                <a:ln w="0"/>
              </a:rPr>
              <a:t>Vừa lúc hội bạn … ở đình làng.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>
                <a:ln w="0"/>
              </a:rPr>
              <a:t>Đoạn 4: Phần còn lại</a:t>
            </a:r>
          </a:p>
        </p:txBody>
      </p:sp>
    </p:spTree>
    <p:extLst>
      <p:ext uri="{BB962C8B-B14F-4D97-AF65-F5344CB8AC3E}">
        <p14:creationId xmlns:p14="http://schemas.microsoft.com/office/powerpoint/2010/main" val="7364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170282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2302772"/>
            <a:ext cx="8480049" cy="7242825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384020" y="770117"/>
            <a:ext cx="8759979" cy="9016471"/>
            <a:chOff x="0" y="-49937"/>
            <a:chExt cx="12749306" cy="12849897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9937"/>
              <a:ext cx="12749306" cy="5729330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47" name="Hình ảnh 46">
            <a:extLst>
              <a:ext uri="{FF2B5EF4-FFF2-40B4-BE49-F238E27FC236}">
                <a16:creationId xmlns:a16="http://schemas.microsoft.com/office/drawing/2014/main" xmlns="" id="{E740E843-EB95-589F-CAE0-C5E1362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57274"/>
            <a:ext cx="5528348" cy="74727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10780726" y="1074280"/>
            <a:ext cx="5501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</a:rPr>
              <a:t>GIẢI NGHĨA TỪ</a:t>
            </a:r>
            <a:endParaRPr lang="vi-VN" sz="6600" b="1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1DC7E274-95FB-B3B5-85B4-480B4C9E6C0B}"/>
              </a:ext>
            </a:extLst>
          </p:cNvPr>
          <p:cNvSpPr/>
          <p:nvPr/>
        </p:nvSpPr>
        <p:spPr>
          <a:xfrm>
            <a:off x="8317080" y="4000500"/>
            <a:ext cx="815227" cy="465610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458C8EE-F912-98A4-62C1-729BE31DE97B}"/>
              </a:ext>
            </a:extLst>
          </p:cNvPr>
          <p:cNvSpPr/>
          <p:nvPr/>
        </p:nvSpPr>
        <p:spPr>
          <a:xfrm>
            <a:off x="9642429" y="2699773"/>
            <a:ext cx="28543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 i="1">
                <a:ln w="0"/>
              </a:rPr>
              <a:t>Bịn rịn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3BAEDBD0-E7DF-E2D2-8657-61A98720E75C}"/>
              </a:ext>
            </a:extLst>
          </p:cNvPr>
          <p:cNvSpPr/>
          <p:nvPr/>
        </p:nvSpPr>
        <p:spPr>
          <a:xfrm>
            <a:off x="9690554" y="7430562"/>
            <a:ext cx="79553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vi-VN" sz="5400">
                <a:ln w="0"/>
              </a:rPr>
              <a:t>Lưu luyến, không muốn rời xa khi phải chia tay. </a:t>
            </a:r>
          </a:p>
        </p:txBody>
      </p:sp>
      <p:pic>
        <p:nvPicPr>
          <p:cNvPr id="17" name="Hình ảnh 16" descr="Ảnh có chứa tạo dáng, nhóm, búp bê, dòng&#10;&#10;Mô tả được tạo tự động">
            <a:extLst>
              <a:ext uri="{FF2B5EF4-FFF2-40B4-BE49-F238E27FC236}">
                <a16:creationId xmlns:a16="http://schemas.microsoft.com/office/drawing/2014/main" xmlns="" id="{4E9B9E82-8F53-C07D-C6F1-2DBEBFF103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40" y="3656795"/>
            <a:ext cx="5662089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05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170282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2302772"/>
            <a:ext cx="8480049" cy="7242825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384020" y="770117"/>
            <a:ext cx="8759979" cy="9016471"/>
            <a:chOff x="0" y="-49937"/>
            <a:chExt cx="12749306" cy="12849897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9937"/>
              <a:ext cx="12749306" cy="5729330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47" name="Hình ảnh 46">
            <a:extLst>
              <a:ext uri="{FF2B5EF4-FFF2-40B4-BE49-F238E27FC236}">
                <a16:creationId xmlns:a16="http://schemas.microsoft.com/office/drawing/2014/main" xmlns="" id="{E740E843-EB95-589F-CAE0-C5E1362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57274"/>
            <a:ext cx="5528348" cy="74727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10780726" y="1074280"/>
            <a:ext cx="5501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</a:rPr>
              <a:t>GIẢI NGHĨA TỪ</a:t>
            </a:r>
            <a:endParaRPr lang="vi-VN" sz="6600" b="1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1DC7E274-95FB-B3B5-85B4-480B4C9E6C0B}"/>
              </a:ext>
            </a:extLst>
          </p:cNvPr>
          <p:cNvSpPr/>
          <p:nvPr/>
        </p:nvSpPr>
        <p:spPr>
          <a:xfrm>
            <a:off x="4208022" y="5411668"/>
            <a:ext cx="2268978" cy="417632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458C8EE-F912-98A4-62C1-729BE31DE97B}"/>
              </a:ext>
            </a:extLst>
          </p:cNvPr>
          <p:cNvSpPr/>
          <p:nvPr/>
        </p:nvSpPr>
        <p:spPr>
          <a:xfrm>
            <a:off x="9642428" y="2699773"/>
            <a:ext cx="727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 i="1">
                <a:ln w="0"/>
              </a:rPr>
              <a:t>Từ điển Tiếng Việt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3BAEDBD0-E7DF-E2D2-8657-61A98720E75C}"/>
              </a:ext>
            </a:extLst>
          </p:cNvPr>
          <p:cNvSpPr/>
          <p:nvPr/>
        </p:nvSpPr>
        <p:spPr>
          <a:xfrm>
            <a:off x="9686544" y="6896100"/>
            <a:ext cx="79553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4800">
                <a:ln w="0"/>
              </a:rPr>
              <a:t>Từ điển giải nghĩa tiếng Việt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03FF635-3EF6-459B-D5B4-20B0DBA60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0" y="3623103"/>
            <a:ext cx="2814618" cy="28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43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6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378120" y="741403"/>
            <a:ext cx="17531760" cy="9096328"/>
            <a:chOff x="0" y="0"/>
            <a:chExt cx="4617418" cy="21571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617418" cy="2157151"/>
            </a:xfrm>
            <a:custGeom>
              <a:avLst/>
              <a:gdLst/>
              <a:ahLst/>
              <a:cxnLst/>
              <a:rect l="l" t="t" r="r" b="b"/>
              <a:pathLst>
                <a:path w="4617418" h="2157151">
                  <a:moveTo>
                    <a:pt x="22521" y="0"/>
                  </a:moveTo>
                  <a:lnTo>
                    <a:pt x="4594897" y="0"/>
                  </a:lnTo>
                  <a:cubicBezTo>
                    <a:pt x="4607335" y="0"/>
                    <a:pt x="4617418" y="10083"/>
                    <a:pt x="4617418" y="22521"/>
                  </a:cubicBezTo>
                  <a:lnTo>
                    <a:pt x="4617418" y="2134630"/>
                  </a:lnTo>
                  <a:cubicBezTo>
                    <a:pt x="4617418" y="2147068"/>
                    <a:pt x="4607335" y="2157151"/>
                    <a:pt x="4594897" y="2157151"/>
                  </a:cubicBezTo>
                  <a:lnTo>
                    <a:pt x="22521" y="2157151"/>
                  </a:lnTo>
                  <a:cubicBezTo>
                    <a:pt x="16548" y="2157151"/>
                    <a:pt x="10820" y="2154779"/>
                    <a:pt x="6596" y="2150555"/>
                  </a:cubicBezTo>
                  <a:cubicBezTo>
                    <a:pt x="2373" y="2146332"/>
                    <a:pt x="0" y="2140603"/>
                    <a:pt x="0" y="2134630"/>
                  </a:cubicBezTo>
                  <a:lnTo>
                    <a:pt x="0" y="22521"/>
                  </a:lnTo>
                  <a:cubicBezTo>
                    <a:pt x="0" y="10083"/>
                    <a:pt x="10083" y="0"/>
                    <a:pt x="22521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812800" cy="869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9286915" y="1010898"/>
            <a:ext cx="8480049" cy="1170282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5C6AA"/>
          </a:solidFill>
        </p:spPr>
      </p:sp>
      <p:sp>
        <p:nvSpPr>
          <p:cNvPr id="11" name="TextBox 11"/>
          <p:cNvSpPr txBox="1"/>
          <p:nvPr/>
        </p:nvSpPr>
        <p:spPr>
          <a:xfrm>
            <a:off x="9435676" y="669077"/>
            <a:ext cx="3224807" cy="264123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13" name="Freeform 13"/>
          <p:cNvSpPr/>
          <p:nvPr/>
        </p:nvSpPr>
        <p:spPr>
          <a:xfrm>
            <a:off x="9281069" y="2302772"/>
            <a:ext cx="8480049" cy="7242825"/>
          </a:xfrm>
          <a:custGeom>
            <a:avLst/>
            <a:gdLst/>
            <a:ahLst/>
            <a:cxnLst/>
            <a:rect l="l" t="t" r="r" b="b"/>
            <a:pathLst>
              <a:path w="2137363" h="914640">
                <a:moveTo>
                  <a:pt x="0" y="0"/>
                </a:moveTo>
                <a:lnTo>
                  <a:pt x="2137363" y="0"/>
                </a:lnTo>
                <a:lnTo>
                  <a:pt x="2137363" y="914640"/>
                </a:lnTo>
                <a:lnTo>
                  <a:pt x="0" y="914640"/>
                </a:lnTo>
                <a:close/>
              </a:path>
            </a:pathLst>
          </a:custGeom>
          <a:solidFill>
            <a:srgbClr val="FDEEE8"/>
          </a:solidFill>
        </p:spPr>
      </p:sp>
      <p:grpSp>
        <p:nvGrpSpPr>
          <p:cNvPr id="44" name="Nhóm 43">
            <a:extLst>
              <a:ext uri="{FF2B5EF4-FFF2-40B4-BE49-F238E27FC236}">
                <a16:creationId xmlns:a16="http://schemas.microsoft.com/office/drawing/2014/main" xmlns="" id="{E9E12C63-FDED-7D7A-463A-F35E301996E4}"/>
              </a:ext>
            </a:extLst>
          </p:cNvPr>
          <p:cNvGrpSpPr/>
          <p:nvPr/>
        </p:nvGrpSpPr>
        <p:grpSpPr>
          <a:xfrm>
            <a:off x="384020" y="770117"/>
            <a:ext cx="8759979" cy="9016471"/>
            <a:chOff x="0" y="-49937"/>
            <a:chExt cx="12749306" cy="12849897"/>
          </a:xfrm>
        </p:grpSpPr>
        <p:pic>
          <p:nvPicPr>
            <p:cNvPr id="45" name="Hình ảnh 44">
              <a:extLst>
                <a:ext uri="{FF2B5EF4-FFF2-40B4-BE49-F238E27FC236}">
                  <a16:creationId xmlns:a16="http://schemas.microsoft.com/office/drawing/2014/main" xmlns="" id="{145E5D62-84F0-7594-E93F-1DFF91026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-49937"/>
              <a:ext cx="12749306" cy="5729330"/>
            </a:xfrm>
            <a:prstGeom prst="rect">
              <a:avLst/>
            </a:prstGeom>
          </p:spPr>
        </p:pic>
        <p:pic>
          <p:nvPicPr>
            <p:cNvPr id="46" name="Hình ảnh 45">
              <a:extLst>
                <a:ext uri="{FF2B5EF4-FFF2-40B4-BE49-F238E27FC236}">
                  <a16:creationId xmlns:a16="http://schemas.microsoft.com/office/drawing/2014/main" xmlns="" id="{24DDB3D2-3CCE-7CCF-C314-D16FB642D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265" y="5679392"/>
              <a:ext cx="11984025" cy="7120568"/>
            </a:xfrm>
            <a:prstGeom prst="rect">
              <a:avLst/>
            </a:prstGeom>
          </p:spPr>
        </p:pic>
      </p:grpSp>
      <p:pic>
        <p:nvPicPr>
          <p:cNvPr id="47" name="Hình ảnh 46">
            <a:extLst>
              <a:ext uri="{FF2B5EF4-FFF2-40B4-BE49-F238E27FC236}">
                <a16:creationId xmlns:a16="http://schemas.microsoft.com/office/drawing/2014/main" xmlns="" id="{E740E843-EB95-589F-CAE0-C5E13621A7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0" y="-57274"/>
            <a:ext cx="5528348" cy="74727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17048116" y="109870"/>
            <a:ext cx="1163571" cy="1066254"/>
          </a:xfrm>
          <a:prstGeom prst="rect">
            <a:avLst/>
          </a:prstGeom>
        </p:spPr>
      </p:pic>
      <p:sp>
        <p:nvSpPr>
          <p:cNvPr id="48" name="Hình chữ nhật 47">
            <a:extLst>
              <a:ext uri="{FF2B5EF4-FFF2-40B4-BE49-F238E27FC236}">
                <a16:creationId xmlns:a16="http://schemas.microsoft.com/office/drawing/2014/main" xmlns="" id="{015B825A-DC88-9B4E-DDA1-03222EA0F05C}"/>
              </a:ext>
            </a:extLst>
          </p:cNvPr>
          <p:cNvSpPr/>
          <p:nvPr/>
        </p:nvSpPr>
        <p:spPr>
          <a:xfrm>
            <a:off x="10780726" y="1074280"/>
            <a:ext cx="550182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>
                <a:ln w="0"/>
                <a:solidFill>
                  <a:schemeClr val="tx1"/>
                </a:solidFill>
              </a:rPr>
              <a:t>GIẢI NGHĨA TỪ</a:t>
            </a:r>
            <a:endParaRPr lang="vi-VN" sz="6600" b="1" cap="none" spc="0">
              <a:ln w="0"/>
              <a:solidFill>
                <a:schemeClr val="tx1"/>
              </a:solidFill>
            </a:endParaRP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1DC7E274-95FB-B3B5-85B4-480B4C9E6C0B}"/>
              </a:ext>
            </a:extLst>
          </p:cNvPr>
          <p:cNvSpPr/>
          <p:nvPr/>
        </p:nvSpPr>
        <p:spPr>
          <a:xfrm>
            <a:off x="6869176" y="5829300"/>
            <a:ext cx="1817624" cy="304800"/>
          </a:xfrm>
          <a:prstGeom prst="roundRect">
            <a:avLst/>
          </a:prstGeom>
          <a:solidFill>
            <a:srgbClr val="00B0F0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 11">
            <a:extLst>
              <a:ext uri="{FF2B5EF4-FFF2-40B4-BE49-F238E27FC236}">
                <a16:creationId xmlns:a16="http://schemas.microsoft.com/office/drawing/2014/main" xmlns="" id="{1458C8EE-F912-98A4-62C1-729BE31DE97B}"/>
              </a:ext>
            </a:extLst>
          </p:cNvPr>
          <p:cNvSpPr/>
          <p:nvPr/>
        </p:nvSpPr>
        <p:spPr>
          <a:xfrm>
            <a:off x="9642428" y="2699773"/>
            <a:ext cx="72739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5400" i="1">
                <a:ln w="0"/>
              </a:rPr>
              <a:t>Cây cỏ chọi gà</a:t>
            </a:r>
          </a:p>
        </p:txBody>
      </p:sp>
      <p:sp>
        <p:nvSpPr>
          <p:cNvPr id="14" name="Hình chữ nhật 13">
            <a:extLst>
              <a:ext uri="{FF2B5EF4-FFF2-40B4-BE49-F238E27FC236}">
                <a16:creationId xmlns:a16="http://schemas.microsoft.com/office/drawing/2014/main" xmlns="" id="{3BAEDBD0-E7DF-E2D2-8657-61A98720E75C}"/>
              </a:ext>
            </a:extLst>
          </p:cNvPr>
          <p:cNvSpPr/>
          <p:nvPr/>
        </p:nvSpPr>
        <p:spPr>
          <a:xfrm>
            <a:off x="9566879" y="6977702"/>
            <a:ext cx="45301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vi-VN" sz="4000">
                <a:ln w="0"/>
              </a:rPr>
              <a:t>Còn gọi là cỏ chỉ, cỏ ống, mọc hoang dã; trẻ con dùng để chơi chọi gà.</a:t>
            </a:r>
          </a:p>
        </p:txBody>
      </p:sp>
      <p:pic>
        <p:nvPicPr>
          <p:cNvPr id="3074" name="Picture 2" descr="Cây Cỏ Gà (Cỏ Chỉ) Và Các Công Dụng Trị Bệnh Hay">
            <a:extLst>
              <a:ext uri="{FF2B5EF4-FFF2-40B4-BE49-F238E27FC236}">
                <a16:creationId xmlns:a16="http://schemas.microsoft.com/office/drawing/2014/main" xmlns="" id="{00AD1D01-3414-A8E7-B015-C171139F4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428" y="3754581"/>
            <a:ext cx="4433539" cy="309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ó ai còn nhớ trò chơi cỏ gà - Báo Phụ Nữ">
            <a:extLst>
              <a:ext uri="{FF2B5EF4-FFF2-40B4-BE49-F238E27FC236}">
                <a16:creationId xmlns:a16="http://schemas.microsoft.com/office/drawing/2014/main" xmlns="" id="{01BA5732-D3B5-D09F-3097-FEBD2D5E14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0"/>
          <a:stretch/>
        </p:blipFill>
        <p:spPr bwMode="auto">
          <a:xfrm>
            <a:off x="14128291" y="3740544"/>
            <a:ext cx="3269581" cy="5670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3866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ườn no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/>
          </a:solidFill>
          <a:prstDash val="solid"/>
        </a:ln>
        <a:ln w="58420" cap="flat" cmpd="thickThin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27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31750" h="63500" prst="riblet"/>
          </a:sp3d>
        </a:effectStyle>
        <a:effectStyle>
          <a:effectLst>
            <a:outerShdw blurRad="50800" dist="38100" dir="27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l"/>
          </a:scene3d>
          <a:sp3d prstMaterial="flat">
            <a:bevelT w="57150" h="1143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529</Words>
  <Application>Microsoft Office PowerPoint</Application>
  <PresentationFormat>Custom</PresentationFormat>
  <Paragraphs>65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FS Ariston Comic Base</vt:lpstr>
      <vt:lpstr>Calibri</vt:lpstr>
      <vt:lpstr>Wingdings</vt:lpstr>
      <vt:lpstr>Josefin Sans Regular</vt:lpstr>
      <vt:lpstr>Arial</vt:lpstr>
      <vt:lpstr>Josefin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cp:lastModifiedBy>Microsoft account</cp:lastModifiedBy>
  <cp:revision>25</cp:revision>
  <dcterms:created xsi:type="dcterms:W3CDTF">2006-08-16T00:00:00Z</dcterms:created>
  <dcterms:modified xsi:type="dcterms:W3CDTF">2023-07-21T14:53:49Z</dcterms:modified>
  <dc:identifier>DAFa6CCES68</dc:identifier>
  <cp:contentStatus/>
</cp:coreProperties>
</file>