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 id="2147483725" r:id="rId2"/>
  </p:sldMasterIdLst>
  <p:notesMasterIdLst>
    <p:notesMasterId r:id="rId32"/>
  </p:notesMasterIdLst>
  <p:sldIdLst>
    <p:sldId id="410" r:id="rId3"/>
    <p:sldId id="259" r:id="rId4"/>
    <p:sldId id="424" r:id="rId5"/>
    <p:sldId id="395" r:id="rId6"/>
    <p:sldId id="419" r:id="rId7"/>
    <p:sldId id="430" r:id="rId8"/>
    <p:sldId id="422" r:id="rId9"/>
    <p:sldId id="425" r:id="rId10"/>
    <p:sldId id="409" r:id="rId11"/>
    <p:sldId id="426" r:id="rId12"/>
    <p:sldId id="423" r:id="rId13"/>
    <p:sldId id="400" r:id="rId14"/>
    <p:sldId id="401" r:id="rId15"/>
    <p:sldId id="427" r:id="rId16"/>
    <p:sldId id="408" r:id="rId17"/>
    <p:sldId id="402" r:id="rId18"/>
    <p:sldId id="403" r:id="rId19"/>
    <p:sldId id="322" r:id="rId20"/>
    <p:sldId id="328" r:id="rId21"/>
    <p:sldId id="330" r:id="rId22"/>
    <p:sldId id="329" r:id="rId23"/>
    <p:sldId id="331" r:id="rId24"/>
    <p:sldId id="428" r:id="rId25"/>
    <p:sldId id="404" r:id="rId26"/>
    <p:sldId id="429" r:id="rId27"/>
    <p:sldId id="405" r:id="rId28"/>
    <p:sldId id="406" r:id="rId29"/>
    <p:sldId id="416" r:id="rId30"/>
    <p:sldId id="415" r:id="rId31"/>
  </p:sldIdLst>
  <p:sldSz cx="9144000" cy="5143500" type="screen16x9"/>
  <p:notesSz cx="6858000" cy="9144000"/>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9">
          <p15:clr>
            <a:srgbClr val="FF0000"/>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FF"/>
    <a:srgbClr val="039CE2"/>
    <a:srgbClr val="FF9999"/>
    <a:srgbClr val="FFFFFF"/>
    <a:srgbClr val="2A2637"/>
    <a:srgbClr val="66FF33"/>
    <a:srgbClr val="99FF66"/>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D9DA5-F47E-433E-97E9-EB6A038AAD32}">
  <a:tblStyle styleId="{007D9DA5-F47E-433E-97E9-EB6A038AA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52" d="100"/>
          <a:sy n="152" d="100"/>
        </p:scale>
        <p:origin x="444" y="168"/>
      </p:cViewPr>
      <p:guideLst>
        <p:guide orient="horz" pos="609"/>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92281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MĂNG NON- TÀI LIỆU TIỂU HỌC | Facebook</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endParaRPr lang="en-US" sz="1100" b="1" dirty="0">
              <a:solidFill>
                <a:schemeClr val="accent6">
                  <a:lumMod val="50000"/>
                </a:schemeClr>
              </a:solidFill>
              <a:latin typeface="SVN-Newton" panose="02040603050506020204" pitchFamily="18"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81000" y="685800"/>
            <a:ext cx="6096000" cy="3429000"/>
          </a:xfrm>
          <a:ln/>
        </p:spPr>
      </p:sp>
      <p:sp>
        <p:nvSpPr>
          <p:cNvPr id="27651" name="备注占位符 2"/>
          <p:cNvSpPr>
            <a:spLocks noGrp="1"/>
          </p:cNvSpPr>
          <p:nvPr>
            <p:ph type="body" idx="1"/>
          </p:nvPr>
        </p:nvSpPr>
        <p:spPr>
          <a:noFill/>
        </p:spPr>
        <p:txBody>
          <a:bodyPr/>
          <a:lstStyle/>
          <a:p>
            <a:endParaRPr lang="zh-CN" altLang="en-US" smtClean="0">
              <a:latin typeface="Arial" pitchFamily="34" charset="0"/>
            </a:endParaRPr>
          </a:p>
        </p:txBody>
      </p:sp>
      <p:sp>
        <p:nvSpPr>
          <p:cNvPr id="27652" name="灯片编号占位符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1E1C262-2848-4028-9C75-76B21151F43E}" type="slidenum">
              <a:rPr lang="zh-CN" altLang="en-US">
                <a:latin typeface="Arial" pitchFamily="34" charset="0"/>
              </a:rPr>
              <a:pPr/>
              <a:t>23</a:t>
            </a:fld>
            <a:endParaRPr lang="zh-CN"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05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42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81000" y="685800"/>
            <a:ext cx="6096000" cy="3429000"/>
          </a:xfrm>
          <a:ln/>
        </p:spPr>
      </p:sp>
      <p:sp>
        <p:nvSpPr>
          <p:cNvPr id="27651" name="备注占位符 2"/>
          <p:cNvSpPr>
            <a:spLocks noGrp="1"/>
          </p:cNvSpPr>
          <p:nvPr>
            <p:ph type="body" idx="1"/>
          </p:nvPr>
        </p:nvSpPr>
        <p:spPr>
          <a:noFill/>
        </p:spPr>
        <p:txBody>
          <a:bodyPr/>
          <a:lstStyle/>
          <a:p>
            <a:endParaRPr lang="zh-CN" altLang="en-US" smtClean="0">
              <a:latin typeface="Arial" pitchFamily="34" charset="0"/>
            </a:endParaRPr>
          </a:p>
        </p:txBody>
      </p:sp>
      <p:sp>
        <p:nvSpPr>
          <p:cNvPr id="27652" name="灯片编号占位符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1E1C262-2848-4028-9C75-76B21151F43E}" type="slidenum">
              <a:rPr lang="zh-CN" altLang="en-US">
                <a:latin typeface="Arial" pitchFamily="34" charset="0"/>
              </a:rPr>
              <a:pPr/>
              <a:t>6</a:t>
            </a:fld>
            <a:endParaRPr lang="zh-CN"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81000" y="685800"/>
            <a:ext cx="6096000" cy="3429000"/>
          </a:xfrm>
          <a:ln/>
        </p:spPr>
      </p:sp>
      <p:sp>
        <p:nvSpPr>
          <p:cNvPr id="27651" name="备注占位符 2"/>
          <p:cNvSpPr>
            <a:spLocks noGrp="1"/>
          </p:cNvSpPr>
          <p:nvPr>
            <p:ph type="body" idx="1"/>
          </p:nvPr>
        </p:nvSpPr>
        <p:spPr>
          <a:noFill/>
        </p:spPr>
        <p:txBody>
          <a:bodyPr/>
          <a:lstStyle/>
          <a:p>
            <a:endParaRPr lang="zh-CN" altLang="en-US" smtClean="0">
              <a:latin typeface="Arial" pitchFamily="34" charset="0"/>
            </a:endParaRPr>
          </a:p>
        </p:txBody>
      </p:sp>
      <p:sp>
        <p:nvSpPr>
          <p:cNvPr id="27652" name="灯片编号占位符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1E1C262-2848-4028-9C75-76B21151F43E}" type="slidenum">
              <a:rPr lang="zh-CN" altLang="en-US">
                <a:latin typeface="Arial" pitchFamily="34" charset="0"/>
              </a:rPr>
              <a:pPr/>
              <a:t>7</a:t>
            </a:fld>
            <a:endParaRPr lang="zh-CN"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81000" y="685800"/>
            <a:ext cx="6096000" cy="3429000"/>
          </a:xfrm>
          <a:ln/>
        </p:spPr>
      </p:sp>
      <p:sp>
        <p:nvSpPr>
          <p:cNvPr id="27651" name="备注占位符 2"/>
          <p:cNvSpPr>
            <a:spLocks noGrp="1"/>
          </p:cNvSpPr>
          <p:nvPr>
            <p:ph type="body" idx="1"/>
          </p:nvPr>
        </p:nvSpPr>
        <p:spPr>
          <a:noFill/>
        </p:spPr>
        <p:txBody>
          <a:bodyPr/>
          <a:lstStyle/>
          <a:p>
            <a:endParaRPr lang="zh-CN" altLang="en-US" smtClean="0">
              <a:latin typeface="Arial" pitchFamily="34" charset="0"/>
            </a:endParaRPr>
          </a:p>
        </p:txBody>
      </p:sp>
      <p:sp>
        <p:nvSpPr>
          <p:cNvPr id="27652" name="灯片编号占位符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1E1C262-2848-4028-9C75-76B21151F43E}" type="slidenum">
              <a:rPr lang="zh-CN" altLang="en-US">
                <a:latin typeface="Arial" pitchFamily="34" charset="0"/>
              </a:rPr>
              <a:pPr/>
              <a:t>14</a:t>
            </a:fld>
            <a:endParaRPr lang="zh-CN"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a:xfrm>
            <a:off x="3884613" y="8685213"/>
            <a:ext cx="2971800" cy="457200"/>
          </a:xfrm>
          <a:prstGeom prst="rect">
            <a:avLst/>
          </a:prstGeom>
        </p:spPr>
        <p:txBody>
          <a:bodyPr/>
          <a:lstStyle/>
          <a:p>
            <a:fld id="{3CCA6214-9DDE-460F-80A3-BB7D9D343DBD}" type="slidenum">
              <a:rPr lang="en-US" smtClean="0"/>
              <a:pPr/>
              <a:t>15</a:t>
            </a:fld>
            <a:endParaRPr lang="en-US"/>
          </a:p>
        </p:txBody>
      </p:sp>
    </p:spTree>
    <p:extLst>
      <p:ext uri="{BB962C8B-B14F-4D97-AF65-F5344CB8AC3E}">
        <p14:creationId xmlns:p14="http://schemas.microsoft.com/office/powerpoint/2010/main" val="283493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87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24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24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307038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628650" y="1495425"/>
            <a:ext cx="7886700" cy="3143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461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628650" y="1495425"/>
            <a:ext cx="7886700" cy="3143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65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751365"/>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1893305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656383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extLst>
      <p:ext uri="{BB962C8B-B14F-4D97-AF65-F5344CB8AC3E}">
        <p14:creationId xmlns:p14="http://schemas.microsoft.com/office/powerpoint/2010/main" val="155057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1329519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60363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extLst>
      <p:ext uri="{BB962C8B-B14F-4D97-AF65-F5344CB8AC3E}">
        <p14:creationId xmlns:p14="http://schemas.microsoft.com/office/powerpoint/2010/main" val="225850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8965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20721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216294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265936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153" name="Google Shape;153;p22"/>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xmlns=""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xmlns=""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xmlns=""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165730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extLst>
      <p:ext uri="{BB962C8B-B14F-4D97-AF65-F5344CB8AC3E}">
        <p14:creationId xmlns:p14="http://schemas.microsoft.com/office/powerpoint/2010/main" val="390608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extLst>
      <p:ext uri="{BB962C8B-B14F-4D97-AF65-F5344CB8AC3E}">
        <p14:creationId xmlns:p14="http://schemas.microsoft.com/office/powerpoint/2010/main" val="1295520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extLst>
      <p:ext uri="{BB962C8B-B14F-4D97-AF65-F5344CB8AC3E}">
        <p14:creationId xmlns:p14="http://schemas.microsoft.com/office/powerpoint/2010/main" val="3694965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extLst>
      <p:ext uri="{BB962C8B-B14F-4D97-AF65-F5344CB8AC3E}">
        <p14:creationId xmlns:p14="http://schemas.microsoft.com/office/powerpoint/2010/main" val="2967880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91"/>
        <p:cNvGrpSpPr/>
        <p:nvPr/>
      </p:nvGrpSpPr>
      <p:grpSpPr>
        <a:xfrm>
          <a:off x="0" y="0"/>
          <a:ext cx="0" cy="0"/>
          <a:chOff x="0" y="0"/>
          <a:chExt cx="0" cy="0"/>
        </a:xfrm>
      </p:grpSpPr>
      <p:grpSp>
        <p:nvGrpSpPr>
          <p:cNvPr id="992" name="Google Shape;992;p14"/>
          <p:cNvGrpSpPr/>
          <p:nvPr/>
        </p:nvGrpSpPr>
        <p:grpSpPr>
          <a:xfrm>
            <a:off x="395894" y="219519"/>
            <a:ext cx="8518865" cy="4788281"/>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775050" y="4536650"/>
            <a:ext cx="444275" cy="398525"/>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14"/>
          <p:cNvGrpSpPr/>
          <p:nvPr/>
        </p:nvGrpSpPr>
        <p:grpSpPr>
          <a:xfrm>
            <a:off x="7240750" y="398350"/>
            <a:ext cx="291375" cy="281375"/>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a:off x="8067000" y="1014038"/>
            <a:ext cx="166675" cy="168575"/>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14"/>
          <p:cNvSpPr/>
          <p:nvPr/>
        </p:nvSpPr>
        <p:spPr>
          <a:xfrm>
            <a:off x="1548175" y="47737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7960175" y="44018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14"/>
          <p:cNvGrpSpPr/>
          <p:nvPr/>
        </p:nvGrpSpPr>
        <p:grpSpPr>
          <a:xfrm>
            <a:off x="775050" y="4233250"/>
            <a:ext cx="166675" cy="168575"/>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1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86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628650" y="1495425"/>
            <a:ext cx="7886700" cy="3143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49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FFDDF1A2-901F-449B-AC84-9656A4B8057B}" type="slidenum">
              <a:rPr lang="en-US"/>
              <a:pPr>
                <a:defRPr/>
              </a:pPr>
              <a:t>‹#›</a:t>
            </a:fld>
            <a:endParaRPr lang="en-US"/>
          </a:p>
        </p:txBody>
      </p:sp>
    </p:spTree>
    <p:extLst>
      <p:ext uri="{BB962C8B-B14F-4D97-AF65-F5344CB8AC3E}">
        <p14:creationId xmlns:p14="http://schemas.microsoft.com/office/powerpoint/2010/main" val="1329179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58536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142730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18" name="Google Shape;118;p18"/>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19" name="Google Shape;119;p18"/>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0" name="Google Shape;120;p18"/>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1" name="Google Shape;121;p18"/>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94243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428205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extLst>
      <p:ext uri="{BB962C8B-B14F-4D97-AF65-F5344CB8AC3E}">
        <p14:creationId xmlns:p14="http://schemas.microsoft.com/office/powerpoint/2010/main" val="266800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extLst>
      <p:ext uri="{BB962C8B-B14F-4D97-AF65-F5344CB8AC3E}">
        <p14:creationId xmlns:p14="http://schemas.microsoft.com/office/powerpoint/2010/main" val="182889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extLst>
      <p:ext uri="{BB962C8B-B14F-4D97-AF65-F5344CB8AC3E}">
        <p14:creationId xmlns:p14="http://schemas.microsoft.com/office/powerpoint/2010/main" val="120896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extLst>
      <p:ext uri="{BB962C8B-B14F-4D97-AF65-F5344CB8AC3E}">
        <p14:creationId xmlns:p14="http://schemas.microsoft.com/office/powerpoint/2010/main" val="329564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C8AFED2-EFC9-4A66-A0EE-912E3CB6A24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336774682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3" r:id="rId3"/>
    <p:sldLayoutId id="2147483716" r:id="rId4"/>
    <p:sldLayoutId id="2147483717" r:id="rId5"/>
    <p:sldLayoutId id="2147483719" r:id="rId6"/>
    <p:sldLayoutId id="2147483720" r:id="rId7"/>
    <p:sldLayoutId id="2147483721" r:id="rId8"/>
    <p:sldLayoutId id="2147483722" r:id="rId9"/>
    <p:sldLayoutId id="2147483724" r:id="rId10"/>
    <p:sldLayoutId id="2147483775" r:id="rId11"/>
    <p:sldLayoutId id="21474837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21D8C041-0FD0-49AF-BC3B-5DF4EF1E9E4C}"/>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540270464"/>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76" r:id="rId16"/>
    <p:sldLayoutId id="21474837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7" Type="http://schemas.openxmlformats.org/officeDocument/2006/relationships/image" Target="../media/image33.svg"/><Relationship Id="rId2" Type="http://schemas.openxmlformats.org/officeDocument/2006/relationships/image" Target="../media/image25.png"/><Relationship Id="rId1" Type="http://schemas.openxmlformats.org/officeDocument/2006/relationships/slideLayout" Target="../slideLayouts/slideLayout16.xm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9.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9.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9.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9.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35650" name="Object 2"/>
          <p:cNvGraphicFramePr>
            <a:graphicFrameLocks noGrp="1" noChangeAspect="1"/>
          </p:cNvGraphicFramePr>
          <p:nvPr>
            <p:ph sz="half" idx="4294967295"/>
          </p:nvPr>
        </p:nvGraphicFramePr>
        <p:xfrm>
          <a:off x="0" y="3543300"/>
          <a:ext cx="1314450" cy="1600200"/>
        </p:xfrm>
        <a:graphic>
          <a:graphicData uri="http://schemas.openxmlformats.org/presentationml/2006/ole">
            <mc:AlternateContent xmlns:mc="http://schemas.openxmlformats.org/markup-compatibility/2006">
              <mc:Choice xmlns:v="urn:schemas-microsoft-com:vml" Requires="v">
                <p:oleObj spid="_x0000_s4358" name="Photo Editor Photo" r:id="rId3" imgW="1314286" imgH="1171429" progId="">
                  <p:embed/>
                </p:oleObj>
              </mc:Choice>
              <mc:Fallback>
                <p:oleObj name="Photo Editor Photo" r:id="rId3" imgW="1314286" imgH="1171429" progId="">
                  <p:embed/>
                  <p:pic>
                    <p:nvPicPr>
                      <p:cNvPr id="0" name="Picture 25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3300"/>
                        <a:ext cx="13144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651" name="Object 3"/>
          <p:cNvGraphicFramePr>
            <a:graphicFrameLocks noGrp="1" noChangeAspect="1"/>
          </p:cNvGraphicFramePr>
          <p:nvPr>
            <p:ph sz="half" idx="4294967295"/>
          </p:nvPr>
        </p:nvGraphicFramePr>
        <p:xfrm>
          <a:off x="7145338" y="3314700"/>
          <a:ext cx="1998662" cy="1828800"/>
        </p:xfrm>
        <a:graphic>
          <a:graphicData uri="http://schemas.openxmlformats.org/presentationml/2006/ole">
            <mc:AlternateContent xmlns:mc="http://schemas.openxmlformats.org/markup-compatibility/2006">
              <mc:Choice xmlns:v="urn:schemas-microsoft-com:vml" Requires="v">
                <p:oleObj spid="_x0000_s4359" name="Clip" r:id="rId5" imgW="1999793" imgH="1831543" progId="">
                  <p:embed/>
                </p:oleObj>
              </mc:Choice>
              <mc:Fallback>
                <p:oleObj name="Clip" r:id="rId5" imgW="1999793" imgH="1831543" progId="">
                  <p:embed/>
                  <p:pic>
                    <p:nvPicPr>
                      <p:cNvPr id="0" name="Picture 25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3314700"/>
                        <a:ext cx="1998662"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4" descr="HL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47800" y="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53" name="Rectangle 5"/>
          <p:cNvSpPr>
            <a:spLocks noChangeArrowheads="1"/>
          </p:cNvSpPr>
          <p:nvPr/>
        </p:nvSpPr>
        <p:spPr bwMode="auto">
          <a:xfrm>
            <a:off x="609601" y="857250"/>
            <a:ext cx="7927975" cy="2372916"/>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120000"/>
              <a:defRPr/>
            </a:pPr>
            <a:endParaRPr lang="en-US" i="0" dirty="0">
              <a:solidFill>
                <a:srgbClr val="FF66FF"/>
              </a:solidFill>
              <a:effectLst>
                <a:outerShdw blurRad="38100" dist="38100" dir="2700000" algn="tl">
                  <a:srgbClr val="C0C0C0"/>
                </a:outerShdw>
              </a:effectLst>
            </a:endParaRPr>
          </a:p>
          <a:p>
            <a:pPr marL="342900" indent="-342900" algn="ctr" eaLnBrk="1" hangingPunct="1">
              <a:spcBef>
                <a:spcPct val="20000"/>
              </a:spcBef>
              <a:buClr>
                <a:schemeClr val="hlink"/>
              </a:buClr>
              <a:buSzPct val="120000"/>
              <a:defRPr/>
            </a:pPr>
            <a:endParaRPr lang="en-US" sz="3600" i="0" dirty="0">
              <a:solidFill>
                <a:srgbClr val="CC0099"/>
              </a:solidFill>
              <a:effectLst>
                <a:outerShdw blurRad="38100" dist="38100" dir="2700000" algn="tl">
                  <a:srgbClr val="C0C0C0"/>
                </a:outerShdw>
              </a:effectLst>
            </a:endParaRPr>
          </a:p>
          <a:p>
            <a:pPr marL="342900" indent="-342900" algn="ctr" eaLnBrk="1" hangingPunct="1">
              <a:spcBef>
                <a:spcPct val="20000"/>
              </a:spcBef>
              <a:buClr>
                <a:schemeClr val="hlink"/>
              </a:buClr>
              <a:buSzPct val="120000"/>
              <a:defRPr/>
            </a:pPr>
            <a:endParaRPr lang="en-US" sz="3200" i="0" dirty="0">
              <a:solidFill>
                <a:srgbClr val="008000"/>
              </a:solidFill>
              <a:effectLst>
                <a:outerShdw blurRad="38100" dist="38100" dir="2700000" algn="tl">
                  <a:srgbClr val="C0C0C0"/>
                </a:outerShdw>
              </a:effectLst>
            </a:endParaRPr>
          </a:p>
          <a:p>
            <a:pPr marL="342900" indent="-342900" algn="ctr" eaLnBrk="1" hangingPunct="1">
              <a:spcBef>
                <a:spcPct val="20000"/>
              </a:spcBef>
              <a:buClr>
                <a:schemeClr val="hlink"/>
              </a:buClr>
              <a:buSzPct val="120000"/>
              <a:defRPr/>
            </a:pPr>
            <a:r>
              <a:rPr lang="en-US" sz="3900" b="1" i="0" dirty="0">
                <a:solidFill>
                  <a:srgbClr val="008000"/>
                </a:solidFill>
                <a:effectLst>
                  <a:outerShdw blurRad="38100" dist="38100" dir="2700000" algn="tl">
                    <a:srgbClr val="C0C0C0"/>
                  </a:outerShdw>
                </a:effectLst>
              </a:rPr>
              <a:t>LỚP </a:t>
            </a:r>
            <a:r>
              <a:rPr lang="vi-VN" sz="3900" b="1" i="0" dirty="0">
                <a:solidFill>
                  <a:srgbClr val="008000"/>
                </a:solidFill>
                <a:effectLst>
                  <a:outerShdw blurRad="38100" dist="38100" dir="2700000" algn="tl">
                    <a:srgbClr val="C0C0C0"/>
                  </a:outerShdw>
                </a:effectLst>
              </a:rPr>
              <a:t>4</a:t>
            </a:r>
            <a:endParaRPr lang="en-US" sz="3900" b="1" i="0" dirty="0">
              <a:solidFill>
                <a:srgbClr val="008000"/>
              </a:solidFill>
              <a:effectLst>
                <a:outerShdw blurRad="38100" dist="38100" dir="2700000" algn="tl">
                  <a:srgbClr val="C0C0C0"/>
                </a:outerShdw>
              </a:effectLst>
            </a:endParaRPr>
          </a:p>
        </p:txBody>
      </p:sp>
      <p:sp>
        <p:nvSpPr>
          <p:cNvPr id="3078" name="WordArt 6"/>
          <p:cNvSpPr>
            <a:spLocks noChangeArrowheads="1" noChangeShapeType="1" noTextEdit="1"/>
          </p:cNvSpPr>
          <p:nvPr/>
        </p:nvSpPr>
        <p:spPr bwMode="auto">
          <a:xfrm>
            <a:off x="990601" y="914401"/>
            <a:ext cx="6848475" cy="3717131"/>
          </a:xfrm>
          <a:prstGeom prst="rect">
            <a:avLst/>
          </a:prstGeom>
        </p:spPr>
        <p:txBody>
          <a:bodyPr spcFirstLastPara="1" wrap="none" fromWordArt="1">
            <a:prstTxWarp prst="textArchUp">
              <a:avLst>
                <a:gd name="adj" fmla="val 10800004"/>
              </a:avLst>
            </a:prstTxWarp>
          </a:bodyPr>
          <a:lstStyle/>
          <a:p>
            <a:pPr algn="ctr"/>
            <a:r>
              <a:rPr lang="en-US" sz="6000" kern="10" dirty="0">
                <a:ln w="9525">
                  <a:solidFill>
                    <a:srgbClr val="000000"/>
                  </a:solidFill>
                  <a:round/>
                  <a:headEnd/>
                  <a:tailEnd/>
                </a:ln>
                <a:solidFill>
                  <a:srgbClr val="000000"/>
                </a:solidFill>
                <a:latin typeface="Times New Roman"/>
                <a:cs typeface="Times New Roman"/>
              </a:rPr>
              <a:t>BÀI GIẢNG </a:t>
            </a:r>
            <a:r>
              <a:rPr lang="en-US" sz="6000" kern="10" dirty="0" smtClean="0">
                <a:ln w="9525">
                  <a:solidFill>
                    <a:srgbClr val="000000"/>
                  </a:solidFill>
                  <a:round/>
                  <a:headEnd/>
                  <a:tailEnd/>
                </a:ln>
                <a:solidFill>
                  <a:srgbClr val="000000"/>
                </a:solidFill>
                <a:latin typeface="Times New Roman"/>
                <a:cs typeface="Times New Roman"/>
              </a:rPr>
              <a:t>MÔN TIẾNG VIỆT </a:t>
            </a:r>
            <a:endParaRPr lang="en-US" sz="6000" kern="10" dirty="0">
              <a:ln w="9525">
                <a:solidFill>
                  <a:srgbClr val="000000"/>
                </a:solidFill>
                <a:round/>
                <a:headEnd/>
                <a:tailEnd/>
              </a:ln>
              <a:solidFill>
                <a:srgbClr val="000000"/>
              </a:solidFill>
              <a:latin typeface="Times New Roman"/>
              <a:cs typeface="Times New Roman"/>
            </a:endParaRPr>
          </a:p>
        </p:txBody>
      </p:sp>
      <p:sp>
        <p:nvSpPr>
          <p:cNvPr id="1435655" name="WordArt 7"/>
          <p:cNvSpPr>
            <a:spLocks noChangeArrowheads="1" noChangeShapeType="1" noTextEdit="1"/>
          </p:cNvSpPr>
          <p:nvPr/>
        </p:nvSpPr>
        <p:spPr bwMode="auto">
          <a:xfrm>
            <a:off x="762000" y="2914650"/>
            <a:ext cx="7239000" cy="501254"/>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FF"/>
                </a:solidFill>
                <a:latin typeface="Times New Roman"/>
                <a:cs typeface="Times New Roman"/>
              </a:rPr>
              <a:t>Chào mừng quý thầy cô về dự giờ</a:t>
            </a:r>
          </a:p>
        </p:txBody>
      </p:sp>
    </p:spTree>
    <p:extLst>
      <p:ext uri="{BB962C8B-B14F-4D97-AF65-F5344CB8AC3E}">
        <p14:creationId xmlns:p14="http://schemas.microsoft.com/office/powerpoint/2010/main" val="3575057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nodeType="withEffect">
                                  <p:stCondLst>
                                    <p:cond delay="0"/>
                                  </p:stCondLst>
                                  <p:childTnLst>
                                    <p:set>
                                      <p:cBhvr>
                                        <p:cTn id="6" dur="1" fill="hold">
                                          <p:stCondLst>
                                            <p:cond delay="0"/>
                                          </p:stCondLst>
                                        </p:cTn>
                                        <p:tgtEl>
                                          <p:spTgt spid="1435650"/>
                                        </p:tgtEl>
                                        <p:attrNameLst>
                                          <p:attrName>style.visibility</p:attrName>
                                        </p:attrNameLst>
                                      </p:cBhvr>
                                      <p:to>
                                        <p:strVal val="visible"/>
                                      </p:to>
                                    </p:set>
                                    <p:animEffect transition="in" filter="dissolve">
                                      <p:cBhvr>
                                        <p:cTn id="7" dur="3000"/>
                                        <p:tgtEl>
                                          <p:spTgt spid="1435650"/>
                                        </p:tgtEl>
                                      </p:cBhvr>
                                    </p:animEffect>
                                  </p:childTnLst>
                                </p:cTn>
                              </p:par>
                              <p:par>
                                <p:cTn id="8" presetID="9" presetClass="entr" presetSubtype="0" repeatCount="indefinite" fill="hold" nodeType="withEffect">
                                  <p:stCondLst>
                                    <p:cond delay="0"/>
                                  </p:stCondLst>
                                  <p:childTnLst>
                                    <p:set>
                                      <p:cBhvr>
                                        <p:cTn id="9" dur="1" fill="hold">
                                          <p:stCondLst>
                                            <p:cond delay="0"/>
                                          </p:stCondLst>
                                        </p:cTn>
                                        <p:tgtEl>
                                          <p:spTgt spid="1435651"/>
                                        </p:tgtEl>
                                        <p:attrNameLst>
                                          <p:attrName>style.visibility</p:attrName>
                                        </p:attrNameLst>
                                      </p:cBhvr>
                                      <p:to>
                                        <p:strVal val="visible"/>
                                      </p:to>
                                    </p:set>
                                    <p:animEffect transition="in" filter="dissolve">
                                      <p:cBhvr>
                                        <p:cTn id="10" dur="3000"/>
                                        <p:tgtEl>
                                          <p:spTgt spid="1435651"/>
                                        </p:tgtEl>
                                      </p:cBhvr>
                                    </p:animEffect>
                                  </p:childTnLst>
                                </p:cTn>
                              </p:par>
                              <p:par>
                                <p:cTn id="11" presetID="26" presetClass="emph" presetSubtype="0" repeatCount="indefinite" fill="hold" grpId="0" nodeType="withEffect">
                                  <p:stCondLst>
                                    <p:cond delay="0"/>
                                  </p:stCondLst>
                                  <p:childTnLst>
                                    <p:animEffect transition="out" filter="fade">
                                      <p:cBhvr>
                                        <p:cTn id="12" dur="2000" tmFilter="0, 0; .2, .5; .8, .5; 1, 0"/>
                                        <p:tgtEl>
                                          <p:spTgt spid="1435655"/>
                                        </p:tgtEl>
                                      </p:cBhvr>
                                    </p:animEffect>
                                    <p:animScale>
                                      <p:cBhvr>
                                        <p:cTn id="13" dur="1000" autoRev="1" fill="hold"/>
                                        <p:tgtEl>
                                          <p:spTgt spid="14356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CC7-CE01-45EA-A65A-D869D7C35196}"/>
              </a:ext>
            </a:extLst>
          </p:cNvPr>
          <p:cNvSpPr>
            <a:spLocks noGrp="1"/>
          </p:cNvSpPr>
          <p:nvPr>
            <p:ph type="title"/>
          </p:nvPr>
        </p:nvSpPr>
        <p:spPr/>
        <p:txBody>
          <a:bodyPr/>
          <a:lstStyle/>
          <a:p>
            <a:r>
              <a:rPr lang="en-US" dirty="0" smtClean="0"/>
              <a:t>0</a:t>
            </a:r>
            <a:endParaRPr lang="en-US" dirty="0"/>
          </a:p>
        </p:txBody>
      </p:sp>
      <p:sp>
        <p:nvSpPr>
          <p:cNvPr id="3" name="Title 2">
            <a:extLst>
              <a:ext uri="{FF2B5EF4-FFF2-40B4-BE49-F238E27FC236}">
                <a16:creationId xmlns:a16="http://schemas.microsoft.com/office/drawing/2014/main" id="{D7970B9A-0512-42D0-A701-935B77C530DE}"/>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13C31494-815C-45A9-B11C-F6044A817EC2}"/>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36D12FBC-65B4-4638-AA2C-1ACBA3DB727A}"/>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F7B2FFF0-B0E0-45FE-9A4E-0D73E29DC8EB}"/>
              </a:ext>
            </a:extLst>
          </p:cNvPr>
          <p:cNvSpPr>
            <a:spLocks noGrp="1"/>
          </p:cNvSpPr>
          <p:nvPr>
            <p:ph type="subTitle" idx="4"/>
          </p:nvPr>
        </p:nvSpPr>
        <p:spPr/>
        <p:txBody>
          <a:bodyPr/>
          <a:lstStyle/>
          <a:p>
            <a:endParaRPr lang="en-US"/>
          </a:p>
        </p:txBody>
      </p:sp>
      <p:sp>
        <p:nvSpPr>
          <p:cNvPr id="7" name="Title 6">
            <a:extLst>
              <a:ext uri="{FF2B5EF4-FFF2-40B4-BE49-F238E27FC236}">
                <a16:creationId xmlns:a16="http://schemas.microsoft.com/office/drawing/2014/main" id="{32F26F23-3A2A-4188-9036-072E4D31B4FF}"/>
              </a:ext>
            </a:extLst>
          </p:cNvPr>
          <p:cNvSpPr>
            <a:spLocks noGrp="1"/>
          </p:cNvSpPr>
          <p:nvPr>
            <p:ph type="title" idx="5"/>
          </p:nvPr>
        </p:nvSpPr>
        <p:spPr/>
        <p:txBody>
          <a:bodyPr/>
          <a:lstStyle/>
          <a:p>
            <a:endParaRPr lang="en-US"/>
          </a:p>
        </p:txBody>
      </p:sp>
      <p:sp>
        <p:nvSpPr>
          <p:cNvPr id="8" name="Subtitle 7">
            <a:extLst>
              <a:ext uri="{FF2B5EF4-FFF2-40B4-BE49-F238E27FC236}">
                <a16:creationId xmlns:a16="http://schemas.microsoft.com/office/drawing/2014/main" id="{83D0C05A-1133-4C72-B3D6-8006B6672304}"/>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F1BBE1DC-BEA1-4E73-B3EC-715B202EE375}"/>
              </a:ext>
            </a:extLst>
          </p:cNvPr>
          <p:cNvSpPr>
            <a:spLocks noGrp="1"/>
          </p:cNvSpPr>
          <p:nvPr>
            <p:ph type="title" idx="7"/>
          </p:nvPr>
        </p:nvSpPr>
        <p:spPr/>
        <p:txBody>
          <a:bodyPr/>
          <a:lstStyle/>
          <a:p>
            <a:endParaRPr lang="en-US"/>
          </a:p>
        </p:txBody>
      </p:sp>
      <p:sp>
        <p:nvSpPr>
          <p:cNvPr id="10" name="Subtitle 9">
            <a:extLst>
              <a:ext uri="{FF2B5EF4-FFF2-40B4-BE49-F238E27FC236}">
                <a16:creationId xmlns:a16="http://schemas.microsoft.com/office/drawing/2014/main" id="{80691BB5-937F-41E8-9F5F-4A93E6FAA0C5}"/>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D1647F9C-4F26-48D9-BE04-210C21BA3BE3}"/>
              </a:ext>
            </a:extLst>
          </p:cNvPr>
          <p:cNvSpPr>
            <a:spLocks noGrp="1"/>
          </p:cNvSpPr>
          <p:nvPr>
            <p:ph type="title" idx="9"/>
          </p:nvPr>
        </p:nvSpPr>
        <p:spPr/>
        <p:txBody>
          <a:bodyPr/>
          <a:lstStyle/>
          <a:p>
            <a:endParaRPr lang="en-US"/>
          </a:p>
        </p:txBody>
      </p:sp>
      <p:sp>
        <p:nvSpPr>
          <p:cNvPr id="12" name="Subtitle 11">
            <a:extLst>
              <a:ext uri="{FF2B5EF4-FFF2-40B4-BE49-F238E27FC236}">
                <a16:creationId xmlns:a16="http://schemas.microsoft.com/office/drawing/2014/main" id="{38867F16-F968-434A-8810-104B837D74AB}"/>
              </a:ext>
            </a:extLst>
          </p:cNvPr>
          <p:cNvSpPr>
            <a:spLocks noGrp="1"/>
          </p:cNvSpPr>
          <p:nvPr>
            <p:ph type="subTitle" idx="13"/>
          </p:nvPr>
        </p:nvSpPr>
        <p:spPr/>
        <p:txBody>
          <a:bodyPr/>
          <a:lstStyle/>
          <a:p>
            <a:endParaRPr lang="en-US"/>
          </a:p>
        </p:txBody>
      </p:sp>
      <p:sp>
        <p:nvSpPr>
          <p:cNvPr id="13" name="Title 12">
            <a:extLst>
              <a:ext uri="{FF2B5EF4-FFF2-40B4-BE49-F238E27FC236}">
                <a16:creationId xmlns:a16="http://schemas.microsoft.com/office/drawing/2014/main" id="{C62D3C76-F83D-412F-B77D-EB667F800609}"/>
              </a:ext>
            </a:extLst>
          </p:cNvPr>
          <p:cNvSpPr>
            <a:spLocks noGrp="1"/>
          </p:cNvSpPr>
          <p:nvPr>
            <p:ph type="title" idx="14"/>
          </p:nvPr>
        </p:nvSpPr>
        <p:spPr/>
        <p:txBody>
          <a:bodyPr/>
          <a:lstStyle/>
          <a:p>
            <a:endParaRPr lang="en-US"/>
          </a:p>
        </p:txBody>
      </p:sp>
      <p:sp>
        <p:nvSpPr>
          <p:cNvPr id="14" name="Subtitle 13">
            <a:extLst>
              <a:ext uri="{FF2B5EF4-FFF2-40B4-BE49-F238E27FC236}">
                <a16:creationId xmlns:a16="http://schemas.microsoft.com/office/drawing/2014/main" id="{A4E48142-0DBA-4992-9257-4A7C7098B127}"/>
              </a:ext>
            </a:extLst>
          </p:cNvPr>
          <p:cNvSpPr>
            <a:spLocks noGrp="1"/>
          </p:cNvSpPr>
          <p:nvPr>
            <p:ph type="subTitle" idx="15"/>
          </p:nvPr>
        </p:nvSpPr>
        <p:spPr/>
        <p:txBody>
          <a:bodyPr/>
          <a:lstStyle/>
          <a:p>
            <a:endParaRPr lang="en-US"/>
          </a:p>
        </p:txBody>
      </p:sp>
      <p:sp>
        <p:nvSpPr>
          <p:cNvPr id="15" name="Rectangle: Rounded Corners 6">
            <a:extLst>
              <a:ext uri="{FF2B5EF4-FFF2-40B4-BE49-F238E27FC236}">
                <a16:creationId xmlns:a16="http://schemas.microsoft.com/office/drawing/2014/main" id="{3F59CE44-4AD9-4A1D-AEB2-2D0D07B4A00D}"/>
              </a:ext>
            </a:extLst>
          </p:cNvPr>
          <p:cNvSpPr/>
          <p:nvPr/>
        </p:nvSpPr>
        <p:spPr>
          <a:xfrm>
            <a:off x="294334" y="242203"/>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p:txBody>
      </p:sp>
      <p:sp>
        <p:nvSpPr>
          <p:cNvPr id="16" name="Oval 15"/>
          <p:cNvSpPr/>
          <p:nvPr/>
        </p:nvSpPr>
        <p:spPr>
          <a:xfrm>
            <a:off x="883273" y="838200"/>
            <a:ext cx="7370619" cy="990600"/>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libri" panose="020F0502020204030204" pitchFamily="34" charset="0"/>
                <a:cs typeface="Times New Roman" pitchFamily="18" charset="0"/>
              </a:rPr>
              <a:t>Bài</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này</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được</a:t>
            </a:r>
            <a:r>
              <a:rPr lang="en-US" sz="2400" dirty="0">
                <a:solidFill>
                  <a:schemeClr val="tx1"/>
                </a:solidFill>
                <a:latin typeface="Calibri" panose="020F0502020204030204" pitchFamily="34" charset="0"/>
                <a:cs typeface="Times New Roman" pitchFamily="18" charset="0"/>
              </a:rPr>
              <a:t> chia </a:t>
            </a:r>
            <a:r>
              <a:rPr lang="en-US" sz="2400" dirty="0" err="1">
                <a:solidFill>
                  <a:schemeClr val="tx1"/>
                </a:solidFill>
                <a:latin typeface="Calibri" panose="020F0502020204030204" pitchFamily="34" charset="0"/>
                <a:cs typeface="Times New Roman" pitchFamily="18" charset="0"/>
              </a:rPr>
              <a:t>làm</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mấy</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đoạn</a:t>
            </a:r>
            <a:r>
              <a:rPr lang="en-US" sz="2400" dirty="0">
                <a:solidFill>
                  <a:schemeClr val="tx1"/>
                </a:solidFill>
                <a:latin typeface="Calibri" panose="020F0502020204030204" pitchFamily="34" charset="0"/>
                <a:cs typeface="Times New Roman" pitchFamily="18" charset="0"/>
              </a:rPr>
              <a:t> </a:t>
            </a:r>
            <a:r>
              <a:rPr lang="en-US" sz="2400" dirty="0" smtClean="0">
                <a:solidFill>
                  <a:schemeClr val="tx1"/>
                </a:solidFill>
                <a:latin typeface="Calibri" panose="020F0502020204030204" pitchFamily="34" charset="0"/>
                <a:cs typeface="Times New Roman" pitchFamily="18" charset="0"/>
              </a:rPr>
              <a:t>?</a:t>
            </a:r>
            <a:endParaRPr lang="en-US" dirty="0">
              <a:solidFill>
                <a:schemeClr val="tx1"/>
              </a:solidFill>
            </a:endParaRPr>
          </a:p>
        </p:txBody>
      </p:sp>
      <p:sp>
        <p:nvSpPr>
          <p:cNvPr id="20" name="Oval 19"/>
          <p:cNvSpPr/>
          <p:nvPr/>
        </p:nvSpPr>
        <p:spPr>
          <a:xfrm>
            <a:off x="1013715" y="2057042"/>
            <a:ext cx="7370619" cy="990600"/>
          </a:xfrm>
          <a:prstGeom prst="ellipse">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alibri" panose="020F0502020204030204" pitchFamily="34" charset="0"/>
                <a:cs typeface="Times New Roman" pitchFamily="18" charset="0"/>
              </a:rPr>
              <a:t>Bài</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này</a:t>
            </a:r>
            <a:r>
              <a:rPr lang="en-US" sz="2400" dirty="0">
                <a:solidFill>
                  <a:schemeClr val="tx1"/>
                </a:solidFill>
                <a:latin typeface="Calibri" panose="020F0502020204030204" pitchFamily="34" charset="0"/>
                <a:cs typeface="Times New Roman" pitchFamily="18" charset="0"/>
              </a:rPr>
              <a:t> </a:t>
            </a:r>
            <a:r>
              <a:rPr lang="en-US" sz="2400" dirty="0" err="1">
                <a:solidFill>
                  <a:schemeClr val="tx1"/>
                </a:solidFill>
                <a:latin typeface="Calibri" panose="020F0502020204030204" pitchFamily="34" charset="0"/>
                <a:cs typeface="Times New Roman" pitchFamily="18" charset="0"/>
              </a:rPr>
              <a:t>được</a:t>
            </a:r>
            <a:r>
              <a:rPr lang="en-US" sz="2400" dirty="0">
                <a:solidFill>
                  <a:schemeClr val="tx1"/>
                </a:solidFill>
                <a:latin typeface="Calibri" panose="020F0502020204030204" pitchFamily="34" charset="0"/>
                <a:cs typeface="Times New Roman" pitchFamily="18" charset="0"/>
              </a:rPr>
              <a:t> chia </a:t>
            </a:r>
            <a:r>
              <a:rPr lang="en-US" sz="2400" dirty="0" err="1" smtClean="0">
                <a:solidFill>
                  <a:schemeClr val="tx1"/>
                </a:solidFill>
                <a:latin typeface="Calibri" panose="020F0502020204030204" pitchFamily="34" charset="0"/>
                <a:cs typeface="Times New Roman" pitchFamily="18" charset="0"/>
              </a:rPr>
              <a:t>làm</a:t>
            </a:r>
            <a:r>
              <a:rPr lang="en-US" sz="2400" dirty="0" smtClean="0">
                <a:solidFill>
                  <a:schemeClr val="tx1"/>
                </a:solidFill>
                <a:latin typeface="Calibri" panose="020F0502020204030204" pitchFamily="34" charset="0"/>
                <a:cs typeface="Times New Roman" pitchFamily="18" charset="0"/>
              </a:rPr>
              <a:t> 3 </a:t>
            </a:r>
            <a:r>
              <a:rPr lang="en-US" sz="2400" dirty="0" err="1" smtClean="0">
                <a:solidFill>
                  <a:schemeClr val="tx1"/>
                </a:solidFill>
                <a:latin typeface="Calibri" panose="020F0502020204030204" pitchFamily="34" charset="0"/>
                <a:cs typeface="Times New Roman" pitchFamily="18" charset="0"/>
              </a:rPr>
              <a:t>đoạn</a:t>
            </a:r>
            <a:r>
              <a:rPr lang="en-US" sz="2400" dirty="0" smtClean="0">
                <a:solidFill>
                  <a:schemeClr val="tx1"/>
                </a:solidFill>
                <a:latin typeface="Calibri" panose="020F0502020204030204" pitchFamily="34" charset="0"/>
                <a:cs typeface="Times New Roman" pitchFamily="18" charset="0"/>
              </a:rPr>
              <a:t> </a:t>
            </a:r>
            <a:endParaRPr lang="en-US" dirty="0">
              <a:solidFill>
                <a:schemeClr val="tx1"/>
              </a:solidFill>
            </a:endParaRPr>
          </a:p>
        </p:txBody>
      </p:sp>
    </p:spTree>
    <p:extLst>
      <p:ext uri="{BB962C8B-B14F-4D97-AF65-F5344CB8AC3E}">
        <p14:creationId xmlns:p14="http://schemas.microsoft.com/office/powerpoint/2010/main" val="2710680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810D5DA5-F3C0-53CA-25AB-BD93ECDD20A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734913" y="-3008"/>
            <a:ext cx="5409087" cy="5146508"/>
          </a:xfrm>
          <a:prstGeom prst="rect">
            <a:avLst/>
          </a:prstGeom>
        </p:spPr>
      </p:pic>
      <p:sp>
        <p:nvSpPr>
          <p:cNvPr id="2" name="Hình chữ nhật 1">
            <a:extLst>
              <a:ext uri="{FF2B5EF4-FFF2-40B4-BE49-F238E27FC236}">
                <a16:creationId xmlns:a16="http://schemas.microsoft.com/office/drawing/2014/main" id="{94BEF556-AF2E-10DA-4B47-63B1E801FB27}"/>
              </a:ext>
            </a:extLst>
          </p:cNvPr>
          <p:cNvSpPr>
            <a:spLocks noChangeAspect="1"/>
          </p:cNvSpPr>
          <p:nvPr/>
        </p:nvSpPr>
        <p:spPr>
          <a:xfrm>
            <a:off x="5414581" y="-2709565"/>
            <a:ext cx="2843086" cy="461665"/>
          </a:xfrm>
          <a:prstGeom prst="rect">
            <a:avLst/>
          </a:prstGeom>
          <a:noFill/>
        </p:spPr>
        <p:txBody>
          <a:bodyPr wrap="none" lIns="45720" tIns="22860" rIns="45720" bIns="22860">
            <a:spAutoFit/>
          </a:bodyPr>
          <a:lstStyle/>
          <a:p>
            <a:pPr algn="ctr"/>
            <a:r>
              <a:rPr lang="vi-VN" sz="2700">
                <a:ln w="0"/>
                <a:solidFill>
                  <a:srgbClr val="C00000"/>
                </a:solidFill>
                <a:effectLst>
                  <a:outerShdw blurRad="38100" dist="19050" dir="2700000" algn="tl" rotWithShape="0">
                    <a:schemeClr val="dk1">
                      <a:alpha val="40000"/>
                    </a:schemeClr>
                  </a:outerShdw>
                </a:effectLst>
                <a:latin typeface="#9Slide03 AllRoundGothic" panose="020B0703020202020104" pitchFamily="34" charset="-93"/>
              </a:rPr>
              <a:t>RÈN NGẮT NGHỈ</a:t>
            </a:r>
          </a:p>
        </p:txBody>
      </p:sp>
      <p:sp>
        <p:nvSpPr>
          <p:cNvPr id="3" name="Hình chữ nhật: Góc Tròn 2">
            <a:extLst>
              <a:ext uri="{FF2B5EF4-FFF2-40B4-BE49-F238E27FC236}">
                <a16:creationId xmlns:a16="http://schemas.microsoft.com/office/drawing/2014/main" id="{6CE99186-573F-D2CF-7B68-5E025F640DAD}"/>
              </a:ext>
            </a:extLst>
          </p:cNvPr>
          <p:cNvSpPr/>
          <p:nvPr/>
        </p:nvSpPr>
        <p:spPr>
          <a:xfrm>
            <a:off x="3816659" y="400050"/>
            <a:ext cx="3117542" cy="647543"/>
          </a:xfrm>
          <a:prstGeom prst="roundRect">
            <a:avLst>
              <a:gd name="adj" fmla="val 4615"/>
            </a:avLst>
          </a:prstGeom>
          <a:solidFill>
            <a:srgbClr val="FF5050">
              <a:alpha val="1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12" name="Freeform 8">
            <a:extLst>
              <a:ext uri="{FF2B5EF4-FFF2-40B4-BE49-F238E27FC236}">
                <a16:creationId xmlns:a16="http://schemas.microsoft.com/office/drawing/2014/main" id="{A169EB72-FD64-2D73-D3A4-BC3B9A665126}"/>
              </a:ext>
            </a:extLst>
          </p:cNvPr>
          <p:cNvSpPr/>
          <p:nvPr/>
        </p:nvSpPr>
        <p:spPr>
          <a:xfrm>
            <a:off x="2821405" y="447912"/>
            <a:ext cx="826264" cy="609915"/>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lIns="45720" tIns="22860" rIns="45720" bIns="22860"/>
          <a:lstStyle/>
          <a:p>
            <a:endParaRPr lang="en-US"/>
          </a:p>
        </p:txBody>
      </p:sp>
      <p:sp>
        <p:nvSpPr>
          <p:cNvPr id="24" name="Hình chữ nhật: Góc Tròn 23">
            <a:extLst>
              <a:ext uri="{FF2B5EF4-FFF2-40B4-BE49-F238E27FC236}">
                <a16:creationId xmlns:a16="http://schemas.microsoft.com/office/drawing/2014/main" id="{14192897-7909-362A-2665-BEA257197909}"/>
              </a:ext>
            </a:extLst>
          </p:cNvPr>
          <p:cNvSpPr/>
          <p:nvPr/>
        </p:nvSpPr>
        <p:spPr>
          <a:xfrm>
            <a:off x="3816659" y="1047593"/>
            <a:ext cx="3117542" cy="3124358"/>
          </a:xfrm>
          <a:prstGeom prst="roundRect">
            <a:avLst>
              <a:gd name="adj" fmla="val 4615"/>
            </a:avLst>
          </a:prstGeom>
          <a:solidFill>
            <a:srgbClr val="00FF00">
              <a:alpha val="1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25" name="Hình chữ nhật: Góc Tròn 24">
            <a:extLst>
              <a:ext uri="{FF2B5EF4-FFF2-40B4-BE49-F238E27FC236}">
                <a16:creationId xmlns:a16="http://schemas.microsoft.com/office/drawing/2014/main" id="{7D7C7D8D-914B-EA6A-B72C-894BA2C0F442}"/>
              </a:ext>
            </a:extLst>
          </p:cNvPr>
          <p:cNvSpPr/>
          <p:nvPr/>
        </p:nvSpPr>
        <p:spPr>
          <a:xfrm>
            <a:off x="3816659" y="4171950"/>
            <a:ext cx="5334000" cy="762000"/>
          </a:xfrm>
          <a:prstGeom prst="roundRect">
            <a:avLst>
              <a:gd name="adj" fmla="val 4615"/>
            </a:avLst>
          </a:prstGeom>
          <a:solidFill>
            <a:srgbClr val="FF00FF">
              <a:alpha val="1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a:p>
        </p:txBody>
      </p:sp>
      <p:sp>
        <p:nvSpPr>
          <p:cNvPr id="32" name="Freeform 8">
            <a:extLst>
              <a:ext uri="{FF2B5EF4-FFF2-40B4-BE49-F238E27FC236}">
                <a16:creationId xmlns:a16="http://schemas.microsoft.com/office/drawing/2014/main" id="{677F317B-5903-1F2E-672D-3CC026634B61}"/>
              </a:ext>
            </a:extLst>
          </p:cNvPr>
          <p:cNvSpPr/>
          <p:nvPr/>
        </p:nvSpPr>
        <p:spPr>
          <a:xfrm>
            <a:off x="2805362" y="2233866"/>
            <a:ext cx="826264" cy="609915"/>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lIns="45720" tIns="22860" rIns="45720" bIns="22860"/>
          <a:lstStyle/>
          <a:p>
            <a:endParaRPr lang="en-US"/>
          </a:p>
        </p:txBody>
      </p:sp>
      <p:sp>
        <p:nvSpPr>
          <p:cNvPr id="40" name="Freeform 8">
            <a:extLst>
              <a:ext uri="{FF2B5EF4-FFF2-40B4-BE49-F238E27FC236}">
                <a16:creationId xmlns:a16="http://schemas.microsoft.com/office/drawing/2014/main" id="{7D23E9B4-EEBE-A966-C307-EBBFF45CBC70}"/>
              </a:ext>
            </a:extLst>
          </p:cNvPr>
          <p:cNvSpPr/>
          <p:nvPr/>
        </p:nvSpPr>
        <p:spPr>
          <a:xfrm>
            <a:off x="2857006" y="4247993"/>
            <a:ext cx="826264" cy="609915"/>
          </a:xfrm>
          <a:custGeom>
            <a:avLst/>
            <a:gdLst/>
            <a:ahLst/>
            <a:cxnLst/>
            <a:rect l="l" t="t" r="r" b="b"/>
            <a:pathLst>
              <a:path w="3212607" h="1770950">
                <a:moveTo>
                  <a:pt x="0" y="0"/>
                </a:moveTo>
                <a:lnTo>
                  <a:pt x="3212608" y="0"/>
                </a:lnTo>
                <a:lnTo>
                  <a:pt x="3212608" y="1770950"/>
                </a:lnTo>
                <a:lnTo>
                  <a:pt x="0" y="177095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lIns="45720" tIns="22860" rIns="45720" bIns="22860"/>
          <a:lstStyle/>
          <a:p>
            <a:endParaRPr lang="en-US"/>
          </a:p>
        </p:txBody>
      </p:sp>
      <p:pic>
        <p:nvPicPr>
          <p:cNvPr id="43" name="Hình ảnh 42">
            <a:extLst>
              <a:ext uri="{FF2B5EF4-FFF2-40B4-BE49-F238E27FC236}">
                <a16:creationId xmlns:a16="http://schemas.microsoft.com/office/drawing/2014/main" id="{C6E8E404-DEEF-B727-FD0C-4F91800FA485}"/>
              </a:ext>
            </a:extLst>
          </p:cNvPr>
          <p:cNvPicPr>
            <a:picLocks noChangeAspect="1"/>
          </p:cNvPicPr>
          <p:nvPr/>
        </p:nvPicPr>
        <p:blipFill>
          <a:blip r:embed="rId8"/>
          <a:stretch>
            <a:fillRect/>
          </a:stretch>
        </p:blipFill>
        <p:spPr>
          <a:xfrm>
            <a:off x="467874" y="3742875"/>
            <a:ext cx="2255716" cy="1295513"/>
          </a:xfrm>
          <a:prstGeom prst="rect">
            <a:avLst/>
          </a:prstGeom>
        </p:spPr>
      </p:pic>
      <p:pic>
        <p:nvPicPr>
          <p:cNvPr id="44" name="Hình ảnh 43">
            <a:extLst>
              <a:ext uri="{FF2B5EF4-FFF2-40B4-BE49-F238E27FC236}">
                <a16:creationId xmlns:a16="http://schemas.microsoft.com/office/drawing/2014/main" id="{45DFC84E-F401-A6CD-AFF0-1A24B0CAF856}"/>
              </a:ext>
            </a:extLst>
          </p:cNvPr>
          <p:cNvPicPr>
            <a:picLocks noChangeAspect="1"/>
          </p:cNvPicPr>
          <p:nvPr/>
        </p:nvPicPr>
        <p:blipFill>
          <a:blip r:embed="rId9"/>
          <a:stretch>
            <a:fillRect/>
          </a:stretch>
        </p:blipFill>
        <p:spPr>
          <a:xfrm>
            <a:off x="467874" y="1771650"/>
            <a:ext cx="2255716" cy="1295513"/>
          </a:xfrm>
          <a:prstGeom prst="rect">
            <a:avLst/>
          </a:prstGeom>
        </p:spPr>
      </p:pic>
      <p:pic>
        <p:nvPicPr>
          <p:cNvPr id="45" name="Hình ảnh 44">
            <a:extLst>
              <a:ext uri="{FF2B5EF4-FFF2-40B4-BE49-F238E27FC236}">
                <a16:creationId xmlns:a16="http://schemas.microsoft.com/office/drawing/2014/main" id="{2CAA064D-9705-F2B5-DAC8-27F49577C60B}"/>
              </a:ext>
            </a:extLst>
          </p:cNvPr>
          <p:cNvPicPr>
            <a:picLocks noChangeAspect="1"/>
          </p:cNvPicPr>
          <p:nvPr/>
        </p:nvPicPr>
        <p:blipFill>
          <a:blip r:embed="rId10"/>
          <a:stretch>
            <a:fillRect/>
          </a:stretch>
        </p:blipFill>
        <p:spPr>
          <a:xfrm>
            <a:off x="483917" y="105113"/>
            <a:ext cx="2255716" cy="1295513"/>
          </a:xfrm>
          <a:prstGeom prst="rect">
            <a:avLst/>
          </a:prstGeom>
        </p:spPr>
      </p:pic>
    </p:spTree>
    <p:extLst>
      <p:ext uri="{BB962C8B-B14F-4D97-AF65-F5344CB8AC3E}">
        <p14:creationId xmlns:p14="http://schemas.microsoft.com/office/powerpoint/2010/main" val="2459262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0-#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4" grpId="0" animBg="1"/>
      <p:bldP spid="25" grpId="0" animBg="1"/>
      <p:bldP spid="32"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DC25FA6-48C9-4C89-AB8F-3118ED7EFAD0}"/>
              </a:ext>
            </a:extLst>
          </p:cNvPr>
          <p:cNvGrpSpPr/>
          <p:nvPr/>
        </p:nvGrpSpPr>
        <p:grpSpPr>
          <a:xfrm>
            <a:off x="153589" y="152494"/>
            <a:ext cx="4375549" cy="3040762"/>
            <a:chOff x="3075431" y="1124622"/>
            <a:chExt cx="4375549" cy="2707191"/>
          </a:xfrm>
        </p:grpSpPr>
        <p:sp>
          <p:nvSpPr>
            <p:cNvPr id="16" name="Rectangle: Rounded Corners 6">
              <a:extLst>
                <a:ext uri="{FF2B5EF4-FFF2-40B4-BE49-F238E27FC236}">
                  <a16:creationId xmlns:a16="http://schemas.microsoft.com/office/drawing/2014/main" id="{664C2CE8-786C-412C-AF8B-24263255A8D1}"/>
                </a:ext>
              </a:extLst>
            </p:cNvPr>
            <p:cNvSpPr/>
            <p:nvPr/>
          </p:nvSpPr>
          <p:spPr>
            <a:xfrm>
              <a:off x="3075431" y="1769672"/>
              <a:ext cx="4304112"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endParaRPr lang="en-US" sz="2800" dirty="0">
                <a:solidFill>
                  <a:srgbClr val="000000"/>
                </a:solidFill>
                <a:latin typeface="UTM Duepuntozero" panose="02040603050506020204" pitchFamily="18" charset="0"/>
              </a:endParaRPr>
            </a:p>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endParaRPr lang="en-US" sz="2800" dirty="0">
                <a:solidFill>
                  <a:srgbClr val="000000"/>
                </a:solidFill>
                <a:latin typeface="UTM Duepuntozero" panose="02040603050506020204" pitchFamily="18" charset="0"/>
              </a:endParaRPr>
            </a:p>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endParaRPr lang="en-US" sz="2400" b="0" i="0" dirty="0" smtClean="0">
                <a:solidFill>
                  <a:srgbClr val="000000"/>
                </a:solidFill>
                <a:effectLst/>
                <a:latin typeface="UTM Duepuntozero" panose="02040603050506020204" pitchFamily="18" charset="0"/>
              </a:endParaRPr>
            </a:p>
            <a:p>
              <a:pPr marL="568325" algn="just">
                <a:lnSpc>
                  <a:spcPct val="120000"/>
                </a:lnSpc>
              </a:pPr>
              <a:endParaRPr lang="en-US" sz="2400" dirty="0">
                <a:solidFill>
                  <a:srgbClr val="000000"/>
                </a:solidFill>
                <a:latin typeface="UTM Duepuntozero" panose="02040603050506020204" pitchFamily="18" charset="0"/>
              </a:endParaRPr>
            </a:p>
            <a:p>
              <a:pPr marL="568325" algn="just">
                <a:lnSpc>
                  <a:spcPct val="120000"/>
                </a:lnSpc>
              </a:pPr>
              <a:endParaRPr lang="en-US" sz="2400" b="0" i="0" dirty="0" smtClean="0">
                <a:solidFill>
                  <a:srgbClr val="000000"/>
                </a:solidFill>
                <a:effectLst/>
                <a:latin typeface="UTM Duepuntozero" panose="02040603050506020204" pitchFamily="18" charset="0"/>
              </a:endParaRPr>
            </a:p>
            <a:p>
              <a:pPr marL="568325" algn="just">
                <a:lnSpc>
                  <a:spcPct val="120000"/>
                </a:lnSpc>
              </a:pPr>
              <a:endParaRPr lang="en-US" sz="2400" dirty="0">
                <a:solidFill>
                  <a:srgbClr val="000000"/>
                </a:solidFill>
                <a:latin typeface="UTM Duepuntozero" panose="02040603050506020204" pitchFamily="18" charset="0"/>
              </a:endParaRPr>
            </a:p>
            <a:p>
              <a:pPr marL="568325" algn="just">
                <a:lnSpc>
                  <a:spcPct val="120000"/>
                </a:lnSpc>
              </a:pPr>
              <a:endParaRPr lang="en-US" sz="2400" b="0" i="0" dirty="0" smtClean="0">
                <a:solidFill>
                  <a:srgbClr val="000000"/>
                </a:solidFill>
                <a:effectLst/>
                <a:latin typeface="UTM Duepuntozero" panose="02040603050506020204" pitchFamily="18" charset="0"/>
              </a:endParaRPr>
            </a:p>
            <a:p>
              <a:pPr marL="568325" algn="just">
                <a:lnSpc>
                  <a:spcPct val="120000"/>
                </a:lnSpc>
              </a:pPr>
              <a:r>
                <a:rPr lang="en-US" sz="2400" b="0" i="0" dirty="0" err="1" smtClean="0">
                  <a:solidFill>
                    <a:srgbClr val="000000"/>
                  </a:solidFill>
                  <a:effectLst/>
                  <a:latin typeface="UTM Duepuntozero" panose="02040603050506020204" pitchFamily="18" charset="0"/>
                </a:rPr>
                <a:t>Phân</a:t>
              </a:r>
              <a:r>
                <a:rPr lang="en-US" sz="2400" dirty="0" smtClean="0">
                  <a:solidFill>
                    <a:srgbClr val="000000"/>
                  </a:solidFill>
                  <a:latin typeface="UTM Duepuntozero" panose="02040603050506020204" pitchFamily="18" charset="0"/>
                </a:rPr>
                <a:t> </a:t>
              </a:r>
              <a:r>
                <a:rPr lang="en-US" sz="2400" dirty="0" err="1" smtClean="0">
                  <a:solidFill>
                    <a:srgbClr val="000000"/>
                  </a:solidFill>
                  <a:latin typeface="UTM Duepuntozero" panose="02040603050506020204" pitchFamily="18" charset="0"/>
                </a:rPr>
                <a:t>công</a:t>
              </a:r>
              <a:r>
                <a:rPr lang="en-US" sz="2400" dirty="0" smtClean="0">
                  <a:solidFill>
                    <a:srgbClr val="000000"/>
                  </a:solidFill>
                  <a:latin typeface="UTM Duepuntozero" panose="02040603050506020204" pitchFamily="18" charset="0"/>
                </a:rPr>
                <a:t> </a:t>
              </a:r>
              <a:r>
                <a:rPr lang="en-US" sz="2400" dirty="0" err="1" smtClean="0">
                  <a:solidFill>
                    <a:srgbClr val="000000"/>
                  </a:solidFill>
                  <a:latin typeface="UTM Duepuntozero" panose="02040603050506020204" pitchFamily="18" charset="0"/>
                </a:rPr>
                <a:t>đọc</a:t>
              </a:r>
              <a:r>
                <a:rPr lang="en-US" sz="2400" dirty="0" smtClean="0">
                  <a:solidFill>
                    <a:srgbClr val="000000"/>
                  </a:solidFill>
                  <a:latin typeface="UTM Duepuntozero" panose="02040603050506020204" pitchFamily="18" charset="0"/>
                </a:rPr>
                <a:t> </a:t>
              </a:r>
              <a:r>
                <a:rPr lang="en-US" sz="2400" dirty="0" err="1" smtClean="0">
                  <a:solidFill>
                    <a:srgbClr val="000000"/>
                  </a:solidFill>
                  <a:latin typeface="UTM Duepuntozero" panose="02040603050506020204" pitchFamily="18" charset="0"/>
                </a:rPr>
                <a:t>theo</a:t>
              </a:r>
              <a:r>
                <a:rPr lang="en-US" sz="2400" dirty="0" smtClean="0">
                  <a:solidFill>
                    <a:srgbClr val="000000"/>
                  </a:solidFill>
                  <a:latin typeface="UTM Duepuntozero" panose="02040603050506020204" pitchFamily="18" charset="0"/>
                </a:rPr>
                <a:t> </a:t>
              </a:r>
              <a:r>
                <a:rPr lang="en-US" sz="2400" dirty="0" err="1" smtClean="0">
                  <a:solidFill>
                    <a:srgbClr val="000000"/>
                  </a:solidFill>
                  <a:latin typeface="UTM Duepuntozero" panose="02040603050506020204" pitchFamily="18" charset="0"/>
                </a:rPr>
                <a:t>nhóm</a:t>
              </a:r>
              <a:r>
                <a:rPr lang="en-US" sz="2400" dirty="0" smtClean="0">
                  <a:solidFill>
                    <a:srgbClr val="000000"/>
                  </a:solidFill>
                  <a:latin typeface="UTM Duepuntozero" panose="02040603050506020204" pitchFamily="18" charset="0"/>
                </a:rPr>
                <a:t> </a:t>
              </a:r>
              <a:r>
                <a:rPr lang="en-US" sz="2400" dirty="0" err="1" smtClean="0">
                  <a:solidFill>
                    <a:srgbClr val="000000"/>
                  </a:solidFill>
                  <a:latin typeface="UTM Duepuntozero" panose="02040603050506020204" pitchFamily="18" charset="0"/>
                </a:rPr>
                <a:t>bàn</a:t>
              </a:r>
              <a:r>
                <a:rPr lang="en-US" sz="2400" dirty="0" smtClean="0">
                  <a:solidFill>
                    <a:srgbClr val="000000"/>
                  </a:solidFill>
                  <a:latin typeface="UTM Duepuntozero" panose="02040603050506020204" pitchFamily="18" charset="0"/>
                </a:rPr>
                <a:t>.</a:t>
              </a:r>
              <a:endParaRPr lang="en-US" sz="2400" b="0" i="0" dirty="0">
                <a:solidFill>
                  <a:srgbClr val="000000"/>
                </a:solidFill>
                <a:effectLst/>
                <a:latin typeface="UTM Duepuntozero" panose="02040603050506020204" pitchFamily="18" charset="0"/>
              </a:endParaRPr>
            </a:p>
            <a:p>
              <a:pPr marL="568325" algn="just">
                <a:lnSpc>
                  <a:spcPct val="120000"/>
                </a:lnSpc>
              </a:pPr>
              <a:r>
                <a:rPr lang="en-US" sz="2400" b="0" i="0" dirty="0" err="1">
                  <a:solidFill>
                    <a:srgbClr val="000000"/>
                  </a:solidFill>
                  <a:effectLst/>
                  <a:latin typeface="UTM Duepuntozero" panose="02040603050506020204" pitchFamily="18" charset="0"/>
                </a:rPr>
                <a:t>Tất</a:t>
              </a:r>
              <a:r>
                <a:rPr lang="en-US" sz="2400" b="0" i="0" dirty="0">
                  <a:solidFill>
                    <a:srgbClr val="000000"/>
                  </a:solidFill>
                  <a:effectLst/>
                  <a:latin typeface="UTM Duepuntozero" panose="02040603050506020204" pitchFamily="18" charset="0"/>
                </a:rPr>
                <a:t> </a:t>
              </a:r>
              <a:r>
                <a:rPr lang="en-US" sz="2400" b="0" i="0" dirty="0" err="1">
                  <a:solidFill>
                    <a:srgbClr val="000000"/>
                  </a:solidFill>
                  <a:effectLst/>
                  <a:latin typeface="UTM Duepuntozero" panose="02040603050506020204" pitchFamily="18" charset="0"/>
                </a:rPr>
                <a:t>cả</a:t>
              </a:r>
              <a:r>
                <a:rPr lang="en-US" sz="2400" b="0" i="0" dirty="0">
                  <a:solidFill>
                    <a:srgbClr val="000000"/>
                  </a:solidFill>
                  <a:effectLst/>
                  <a:latin typeface="UTM Duepuntozero" panose="02040603050506020204" pitchFamily="18" charset="0"/>
                </a:rPr>
                <a:t> </a:t>
              </a:r>
              <a:r>
                <a:rPr lang="en-US" sz="2400" b="0" i="0" dirty="0" err="1">
                  <a:solidFill>
                    <a:srgbClr val="000000"/>
                  </a:solidFill>
                  <a:effectLst/>
                  <a:latin typeface="UTM Duepuntozero" panose="02040603050506020204" pitchFamily="18" charset="0"/>
                </a:rPr>
                <a:t>thành</a:t>
              </a:r>
              <a:r>
                <a:rPr lang="en-US" sz="2400" b="0" i="0" dirty="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viên</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trong</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nhóm</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luân</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phiên</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nhau</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đọc</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các</a:t>
              </a:r>
              <a:r>
                <a:rPr lang="en-US" sz="2400" b="0" i="0" dirty="0" smtClean="0">
                  <a:solidFill>
                    <a:srgbClr val="000000"/>
                  </a:solidFill>
                  <a:effectLst/>
                  <a:latin typeface="UTM Duepuntozero" panose="02040603050506020204" pitchFamily="18" charset="0"/>
                </a:rPr>
                <a:t> </a:t>
              </a:r>
              <a:r>
                <a:rPr lang="en-US" sz="2400" b="0" i="0" dirty="0" err="1" smtClean="0">
                  <a:solidFill>
                    <a:srgbClr val="000000"/>
                  </a:solidFill>
                  <a:effectLst/>
                  <a:latin typeface="UTM Duepuntozero" panose="02040603050506020204" pitchFamily="18" charset="0"/>
                </a:rPr>
                <a:t>đoạn</a:t>
              </a:r>
              <a:r>
                <a:rPr lang="en-US" sz="2400" dirty="0">
                  <a:solidFill>
                    <a:srgbClr val="000000"/>
                  </a:solidFill>
                  <a:latin typeface="UTM Duepuntozero" panose="02040603050506020204" pitchFamily="18" charset="0"/>
                </a:rPr>
                <a:t>.</a:t>
              </a:r>
              <a:endParaRPr lang="vi-VN" sz="2400" b="0" i="0" dirty="0">
                <a:solidFill>
                  <a:srgbClr val="000000"/>
                </a:solidFill>
                <a:effectLst/>
              </a:endParaRPr>
            </a:p>
          </p:txBody>
        </p:sp>
        <p:sp>
          <p:nvSpPr>
            <p:cNvPr id="17" name="Rectangle: Rounded Corners 16">
              <a:extLst>
                <a:ext uri="{FF2B5EF4-FFF2-40B4-BE49-F238E27FC236}">
                  <a16:creationId xmlns:a16="http://schemas.microsoft.com/office/drawing/2014/main" id="{FDF05A90-A08E-4D6F-AECD-95E52FB69593}"/>
                </a:ext>
              </a:extLst>
            </p:cNvPr>
            <p:cNvSpPr/>
            <p:nvPr/>
          </p:nvSpPr>
          <p:spPr>
            <a:xfrm>
              <a:off x="4206137" y="1124622"/>
              <a:ext cx="3244843" cy="532287"/>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8" name="Picture 17">
              <a:extLst>
                <a:ext uri="{FF2B5EF4-FFF2-40B4-BE49-F238E27FC236}">
                  <a16:creationId xmlns:a16="http://schemas.microsoft.com/office/drawing/2014/main" id="{19984850-5F81-4946-8A21-1AE0B61F0F86}"/>
                </a:ext>
              </a:extLst>
            </p:cNvPr>
            <p:cNvPicPr>
              <a:picLocks noChangeAspect="1"/>
            </p:cNvPicPr>
            <p:nvPr/>
          </p:nvPicPr>
          <p:blipFill>
            <a:blip r:embed="rId2"/>
            <a:stretch>
              <a:fillRect/>
            </a:stretch>
          </p:blipFill>
          <p:spPr>
            <a:xfrm flipH="1">
              <a:off x="3152674" y="1948075"/>
              <a:ext cx="570472" cy="570472"/>
            </a:xfrm>
            <a:prstGeom prst="rect">
              <a:avLst/>
            </a:prstGeom>
          </p:spPr>
        </p:pic>
        <p:pic>
          <p:nvPicPr>
            <p:cNvPr id="19" name="Picture 18">
              <a:extLst>
                <a:ext uri="{FF2B5EF4-FFF2-40B4-BE49-F238E27FC236}">
                  <a16:creationId xmlns:a16="http://schemas.microsoft.com/office/drawing/2014/main" id="{A412AE95-FF3A-4001-8C47-3C0AE0E471C8}"/>
                </a:ext>
              </a:extLst>
            </p:cNvPr>
            <p:cNvPicPr>
              <a:picLocks noChangeAspect="1"/>
            </p:cNvPicPr>
            <p:nvPr/>
          </p:nvPicPr>
          <p:blipFill>
            <a:blip r:embed="rId2"/>
            <a:stretch>
              <a:fillRect/>
            </a:stretch>
          </p:blipFill>
          <p:spPr>
            <a:xfrm flipH="1">
              <a:off x="3114053" y="2589143"/>
              <a:ext cx="570471" cy="570471"/>
            </a:xfrm>
            <a:prstGeom prst="rect">
              <a:avLst/>
            </a:prstGeom>
          </p:spPr>
        </p:pic>
        <p:pic>
          <p:nvPicPr>
            <p:cNvPr id="20" name="Picture 19">
              <a:extLst>
                <a:ext uri="{FF2B5EF4-FFF2-40B4-BE49-F238E27FC236}">
                  <a16:creationId xmlns:a16="http://schemas.microsoft.com/office/drawing/2014/main" id="{5855B0B4-194B-4054-8ACD-4C0105217690}"/>
                </a:ext>
              </a:extLst>
            </p:cNvPr>
            <p:cNvPicPr>
              <a:picLocks noChangeAspect="1"/>
            </p:cNvPicPr>
            <p:nvPr/>
          </p:nvPicPr>
          <p:blipFill>
            <a:blip r:embed="rId2"/>
            <a:stretch>
              <a:fillRect/>
            </a:stretch>
          </p:blipFill>
          <p:spPr>
            <a:xfrm flipH="1">
              <a:off x="3152674" y="3159614"/>
              <a:ext cx="570470" cy="570470"/>
            </a:xfrm>
            <a:prstGeom prst="rect">
              <a:avLst/>
            </a:prstGeom>
          </p:spPr>
        </p:pic>
      </p:grpSp>
      <p:grpSp>
        <p:nvGrpSpPr>
          <p:cNvPr id="22" name="Group 21">
            <a:extLst>
              <a:ext uri="{FF2B5EF4-FFF2-40B4-BE49-F238E27FC236}">
                <a16:creationId xmlns:a16="http://schemas.microsoft.com/office/drawing/2014/main" id="{9512D3E6-C4D8-4AC5-BC62-C0994C75C3B4}"/>
              </a:ext>
            </a:extLst>
          </p:cNvPr>
          <p:cNvGrpSpPr/>
          <p:nvPr/>
        </p:nvGrpSpPr>
        <p:grpSpPr>
          <a:xfrm>
            <a:off x="3474190" y="1912285"/>
            <a:ext cx="5619803" cy="3061043"/>
            <a:chOff x="3323319" y="626882"/>
            <a:chExt cx="5619803" cy="3061043"/>
          </a:xfrm>
        </p:grpSpPr>
        <p:sp>
          <p:nvSpPr>
            <p:cNvPr id="32" name="Rectangle: Rounded Corners 12">
              <a:extLst>
                <a:ext uri="{FF2B5EF4-FFF2-40B4-BE49-F238E27FC236}">
                  <a16:creationId xmlns:a16="http://schemas.microsoft.com/office/drawing/2014/main" id="{DA7351EE-58D9-45E9-939D-5BFE61DD3E46}"/>
                </a:ext>
              </a:extLst>
            </p:cNvPr>
            <p:cNvSpPr/>
            <p:nvPr/>
          </p:nvSpPr>
          <p:spPr>
            <a:xfrm>
              <a:off x="3323319" y="1724299"/>
              <a:ext cx="5619803"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2800" dirty="0">
                  <a:solidFill>
                    <a:srgbClr val="000000"/>
                  </a:solidFill>
                  <a:latin typeface="UTM Duepuntozero" panose="02040603050506020204" pitchFamily="18" charset="0"/>
                </a:rPr>
                <a:t>1.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2.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smtClean="0">
                  <a:solidFill>
                    <a:srgbClr val="000000"/>
                  </a:solidFill>
                  <a:latin typeface="UTM Duepuntozero" panose="02040603050506020204" pitchFamily="18" charset="0"/>
                </a:rPr>
                <a:t>vừa</a:t>
              </a:r>
              <a:r>
                <a:rPr lang="en-US" sz="2800" dirty="0" smtClean="0">
                  <a:solidFill>
                    <a:srgbClr val="000000"/>
                  </a:solidFill>
                  <a:latin typeface="UTM Duepuntozero" panose="02040603050506020204" pitchFamily="18" charset="0"/>
                </a:rPr>
                <a:t> </a:t>
              </a:r>
              <a:r>
                <a:rPr lang="en-US" sz="2800" dirty="0" err="1" smtClean="0">
                  <a:solidFill>
                    <a:srgbClr val="000000"/>
                  </a:solidFill>
                  <a:latin typeface="UTM Duepuntozero" panose="02040603050506020204" pitchFamily="18" charset="0"/>
                </a:rPr>
                <a:t>đủ</a:t>
              </a:r>
              <a:r>
                <a:rPr lang="en-US" sz="2800" dirty="0" smtClean="0">
                  <a:solidFill>
                    <a:srgbClr val="000000"/>
                  </a:solidFill>
                  <a:latin typeface="UTM Duepuntozero" panose="02040603050506020204" pitchFamily="18" charset="0"/>
                </a:rPr>
                <a:t> </a:t>
              </a:r>
              <a:r>
                <a:rPr lang="en-US" sz="2800" dirty="0" err="1" smtClean="0">
                  <a:solidFill>
                    <a:srgbClr val="000000"/>
                  </a:solidFill>
                  <a:latin typeface="UTM Duepuntozero" panose="02040603050506020204" pitchFamily="18" charset="0"/>
                </a:rPr>
                <a:t>nghe</a:t>
              </a:r>
              <a:r>
                <a:rPr lang="en-US" sz="2800" dirty="0" smtClean="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rõ</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3.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ngắt</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nghỉ</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chỗ</a:t>
              </a:r>
              <a:r>
                <a:rPr lang="en-US" sz="2800" dirty="0">
                  <a:solidFill>
                    <a:srgbClr val="000000"/>
                  </a:solidFill>
                  <a:latin typeface="UTM Duepuntozero" panose="02040603050506020204" pitchFamily="18" charset="0"/>
                </a:rPr>
                <a:t>.</a:t>
              </a:r>
              <a:endParaRPr lang="en-US" sz="2800" b="0" i="0" dirty="0">
                <a:solidFill>
                  <a:srgbClr val="000000"/>
                </a:solidFill>
                <a:effectLst/>
                <a:latin typeface="UTM Duepuntozero" panose="02040603050506020204" pitchFamily="18" charset="0"/>
              </a:endParaRPr>
            </a:p>
          </p:txBody>
        </p:sp>
        <p:sp>
          <p:nvSpPr>
            <p:cNvPr id="33" name="Rectangle: Rounded Corners 32">
              <a:extLst>
                <a:ext uri="{FF2B5EF4-FFF2-40B4-BE49-F238E27FC236}">
                  <a16:creationId xmlns:a16="http://schemas.microsoft.com/office/drawing/2014/main" id="{92F1F1A3-5B3F-4C39-A64C-EFE3DC583A92}"/>
                </a:ext>
              </a:extLst>
            </p:cNvPr>
            <p:cNvSpPr/>
            <p:nvPr/>
          </p:nvSpPr>
          <p:spPr>
            <a:xfrm>
              <a:off x="4249151" y="626882"/>
              <a:ext cx="461486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grpSp>
      <p:sp>
        <p:nvSpPr>
          <p:cNvPr id="34" name="TextBox 33">
            <a:extLst>
              <a:ext uri="{FF2B5EF4-FFF2-40B4-BE49-F238E27FC236}">
                <a16:creationId xmlns:a16="http://schemas.microsoft.com/office/drawing/2014/main" id="{440BB064-7010-4124-8003-082FFA26EEA9}"/>
              </a:ext>
            </a:extLst>
          </p:cNvPr>
          <p:cNvSpPr txBox="1"/>
          <p:nvPr/>
        </p:nvSpPr>
        <p:spPr>
          <a:xfrm>
            <a:off x="2820149" y="418637"/>
            <a:ext cx="7889965" cy="1077218"/>
          </a:xfrm>
          <a:prstGeom prst="rect">
            <a:avLst/>
          </a:prstGeom>
          <a:noFill/>
        </p:spPr>
        <p:txBody>
          <a:bodyPr wrap="square" rtlCol="0">
            <a:spAutoFit/>
          </a:bodyP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ĐOẠN </a:t>
            </a:r>
            <a:endParaRPr lang="vi-VN"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TRONG </a:t>
            </a: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NHÓM </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
        <p:nvSpPr>
          <p:cNvPr id="2" name="Rectangle 1"/>
          <p:cNvSpPr/>
          <p:nvPr/>
        </p:nvSpPr>
        <p:spPr>
          <a:xfrm>
            <a:off x="2451066" y="2417862"/>
            <a:ext cx="234360" cy="307777"/>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19327285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EE3F65E-50A8-4DD6-8897-9E9637E4E481}"/>
              </a:ext>
            </a:extLst>
          </p:cNvPr>
          <p:cNvSpPr txBox="1"/>
          <p:nvPr/>
        </p:nvSpPr>
        <p:spPr>
          <a:xfrm>
            <a:off x="538060" y="354437"/>
            <a:ext cx="7889965" cy="584775"/>
          </a:xfrm>
          <a:prstGeom prst="rect">
            <a:avLst/>
          </a:prstGeom>
          <a:noFill/>
        </p:spPr>
        <p:txBody>
          <a:bodyPr wrap="square" rtlCol="0">
            <a:spAutoFit/>
          </a:bodyPr>
          <a:lstStyle/>
          <a:p>
            <a:pPr algn="ct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r>
              <a:rPr lang="vi-VN"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ĐOẠN </a:t>
            </a:r>
            <a:r>
              <a:rPr lang="en-US" sz="3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TRƯỚC LỚP</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18" name="Group 17">
            <a:extLst>
              <a:ext uri="{FF2B5EF4-FFF2-40B4-BE49-F238E27FC236}">
                <a16:creationId xmlns:a16="http://schemas.microsoft.com/office/drawing/2014/main" id="{A638D079-41D2-4DBE-A339-7F7B717A15E4}"/>
              </a:ext>
            </a:extLst>
          </p:cNvPr>
          <p:cNvGrpSpPr/>
          <p:nvPr/>
        </p:nvGrpSpPr>
        <p:grpSpPr>
          <a:xfrm>
            <a:off x="805809" y="1040750"/>
            <a:ext cx="7761890" cy="3577058"/>
            <a:chOff x="3682716" y="1098925"/>
            <a:chExt cx="5668381" cy="2773665"/>
          </a:xfrm>
        </p:grpSpPr>
        <p:sp>
          <p:nvSpPr>
            <p:cNvPr id="28" name="Rectangle: Rounded Corners 12">
              <a:extLst>
                <a:ext uri="{FF2B5EF4-FFF2-40B4-BE49-F238E27FC236}">
                  <a16:creationId xmlns:a16="http://schemas.microsoft.com/office/drawing/2014/main" id="{7C131647-9C61-4979-A240-385A49A59C13}"/>
                </a:ext>
              </a:extLst>
            </p:cNvPr>
            <p:cNvSpPr/>
            <p:nvPr/>
          </p:nvSpPr>
          <p:spPr>
            <a:xfrm>
              <a:off x="3682716" y="1746312"/>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UTM Duepuntozero" panose="02040603050506020204" pitchFamily="18" charset="0"/>
                </a:rPr>
                <a:t>1.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2.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to, </a:t>
              </a:r>
              <a:r>
                <a:rPr lang="en-US" sz="3600" dirty="0" err="1">
                  <a:solidFill>
                    <a:srgbClr val="000000"/>
                  </a:solidFill>
                  <a:latin typeface="UTM Duepuntozero" panose="02040603050506020204" pitchFamily="18" charset="0"/>
                </a:rPr>
                <a:t>rõ</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3.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ngắt</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nghỉ</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chỗ</a:t>
              </a:r>
              <a:r>
                <a:rPr lang="en-US" sz="3600" dirty="0">
                  <a:solidFill>
                    <a:srgbClr val="000000"/>
                  </a:solidFill>
                  <a:latin typeface="UTM Duepuntozero" panose="02040603050506020204" pitchFamily="18" charset="0"/>
                </a:rPr>
                <a:t>.</a:t>
              </a:r>
              <a:endParaRPr lang="en-US" sz="3600" b="0" i="0" dirty="0">
                <a:solidFill>
                  <a:srgbClr val="000000"/>
                </a:solidFill>
                <a:effectLst/>
                <a:latin typeface="UTM Duepuntozero" panose="02040603050506020204" pitchFamily="18" charset="0"/>
              </a:endParaRPr>
            </a:p>
          </p:txBody>
        </p:sp>
        <p:sp>
          <p:nvSpPr>
            <p:cNvPr id="29" name="Rectangle: Rounded Corners 28">
              <a:extLst>
                <a:ext uri="{FF2B5EF4-FFF2-40B4-BE49-F238E27FC236}">
                  <a16:creationId xmlns:a16="http://schemas.microsoft.com/office/drawing/2014/main" id="{8F3A7914-C95B-48C7-B7DE-FEBD337C6587}"/>
                </a:ext>
              </a:extLst>
            </p:cNvPr>
            <p:cNvSpPr/>
            <p:nvPr/>
          </p:nvSpPr>
          <p:spPr>
            <a:xfrm>
              <a:off x="4464119" y="1098925"/>
              <a:ext cx="3950980" cy="898590"/>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Tiêu</a:t>
              </a:r>
              <a:r>
                <a:rPr lang="en-US"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54652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9642286">
            <a:off x="303756" y="328385"/>
            <a:ext cx="584705" cy="231438"/>
          </a:xfrm>
          <a:prstGeom prst="rect">
            <a:avLst/>
          </a:prstGeom>
          <a:noFill/>
        </p:spPr>
        <p:txBody>
          <a:bodyPr wrap="none" lIns="76798" tIns="38399" rIns="76798" bIns="38399">
            <a:spAutoFit/>
          </a:bodyPr>
          <a:lstStyle/>
          <a:p>
            <a:pPr>
              <a:defRPr/>
            </a:pPr>
            <a:r>
              <a:rPr lang="en-US" sz="1000" dirty="0">
                <a:solidFill>
                  <a:schemeClr val="accent5">
                    <a:lumMod val="40000"/>
                    <a:lumOff val="60000"/>
                  </a:schemeClr>
                </a:solidFill>
                <a:latin typeface="UTM Penumbra" panose="02040603050506020204" pitchFamily="18" charset="0"/>
                <a:cs typeface="Times New Roman" panose="02020603050405020304" pitchFamily="18" charset="0"/>
              </a:rPr>
              <a:t>KTUTS</a:t>
            </a:r>
          </a:p>
        </p:txBody>
      </p:sp>
      <p:sp>
        <p:nvSpPr>
          <p:cNvPr id="12" name="TextBox 11"/>
          <p:cNvSpPr txBox="1"/>
          <p:nvPr/>
        </p:nvSpPr>
        <p:spPr>
          <a:xfrm>
            <a:off x="1711036" y="0"/>
            <a:ext cx="5736511" cy="461663"/>
          </a:xfrm>
          <a:prstGeom prst="rect">
            <a:avLst/>
          </a:prstGeom>
          <a:noFill/>
        </p:spPr>
        <p:txBody>
          <a:bodyPr wrap="square" lIns="91438" tIns="45719" rIns="91438" bIns="45719" rtlCol="0">
            <a:spAutoFit/>
          </a:bodyPr>
          <a:lstStyle/>
          <a:p>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21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9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2024</a:t>
            </a:r>
            <a:endParaRPr lang="en-US" sz="2400" b="1" dirty="0">
              <a:latin typeface="Times New Roman" pitchFamily="18" charset="0"/>
              <a:cs typeface="Times New Roman" pitchFamily="18" charset="0"/>
            </a:endParaRPr>
          </a:p>
        </p:txBody>
      </p:sp>
      <p:sp>
        <p:nvSpPr>
          <p:cNvPr id="7" name="TextBox 6"/>
          <p:cNvSpPr txBox="1"/>
          <p:nvPr/>
        </p:nvSpPr>
        <p:spPr>
          <a:xfrm>
            <a:off x="1293779" y="243191"/>
            <a:ext cx="6060332" cy="1631216"/>
          </a:xfrm>
          <a:prstGeom prst="rect">
            <a:avLst/>
          </a:prstGeom>
          <a:noFill/>
        </p:spPr>
        <p:txBody>
          <a:bodyPr wrap="square" rtlCol="0">
            <a:spAutoFit/>
          </a:bodyPr>
          <a:lstStyle/>
          <a:p>
            <a:endParaRPr lang="en-US" sz="2000" b="1" dirty="0" smtClean="0">
              <a:solidFill>
                <a:schemeClr val="bg2"/>
              </a:solidFill>
            </a:endParaRPr>
          </a:p>
          <a:p>
            <a:pPr algn="ctr"/>
            <a:r>
              <a:rPr lang="en-US" sz="2000" b="1" u="sng" dirty="0" err="1" smtClean="0">
                <a:solidFill>
                  <a:schemeClr val="tx1"/>
                </a:solidFill>
                <a:latin typeface="Times New Roman" pitchFamily="18" charset="0"/>
                <a:cs typeface="Times New Roman" pitchFamily="18" charset="0"/>
              </a:rPr>
              <a:t>Tiếng</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việt</a:t>
            </a:r>
            <a:endParaRPr lang="en-US" sz="2000" b="1" u="sng" dirty="0" smtClean="0">
              <a:solidFill>
                <a:schemeClr val="tx1"/>
              </a:solidFill>
              <a:latin typeface="Times New Roman" pitchFamily="18" charset="0"/>
              <a:cs typeface="Times New Roman" pitchFamily="18" charset="0"/>
            </a:endParaRPr>
          </a:p>
          <a:p>
            <a:r>
              <a:rPr lang="en-US" sz="2000" b="1" dirty="0" err="1" smtClean="0">
                <a:solidFill>
                  <a:schemeClr val="bg2"/>
                </a:solidFill>
              </a:rPr>
              <a:t>Bài</a:t>
            </a:r>
            <a:r>
              <a:rPr lang="en-US" sz="2000" b="1" dirty="0" smtClean="0">
                <a:solidFill>
                  <a:schemeClr val="bg2"/>
                </a:solidFill>
              </a:rPr>
              <a:t> 6: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r>
              <a:rPr lang="en-US" sz="2000" b="1" dirty="0" smtClean="0">
                <a:solidFill>
                  <a:srgbClr val="FF0000"/>
                </a:solidFill>
                <a:latin typeface="Times New Roman" pitchFamily="18" charset="0"/>
                <a:cs typeface="Times New Roman" pitchFamily="18" charset="0"/>
              </a:rPr>
              <a:t> ( 3 </a:t>
            </a:r>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a:t>
            </a:r>
          </a:p>
          <a:p>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 1: </a:t>
            </a:r>
            <a:r>
              <a:rPr lang="en-US" sz="2000" b="1" dirty="0" err="1" smtClean="0">
                <a:solidFill>
                  <a:srgbClr val="FF0000"/>
                </a:solidFill>
                <a:latin typeface="Times New Roman" pitchFamily="18" charset="0"/>
                <a:cs typeface="Times New Roman" pitchFamily="18" charset="0"/>
              </a:rPr>
              <a:t>Đọc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kể</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9" name="Rounded Rectangle 8"/>
          <p:cNvSpPr/>
          <p:nvPr/>
        </p:nvSpPr>
        <p:spPr>
          <a:xfrm>
            <a:off x="856034" y="1838528"/>
            <a:ext cx="3122579" cy="71011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smtClean="0">
                <a:solidFill>
                  <a:srgbClr val="7030A0"/>
                </a:solidFill>
                <a:latin typeface="Times New Roman" pitchFamily="18" charset="0"/>
                <a:cs typeface="Times New Roman" pitchFamily="18" charset="0"/>
              </a:rPr>
              <a:t>Luyện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đọc</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từ</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khó</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144193728"/>
      </p:ext>
    </p:extLst>
  </p:cSld>
  <p:clrMapOvr>
    <a:masterClrMapping/>
  </p:clrMapOvr>
  <p:transition>
    <p:pull/>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7FEAA4A-9BFE-D9AA-905B-F7305D156076}"/>
              </a:ext>
            </a:extLst>
          </p:cNvPr>
          <p:cNvPicPr>
            <a:picLocks noChangeAspect="1"/>
          </p:cNvPicPr>
          <p:nvPr/>
        </p:nvPicPr>
        <p:blipFill>
          <a:blip r:embed="rId4"/>
          <a:stretch>
            <a:fillRect/>
          </a:stretch>
        </p:blipFill>
        <p:spPr>
          <a:xfrm>
            <a:off x="203351" y="271305"/>
            <a:ext cx="3604973" cy="4230540"/>
          </a:xfrm>
          <a:prstGeom prst="rect">
            <a:avLst/>
          </a:prstGeom>
        </p:spPr>
      </p:pic>
      <p:sp>
        <p:nvSpPr>
          <p:cNvPr id="4" name="Hình tự do: Hình 3">
            <a:extLst>
              <a:ext uri="{FF2B5EF4-FFF2-40B4-BE49-F238E27FC236}">
                <a16:creationId xmlns:a16="http://schemas.microsoft.com/office/drawing/2014/main" id="{9019BE21-89A9-E274-429E-80FA1DF08900}"/>
              </a:ext>
            </a:extLst>
          </p:cNvPr>
          <p:cNvSpPr>
            <a:spLocks noChangeAspect="1"/>
          </p:cNvSpPr>
          <p:nvPr>
            <p:custDataLst>
              <p:tags r:id="rId1"/>
            </p:custDataLst>
          </p:nvPr>
        </p:nvSpPr>
        <p:spPr>
          <a:xfrm>
            <a:off x="5415646" y="275156"/>
            <a:ext cx="2531059" cy="363817"/>
          </a:xfrm>
          <a:custGeom>
            <a:avLst/>
            <a:gdLst/>
            <a:ahLst/>
            <a:cxnLst/>
            <a:rect l="l" t="t" r="r" b="b"/>
            <a:pathLst>
              <a:path w="5062118" h="727633">
                <a:moveTo>
                  <a:pt x="87782" y="351815"/>
                </a:moveTo>
                <a:lnTo>
                  <a:pt x="87782" y="485546"/>
                </a:lnTo>
                <a:lnTo>
                  <a:pt x="189280" y="485546"/>
                </a:lnTo>
                <a:cubicBezTo>
                  <a:pt x="238658" y="485546"/>
                  <a:pt x="263347" y="463143"/>
                  <a:pt x="263347" y="418338"/>
                </a:cubicBezTo>
                <a:cubicBezTo>
                  <a:pt x="263347" y="373989"/>
                  <a:pt x="238658" y="351815"/>
                  <a:pt x="189280" y="351815"/>
                </a:cubicBezTo>
                <a:close/>
                <a:moveTo>
                  <a:pt x="2631719" y="342900"/>
                </a:moveTo>
                <a:cubicBezTo>
                  <a:pt x="2595600" y="342900"/>
                  <a:pt x="2568397" y="352501"/>
                  <a:pt x="2550109" y="371703"/>
                </a:cubicBezTo>
                <a:cubicBezTo>
                  <a:pt x="2531821" y="390906"/>
                  <a:pt x="2522677" y="419023"/>
                  <a:pt x="2522677" y="456057"/>
                </a:cubicBezTo>
                <a:lnTo>
                  <a:pt x="2522677" y="504748"/>
                </a:lnTo>
                <a:lnTo>
                  <a:pt x="2741447" y="504748"/>
                </a:lnTo>
                <a:lnTo>
                  <a:pt x="2741447" y="456057"/>
                </a:lnTo>
                <a:cubicBezTo>
                  <a:pt x="2741447" y="419023"/>
                  <a:pt x="2732417" y="390906"/>
                  <a:pt x="2714358" y="371703"/>
                </a:cubicBezTo>
                <a:cubicBezTo>
                  <a:pt x="2696298" y="352501"/>
                  <a:pt x="2668752" y="342900"/>
                  <a:pt x="2631719" y="342900"/>
                </a:cubicBezTo>
                <a:close/>
                <a:moveTo>
                  <a:pt x="4944160" y="270205"/>
                </a:moveTo>
                <a:lnTo>
                  <a:pt x="5031942" y="270205"/>
                </a:lnTo>
                <a:lnTo>
                  <a:pt x="5031942" y="718718"/>
                </a:lnTo>
                <a:lnTo>
                  <a:pt x="4944160" y="718718"/>
                </a:lnTo>
                <a:close/>
                <a:moveTo>
                  <a:pt x="4457700" y="270205"/>
                </a:moveTo>
                <a:lnTo>
                  <a:pt x="4545482" y="270205"/>
                </a:lnTo>
                <a:lnTo>
                  <a:pt x="4545482" y="449884"/>
                </a:lnTo>
                <a:lnTo>
                  <a:pt x="4760138" y="449884"/>
                </a:lnTo>
                <a:lnTo>
                  <a:pt x="4760138" y="270205"/>
                </a:lnTo>
                <a:lnTo>
                  <a:pt x="4847920" y="270205"/>
                </a:lnTo>
                <a:lnTo>
                  <a:pt x="4847920" y="718718"/>
                </a:lnTo>
                <a:lnTo>
                  <a:pt x="4760138" y="718718"/>
                </a:lnTo>
                <a:lnTo>
                  <a:pt x="4760138" y="531495"/>
                </a:lnTo>
                <a:lnTo>
                  <a:pt x="4545482" y="531495"/>
                </a:lnTo>
                <a:lnTo>
                  <a:pt x="4545482" y="718718"/>
                </a:lnTo>
                <a:lnTo>
                  <a:pt x="4457700" y="718718"/>
                </a:lnTo>
                <a:close/>
                <a:moveTo>
                  <a:pt x="2887218" y="270205"/>
                </a:moveTo>
                <a:lnTo>
                  <a:pt x="3242462" y="270205"/>
                </a:lnTo>
                <a:lnTo>
                  <a:pt x="3242462" y="351815"/>
                </a:lnTo>
                <a:lnTo>
                  <a:pt x="3108731" y="351815"/>
                </a:lnTo>
                <a:lnTo>
                  <a:pt x="3108731" y="718718"/>
                </a:lnTo>
                <a:lnTo>
                  <a:pt x="3020948" y="718718"/>
                </a:lnTo>
                <a:lnTo>
                  <a:pt x="3020948" y="351815"/>
                </a:lnTo>
                <a:lnTo>
                  <a:pt x="2887218" y="351815"/>
                </a:lnTo>
                <a:close/>
                <a:moveTo>
                  <a:pt x="428625" y="270205"/>
                </a:moveTo>
                <a:lnTo>
                  <a:pt x="759180" y="270205"/>
                </a:lnTo>
                <a:lnTo>
                  <a:pt x="759180" y="351815"/>
                </a:lnTo>
                <a:lnTo>
                  <a:pt x="516407" y="351815"/>
                </a:lnTo>
                <a:lnTo>
                  <a:pt x="516407" y="451942"/>
                </a:lnTo>
                <a:lnTo>
                  <a:pt x="719404" y="451942"/>
                </a:lnTo>
                <a:lnTo>
                  <a:pt x="719404" y="530123"/>
                </a:lnTo>
                <a:lnTo>
                  <a:pt x="516407" y="530123"/>
                </a:lnTo>
                <a:lnTo>
                  <a:pt x="516407" y="637108"/>
                </a:lnTo>
                <a:lnTo>
                  <a:pt x="759180" y="637108"/>
                </a:lnTo>
                <a:lnTo>
                  <a:pt x="759180" y="718718"/>
                </a:lnTo>
                <a:lnTo>
                  <a:pt x="428625" y="718718"/>
                </a:lnTo>
                <a:close/>
                <a:moveTo>
                  <a:pt x="0" y="270205"/>
                </a:moveTo>
                <a:lnTo>
                  <a:pt x="187544" y="270205"/>
                </a:lnTo>
                <a:cubicBezTo>
                  <a:pt x="242301" y="270205"/>
                  <a:pt x="283255" y="283578"/>
                  <a:pt x="310404" y="310324"/>
                </a:cubicBezTo>
                <a:cubicBezTo>
                  <a:pt x="337554" y="337070"/>
                  <a:pt x="351129" y="373075"/>
                  <a:pt x="351129" y="418338"/>
                </a:cubicBezTo>
                <a:cubicBezTo>
                  <a:pt x="351129" y="452628"/>
                  <a:pt x="343528" y="481774"/>
                  <a:pt x="328326" y="505777"/>
                </a:cubicBezTo>
                <a:cubicBezTo>
                  <a:pt x="313124" y="529780"/>
                  <a:pt x="289864" y="546811"/>
                  <a:pt x="258546" y="556869"/>
                </a:cubicBezTo>
                <a:lnTo>
                  <a:pt x="258546" y="558241"/>
                </a:lnTo>
                <a:lnTo>
                  <a:pt x="368274" y="718718"/>
                </a:lnTo>
                <a:lnTo>
                  <a:pt x="264033" y="718718"/>
                </a:lnTo>
                <a:lnTo>
                  <a:pt x="168706" y="567156"/>
                </a:lnTo>
                <a:lnTo>
                  <a:pt x="87782" y="567156"/>
                </a:lnTo>
                <a:lnTo>
                  <a:pt x="87782" y="718718"/>
                </a:lnTo>
                <a:lnTo>
                  <a:pt x="0" y="718718"/>
                </a:lnTo>
                <a:close/>
                <a:moveTo>
                  <a:pt x="4149852" y="261289"/>
                </a:moveTo>
                <a:cubicBezTo>
                  <a:pt x="4204258" y="261289"/>
                  <a:pt x="4251350" y="275005"/>
                  <a:pt x="4291126" y="302437"/>
                </a:cubicBezTo>
                <a:cubicBezTo>
                  <a:pt x="4331360" y="329869"/>
                  <a:pt x="4359478" y="366674"/>
                  <a:pt x="4375480" y="412851"/>
                </a:cubicBezTo>
                <a:lnTo>
                  <a:pt x="4278096" y="412851"/>
                </a:lnTo>
                <a:cubicBezTo>
                  <a:pt x="4265752" y="390906"/>
                  <a:pt x="4248492" y="373761"/>
                  <a:pt x="4226318" y="361416"/>
                </a:cubicBezTo>
                <a:cubicBezTo>
                  <a:pt x="4204144" y="349072"/>
                  <a:pt x="4178655" y="342900"/>
                  <a:pt x="4149852" y="342900"/>
                </a:cubicBezTo>
                <a:cubicBezTo>
                  <a:pt x="4105960" y="342900"/>
                  <a:pt x="4069842" y="357041"/>
                  <a:pt x="4041495" y="385323"/>
                </a:cubicBezTo>
                <a:cubicBezTo>
                  <a:pt x="4014063" y="413605"/>
                  <a:pt x="4000347" y="449870"/>
                  <a:pt x="4000347" y="494119"/>
                </a:cubicBezTo>
                <a:cubicBezTo>
                  <a:pt x="4000347" y="538367"/>
                  <a:pt x="4014063" y="574861"/>
                  <a:pt x="4041495" y="603600"/>
                </a:cubicBezTo>
                <a:cubicBezTo>
                  <a:pt x="4069842" y="631882"/>
                  <a:pt x="4105960" y="646023"/>
                  <a:pt x="4149852" y="646023"/>
                </a:cubicBezTo>
                <a:cubicBezTo>
                  <a:pt x="4185513" y="646023"/>
                  <a:pt x="4215574" y="638081"/>
                  <a:pt x="4240034" y="622197"/>
                </a:cubicBezTo>
                <a:cubicBezTo>
                  <a:pt x="4264494" y="606313"/>
                  <a:pt x="4281982" y="583848"/>
                  <a:pt x="4292498" y="554801"/>
                </a:cubicBezTo>
                <a:lnTo>
                  <a:pt x="4292498" y="553440"/>
                </a:lnTo>
                <a:lnTo>
                  <a:pt x="4122420" y="553440"/>
                </a:lnTo>
                <a:lnTo>
                  <a:pt x="4122420" y="475259"/>
                </a:lnTo>
                <a:lnTo>
                  <a:pt x="4387824" y="475259"/>
                </a:lnTo>
                <a:lnTo>
                  <a:pt x="4387824" y="517093"/>
                </a:lnTo>
                <a:cubicBezTo>
                  <a:pt x="4382795" y="579272"/>
                  <a:pt x="4358106" y="629793"/>
                  <a:pt x="4313758" y="668655"/>
                </a:cubicBezTo>
                <a:cubicBezTo>
                  <a:pt x="4269410" y="707974"/>
                  <a:pt x="4214774" y="727633"/>
                  <a:pt x="4149852" y="727633"/>
                </a:cubicBezTo>
                <a:cubicBezTo>
                  <a:pt x="4079900" y="727633"/>
                  <a:pt x="4022750" y="705688"/>
                  <a:pt x="3978402" y="661797"/>
                </a:cubicBezTo>
                <a:cubicBezTo>
                  <a:pt x="3933596" y="617905"/>
                  <a:pt x="3911193" y="562127"/>
                  <a:pt x="3911193" y="494461"/>
                </a:cubicBezTo>
                <a:cubicBezTo>
                  <a:pt x="3911193" y="426796"/>
                  <a:pt x="3933596" y="371017"/>
                  <a:pt x="3978402" y="327126"/>
                </a:cubicBezTo>
                <a:cubicBezTo>
                  <a:pt x="4022750" y="283235"/>
                  <a:pt x="4079900" y="261289"/>
                  <a:pt x="4149852" y="261289"/>
                </a:cubicBezTo>
                <a:close/>
                <a:moveTo>
                  <a:pt x="3656990" y="261289"/>
                </a:moveTo>
                <a:cubicBezTo>
                  <a:pt x="3717798" y="261289"/>
                  <a:pt x="3764775" y="277977"/>
                  <a:pt x="3797922" y="311353"/>
                </a:cubicBezTo>
                <a:cubicBezTo>
                  <a:pt x="3831069" y="344728"/>
                  <a:pt x="3847642" y="390448"/>
                  <a:pt x="3847642" y="448513"/>
                </a:cubicBezTo>
                <a:lnTo>
                  <a:pt x="3847642" y="718718"/>
                </a:lnTo>
                <a:lnTo>
                  <a:pt x="3759860" y="718718"/>
                </a:lnTo>
                <a:lnTo>
                  <a:pt x="3759860" y="448513"/>
                </a:lnTo>
                <a:cubicBezTo>
                  <a:pt x="3759860" y="414223"/>
                  <a:pt x="3751288" y="388048"/>
                  <a:pt x="3734142" y="369989"/>
                </a:cubicBezTo>
                <a:cubicBezTo>
                  <a:pt x="3716998" y="351929"/>
                  <a:pt x="3691280" y="342900"/>
                  <a:pt x="3656990" y="342900"/>
                </a:cubicBezTo>
                <a:cubicBezTo>
                  <a:pt x="3622700" y="342900"/>
                  <a:pt x="3596982" y="351929"/>
                  <a:pt x="3579838" y="369989"/>
                </a:cubicBezTo>
                <a:cubicBezTo>
                  <a:pt x="3562692" y="388048"/>
                  <a:pt x="3554120" y="414223"/>
                  <a:pt x="3554120" y="448513"/>
                </a:cubicBezTo>
                <a:lnTo>
                  <a:pt x="3554120" y="718718"/>
                </a:lnTo>
                <a:lnTo>
                  <a:pt x="3466338" y="718718"/>
                </a:lnTo>
                <a:lnTo>
                  <a:pt x="3466338" y="448513"/>
                </a:lnTo>
                <a:cubicBezTo>
                  <a:pt x="3466338" y="390448"/>
                  <a:pt x="3482911" y="344728"/>
                  <a:pt x="3516058" y="311353"/>
                </a:cubicBezTo>
                <a:cubicBezTo>
                  <a:pt x="3549205" y="277977"/>
                  <a:pt x="3596182" y="261289"/>
                  <a:pt x="3656990" y="261289"/>
                </a:cubicBezTo>
                <a:close/>
                <a:moveTo>
                  <a:pt x="2632405" y="261289"/>
                </a:moveTo>
                <a:cubicBezTo>
                  <a:pt x="2663952" y="261289"/>
                  <a:pt x="2691841" y="265747"/>
                  <a:pt x="2716072" y="274663"/>
                </a:cubicBezTo>
                <a:cubicBezTo>
                  <a:pt x="2740304" y="283578"/>
                  <a:pt x="2760878" y="296380"/>
                  <a:pt x="2777794" y="313067"/>
                </a:cubicBezTo>
                <a:cubicBezTo>
                  <a:pt x="2794711" y="329755"/>
                  <a:pt x="2807512" y="350215"/>
                  <a:pt x="2816200" y="374446"/>
                </a:cubicBezTo>
                <a:cubicBezTo>
                  <a:pt x="2824886" y="398678"/>
                  <a:pt x="2829230" y="425881"/>
                  <a:pt x="2829230" y="456057"/>
                </a:cubicBezTo>
                <a:lnTo>
                  <a:pt x="2829230" y="718718"/>
                </a:lnTo>
                <a:lnTo>
                  <a:pt x="2741447" y="718718"/>
                </a:lnTo>
                <a:lnTo>
                  <a:pt x="2741447" y="584301"/>
                </a:lnTo>
                <a:lnTo>
                  <a:pt x="2522677" y="584301"/>
                </a:lnTo>
                <a:lnTo>
                  <a:pt x="2522677" y="718718"/>
                </a:lnTo>
                <a:lnTo>
                  <a:pt x="2436952" y="718718"/>
                </a:lnTo>
                <a:lnTo>
                  <a:pt x="2436952" y="456057"/>
                </a:lnTo>
                <a:cubicBezTo>
                  <a:pt x="2436952" y="425881"/>
                  <a:pt x="2441295" y="398678"/>
                  <a:pt x="2449982" y="374446"/>
                </a:cubicBezTo>
                <a:cubicBezTo>
                  <a:pt x="2458669" y="350215"/>
                  <a:pt x="2471242" y="329755"/>
                  <a:pt x="2487701" y="313067"/>
                </a:cubicBezTo>
                <a:cubicBezTo>
                  <a:pt x="2504160" y="296380"/>
                  <a:pt x="2524506" y="283578"/>
                  <a:pt x="2548737" y="274663"/>
                </a:cubicBezTo>
                <a:cubicBezTo>
                  <a:pt x="2572969" y="265747"/>
                  <a:pt x="2600858" y="261289"/>
                  <a:pt x="2632405" y="261289"/>
                </a:cubicBezTo>
                <a:close/>
                <a:moveTo>
                  <a:pt x="2140077" y="261289"/>
                </a:moveTo>
                <a:cubicBezTo>
                  <a:pt x="2194484" y="261289"/>
                  <a:pt x="2241575" y="275005"/>
                  <a:pt x="2281352" y="302437"/>
                </a:cubicBezTo>
                <a:cubicBezTo>
                  <a:pt x="2321585" y="329869"/>
                  <a:pt x="2349703" y="366674"/>
                  <a:pt x="2365705" y="412851"/>
                </a:cubicBezTo>
                <a:lnTo>
                  <a:pt x="2268321" y="412851"/>
                </a:lnTo>
                <a:cubicBezTo>
                  <a:pt x="2255977" y="390906"/>
                  <a:pt x="2238718" y="373761"/>
                  <a:pt x="2216543" y="361416"/>
                </a:cubicBezTo>
                <a:cubicBezTo>
                  <a:pt x="2194369" y="349072"/>
                  <a:pt x="2168880" y="342900"/>
                  <a:pt x="2140077" y="342900"/>
                </a:cubicBezTo>
                <a:cubicBezTo>
                  <a:pt x="2096186" y="342900"/>
                  <a:pt x="2060066" y="357041"/>
                  <a:pt x="2031720" y="385323"/>
                </a:cubicBezTo>
                <a:cubicBezTo>
                  <a:pt x="2004288" y="413605"/>
                  <a:pt x="1990572" y="449870"/>
                  <a:pt x="1990572" y="494119"/>
                </a:cubicBezTo>
                <a:cubicBezTo>
                  <a:pt x="1990572" y="538367"/>
                  <a:pt x="2004288" y="574861"/>
                  <a:pt x="2031720" y="603600"/>
                </a:cubicBezTo>
                <a:cubicBezTo>
                  <a:pt x="2060066" y="631882"/>
                  <a:pt x="2096186" y="646023"/>
                  <a:pt x="2140077" y="646023"/>
                </a:cubicBezTo>
                <a:cubicBezTo>
                  <a:pt x="2175738" y="646023"/>
                  <a:pt x="2205799" y="638081"/>
                  <a:pt x="2230259" y="622197"/>
                </a:cubicBezTo>
                <a:cubicBezTo>
                  <a:pt x="2254720" y="606313"/>
                  <a:pt x="2272208" y="583848"/>
                  <a:pt x="2282723" y="554801"/>
                </a:cubicBezTo>
                <a:lnTo>
                  <a:pt x="2282723" y="553440"/>
                </a:lnTo>
                <a:lnTo>
                  <a:pt x="2112645" y="553440"/>
                </a:lnTo>
                <a:lnTo>
                  <a:pt x="2112645" y="475259"/>
                </a:lnTo>
                <a:lnTo>
                  <a:pt x="2378049" y="475259"/>
                </a:lnTo>
                <a:lnTo>
                  <a:pt x="2378049" y="517093"/>
                </a:lnTo>
                <a:cubicBezTo>
                  <a:pt x="2373020" y="579272"/>
                  <a:pt x="2348331" y="629793"/>
                  <a:pt x="2303983" y="668655"/>
                </a:cubicBezTo>
                <a:cubicBezTo>
                  <a:pt x="2259634" y="707974"/>
                  <a:pt x="2204999" y="727633"/>
                  <a:pt x="2140077" y="727633"/>
                </a:cubicBezTo>
                <a:cubicBezTo>
                  <a:pt x="2070125" y="727633"/>
                  <a:pt x="2012975" y="705688"/>
                  <a:pt x="1968627" y="661797"/>
                </a:cubicBezTo>
                <a:cubicBezTo>
                  <a:pt x="1923821" y="617905"/>
                  <a:pt x="1901418" y="562127"/>
                  <a:pt x="1901418" y="494461"/>
                </a:cubicBezTo>
                <a:cubicBezTo>
                  <a:pt x="1901418" y="426796"/>
                  <a:pt x="1923821" y="371017"/>
                  <a:pt x="1968627" y="327126"/>
                </a:cubicBezTo>
                <a:cubicBezTo>
                  <a:pt x="2012975" y="283235"/>
                  <a:pt x="2070125" y="261289"/>
                  <a:pt x="2140077" y="261289"/>
                </a:cubicBezTo>
                <a:close/>
                <a:moveTo>
                  <a:pt x="1647215" y="261289"/>
                </a:moveTo>
                <a:cubicBezTo>
                  <a:pt x="1708023" y="261289"/>
                  <a:pt x="1755000" y="277977"/>
                  <a:pt x="1788147" y="311353"/>
                </a:cubicBezTo>
                <a:cubicBezTo>
                  <a:pt x="1821294" y="344728"/>
                  <a:pt x="1837868" y="390448"/>
                  <a:pt x="1837868" y="448513"/>
                </a:cubicBezTo>
                <a:lnTo>
                  <a:pt x="1837868" y="718718"/>
                </a:lnTo>
                <a:lnTo>
                  <a:pt x="1750085" y="718718"/>
                </a:lnTo>
                <a:lnTo>
                  <a:pt x="1750085" y="448513"/>
                </a:lnTo>
                <a:cubicBezTo>
                  <a:pt x="1750085" y="414223"/>
                  <a:pt x="1741513" y="388048"/>
                  <a:pt x="1724368" y="369989"/>
                </a:cubicBezTo>
                <a:cubicBezTo>
                  <a:pt x="1707222" y="351929"/>
                  <a:pt x="1681505" y="342900"/>
                  <a:pt x="1647215" y="342900"/>
                </a:cubicBezTo>
                <a:cubicBezTo>
                  <a:pt x="1612925" y="342900"/>
                  <a:pt x="1587208" y="351929"/>
                  <a:pt x="1570063" y="369989"/>
                </a:cubicBezTo>
                <a:cubicBezTo>
                  <a:pt x="1552918" y="388048"/>
                  <a:pt x="1544345" y="414223"/>
                  <a:pt x="1544345" y="448513"/>
                </a:cubicBezTo>
                <a:lnTo>
                  <a:pt x="1544345" y="718718"/>
                </a:lnTo>
                <a:lnTo>
                  <a:pt x="1456563" y="718718"/>
                </a:lnTo>
                <a:lnTo>
                  <a:pt x="1456563" y="448513"/>
                </a:lnTo>
                <a:cubicBezTo>
                  <a:pt x="1456563" y="390448"/>
                  <a:pt x="1473136" y="344728"/>
                  <a:pt x="1506283" y="311353"/>
                </a:cubicBezTo>
                <a:cubicBezTo>
                  <a:pt x="1539430" y="277977"/>
                  <a:pt x="1586408" y="261289"/>
                  <a:pt x="1647215" y="261289"/>
                </a:cubicBezTo>
                <a:close/>
                <a:moveTo>
                  <a:pt x="1018565" y="261289"/>
                </a:moveTo>
                <a:cubicBezTo>
                  <a:pt x="1079373" y="261289"/>
                  <a:pt x="1126350" y="277977"/>
                  <a:pt x="1159497" y="311353"/>
                </a:cubicBezTo>
                <a:cubicBezTo>
                  <a:pt x="1192644" y="344728"/>
                  <a:pt x="1209218" y="390448"/>
                  <a:pt x="1209218" y="448513"/>
                </a:cubicBezTo>
                <a:lnTo>
                  <a:pt x="1209218" y="718718"/>
                </a:lnTo>
                <a:lnTo>
                  <a:pt x="1121435" y="718718"/>
                </a:lnTo>
                <a:lnTo>
                  <a:pt x="1121435" y="448513"/>
                </a:lnTo>
                <a:cubicBezTo>
                  <a:pt x="1121435" y="414223"/>
                  <a:pt x="1112862" y="388048"/>
                  <a:pt x="1095717" y="369989"/>
                </a:cubicBezTo>
                <a:cubicBezTo>
                  <a:pt x="1078572" y="351929"/>
                  <a:pt x="1052855" y="342900"/>
                  <a:pt x="1018565" y="342900"/>
                </a:cubicBezTo>
                <a:cubicBezTo>
                  <a:pt x="984275" y="342900"/>
                  <a:pt x="958558" y="351929"/>
                  <a:pt x="941412" y="369989"/>
                </a:cubicBezTo>
                <a:cubicBezTo>
                  <a:pt x="924267" y="388048"/>
                  <a:pt x="915695" y="414223"/>
                  <a:pt x="915695" y="448513"/>
                </a:cubicBezTo>
                <a:lnTo>
                  <a:pt x="915695" y="718718"/>
                </a:lnTo>
                <a:lnTo>
                  <a:pt x="827913" y="718718"/>
                </a:lnTo>
                <a:lnTo>
                  <a:pt x="827913" y="448513"/>
                </a:lnTo>
                <a:cubicBezTo>
                  <a:pt x="827913" y="390448"/>
                  <a:pt x="844486" y="344728"/>
                  <a:pt x="877633" y="311353"/>
                </a:cubicBezTo>
                <a:cubicBezTo>
                  <a:pt x="910780" y="277977"/>
                  <a:pt x="957757" y="261289"/>
                  <a:pt x="1018565" y="261289"/>
                </a:cubicBezTo>
                <a:close/>
                <a:moveTo>
                  <a:pt x="2526106" y="124815"/>
                </a:moveTo>
                <a:lnTo>
                  <a:pt x="2584399" y="124815"/>
                </a:lnTo>
                <a:cubicBezTo>
                  <a:pt x="2587142" y="157734"/>
                  <a:pt x="2603372" y="174193"/>
                  <a:pt x="2633090" y="174193"/>
                </a:cubicBezTo>
                <a:cubicBezTo>
                  <a:pt x="2662809" y="174193"/>
                  <a:pt x="2679039" y="157734"/>
                  <a:pt x="2681782" y="124815"/>
                </a:cubicBezTo>
                <a:lnTo>
                  <a:pt x="2740075" y="124815"/>
                </a:lnTo>
                <a:cubicBezTo>
                  <a:pt x="2739618" y="159105"/>
                  <a:pt x="2729903" y="185623"/>
                  <a:pt x="2710929" y="204368"/>
                </a:cubicBezTo>
                <a:cubicBezTo>
                  <a:pt x="2691955" y="223113"/>
                  <a:pt x="2666009" y="232486"/>
                  <a:pt x="2633090" y="232486"/>
                </a:cubicBezTo>
                <a:cubicBezTo>
                  <a:pt x="2600172" y="232486"/>
                  <a:pt x="2574226" y="223113"/>
                  <a:pt x="2555252" y="204368"/>
                </a:cubicBezTo>
                <a:cubicBezTo>
                  <a:pt x="2536278" y="185623"/>
                  <a:pt x="2526563" y="159105"/>
                  <a:pt x="2526106" y="124815"/>
                </a:cubicBezTo>
                <a:close/>
                <a:moveTo>
                  <a:pt x="488975" y="122072"/>
                </a:moveTo>
                <a:lnTo>
                  <a:pt x="574014" y="122072"/>
                </a:lnTo>
                <a:lnTo>
                  <a:pt x="647395" y="229743"/>
                </a:lnTo>
                <a:lnTo>
                  <a:pt x="577443" y="229743"/>
                </a:lnTo>
                <a:close/>
                <a:moveTo>
                  <a:pt x="4992166" y="97383"/>
                </a:moveTo>
                <a:cubicBezTo>
                  <a:pt x="5001310" y="97383"/>
                  <a:pt x="5010112" y="98983"/>
                  <a:pt x="5018570" y="102184"/>
                </a:cubicBezTo>
                <a:cubicBezTo>
                  <a:pt x="5027028" y="105384"/>
                  <a:pt x="5034458" y="109728"/>
                  <a:pt x="5040858" y="115214"/>
                </a:cubicBezTo>
                <a:cubicBezTo>
                  <a:pt x="5047259" y="120700"/>
                  <a:pt x="5052402" y="127216"/>
                  <a:pt x="5056289" y="134759"/>
                </a:cubicBezTo>
                <a:cubicBezTo>
                  <a:pt x="5060174" y="142303"/>
                  <a:pt x="5062118" y="150647"/>
                  <a:pt x="5062118" y="159791"/>
                </a:cubicBezTo>
                <a:cubicBezTo>
                  <a:pt x="5062118" y="175793"/>
                  <a:pt x="5058688" y="187223"/>
                  <a:pt x="5051831" y="194081"/>
                </a:cubicBezTo>
                <a:cubicBezTo>
                  <a:pt x="5044972" y="200939"/>
                  <a:pt x="5037886" y="206425"/>
                  <a:pt x="5030572" y="210540"/>
                </a:cubicBezTo>
                <a:lnTo>
                  <a:pt x="5031256" y="210540"/>
                </a:lnTo>
                <a:cubicBezTo>
                  <a:pt x="5026685" y="213283"/>
                  <a:pt x="5022799" y="216027"/>
                  <a:pt x="5019598" y="218770"/>
                </a:cubicBezTo>
                <a:cubicBezTo>
                  <a:pt x="5016398" y="221513"/>
                  <a:pt x="5014570" y="224942"/>
                  <a:pt x="5014112" y="229057"/>
                </a:cubicBezTo>
                <a:lnTo>
                  <a:pt x="4962677" y="229057"/>
                </a:lnTo>
                <a:cubicBezTo>
                  <a:pt x="4962677" y="214426"/>
                  <a:pt x="4965878" y="203797"/>
                  <a:pt x="4972278" y="197167"/>
                </a:cubicBezTo>
                <a:cubicBezTo>
                  <a:pt x="4978679" y="190538"/>
                  <a:pt x="4985537" y="184937"/>
                  <a:pt x="4992852" y="180365"/>
                </a:cubicBezTo>
                <a:lnTo>
                  <a:pt x="4992852" y="181051"/>
                </a:lnTo>
                <a:cubicBezTo>
                  <a:pt x="4997424" y="177850"/>
                  <a:pt x="5001310" y="174764"/>
                  <a:pt x="5004510" y="171793"/>
                </a:cubicBezTo>
                <a:cubicBezTo>
                  <a:pt x="5007711" y="168821"/>
                  <a:pt x="5009312" y="164820"/>
                  <a:pt x="5009312" y="159791"/>
                </a:cubicBezTo>
                <a:cubicBezTo>
                  <a:pt x="5009312" y="149275"/>
                  <a:pt x="5003368" y="144018"/>
                  <a:pt x="4991480" y="144018"/>
                </a:cubicBezTo>
                <a:cubicBezTo>
                  <a:pt x="4985994" y="144018"/>
                  <a:pt x="4981536" y="146189"/>
                  <a:pt x="4978108" y="150533"/>
                </a:cubicBezTo>
                <a:cubicBezTo>
                  <a:pt x="4974679" y="154876"/>
                  <a:pt x="4972964" y="161163"/>
                  <a:pt x="4972964" y="169392"/>
                </a:cubicBezTo>
                <a:lnTo>
                  <a:pt x="4923586" y="169392"/>
                </a:lnTo>
                <a:lnTo>
                  <a:pt x="4923586" y="159791"/>
                </a:lnTo>
                <a:cubicBezTo>
                  <a:pt x="4923586" y="151104"/>
                  <a:pt x="4925416" y="142989"/>
                  <a:pt x="4929073" y="135445"/>
                </a:cubicBezTo>
                <a:cubicBezTo>
                  <a:pt x="4932730" y="127901"/>
                  <a:pt x="4937760" y="121272"/>
                  <a:pt x="4944160" y="115557"/>
                </a:cubicBezTo>
                <a:cubicBezTo>
                  <a:pt x="4950561" y="109842"/>
                  <a:pt x="4957876" y="105384"/>
                  <a:pt x="4966106" y="102184"/>
                </a:cubicBezTo>
                <a:cubicBezTo>
                  <a:pt x="4974336" y="98983"/>
                  <a:pt x="4983022" y="97383"/>
                  <a:pt x="4992166" y="97383"/>
                </a:cubicBezTo>
                <a:close/>
                <a:moveTo>
                  <a:pt x="2671496" y="0"/>
                </a:moveTo>
                <a:lnTo>
                  <a:pt x="2756534" y="0"/>
                </a:lnTo>
                <a:lnTo>
                  <a:pt x="2668066" y="107670"/>
                </a:lnTo>
                <a:lnTo>
                  <a:pt x="2598115" y="107670"/>
                </a:lnTo>
                <a:close/>
              </a:path>
            </a:pathLst>
          </a:custGeom>
          <a:solidFill>
            <a:srgbClr val="C00000"/>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pPr algn="ctr"/>
            <a:endParaRPr lang="vi-VN" sz="2700">
              <a:ln w="0"/>
              <a:solidFill>
                <a:srgbClr val="C00000"/>
              </a:solidFill>
              <a:effectLst>
                <a:outerShdw blurRad="38100" dist="19050" dir="2700000" algn="tl" rotWithShape="0">
                  <a:schemeClr val="dk1">
                    <a:alpha val="40000"/>
                  </a:schemeClr>
                </a:outerShdw>
              </a:effectLst>
              <a:latin typeface="#9Slide03 AllRoundGothic" panose="020B0703020202020104" pitchFamily="34" charset="-93"/>
            </a:endParaRPr>
          </a:p>
        </p:txBody>
      </p:sp>
      <p:sp>
        <p:nvSpPr>
          <p:cNvPr id="2" name="Hình chữ nhật 1">
            <a:extLst>
              <a:ext uri="{FF2B5EF4-FFF2-40B4-BE49-F238E27FC236}">
                <a16:creationId xmlns:a16="http://schemas.microsoft.com/office/drawing/2014/main" id="{94BEF556-AF2E-10DA-4B47-63B1E801FB27}"/>
              </a:ext>
            </a:extLst>
          </p:cNvPr>
          <p:cNvSpPr>
            <a:spLocks noChangeAspect="1"/>
          </p:cNvSpPr>
          <p:nvPr/>
        </p:nvSpPr>
        <p:spPr>
          <a:xfrm>
            <a:off x="5414581" y="-2709565"/>
            <a:ext cx="2843086" cy="461665"/>
          </a:xfrm>
          <a:prstGeom prst="rect">
            <a:avLst/>
          </a:prstGeom>
          <a:noFill/>
        </p:spPr>
        <p:txBody>
          <a:bodyPr wrap="none" lIns="45720" tIns="22860" rIns="45720" bIns="22860">
            <a:spAutoFit/>
          </a:bodyPr>
          <a:lstStyle/>
          <a:p>
            <a:pPr algn="ctr"/>
            <a:r>
              <a:rPr lang="vi-VN" sz="2700">
                <a:ln w="0"/>
                <a:solidFill>
                  <a:srgbClr val="C00000"/>
                </a:solidFill>
                <a:effectLst>
                  <a:outerShdw blurRad="38100" dist="19050" dir="2700000" algn="tl" rotWithShape="0">
                    <a:schemeClr val="dk1">
                      <a:alpha val="40000"/>
                    </a:schemeClr>
                  </a:outerShdw>
                </a:effectLst>
                <a:latin typeface="#9Slide03 AllRoundGothic" panose="020B0703020202020104" pitchFamily="34" charset="-93"/>
              </a:rPr>
              <a:t>RÈN NGẮT NGHỈ</a:t>
            </a:r>
          </a:p>
        </p:txBody>
      </p:sp>
      <p:sp>
        <p:nvSpPr>
          <p:cNvPr id="5" name="Hình chữ nhật 4">
            <a:extLst>
              <a:ext uri="{FF2B5EF4-FFF2-40B4-BE49-F238E27FC236}">
                <a16:creationId xmlns:a16="http://schemas.microsoft.com/office/drawing/2014/main" id="{7EA6C18C-6D58-24A7-BB1F-EB478CA7B549}"/>
              </a:ext>
            </a:extLst>
          </p:cNvPr>
          <p:cNvSpPr/>
          <p:nvPr/>
        </p:nvSpPr>
        <p:spPr>
          <a:xfrm>
            <a:off x="4129873" y="825571"/>
            <a:ext cx="4692580" cy="2780056"/>
          </a:xfrm>
          <a:prstGeom prst="rect">
            <a:avLst/>
          </a:prstGeom>
        </p:spPr>
        <p:style>
          <a:lnRef idx="2">
            <a:schemeClr val="accent2"/>
          </a:lnRef>
          <a:fillRef idx="1">
            <a:schemeClr val="lt1"/>
          </a:fillRef>
          <a:effectRef idx="0">
            <a:schemeClr val="accent2"/>
          </a:effectRef>
          <a:fontRef idx="minor">
            <a:schemeClr val="dk1"/>
          </a:fontRef>
        </p:style>
        <p:txBody>
          <a:bodyPr wrap="square" lIns="45720" tIns="22860" rIns="45720" bIns="22860">
            <a:spAutoFit/>
          </a:bodyPr>
          <a:lstStyle/>
          <a:p>
            <a:pPr algn="just">
              <a:lnSpc>
                <a:spcPct val="94000"/>
              </a:lnSpc>
            </a:pPr>
            <a:r>
              <a:rPr lang="en-US" sz="2700" i="1" spc="100" dirty="0" smtClean="0">
                <a:ln w="0"/>
                <a:solidFill>
                  <a:schemeClr val="tx1"/>
                </a:solidFill>
                <a:effectLst>
                  <a:outerShdw blurRad="38100" dist="19050" dir="2700000" algn="tl" rotWithShape="0">
                    <a:schemeClr val="dk1">
                      <a:alpha val="40000"/>
                    </a:schemeClr>
                  </a:outerShdw>
                </a:effectLst>
                <a:latin typeface="+mj-lt"/>
              </a:rPr>
              <a:t>   </a:t>
            </a:r>
            <a:r>
              <a:rPr lang="vi-VN" sz="2700" i="1" spc="100" dirty="0" smtClean="0">
                <a:ln w="0"/>
                <a:solidFill>
                  <a:schemeClr val="tx1"/>
                </a:solidFill>
                <a:effectLst>
                  <a:outerShdw blurRad="38100" dist="19050" dir="2700000" algn="tl" rotWithShape="0">
                    <a:schemeClr val="dk1">
                      <a:alpha val="40000"/>
                    </a:schemeClr>
                  </a:outerShdw>
                </a:effectLst>
                <a:latin typeface="+mj-lt"/>
              </a:rPr>
              <a:t>Không ngần ngừ</a:t>
            </a:r>
            <a:r>
              <a:rPr lang="vi-VN" sz="2700" i="1" spc="100" dirty="0">
                <a:ln w="0"/>
                <a:solidFill>
                  <a:schemeClr val="tx1"/>
                </a:solidFill>
                <a:effectLst>
                  <a:outerShdw blurRad="38100" dist="19050" dir="2700000" algn="tl" rotWithShape="0">
                    <a:schemeClr val="dk1">
                      <a:alpha val="40000"/>
                    </a:schemeClr>
                  </a:outerShdw>
                </a:effectLst>
                <a:latin typeface="+mj-lt"/>
              </a:rPr>
              <a:t>, Ngọc ôm em Oong bé nhất đưa về hầm nhà mình trú ẩn. Thấy bom đạn vẫn tiếp tục dội xuống, một lần nữa Ngọc chui lên vừa bế, vừa dìu hai em Đơ, Toanh xuống hầm. </a:t>
            </a:r>
            <a:r>
              <a:rPr lang="en-US" sz="2700" i="1" spc="100" dirty="0" smtClean="0">
                <a:ln w="0"/>
                <a:solidFill>
                  <a:schemeClr val="tx1"/>
                </a:solidFill>
                <a:effectLst>
                  <a:outerShdw blurRad="38100" dist="19050" dir="2700000" algn="tl" rotWithShape="0">
                    <a:schemeClr val="dk1">
                      <a:alpha val="40000"/>
                    </a:schemeClr>
                  </a:outerShdw>
                </a:effectLst>
                <a:latin typeface="+mj-lt"/>
              </a:rPr>
              <a:t>   ;…</a:t>
            </a:r>
            <a:endParaRPr lang="vi-VN" sz="2700" i="1" spc="100" dirty="0">
              <a:ln w="0"/>
              <a:solidFill>
                <a:schemeClr val="tx1"/>
              </a:solidFill>
              <a:effectLst>
                <a:outerShdw blurRad="38100" dist="19050" dir="2700000" algn="tl" rotWithShape="0">
                  <a:schemeClr val="dk1">
                    <a:alpha val="40000"/>
                  </a:schemeClr>
                </a:outerShdw>
              </a:effectLst>
              <a:latin typeface="+mj-lt"/>
            </a:endParaRPr>
          </a:p>
        </p:txBody>
      </p:sp>
      <p:sp>
        <p:nvSpPr>
          <p:cNvPr id="6" name="Hình chữ nhật 5">
            <a:extLst>
              <a:ext uri="{FF2B5EF4-FFF2-40B4-BE49-F238E27FC236}">
                <a16:creationId xmlns:a16="http://schemas.microsoft.com/office/drawing/2014/main" id="{0FE45D06-CA38-58B0-1170-F9EA32949880}"/>
              </a:ext>
            </a:extLst>
          </p:cNvPr>
          <p:cNvSpPr/>
          <p:nvPr/>
        </p:nvSpPr>
        <p:spPr>
          <a:xfrm>
            <a:off x="7127162" y="791099"/>
            <a:ext cx="210154" cy="553998"/>
          </a:xfrm>
          <a:prstGeom prst="rect">
            <a:avLst/>
          </a:prstGeom>
          <a:noFill/>
        </p:spPr>
        <p:txBody>
          <a:bodyPr wrap="non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11" name="Hình chữ nhật 10">
            <a:extLst>
              <a:ext uri="{FF2B5EF4-FFF2-40B4-BE49-F238E27FC236}">
                <a16:creationId xmlns:a16="http://schemas.microsoft.com/office/drawing/2014/main" id="{D9003446-7F0D-EA74-6501-B2698696F2BA}"/>
              </a:ext>
            </a:extLst>
          </p:cNvPr>
          <p:cNvSpPr/>
          <p:nvPr/>
        </p:nvSpPr>
        <p:spPr>
          <a:xfrm>
            <a:off x="6881926" y="1562309"/>
            <a:ext cx="327975" cy="553998"/>
          </a:xfrm>
          <a:prstGeom prst="rect">
            <a:avLst/>
          </a:prstGeom>
          <a:noFill/>
        </p:spPr>
        <p:txBody>
          <a:bodyPr wrap="none" lIns="45720" tIns="22860" rIns="45720" bIns="22860">
            <a:spAutoFit/>
          </a:bodyPr>
          <a:lstStyle/>
          <a:p>
            <a:pPr algn="ctr"/>
            <a:r>
              <a:rPr lang="vi-VN" sz="3300" dirty="0">
                <a:ln w="0"/>
                <a:solidFill>
                  <a:srgbClr val="0070C0"/>
                </a:solidFill>
                <a:effectLst>
                  <a:outerShdw blurRad="38100" dist="19050" dir="2700000" algn="tl" rotWithShape="0">
                    <a:schemeClr val="dk1">
                      <a:alpha val="40000"/>
                    </a:schemeClr>
                  </a:outerShdw>
                </a:effectLst>
              </a:rPr>
              <a:t>//</a:t>
            </a:r>
          </a:p>
        </p:txBody>
      </p:sp>
      <p:sp>
        <p:nvSpPr>
          <p:cNvPr id="15" name="Hình chữ nhật 14">
            <a:extLst>
              <a:ext uri="{FF2B5EF4-FFF2-40B4-BE49-F238E27FC236}">
                <a16:creationId xmlns:a16="http://schemas.microsoft.com/office/drawing/2014/main" id="{770A7426-5742-2BA6-D649-0E4AD67D6DA3}"/>
              </a:ext>
            </a:extLst>
          </p:cNvPr>
          <p:cNvSpPr/>
          <p:nvPr/>
        </p:nvSpPr>
        <p:spPr>
          <a:xfrm>
            <a:off x="6772589" y="1169167"/>
            <a:ext cx="210154" cy="553998"/>
          </a:xfrm>
          <a:prstGeom prst="rect">
            <a:avLst/>
          </a:prstGeom>
          <a:noFill/>
        </p:spPr>
        <p:txBody>
          <a:bodyPr wrap="non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16" name="Hình chữ nhật 15">
            <a:extLst>
              <a:ext uri="{FF2B5EF4-FFF2-40B4-BE49-F238E27FC236}">
                <a16:creationId xmlns:a16="http://schemas.microsoft.com/office/drawing/2014/main" id="{82F7D27C-0314-85BE-EBA4-CF4E3F7DD0E6}"/>
              </a:ext>
            </a:extLst>
          </p:cNvPr>
          <p:cNvSpPr/>
          <p:nvPr/>
        </p:nvSpPr>
        <p:spPr>
          <a:xfrm>
            <a:off x="5299741" y="2689337"/>
            <a:ext cx="210154" cy="553998"/>
          </a:xfrm>
          <a:prstGeom prst="rect">
            <a:avLst/>
          </a:prstGeom>
          <a:noFill/>
        </p:spPr>
        <p:txBody>
          <a:bodyPr wrap="non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18" name="Hình chữ nhật 17">
            <a:extLst>
              <a:ext uri="{FF2B5EF4-FFF2-40B4-BE49-F238E27FC236}">
                <a16:creationId xmlns:a16="http://schemas.microsoft.com/office/drawing/2014/main" id="{D3FA116B-179D-A36E-DC7D-EAF0F795A63E}"/>
              </a:ext>
            </a:extLst>
          </p:cNvPr>
          <p:cNvSpPr/>
          <p:nvPr/>
        </p:nvSpPr>
        <p:spPr>
          <a:xfrm>
            <a:off x="8704183" y="2770623"/>
            <a:ext cx="45719" cy="553998"/>
          </a:xfrm>
          <a:prstGeom prst="rect">
            <a:avLst/>
          </a:prstGeom>
          <a:noFill/>
        </p:spPr>
        <p:txBody>
          <a:bodyPr wrap="squar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19" name="Hình chữ nhật 18">
            <a:extLst>
              <a:ext uri="{FF2B5EF4-FFF2-40B4-BE49-F238E27FC236}">
                <a16:creationId xmlns:a16="http://schemas.microsoft.com/office/drawing/2014/main" id="{880672B1-9104-A1EE-EC48-E700B6FC0F2D}"/>
              </a:ext>
            </a:extLst>
          </p:cNvPr>
          <p:cNvSpPr/>
          <p:nvPr/>
        </p:nvSpPr>
        <p:spPr>
          <a:xfrm>
            <a:off x="8732017" y="2328497"/>
            <a:ext cx="113573" cy="553998"/>
          </a:xfrm>
          <a:prstGeom prst="rect">
            <a:avLst/>
          </a:prstGeom>
          <a:noFill/>
        </p:spPr>
        <p:txBody>
          <a:bodyPr wrap="squar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20" name="Hình chữ nhật 19">
            <a:extLst>
              <a:ext uri="{FF2B5EF4-FFF2-40B4-BE49-F238E27FC236}">
                <a16:creationId xmlns:a16="http://schemas.microsoft.com/office/drawing/2014/main" id="{D2772E4C-A9E8-9571-A19D-6A3518B2A58E}"/>
              </a:ext>
            </a:extLst>
          </p:cNvPr>
          <p:cNvSpPr/>
          <p:nvPr/>
        </p:nvSpPr>
        <p:spPr>
          <a:xfrm>
            <a:off x="5054503" y="3102192"/>
            <a:ext cx="210154" cy="553998"/>
          </a:xfrm>
          <a:prstGeom prst="rect">
            <a:avLst/>
          </a:prstGeom>
          <a:noFill/>
        </p:spPr>
        <p:txBody>
          <a:bodyPr wrap="non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21" name="Hình chữ nhật 20">
            <a:extLst>
              <a:ext uri="{FF2B5EF4-FFF2-40B4-BE49-F238E27FC236}">
                <a16:creationId xmlns:a16="http://schemas.microsoft.com/office/drawing/2014/main" id="{B60B2E93-DBFE-DC62-D13B-9E6E7DC84EF0}"/>
              </a:ext>
            </a:extLst>
          </p:cNvPr>
          <p:cNvSpPr/>
          <p:nvPr/>
        </p:nvSpPr>
        <p:spPr>
          <a:xfrm>
            <a:off x="8654143" y="1962416"/>
            <a:ext cx="210154" cy="553998"/>
          </a:xfrm>
          <a:prstGeom prst="rect">
            <a:avLst/>
          </a:prstGeom>
          <a:noFill/>
        </p:spPr>
        <p:txBody>
          <a:bodyPr wrap="none" lIns="45720" tIns="22860" rIns="45720" bIns="22860">
            <a:spAutoFit/>
          </a:bodyPr>
          <a:lstStyle/>
          <a:p>
            <a:pPr algn="ctr"/>
            <a:r>
              <a:rPr lang="vi-VN" sz="3300" dirty="0">
                <a:ln w="0"/>
                <a:solidFill>
                  <a:srgbClr val="FF0000"/>
                </a:solidFill>
                <a:effectLst>
                  <a:outerShdw blurRad="38100" dist="19050" dir="2700000" algn="tl" rotWithShape="0">
                    <a:schemeClr val="dk1">
                      <a:alpha val="40000"/>
                    </a:schemeClr>
                  </a:outerShdw>
                </a:effectLst>
              </a:rPr>
              <a:t>/</a:t>
            </a:r>
          </a:p>
        </p:txBody>
      </p:sp>
      <p:sp>
        <p:nvSpPr>
          <p:cNvPr id="22" name="Hình chữ nhật 21">
            <a:extLst>
              <a:ext uri="{FF2B5EF4-FFF2-40B4-BE49-F238E27FC236}">
                <a16:creationId xmlns:a16="http://schemas.microsoft.com/office/drawing/2014/main" id="{CF8B5779-D792-D90A-E78D-935F0D105F59}"/>
              </a:ext>
            </a:extLst>
          </p:cNvPr>
          <p:cNvSpPr/>
          <p:nvPr/>
        </p:nvSpPr>
        <p:spPr>
          <a:xfrm flipV="1">
            <a:off x="6915335" y="3183891"/>
            <a:ext cx="327975" cy="553998"/>
          </a:xfrm>
          <a:prstGeom prst="rect">
            <a:avLst/>
          </a:prstGeom>
          <a:noFill/>
        </p:spPr>
        <p:txBody>
          <a:bodyPr wrap="square" lIns="45720" tIns="22860" rIns="45720" bIns="22860">
            <a:spAutoFit/>
          </a:bodyPr>
          <a:lstStyle/>
          <a:p>
            <a:pPr algn="ctr"/>
            <a:r>
              <a:rPr lang="vi-VN" sz="3300" dirty="0">
                <a:ln w="0"/>
                <a:solidFill>
                  <a:srgbClr val="0070C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7308383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dirty="0"/>
          </a:p>
        </p:txBody>
      </p:sp>
      <p:pic>
        <p:nvPicPr>
          <p:cNvPr id="211" name="Google Shape;211;p32"/>
          <p:cNvPicPr preferRelativeResize="0"/>
          <p:nvPr/>
        </p:nvPicPr>
        <p:blipFill>
          <a:blip r:embed="rId3">
            <a:alphaModFix amt="86000"/>
          </a:blip>
          <a:stretch>
            <a:fillRect/>
          </a:stretch>
        </p:blipFill>
        <p:spPr>
          <a:xfrm rot="1344117">
            <a:off x="3862025" y="1324475"/>
            <a:ext cx="1496149" cy="1160650"/>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 name="Title 2">
            <a:extLst>
              <a:ext uri="{FF2B5EF4-FFF2-40B4-BE49-F238E27FC236}">
                <a16:creationId xmlns:a16="http://schemas.microsoft.com/office/drawing/2014/main" id="{BFC93E5E-1374-4918-AF32-944CD8721C8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8C33993-2BF0-4D2E-938A-FC486CF54620}"/>
              </a:ext>
            </a:extLst>
          </p:cNvPr>
          <p:cNvPicPr>
            <a:picLocks noChangeAspect="1"/>
          </p:cNvPicPr>
          <p:nvPr/>
        </p:nvPicPr>
        <p:blipFill>
          <a:blip r:embed="rId6"/>
          <a:stretch>
            <a:fillRect/>
          </a:stretch>
        </p:blipFill>
        <p:spPr>
          <a:xfrm>
            <a:off x="2055653" y="2848820"/>
            <a:ext cx="5108891" cy="957155"/>
          </a:xfrm>
          <a:prstGeom prst="rect">
            <a:avLst/>
          </a:prstGeom>
        </p:spPr>
      </p:pic>
    </p:spTree>
    <p:extLst>
      <p:ext uri="{BB962C8B-B14F-4D97-AF65-F5344CB8AC3E}">
        <p14:creationId xmlns:p14="http://schemas.microsoft.com/office/powerpoint/2010/main" val="15598587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A1F8F84-93FD-4A32-8F67-093DC268CD1F}"/>
              </a:ext>
            </a:extLst>
          </p:cNvPr>
          <p:cNvPicPr>
            <a:picLocks noChangeAspect="1"/>
          </p:cNvPicPr>
          <p:nvPr/>
        </p:nvPicPr>
        <p:blipFill>
          <a:blip r:embed="rId2"/>
          <a:stretch>
            <a:fillRect/>
          </a:stretch>
        </p:blipFill>
        <p:spPr>
          <a:xfrm>
            <a:off x="1558105" y="537789"/>
            <a:ext cx="6027790" cy="1016113"/>
          </a:xfrm>
          <a:prstGeom prst="rect">
            <a:avLst/>
          </a:prstGeom>
        </p:spPr>
      </p:pic>
      <p:sp>
        <p:nvSpPr>
          <p:cNvPr id="31" name="Speech Bubble: Rectangle with Corners Rounded 13">
            <a:extLst>
              <a:ext uri="{FF2B5EF4-FFF2-40B4-BE49-F238E27FC236}">
                <a16:creationId xmlns:a16="http://schemas.microsoft.com/office/drawing/2014/main" id="{F26B74A3-0E1D-4C0E-ACF2-61CA335EC03B}"/>
              </a:ext>
            </a:extLst>
          </p:cNvPr>
          <p:cNvSpPr/>
          <p:nvPr/>
        </p:nvSpPr>
        <p:spPr>
          <a:xfrm>
            <a:off x="1558105" y="1830432"/>
            <a:ext cx="3986491" cy="2219053"/>
          </a:xfrm>
          <a:custGeom>
            <a:avLst/>
            <a:gdLst>
              <a:gd name="connsiteX0" fmla="*/ 0 w 3986491"/>
              <a:gd name="connsiteY0" fmla="*/ 369850 h 2219053"/>
              <a:gd name="connsiteX1" fmla="*/ 369850 w 3986491"/>
              <a:gd name="connsiteY1" fmla="*/ 0 h 2219053"/>
              <a:gd name="connsiteX2" fmla="*/ 2325453 w 3986491"/>
              <a:gd name="connsiteY2" fmla="*/ 0 h 2219053"/>
              <a:gd name="connsiteX3" fmla="*/ 2325453 w 3986491"/>
              <a:gd name="connsiteY3" fmla="*/ 0 h 2219053"/>
              <a:gd name="connsiteX4" fmla="*/ 3322076 w 3986491"/>
              <a:gd name="connsiteY4" fmla="*/ 0 h 2219053"/>
              <a:gd name="connsiteX5" fmla="*/ 3616641 w 3986491"/>
              <a:gd name="connsiteY5" fmla="*/ 0 h 2219053"/>
              <a:gd name="connsiteX6" fmla="*/ 3986491 w 3986491"/>
              <a:gd name="connsiteY6" fmla="*/ 369850 h 2219053"/>
              <a:gd name="connsiteX7" fmla="*/ 3986491 w 3986491"/>
              <a:gd name="connsiteY7" fmla="*/ 1294448 h 2219053"/>
              <a:gd name="connsiteX8" fmla="*/ 4713029 w 3986491"/>
              <a:gd name="connsiteY8" fmla="*/ 1445824 h 2219053"/>
              <a:gd name="connsiteX9" fmla="*/ 3986491 w 3986491"/>
              <a:gd name="connsiteY9" fmla="*/ 1849211 h 2219053"/>
              <a:gd name="connsiteX10" fmla="*/ 3986491 w 3986491"/>
              <a:gd name="connsiteY10" fmla="*/ 1849203 h 2219053"/>
              <a:gd name="connsiteX11" fmla="*/ 3616641 w 3986491"/>
              <a:gd name="connsiteY11" fmla="*/ 2219053 h 2219053"/>
              <a:gd name="connsiteX12" fmla="*/ 3322076 w 3986491"/>
              <a:gd name="connsiteY12" fmla="*/ 2219053 h 2219053"/>
              <a:gd name="connsiteX13" fmla="*/ 2325453 w 3986491"/>
              <a:gd name="connsiteY13" fmla="*/ 2219053 h 2219053"/>
              <a:gd name="connsiteX14" fmla="*/ 2325453 w 3986491"/>
              <a:gd name="connsiteY14" fmla="*/ 2219053 h 2219053"/>
              <a:gd name="connsiteX15" fmla="*/ 369850 w 3986491"/>
              <a:gd name="connsiteY15" fmla="*/ 2219053 h 2219053"/>
              <a:gd name="connsiteX16" fmla="*/ 0 w 3986491"/>
              <a:gd name="connsiteY16" fmla="*/ 1849203 h 2219053"/>
              <a:gd name="connsiteX17" fmla="*/ 0 w 3986491"/>
              <a:gd name="connsiteY17" fmla="*/ 1849211 h 2219053"/>
              <a:gd name="connsiteX18" fmla="*/ 0 w 3986491"/>
              <a:gd name="connsiteY18" fmla="*/ 1294448 h 2219053"/>
              <a:gd name="connsiteX19" fmla="*/ 0 w 3986491"/>
              <a:gd name="connsiteY19" fmla="*/ 1294448 h 2219053"/>
              <a:gd name="connsiteX20" fmla="*/ 0 w 3986491"/>
              <a:gd name="connsiteY20" fmla="*/ 369850 h 221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6491" h="2219053" fill="none" extrusionOk="0">
                <a:moveTo>
                  <a:pt x="0" y="369850"/>
                </a:moveTo>
                <a:cubicBezTo>
                  <a:pt x="-10492" y="178200"/>
                  <a:pt x="173243" y="-20712"/>
                  <a:pt x="369850" y="0"/>
                </a:cubicBezTo>
                <a:cubicBezTo>
                  <a:pt x="1285513" y="129591"/>
                  <a:pt x="1971559" y="-79037"/>
                  <a:pt x="2325453" y="0"/>
                </a:cubicBezTo>
                <a:lnTo>
                  <a:pt x="2325453" y="0"/>
                </a:lnTo>
                <a:cubicBezTo>
                  <a:pt x="2804480" y="31055"/>
                  <a:pt x="2846431" y="-4187"/>
                  <a:pt x="3322076" y="0"/>
                </a:cubicBezTo>
                <a:cubicBezTo>
                  <a:pt x="3437110" y="-10520"/>
                  <a:pt x="3507830" y="-24998"/>
                  <a:pt x="3616641" y="0"/>
                </a:cubicBezTo>
                <a:cubicBezTo>
                  <a:pt x="3851583" y="24683"/>
                  <a:pt x="3951398" y="154209"/>
                  <a:pt x="3986491" y="369850"/>
                </a:cubicBezTo>
                <a:cubicBezTo>
                  <a:pt x="3946151" y="613714"/>
                  <a:pt x="4052110" y="1168060"/>
                  <a:pt x="3986491" y="1294448"/>
                </a:cubicBezTo>
                <a:cubicBezTo>
                  <a:pt x="4182791" y="1328242"/>
                  <a:pt x="4492661" y="1335274"/>
                  <a:pt x="4713029" y="1445824"/>
                </a:cubicBezTo>
                <a:cubicBezTo>
                  <a:pt x="4373669" y="1669197"/>
                  <a:pt x="4102336" y="1769250"/>
                  <a:pt x="3986491" y="1849211"/>
                </a:cubicBezTo>
                <a:lnTo>
                  <a:pt x="3986491" y="1849203"/>
                </a:lnTo>
                <a:cubicBezTo>
                  <a:pt x="4012889" y="2035675"/>
                  <a:pt x="3823675" y="2220765"/>
                  <a:pt x="3616641" y="2219053"/>
                </a:cubicBezTo>
                <a:cubicBezTo>
                  <a:pt x="3488017" y="2212657"/>
                  <a:pt x="3372198" y="2194369"/>
                  <a:pt x="3322076" y="2219053"/>
                </a:cubicBezTo>
                <a:cubicBezTo>
                  <a:pt x="2860471" y="2175968"/>
                  <a:pt x="2779416" y="2170493"/>
                  <a:pt x="2325453" y="2219053"/>
                </a:cubicBezTo>
                <a:lnTo>
                  <a:pt x="2325453" y="2219053"/>
                </a:lnTo>
                <a:cubicBezTo>
                  <a:pt x="1517239" y="2179387"/>
                  <a:pt x="955881" y="2346702"/>
                  <a:pt x="369850" y="2219053"/>
                </a:cubicBezTo>
                <a:cubicBezTo>
                  <a:pt x="156766" y="2208650"/>
                  <a:pt x="16293" y="2063309"/>
                  <a:pt x="0" y="1849203"/>
                </a:cubicBezTo>
                <a:lnTo>
                  <a:pt x="0" y="1849211"/>
                </a:lnTo>
                <a:cubicBezTo>
                  <a:pt x="14638" y="1676647"/>
                  <a:pt x="-28645" y="1555521"/>
                  <a:pt x="0" y="1294448"/>
                </a:cubicBezTo>
                <a:lnTo>
                  <a:pt x="0" y="1294448"/>
                </a:lnTo>
                <a:cubicBezTo>
                  <a:pt x="-24506" y="1125768"/>
                  <a:pt x="-65832" y="477761"/>
                  <a:pt x="0" y="369850"/>
                </a:cubicBezTo>
                <a:close/>
              </a:path>
              <a:path w="3986491" h="2219053" stroke="0" extrusionOk="0">
                <a:moveTo>
                  <a:pt x="0" y="369850"/>
                </a:moveTo>
                <a:cubicBezTo>
                  <a:pt x="10459" y="131547"/>
                  <a:pt x="162599" y="3081"/>
                  <a:pt x="369850" y="0"/>
                </a:cubicBezTo>
                <a:cubicBezTo>
                  <a:pt x="623764" y="-30226"/>
                  <a:pt x="2085489" y="19287"/>
                  <a:pt x="2325453" y="0"/>
                </a:cubicBezTo>
                <a:lnTo>
                  <a:pt x="2325453" y="0"/>
                </a:lnTo>
                <a:cubicBezTo>
                  <a:pt x="2753972" y="61623"/>
                  <a:pt x="2971472" y="-10930"/>
                  <a:pt x="3322076" y="0"/>
                </a:cubicBezTo>
                <a:cubicBezTo>
                  <a:pt x="3403819" y="12161"/>
                  <a:pt x="3514333" y="6109"/>
                  <a:pt x="3616641" y="0"/>
                </a:cubicBezTo>
                <a:cubicBezTo>
                  <a:pt x="3851673" y="-3673"/>
                  <a:pt x="3963933" y="133320"/>
                  <a:pt x="3986491" y="369850"/>
                </a:cubicBezTo>
                <a:cubicBezTo>
                  <a:pt x="3966390" y="599561"/>
                  <a:pt x="3973637" y="981335"/>
                  <a:pt x="3986491" y="1294448"/>
                </a:cubicBezTo>
                <a:cubicBezTo>
                  <a:pt x="4222390" y="1351488"/>
                  <a:pt x="4619863" y="1404862"/>
                  <a:pt x="4713029" y="1445824"/>
                </a:cubicBezTo>
                <a:cubicBezTo>
                  <a:pt x="4454554" y="1601862"/>
                  <a:pt x="4125134" y="1846429"/>
                  <a:pt x="3986491" y="1849211"/>
                </a:cubicBezTo>
                <a:lnTo>
                  <a:pt x="3986491" y="1849203"/>
                </a:lnTo>
                <a:cubicBezTo>
                  <a:pt x="3988666" y="2052130"/>
                  <a:pt x="3820615" y="2215959"/>
                  <a:pt x="3616641" y="2219053"/>
                </a:cubicBezTo>
                <a:cubicBezTo>
                  <a:pt x="3535330" y="2214702"/>
                  <a:pt x="3351994" y="2214478"/>
                  <a:pt x="3322076" y="2219053"/>
                </a:cubicBezTo>
                <a:cubicBezTo>
                  <a:pt x="3204186" y="2235020"/>
                  <a:pt x="2675623" y="2203960"/>
                  <a:pt x="2325453" y="2219053"/>
                </a:cubicBezTo>
                <a:lnTo>
                  <a:pt x="2325453" y="2219053"/>
                </a:lnTo>
                <a:cubicBezTo>
                  <a:pt x="1956713" y="2314085"/>
                  <a:pt x="694162" y="2169130"/>
                  <a:pt x="369850" y="2219053"/>
                </a:cubicBezTo>
                <a:cubicBezTo>
                  <a:pt x="156205" y="2189156"/>
                  <a:pt x="14063" y="2075872"/>
                  <a:pt x="0" y="1849203"/>
                </a:cubicBezTo>
                <a:lnTo>
                  <a:pt x="0" y="1849211"/>
                </a:lnTo>
                <a:cubicBezTo>
                  <a:pt x="5802" y="1695126"/>
                  <a:pt x="-27015" y="1427940"/>
                  <a:pt x="0" y="1294448"/>
                </a:cubicBezTo>
                <a:lnTo>
                  <a:pt x="0" y="1294448"/>
                </a:lnTo>
                <a:cubicBezTo>
                  <a:pt x="-71532" y="1078618"/>
                  <a:pt x="-2291" y="701113"/>
                  <a:pt x="0" y="369850"/>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68225"/>
                      <a:gd name="adj2" fmla="val 15155"/>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Calibri" panose="020F0502020204030204" pitchFamily="34" charset="0"/>
                <a:cs typeface="Calibri" panose="020F0502020204030204" pitchFamily="34" charset="0"/>
              </a:rPr>
              <a:t>    </a:t>
            </a:r>
            <a:r>
              <a:rPr lang="vi-VN" sz="3200" dirty="0" smtClean="0">
                <a:solidFill>
                  <a:srgbClr val="002060"/>
                </a:solidFill>
                <a:latin typeface="Calibri" panose="020F0502020204030204" pitchFamily="34" charset="0"/>
                <a:cs typeface="Calibri" panose="020F0502020204030204" pitchFamily="34" charset="0"/>
              </a:rPr>
              <a:t>Trong </a:t>
            </a:r>
            <a:r>
              <a:rPr lang="vi-VN" sz="3200" dirty="0">
                <a:solidFill>
                  <a:srgbClr val="002060"/>
                </a:solidFill>
                <a:latin typeface="Calibri" panose="020F0502020204030204" pitchFamily="34" charset="0"/>
                <a:cs typeface="Calibri" panose="020F0502020204030204" pitchFamily="34" charset="0"/>
              </a:rPr>
              <a:t>bài đọc </a:t>
            </a:r>
            <a:r>
              <a:rPr lang="en-US" sz="3200" i="1" dirty="0" err="1">
                <a:solidFill>
                  <a:srgbClr val="002060"/>
                </a:solidFill>
                <a:latin typeface="Calibri" panose="020F0502020204030204" pitchFamily="34" charset="0"/>
                <a:cs typeface="Calibri" panose="020F0502020204030204" pitchFamily="34" charset="0"/>
              </a:rPr>
              <a:t>Người</a:t>
            </a:r>
            <a:r>
              <a:rPr lang="en-US" sz="3200" i="1"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thiếu</a:t>
            </a:r>
            <a:r>
              <a:rPr lang="en-US" sz="3200" i="1"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niên</a:t>
            </a:r>
            <a:r>
              <a:rPr lang="en-US" sz="3200" i="1"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anh</a:t>
            </a:r>
            <a:r>
              <a:rPr lang="en-US" sz="3200" i="1" dirty="0">
                <a:solidFill>
                  <a:srgbClr val="002060"/>
                </a:solidFill>
                <a:latin typeface="Calibri" panose="020F0502020204030204" pitchFamily="34" charset="0"/>
                <a:cs typeface="Calibri" panose="020F0502020204030204" pitchFamily="34" charset="0"/>
              </a:rPr>
              <a:t> </a:t>
            </a:r>
            <a:r>
              <a:rPr lang="en-US" sz="3200" i="1" dirty="0" err="1">
                <a:solidFill>
                  <a:srgbClr val="002060"/>
                </a:solidFill>
                <a:latin typeface="Calibri" panose="020F0502020204030204" pitchFamily="34" charset="0"/>
                <a:cs typeface="Calibri" panose="020F0502020204030204" pitchFamily="34" charset="0"/>
              </a:rPr>
              <a:t>hùng</a:t>
            </a:r>
            <a:r>
              <a:rPr lang="vi-VN" sz="3200" dirty="0">
                <a:solidFill>
                  <a:srgbClr val="002060"/>
                </a:solidFill>
                <a:latin typeface="Calibri" panose="020F0502020204030204" pitchFamily="34" charset="0"/>
                <a:cs typeface="Calibri" panose="020F0502020204030204" pitchFamily="34" charset="0"/>
              </a:rPr>
              <a:t>, có từ nào em chưa hiểu nghĩa? </a:t>
            </a:r>
          </a:p>
        </p:txBody>
      </p:sp>
      <p:pic>
        <p:nvPicPr>
          <p:cNvPr id="3" name="Picture 2">
            <a:extLst>
              <a:ext uri="{FF2B5EF4-FFF2-40B4-BE49-F238E27FC236}">
                <a16:creationId xmlns:a16="http://schemas.microsoft.com/office/drawing/2014/main" id="{FB079530-3CB8-4C6A-8D5B-5449B88C3C52}"/>
              </a:ext>
            </a:extLst>
          </p:cNvPr>
          <p:cNvPicPr>
            <a:picLocks noChangeAspect="1"/>
          </p:cNvPicPr>
          <p:nvPr/>
        </p:nvPicPr>
        <p:blipFill>
          <a:blip r:embed="rId3"/>
          <a:stretch>
            <a:fillRect/>
          </a:stretch>
        </p:blipFill>
        <p:spPr>
          <a:xfrm>
            <a:off x="6200100" y="1514896"/>
            <a:ext cx="1939913" cy="3006451"/>
          </a:xfrm>
          <a:prstGeom prst="rect">
            <a:avLst/>
          </a:prstGeom>
        </p:spPr>
      </p:pic>
    </p:spTree>
    <p:extLst>
      <p:ext uri="{BB962C8B-B14F-4D97-AF65-F5344CB8AC3E}">
        <p14:creationId xmlns:p14="http://schemas.microsoft.com/office/powerpoint/2010/main" val="267711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6" name="Google Shape;294;p37"/>
          <p:cNvSpPr txBox="1">
            <a:spLocks noGrp="1"/>
          </p:cNvSpPr>
          <p:nvPr>
            <p:ph type="title"/>
          </p:nvPr>
        </p:nvSpPr>
        <p:spPr>
          <a:xfrm>
            <a:off x="5408425" y="406696"/>
            <a:ext cx="2794104" cy="488400"/>
          </a:xfrm>
          <a:prstGeom prst="rect">
            <a:avLst/>
          </a:prstGeom>
        </p:spPr>
        <p:txBody>
          <a:bodyPr spcFirstLastPara="1" wrap="square" lIns="91425" tIns="91425" rIns="91425" bIns="91425" anchor="b" anchorCtr="0">
            <a:noAutofit/>
          </a:bodyPr>
          <a:lstStyle/>
          <a:p>
            <a:pPr lvl="0"/>
            <a:r>
              <a:rPr lang="en-US" sz="2800" dirty="0" err="1" smtClean="0">
                <a:solidFill>
                  <a:srgbClr val="C00000"/>
                </a:solidFill>
                <a:latin typeface="+mj-lt"/>
                <a:cs typeface="Arial" pitchFamily="34" charset="0"/>
              </a:rPr>
              <a:t>Ác</a:t>
            </a:r>
            <a:r>
              <a:rPr lang="en-US" sz="2800" dirty="0" smtClean="0">
                <a:solidFill>
                  <a:srgbClr val="C00000"/>
                </a:solidFill>
                <a:latin typeface="+mj-lt"/>
                <a:cs typeface="Arial" pitchFamily="34" charset="0"/>
              </a:rPr>
              <a:t> </a:t>
            </a:r>
            <a:r>
              <a:rPr lang="en-US" sz="2800" dirty="0" err="1" smtClean="0">
                <a:solidFill>
                  <a:srgbClr val="C00000"/>
                </a:solidFill>
                <a:latin typeface="+mj-lt"/>
                <a:cs typeface="Arial" pitchFamily="34" charset="0"/>
              </a:rPr>
              <a:t>liệt</a:t>
            </a:r>
            <a:r>
              <a:rPr lang="en-US" sz="2800" dirty="0" smtClean="0">
                <a:solidFill>
                  <a:srgbClr val="C00000"/>
                </a:solidFill>
                <a:latin typeface="+mj-lt"/>
                <a:cs typeface="Arial" pitchFamily="34" charset="0"/>
              </a:rPr>
              <a:t>, </a:t>
            </a:r>
            <a:endParaRPr sz="2800" dirty="0">
              <a:solidFill>
                <a:srgbClr val="C00000"/>
              </a:solidFill>
              <a:latin typeface="+mj-lt"/>
            </a:endParaRPr>
          </a:p>
        </p:txBody>
      </p:sp>
      <p:sp>
        <p:nvSpPr>
          <p:cNvPr id="37" name="Google Shape;295;p37"/>
          <p:cNvSpPr txBox="1">
            <a:spLocks noGrp="1"/>
          </p:cNvSpPr>
          <p:nvPr>
            <p:ph type="subTitle" idx="1"/>
          </p:nvPr>
        </p:nvSpPr>
        <p:spPr>
          <a:xfrm>
            <a:off x="5277223" y="847319"/>
            <a:ext cx="3307605" cy="1232320"/>
          </a:xfrm>
          <a:prstGeom prst="rect">
            <a:avLst/>
          </a:prstGeom>
        </p:spPr>
        <p:txBody>
          <a:bodyPr spcFirstLastPara="1" wrap="square" lIns="91425" tIns="91425" rIns="91425" bIns="91425" anchor="t" anchorCtr="0">
            <a:noAutofit/>
          </a:bodyPr>
          <a:lstStyle/>
          <a:p>
            <a:pPr marL="0" indent="0">
              <a:buClr>
                <a:schemeClr val="dk1"/>
              </a:buClr>
              <a:buSzPts val="1100"/>
            </a:pPr>
            <a:r>
              <a:rPr lang="en-US" sz="1800" b="1" dirty="0" err="1" smtClean="0">
                <a:solidFill>
                  <a:schemeClr val="tx1"/>
                </a:solidFill>
                <a:latin typeface="+mj-lt"/>
                <a:cs typeface="Arial" pitchFamily="34" charset="0"/>
              </a:rPr>
              <a:t>Thường</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dùng</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để</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nói</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về</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chiến</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tranh</a:t>
            </a:r>
            <a:r>
              <a:rPr lang="en-US" sz="1800" b="1" dirty="0" smtClean="0">
                <a:solidFill>
                  <a:schemeClr val="tx1"/>
                </a:solidFill>
                <a:latin typeface="+mj-lt"/>
                <a:cs typeface="Arial" pitchFamily="34" charset="0"/>
              </a:rPr>
              <a:t> gay </a:t>
            </a:r>
            <a:r>
              <a:rPr lang="en-US" sz="1800" b="1" dirty="0" err="1" smtClean="0">
                <a:solidFill>
                  <a:schemeClr val="tx1"/>
                </a:solidFill>
                <a:latin typeface="+mj-lt"/>
                <a:cs typeface="Arial" pitchFamily="34" charset="0"/>
              </a:rPr>
              <a:t>gắt</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quyết</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liệt</a:t>
            </a:r>
            <a:r>
              <a:rPr lang="en-US" sz="1800" b="1" dirty="0" smtClean="0">
                <a:solidFill>
                  <a:schemeClr val="tx1"/>
                </a:solidFill>
                <a:latin typeface="+mj-lt"/>
                <a:cs typeface="Arial" pitchFamily="34" charset="0"/>
              </a:rPr>
              <a:t> , </a:t>
            </a:r>
            <a:r>
              <a:rPr lang="en-US" sz="1800" b="1" dirty="0" err="1" smtClean="0">
                <a:solidFill>
                  <a:schemeClr val="tx1"/>
                </a:solidFill>
                <a:latin typeface="+mj-lt"/>
                <a:cs typeface="Arial" pitchFamily="34" charset="0"/>
              </a:rPr>
              <a:t>gây</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ra</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nhiều</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thiệt</a:t>
            </a:r>
            <a:r>
              <a:rPr lang="en-US" sz="1800" b="1" dirty="0" smtClean="0">
                <a:solidFill>
                  <a:schemeClr val="tx1"/>
                </a:solidFill>
                <a:latin typeface="+mj-lt"/>
                <a:cs typeface="Arial" pitchFamily="34" charset="0"/>
              </a:rPr>
              <a:t> </a:t>
            </a:r>
            <a:r>
              <a:rPr lang="en-US" sz="1800" b="1" dirty="0" err="1" smtClean="0">
                <a:solidFill>
                  <a:schemeClr val="tx1"/>
                </a:solidFill>
                <a:latin typeface="+mj-lt"/>
                <a:cs typeface="Arial" pitchFamily="34" charset="0"/>
              </a:rPr>
              <a:t>hại</a:t>
            </a:r>
            <a:r>
              <a:rPr lang="en-US" sz="1800" b="1" dirty="0" smtClean="0">
                <a:solidFill>
                  <a:schemeClr val="tx1"/>
                </a:solidFill>
                <a:latin typeface="+mj-lt"/>
                <a:cs typeface="Arial" pitchFamily="34" charset="0"/>
              </a:rPr>
              <a:t> .</a:t>
            </a:r>
            <a:endParaRPr lang="vi-VN" sz="1800" b="1" dirty="0">
              <a:solidFill>
                <a:schemeClr val="tx1"/>
              </a:solidFill>
              <a:latin typeface="+mj-lt"/>
              <a:cs typeface="Arial" pitchFamily="34" charset="0"/>
            </a:endParaRPr>
          </a:p>
        </p:txBody>
      </p:sp>
      <p:sp>
        <p:nvSpPr>
          <p:cNvPr id="38" name="Google Shape;296;p37"/>
          <p:cNvSpPr txBox="1">
            <a:spLocks noGrp="1"/>
          </p:cNvSpPr>
          <p:nvPr>
            <p:ph type="title" idx="2"/>
          </p:nvPr>
        </p:nvSpPr>
        <p:spPr>
          <a:xfrm>
            <a:off x="5199020" y="3754715"/>
            <a:ext cx="3598615" cy="810357"/>
          </a:xfrm>
          <a:prstGeom prst="rect">
            <a:avLst/>
          </a:prstGeom>
        </p:spPr>
        <p:txBody>
          <a:bodyPr spcFirstLastPara="1" wrap="square" lIns="91425" tIns="91425" rIns="91425" bIns="91425" anchor="b" anchorCtr="0">
            <a:noAutofit/>
          </a:bodyPr>
          <a:lstStyle/>
          <a:p>
            <a:pPr lvl="0"/>
            <a:r>
              <a:rPr lang="en-US" sz="2800" dirty="0" err="1" smtClean="0">
                <a:solidFill>
                  <a:srgbClr val="C00000"/>
                </a:solidFill>
                <a:latin typeface="Times New Roman" pitchFamily="18" charset="0"/>
                <a:cs typeface="Times New Roman" pitchFamily="18" charset="0"/>
              </a:rPr>
              <a:t>Học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sinh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đọc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toàn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bài</a:t>
            </a:r>
            <a:r>
              <a:rPr lang="en-US" sz="2800" dirty="0" smtClean="0">
                <a:solidFill>
                  <a:srgbClr val="C00000"/>
                </a:solidFill>
                <a:latin typeface="Times New Roman" pitchFamily="18" charset="0"/>
                <a:cs typeface="Times New Roman" pitchFamily="18" charset="0"/>
              </a:rPr>
              <a:t> </a:t>
            </a:r>
            <a:r>
              <a:rPr lang="vi-VN" sz="2800" dirty="0" smtClean="0">
                <a:solidFill>
                  <a:srgbClr val="C00000"/>
                </a:solidFill>
                <a:latin typeface="Times New Roman" pitchFamily="18" charset="0"/>
                <a:cs typeface="Times New Roman" pitchFamily="18" charset="0"/>
              </a:rPr>
              <a:t>: </a:t>
            </a:r>
            <a:endParaRPr sz="2800" dirty="0">
              <a:solidFill>
                <a:srgbClr val="C00000"/>
              </a:solidFill>
              <a:latin typeface="Times New Roman" pitchFamily="18" charset="0"/>
              <a:cs typeface="Times New Roman" pitchFamily="18" charset="0"/>
            </a:endParaRPr>
          </a:p>
        </p:txBody>
      </p:sp>
      <p:sp>
        <p:nvSpPr>
          <p:cNvPr id="39" name="Google Shape;297;p37"/>
          <p:cNvSpPr txBox="1">
            <a:spLocks noGrp="1"/>
          </p:cNvSpPr>
          <p:nvPr>
            <p:ph type="subTitle" idx="3"/>
          </p:nvPr>
        </p:nvSpPr>
        <p:spPr>
          <a:xfrm>
            <a:off x="5311443" y="2424527"/>
            <a:ext cx="3057990" cy="1274638"/>
          </a:xfrm>
          <a:prstGeom prst="rect">
            <a:avLst/>
          </a:prstGeom>
        </p:spPr>
        <p:txBody>
          <a:bodyPr spcFirstLastPara="1" wrap="square" lIns="91425" tIns="91425" rIns="91425" bIns="91425" anchor="t" anchorCtr="0">
            <a:noAutofit/>
          </a:bodyPr>
          <a:lstStyle/>
          <a:p>
            <a:pPr marL="0" indent="0"/>
            <a:r>
              <a:rPr lang="en-US" sz="1800" b="1" dirty="0" err="1" smtClean="0">
                <a:latin typeface="+mj-lt"/>
              </a:rPr>
              <a:t>Vũ</a:t>
            </a:r>
            <a:r>
              <a:rPr lang="en-US" sz="1800" b="1" dirty="0" smtClean="0">
                <a:latin typeface="+mj-lt"/>
              </a:rPr>
              <a:t> </a:t>
            </a:r>
            <a:r>
              <a:rPr lang="en-US" sz="1800" b="1" dirty="0" err="1" smtClean="0">
                <a:latin typeface="+mj-lt"/>
              </a:rPr>
              <a:t>khí</a:t>
            </a:r>
            <a:r>
              <a:rPr lang="en-US" sz="1800" b="1" dirty="0" smtClean="0">
                <a:latin typeface="+mj-lt"/>
              </a:rPr>
              <a:t> </a:t>
            </a:r>
            <a:r>
              <a:rPr lang="en-US" sz="1800" b="1" dirty="0" err="1" smtClean="0">
                <a:latin typeface="+mj-lt"/>
              </a:rPr>
              <a:t>vỏ</a:t>
            </a:r>
            <a:r>
              <a:rPr lang="en-US" sz="1800" b="1" dirty="0" smtClean="0">
                <a:latin typeface="+mj-lt"/>
              </a:rPr>
              <a:t> </a:t>
            </a:r>
            <a:r>
              <a:rPr lang="en-US" sz="1800" b="1" dirty="0" err="1" smtClean="0">
                <a:latin typeface="+mj-lt"/>
              </a:rPr>
              <a:t>bằng</a:t>
            </a:r>
            <a:r>
              <a:rPr lang="en-US" sz="1800" b="1" dirty="0" smtClean="0">
                <a:latin typeface="+mj-lt"/>
              </a:rPr>
              <a:t> </a:t>
            </a:r>
            <a:r>
              <a:rPr lang="en-US" sz="1800" b="1" dirty="0" err="1" smtClean="0">
                <a:latin typeface="+mj-lt"/>
              </a:rPr>
              <a:t>kim</a:t>
            </a:r>
            <a:r>
              <a:rPr lang="en-US" sz="1800" b="1" dirty="0" smtClean="0">
                <a:latin typeface="+mj-lt"/>
              </a:rPr>
              <a:t> </a:t>
            </a:r>
            <a:r>
              <a:rPr lang="en-US" sz="1800" b="1" dirty="0" err="1" smtClean="0">
                <a:latin typeface="+mj-lt"/>
              </a:rPr>
              <a:t>loại</a:t>
            </a:r>
            <a:r>
              <a:rPr lang="en-US" sz="1800" b="1" dirty="0" smtClean="0">
                <a:latin typeface="+mj-lt"/>
              </a:rPr>
              <a:t>, </a:t>
            </a:r>
            <a:r>
              <a:rPr lang="en-US" sz="1800" b="1" dirty="0" err="1" smtClean="0">
                <a:latin typeface="+mj-lt"/>
              </a:rPr>
              <a:t>trong</a:t>
            </a:r>
            <a:r>
              <a:rPr lang="en-US" sz="1800" b="1" dirty="0" smtClean="0">
                <a:latin typeface="+mj-lt"/>
              </a:rPr>
              <a:t> </a:t>
            </a:r>
            <a:r>
              <a:rPr lang="en-US" sz="1800" b="1" dirty="0" err="1" smtClean="0">
                <a:latin typeface="+mj-lt"/>
              </a:rPr>
              <a:t>có</a:t>
            </a:r>
            <a:r>
              <a:rPr lang="en-US" sz="1800" b="1" dirty="0" smtClean="0">
                <a:latin typeface="+mj-lt"/>
              </a:rPr>
              <a:t> </a:t>
            </a:r>
            <a:r>
              <a:rPr lang="en-US" sz="1800" b="1" dirty="0" err="1" smtClean="0">
                <a:latin typeface="+mj-lt"/>
              </a:rPr>
              <a:t>chứa</a:t>
            </a:r>
            <a:r>
              <a:rPr lang="en-US" sz="1800" b="1" dirty="0" smtClean="0">
                <a:latin typeface="+mj-lt"/>
              </a:rPr>
              <a:t> </a:t>
            </a:r>
            <a:r>
              <a:rPr lang="en-US" sz="1800" b="1" dirty="0" err="1" smtClean="0">
                <a:latin typeface="+mj-lt"/>
              </a:rPr>
              <a:t>thuốc</a:t>
            </a:r>
            <a:r>
              <a:rPr lang="en-US" sz="1800" b="1" dirty="0" smtClean="0">
                <a:latin typeface="+mj-lt"/>
              </a:rPr>
              <a:t> </a:t>
            </a:r>
            <a:r>
              <a:rPr lang="en-US" sz="1800" b="1" dirty="0" err="1" smtClean="0">
                <a:latin typeface="+mj-lt"/>
              </a:rPr>
              <a:t>nổ</a:t>
            </a:r>
            <a:r>
              <a:rPr lang="en-US" sz="1800" b="1" dirty="0" smtClean="0">
                <a:latin typeface="+mj-lt"/>
              </a:rPr>
              <a:t>, </a:t>
            </a:r>
            <a:r>
              <a:rPr lang="en-US" sz="1800" b="1" dirty="0" err="1" smtClean="0">
                <a:latin typeface="+mj-lt"/>
              </a:rPr>
              <a:t>có</a:t>
            </a:r>
            <a:r>
              <a:rPr lang="en-US" sz="1800" b="1" dirty="0" smtClean="0">
                <a:latin typeface="+mj-lt"/>
              </a:rPr>
              <a:t> </a:t>
            </a:r>
            <a:r>
              <a:rPr lang="en-US" sz="1800" b="1" dirty="0" err="1" smtClean="0">
                <a:latin typeface="+mj-lt"/>
              </a:rPr>
              <a:t>sức</a:t>
            </a:r>
            <a:r>
              <a:rPr lang="en-US" sz="1800" b="1" dirty="0" smtClean="0">
                <a:latin typeface="+mj-lt"/>
              </a:rPr>
              <a:t> </a:t>
            </a:r>
            <a:r>
              <a:rPr lang="en-US" sz="1800" b="1" dirty="0" err="1" smtClean="0">
                <a:latin typeface="+mj-lt"/>
              </a:rPr>
              <a:t>sát</a:t>
            </a:r>
            <a:r>
              <a:rPr lang="en-US" sz="1800" b="1" dirty="0" smtClean="0">
                <a:latin typeface="+mj-lt"/>
              </a:rPr>
              <a:t> </a:t>
            </a:r>
            <a:r>
              <a:rPr lang="en-US" sz="1800" b="1" dirty="0" err="1" smtClean="0">
                <a:latin typeface="+mj-lt"/>
              </a:rPr>
              <a:t>thương</a:t>
            </a:r>
            <a:r>
              <a:rPr lang="en-US" sz="1800" b="1" dirty="0" smtClean="0">
                <a:latin typeface="+mj-lt"/>
              </a:rPr>
              <a:t> </a:t>
            </a:r>
            <a:r>
              <a:rPr lang="en-US" sz="1800" b="1" dirty="0" err="1" smtClean="0">
                <a:latin typeface="+mj-lt"/>
              </a:rPr>
              <a:t>và</a:t>
            </a:r>
            <a:r>
              <a:rPr lang="en-US" sz="1800" b="1" dirty="0" smtClean="0">
                <a:latin typeface="+mj-lt"/>
              </a:rPr>
              <a:t> </a:t>
            </a:r>
            <a:r>
              <a:rPr lang="en-US" sz="1800" b="1" dirty="0" err="1" smtClean="0">
                <a:latin typeface="+mj-lt"/>
              </a:rPr>
              <a:t>phá</a:t>
            </a:r>
            <a:r>
              <a:rPr lang="en-US" sz="1800" b="1" dirty="0" smtClean="0">
                <a:latin typeface="+mj-lt"/>
              </a:rPr>
              <a:t> </a:t>
            </a:r>
            <a:r>
              <a:rPr lang="en-US" sz="1800" b="1" dirty="0" err="1" smtClean="0">
                <a:latin typeface="+mj-lt"/>
              </a:rPr>
              <a:t>hoại</a:t>
            </a:r>
            <a:r>
              <a:rPr lang="en-US" sz="1800" b="1" dirty="0" smtClean="0">
                <a:latin typeface="+mj-lt"/>
              </a:rPr>
              <a:t> </a:t>
            </a:r>
            <a:r>
              <a:rPr lang="en-US" sz="1800" b="1" dirty="0" err="1" smtClean="0">
                <a:latin typeface="+mj-lt"/>
              </a:rPr>
              <a:t>mạnh</a:t>
            </a:r>
            <a:endParaRPr sz="1800" b="1" dirty="0">
              <a:latin typeface="+mj-lt"/>
            </a:endParaRPr>
          </a:p>
        </p:txBody>
      </p:sp>
      <p:sp>
        <p:nvSpPr>
          <p:cNvPr id="342" name="Google Shape;342;p39"/>
          <p:cNvSpPr txBox="1">
            <a:spLocks noGrp="1"/>
          </p:cNvSpPr>
          <p:nvPr>
            <p:ph type="title" idx="4"/>
          </p:nvPr>
        </p:nvSpPr>
        <p:spPr>
          <a:xfrm>
            <a:off x="999289" y="411970"/>
            <a:ext cx="3060099" cy="11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latin typeface="+mj-lt"/>
                <a:ea typeface="Cooper" pitchFamily="18" charset="0"/>
                <a:cs typeface="Cooper" pitchFamily="18" charset="0"/>
              </a:rPr>
              <a:t>Chú giải</a:t>
            </a:r>
            <a:endParaRPr sz="4400" dirty="0">
              <a:latin typeface="+mj-lt"/>
              <a:ea typeface="Cooper" pitchFamily="18" charset="0"/>
              <a:cs typeface="Cooper" pitchFamily="18" charset="0"/>
            </a:endParaRPr>
          </a:p>
        </p:txBody>
      </p:sp>
      <p:grpSp>
        <p:nvGrpSpPr>
          <p:cNvPr id="42" name="Google Shape;300;p37"/>
          <p:cNvGrpSpPr/>
          <p:nvPr/>
        </p:nvGrpSpPr>
        <p:grpSpPr>
          <a:xfrm>
            <a:off x="4535934" y="1088612"/>
            <a:ext cx="611754" cy="643200"/>
            <a:chOff x="1183375" y="2536600"/>
            <a:chExt cx="1060600" cy="1114925"/>
          </a:xfrm>
        </p:grpSpPr>
        <p:sp>
          <p:nvSpPr>
            <p:cNvPr id="43"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4"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5"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6"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7"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8"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49"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0"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1"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2"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3"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grpSp>
      <p:grpSp>
        <p:nvGrpSpPr>
          <p:cNvPr id="54" name="Google Shape;312;p37"/>
          <p:cNvGrpSpPr/>
          <p:nvPr/>
        </p:nvGrpSpPr>
        <p:grpSpPr>
          <a:xfrm>
            <a:off x="4562426" y="2463761"/>
            <a:ext cx="679839" cy="489887"/>
            <a:chOff x="5310875" y="337375"/>
            <a:chExt cx="916225" cy="660225"/>
          </a:xfrm>
        </p:grpSpPr>
        <p:sp>
          <p:nvSpPr>
            <p:cNvPr id="55" name="Google Shape;313;p37"/>
            <p:cNvSpPr/>
            <p:nvPr/>
          </p:nvSpPr>
          <p:spPr>
            <a:xfrm>
              <a:off x="5310875" y="337375"/>
              <a:ext cx="916225" cy="660225"/>
            </a:xfrm>
            <a:custGeom>
              <a:avLst/>
              <a:gdLst/>
              <a:ahLst/>
              <a:cxnLst/>
              <a:rect l="l" t="t" r="r" b="b"/>
              <a:pathLst>
                <a:path w="36649" h="26409" extrusionOk="0">
                  <a:moveTo>
                    <a:pt x="22990" y="1502"/>
                  </a:moveTo>
                  <a:cubicBezTo>
                    <a:pt x="24636" y="1502"/>
                    <a:pt x="26251" y="1775"/>
                    <a:pt x="27734" y="2504"/>
                  </a:cubicBezTo>
                  <a:cubicBezTo>
                    <a:pt x="34704" y="5931"/>
                    <a:pt x="35360" y="15588"/>
                    <a:pt x="28935" y="19943"/>
                  </a:cubicBezTo>
                  <a:cubicBezTo>
                    <a:pt x="28675" y="20118"/>
                    <a:pt x="28439" y="20497"/>
                    <a:pt x="28574" y="20826"/>
                  </a:cubicBezTo>
                  <a:cubicBezTo>
                    <a:pt x="29254" y="22480"/>
                    <a:pt x="30274" y="23815"/>
                    <a:pt x="31605" y="24830"/>
                  </a:cubicBezTo>
                  <a:cubicBezTo>
                    <a:pt x="29557" y="24651"/>
                    <a:pt x="27668" y="23543"/>
                    <a:pt x="26518" y="21715"/>
                  </a:cubicBezTo>
                  <a:cubicBezTo>
                    <a:pt x="26364" y="21470"/>
                    <a:pt x="26128" y="21352"/>
                    <a:pt x="25885" y="21352"/>
                  </a:cubicBezTo>
                  <a:cubicBezTo>
                    <a:pt x="25695" y="21352"/>
                    <a:pt x="25502" y="21424"/>
                    <a:pt x="25338" y="21563"/>
                  </a:cubicBezTo>
                  <a:cubicBezTo>
                    <a:pt x="22839" y="23686"/>
                    <a:pt x="19493" y="24773"/>
                    <a:pt x="16164" y="24773"/>
                  </a:cubicBezTo>
                  <a:cubicBezTo>
                    <a:pt x="11835" y="24773"/>
                    <a:pt x="7535" y="22936"/>
                    <a:pt x="5160" y="19152"/>
                  </a:cubicBezTo>
                  <a:cubicBezTo>
                    <a:pt x="2622" y="15107"/>
                    <a:pt x="4899" y="10120"/>
                    <a:pt x="7851" y="6959"/>
                  </a:cubicBezTo>
                  <a:cubicBezTo>
                    <a:pt x="8283" y="6499"/>
                    <a:pt x="8743" y="6066"/>
                    <a:pt x="9230" y="5662"/>
                  </a:cubicBezTo>
                  <a:cubicBezTo>
                    <a:pt x="11347" y="4267"/>
                    <a:pt x="13707" y="3260"/>
                    <a:pt x="16182" y="2604"/>
                  </a:cubicBezTo>
                  <a:cubicBezTo>
                    <a:pt x="18320" y="2038"/>
                    <a:pt x="20684" y="1502"/>
                    <a:pt x="22990" y="1502"/>
                  </a:cubicBezTo>
                  <a:close/>
                  <a:moveTo>
                    <a:pt x="22921" y="0"/>
                  </a:moveTo>
                  <a:cubicBezTo>
                    <a:pt x="20883" y="0"/>
                    <a:pt x="18812" y="363"/>
                    <a:pt x="16843" y="849"/>
                  </a:cubicBezTo>
                  <a:cubicBezTo>
                    <a:pt x="15554" y="1167"/>
                    <a:pt x="14293" y="1584"/>
                    <a:pt x="13082" y="2104"/>
                  </a:cubicBezTo>
                  <a:cubicBezTo>
                    <a:pt x="6225" y="4767"/>
                    <a:pt x="1" y="12892"/>
                    <a:pt x="3814" y="19616"/>
                  </a:cubicBezTo>
                  <a:cubicBezTo>
                    <a:pt x="6346" y="24082"/>
                    <a:pt x="11197" y="26196"/>
                    <a:pt x="16102" y="26196"/>
                  </a:cubicBezTo>
                  <a:cubicBezTo>
                    <a:pt x="19536" y="26196"/>
                    <a:pt x="22996" y="25160"/>
                    <a:pt x="25706" y="23169"/>
                  </a:cubicBezTo>
                  <a:cubicBezTo>
                    <a:pt x="27286" y="25232"/>
                    <a:pt x="29698" y="26409"/>
                    <a:pt x="32242" y="26409"/>
                  </a:cubicBezTo>
                  <a:cubicBezTo>
                    <a:pt x="32931" y="26409"/>
                    <a:pt x="33630" y="26323"/>
                    <a:pt x="34324" y="26144"/>
                  </a:cubicBezTo>
                  <a:cubicBezTo>
                    <a:pt x="35137" y="25935"/>
                    <a:pt x="34984" y="24910"/>
                    <a:pt x="34324" y="24641"/>
                  </a:cubicBezTo>
                  <a:cubicBezTo>
                    <a:pt x="32541" y="23914"/>
                    <a:pt x="31137" y="22589"/>
                    <a:pt x="30302" y="20875"/>
                  </a:cubicBezTo>
                  <a:cubicBezTo>
                    <a:pt x="36648" y="16007"/>
                    <a:pt x="36480" y="6187"/>
                    <a:pt x="29567" y="1774"/>
                  </a:cubicBezTo>
                  <a:cubicBezTo>
                    <a:pt x="27529" y="473"/>
                    <a:pt x="25246" y="0"/>
                    <a:pt x="229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6" name="Google Shape;314;p37"/>
            <p:cNvSpPr/>
            <p:nvPr/>
          </p:nvSpPr>
          <p:spPr>
            <a:xfrm>
              <a:off x="5603850" y="729950"/>
              <a:ext cx="44325" cy="37875"/>
            </a:xfrm>
            <a:custGeom>
              <a:avLst/>
              <a:gdLst/>
              <a:ahLst/>
              <a:cxnLst/>
              <a:rect l="l" t="t" r="r" b="b"/>
              <a:pathLst>
                <a:path w="1773" h="1515" extrusionOk="0">
                  <a:moveTo>
                    <a:pt x="894" y="0"/>
                  </a:moveTo>
                  <a:cubicBezTo>
                    <a:pt x="405" y="0"/>
                    <a:pt x="1" y="547"/>
                    <a:pt x="280" y="1044"/>
                  </a:cubicBezTo>
                  <a:cubicBezTo>
                    <a:pt x="405" y="1267"/>
                    <a:pt x="569" y="1455"/>
                    <a:pt x="836" y="1501"/>
                  </a:cubicBezTo>
                  <a:cubicBezTo>
                    <a:pt x="890" y="1510"/>
                    <a:pt x="942" y="1514"/>
                    <a:pt x="992" y="1514"/>
                  </a:cubicBezTo>
                  <a:cubicBezTo>
                    <a:pt x="1457" y="1514"/>
                    <a:pt x="1772" y="1142"/>
                    <a:pt x="1689" y="648"/>
                  </a:cubicBezTo>
                  <a:cubicBezTo>
                    <a:pt x="1644" y="385"/>
                    <a:pt x="1454" y="215"/>
                    <a:pt x="1232" y="91"/>
                  </a:cubicBezTo>
                  <a:cubicBezTo>
                    <a:pt x="1120" y="28"/>
                    <a:pt x="1004" y="0"/>
                    <a:pt x="8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7" name="Google Shape;315;p37"/>
            <p:cNvSpPr/>
            <p:nvPr/>
          </p:nvSpPr>
          <p:spPr>
            <a:xfrm>
              <a:off x="5700025" y="697375"/>
              <a:ext cx="60225" cy="53675"/>
            </a:xfrm>
            <a:custGeom>
              <a:avLst/>
              <a:gdLst/>
              <a:ahLst/>
              <a:cxnLst/>
              <a:rect l="l" t="t" r="r" b="b"/>
              <a:pathLst>
                <a:path w="2409" h="2147" extrusionOk="0">
                  <a:moveTo>
                    <a:pt x="1180" y="1"/>
                  </a:moveTo>
                  <a:cubicBezTo>
                    <a:pt x="1097" y="1"/>
                    <a:pt x="1013" y="11"/>
                    <a:pt x="927" y="34"/>
                  </a:cubicBezTo>
                  <a:cubicBezTo>
                    <a:pt x="386" y="183"/>
                    <a:pt x="0" y="802"/>
                    <a:pt x="178" y="1352"/>
                  </a:cubicBezTo>
                  <a:cubicBezTo>
                    <a:pt x="321" y="1795"/>
                    <a:pt x="742" y="2147"/>
                    <a:pt x="1208" y="2147"/>
                  </a:cubicBezTo>
                  <a:cubicBezTo>
                    <a:pt x="1303" y="2147"/>
                    <a:pt x="1399" y="2132"/>
                    <a:pt x="1495" y="2101"/>
                  </a:cubicBezTo>
                  <a:cubicBezTo>
                    <a:pt x="2043" y="1923"/>
                    <a:pt x="2408" y="1365"/>
                    <a:pt x="2244" y="783"/>
                  </a:cubicBezTo>
                  <a:cubicBezTo>
                    <a:pt x="2231" y="741"/>
                    <a:pt x="2219" y="700"/>
                    <a:pt x="2209" y="658"/>
                  </a:cubicBezTo>
                  <a:cubicBezTo>
                    <a:pt x="2137" y="379"/>
                    <a:pt x="1900" y="141"/>
                    <a:pt x="1621" y="69"/>
                  </a:cubicBezTo>
                  <a:cubicBezTo>
                    <a:pt x="1473" y="32"/>
                    <a:pt x="1328" y="1"/>
                    <a:pt x="1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8" name="Google Shape;316;p37"/>
            <p:cNvSpPr/>
            <p:nvPr/>
          </p:nvSpPr>
          <p:spPr>
            <a:xfrm>
              <a:off x="5785025" y="670025"/>
              <a:ext cx="64550" cy="50050"/>
            </a:xfrm>
            <a:custGeom>
              <a:avLst/>
              <a:gdLst/>
              <a:ahLst/>
              <a:cxnLst/>
              <a:rect l="l" t="t" r="r" b="b"/>
              <a:pathLst>
                <a:path w="2582" h="2002" extrusionOk="0">
                  <a:moveTo>
                    <a:pt x="1291" y="1"/>
                  </a:moveTo>
                  <a:cubicBezTo>
                    <a:pt x="3" y="1"/>
                    <a:pt x="1" y="2002"/>
                    <a:pt x="1291" y="2002"/>
                  </a:cubicBezTo>
                  <a:cubicBezTo>
                    <a:pt x="2579" y="2002"/>
                    <a:pt x="2581" y="1"/>
                    <a:pt x="1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sp>
          <p:nvSpPr>
            <p:cNvPr id="59" name="Google Shape;317;p37"/>
            <p:cNvSpPr/>
            <p:nvPr/>
          </p:nvSpPr>
          <p:spPr>
            <a:xfrm>
              <a:off x="5887850" y="638500"/>
              <a:ext cx="56125" cy="43525"/>
            </a:xfrm>
            <a:custGeom>
              <a:avLst/>
              <a:gdLst/>
              <a:ahLst/>
              <a:cxnLst/>
              <a:rect l="l" t="t" r="r" b="b"/>
              <a:pathLst>
                <a:path w="2245" h="1741" extrusionOk="0">
                  <a:moveTo>
                    <a:pt x="1123" y="1"/>
                  </a:moveTo>
                  <a:cubicBezTo>
                    <a:pt x="0" y="1"/>
                    <a:pt x="0" y="1741"/>
                    <a:pt x="1123" y="1741"/>
                  </a:cubicBezTo>
                  <a:cubicBezTo>
                    <a:pt x="2242" y="1741"/>
                    <a:pt x="2244" y="1"/>
                    <a:pt x="11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mj-lt"/>
                <a:cs typeface="Arial"/>
                <a:sym typeface="Arial"/>
              </a:endParaRPr>
            </a:p>
          </p:txBody>
        </p:sp>
      </p:grpSp>
      <p:grpSp>
        <p:nvGrpSpPr>
          <p:cNvPr id="64" name="Google Shape;344;p39"/>
          <p:cNvGrpSpPr/>
          <p:nvPr/>
        </p:nvGrpSpPr>
        <p:grpSpPr>
          <a:xfrm>
            <a:off x="672459" y="1036787"/>
            <a:ext cx="3924713" cy="3347599"/>
            <a:chOff x="-546505" y="1306147"/>
            <a:chExt cx="2007794" cy="2015218"/>
          </a:xfrm>
        </p:grpSpPr>
        <p:sp>
          <p:nvSpPr>
            <p:cNvPr id="65" name="Google Shape;345;p39"/>
            <p:cNvSpPr/>
            <p:nvPr/>
          </p:nvSpPr>
          <p:spPr>
            <a:xfrm>
              <a:off x="-160186" y="169989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6" name="Google Shape;346;p39"/>
            <p:cNvSpPr/>
            <p:nvPr/>
          </p:nvSpPr>
          <p:spPr>
            <a:xfrm>
              <a:off x="-179803" y="1586145"/>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tx2"/>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7" name="Google Shape;347;p39"/>
            <p:cNvSpPr/>
            <p:nvPr/>
          </p:nvSpPr>
          <p:spPr>
            <a:xfrm>
              <a:off x="-546505" y="1306147"/>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bg2">
                <a:lumMod val="60000"/>
                <a:lumOff val="40000"/>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grpSp>
      <p:grpSp>
        <p:nvGrpSpPr>
          <p:cNvPr id="69" name="Google Shape;300;p37"/>
          <p:cNvGrpSpPr/>
          <p:nvPr/>
        </p:nvGrpSpPr>
        <p:grpSpPr>
          <a:xfrm>
            <a:off x="2241741" y="2004660"/>
            <a:ext cx="1329384" cy="1485817"/>
            <a:chOff x="1183375" y="2536600"/>
            <a:chExt cx="1060600" cy="1114925"/>
          </a:xfrm>
          <a:solidFill>
            <a:schemeClr val="accent6">
              <a:lumMod val="50000"/>
            </a:schemeClr>
          </a:solidFill>
        </p:grpSpPr>
        <p:sp>
          <p:nvSpPr>
            <p:cNvPr id="70" name="Google Shape;301;p37"/>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1" name="Google Shape;302;p37"/>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2" name="Google Shape;303;p37"/>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3" name="Google Shape;304;p37"/>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4" name="Google Shape;305;p37"/>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5" name="Google Shape;306;p37"/>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6" name="Google Shape;307;p37"/>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7" name="Google Shape;308;p37"/>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8" name="Google Shape;309;p37"/>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79" name="Google Shape;310;p37"/>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80" name="Google Shape;311;p37"/>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grpSp>
      <p:pic>
        <p:nvPicPr>
          <p:cNvPr id="81" name="Picture 2" descr="C:\Users\HP\Downloads\272322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52" b="89815" l="102" r="99183">
                        <a14:foregroundMark x1="25128" y1="34630" x2="26966" y2="37407"/>
                        <a14:foregroundMark x1="27988" y1="39815" x2="30644" y2="45370"/>
                        <a14:foregroundMark x1="26149" y1="38519" x2="25128" y2="45370"/>
                        <a14:foregroundMark x1="32074" y1="44444" x2="39224" y2="42963"/>
                        <a14:foregroundMark x1="51379" y1="52222" x2="58121" y2="51296"/>
                        <a14:foregroundMark x1="54035" y1="60370" x2="59142" y2="64074"/>
                        <a14:foregroundMark x1="57916" y1="35926" x2="63636" y2="35741"/>
                        <a14:foregroundMark x1="43105" y1="44074" x2="45352" y2="47037"/>
                        <a14:foregroundMark x1="1226" y1="73704" x2="7150" y2="73519"/>
                        <a14:foregroundMark x1="7559" y1="76481" x2="19408" y2="79815"/>
                      </a14:backgroundRemoval>
                    </a14:imgEffect>
                  </a14:imgLayer>
                </a14:imgProps>
              </a:ext>
              <a:ext uri="{28A0092B-C50C-407E-A947-70E740481C1C}">
                <a14:useLocalDpi xmlns:a14="http://schemas.microsoft.com/office/drawing/2010/main" val="0"/>
              </a:ext>
            </a:extLst>
          </a:blip>
          <a:srcRect/>
          <a:stretch>
            <a:fillRect/>
          </a:stretch>
        </p:blipFill>
        <p:spPr bwMode="auto">
          <a:xfrm>
            <a:off x="448985" y="2956150"/>
            <a:ext cx="2288061" cy="2271135"/>
          </a:xfrm>
          <a:prstGeom prst="rect">
            <a:avLst/>
          </a:prstGeom>
          <a:noFill/>
          <a:extLst>
            <a:ext uri="{909E8E84-426E-40DD-AFC4-6F175D3DCCD1}">
              <a14:hiddenFill xmlns:a14="http://schemas.microsoft.com/office/drawing/2010/main">
                <a:solidFill>
                  <a:srgbClr val="FFFFFF"/>
                </a:solidFill>
              </a14:hiddenFill>
            </a:ext>
          </a:extLst>
        </p:spPr>
      </p:pic>
      <p:sp>
        <p:nvSpPr>
          <p:cNvPr id="61" name="Google Shape;296;p37"/>
          <p:cNvSpPr txBox="1">
            <a:spLocks/>
          </p:cNvSpPr>
          <p:nvPr/>
        </p:nvSpPr>
        <p:spPr>
          <a:xfrm>
            <a:off x="5339247" y="1841887"/>
            <a:ext cx="2442256" cy="64786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r>
              <a:rPr lang="en-US" sz="2800" dirty="0" err="1" smtClean="0">
                <a:solidFill>
                  <a:srgbClr val="C00000"/>
                </a:solidFill>
                <a:latin typeface="+mj-lt"/>
                <a:cs typeface="Arial" pitchFamily="34" charset="0"/>
              </a:rPr>
              <a:t>bom</a:t>
            </a:r>
            <a:r>
              <a:rPr lang="en-US" sz="2800" dirty="0" smtClean="0">
                <a:solidFill>
                  <a:srgbClr val="C00000"/>
                </a:solidFill>
                <a:latin typeface="+mj-lt"/>
                <a:cs typeface="Arial" pitchFamily="34" charset="0"/>
              </a:rPr>
              <a:t>: </a:t>
            </a:r>
            <a:endParaRPr lang="en-US" sz="2800" dirty="0">
              <a:solidFill>
                <a:srgbClr val="C00000"/>
              </a:solidFill>
              <a:latin typeface="+mj-lt"/>
            </a:endParaRPr>
          </a:p>
        </p:txBody>
      </p:sp>
    </p:spTree>
    <p:extLst>
      <p:ext uri="{BB962C8B-B14F-4D97-AF65-F5344CB8AC3E}">
        <p14:creationId xmlns:p14="http://schemas.microsoft.com/office/powerpoint/2010/main" val="1912228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p:cTn id="7" dur="1000" fill="hold"/>
                                        <p:tgtEl>
                                          <p:spTgt spid="342"/>
                                        </p:tgtEl>
                                        <p:attrNameLst>
                                          <p:attrName>ppt_w</p:attrName>
                                        </p:attrNameLst>
                                      </p:cBhvr>
                                      <p:tavLst>
                                        <p:tav tm="0">
                                          <p:val>
                                            <p:fltVal val="0"/>
                                          </p:val>
                                        </p:tav>
                                        <p:tav tm="100000">
                                          <p:val>
                                            <p:strVal val="#ppt_w"/>
                                          </p:val>
                                        </p:tav>
                                      </p:tavLst>
                                    </p:anim>
                                    <p:anim calcmode="lin" valueType="num">
                                      <p:cBhvr>
                                        <p:cTn id="8" dur="1000" fill="hold"/>
                                        <p:tgtEl>
                                          <p:spTgt spid="342"/>
                                        </p:tgtEl>
                                        <p:attrNameLst>
                                          <p:attrName>ppt_h</p:attrName>
                                        </p:attrNameLst>
                                      </p:cBhvr>
                                      <p:tavLst>
                                        <p:tav tm="0">
                                          <p:val>
                                            <p:fltVal val="0"/>
                                          </p:val>
                                        </p:tav>
                                        <p:tav tm="100000">
                                          <p:val>
                                            <p:strVal val="#ppt_h"/>
                                          </p:val>
                                        </p:tav>
                                      </p:tavLst>
                                    </p:anim>
                                    <p:anim calcmode="lin" valueType="num">
                                      <p:cBhvr>
                                        <p:cTn id="9" dur="1000" fill="hold"/>
                                        <p:tgtEl>
                                          <p:spTgt spid="342"/>
                                        </p:tgtEl>
                                        <p:attrNameLst>
                                          <p:attrName>style.rotation</p:attrName>
                                        </p:attrNameLst>
                                      </p:cBhvr>
                                      <p:tavLst>
                                        <p:tav tm="0">
                                          <p:val>
                                            <p:fltVal val="90"/>
                                          </p:val>
                                        </p:tav>
                                        <p:tav tm="100000">
                                          <p:val>
                                            <p:fltVal val="0"/>
                                          </p:val>
                                        </p:tav>
                                      </p:tavLst>
                                    </p:anim>
                                    <p:animEffect transition="in" filter="fade">
                                      <p:cBhvr>
                                        <p:cTn id="10" dur="1000"/>
                                        <p:tgtEl>
                                          <p:spTgt spid="3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circle(in)">
                                      <p:cBhvr>
                                        <p:cTn id="26" dur="20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wheel(1)">
                                      <p:cBhvr>
                                        <p:cTn id="31" dur="2000"/>
                                        <p:tgtEl>
                                          <p:spTgt spid="3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build="p"/>
      <p:bldP spid="38" grpId="0"/>
      <p:bldP spid="39" grpId="0" build="p"/>
      <p:bldP spid="342"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64" name="Google Shape;344;p39"/>
          <p:cNvGrpSpPr/>
          <p:nvPr/>
        </p:nvGrpSpPr>
        <p:grpSpPr>
          <a:xfrm>
            <a:off x="381000" y="995170"/>
            <a:ext cx="3924713" cy="3347599"/>
            <a:chOff x="-546505" y="1306147"/>
            <a:chExt cx="2007794" cy="2015218"/>
          </a:xfrm>
        </p:grpSpPr>
        <p:sp>
          <p:nvSpPr>
            <p:cNvPr id="65" name="Google Shape;345;p39"/>
            <p:cNvSpPr/>
            <p:nvPr/>
          </p:nvSpPr>
          <p:spPr>
            <a:xfrm>
              <a:off x="-160186" y="169989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6" name="Google Shape;346;p39"/>
            <p:cNvSpPr/>
            <p:nvPr/>
          </p:nvSpPr>
          <p:spPr>
            <a:xfrm>
              <a:off x="-179803" y="1586145"/>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tx2"/>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7" name="Google Shape;347;p39"/>
            <p:cNvSpPr/>
            <p:nvPr/>
          </p:nvSpPr>
          <p:spPr>
            <a:xfrm>
              <a:off x="-546505" y="1306147"/>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bg2">
                <a:lumMod val="60000"/>
                <a:lumOff val="40000"/>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grpSp>
      <p:pic>
        <p:nvPicPr>
          <p:cNvPr id="81" name="Picture 2" descr="C:\Users\HP\Downloads\272322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52" b="89815" l="102" r="99183">
                        <a14:foregroundMark x1="25128" y1="34630" x2="26966" y2="37407"/>
                        <a14:foregroundMark x1="27988" y1="39815" x2="30644" y2="45370"/>
                        <a14:foregroundMark x1="26149" y1="38519" x2="25128" y2="45370"/>
                        <a14:foregroundMark x1="32074" y1="44444" x2="39224" y2="42963"/>
                        <a14:foregroundMark x1="51379" y1="52222" x2="58121" y2="51296"/>
                        <a14:foregroundMark x1="54035" y1="60370" x2="59142" y2="64074"/>
                        <a14:foregroundMark x1="57916" y1="35926" x2="63636" y2="35741"/>
                        <a14:foregroundMark x1="43105" y1="44074" x2="45352" y2="47037"/>
                        <a14:foregroundMark x1="1226" y1="73704" x2="7150" y2="73519"/>
                        <a14:foregroundMark x1="7559" y1="76481" x2="19408" y2="79815"/>
                      </a14:backgroundRemoval>
                    </a14:imgEffect>
                  </a14:imgLayer>
                </a14:imgProps>
              </a:ext>
              <a:ext uri="{28A0092B-C50C-407E-A947-70E740481C1C}">
                <a14:useLocalDpi xmlns:a14="http://schemas.microsoft.com/office/drawing/2010/main" val="0"/>
              </a:ext>
            </a:extLst>
          </a:blip>
          <a:srcRect/>
          <a:stretch>
            <a:fillRect/>
          </a:stretch>
        </p:blipFill>
        <p:spPr bwMode="auto">
          <a:xfrm>
            <a:off x="448985" y="2956150"/>
            <a:ext cx="2288061" cy="2271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441211">
            <a:off x="809609" y="1190012"/>
            <a:ext cx="12779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mj-lt"/>
                <a:ea typeface="Cooper" pitchFamily="18" charset="0"/>
                <a:cs typeface="Cooper" pitchFamily="18" charset="0"/>
                <a:sym typeface="Arial"/>
              </a:rPr>
              <a:t>Câu</a:t>
            </a:r>
            <a:r>
              <a:rPr kumimoji="0" lang="en-US" sz="3200" b="0" i="0" u="none" strike="noStrike" kern="0" cap="none" spc="0" normalizeH="0" baseline="0" noProof="0" dirty="0">
                <a:ln>
                  <a:noFill/>
                </a:ln>
                <a:solidFill>
                  <a:srgbClr val="000000"/>
                </a:solidFill>
                <a:effectLst/>
                <a:uLnTx/>
                <a:uFillTx/>
                <a:latin typeface="+mj-lt"/>
                <a:ea typeface="Cooper" pitchFamily="18" charset="0"/>
                <a:cs typeface="Cooper" pitchFamily="18" charset="0"/>
                <a:sym typeface="Arial"/>
              </a:rPr>
              <a:t> 1</a:t>
            </a:r>
          </a:p>
        </p:txBody>
      </p:sp>
      <p:sp>
        <p:nvSpPr>
          <p:cNvPr id="10" name="Rectangle 9"/>
          <p:cNvSpPr/>
          <p:nvPr/>
        </p:nvSpPr>
        <p:spPr>
          <a:xfrm rot="303543">
            <a:off x="1310152" y="2115677"/>
            <a:ext cx="2821563" cy="1015663"/>
          </a:xfrm>
          <a:prstGeom prst="rect">
            <a:avLst/>
          </a:prstGeom>
        </p:spPr>
        <p:txBody>
          <a:bodyPr wrap="square">
            <a:spAutoFit/>
          </a:bodyPr>
          <a:lstStyle/>
          <a:p>
            <a:pPr lvl="0" algn="just" eaLnBrk="0" fontAlgn="base" hangingPunct="0">
              <a:spcBef>
                <a:spcPct val="50000"/>
              </a:spcBef>
              <a:spcAft>
                <a:spcPct val="0"/>
              </a:spcAft>
              <a:defRPr/>
            </a:pPr>
            <a:r>
              <a:rPr lang="vi-VN" sz="2000" b="1">
                <a:solidFill>
                  <a:prstClr val="black"/>
                </a:solidFill>
                <a:latin typeface="+mj-lt"/>
                <a:cs typeface="Arial" pitchFamily="34" charset="0"/>
              </a:rPr>
              <a:t>Vì sao Nguyễn Bá Ngọc và các bạn phải đi học trong cảnh sơ tán?</a:t>
            </a:r>
            <a:endParaRPr lang="vi-VN" sz="2000" b="1" dirty="0" err="1">
              <a:solidFill>
                <a:prstClr val="black"/>
              </a:solidFill>
              <a:latin typeface="+mj-lt"/>
              <a:cs typeface="Arial" pitchFamily="34" charset="0"/>
            </a:endParaRPr>
          </a:p>
        </p:txBody>
      </p:sp>
      <p:pic>
        <p:nvPicPr>
          <p:cNvPr id="62" name="Google Shape;366;p40"/>
          <p:cNvPicPr preferRelativeResize="0"/>
          <p:nvPr/>
        </p:nvPicPr>
        <p:blipFill>
          <a:blip r:embed="rId5">
            <a:alphaModFix/>
          </a:blip>
          <a:stretch>
            <a:fillRect/>
          </a:stretch>
        </p:blipFill>
        <p:spPr>
          <a:xfrm rot="-695465">
            <a:off x="4804553" y="249508"/>
            <a:ext cx="3720871" cy="4259449"/>
          </a:xfrm>
          <a:prstGeom prst="rect">
            <a:avLst/>
          </a:prstGeom>
          <a:noFill/>
          <a:ln>
            <a:noFill/>
          </a:ln>
          <a:effectLst>
            <a:outerShdw blurRad="100013" dist="47625" dir="1800000" algn="bl" rotWithShape="0">
              <a:srgbClr val="000000">
                <a:alpha val="44000"/>
              </a:srgbClr>
            </a:outerShdw>
          </a:effectLst>
        </p:spPr>
      </p:pic>
      <p:pic>
        <p:nvPicPr>
          <p:cNvPr id="63" name="Google Shape;378;p40"/>
          <p:cNvPicPr preferRelativeResize="0"/>
          <p:nvPr/>
        </p:nvPicPr>
        <p:blipFill>
          <a:blip r:embed="rId6">
            <a:alphaModFix amt="78000"/>
          </a:blip>
          <a:stretch>
            <a:fillRect/>
          </a:stretch>
        </p:blipFill>
        <p:spPr>
          <a:xfrm rot="9981090" flipH="1">
            <a:off x="4154251" y="3024504"/>
            <a:ext cx="900949" cy="663440"/>
          </a:xfrm>
          <a:prstGeom prst="rect">
            <a:avLst/>
          </a:prstGeom>
          <a:noFill/>
          <a:ln>
            <a:noFill/>
          </a:ln>
        </p:spPr>
      </p:pic>
      <p:sp>
        <p:nvSpPr>
          <p:cNvPr id="11" name="Rectangle 10"/>
          <p:cNvSpPr/>
          <p:nvPr/>
        </p:nvSpPr>
        <p:spPr>
          <a:xfrm rot="20868022">
            <a:off x="5251023" y="1468435"/>
            <a:ext cx="3122067" cy="2677656"/>
          </a:xfrm>
          <a:prstGeom prst="rect">
            <a:avLst/>
          </a:prstGeom>
        </p:spPr>
        <p:txBody>
          <a:bodyPr wrap="square">
            <a:spAutoFit/>
          </a:bodyPr>
          <a:lstStyle/>
          <a:p>
            <a:pPr lvl="0" algn="just" eaLnBrk="0" fontAlgn="base" hangingPunct="0">
              <a:spcBef>
                <a:spcPct val="50000"/>
              </a:spcBef>
              <a:spcAft>
                <a:spcPct val="0"/>
              </a:spcAft>
              <a:defRPr/>
            </a:pPr>
            <a:r>
              <a:rPr lang="vi-VN" sz="2400" b="1">
                <a:latin typeface="+mj-lt"/>
                <a:cs typeface="Arial" pitchFamily="34" charset="0"/>
              </a:rPr>
              <a:t>Nguyễn Bá </a:t>
            </a:r>
            <a:r>
              <a:rPr lang="en-US" sz="2400" b="1">
                <a:latin typeface="+mj-lt"/>
                <a:cs typeface="Arial" pitchFamily="34" charset="0"/>
              </a:rPr>
              <a:t>Ng</a:t>
            </a:r>
            <a:r>
              <a:rPr lang="vi-VN" sz="2400" b="1">
                <a:latin typeface="+mj-lt"/>
                <a:cs typeface="Arial" pitchFamily="34" charset="0"/>
              </a:rPr>
              <a:t>ọc và các bạn phải học trong cảnh sơ tán vì chiến tranh</a:t>
            </a:r>
            <a:r>
              <a:rPr lang="en-US" sz="2400" b="1">
                <a:latin typeface="+mj-lt"/>
                <a:cs typeface="Arial" pitchFamily="34" charset="0"/>
              </a:rPr>
              <a:t> </a:t>
            </a:r>
            <a:r>
              <a:rPr lang="vi-VN" sz="2400" b="1">
                <a:latin typeface="+mj-lt"/>
                <a:cs typeface="Arial" pitchFamily="34" charset="0"/>
              </a:rPr>
              <a:t>diễn ra ác liệt</a:t>
            </a:r>
            <a:r>
              <a:rPr lang="en-US" sz="2400" b="1">
                <a:latin typeface="+mj-lt"/>
                <a:cs typeface="Arial" pitchFamily="34" charset="0"/>
              </a:rPr>
              <a:t>, </a:t>
            </a:r>
            <a:r>
              <a:rPr lang="en-US" sz="2400" b="1">
                <a:latin typeface="Times New Roman" panose="02020603050405020304" pitchFamily="18" charset="0"/>
                <a:ea typeface="Times" panose="020B0500000000000000" pitchFamily="34" charset="0"/>
                <a:cs typeface="Times New Roman" panose="02020603050405020304" pitchFamily="18" charset="0"/>
              </a:rPr>
              <a:t>máy bay địch ném bom, bắn phá quê hương của Ngọc</a:t>
            </a:r>
            <a:r>
              <a:rPr lang="vi-VN" sz="2400" b="1">
                <a:latin typeface="Times New Roman" panose="02020603050405020304" pitchFamily="18" charset="0"/>
                <a:ea typeface="Times" panose="020B0500000000000000" pitchFamily="34" charset="0"/>
                <a:cs typeface="Times New Roman" panose="02020603050405020304" pitchFamily="18" charset="0"/>
              </a:rPr>
              <a:t>.</a:t>
            </a:r>
            <a:endPar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429694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211" name="Google Shape;211;p32"/>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 name="Title 2">
            <a:extLst>
              <a:ext uri="{FF2B5EF4-FFF2-40B4-BE49-F238E27FC236}">
                <a16:creationId xmlns:a16="http://schemas.microsoft.com/office/drawing/2014/main" id="{036627DC-FD06-43DC-A350-927D8C76A73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6094CEF-92B7-4740-B25D-776F2918B996}"/>
              </a:ext>
            </a:extLst>
          </p:cNvPr>
          <p:cNvPicPr>
            <a:picLocks noChangeAspect="1"/>
          </p:cNvPicPr>
          <p:nvPr/>
        </p:nvPicPr>
        <p:blipFill>
          <a:blip r:embed="rId6"/>
          <a:stretch>
            <a:fillRect/>
          </a:stretch>
        </p:blipFill>
        <p:spPr>
          <a:xfrm>
            <a:off x="2042688" y="2460830"/>
            <a:ext cx="5401524" cy="145707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64" name="Google Shape;344;p39"/>
          <p:cNvGrpSpPr/>
          <p:nvPr/>
        </p:nvGrpSpPr>
        <p:grpSpPr>
          <a:xfrm>
            <a:off x="313902" y="542615"/>
            <a:ext cx="3991811" cy="3800154"/>
            <a:chOff x="-580831" y="1033714"/>
            <a:chExt cx="2042120" cy="2287651"/>
          </a:xfrm>
        </p:grpSpPr>
        <p:sp>
          <p:nvSpPr>
            <p:cNvPr id="65" name="Google Shape;345;p39"/>
            <p:cNvSpPr/>
            <p:nvPr/>
          </p:nvSpPr>
          <p:spPr>
            <a:xfrm>
              <a:off x="-160186" y="169989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6" name="Google Shape;346;p39"/>
            <p:cNvSpPr/>
            <p:nvPr/>
          </p:nvSpPr>
          <p:spPr>
            <a:xfrm>
              <a:off x="-179803" y="1586145"/>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tx2"/>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n-lt"/>
                <a:cs typeface="Arial"/>
                <a:sym typeface="Arial"/>
              </a:endParaRPr>
            </a:p>
          </p:txBody>
        </p:sp>
        <p:sp>
          <p:nvSpPr>
            <p:cNvPr id="67" name="Google Shape;347;p39"/>
            <p:cNvSpPr/>
            <p:nvPr/>
          </p:nvSpPr>
          <p:spPr>
            <a:xfrm>
              <a:off x="-580831" y="1033714"/>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bg2">
                <a:lumMod val="60000"/>
                <a:lumOff val="40000"/>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n-lt"/>
                <a:cs typeface="Arial"/>
                <a:sym typeface="Arial"/>
              </a:endParaRPr>
            </a:p>
          </p:txBody>
        </p:sp>
      </p:grpSp>
      <p:pic>
        <p:nvPicPr>
          <p:cNvPr id="81" name="Picture 2" descr="C:\Users\HP\Downloads\272322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52" b="89815" l="102" r="99183">
                        <a14:foregroundMark x1="25128" y1="34630" x2="26966" y2="37407"/>
                        <a14:foregroundMark x1="27988" y1="39815" x2="30644" y2="45370"/>
                        <a14:foregroundMark x1="26149" y1="38519" x2="25128" y2="45370"/>
                        <a14:foregroundMark x1="32074" y1="44444" x2="39224" y2="42963"/>
                        <a14:foregroundMark x1="51379" y1="52222" x2="58121" y2="51296"/>
                        <a14:foregroundMark x1="54035" y1="60370" x2="59142" y2="64074"/>
                        <a14:foregroundMark x1="57916" y1="35926" x2="63636" y2="35741"/>
                        <a14:foregroundMark x1="43105" y1="44074" x2="45352" y2="47037"/>
                        <a14:foregroundMark x1="1226" y1="73704" x2="7150" y2="73519"/>
                        <a14:foregroundMark x1="7559" y1="76481" x2="19408" y2="79815"/>
                      </a14:backgroundRemoval>
                    </a14:imgEffect>
                  </a14:imgLayer>
                </a14:imgProps>
              </a:ext>
              <a:ext uri="{28A0092B-C50C-407E-A947-70E740481C1C}">
                <a14:useLocalDpi xmlns:a14="http://schemas.microsoft.com/office/drawing/2010/main" val="0"/>
              </a:ext>
            </a:extLst>
          </a:blip>
          <a:srcRect/>
          <a:stretch>
            <a:fillRect/>
          </a:stretch>
        </p:blipFill>
        <p:spPr bwMode="auto">
          <a:xfrm>
            <a:off x="186341" y="3104771"/>
            <a:ext cx="2288061" cy="2271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441211">
            <a:off x="691413" y="803474"/>
            <a:ext cx="12779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mn-lt"/>
                <a:ea typeface="Cooper" pitchFamily="18" charset="0"/>
                <a:cs typeface="Cooper" pitchFamily="18" charset="0"/>
                <a:sym typeface="Arial"/>
              </a:rPr>
              <a:t>Câu</a:t>
            </a:r>
            <a:r>
              <a:rPr kumimoji="0" lang="en-US" sz="3200" b="0" i="0" u="none" strike="noStrike" kern="0" cap="none" spc="0" normalizeH="0" baseline="0" noProof="0" dirty="0">
                <a:ln>
                  <a:noFill/>
                </a:ln>
                <a:solidFill>
                  <a:srgbClr val="000000"/>
                </a:solidFill>
                <a:effectLst/>
                <a:uLnTx/>
                <a:uFillTx/>
                <a:latin typeface="+mn-lt"/>
                <a:ea typeface="Cooper" pitchFamily="18" charset="0"/>
                <a:cs typeface="Cooper" pitchFamily="18" charset="0"/>
                <a:sym typeface="Arial"/>
              </a:rPr>
              <a:t> 2</a:t>
            </a:r>
          </a:p>
        </p:txBody>
      </p:sp>
      <p:sp>
        <p:nvSpPr>
          <p:cNvPr id="10" name="Rectangle 9"/>
          <p:cNvSpPr/>
          <p:nvPr/>
        </p:nvSpPr>
        <p:spPr>
          <a:xfrm rot="367674">
            <a:off x="1170416" y="1689961"/>
            <a:ext cx="3045378" cy="2308324"/>
          </a:xfrm>
          <a:prstGeom prst="rect">
            <a:avLst/>
          </a:prstGeom>
        </p:spPr>
        <p:txBody>
          <a:bodyPr wrap="square">
            <a:spAutoFit/>
          </a:bodyPr>
          <a:lstStyle/>
          <a:p>
            <a:pPr lvl="0" algn="ctr" eaLnBrk="0" fontAlgn="base" hangingPunct="0">
              <a:spcBef>
                <a:spcPct val="50000"/>
              </a:spcBef>
              <a:spcAft>
                <a:spcPct val="0"/>
              </a:spcAft>
              <a:defRPr/>
            </a:pPr>
            <a:r>
              <a:rPr lang="en-US" sz="2400" b="1">
                <a:latin typeface="+mn-lt"/>
                <a:cs typeface="Arial" pitchFamily="34" charset="0"/>
              </a:rPr>
              <a:t>Nêu tóm tắt</a:t>
            </a:r>
            <a:r>
              <a:rPr lang="vi-VN" sz="2400" b="1">
                <a:latin typeface="+mn-lt"/>
                <a:cs typeface="Arial" pitchFamily="34" charset="0"/>
              </a:rPr>
              <a:t> những việc làm của Nguyễn Bá Ngọc khi nghe thấy tiếng khóc thét bên nhà hàng xóm.</a:t>
            </a:r>
            <a:endParaRPr lang="vi-VN" sz="2400" b="1" dirty="0">
              <a:latin typeface="+mn-lt"/>
              <a:cs typeface="Arial" pitchFamily="34" charset="0"/>
            </a:endParaRPr>
          </a:p>
        </p:txBody>
      </p:sp>
      <p:pic>
        <p:nvPicPr>
          <p:cNvPr id="62" name="Google Shape;366;p40"/>
          <p:cNvPicPr preferRelativeResize="0"/>
          <p:nvPr/>
        </p:nvPicPr>
        <p:blipFill>
          <a:blip r:embed="rId5">
            <a:alphaModFix/>
          </a:blip>
          <a:stretch>
            <a:fillRect/>
          </a:stretch>
        </p:blipFill>
        <p:spPr>
          <a:xfrm rot="-695465">
            <a:off x="4168307" y="-198549"/>
            <a:ext cx="4568572" cy="4950969"/>
          </a:xfrm>
          <a:prstGeom prst="rect">
            <a:avLst/>
          </a:prstGeom>
          <a:noFill/>
          <a:ln>
            <a:noFill/>
          </a:ln>
          <a:effectLst>
            <a:outerShdw blurRad="100013" dist="47625" dir="1800000" algn="bl" rotWithShape="0">
              <a:srgbClr val="000000">
                <a:alpha val="44000"/>
              </a:srgbClr>
            </a:outerShdw>
          </a:effectLst>
        </p:spPr>
      </p:pic>
      <p:pic>
        <p:nvPicPr>
          <p:cNvPr id="63" name="Google Shape;378;p40"/>
          <p:cNvPicPr preferRelativeResize="0"/>
          <p:nvPr/>
        </p:nvPicPr>
        <p:blipFill>
          <a:blip r:embed="rId6">
            <a:alphaModFix amt="78000"/>
          </a:blip>
          <a:stretch>
            <a:fillRect/>
          </a:stretch>
        </p:blipFill>
        <p:spPr>
          <a:xfrm rot="9981090" flipH="1">
            <a:off x="3758473" y="3048872"/>
            <a:ext cx="900949" cy="663440"/>
          </a:xfrm>
          <a:prstGeom prst="rect">
            <a:avLst/>
          </a:prstGeom>
          <a:noFill/>
          <a:ln>
            <a:noFill/>
          </a:ln>
        </p:spPr>
      </p:pic>
      <p:sp>
        <p:nvSpPr>
          <p:cNvPr id="11" name="Rectangle 10"/>
          <p:cNvSpPr/>
          <p:nvPr/>
        </p:nvSpPr>
        <p:spPr>
          <a:xfrm rot="20963497">
            <a:off x="4645920" y="704127"/>
            <a:ext cx="3842554" cy="3785652"/>
          </a:xfrm>
          <a:prstGeom prst="rect">
            <a:avLst/>
          </a:prstGeom>
        </p:spPr>
        <p:txBody>
          <a:bodyPr wrap="square">
            <a:spAutoFit/>
          </a:bodyPr>
          <a:lstStyle/>
          <a:p>
            <a:pPr lvl="0" algn="just" eaLnBrk="0" fontAlgn="base" hangingPunct="0">
              <a:spcBef>
                <a:spcPct val="50000"/>
              </a:spcBef>
              <a:spcAft>
                <a:spcPct val="0"/>
              </a:spcAft>
              <a:defRPr/>
            </a:pPr>
            <a:r>
              <a:rPr lang="vi-VN" sz="2000" b="1">
                <a:latin typeface="+mn-lt"/>
                <a:cs typeface="Arial" pitchFamily="34" charset="0"/>
              </a:rPr>
              <a:t>Ngọc nhào lên, chạy sang nhà Khương thì thấy bạn của mình đã chết vì trúng bom.</a:t>
            </a:r>
          </a:p>
          <a:p>
            <a:pPr lvl="0" algn="just" eaLnBrk="0" fontAlgn="base" hangingPunct="0">
              <a:spcBef>
                <a:spcPct val="50000"/>
              </a:spcBef>
              <a:spcAft>
                <a:spcPct val="0"/>
              </a:spcAft>
              <a:defRPr/>
            </a:pPr>
            <a:r>
              <a:rPr lang="vi-VN" sz="2000" b="1">
                <a:latin typeface="+mn-lt"/>
                <a:cs typeface="Arial" pitchFamily="34" charset="0"/>
              </a:rPr>
              <a:t>Các em của Khương đang kêu khóc. Không ngần ngừ, Ngọc ôm em Oong bé nhất đưa về hầm nhà mình trú ẩn.</a:t>
            </a:r>
          </a:p>
          <a:p>
            <a:pPr lvl="0" algn="just" eaLnBrk="0" fontAlgn="base" hangingPunct="0">
              <a:spcBef>
                <a:spcPct val="50000"/>
              </a:spcBef>
              <a:spcAft>
                <a:spcPct val="0"/>
              </a:spcAft>
              <a:defRPr/>
            </a:pPr>
            <a:r>
              <a:rPr lang="vi-VN" sz="2000" b="1">
                <a:latin typeface="+mn-lt"/>
                <a:cs typeface="Arial" pitchFamily="34" charset="0"/>
              </a:rPr>
              <a:t>Thấy bom đạn tiếp tục dội xuống, một lần nữa Ngọc vừa chui lên vừa bế , vừa dìu hai em Đơ, Toanh xuống hầm.</a:t>
            </a:r>
            <a:endParaRPr kumimoji="0" lang="en-US" sz="2000" b="1" i="0" u="none" strike="noStrike" kern="0" cap="none" spc="0" normalizeH="0" baseline="0" noProof="0" dirty="0">
              <a:ln>
                <a:noFill/>
              </a:ln>
              <a:solidFill>
                <a:srgbClr val="000000"/>
              </a:solidFill>
              <a:effectLst/>
              <a:uLnTx/>
              <a:uFillTx/>
              <a:latin typeface="+mn-lt"/>
              <a:cs typeface="Arial" pitchFamily="34" charset="0"/>
              <a:sym typeface="Arial"/>
            </a:endParaRPr>
          </a:p>
        </p:txBody>
      </p:sp>
    </p:spTree>
    <p:extLst>
      <p:ext uri="{BB962C8B-B14F-4D97-AF65-F5344CB8AC3E}">
        <p14:creationId xmlns:p14="http://schemas.microsoft.com/office/powerpoint/2010/main" val="162388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64" name="Google Shape;344;p39"/>
          <p:cNvGrpSpPr/>
          <p:nvPr/>
        </p:nvGrpSpPr>
        <p:grpSpPr>
          <a:xfrm>
            <a:off x="381000" y="995170"/>
            <a:ext cx="3924713" cy="3347599"/>
            <a:chOff x="-546505" y="1306147"/>
            <a:chExt cx="2007794" cy="2015218"/>
          </a:xfrm>
        </p:grpSpPr>
        <p:sp>
          <p:nvSpPr>
            <p:cNvPr id="65" name="Google Shape;345;p39"/>
            <p:cNvSpPr/>
            <p:nvPr/>
          </p:nvSpPr>
          <p:spPr>
            <a:xfrm>
              <a:off x="-160186" y="169989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6" name="Google Shape;346;p39"/>
            <p:cNvSpPr/>
            <p:nvPr/>
          </p:nvSpPr>
          <p:spPr>
            <a:xfrm>
              <a:off x="-179803" y="1586145"/>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tx2"/>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7" name="Google Shape;347;p39"/>
            <p:cNvSpPr/>
            <p:nvPr/>
          </p:nvSpPr>
          <p:spPr>
            <a:xfrm>
              <a:off x="-546505" y="1306147"/>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bg2">
                <a:lumMod val="60000"/>
                <a:lumOff val="40000"/>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grpSp>
      <p:pic>
        <p:nvPicPr>
          <p:cNvPr id="81" name="Picture 2" descr="C:\Users\HP\Downloads\272322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52" b="89815" l="102" r="99183">
                        <a14:foregroundMark x1="25128" y1="34630" x2="26966" y2="37407"/>
                        <a14:foregroundMark x1="27988" y1="39815" x2="30644" y2="45370"/>
                        <a14:foregroundMark x1="26149" y1="38519" x2="25128" y2="45370"/>
                        <a14:foregroundMark x1="32074" y1="44444" x2="39224" y2="42963"/>
                        <a14:foregroundMark x1="51379" y1="52222" x2="58121" y2="51296"/>
                        <a14:foregroundMark x1="54035" y1="60370" x2="59142" y2="64074"/>
                        <a14:foregroundMark x1="57916" y1="35926" x2="63636" y2="35741"/>
                        <a14:foregroundMark x1="43105" y1="44074" x2="45352" y2="47037"/>
                        <a14:foregroundMark x1="1226" y1="73704" x2="7150" y2="73519"/>
                        <a14:foregroundMark x1="7559" y1="76481" x2="19408" y2="79815"/>
                      </a14:backgroundRemoval>
                    </a14:imgEffect>
                  </a14:imgLayer>
                </a14:imgProps>
              </a:ext>
              <a:ext uri="{28A0092B-C50C-407E-A947-70E740481C1C}">
                <a14:useLocalDpi xmlns:a14="http://schemas.microsoft.com/office/drawing/2010/main" val="0"/>
              </a:ext>
            </a:extLst>
          </a:blip>
          <a:srcRect/>
          <a:stretch>
            <a:fillRect/>
          </a:stretch>
        </p:blipFill>
        <p:spPr bwMode="auto">
          <a:xfrm>
            <a:off x="448985" y="2956150"/>
            <a:ext cx="2288061" cy="2271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441211">
            <a:off x="809609" y="1190012"/>
            <a:ext cx="12779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mj-lt"/>
                <a:ea typeface="Cooper" pitchFamily="18" charset="0"/>
                <a:cs typeface="Cooper" pitchFamily="18" charset="0"/>
                <a:sym typeface="Arial"/>
              </a:rPr>
              <a:t>Câu</a:t>
            </a:r>
            <a:r>
              <a:rPr kumimoji="0" lang="en-US" sz="3200" b="0" i="0" u="none" strike="noStrike" kern="0" cap="none" spc="0" normalizeH="0" baseline="0" noProof="0" dirty="0">
                <a:ln>
                  <a:noFill/>
                </a:ln>
                <a:solidFill>
                  <a:srgbClr val="000000"/>
                </a:solidFill>
                <a:effectLst/>
                <a:uLnTx/>
                <a:uFillTx/>
                <a:latin typeface="+mj-lt"/>
                <a:ea typeface="Cooper" pitchFamily="18" charset="0"/>
                <a:cs typeface="Cooper" pitchFamily="18" charset="0"/>
                <a:sym typeface="Arial"/>
              </a:rPr>
              <a:t> 3</a:t>
            </a:r>
          </a:p>
        </p:txBody>
      </p:sp>
      <p:sp>
        <p:nvSpPr>
          <p:cNvPr id="10" name="Rectangle 9"/>
          <p:cNvSpPr/>
          <p:nvPr/>
        </p:nvSpPr>
        <p:spPr>
          <a:xfrm rot="380953">
            <a:off x="1357051" y="1695813"/>
            <a:ext cx="2821563" cy="1938992"/>
          </a:xfrm>
          <a:prstGeom prst="rect">
            <a:avLst/>
          </a:prstGeom>
        </p:spPr>
        <p:txBody>
          <a:bodyPr wrap="square">
            <a:spAutoFit/>
          </a:bodyPr>
          <a:lstStyle/>
          <a:p>
            <a:pPr lvl="0" algn="ctr" eaLnBrk="0" fontAlgn="base" hangingPunct="0">
              <a:spcBef>
                <a:spcPct val="50000"/>
              </a:spcBef>
              <a:spcAft>
                <a:spcPct val="0"/>
              </a:spcAft>
              <a:defRPr/>
            </a:pPr>
            <a:r>
              <a:rPr lang="vi-VN" sz="2400" b="1">
                <a:solidFill>
                  <a:prstClr val="black"/>
                </a:solidFill>
                <a:latin typeface="+mj-lt"/>
                <a:cs typeface="Arial" pitchFamily="34" charset="0"/>
              </a:rPr>
              <a:t>Theo em, vì sao Ngọc không biết mình bị thương trong khi cứu ba em nhỏ?</a:t>
            </a:r>
            <a:endParaRPr lang="vi-VN" sz="2400" b="1" dirty="0">
              <a:solidFill>
                <a:prstClr val="black"/>
              </a:solidFill>
              <a:latin typeface="+mj-lt"/>
              <a:cs typeface="Arial" pitchFamily="34" charset="0"/>
            </a:endParaRPr>
          </a:p>
        </p:txBody>
      </p:sp>
      <p:pic>
        <p:nvPicPr>
          <p:cNvPr id="62" name="Google Shape;366;p40"/>
          <p:cNvPicPr preferRelativeResize="0"/>
          <p:nvPr/>
        </p:nvPicPr>
        <p:blipFill>
          <a:blip r:embed="rId5">
            <a:alphaModFix/>
          </a:blip>
          <a:stretch>
            <a:fillRect/>
          </a:stretch>
        </p:blipFill>
        <p:spPr>
          <a:xfrm rot="-695465">
            <a:off x="4804553" y="249508"/>
            <a:ext cx="3720871" cy="4259449"/>
          </a:xfrm>
          <a:prstGeom prst="rect">
            <a:avLst/>
          </a:prstGeom>
          <a:noFill/>
          <a:ln>
            <a:noFill/>
          </a:ln>
          <a:effectLst>
            <a:outerShdw blurRad="100013" dist="47625" dir="1800000" algn="bl" rotWithShape="0">
              <a:srgbClr val="000000">
                <a:alpha val="44000"/>
              </a:srgbClr>
            </a:outerShdw>
          </a:effectLst>
        </p:spPr>
      </p:pic>
      <p:pic>
        <p:nvPicPr>
          <p:cNvPr id="63" name="Google Shape;378;p40"/>
          <p:cNvPicPr preferRelativeResize="0"/>
          <p:nvPr/>
        </p:nvPicPr>
        <p:blipFill>
          <a:blip r:embed="rId6">
            <a:alphaModFix amt="78000"/>
          </a:blip>
          <a:stretch>
            <a:fillRect/>
          </a:stretch>
        </p:blipFill>
        <p:spPr>
          <a:xfrm rot="9981090" flipH="1">
            <a:off x="4154251" y="3024504"/>
            <a:ext cx="900949" cy="663440"/>
          </a:xfrm>
          <a:prstGeom prst="rect">
            <a:avLst/>
          </a:prstGeom>
          <a:noFill/>
          <a:ln>
            <a:noFill/>
          </a:ln>
        </p:spPr>
      </p:pic>
      <p:sp>
        <p:nvSpPr>
          <p:cNvPr id="11" name="Rectangle 10"/>
          <p:cNvSpPr/>
          <p:nvPr/>
        </p:nvSpPr>
        <p:spPr>
          <a:xfrm rot="20903156">
            <a:off x="5237252" y="1828651"/>
            <a:ext cx="3122067" cy="1938992"/>
          </a:xfrm>
          <a:prstGeom prst="rect">
            <a:avLst/>
          </a:prstGeom>
        </p:spPr>
        <p:txBody>
          <a:bodyPr wrap="square">
            <a:spAutoFit/>
          </a:bodyPr>
          <a:lstStyle/>
          <a:p>
            <a:pPr lvl="0" algn="just" eaLnBrk="0" fontAlgn="base" hangingPunct="0">
              <a:spcBef>
                <a:spcPct val="50000"/>
              </a:spcBef>
              <a:spcAft>
                <a:spcPct val="0"/>
              </a:spcAft>
              <a:defRPr/>
            </a:pPr>
            <a:r>
              <a:rPr lang="en-US" sz="2400" b="1">
                <a:solidFill>
                  <a:prstClr val="black"/>
                </a:solidFill>
                <a:latin typeface="+mj-lt"/>
              </a:rPr>
              <a:t>Bởi vì Ngọc</a:t>
            </a:r>
            <a:r>
              <a:rPr lang="vi-VN" sz="2400" b="1">
                <a:solidFill>
                  <a:prstClr val="black"/>
                </a:solidFill>
                <a:latin typeface="+mj-lt"/>
              </a:rPr>
              <a:t> </a:t>
            </a:r>
            <a:r>
              <a:rPr lang="en-US" sz="2400" b="1">
                <a:solidFill>
                  <a:prstClr val="black"/>
                </a:solidFill>
                <a:latin typeface="+mj-lt"/>
              </a:rPr>
              <a:t>nghĩ tới việc cứu người, lo lắng cho sự an nguy của ba em nhỏ </a:t>
            </a:r>
            <a:endParaRPr kumimoji="0" lang="en-US" sz="2400" b="1" i="0" u="none" strike="noStrike" kern="0" cap="none" spc="0" normalizeH="0" baseline="0" noProof="0" dirty="0">
              <a:ln>
                <a:noFill/>
              </a:ln>
              <a:solidFill>
                <a:prstClr val="black"/>
              </a:solidFill>
              <a:effectLst/>
              <a:uLnTx/>
              <a:uFillTx/>
              <a:latin typeface="+mj-lt"/>
              <a:cs typeface="Arial" pitchFamily="34" charset="0"/>
              <a:sym typeface="Arial"/>
            </a:endParaRPr>
          </a:p>
        </p:txBody>
      </p:sp>
    </p:spTree>
    <p:extLst>
      <p:ext uri="{BB962C8B-B14F-4D97-AF65-F5344CB8AC3E}">
        <p14:creationId xmlns:p14="http://schemas.microsoft.com/office/powerpoint/2010/main" val="1404446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64" name="Google Shape;344;p39"/>
          <p:cNvGrpSpPr/>
          <p:nvPr/>
        </p:nvGrpSpPr>
        <p:grpSpPr>
          <a:xfrm>
            <a:off x="468549" y="605141"/>
            <a:ext cx="3924713" cy="3347599"/>
            <a:chOff x="-546505" y="1306147"/>
            <a:chExt cx="2007794" cy="2015218"/>
          </a:xfrm>
        </p:grpSpPr>
        <p:sp>
          <p:nvSpPr>
            <p:cNvPr id="65" name="Google Shape;345;p39"/>
            <p:cNvSpPr/>
            <p:nvPr/>
          </p:nvSpPr>
          <p:spPr>
            <a:xfrm>
              <a:off x="-160186" y="169989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a:effectLst>
              <a:outerShdw blurRad="100013" dist="19050" dir="1200000" algn="bl" rotWithShape="0">
                <a:srgbClr val="000000">
                  <a:alpha val="4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6" name="Google Shape;346;p39"/>
            <p:cNvSpPr/>
            <p:nvPr/>
          </p:nvSpPr>
          <p:spPr>
            <a:xfrm>
              <a:off x="-179803" y="1586145"/>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tx2"/>
            </a:solidFill>
            <a:ln>
              <a:noFill/>
            </a:ln>
            <a:effectLst>
              <a:outerShdw blurRad="71438" dist="19050" dir="1200000" algn="bl" rotWithShape="0">
                <a:srgbClr val="000000">
                  <a:alpha val="46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j-lt"/>
                <a:cs typeface="Arial"/>
                <a:sym typeface="Arial"/>
              </a:endParaRPr>
            </a:p>
          </p:txBody>
        </p:sp>
        <p:sp>
          <p:nvSpPr>
            <p:cNvPr id="67" name="Google Shape;347;p39"/>
            <p:cNvSpPr/>
            <p:nvPr/>
          </p:nvSpPr>
          <p:spPr>
            <a:xfrm>
              <a:off x="-546505" y="1306147"/>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bg2">
                <a:lumMod val="60000"/>
                <a:lumOff val="40000"/>
                <a:alpha val="2678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j-lt"/>
                <a:cs typeface="Arial"/>
                <a:sym typeface="Arial"/>
              </a:endParaRPr>
            </a:p>
          </p:txBody>
        </p:sp>
      </p:grpSp>
      <p:pic>
        <p:nvPicPr>
          <p:cNvPr id="81" name="Picture 2" descr="C:\Users\HP\Downloads\2723221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52" b="89815" l="102" r="99183">
                        <a14:foregroundMark x1="25128" y1="34630" x2="26966" y2="37407"/>
                        <a14:foregroundMark x1="27988" y1="39815" x2="30644" y2="45370"/>
                        <a14:foregroundMark x1="26149" y1="38519" x2="25128" y2="45370"/>
                        <a14:foregroundMark x1="32074" y1="44444" x2="39224" y2="42963"/>
                        <a14:foregroundMark x1="51379" y1="52222" x2="58121" y2="51296"/>
                        <a14:foregroundMark x1="54035" y1="60370" x2="59142" y2="64074"/>
                        <a14:foregroundMark x1="57916" y1="35926" x2="63636" y2="35741"/>
                        <a14:foregroundMark x1="43105" y1="44074" x2="45352" y2="47037"/>
                        <a14:foregroundMark x1="1226" y1="73704" x2="7150" y2="73519"/>
                        <a14:foregroundMark x1="7559" y1="76481" x2="19408" y2="79815"/>
                      </a14:backgroundRemoval>
                    </a14:imgEffect>
                  </a14:imgLayer>
                </a14:imgProps>
              </a:ext>
              <a:ext uri="{28A0092B-C50C-407E-A947-70E740481C1C}">
                <a14:useLocalDpi xmlns:a14="http://schemas.microsoft.com/office/drawing/2010/main" val="0"/>
              </a:ext>
            </a:extLst>
          </a:blip>
          <a:srcRect/>
          <a:stretch>
            <a:fillRect/>
          </a:stretch>
        </p:blipFill>
        <p:spPr bwMode="auto">
          <a:xfrm>
            <a:off x="448985" y="2956150"/>
            <a:ext cx="2288061" cy="2271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441211">
            <a:off x="529275" y="828071"/>
            <a:ext cx="14788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mj-lt"/>
                <a:ea typeface="Cooper" pitchFamily="18" charset="0"/>
                <a:cs typeface="Cooper" pitchFamily="18" charset="0"/>
                <a:sym typeface="Arial"/>
              </a:rPr>
              <a:t>Câu</a:t>
            </a:r>
            <a:r>
              <a:rPr kumimoji="0" lang="en-US" sz="3200" b="0" i="0" u="none" strike="noStrike" kern="0" cap="none" spc="0" normalizeH="0" baseline="0" noProof="0" dirty="0">
                <a:ln>
                  <a:noFill/>
                </a:ln>
                <a:solidFill>
                  <a:srgbClr val="000000"/>
                </a:solidFill>
                <a:effectLst/>
                <a:uLnTx/>
                <a:uFillTx/>
                <a:latin typeface="+mj-lt"/>
                <a:ea typeface="Cooper" pitchFamily="18" charset="0"/>
                <a:cs typeface="Cooper" pitchFamily="18" charset="0"/>
                <a:sym typeface="Arial"/>
              </a:rPr>
              <a:t> 4</a:t>
            </a:r>
          </a:p>
        </p:txBody>
      </p:sp>
      <p:sp>
        <p:nvSpPr>
          <p:cNvPr id="10" name="Rectangle 9"/>
          <p:cNvSpPr/>
          <p:nvPr/>
        </p:nvSpPr>
        <p:spPr>
          <a:xfrm rot="333532">
            <a:off x="1364610" y="1925626"/>
            <a:ext cx="2821563" cy="1200329"/>
          </a:xfrm>
          <a:prstGeom prst="rect">
            <a:avLst/>
          </a:prstGeom>
        </p:spPr>
        <p:txBody>
          <a:bodyPr wrap="square">
            <a:spAutoFit/>
          </a:bodyPr>
          <a:lstStyle/>
          <a:p>
            <a:pPr lvl="0" algn="ctr" eaLnBrk="0" fontAlgn="base" hangingPunct="0">
              <a:spcBef>
                <a:spcPct val="50000"/>
              </a:spcBef>
              <a:spcAft>
                <a:spcPct val="0"/>
              </a:spcAft>
              <a:defRPr/>
            </a:pPr>
            <a:r>
              <a:rPr lang="vi-VN" sz="2400" b="1" dirty="0">
                <a:latin typeface="+mj-lt"/>
                <a:cs typeface="Arial" pitchFamily="34" charset="0"/>
              </a:rPr>
              <a:t>Chia sẻ suy nghĩ, cảm xúc của em về Nguyễn Bá Ngọc.</a:t>
            </a:r>
            <a:endParaRPr kumimoji="0" lang="en-US" sz="2400" b="1" i="0" u="none" strike="noStrike" kern="0" cap="none" spc="0" normalizeH="0" baseline="0" noProof="0" dirty="0">
              <a:ln>
                <a:noFill/>
              </a:ln>
              <a:solidFill>
                <a:prstClr val="black"/>
              </a:solidFill>
              <a:effectLst/>
              <a:uLnTx/>
              <a:uFillTx/>
              <a:latin typeface="+mj-lt"/>
              <a:cs typeface="Arial" pitchFamily="34" charset="0"/>
              <a:sym typeface="Arial"/>
            </a:endParaRPr>
          </a:p>
        </p:txBody>
      </p:sp>
      <p:pic>
        <p:nvPicPr>
          <p:cNvPr id="62" name="Google Shape;366;p40"/>
          <p:cNvPicPr preferRelativeResize="0"/>
          <p:nvPr/>
        </p:nvPicPr>
        <p:blipFill>
          <a:blip r:embed="rId5">
            <a:alphaModFix/>
          </a:blip>
          <a:stretch>
            <a:fillRect/>
          </a:stretch>
        </p:blipFill>
        <p:spPr>
          <a:xfrm rot="-695465">
            <a:off x="4351140" y="844001"/>
            <a:ext cx="3533589" cy="3985141"/>
          </a:xfrm>
          <a:prstGeom prst="rect">
            <a:avLst/>
          </a:prstGeom>
          <a:noFill/>
          <a:ln>
            <a:noFill/>
          </a:ln>
          <a:effectLst>
            <a:outerShdw blurRad="100013" dist="47625" dir="1800000" algn="bl" rotWithShape="0">
              <a:srgbClr val="000000">
                <a:alpha val="44000"/>
              </a:srgbClr>
            </a:outerShdw>
          </a:effectLst>
        </p:spPr>
      </p:pic>
      <p:pic>
        <p:nvPicPr>
          <p:cNvPr id="63" name="Google Shape;378;p40"/>
          <p:cNvPicPr preferRelativeResize="0"/>
          <p:nvPr/>
        </p:nvPicPr>
        <p:blipFill>
          <a:blip r:embed="rId6">
            <a:alphaModFix amt="78000"/>
          </a:blip>
          <a:stretch>
            <a:fillRect/>
          </a:stretch>
        </p:blipFill>
        <p:spPr>
          <a:xfrm rot="9981090" flipH="1">
            <a:off x="4154251" y="3024504"/>
            <a:ext cx="900949" cy="663440"/>
          </a:xfrm>
          <a:prstGeom prst="rect">
            <a:avLst/>
          </a:prstGeom>
          <a:noFill/>
          <a:ln>
            <a:noFill/>
          </a:ln>
        </p:spPr>
      </p:pic>
      <p:sp>
        <p:nvSpPr>
          <p:cNvPr id="11" name="Rectangle 10"/>
          <p:cNvSpPr/>
          <p:nvPr/>
        </p:nvSpPr>
        <p:spPr>
          <a:xfrm rot="21057069">
            <a:off x="4945421" y="625281"/>
            <a:ext cx="3122067" cy="3046988"/>
          </a:xfrm>
          <a:prstGeom prst="rect">
            <a:avLst/>
          </a:prstGeom>
        </p:spPr>
        <p:txBody>
          <a:bodyPr wrap="square">
            <a:spAutoFit/>
          </a:bodyPr>
          <a:lstStyle/>
          <a:p>
            <a:pPr lvl="0" algn="just" eaLnBrk="0" fontAlgn="base" hangingPunct="0">
              <a:spcBef>
                <a:spcPct val="50000"/>
              </a:spcBef>
              <a:spcAft>
                <a:spcPct val="0"/>
              </a:spcAft>
              <a:defRPr/>
            </a:pPr>
            <a:r>
              <a:rPr lang="vi-VN" sz="2400" b="1" dirty="0">
                <a:latin typeface="+mj-lt"/>
              </a:rPr>
              <a:t>Bản thân em cảm thấy khâm phục, ngưỡng mộ và biết ơn anh h</a:t>
            </a:r>
            <a:r>
              <a:rPr lang="en-US" sz="2400" b="1" dirty="0" err="1">
                <a:latin typeface="+mj-lt"/>
              </a:rPr>
              <a:t>ùng</a:t>
            </a:r>
            <a:r>
              <a:rPr lang="en-US" sz="2400" b="1" dirty="0">
                <a:latin typeface="+mj-lt"/>
              </a:rPr>
              <a:t> </a:t>
            </a:r>
            <a:r>
              <a:rPr lang="vi-VN" sz="2400" b="1" dirty="0">
                <a:latin typeface="+mj-lt"/>
              </a:rPr>
              <a:t>Nguyễn Bá Ngọc - một con người dũng cảm, nhân ái và </a:t>
            </a:r>
            <a:r>
              <a:rPr lang="vi-VN" sz="2400" b="1" dirty="0" smtClean="0">
                <a:latin typeface="+mj-lt"/>
              </a:rPr>
              <a:t>có l</a:t>
            </a:r>
            <a:r>
              <a:rPr lang="en-US" sz="2400" b="1" dirty="0" err="1" smtClean="0">
                <a:latin typeface="+mj-lt"/>
              </a:rPr>
              <a:t>òng</a:t>
            </a:r>
            <a:r>
              <a:rPr lang="vi-VN" sz="2400" b="1" dirty="0" smtClean="0">
                <a:latin typeface="+mj-lt"/>
              </a:rPr>
              <a:t> </a:t>
            </a:r>
            <a:r>
              <a:rPr lang="vi-VN" sz="2400" b="1" dirty="0">
                <a:latin typeface="+mj-lt"/>
              </a:rPr>
              <a:t>yêu nước nhiệt thành.</a:t>
            </a:r>
            <a:endParaRPr kumimoji="0" lang="en-US" sz="2400" b="1" i="0" u="none" strike="noStrike" kern="0" cap="none" spc="0" normalizeH="0" baseline="0" noProof="0" dirty="0">
              <a:ln>
                <a:noFill/>
              </a:ln>
              <a:solidFill>
                <a:srgbClr val="000000"/>
              </a:solidFill>
              <a:effectLst/>
              <a:uLnTx/>
              <a:uFillTx/>
              <a:latin typeface="+mj-lt"/>
              <a:cs typeface="Arial" pitchFamily="34" charset="0"/>
              <a:sym typeface="Arial"/>
            </a:endParaRPr>
          </a:p>
        </p:txBody>
      </p:sp>
    </p:spTree>
    <p:extLst>
      <p:ext uri="{BB962C8B-B14F-4D97-AF65-F5344CB8AC3E}">
        <p14:creationId xmlns:p14="http://schemas.microsoft.com/office/powerpoint/2010/main" val="1284948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anim calcmode="lin" valueType="num">
                                      <p:cBhvr>
                                        <p:cTn id="33" dur="1000" fill="hold"/>
                                        <p:tgtEl>
                                          <p:spTgt spid="62"/>
                                        </p:tgtEl>
                                        <p:attrNameLst>
                                          <p:attrName>ppt_x</p:attrName>
                                        </p:attrNameLst>
                                      </p:cBhvr>
                                      <p:tavLst>
                                        <p:tav tm="0">
                                          <p:val>
                                            <p:strVal val="#ppt_x"/>
                                          </p:val>
                                        </p:tav>
                                        <p:tav tm="100000">
                                          <p:val>
                                            <p:strVal val="#ppt_x"/>
                                          </p:val>
                                        </p:tav>
                                      </p:tavLst>
                                    </p:anim>
                                    <p:anim calcmode="lin" valueType="num">
                                      <p:cBhvr>
                                        <p:cTn id="3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9642286">
            <a:off x="303756" y="328385"/>
            <a:ext cx="584705" cy="231438"/>
          </a:xfrm>
          <a:prstGeom prst="rect">
            <a:avLst/>
          </a:prstGeom>
          <a:noFill/>
        </p:spPr>
        <p:txBody>
          <a:bodyPr wrap="none" lIns="76798" tIns="38399" rIns="76798" bIns="38399">
            <a:spAutoFit/>
          </a:bodyPr>
          <a:lstStyle/>
          <a:p>
            <a:pPr>
              <a:defRPr/>
            </a:pPr>
            <a:r>
              <a:rPr lang="en-US" sz="1000" dirty="0">
                <a:solidFill>
                  <a:schemeClr val="accent5">
                    <a:lumMod val="40000"/>
                    <a:lumOff val="60000"/>
                  </a:schemeClr>
                </a:solidFill>
                <a:latin typeface="UTM Penumbra" panose="02040603050506020204" pitchFamily="18" charset="0"/>
                <a:cs typeface="Times New Roman" panose="02020603050405020304" pitchFamily="18" charset="0"/>
              </a:rPr>
              <a:t>KTUTS</a:t>
            </a:r>
          </a:p>
        </p:txBody>
      </p:sp>
      <p:sp>
        <p:nvSpPr>
          <p:cNvPr id="12" name="TextBox 11"/>
          <p:cNvSpPr txBox="1"/>
          <p:nvPr/>
        </p:nvSpPr>
        <p:spPr>
          <a:xfrm>
            <a:off x="1711036" y="0"/>
            <a:ext cx="5736511" cy="461663"/>
          </a:xfrm>
          <a:prstGeom prst="rect">
            <a:avLst/>
          </a:prstGeom>
          <a:noFill/>
        </p:spPr>
        <p:txBody>
          <a:bodyPr wrap="square" lIns="91438" tIns="45719" rIns="91438" bIns="45719" rtlCol="0">
            <a:spAutoFit/>
          </a:bodyPr>
          <a:lstStyle/>
          <a:p>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21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9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2024</a:t>
            </a:r>
            <a:endParaRPr lang="en-US" sz="2400" b="1" dirty="0">
              <a:latin typeface="Times New Roman" pitchFamily="18" charset="0"/>
              <a:cs typeface="Times New Roman" pitchFamily="18" charset="0"/>
            </a:endParaRPr>
          </a:p>
        </p:txBody>
      </p:sp>
      <p:sp>
        <p:nvSpPr>
          <p:cNvPr id="14" name="TextBox 13"/>
          <p:cNvSpPr txBox="1"/>
          <p:nvPr/>
        </p:nvSpPr>
        <p:spPr>
          <a:xfrm>
            <a:off x="1430837" y="330722"/>
            <a:ext cx="6553200" cy="369330"/>
          </a:xfrm>
          <a:prstGeom prst="rect">
            <a:avLst/>
          </a:prstGeom>
          <a:noFill/>
        </p:spPr>
        <p:txBody>
          <a:bodyPr wrap="square" lIns="91438" tIns="45719" rIns="91438" bIns="45719" rtlCol="0">
            <a:spAutoFit/>
          </a:bodyPr>
          <a:lstStyle/>
          <a:p>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Tiếng</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việt</a:t>
            </a:r>
            <a:r>
              <a:rPr lang="en-US" sz="1800" b="1" dirty="0" smtClean="0">
                <a:solidFill>
                  <a:srgbClr val="FF0000"/>
                </a:solidFill>
                <a:latin typeface="Times New Roman" pitchFamily="18" charset="0"/>
                <a:cs typeface="Times New Roman" pitchFamily="18" charset="0"/>
              </a:rPr>
              <a:t> </a:t>
            </a:r>
            <a:endParaRPr lang="en-US" sz="1800" b="1" dirty="0">
              <a:solidFill>
                <a:srgbClr val="FF0000"/>
              </a:solidFill>
              <a:latin typeface="Times New Roman" pitchFamily="18" charset="0"/>
              <a:cs typeface="Times New Roman" pitchFamily="18" charset="0"/>
            </a:endParaRPr>
          </a:p>
        </p:txBody>
      </p:sp>
      <p:sp>
        <p:nvSpPr>
          <p:cNvPr id="10" name="TextBox 9"/>
          <p:cNvSpPr txBox="1"/>
          <p:nvPr/>
        </p:nvSpPr>
        <p:spPr>
          <a:xfrm>
            <a:off x="0" y="647637"/>
            <a:ext cx="8891337" cy="715581"/>
          </a:xfrm>
          <a:prstGeom prst="rect">
            <a:avLst/>
          </a:prstGeom>
          <a:noFill/>
        </p:spPr>
        <p:txBody>
          <a:bodyPr wrap="square" lIns="68580" tIns="34290" rIns="68580" bIns="34290" rtlCol="0">
            <a:spAutoFit/>
          </a:bodyPr>
          <a:lstStyle/>
          <a:p>
            <a:pPr algn="ctr" defTabSz="685800">
              <a:buClrTx/>
              <a:defRPr/>
            </a:pPr>
            <a:r>
              <a:rPr lang="en-US" altLang="zh-CN" sz="2100" b="1" kern="1200" dirty="0" smtClean="0">
                <a:solidFill>
                  <a:srgbClr val="FF0000"/>
                </a:solidFill>
                <a:latin typeface="Times New Roman" pitchFamily="18" charset="0"/>
                <a:ea typeface="Roboto Black" panose="02000000000000000000" pitchFamily="2" charset="0"/>
                <a:cs typeface="Times New Roman" pitchFamily="18" charset="0"/>
              </a:rPr>
              <a:t> </a:t>
            </a:r>
            <a:endParaRPr lang="en-US" sz="2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a:p>
            <a:pPr algn="ctr" defTabSz="685800">
              <a:buClrTx/>
              <a:defRPr/>
            </a:pPr>
            <a:endParaRPr lang="en-US" altLang="zh-CN" sz="2100" b="1" kern="1200" dirty="0">
              <a:solidFill>
                <a:schemeClr val="accent1"/>
              </a:solidFill>
              <a:latin typeface="Times New Roman" pitchFamily="18" charset="0"/>
              <a:ea typeface="Roboto Black" panose="02000000000000000000" pitchFamily="2" charset="0"/>
              <a:cs typeface="Times New Roman" pitchFamily="18" charset="0"/>
            </a:endParaRPr>
          </a:p>
        </p:txBody>
      </p:sp>
      <p:sp>
        <p:nvSpPr>
          <p:cNvPr id="8" name="Rectangle: Rounded Corners 20">
            <a:extLst>
              <a:ext uri="{FF2B5EF4-FFF2-40B4-BE49-F238E27FC236}">
                <a16:creationId xmlns:a16="http://schemas.microsoft.com/office/drawing/2014/main" id="{3D1B26D6-78B6-47B1-B2DB-822D98638C01}"/>
              </a:ext>
            </a:extLst>
          </p:cNvPr>
          <p:cNvSpPr/>
          <p:nvPr/>
        </p:nvSpPr>
        <p:spPr>
          <a:xfrm>
            <a:off x="904718" y="1680192"/>
            <a:ext cx="7412182" cy="931390"/>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Bài</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văn</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cho</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em</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cho</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em</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biết</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Nguyễn</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Bá</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Ngọc</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là</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người</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như</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thế</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28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nào</a:t>
            </a:r>
            <a:r>
              <a:rPr lang="en-US" sz="28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 </a:t>
            </a:r>
            <a:endParaRPr 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9" name="Picture 8">
            <a:extLst>
              <a:ext uri="{FF2B5EF4-FFF2-40B4-BE49-F238E27FC236}">
                <a16:creationId xmlns:a16="http://schemas.microsoft.com/office/drawing/2014/main" id="{EC8287BB-FBF6-4C68-8BF5-45EE9A063E79}"/>
              </a:ext>
            </a:extLst>
          </p:cNvPr>
          <p:cNvPicPr>
            <a:picLocks noChangeAspect="1"/>
          </p:cNvPicPr>
          <p:nvPr/>
        </p:nvPicPr>
        <p:blipFill>
          <a:blip r:embed="rId3"/>
          <a:stretch>
            <a:fillRect/>
          </a:stretch>
        </p:blipFill>
        <p:spPr>
          <a:xfrm>
            <a:off x="2379787" y="1444822"/>
            <a:ext cx="4029805" cy="1702740"/>
          </a:xfrm>
          <a:prstGeom prst="rect">
            <a:avLst/>
          </a:prstGeom>
        </p:spPr>
      </p:pic>
      <p:sp>
        <p:nvSpPr>
          <p:cNvPr id="11" name="Oval 10"/>
          <p:cNvSpPr/>
          <p:nvPr/>
        </p:nvSpPr>
        <p:spPr>
          <a:xfrm>
            <a:off x="673240" y="2779898"/>
            <a:ext cx="8129116" cy="147055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       </a:t>
            </a:r>
            <a:r>
              <a:rPr lang="en-US" sz="2400" dirty="0" err="1" smtClean="0"/>
              <a:t>Nguyễn</a:t>
            </a:r>
            <a:r>
              <a:rPr lang="en-US" sz="2400" dirty="0" smtClean="0"/>
              <a:t> </a:t>
            </a:r>
            <a:r>
              <a:rPr lang="en-US" sz="2400" dirty="0" err="1" smtClean="0"/>
              <a:t>Bá</a:t>
            </a:r>
            <a:r>
              <a:rPr lang="en-US" sz="2400" dirty="0" smtClean="0"/>
              <a:t> </a:t>
            </a:r>
            <a:r>
              <a:rPr lang="en-US" sz="2400" dirty="0" err="1" smtClean="0"/>
              <a:t>Ngọc</a:t>
            </a:r>
            <a:r>
              <a:rPr lang="en-US" sz="2400" dirty="0" smtClean="0"/>
              <a:t> </a:t>
            </a:r>
            <a:r>
              <a:rPr lang="en-US" sz="2400" dirty="0" err="1" smtClean="0"/>
              <a:t>đã</a:t>
            </a:r>
            <a:r>
              <a:rPr lang="en-US" sz="2400" dirty="0" smtClean="0"/>
              <a:t> </a:t>
            </a:r>
            <a:r>
              <a:rPr lang="en-US" sz="2400" dirty="0" err="1" smtClean="0"/>
              <a:t>anh</a:t>
            </a:r>
            <a:r>
              <a:rPr lang="en-US" sz="2400" dirty="0" smtClean="0"/>
              <a:t> </a:t>
            </a:r>
            <a:r>
              <a:rPr lang="en-US" sz="2400" dirty="0" err="1" smtClean="0"/>
              <a:t>dũng</a:t>
            </a:r>
            <a:r>
              <a:rPr lang="en-US" sz="2400" dirty="0" smtClean="0"/>
              <a:t> hi </a:t>
            </a:r>
            <a:r>
              <a:rPr lang="en-US" sz="2400" dirty="0" err="1" smtClean="0"/>
              <a:t>sinh</a:t>
            </a:r>
            <a:r>
              <a:rPr lang="en-US" sz="2400" dirty="0" smtClean="0"/>
              <a:t> </a:t>
            </a:r>
            <a:r>
              <a:rPr lang="en-US" sz="2400" dirty="0" err="1" smtClean="0"/>
              <a:t>sau</a:t>
            </a:r>
            <a:r>
              <a:rPr lang="en-US" sz="2400" dirty="0" smtClean="0"/>
              <a:t> </a:t>
            </a:r>
            <a:r>
              <a:rPr lang="en-US" sz="2400" dirty="0" err="1" smtClean="0"/>
              <a:t>khi</a:t>
            </a:r>
            <a:r>
              <a:rPr lang="en-US" sz="2400" dirty="0" smtClean="0"/>
              <a:t> </a:t>
            </a:r>
            <a:r>
              <a:rPr lang="en-US" sz="2400" dirty="0" err="1" smtClean="0"/>
              <a:t>cứu</a:t>
            </a:r>
            <a:r>
              <a:rPr lang="en-US" sz="2400" dirty="0" smtClean="0"/>
              <a:t> </a:t>
            </a:r>
            <a:r>
              <a:rPr lang="en-US" sz="2400" dirty="0" err="1" smtClean="0"/>
              <a:t>được</a:t>
            </a:r>
            <a:r>
              <a:rPr lang="en-US" sz="2400" dirty="0" smtClean="0"/>
              <a:t> 3 </a:t>
            </a:r>
            <a:r>
              <a:rPr lang="en-US" sz="2400" dirty="0" err="1" smtClean="0"/>
              <a:t>em</a:t>
            </a:r>
            <a:r>
              <a:rPr lang="en-US" sz="2400" dirty="0" smtClean="0"/>
              <a:t> </a:t>
            </a:r>
            <a:r>
              <a:rPr lang="en-US" sz="2400" dirty="0" err="1" smtClean="0"/>
              <a:t>nhỏ</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bạn</a:t>
            </a:r>
            <a:r>
              <a:rPr lang="en-US" sz="2400" dirty="0" smtClean="0"/>
              <a:t> </a:t>
            </a:r>
            <a:r>
              <a:rPr lang="en-US" sz="2400" dirty="0" err="1" smtClean="0"/>
              <a:t>hàng</a:t>
            </a:r>
            <a:r>
              <a:rPr lang="en-US" sz="2400" dirty="0" smtClean="0"/>
              <a:t> </a:t>
            </a:r>
            <a:r>
              <a:rPr lang="en-US" sz="2400" dirty="0" err="1" smtClean="0"/>
              <a:t>xóm</a:t>
            </a:r>
            <a:r>
              <a:rPr lang="en-US" sz="2400" dirty="0" smtClean="0"/>
              <a:t>.</a:t>
            </a:r>
            <a:endParaRPr lang="en-US" sz="2400" dirty="0"/>
          </a:p>
        </p:txBody>
      </p:sp>
      <p:sp>
        <p:nvSpPr>
          <p:cNvPr id="15" name="Rectangle 14"/>
          <p:cNvSpPr/>
          <p:nvPr/>
        </p:nvSpPr>
        <p:spPr>
          <a:xfrm>
            <a:off x="2145323" y="705214"/>
            <a:ext cx="4572000" cy="738664"/>
          </a:xfrm>
          <a:prstGeom prst="rect">
            <a:avLst/>
          </a:prstGeom>
        </p:spPr>
        <p:txBody>
          <a:bodyPr>
            <a:spAutoFit/>
          </a:bodyPr>
          <a:lstStyle/>
          <a:p>
            <a:r>
              <a:rPr lang="en-US" b="1" dirty="0" err="1" smtClean="0">
                <a:solidFill>
                  <a:schemeClr val="bg2"/>
                </a:solidFill>
              </a:rPr>
              <a:t>Bài</a:t>
            </a:r>
            <a:r>
              <a:rPr lang="en-US" b="1" dirty="0" smtClean="0">
                <a:solidFill>
                  <a:schemeClr val="bg2"/>
                </a:solidFill>
              </a:rPr>
              <a:t> 6: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thiếu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anh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hùng</a:t>
            </a:r>
            <a:r>
              <a:rPr lang="en-US" b="1" dirty="0" smtClean="0">
                <a:solidFill>
                  <a:srgbClr val="FF0000"/>
                </a:solidFill>
                <a:latin typeface="Times New Roman" pitchFamily="18" charset="0"/>
                <a:cs typeface="Times New Roman" pitchFamily="18" charset="0"/>
              </a:rPr>
              <a:t> ( 3 </a:t>
            </a: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a:t>
            </a:r>
          </a:p>
          <a:p>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1: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thiếu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anh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hùng</a:t>
            </a:r>
            <a:endParaRPr lang="en-US" b="1" dirty="0" smtClean="0">
              <a:solidFill>
                <a:srgbClr val="FF0000"/>
              </a:solidFill>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Trung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kể</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11118105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dirty="0"/>
          </a:p>
        </p:txBody>
      </p:sp>
      <p:pic>
        <p:nvPicPr>
          <p:cNvPr id="211" name="Google Shape;211;p32"/>
          <p:cNvPicPr preferRelativeResize="0"/>
          <p:nvPr/>
        </p:nvPicPr>
        <p:blipFill>
          <a:blip r:embed="rId3">
            <a:alphaModFix amt="86000"/>
          </a:blip>
          <a:stretch>
            <a:fillRect/>
          </a:stretch>
        </p:blipFill>
        <p:spPr>
          <a:xfrm rot="1344117">
            <a:off x="3862025" y="1324475"/>
            <a:ext cx="1496149" cy="1160650"/>
          </a:xfrm>
          <a:prstGeom prst="rect">
            <a:avLst/>
          </a:prstGeom>
          <a:noFill/>
          <a:ln>
            <a:noFill/>
          </a:ln>
        </p:spPr>
      </p:pic>
      <p:pic>
        <p:nvPicPr>
          <p:cNvPr id="212" name="Google Shape;212;p3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 name="Title 2">
            <a:extLst>
              <a:ext uri="{FF2B5EF4-FFF2-40B4-BE49-F238E27FC236}">
                <a16:creationId xmlns:a16="http://schemas.microsoft.com/office/drawing/2014/main" id="{FE8364EC-A598-4354-B2D6-9DBE87D95A6A}"/>
              </a:ext>
            </a:extLst>
          </p:cNvPr>
          <p:cNvSpPr>
            <a:spLocks noGrp="1"/>
          </p:cNvSpPr>
          <p:nvPr>
            <p:ph type="title"/>
          </p:nvPr>
        </p:nvSpPr>
        <p:spPr/>
        <p:txBody>
          <a:bodyPr/>
          <a:lstStyle/>
          <a:p>
            <a:endParaRPr lang="en-US"/>
          </a:p>
        </p:txBody>
      </p:sp>
      <p:sp>
        <p:nvSpPr>
          <p:cNvPr id="9" name="TextBox 8">
            <a:extLst>
              <a:ext uri="{FF2B5EF4-FFF2-40B4-BE49-F238E27FC236}">
                <a16:creationId xmlns:a16="http://schemas.microsoft.com/office/drawing/2014/main" id="{ECCBEC8F-E323-43D2-9C14-70BD021ED13C}"/>
              </a:ext>
            </a:extLst>
          </p:cNvPr>
          <p:cNvSpPr txBox="1"/>
          <p:nvPr/>
        </p:nvSpPr>
        <p:spPr>
          <a:xfrm>
            <a:off x="16886" y="2976760"/>
            <a:ext cx="9355130" cy="757130"/>
          </a:xfrm>
          <a:prstGeom prst="rect">
            <a:avLst/>
          </a:prstGeom>
          <a:noFill/>
        </p:spPr>
        <p:txBody>
          <a:bodyPr wrap="square">
            <a:spAutoFit/>
          </a:bodyPr>
          <a:lstStyle/>
          <a:p>
            <a:pPr algn="ctr">
              <a:lnSpc>
                <a:spcPct val="8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L</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U</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Y</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Ệ</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N</a:t>
            </a:r>
            <a:r>
              <a:rPr lang="en-US" sz="5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Đ</a:t>
            </a: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Ọ</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C</a:t>
            </a:r>
            <a:r>
              <a:rPr lang="en-US" sz="54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L</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endParaRPr lang="en-US"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endParaRPr>
          </a:p>
        </p:txBody>
      </p:sp>
    </p:spTree>
    <p:extLst>
      <p:ext uri="{BB962C8B-B14F-4D97-AF65-F5344CB8AC3E}">
        <p14:creationId xmlns:p14="http://schemas.microsoft.com/office/powerpoint/2010/main" val="4226648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3.88889E-6 2.59259E-6 L 3.88889E-6 -0.07222 " pathEditMode="relative" rAng="0" ptsTypes="AA">
                                      <p:cBhvr>
                                        <p:cTn id="6" dur="250" accel="50000" decel="50000" autoRev="1" fill="hold">
                                          <p:stCondLst>
                                            <p:cond delay="0"/>
                                          </p:stCondLst>
                                        </p:cTn>
                                        <p:tgtEl>
                                          <p:spTgt spid="9"/>
                                        </p:tgtEl>
                                        <p:attrNameLst>
                                          <p:attrName>ppt_x</p:attrName>
                                          <p:attrName>ppt_y</p:attrName>
                                        </p:attrNameLst>
                                      </p:cBhvr>
                                      <p:rCtr x="0" y="-3611"/>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CC7-CE01-45EA-A65A-D869D7C35196}"/>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D7970B9A-0512-42D0-A701-935B77C530DE}"/>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13C31494-815C-45A9-B11C-F6044A817EC2}"/>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36D12FBC-65B4-4638-AA2C-1ACBA3DB727A}"/>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F7B2FFF0-B0E0-45FE-9A4E-0D73E29DC8EB}"/>
              </a:ext>
            </a:extLst>
          </p:cNvPr>
          <p:cNvSpPr>
            <a:spLocks noGrp="1"/>
          </p:cNvSpPr>
          <p:nvPr>
            <p:ph type="subTitle" idx="4"/>
          </p:nvPr>
        </p:nvSpPr>
        <p:spPr/>
        <p:txBody>
          <a:bodyPr/>
          <a:lstStyle/>
          <a:p>
            <a:endParaRPr lang="en-US"/>
          </a:p>
        </p:txBody>
      </p:sp>
      <p:sp>
        <p:nvSpPr>
          <p:cNvPr id="7" name="Title 6">
            <a:extLst>
              <a:ext uri="{FF2B5EF4-FFF2-40B4-BE49-F238E27FC236}">
                <a16:creationId xmlns:a16="http://schemas.microsoft.com/office/drawing/2014/main" id="{32F26F23-3A2A-4188-9036-072E4D31B4FF}"/>
              </a:ext>
            </a:extLst>
          </p:cNvPr>
          <p:cNvSpPr>
            <a:spLocks noGrp="1"/>
          </p:cNvSpPr>
          <p:nvPr>
            <p:ph type="title" idx="5"/>
          </p:nvPr>
        </p:nvSpPr>
        <p:spPr/>
        <p:txBody>
          <a:bodyPr/>
          <a:lstStyle/>
          <a:p>
            <a:endParaRPr lang="en-US"/>
          </a:p>
        </p:txBody>
      </p:sp>
      <p:sp>
        <p:nvSpPr>
          <p:cNvPr id="8" name="Subtitle 7">
            <a:extLst>
              <a:ext uri="{FF2B5EF4-FFF2-40B4-BE49-F238E27FC236}">
                <a16:creationId xmlns:a16="http://schemas.microsoft.com/office/drawing/2014/main" id="{83D0C05A-1133-4C72-B3D6-8006B6672304}"/>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F1BBE1DC-BEA1-4E73-B3EC-715B202EE375}"/>
              </a:ext>
            </a:extLst>
          </p:cNvPr>
          <p:cNvSpPr>
            <a:spLocks noGrp="1"/>
          </p:cNvSpPr>
          <p:nvPr>
            <p:ph type="title" idx="7"/>
          </p:nvPr>
        </p:nvSpPr>
        <p:spPr/>
        <p:txBody>
          <a:bodyPr/>
          <a:lstStyle/>
          <a:p>
            <a:endParaRPr lang="en-US"/>
          </a:p>
        </p:txBody>
      </p:sp>
      <p:sp>
        <p:nvSpPr>
          <p:cNvPr id="10" name="Subtitle 9">
            <a:extLst>
              <a:ext uri="{FF2B5EF4-FFF2-40B4-BE49-F238E27FC236}">
                <a16:creationId xmlns:a16="http://schemas.microsoft.com/office/drawing/2014/main" id="{80691BB5-937F-41E8-9F5F-4A93E6FAA0C5}"/>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D1647F9C-4F26-48D9-BE04-210C21BA3BE3}"/>
              </a:ext>
            </a:extLst>
          </p:cNvPr>
          <p:cNvSpPr>
            <a:spLocks noGrp="1"/>
          </p:cNvSpPr>
          <p:nvPr>
            <p:ph type="title" idx="9"/>
          </p:nvPr>
        </p:nvSpPr>
        <p:spPr/>
        <p:txBody>
          <a:bodyPr/>
          <a:lstStyle/>
          <a:p>
            <a:endParaRPr lang="en-US"/>
          </a:p>
        </p:txBody>
      </p:sp>
      <p:sp>
        <p:nvSpPr>
          <p:cNvPr id="12" name="Subtitle 11">
            <a:extLst>
              <a:ext uri="{FF2B5EF4-FFF2-40B4-BE49-F238E27FC236}">
                <a16:creationId xmlns:a16="http://schemas.microsoft.com/office/drawing/2014/main" id="{38867F16-F968-434A-8810-104B837D74AB}"/>
              </a:ext>
            </a:extLst>
          </p:cNvPr>
          <p:cNvSpPr>
            <a:spLocks noGrp="1"/>
          </p:cNvSpPr>
          <p:nvPr>
            <p:ph type="subTitle" idx="13"/>
          </p:nvPr>
        </p:nvSpPr>
        <p:spPr/>
        <p:txBody>
          <a:bodyPr/>
          <a:lstStyle/>
          <a:p>
            <a:endParaRPr lang="en-US"/>
          </a:p>
        </p:txBody>
      </p:sp>
      <p:sp>
        <p:nvSpPr>
          <p:cNvPr id="13" name="Title 12">
            <a:extLst>
              <a:ext uri="{FF2B5EF4-FFF2-40B4-BE49-F238E27FC236}">
                <a16:creationId xmlns:a16="http://schemas.microsoft.com/office/drawing/2014/main" id="{C62D3C76-F83D-412F-B77D-EB667F800609}"/>
              </a:ext>
            </a:extLst>
          </p:cNvPr>
          <p:cNvSpPr>
            <a:spLocks noGrp="1"/>
          </p:cNvSpPr>
          <p:nvPr>
            <p:ph type="title" idx="14"/>
          </p:nvPr>
        </p:nvSpPr>
        <p:spPr/>
        <p:txBody>
          <a:bodyPr/>
          <a:lstStyle/>
          <a:p>
            <a:endParaRPr lang="en-US"/>
          </a:p>
        </p:txBody>
      </p:sp>
      <p:sp>
        <p:nvSpPr>
          <p:cNvPr id="14" name="Subtitle 13">
            <a:extLst>
              <a:ext uri="{FF2B5EF4-FFF2-40B4-BE49-F238E27FC236}">
                <a16:creationId xmlns:a16="http://schemas.microsoft.com/office/drawing/2014/main" id="{A4E48142-0DBA-4992-9257-4A7C7098B127}"/>
              </a:ext>
            </a:extLst>
          </p:cNvPr>
          <p:cNvSpPr>
            <a:spLocks noGrp="1"/>
          </p:cNvSpPr>
          <p:nvPr>
            <p:ph type="subTitle" idx="15"/>
          </p:nvPr>
        </p:nvSpPr>
        <p:spPr/>
        <p:txBody>
          <a:bodyPr/>
          <a:lstStyle/>
          <a:p>
            <a:endParaRPr lang="en-US"/>
          </a:p>
        </p:txBody>
      </p:sp>
      <p:sp>
        <p:nvSpPr>
          <p:cNvPr id="15" name="Rectangle: Rounded Corners 6">
            <a:extLst>
              <a:ext uri="{FF2B5EF4-FFF2-40B4-BE49-F238E27FC236}">
                <a16:creationId xmlns:a16="http://schemas.microsoft.com/office/drawing/2014/main" id="{3F59CE44-4AD9-4A1D-AEB2-2D0D07B4A00D}"/>
              </a:ext>
            </a:extLst>
          </p:cNvPr>
          <p:cNvSpPr/>
          <p:nvPr/>
        </p:nvSpPr>
        <p:spPr>
          <a:xfrm>
            <a:off x="236581" y="227806"/>
            <a:ext cx="8656982" cy="4116427"/>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endParaRPr kumimoji="0" lang="vi-VN" sz="2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9" name="Rectangle: Rounded Corners 6">
            <a:extLst>
              <a:ext uri="{FF2B5EF4-FFF2-40B4-BE49-F238E27FC236}">
                <a16:creationId xmlns:a16="http://schemas.microsoft.com/office/drawing/2014/main" id="{EC2C4E74-1C3A-4A97-8C1E-CFCF1670F5F6}"/>
              </a:ext>
            </a:extLst>
          </p:cNvPr>
          <p:cNvSpPr/>
          <p:nvPr/>
        </p:nvSpPr>
        <p:spPr>
          <a:xfrm>
            <a:off x="480265" y="851523"/>
            <a:ext cx="8183469" cy="3340049"/>
          </a:xfrm>
          <a:custGeom>
            <a:avLst/>
            <a:gdLst>
              <a:gd name="connsiteX0" fmla="*/ 0 w 8183469"/>
              <a:gd name="connsiteY0" fmla="*/ 418542 h 3340049"/>
              <a:gd name="connsiteX1" fmla="*/ 418542 w 8183469"/>
              <a:gd name="connsiteY1" fmla="*/ 0 h 3340049"/>
              <a:gd name="connsiteX2" fmla="*/ 1086395 w 8183469"/>
              <a:gd name="connsiteY2" fmla="*/ 0 h 3340049"/>
              <a:gd name="connsiteX3" fmla="*/ 1754248 w 8183469"/>
              <a:gd name="connsiteY3" fmla="*/ 0 h 3340049"/>
              <a:gd name="connsiteX4" fmla="*/ 2422102 w 8183469"/>
              <a:gd name="connsiteY4" fmla="*/ 0 h 3340049"/>
              <a:gd name="connsiteX5" fmla="*/ 3236882 w 8183469"/>
              <a:gd name="connsiteY5" fmla="*/ 0 h 3340049"/>
              <a:gd name="connsiteX6" fmla="*/ 3904736 w 8183469"/>
              <a:gd name="connsiteY6" fmla="*/ 0 h 3340049"/>
              <a:gd name="connsiteX7" fmla="*/ 4572589 w 8183469"/>
              <a:gd name="connsiteY7" fmla="*/ 0 h 3340049"/>
              <a:gd name="connsiteX8" fmla="*/ 5313906 w 8183469"/>
              <a:gd name="connsiteY8" fmla="*/ 0 h 3340049"/>
              <a:gd name="connsiteX9" fmla="*/ 5981759 w 8183469"/>
              <a:gd name="connsiteY9" fmla="*/ 0 h 3340049"/>
              <a:gd name="connsiteX10" fmla="*/ 6576148 w 8183469"/>
              <a:gd name="connsiteY10" fmla="*/ 0 h 3340049"/>
              <a:gd name="connsiteX11" fmla="*/ 7170538 w 8183469"/>
              <a:gd name="connsiteY11" fmla="*/ 0 h 3340049"/>
              <a:gd name="connsiteX12" fmla="*/ 7764927 w 8183469"/>
              <a:gd name="connsiteY12" fmla="*/ 0 h 3340049"/>
              <a:gd name="connsiteX13" fmla="*/ 8183469 w 8183469"/>
              <a:gd name="connsiteY13" fmla="*/ 418542 h 3340049"/>
              <a:gd name="connsiteX14" fmla="*/ 8183469 w 8183469"/>
              <a:gd name="connsiteY14" fmla="*/ 1044283 h 3340049"/>
              <a:gd name="connsiteX15" fmla="*/ 8183469 w 8183469"/>
              <a:gd name="connsiteY15" fmla="*/ 1720084 h 3340049"/>
              <a:gd name="connsiteX16" fmla="*/ 8183469 w 8183469"/>
              <a:gd name="connsiteY16" fmla="*/ 2345825 h 3340049"/>
              <a:gd name="connsiteX17" fmla="*/ 8183469 w 8183469"/>
              <a:gd name="connsiteY17" fmla="*/ 2921507 h 3340049"/>
              <a:gd name="connsiteX18" fmla="*/ 7764927 w 8183469"/>
              <a:gd name="connsiteY18" fmla="*/ 3340049 h 3340049"/>
              <a:gd name="connsiteX19" fmla="*/ 7023610 w 8183469"/>
              <a:gd name="connsiteY19" fmla="*/ 3340049 h 3340049"/>
              <a:gd name="connsiteX20" fmla="*/ 6576148 w 8183469"/>
              <a:gd name="connsiteY20" fmla="*/ 3340049 h 3340049"/>
              <a:gd name="connsiteX21" fmla="*/ 5981759 w 8183469"/>
              <a:gd name="connsiteY21" fmla="*/ 3340049 h 3340049"/>
              <a:gd name="connsiteX22" fmla="*/ 5387370 w 8183469"/>
              <a:gd name="connsiteY22" fmla="*/ 3340049 h 3340049"/>
              <a:gd name="connsiteX23" fmla="*/ 4939908 w 8183469"/>
              <a:gd name="connsiteY23" fmla="*/ 3340049 h 3340049"/>
              <a:gd name="connsiteX24" fmla="*/ 4418983 w 8183469"/>
              <a:gd name="connsiteY24" fmla="*/ 3340049 h 3340049"/>
              <a:gd name="connsiteX25" fmla="*/ 3971521 w 8183469"/>
              <a:gd name="connsiteY25" fmla="*/ 3340049 h 3340049"/>
              <a:gd name="connsiteX26" fmla="*/ 3156740 w 8183469"/>
              <a:gd name="connsiteY26" fmla="*/ 3340049 h 3340049"/>
              <a:gd name="connsiteX27" fmla="*/ 2635815 w 8183469"/>
              <a:gd name="connsiteY27" fmla="*/ 3340049 h 3340049"/>
              <a:gd name="connsiteX28" fmla="*/ 2114889 w 8183469"/>
              <a:gd name="connsiteY28" fmla="*/ 3340049 h 3340049"/>
              <a:gd name="connsiteX29" fmla="*/ 1300108 w 8183469"/>
              <a:gd name="connsiteY29" fmla="*/ 3340049 h 3340049"/>
              <a:gd name="connsiteX30" fmla="*/ 418542 w 8183469"/>
              <a:gd name="connsiteY30" fmla="*/ 3340049 h 3340049"/>
              <a:gd name="connsiteX31" fmla="*/ 0 w 8183469"/>
              <a:gd name="connsiteY31" fmla="*/ 2921507 h 3340049"/>
              <a:gd name="connsiteX32" fmla="*/ 0 w 8183469"/>
              <a:gd name="connsiteY32" fmla="*/ 2270736 h 3340049"/>
              <a:gd name="connsiteX33" fmla="*/ 0 w 8183469"/>
              <a:gd name="connsiteY33" fmla="*/ 1619965 h 3340049"/>
              <a:gd name="connsiteX34" fmla="*/ 0 w 8183469"/>
              <a:gd name="connsiteY34" fmla="*/ 1044283 h 3340049"/>
              <a:gd name="connsiteX35" fmla="*/ 0 w 8183469"/>
              <a:gd name="connsiteY35" fmla="*/ 418542 h 33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83469" h="3340049" fill="none" extrusionOk="0">
                <a:moveTo>
                  <a:pt x="0" y="418542"/>
                </a:moveTo>
                <a:cubicBezTo>
                  <a:pt x="-29109" y="223590"/>
                  <a:pt x="212264" y="15019"/>
                  <a:pt x="418542" y="0"/>
                </a:cubicBezTo>
                <a:cubicBezTo>
                  <a:pt x="603277" y="-26226"/>
                  <a:pt x="834082" y="186"/>
                  <a:pt x="1086395" y="0"/>
                </a:cubicBezTo>
                <a:cubicBezTo>
                  <a:pt x="1338708" y="-186"/>
                  <a:pt x="1559307" y="-28761"/>
                  <a:pt x="1754248" y="0"/>
                </a:cubicBezTo>
                <a:cubicBezTo>
                  <a:pt x="1949189" y="28761"/>
                  <a:pt x="2162423" y="-25319"/>
                  <a:pt x="2422102" y="0"/>
                </a:cubicBezTo>
                <a:cubicBezTo>
                  <a:pt x="2681781" y="25319"/>
                  <a:pt x="2831558" y="16628"/>
                  <a:pt x="3236882" y="0"/>
                </a:cubicBezTo>
                <a:cubicBezTo>
                  <a:pt x="3642206" y="-16628"/>
                  <a:pt x="3735185" y="-23716"/>
                  <a:pt x="3904736" y="0"/>
                </a:cubicBezTo>
                <a:cubicBezTo>
                  <a:pt x="4074287" y="23716"/>
                  <a:pt x="4330724" y="26595"/>
                  <a:pt x="4572589" y="0"/>
                </a:cubicBezTo>
                <a:cubicBezTo>
                  <a:pt x="4814454" y="-26595"/>
                  <a:pt x="5142657" y="1605"/>
                  <a:pt x="5313906" y="0"/>
                </a:cubicBezTo>
                <a:cubicBezTo>
                  <a:pt x="5485155" y="-1605"/>
                  <a:pt x="5672052" y="-23081"/>
                  <a:pt x="5981759" y="0"/>
                </a:cubicBezTo>
                <a:cubicBezTo>
                  <a:pt x="6291466" y="23081"/>
                  <a:pt x="6431885" y="-26016"/>
                  <a:pt x="6576148" y="0"/>
                </a:cubicBezTo>
                <a:cubicBezTo>
                  <a:pt x="6720411" y="26016"/>
                  <a:pt x="6898055" y="14326"/>
                  <a:pt x="7170538" y="0"/>
                </a:cubicBezTo>
                <a:cubicBezTo>
                  <a:pt x="7443021" y="-14326"/>
                  <a:pt x="7524911" y="-2085"/>
                  <a:pt x="7764927" y="0"/>
                </a:cubicBezTo>
                <a:cubicBezTo>
                  <a:pt x="8016864" y="22648"/>
                  <a:pt x="8232177" y="198243"/>
                  <a:pt x="8183469" y="418542"/>
                </a:cubicBezTo>
                <a:cubicBezTo>
                  <a:pt x="8188563" y="546154"/>
                  <a:pt x="8183842" y="891242"/>
                  <a:pt x="8183469" y="1044283"/>
                </a:cubicBezTo>
                <a:cubicBezTo>
                  <a:pt x="8183096" y="1197324"/>
                  <a:pt x="8171218" y="1536811"/>
                  <a:pt x="8183469" y="1720084"/>
                </a:cubicBezTo>
                <a:cubicBezTo>
                  <a:pt x="8195720" y="1903357"/>
                  <a:pt x="8166610" y="2143136"/>
                  <a:pt x="8183469" y="2345825"/>
                </a:cubicBezTo>
                <a:cubicBezTo>
                  <a:pt x="8200328" y="2548514"/>
                  <a:pt x="8179691" y="2797017"/>
                  <a:pt x="8183469" y="2921507"/>
                </a:cubicBezTo>
                <a:cubicBezTo>
                  <a:pt x="8174038" y="3147119"/>
                  <a:pt x="7996776" y="3357954"/>
                  <a:pt x="7764927" y="3340049"/>
                </a:cubicBezTo>
                <a:cubicBezTo>
                  <a:pt x="7509795" y="3331690"/>
                  <a:pt x="7191512" y="3318979"/>
                  <a:pt x="7023610" y="3340049"/>
                </a:cubicBezTo>
                <a:cubicBezTo>
                  <a:pt x="6855708" y="3361119"/>
                  <a:pt x="6757202" y="3320572"/>
                  <a:pt x="6576148" y="3340049"/>
                </a:cubicBezTo>
                <a:cubicBezTo>
                  <a:pt x="6395094" y="3359526"/>
                  <a:pt x="6239798" y="3321079"/>
                  <a:pt x="5981759" y="3340049"/>
                </a:cubicBezTo>
                <a:cubicBezTo>
                  <a:pt x="5723720" y="3359019"/>
                  <a:pt x="5629384" y="3343434"/>
                  <a:pt x="5387370" y="3340049"/>
                </a:cubicBezTo>
                <a:cubicBezTo>
                  <a:pt x="5145356" y="3336664"/>
                  <a:pt x="5128472" y="3342956"/>
                  <a:pt x="4939908" y="3340049"/>
                </a:cubicBezTo>
                <a:cubicBezTo>
                  <a:pt x="4751344" y="3337142"/>
                  <a:pt x="4644147" y="3348695"/>
                  <a:pt x="4418983" y="3340049"/>
                </a:cubicBezTo>
                <a:cubicBezTo>
                  <a:pt x="4193820" y="3331403"/>
                  <a:pt x="4118509" y="3337974"/>
                  <a:pt x="3971521" y="3340049"/>
                </a:cubicBezTo>
                <a:cubicBezTo>
                  <a:pt x="3824533" y="3342124"/>
                  <a:pt x="3417507" y="3309791"/>
                  <a:pt x="3156740" y="3340049"/>
                </a:cubicBezTo>
                <a:cubicBezTo>
                  <a:pt x="2895973" y="3370307"/>
                  <a:pt x="2778789" y="3358729"/>
                  <a:pt x="2635815" y="3340049"/>
                </a:cubicBezTo>
                <a:cubicBezTo>
                  <a:pt x="2492842" y="3321369"/>
                  <a:pt x="2294068" y="3319161"/>
                  <a:pt x="2114889" y="3340049"/>
                </a:cubicBezTo>
                <a:cubicBezTo>
                  <a:pt x="1935710" y="3360937"/>
                  <a:pt x="1496290" y="3314905"/>
                  <a:pt x="1300108" y="3340049"/>
                </a:cubicBezTo>
                <a:cubicBezTo>
                  <a:pt x="1103926" y="3365193"/>
                  <a:pt x="768385" y="3322058"/>
                  <a:pt x="418542" y="3340049"/>
                </a:cubicBezTo>
                <a:cubicBezTo>
                  <a:pt x="177541" y="3320712"/>
                  <a:pt x="16843" y="3160164"/>
                  <a:pt x="0" y="2921507"/>
                </a:cubicBezTo>
                <a:cubicBezTo>
                  <a:pt x="-2632" y="2647607"/>
                  <a:pt x="-22049" y="2415677"/>
                  <a:pt x="0" y="2270736"/>
                </a:cubicBezTo>
                <a:cubicBezTo>
                  <a:pt x="22049" y="2125795"/>
                  <a:pt x="20568" y="1839344"/>
                  <a:pt x="0" y="1619965"/>
                </a:cubicBezTo>
                <a:cubicBezTo>
                  <a:pt x="-20568" y="1400586"/>
                  <a:pt x="-28598" y="1239604"/>
                  <a:pt x="0" y="1044283"/>
                </a:cubicBezTo>
                <a:cubicBezTo>
                  <a:pt x="28598" y="848962"/>
                  <a:pt x="-25772" y="648361"/>
                  <a:pt x="0" y="418542"/>
                </a:cubicBezTo>
                <a:close/>
              </a:path>
              <a:path w="8183469" h="3340049" stroke="0" extrusionOk="0">
                <a:moveTo>
                  <a:pt x="0" y="418542"/>
                </a:moveTo>
                <a:cubicBezTo>
                  <a:pt x="288" y="196188"/>
                  <a:pt x="194280" y="12315"/>
                  <a:pt x="418542" y="0"/>
                </a:cubicBezTo>
                <a:cubicBezTo>
                  <a:pt x="767203" y="19673"/>
                  <a:pt x="892331" y="-15886"/>
                  <a:pt x="1159859" y="0"/>
                </a:cubicBezTo>
                <a:cubicBezTo>
                  <a:pt x="1427387" y="15886"/>
                  <a:pt x="1528209" y="19783"/>
                  <a:pt x="1680785" y="0"/>
                </a:cubicBezTo>
                <a:cubicBezTo>
                  <a:pt x="1833361" y="-19783"/>
                  <a:pt x="2091770" y="-5296"/>
                  <a:pt x="2201710" y="0"/>
                </a:cubicBezTo>
                <a:cubicBezTo>
                  <a:pt x="2311651" y="5296"/>
                  <a:pt x="2608133" y="8159"/>
                  <a:pt x="2943027" y="0"/>
                </a:cubicBezTo>
                <a:cubicBezTo>
                  <a:pt x="3277921" y="-8159"/>
                  <a:pt x="3413419" y="3052"/>
                  <a:pt x="3537416" y="0"/>
                </a:cubicBezTo>
                <a:cubicBezTo>
                  <a:pt x="3661413" y="-3052"/>
                  <a:pt x="4182073" y="-7589"/>
                  <a:pt x="4352197" y="0"/>
                </a:cubicBezTo>
                <a:cubicBezTo>
                  <a:pt x="4522321" y="7589"/>
                  <a:pt x="4874219" y="40178"/>
                  <a:pt x="5166978" y="0"/>
                </a:cubicBezTo>
                <a:cubicBezTo>
                  <a:pt x="5459737" y="-40178"/>
                  <a:pt x="5563835" y="31696"/>
                  <a:pt x="5908295" y="0"/>
                </a:cubicBezTo>
                <a:cubicBezTo>
                  <a:pt x="6252755" y="-31696"/>
                  <a:pt x="6175585" y="-25707"/>
                  <a:pt x="6429221" y="0"/>
                </a:cubicBezTo>
                <a:cubicBezTo>
                  <a:pt x="6682857" y="25707"/>
                  <a:pt x="6659342" y="-21018"/>
                  <a:pt x="6876682" y="0"/>
                </a:cubicBezTo>
                <a:cubicBezTo>
                  <a:pt x="7094022" y="21018"/>
                  <a:pt x="7528897" y="41181"/>
                  <a:pt x="7764927" y="0"/>
                </a:cubicBezTo>
                <a:cubicBezTo>
                  <a:pt x="8042351" y="22775"/>
                  <a:pt x="8174536" y="131406"/>
                  <a:pt x="8183469" y="418542"/>
                </a:cubicBezTo>
                <a:cubicBezTo>
                  <a:pt x="8166893" y="676407"/>
                  <a:pt x="8172086" y="865765"/>
                  <a:pt x="8183469" y="994224"/>
                </a:cubicBezTo>
                <a:cubicBezTo>
                  <a:pt x="8194852" y="1122683"/>
                  <a:pt x="8198898" y="1465192"/>
                  <a:pt x="8183469" y="1644995"/>
                </a:cubicBezTo>
                <a:cubicBezTo>
                  <a:pt x="8168040" y="1824798"/>
                  <a:pt x="8161525" y="2170681"/>
                  <a:pt x="8183469" y="2320795"/>
                </a:cubicBezTo>
                <a:cubicBezTo>
                  <a:pt x="8205413" y="2470909"/>
                  <a:pt x="8172734" y="2742077"/>
                  <a:pt x="8183469" y="2921507"/>
                </a:cubicBezTo>
                <a:cubicBezTo>
                  <a:pt x="8158361" y="3142474"/>
                  <a:pt x="7993053" y="3368821"/>
                  <a:pt x="7764927" y="3340049"/>
                </a:cubicBezTo>
                <a:cubicBezTo>
                  <a:pt x="7546578" y="3364927"/>
                  <a:pt x="7290980" y="3367810"/>
                  <a:pt x="7097074" y="3340049"/>
                </a:cubicBezTo>
                <a:cubicBezTo>
                  <a:pt x="6903168" y="3312288"/>
                  <a:pt x="6787812" y="3322190"/>
                  <a:pt x="6502684" y="3340049"/>
                </a:cubicBezTo>
                <a:cubicBezTo>
                  <a:pt x="6217556" y="3357909"/>
                  <a:pt x="6216057" y="3362629"/>
                  <a:pt x="5981759" y="3340049"/>
                </a:cubicBezTo>
                <a:cubicBezTo>
                  <a:pt x="5747462" y="3317469"/>
                  <a:pt x="5706513" y="3344836"/>
                  <a:pt x="5460834" y="3340049"/>
                </a:cubicBezTo>
                <a:cubicBezTo>
                  <a:pt x="5215156" y="3335262"/>
                  <a:pt x="5003912" y="3357106"/>
                  <a:pt x="4646053" y="3340049"/>
                </a:cubicBezTo>
                <a:cubicBezTo>
                  <a:pt x="4288194" y="3322992"/>
                  <a:pt x="4300021" y="3311274"/>
                  <a:pt x="4051663" y="3340049"/>
                </a:cubicBezTo>
                <a:cubicBezTo>
                  <a:pt x="3803305" y="3368825"/>
                  <a:pt x="3431901" y="3342209"/>
                  <a:pt x="3236882" y="3340049"/>
                </a:cubicBezTo>
                <a:cubicBezTo>
                  <a:pt x="3041863" y="3337889"/>
                  <a:pt x="2590010" y="3302532"/>
                  <a:pt x="2422102" y="3340049"/>
                </a:cubicBezTo>
                <a:cubicBezTo>
                  <a:pt x="2254194" y="3377566"/>
                  <a:pt x="2065396" y="3352740"/>
                  <a:pt x="1827712" y="3340049"/>
                </a:cubicBezTo>
                <a:cubicBezTo>
                  <a:pt x="1590028" y="3327359"/>
                  <a:pt x="1595924" y="3320692"/>
                  <a:pt x="1380251" y="3340049"/>
                </a:cubicBezTo>
                <a:cubicBezTo>
                  <a:pt x="1164578" y="3359406"/>
                  <a:pt x="780163" y="3333109"/>
                  <a:pt x="418542" y="3340049"/>
                </a:cubicBezTo>
                <a:cubicBezTo>
                  <a:pt x="184545" y="3363205"/>
                  <a:pt x="-35687" y="3113155"/>
                  <a:pt x="0" y="2921507"/>
                </a:cubicBezTo>
                <a:cubicBezTo>
                  <a:pt x="-24881" y="2776010"/>
                  <a:pt x="27438" y="2572911"/>
                  <a:pt x="0" y="2370855"/>
                </a:cubicBezTo>
                <a:cubicBezTo>
                  <a:pt x="-27438" y="2168799"/>
                  <a:pt x="-11821" y="1912186"/>
                  <a:pt x="0" y="1795173"/>
                </a:cubicBezTo>
                <a:cubicBezTo>
                  <a:pt x="11821" y="1678160"/>
                  <a:pt x="-6896" y="1359684"/>
                  <a:pt x="0" y="1119372"/>
                </a:cubicBezTo>
                <a:cubicBezTo>
                  <a:pt x="6896" y="879060"/>
                  <a:pt x="-7089" y="708477"/>
                  <a:pt x="0" y="418542"/>
                </a:cubicBezTo>
                <a:close/>
              </a:path>
            </a:pathLst>
          </a:custGeom>
          <a:solidFill>
            <a:srgbClr val="FFFFFF">
              <a:alpha val="85000"/>
            </a:srgbClr>
          </a:solidFill>
          <a:ln w="38100">
            <a:no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a:solidFill>
                  <a:srgbClr val="002060"/>
                </a:solidFill>
                <a:latin typeface="Calibri" panose="020F0502020204030204" pitchFamily="34" charset="0"/>
                <a:cs typeface="Calibri" panose="020F0502020204030204" pitchFamily="34" charset="0"/>
              </a:rPr>
              <a:t> </a:t>
            </a:r>
            <a:r>
              <a:rPr lang="vi-VN" sz="2400" dirty="0" smtClean="0">
                <a:solidFill>
                  <a:srgbClr val="002060"/>
                </a:solidFill>
                <a:latin typeface="Calibri" panose="020F0502020204030204" pitchFamily="34" charset="0"/>
                <a:cs typeface="Calibri" panose="020F0502020204030204" pitchFamily="34" charset="0"/>
              </a:rPr>
              <a:t>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Ngày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04 tháng 4 năm 1965,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máy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bay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địch ném bom</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bắn phá xã Quảng Trung,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huyện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Quảng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Xương,</a:t>
            </a:r>
            <a:r>
              <a:rPr lang="vi-VN" sz="2200" dirty="0">
                <a:solidFill>
                  <a:srgbClr val="002060"/>
                </a:solidFill>
                <a:latin typeface="Calibri" panose="020F0502020204030204" pitchFamily="34" charset="0"/>
                <a:cs typeface="Calibri" panose="020F0502020204030204" pitchFamily="34" charset="0"/>
              </a:rPr>
              <a:t>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tỉnh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Thanh Hoá</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Lúc ấy,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người lớn</a:t>
            </a:r>
            <a:r>
              <a:rPr lang="vi-VN" sz="2200" dirty="0">
                <a:solidFill>
                  <a:srgbClr val="002060"/>
                </a:solidFill>
                <a:latin typeface="Calibri" panose="020F0502020204030204" pitchFamily="34" charset="0"/>
                <a:cs typeface="Calibri" panose="020F0502020204030204" pitchFamily="34" charset="0"/>
              </a:rPr>
              <a:t>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đã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ra đồng làm việc,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ở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nhà </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chỉ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còn trẻ em</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Nghe tiếng máy bay</a:t>
            </a:r>
            <a:r>
              <a:rPr kumimoji="0" lang="vi-VN" sz="2200" b="0" i="0" u="none"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Ngọc vội chạy xuống hầm</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Bỗng,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Ngọc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nghe thấy tiếng khóc thét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bên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nhà hàng xóm</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Ngọc nhào lên</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chạy sang nhà Khương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thì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thấy bạn của mình đã chết vì trúng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bom.Các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em của Khương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đang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kêu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khóc.Không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ngần ngừ</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Ngọc ôm em Oong bé nhất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đưa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về hầm nhà mình trú ẩn.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Thấy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bom đạn vẫn tiếp tục dội xuống,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một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lần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nữa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Ngọc chui lên </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vừa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bế</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vừa dìu hai em Đơ</a:t>
            </a:r>
            <a:r>
              <a:rPr kumimoji="0" lang="vi-VN" sz="2200" b="0" i="0" strike="noStrike" kern="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sym typeface="Arial"/>
              </a:rPr>
              <a:t>, </a:t>
            </a:r>
            <a:r>
              <a:rPr kumimoji="0" lang="vi-VN" sz="2200" b="0" i="0"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Toanh xuống hầm. </a:t>
            </a:r>
          </a:p>
        </p:txBody>
      </p:sp>
    </p:spTree>
    <p:extLst>
      <p:ext uri="{BB962C8B-B14F-4D97-AF65-F5344CB8AC3E}">
        <p14:creationId xmlns:p14="http://schemas.microsoft.com/office/powerpoint/2010/main" val="307278967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12" name="Picture 11">
            <a:extLst>
              <a:ext uri="{FF2B5EF4-FFF2-40B4-BE49-F238E27FC236}">
                <a16:creationId xmlns:a16="http://schemas.microsoft.com/office/drawing/2014/main" id="{A8213417-DE92-489D-94B0-073F174C8252}"/>
              </a:ext>
            </a:extLst>
          </p:cNvPr>
          <p:cNvPicPr>
            <a:picLocks noChangeAspect="1"/>
          </p:cNvPicPr>
          <p:nvPr/>
        </p:nvPicPr>
        <p:blipFill>
          <a:blip r:embed="rId3"/>
          <a:stretch>
            <a:fillRect/>
          </a:stretch>
        </p:blipFill>
        <p:spPr>
          <a:xfrm>
            <a:off x="2322509" y="357403"/>
            <a:ext cx="4678431" cy="1043164"/>
          </a:xfrm>
          <a:prstGeom prst="rect">
            <a:avLst/>
          </a:prstGeom>
        </p:spPr>
      </p:pic>
      <p:sp>
        <p:nvSpPr>
          <p:cNvPr id="13" name="Rectangle: Rounded Corners 6">
            <a:extLst>
              <a:ext uri="{FF2B5EF4-FFF2-40B4-BE49-F238E27FC236}">
                <a16:creationId xmlns:a16="http://schemas.microsoft.com/office/drawing/2014/main" id="{20FCB623-52DE-49F4-B0DA-784734553BAF}"/>
              </a:ext>
            </a:extLst>
          </p:cNvPr>
          <p:cNvSpPr/>
          <p:nvPr/>
        </p:nvSpPr>
        <p:spPr>
          <a:xfrm>
            <a:off x="1012120" y="1400567"/>
            <a:ext cx="7119762" cy="2599237"/>
          </a:xfrm>
          <a:custGeom>
            <a:avLst/>
            <a:gdLst>
              <a:gd name="connsiteX0" fmla="*/ 0 w 7119762"/>
              <a:gd name="connsiteY0" fmla="*/ 325710 h 2599237"/>
              <a:gd name="connsiteX1" fmla="*/ 325710 w 7119762"/>
              <a:gd name="connsiteY1" fmla="*/ 0 h 2599237"/>
              <a:gd name="connsiteX2" fmla="*/ 907861 w 7119762"/>
              <a:gd name="connsiteY2" fmla="*/ 0 h 2599237"/>
              <a:gd name="connsiteX3" fmla="*/ 1360645 w 7119762"/>
              <a:gd name="connsiteY3" fmla="*/ 0 h 2599237"/>
              <a:gd name="connsiteX4" fmla="*/ 1813429 w 7119762"/>
              <a:gd name="connsiteY4" fmla="*/ 0 h 2599237"/>
              <a:gd name="connsiteX5" fmla="*/ 2266213 w 7119762"/>
              <a:gd name="connsiteY5" fmla="*/ 0 h 2599237"/>
              <a:gd name="connsiteX6" fmla="*/ 2913047 w 7119762"/>
              <a:gd name="connsiteY6" fmla="*/ 0 h 2599237"/>
              <a:gd name="connsiteX7" fmla="*/ 3559881 w 7119762"/>
              <a:gd name="connsiteY7" fmla="*/ 0 h 2599237"/>
              <a:gd name="connsiteX8" fmla="*/ 4206715 w 7119762"/>
              <a:gd name="connsiteY8" fmla="*/ 0 h 2599237"/>
              <a:gd name="connsiteX9" fmla="*/ 4982916 w 7119762"/>
              <a:gd name="connsiteY9" fmla="*/ 0 h 2599237"/>
              <a:gd name="connsiteX10" fmla="*/ 5629750 w 7119762"/>
              <a:gd name="connsiteY10" fmla="*/ 0 h 2599237"/>
              <a:gd name="connsiteX11" fmla="*/ 6794052 w 7119762"/>
              <a:gd name="connsiteY11" fmla="*/ 0 h 2599237"/>
              <a:gd name="connsiteX12" fmla="*/ 7119762 w 7119762"/>
              <a:gd name="connsiteY12" fmla="*/ 325710 h 2599237"/>
              <a:gd name="connsiteX13" fmla="*/ 7119762 w 7119762"/>
              <a:gd name="connsiteY13" fmla="*/ 974982 h 2599237"/>
              <a:gd name="connsiteX14" fmla="*/ 7119762 w 7119762"/>
              <a:gd name="connsiteY14" fmla="*/ 1604776 h 2599237"/>
              <a:gd name="connsiteX15" fmla="*/ 7119762 w 7119762"/>
              <a:gd name="connsiteY15" fmla="*/ 2273527 h 2599237"/>
              <a:gd name="connsiteX16" fmla="*/ 6794052 w 7119762"/>
              <a:gd name="connsiteY16" fmla="*/ 2599237 h 2599237"/>
              <a:gd name="connsiteX17" fmla="*/ 6147218 w 7119762"/>
              <a:gd name="connsiteY17" fmla="*/ 2599237 h 2599237"/>
              <a:gd name="connsiteX18" fmla="*/ 5371017 w 7119762"/>
              <a:gd name="connsiteY18" fmla="*/ 2599237 h 2599237"/>
              <a:gd name="connsiteX19" fmla="*/ 4724183 w 7119762"/>
              <a:gd name="connsiteY19" fmla="*/ 2599237 h 2599237"/>
              <a:gd name="connsiteX20" fmla="*/ 4142032 w 7119762"/>
              <a:gd name="connsiteY20" fmla="*/ 2599237 h 2599237"/>
              <a:gd name="connsiteX21" fmla="*/ 3430514 w 7119762"/>
              <a:gd name="connsiteY21" fmla="*/ 2599237 h 2599237"/>
              <a:gd name="connsiteX22" fmla="*/ 2783680 w 7119762"/>
              <a:gd name="connsiteY22" fmla="*/ 2599237 h 2599237"/>
              <a:gd name="connsiteX23" fmla="*/ 2201529 w 7119762"/>
              <a:gd name="connsiteY23" fmla="*/ 2599237 h 2599237"/>
              <a:gd name="connsiteX24" fmla="*/ 1748745 w 7119762"/>
              <a:gd name="connsiteY24" fmla="*/ 2599237 h 2599237"/>
              <a:gd name="connsiteX25" fmla="*/ 1166594 w 7119762"/>
              <a:gd name="connsiteY25" fmla="*/ 2599237 h 2599237"/>
              <a:gd name="connsiteX26" fmla="*/ 325710 w 7119762"/>
              <a:gd name="connsiteY26" fmla="*/ 2599237 h 2599237"/>
              <a:gd name="connsiteX27" fmla="*/ 0 w 7119762"/>
              <a:gd name="connsiteY27" fmla="*/ 2273527 h 2599237"/>
              <a:gd name="connsiteX28" fmla="*/ 0 w 7119762"/>
              <a:gd name="connsiteY28" fmla="*/ 1682689 h 2599237"/>
              <a:gd name="connsiteX29" fmla="*/ 0 w 7119762"/>
              <a:gd name="connsiteY29" fmla="*/ 994461 h 2599237"/>
              <a:gd name="connsiteX30" fmla="*/ 0 w 7119762"/>
              <a:gd name="connsiteY30" fmla="*/ 325710 h 259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19762" h="2599237" fill="none" extrusionOk="0">
                <a:moveTo>
                  <a:pt x="0" y="325710"/>
                </a:moveTo>
                <a:cubicBezTo>
                  <a:pt x="11611" y="159209"/>
                  <a:pt x="167170" y="-25168"/>
                  <a:pt x="325710" y="0"/>
                </a:cubicBezTo>
                <a:cubicBezTo>
                  <a:pt x="603407" y="-20001"/>
                  <a:pt x="662078" y="13300"/>
                  <a:pt x="907861" y="0"/>
                </a:cubicBezTo>
                <a:cubicBezTo>
                  <a:pt x="1153644" y="-13300"/>
                  <a:pt x="1152181" y="-10038"/>
                  <a:pt x="1360645" y="0"/>
                </a:cubicBezTo>
                <a:cubicBezTo>
                  <a:pt x="1569109" y="10038"/>
                  <a:pt x="1675668" y="-3714"/>
                  <a:pt x="1813429" y="0"/>
                </a:cubicBezTo>
                <a:cubicBezTo>
                  <a:pt x="1951190" y="3714"/>
                  <a:pt x="2133530" y="-12650"/>
                  <a:pt x="2266213" y="0"/>
                </a:cubicBezTo>
                <a:cubicBezTo>
                  <a:pt x="2398896" y="12650"/>
                  <a:pt x="2600509" y="10340"/>
                  <a:pt x="2913047" y="0"/>
                </a:cubicBezTo>
                <a:cubicBezTo>
                  <a:pt x="3225585" y="-10340"/>
                  <a:pt x="3325078" y="29319"/>
                  <a:pt x="3559881" y="0"/>
                </a:cubicBezTo>
                <a:cubicBezTo>
                  <a:pt x="3794684" y="-29319"/>
                  <a:pt x="3922725" y="31185"/>
                  <a:pt x="4206715" y="0"/>
                </a:cubicBezTo>
                <a:cubicBezTo>
                  <a:pt x="4490705" y="-31185"/>
                  <a:pt x="4681034" y="-27577"/>
                  <a:pt x="4982916" y="0"/>
                </a:cubicBezTo>
                <a:cubicBezTo>
                  <a:pt x="5284798" y="27577"/>
                  <a:pt x="5370114" y="-27649"/>
                  <a:pt x="5629750" y="0"/>
                </a:cubicBezTo>
                <a:cubicBezTo>
                  <a:pt x="5889386" y="27649"/>
                  <a:pt x="6310416" y="49422"/>
                  <a:pt x="6794052" y="0"/>
                </a:cubicBezTo>
                <a:cubicBezTo>
                  <a:pt x="6970014" y="-8285"/>
                  <a:pt x="7108350" y="154805"/>
                  <a:pt x="7119762" y="325710"/>
                </a:cubicBezTo>
                <a:cubicBezTo>
                  <a:pt x="7104560" y="631412"/>
                  <a:pt x="7134114" y="837435"/>
                  <a:pt x="7119762" y="974982"/>
                </a:cubicBezTo>
                <a:cubicBezTo>
                  <a:pt x="7105410" y="1112529"/>
                  <a:pt x="7146746" y="1454509"/>
                  <a:pt x="7119762" y="1604776"/>
                </a:cubicBezTo>
                <a:cubicBezTo>
                  <a:pt x="7092778" y="1755043"/>
                  <a:pt x="7093330" y="2051393"/>
                  <a:pt x="7119762" y="2273527"/>
                </a:cubicBezTo>
                <a:cubicBezTo>
                  <a:pt x="7144663" y="2480549"/>
                  <a:pt x="6981206" y="2600857"/>
                  <a:pt x="6794052" y="2599237"/>
                </a:cubicBezTo>
                <a:cubicBezTo>
                  <a:pt x="6584820" y="2618924"/>
                  <a:pt x="6335997" y="2576825"/>
                  <a:pt x="6147218" y="2599237"/>
                </a:cubicBezTo>
                <a:cubicBezTo>
                  <a:pt x="5958439" y="2621649"/>
                  <a:pt x="5628714" y="2611820"/>
                  <a:pt x="5371017" y="2599237"/>
                </a:cubicBezTo>
                <a:cubicBezTo>
                  <a:pt x="5113320" y="2586654"/>
                  <a:pt x="4890003" y="2617963"/>
                  <a:pt x="4724183" y="2599237"/>
                </a:cubicBezTo>
                <a:cubicBezTo>
                  <a:pt x="4558363" y="2580511"/>
                  <a:pt x="4410439" y="2621711"/>
                  <a:pt x="4142032" y="2599237"/>
                </a:cubicBezTo>
                <a:cubicBezTo>
                  <a:pt x="3873625" y="2576763"/>
                  <a:pt x="3742430" y="2622642"/>
                  <a:pt x="3430514" y="2599237"/>
                </a:cubicBezTo>
                <a:cubicBezTo>
                  <a:pt x="3118598" y="2575832"/>
                  <a:pt x="3104191" y="2622145"/>
                  <a:pt x="2783680" y="2599237"/>
                </a:cubicBezTo>
                <a:cubicBezTo>
                  <a:pt x="2463169" y="2576329"/>
                  <a:pt x="2341024" y="2604969"/>
                  <a:pt x="2201529" y="2599237"/>
                </a:cubicBezTo>
                <a:cubicBezTo>
                  <a:pt x="2062034" y="2593505"/>
                  <a:pt x="1867696" y="2599730"/>
                  <a:pt x="1748745" y="2599237"/>
                </a:cubicBezTo>
                <a:cubicBezTo>
                  <a:pt x="1629794" y="2598744"/>
                  <a:pt x="1441446" y="2625463"/>
                  <a:pt x="1166594" y="2599237"/>
                </a:cubicBezTo>
                <a:cubicBezTo>
                  <a:pt x="891742" y="2573011"/>
                  <a:pt x="505397" y="2635912"/>
                  <a:pt x="325710" y="2599237"/>
                </a:cubicBezTo>
                <a:cubicBezTo>
                  <a:pt x="120439" y="2565523"/>
                  <a:pt x="19679" y="2472142"/>
                  <a:pt x="0" y="2273527"/>
                </a:cubicBezTo>
                <a:cubicBezTo>
                  <a:pt x="-18233" y="2047236"/>
                  <a:pt x="19769" y="1901869"/>
                  <a:pt x="0" y="1682689"/>
                </a:cubicBezTo>
                <a:cubicBezTo>
                  <a:pt x="-19769" y="1463509"/>
                  <a:pt x="16147" y="1313103"/>
                  <a:pt x="0" y="994461"/>
                </a:cubicBezTo>
                <a:cubicBezTo>
                  <a:pt x="-16147" y="675819"/>
                  <a:pt x="-11843" y="509314"/>
                  <a:pt x="0" y="325710"/>
                </a:cubicBezTo>
                <a:close/>
              </a:path>
              <a:path w="7119762" h="2599237" stroke="0" extrusionOk="0">
                <a:moveTo>
                  <a:pt x="0" y="325710"/>
                </a:moveTo>
                <a:cubicBezTo>
                  <a:pt x="1207" y="182741"/>
                  <a:pt x="154654" y="15777"/>
                  <a:pt x="325710" y="0"/>
                </a:cubicBezTo>
                <a:cubicBezTo>
                  <a:pt x="468371" y="4104"/>
                  <a:pt x="771620" y="-11681"/>
                  <a:pt x="1037228" y="0"/>
                </a:cubicBezTo>
                <a:cubicBezTo>
                  <a:pt x="1302836" y="11681"/>
                  <a:pt x="1313522" y="4573"/>
                  <a:pt x="1554695" y="0"/>
                </a:cubicBezTo>
                <a:cubicBezTo>
                  <a:pt x="1795868" y="-4573"/>
                  <a:pt x="1958741" y="13452"/>
                  <a:pt x="2072162" y="0"/>
                </a:cubicBezTo>
                <a:cubicBezTo>
                  <a:pt x="2185583" y="-13452"/>
                  <a:pt x="2600832" y="14812"/>
                  <a:pt x="2783680" y="0"/>
                </a:cubicBezTo>
                <a:cubicBezTo>
                  <a:pt x="2966528" y="-14812"/>
                  <a:pt x="3121312" y="-2773"/>
                  <a:pt x="3365831" y="0"/>
                </a:cubicBezTo>
                <a:cubicBezTo>
                  <a:pt x="3610350" y="2773"/>
                  <a:pt x="3855387" y="-16037"/>
                  <a:pt x="4142032" y="0"/>
                </a:cubicBezTo>
                <a:cubicBezTo>
                  <a:pt x="4428677" y="16037"/>
                  <a:pt x="4758245" y="-24060"/>
                  <a:pt x="4918233" y="0"/>
                </a:cubicBezTo>
                <a:cubicBezTo>
                  <a:pt x="5078221" y="24060"/>
                  <a:pt x="5440325" y="32598"/>
                  <a:pt x="5629750" y="0"/>
                </a:cubicBezTo>
                <a:cubicBezTo>
                  <a:pt x="5819175" y="-32598"/>
                  <a:pt x="5991044" y="-16039"/>
                  <a:pt x="6147218" y="0"/>
                </a:cubicBezTo>
                <a:cubicBezTo>
                  <a:pt x="6303392" y="16039"/>
                  <a:pt x="6584859" y="-784"/>
                  <a:pt x="6794052" y="0"/>
                </a:cubicBezTo>
                <a:cubicBezTo>
                  <a:pt x="6978879" y="-32323"/>
                  <a:pt x="7151059" y="152368"/>
                  <a:pt x="7119762" y="325710"/>
                </a:cubicBezTo>
                <a:cubicBezTo>
                  <a:pt x="7094225" y="628036"/>
                  <a:pt x="7135373" y="711812"/>
                  <a:pt x="7119762" y="936026"/>
                </a:cubicBezTo>
                <a:cubicBezTo>
                  <a:pt x="7104151" y="1160240"/>
                  <a:pt x="7132354" y="1407817"/>
                  <a:pt x="7119762" y="1546342"/>
                </a:cubicBezTo>
                <a:cubicBezTo>
                  <a:pt x="7107170" y="1684867"/>
                  <a:pt x="7142030" y="2011102"/>
                  <a:pt x="7119762" y="2273527"/>
                </a:cubicBezTo>
                <a:cubicBezTo>
                  <a:pt x="7142917" y="2458666"/>
                  <a:pt x="6932028" y="2585366"/>
                  <a:pt x="6794052" y="2599237"/>
                </a:cubicBezTo>
                <a:cubicBezTo>
                  <a:pt x="6671380" y="2592206"/>
                  <a:pt x="6448043" y="2604030"/>
                  <a:pt x="6276585" y="2599237"/>
                </a:cubicBezTo>
                <a:cubicBezTo>
                  <a:pt x="6105127" y="2594444"/>
                  <a:pt x="5884254" y="2636142"/>
                  <a:pt x="5500384" y="2599237"/>
                </a:cubicBezTo>
                <a:cubicBezTo>
                  <a:pt x="5116514" y="2562332"/>
                  <a:pt x="5126220" y="2571580"/>
                  <a:pt x="4788866" y="2599237"/>
                </a:cubicBezTo>
                <a:cubicBezTo>
                  <a:pt x="4451512" y="2626894"/>
                  <a:pt x="4380050" y="2595208"/>
                  <a:pt x="4206715" y="2599237"/>
                </a:cubicBezTo>
                <a:cubicBezTo>
                  <a:pt x="4033380" y="2603266"/>
                  <a:pt x="3879028" y="2591101"/>
                  <a:pt x="3689248" y="2599237"/>
                </a:cubicBezTo>
                <a:cubicBezTo>
                  <a:pt x="3499468" y="2607373"/>
                  <a:pt x="3415926" y="2579224"/>
                  <a:pt x="3171780" y="2599237"/>
                </a:cubicBezTo>
                <a:cubicBezTo>
                  <a:pt x="2927634" y="2619250"/>
                  <a:pt x="2704302" y="2566368"/>
                  <a:pt x="2395579" y="2599237"/>
                </a:cubicBezTo>
                <a:cubicBezTo>
                  <a:pt x="2086856" y="2632106"/>
                  <a:pt x="2058925" y="2604512"/>
                  <a:pt x="1813429" y="2599237"/>
                </a:cubicBezTo>
                <a:cubicBezTo>
                  <a:pt x="1567933" y="2593963"/>
                  <a:pt x="1245639" y="2562744"/>
                  <a:pt x="1037228" y="2599237"/>
                </a:cubicBezTo>
                <a:cubicBezTo>
                  <a:pt x="828817" y="2635730"/>
                  <a:pt x="532532" y="2610232"/>
                  <a:pt x="325710" y="2599237"/>
                </a:cubicBezTo>
                <a:cubicBezTo>
                  <a:pt x="169374" y="2628173"/>
                  <a:pt x="-14354" y="2426516"/>
                  <a:pt x="0" y="2273527"/>
                </a:cubicBezTo>
                <a:cubicBezTo>
                  <a:pt x="15030" y="2081973"/>
                  <a:pt x="4814" y="1921375"/>
                  <a:pt x="0" y="1624255"/>
                </a:cubicBezTo>
                <a:cubicBezTo>
                  <a:pt x="-4814" y="1327135"/>
                  <a:pt x="8493" y="1220653"/>
                  <a:pt x="0" y="1013939"/>
                </a:cubicBezTo>
                <a:cubicBezTo>
                  <a:pt x="-8493" y="807225"/>
                  <a:pt x="-32534" y="642643"/>
                  <a:pt x="0" y="325710"/>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E3F6C6-0D29-4BEB-8BDB-434BF7C63430}"/>
              </a:ext>
            </a:extLst>
          </p:cNvPr>
          <p:cNvSpPr txBox="1"/>
          <p:nvPr/>
        </p:nvSpPr>
        <p:spPr>
          <a:xfrm>
            <a:off x="2079813" y="1440124"/>
            <a:ext cx="5899019" cy="716350"/>
          </a:xfrm>
          <a:prstGeom prst="rect">
            <a:avLst/>
          </a:prstGeom>
          <a:noFill/>
        </p:spPr>
        <p:txBody>
          <a:bodyPr wrap="square" rtlCol="0">
            <a:spAutoFit/>
          </a:bodyPr>
          <a:lstStyle/>
          <a:p>
            <a:pPr>
              <a:lnSpc>
                <a:spcPct val="200000"/>
              </a:lnSpc>
            </a:pPr>
            <a:r>
              <a:rPr lang="en-US" sz="2400">
                <a:latin typeface="+mj-lt"/>
                <a:cs typeface="Calibri" panose="020F0502020204030204" pitchFamily="34" charset="0"/>
              </a:rPr>
              <a:t>Giọng đọc thong thả, rõ ràng, rành mạch</a:t>
            </a:r>
            <a:endParaRPr lang="en-US" sz="2400" b="0" i="0" dirty="0">
              <a:effectLst/>
              <a:latin typeface="+mj-lt"/>
              <a:cs typeface="Calibri" panose="020F0502020204030204" pitchFamily="34" charset="0"/>
            </a:endParaRPr>
          </a:p>
        </p:txBody>
      </p:sp>
      <p:sp>
        <p:nvSpPr>
          <p:cNvPr id="9" name="TextBox 8">
            <a:extLst>
              <a:ext uri="{FF2B5EF4-FFF2-40B4-BE49-F238E27FC236}">
                <a16:creationId xmlns:a16="http://schemas.microsoft.com/office/drawing/2014/main" id="{9986A5F7-D0F3-4C6A-996C-8A55460C7BB5}"/>
              </a:ext>
            </a:extLst>
          </p:cNvPr>
          <p:cNvSpPr txBox="1"/>
          <p:nvPr/>
        </p:nvSpPr>
        <p:spPr>
          <a:xfrm>
            <a:off x="1832857" y="2544531"/>
            <a:ext cx="6392929" cy="1455014"/>
          </a:xfrm>
          <a:prstGeom prst="rect">
            <a:avLst/>
          </a:prstGeom>
          <a:noFill/>
        </p:spPr>
        <p:txBody>
          <a:bodyPr wrap="square" rtlCol="0">
            <a:spAutoFit/>
          </a:bodyPr>
          <a:lstStyle/>
          <a:p>
            <a:pPr>
              <a:lnSpc>
                <a:spcPct val="200000"/>
              </a:lnSpc>
            </a:pPr>
            <a:r>
              <a:rPr lang="en-US" sz="2400">
                <a:latin typeface="+mj-lt"/>
                <a:cs typeface="Calibri" panose="020F0502020204030204" pitchFamily="34" charset="0"/>
              </a:rPr>
              <a:t>Nhấn giọng ở những từ ngữ chỉ sự khốc liệt của chiến tranh, hoạt động của các nhân vật</a:t>
            </a:r>
            <a:endParaRPr lang="en-US" sz="2400" b="0" i="0" dirty="0">
              <a:effectLst/>
              <a:latin typeface="+mj-lt"/>
              <a:cs typeface="Calibri" panose="020F0502020204030204" pitchFamily="34" charset="0"/>
            </a:endParaRPr>
          </a:p>
        </p:txBody>
      </p:sp>
    </p:spTree>
    <p:extLst>
      <p:ext uri="{BB962C8B-B14F-4D97-AF65-F5344CB8AC3E}">
        <p14:creationId xmlns:p14="http://schemas.microsoft.com/office/powerpoint/2010/main" val="2312228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CC7-CE01-45EA-A65A-D869D7C35196}"/>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D7970B9A-0512-42D0-A701-935B77C530DE}"/>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13C31494-815C-45A9-B11C-F6044A817EC2}"/>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36D12FBC-65B4-4638-AA2C-1ACBA3DB727A}"/>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F7B2FFF0-B0E0-45FE-9A4E-0D73E29DC8EB}"/>
              </a:ext>
            </a:extLst>
          </p:cNvPr>
          <p:cNvSpPr>
            <a:spLocks noGrp="1"/>
          </p:cNvSpPr>
          <p:nvPr>
            <p:ph type="subTitle" idx="4"/>
          </p:nvPr>
        </p:nvSpPr>
        <p:spPr/>
        <p:txBody>
          <a:bodyPr/>
          <a:lstStyle/>
          <a:p>
            <a:endParaRPr lang="en-US"/>
          </a:p>
        </p:txBody>
      </p:sp>
      <p:sp>
        <p:nvSpPr>
          <p:cNvPr id="7" name="Title 6">
            <a:extLst>
              <a:ext uri="{FF2B5EF4-FFF2-40B4-BE49-F238E27FC236}">
                <a16:creationId xmlns:a16="http://schemas.microsoft.com/office/drawing/2014/main" id="{32F26F23-3A2A-4188-9036-072E4D31B4FF}"/>
              </a:ext>
            </a:extLst>
          </p:cNvPr>
          <p:cNvSpPr>
            <a:spLocks noGrp="1"/>
          </p:cNvSpPr>
          <p:nvPr>
            <p:ph type="title" idx="5"/>
          </p:nvPr>
        </p:nvSpPr>
        <p:spPr/>
        <p:txBody>
          <a:bodyPr/>
          <a:lstStyle/>
          <a:p>
            <a:endParaRPr lang="en-US"/>
          </a:p>
        </p:txBody>
      </p:sp>
      <p:sp>
        <p:nvSpPr>
          <p:cNvPr id="8" name="Subtitle 7">
            <a:extLst>
              <a:ext uri="{FF2B5EF4-FFF2-40B4-BE49-F238E27FC236}">
                <a16:creationId xmlns:a16="http://schemas.microsoft.com/office/drawing/2014/main" id="{83D0C05A-1133-4C72-B3D6-8006B6672304}"/>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F1BBE1DC-BEA1-4E73-B3EC-715B202EE375}"/>
              </a:ext>
            </a:extLst>
          </p:cNvPr>
          <p:cNvSpPr>
            <a:spLocks noGrp="1"/>
          </p:cNvSpPr>
          <p:nvPr>
            <p:ph type="title" idx="7"/>
          </p:nvPr>
        </p:nvSpPr>
        <p:spPr/>
        <p:txBody>
          <a:bodyPr/>
          <a:lstStyle/>
          <a:p>
            <a:endParaRPr lang="en-US"/>
          </a:p>
        </p:txBody>
      </p:sp>
      <p:sp>
        <p:nvSpPr>
          <p:cNvPr id="10" name="Subtitle 9">
            <a:extLst>
              <a:ext uri="{FF2B5EF4-FFF2-40B4-BE49-F238E27FC236}">
                <a16:creationId xmlns:a16="http://schemas.microsoft.com/office/drawing/2014/main" id="{80691BB5-937F-41E8-9F5F-4A93E6FAA0C5}"/>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D1647F9C-4F26-48D9-BE04-210C21BA3BE3}"/>
              </a:ext>
            </a:extLst>
          </p:cNvPr>
          <p:cNvSpPr>
            <a:spLocks noGrp="1"/>
          </p:cNvSpPr>
          <p:nvPr>
            <p:ph type="title" idx="9"/>
          </p:nvPr>
        </p:nvSpPr>
        <p:spPr/>
        <p:txBody>
          <a:bodyPr/>
          <a:lstStyle/>
          <a:p>
            <a:endParaRPr lang="en-US"/>
          </a:p>
        </p:txBody>
      </p:sp>
      <p:sp>
        <p:nvSpPr>
          <p:cNvPr id="12" name="Subtitle 11">
            <a:extLst>
              <a:ext uri="{FF2B5EF4-FFF2-40B4-BE49-F238E27FC236}">
                <a16:creationId xmlns:a16="http://schemas.microsoft.com/office/drawing/2014/main" id="{38867F16-F968-434A-8810-104B837D74AB}"/>
              </a:ext>
            </a:extLst>
          </p:cNvPr>
          <p:cNvSpPr>
            <a:spLocks noGrp="1"/>
          </p:cNvSpPr>
          <p:nvPr>
            <p:ph type="subTitle" idx="13"/>
          </p:nvPr>
        </p:nvSpPr>
        <p:spPr/>
        <p:txBody>
          <a:bodyPr/>
          <a:lstStyle/>
          <a:p>
            <a:endParaRPr lang="en-US"/>
          </a:p>
        </p:txBody>
      </p:sp>
      <p:sp>
        <p:nvSpPr>
          <p:cNvPr id="13" name="Title 12">
            <a:extLst>
              <a:ext uri="{FF2B5EF4-FFF2-40B4-BE49-F238E27FC236}">
                <a16:creationId xmlns:a16="http://schemas.microsoft.com/office/drawing/2014/main" id="{C62D3C76-F83D-412F-B77D-EB667F800609}"/>
              </a:ext>
            </a:extLst>
          </p:cNvPr>
          <p:cNvSpPr>
            <a:spLocks noGrp="1"/>
          </p:cNvSpPr>
          <p:nvPr>
            <p:ph type="title" idx="14"/>
          </p:nvPr>
        </p:nvSpPr>
        <p:spPr/>
        <p:txBody>
          <a:bodyPr/>
          <a:lstStyle/>
          <a:p>
            <a:endParaRPr lang="en-US"/>
          </a:p>
        </p:txBody>
      </p:sp>
      <p:sp>
        <p:nvSpPr>
          <p:cNvPr id="14" name="Subtitle 13">
            <a:extLst>
              <a:ext uri="{FF2B5EF4-FFF2-40B4-BE49-F238E27FC236}">
                <a16:creationId xmlns:a16="http://schemas.microsoft.com/office/drawing/2014/main" id="{A4E48142-0DBA-4992-9257-4A7C7098B127}"/>
              </a:ext>
            </a:extLst>
          </p:cNvPr>
          <p:cNvSpPr>
            <a:spLocks noGrp="1"/>
          </p:cNvSpPr>
          <p:nvPr>
            <p:ph type="subTitle" idx="15"/>
          </p:nvPr>
        </p:nvSpPr>
        <p:spPr/>
        <p:txBody>
          <a:bodyPr/>
          <a:lstStyle/>
          <a:p>
            <a:endParaRPr lang="en-US"/>
          </a:p>
        </p:txBody>
      </p:sp>
      <p:sp>
        <p:nvSpPr>
          <p:cNvPr id="15" name="Rectangle: Rounded Corners 6">
            <a:extLst>
              <a:ext uri="{FF2B5EF4-FFF2-40B4-BE49-F238E27FC236}">
                <a16:creationId xmlns:a16="http://schemas.microsoft.com/office/drawing/2014/main" id="{3F59CE44-4AD9-4A1D-AEB2-2D0D07B4A00D}"/>
              </a:ext>
            </a:extLst>
          </p:cNvPr>
          <p:cNvSpPr/>
          <p:nvPr/>
        </p:nvSpPr>
        <p:spPr>
          <a:xfrm>
            <a:off x="346292" y="261610"/>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endParaRPr kumimoji="0" lang="vi-VN" sz="2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9" name="Rectangle: Rounded Corners 6">
            <a:extLst>
              <a:ext uri="{FF2B5EF4-FFF2-40B4-BE49-F238E27FC236}">
                <a16:creationId xmlns:a16="http://schemas.microsoft.com/office/drawing/2014/main" id="{EC2C4E74-1C3A-4A97-8C1E-CFCF1670F5F6}"/>
              </a:ext>
            </a:extLst>
          </p:cNvPr>
          <p:cNvSpPr/>
          <p:nvPr/>
        </p:nvSpPr>
        <p:spPr>
          <a:xfrm>
            <a:off x="480265" y="851523"/>
            <a:ext cx="8183469" cy="3340049"/>
          </a:xfrm>
          <a:custGeom>
            <a:avLst/>
            <a:gdLst>
              <a:gd name="connsiteX0" fmla="*/ 0 w 8183469"/>
              <a:gd name="connsiteY0" fmla="*/ 418542 h 3340049"/>
              <a:gd name="connsiteX1" fmla="*/ 418542 w 8183469"/>
              <a:gd name="connsiteY1" fmla="*/ 0 h 3340049"/>
              <a:gd name="connsiteX2" fmla="*/ 1086395 w 8183469"/>
              <a:gd name="connsiteY2" fmla="*/ 0 h 3340049"/>
              <a:gd name="connsiteX3" fmla="*/ 1754248 w 8183469"/>
              <a:gd name="connsiteY3" fmla="*/ 0 h 3340049"/>
              <a:gd name="connsiteX4" fmla="*/ 2422102 w 8183469"/>
              <a:gd name="connsiteY4" fmla="*/ 0 h 3340049"/>
              <a:gd name="connsiteX5" fmla="*/ 3236882 w 8183469"/>
              <a:gd name="connsiteY5" fmla="*/ 0 h 3340049"/>
              <a:gd name="connsiteX6" fmla="*/ 3904736 w 8183469"/>
              <a:gd name="connsiteY6" fmla="*/ 0 h 3340049"/>
              <a:gd name="connsiteX7" fmla="*/ 4572589 w 8183469"/>
              <a:gd name="connsiteY7" fmla="*/ 0 h 3340049"/>
              <a:gd name="connsiteX8" fmla="*/ 5313906 w 8183469"/>
              <a:gd name="connsiteY8" fmla="*/ 0 h 3340049"/>
              <a:gd name="connsiteX9" fmla="*/ 5981759 w 8183469"/>
              <a:gd name="connsiteY9" fmla="*/ 0 h 3340049"/>
              <a:gd name="connsiteX10" fmla="*/ 6576148 w 8183469"/>
              <a:gd name="connsiteY10" fmla="*/ 0 h 3340049"/>
              <a:gd name="connsiteX11" fmla="*/ 7170538 w 8183469"/>
              <a:gd name="connsiteY11" fmla="*/ 0 h 3340049"/>
              <a:gd name="connsiteX12" fmla="*/ 7764927 w 8183469"/>
              <a:gd name="connsiteY12" fmla="*/ 0 h 3340049"/>
              <a:gd name="connsiteX13" fmla="*/ 8183469 w 8183469"/>
              <a:gd name="connsiteY13" fmla="*/ 418542 h 3340049"/>
              <a:gd name="connsiteX14" fmla="*/ 8183469 w 8183469"/>
              <a:gd name="connsiteY14" fmla="*/ 1044283 h 3340049"/>
              <a:gd name="connsiteX15" fmla="*/ 8183469 w 8183469"/>
              <a:gd name="connsiteY15" fmla="*/ 1720084 h 3340049"/>
              <a:gd name="connsiteX16" fmla="*/ 8183469 w 8183469"/>
              <a:gd name="connsiteY16" fmla="*/ 2345825 h 3340049"/>
              <a:gd name="connsiteX17" fmla="*/ 8183469 w 8183469"/>
              <a:gd name="connsiteY17" fmla="*/ 2921507 h 3340049"/>
              <a:gd name="connsiteX18" fmla="*/ 7764927 w 8183469"/>
              <a:gd name="connsiteY18" fmla="*/ 3340049 h 3340049"/>
              <a:gd name="connsiteX19" fmla="*/ 7023610 w 8183469"/>
              <a:gd name="connsiteY19" fmla="*/ 3340049 h 3340049"/>
              <a:gd name="connsiteX20" fmla="*/ 6576148 w 8183469"/>
              <a:gd name="connsiteY20" fmla="*/ 3340049 h 3340049"/>
              <a:gd name="connsiteX21" fmla="*/ 5981759 w 8183469"/>
              <a:gd name="connsiteY21" fmla="*/ 3340049 h 3340049"/>
              <a:gd name="connsiteX22" fmla="*/ 5387370 w 8183469"/>
              <a:gd name="connsiteY22" fmla="*/ 3340049 h 3340049"/>
              <a:gd name="connsiteX23" fmla="*/ 4939908 w 8183469"/>
              <a:gd name="connsiteY23" fmla="*/ 3340049 h 3340049"/>
              <a:gd name="connsiteX24" fmla="*/ 4418983 w 8183469"/>
              <a:gd name="connsiteY24" fmla="*/ 3340049 h 3340049"/>
              <a:gd name="connsiteX25" fmla="*/ 3971521 w 8183469"/>
              <a:gd name="connsiteY25" fmla="*/ 3340049 h 3340049"/>
              <a:gd name="connsiteX26" fmla="*/ 3156740 w 8183469"/>
              <a:gd name="connsiteY26" fmla="*/ 3340049 h 3340049"/>
              <a:gd name="connsiteX27" fmla="*/ 2635815 w 8183469"/>
              <a:gd name="connsiteY27" fmla="*/ 3340049 h 3340049"/>
              <a:gd name="connsiteX28" fmla="*/ 2114889 w 8183469"/>
              <a:gd name="connsiteY28" fmla="*/ 3340049 h 3340049"/>
              <a:gd name="connsiteX29" fmla="*/ 1300108 w 8183469"/>
              <a:gd name="connsiteY29" fmla="*/ 3340049 h 3340049"/>
              <a:gd name="connsiteX30" fmla="*/ 418542 w 8183469"/>
              <a:gd name="connsiteY30" fmla="*/ 3340049 h 3340049"/>
              <a:gd name="connsiteX31" fmla="*/ 0 w 8183469"/>
              <a:gd name="connsiteY31" fmla="*/ 2921507 h 3340049"/>
              <a:gd name="connsiteX32" fmla="*/ 0 w 8183469"/>
              <a:gd name="connsiteY32" fmla="*/ 2270736 h 3340049"/>
              <a:gd name="connsiteX33" fmla="*/ 0 w 8183469"/>
              <a:gd name="connsiteY33" fmla="*/ 1619965 h 3340049"/>
              <a:gd name="connsiteX34" fmla="*/ 0 w 8183469"/>
              <a:gd name="connsiteY34" fmla="*/ 1044283 h 3340049"/>
              <a:gd name="connsiteX35" fmla="*/ 0 w 8183469"/>
              <a:gd name="connsiteY35" fmla="*/ 418542 h 33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83469" h="3340049" fill="none" extrusionOk="0">
                <a:moveTo>
                  <a:pt x="0" y="418542"/>
                </a:moveTo>
                <a:cubicBezTo>
                  <a:pt x="-29109" y="223590"/>
                  <a:pt x="212264" y="15019"/>
                  <a:pt x="418542" y="0"/>
                </a:cubicBezTo>
                <a:cubicBezTo>
                  <a:pt x="603277" y="-26226"/>
                  <a:pt x="834082" y="186"/>
                  <a:pt x="1086395" y="0"/>
                </a:cubicBezTo>
                <a:cubicBezTo>
                  <a:pt x="1338708" y="-186"/>
                  <a:pt x="1559307" y="-28761"/>
                  <a:pt x="1754248" y="0"/>
                </a:cubicBezTo>
                <a:cubicBezTo>
                  <a:pt x="1949189" y="28761"/>
                  <a:pt x="2162423" y="-25319"/>
                  <a:pt x="2422102" y="0"/>
                </a:cubicBezTo>
                <a:cubicBezTo>
                  <a:pt x="2681781" y="25319"/>
                  <a:pt x="2831558" y="16628"/>
                  <a:pt x="3236882" y="0"/>
                </a:cubicBezTo>
                <a:cubicBezTo>
                  <a:pt x="3642206" y="-16628"/>
                  <a:pt x="3735185" y="-23716"/>
                  <a:pt x="3904736" y="0"/>
                </a:cubicBezTo>
                <a:cubicBezTo>
                  <a:pt x="4074287" y="23716"/>
                  <a:pt x="4330724" y="26595"/>
                  <a:pt x="4572589" y="0"/>
                </a:cubicBezTo>
                <a:cubicBezTo>
                  <a:pt x="4814454" y="-26595"/>
                  <a:pt x="5142657" y="1605"/>
                  <a:pt x="5313906" y="0"/>
                </a:cubicBezTo>
                <a:cubicBezTo>
                  <a:pt x="5485155" y="-1605"/>
                  <a:pt x="5672052" y="-23081"/>
                  <a:pt x="5981759" y="0"/>
                </a:cubicBezTo>
                <a:cubicBezTo>
                  <a:pt x="6291466" y="23081"/>
                  <a:pt x="6431885" y="-26016"/>
                  <a:pt x="6576148" y="0"/>
                </a:cubicBezTo>
                <a:cubicBezTo>
                  <a:pt x="6720411" y="26016"/>
                  <a:pt x="6898055" y="14326"/>
                  <a:pt x="7170538" y="0"/>
                </a:cubicBezTo>
                <a:cubicBezTo>
                  <a:pt x="7443021" y="-14326"/>
                  <a:pt x="7524911" y="-2085"/>
                  <a:pt x="7764927" y="0"/>
                </a:cubicBezTo>
                <a:cubicBezTo>
                  <a:pt x="8016864" y="22648"/>
                  <a:pt x="8232177" y="198243"/>
                  <a:pt x="8183469" y="418542"/>
                </a:cubicBezTo>
                <a:cubicBezTo>
                  <a:pt x="8188563" y="546154"/>
                  <a:pt x="8183842" y="891242"/>
                  <a:pt x="8183469" y="1044283"/>
                </a:cubicBezTo>
                <a:cubicBezTo>
                  <a:pt x="8183096" y="1197324"/>
                  <a:pt x="8171218" y="1536811"/>
                  <a:pt x="8183469" y="1720084"/>
                </a:cubicBezTo>
                <a:cubicBezTo>
                  <a:pt x="8195720" y="1903357"/>
                  <a:pt x="8166610" y="2143136"/>
                  <a:pt x="8183469" y="2345825"/>
                </a:cubicBezTo>
                <a:cubicBezTo>
                  <a:pt x="8200328" y="2548514"/>
                  <a:pt x="8179691" y="2797017"/>
                  <a:pt x="8183469" y="2921507"/>
                </a:cubicBezTo>
                <a:cubicBezTo>
                  <a:pt x="8174038" y="3147119"/>
                  <a:pt x="7996776" y="3357954"/>
                  <a:pt x="7764927" y="3340049"/>
                </a:cubicBezTo>
                <a:cubicBezTo>
                  <a:pt x="7509795" y="3331690"/>
                  <a:pt x="7191512" y="3318979"/>
                  <a:pt x="7023610" y="3340049"/>
                </a:cubicBezTo>
                <a:cubicBezTo>
                  <a:pt x="6855708" y="3361119"/>
                  <a:pt x="6757202" y="3320572"/>
                  <a:pt x="6576148" y="3340049"/>
                </a:cubicBezTo>
                <a:cubicBezTo>
                  <a:pt x="6395094" y="3359526"/>
                  <a:pt x="6239798" y="3321079"/>
                  <a:pt x="5981759" y="3340049"/>
                </a:cubicBezTo>
                <a:cubicBezTo>
                  <a:pt x="5723720" y="3359019"/>
                  <a:pt x="5629384" y="3343434"/>
                  <a:pt x="5387370" y="3340049"/>
                </a:cubicBezTo>
                <a:cubicBezTo>
                  <a:pt x="5145356" y="3336664"/>
                  <a:pt x="5128472" y="3342956"/>
                  <a:pt x="4939908" y="3340049"/>
                </a:cubicBezTo>
                <a:cubicBezTo>
                  <a:pt x="4751344" y="3337142"/>
                  <a:pt x="4644147" y="3348695"/>
                  <a:pt x="4418983" y="3340049"/>
                </a:cubicBezTo>
                <a:cubicBezTo>
                  <a:pt x="4193820" y="3331403"/>
                  <a:pt x="4118509" y="3337974"/>
                  <a:pt x="3971521" y="3340049"/>
                </a:cubicBezTo>
                <a:cubicBezTo>
                  <a:pt x="3824533" y="3342124"/>
                  <a:pt x="3417507" y="3309791"/>
                  <a:pt x="3156740" y="3340049"/>
                </a:cubicBezTo>
                <a:cubicBezTo>
                  <a:pt x="2895973" y="3370307"/>
                  <a:pt x="2778789" y="3358729"/>
                  <a:pt x="2635815" y="3340049"/>
                </a:cubicBezTo>
                <a:cubicBezTo>
                  <a:pt x="2492842" y="3321369"/>
                  <a:pt x="2294068" y="3319161"/>
                  <a:pt x="2114889" y="3340049"/>
                </a:cubicBezTo>
                <a:cubicBezTo>
                  <a:pt x="1935710" y="3360937"/>
                  <a:pt x="1496290" y="3314905"/>
                  <a:pt x="1300108" y="3340049"/>
                </a:cubicBezTo>
                <a:cubicBezTo>
                  <a:pt x="1103926" y="3365193"/>
                  <a:pt x="768385" y="3322058"/>
                  <a:pt x="418542" y="3340049"/>
                </a:cubicBezTo>
                <a:cubicBezTo>
                  <a:pt x="177541" y="3320712"/>
                  <a:pt x="16843" y="3160164"/>
                  <a:pt x="0" y="2921507"/>
                </a:cubicBezTo>
                <a:cubicBezTo>
                  <a:pt x="-2632" y="2647607"/>
                  <a:pt x="-22049" y="2415677"/>
                  <a:pt x="0" y="2270736"/>
                </a:cubicBezTo>
                <a:cubicBezTo>
                  <a:pt x="22049" y="2125795"/>
                  <a:pt x="20568" y="1839344"/>
                  <a:pt x="0" y="1619965"/>
                </a:cubicBezTo>
                <a:cubicBezTo>
                  <a:pt x="-20568" y="1400586"/>
                  <a:pt x="-28598" y="1239604"/>
                  <a:pt x="0" y="1044283"/>
                </a:cubicBezTo>
                <a:cubicBezTo>
                  <a:pt x="28598" y="848962"/>
                  <a:pt x="-25772" y="648361"/>
                  <a:pt x="0" y="418542"/>
                </a:cubicBezTo>
                <a:close/>
              </a:path>
              <a:path w="8183469" h="3340049" stroke="0" extrusionOk="0">
                <a:moveTo>
                  <a:pt x="0" y="418542"/>
                </a:moveTo>
                <a:cubicBezTo>
                  <a:pt x="288" y="196188"/>
                  <a:pt x="194280" y="12315"/>
                  <a:pt x="418542" y="0"/>
                </a:cubicBezTo>
                <a:cubicBezTo>
                  <a:pt x="767203" y="19673"/>
                  <a:pt x="892331" y="-15886"/>
                  <a:pt x="1159859" y="0"/>
                </a:cubicBezTo>
                <a:cubicBezTo>
                  <a:pt x="1427387" y="15886"/>
                  <a:pt x="1528209" y="19783"/>
                  <a:pt x="1680785" y="0"/>
                </a:cubicBezTo>
                <a:cubicBezTo>
                  <a:pt x="1833361" y="-19783"/>
                  <a:pt x="2091770" y="-5296"/>
                  <a:pt x="2201710" y="0"/>
                </a:cubicBezTo>
                <a:cubicBezTo>
                  <a:pt x="2311651" y="5296"/>
                  <a:pt x="2608133" y="8159"/>
                  <a:pt x="2943027" y="0"/>
                </a:cubicBezTo>
                <a:cubicBezTo>
                  <a:pt x="3277921" y="-8159"/>
                  <a:pt x="3413419" y="3052"/>
                  <a:pt x="3537416" y="0"/>
                </a:cubicBezTo>
                <a:cubicBezTo>
                  <a:pt x="3661413" y="-3052"/>
                  <a:pt x="4182073" y="-7589"/>
                  <a:pt x="4352197" y="0"/>
                </a:cubicBezTo>
                <a:cubicBezTo>
                  <a:pt x="4522321" y="7589"/>
                  <a:pt x="4874219" y="40178"/>
                  <a:pt x="5166978" y="0"/>
                </a:cubicBezTo>
                <a:cubicBezTo>
                  <a:pt x="5459737" y="-40178"/>
                  <a:pt x="5563835" y="31696"/>
                  <a:pt x="5908295" y="0"/>
                </a:cubicBezTo>
                <a:cubicBezTo>
                  <a:pt x="6252755" y="-31696"/>
                  <a:pt x="6175585" y="-25707"/>
                  <a:pt x="6429221" y="0"/>
                </a:cubicBezTo>
                <a:cubicBezTo>
                  <a:pt x="6682857" y="25707"/>
                  <a:pt x="6659342" y="-21018"/>
                  <a:pt x="6876682" y="0"/>
                </a:cubicBezTo>
                <a:cubicBezTo>
                  <a:pt x="7094022" y="21018"/>
                  <a:pt x="7528897" y="41181"/>
                  <a:pt x="7764927" y="0"/>
                </a:cubicBezTo>
                <a:cubicBezTo>
                  <a:pt x="8042351" y="22775"/>
                  <a:pt x="8174536" y="131406"/>
                  <a:pt x="8183469" y="418542"/>
                </a:cubicBezTo>
                <a:cubicBezTo>
                  <a:pt x="8166893" y="676407"/>
                  <a:pt x="8172086" y="865765"/>
                  <a:pt x="8183469" y="994224"/>
                </a:cubicBezTo>
                <a:cubicBezTo>
                  <a:pt x="8194852" y="1122683"/>
                  <a:pt x="8198898" y="1465192"/>
                  <a:pt x="8183469" y="1644995"/>
                </a:cubicBezTo>
                <a:cubicBezTo>
                  <a:pt x="8168040" y="1824798"/>
                  <a:pt x="8161525" y="2170681"/>
                  <a:pt x="8183469" y="2320795"/>
                </a:cubicBezTo>
                <a:cubicBezTo>
                  <a:pt x="8205413" y="2470909"/>
                  <a:pt x="8172734" y="2742077"/>
                  <a:pt x="8183469" y="2921507"/>
                </a:cubicBezTo>
                <a:cubicBezTo>
                  <a:pt x="8158361" y="3142474"/>
                  <a:pt x="7993053" y="3368821"/>
                  <a:pt x="7764927" y="3340049"/>
                </a:cubicBezTo>
                <a:cubicBezTo>
                  <a:pt x="7546578" y="3364927"/>
                  <a:pt x="7290980" y="3367810"/>
                  <a:pt x="7097074" y="3340049"/>
                </a:cubicBezTo>
                <a:cubicBezTo>
                  <a:pt x="6903168" y="3312288"/>
                  <a:pt x="6787812" y="3322190"/>
                  <a:pt x="6502684" y="3340049"/>
                </a:cubicBezTo>
                <a:cubicBezTo>
                  <a:pt x="6217556" y="3357909"/>
                  <a:pt x="6216057" y="3362629"/>
                  <a:pt x="5981759" y="3340049"/>
                </a:cubicBezTo>
                <a:cubicBezTo>
                  <a:pt x="5747462" y="3317469"/>
                  <a:pt x="5706513" y="3344836"/>
                  <a:pt x="5460834" y="3340049"/>
                </a:cubicBezTo>
                <a:cubicBezTo>
                  <a:pt x="5215156" y="3335262"/>
                  <a:pt x="5003912" y="3357106"/>
                  <a:pt x="4646053" y="3340049"/>
                </a:cubicBezTo>
                <a:cubicBezTo>
                  <a:pt x="4288194" y="3322992"/>
                  <a:pt x="4300021" y="3311274"/>
                  <a:pt x="4051663" y="3340049"/>
                </a:cubicBezTo>
                <a:cubicBezTo>
                  <a:pt x="3803305" y="3368825"/>
                  <a:pt x="3431901" y="3342209"/>
                  <a:pt x="3236882" y="3340049"/>
                </a:cubicBezTo>
                <a:cubicBezTo>
                  <a:pt x="3041863" y="3337889"/>
                  <a:pt x="2590010" y="3302532"/>
                  <a:pt x="2422102" y="3340049"/>
                </a:cubicBezTo>
                <a:cubicBezTo>
                  <a:pt x="2254194" y="3377566"/>
                  <a:pt x="2065396" y="3352740"/>
                  <a:pt x="1827712" y="3340049"/>
                </a:cubicBezTo>
                <a:cubicBezTo>
                  <a:pt x="1590028" y="3327359"/>
                  <a:pt x="1595924" y="3320692"/>
                  <a:pt x="1380251" y="3340049"/>
                </a:cubicBezTo>
                <a:cubicBezTo>
                  <a:pt x="1164578" y="3359406"/>
                  <a:pt x="780163" y="3333109"/>
                  <a:pt x="418542" y="3340049"/>
                </a:cubicBezTo>
                <a:cubicBezTo>
                  <a:pt x="184545" y="3363205"/>
                  <a:pt x="-35687" y="3113155"/>
                  <a:pt x="0" y="2921507"/>
                </a:cubicBezTo>
                <a:cubicBezTo>
                  <a:pt x="-24881" y="2776010"/>
                  <a:pt x="27438" y="2572911"/>
                  <a:pt x="0" y="2370855"/>
                </a:cubicBezTo>
                <a:cubicBezTo>
                  <a:pt x="-27438" y="2168799"/>
                  <a:pt x="-11821" y="1912186"/>
                  <a:pt x="0" y="1795173"/>
                </a:cubicBezTo>
                <a:cubicBezTo>
                  <a:pt x="11821" y="1678160"/>
                  <a:pt x="-6896" y="1359684"/>
                  <a:pt x="0" y="1119372"/>
                </a:cubicBezTo>
                <a:cubicBezTo>
                  <a:pt x="6896" y="879060"/>
                  <a:pt x="-7089" y="708477"/>
                  <a:pt x="0" y="418542"/>
                </a:cubicBezTo>
                <a:close/>
              </a:path>
            </a:pathLst>
          </a:custGeom>
          <a:solidFill>
            <a:srgbClr val="FFFFFF">
              <a:alpha val="85000"/>
            </a:srgbClr>
          </a:solidFill>
          <a:ln w="38100">
            <a:no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Ngày 04 tháng 4 năm 1965,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máy bay địch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ném bom</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bắn phá xã Quảng Trung,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huyện Quảng Xương,</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tỉnh Thanh Hoá.</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Lúc ấy,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người lớn</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đã ra đồng làm việc,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ở nhà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chỉ còn trẻ em.</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Nghe tiếng máy bay,</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Ngọc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vội chạy</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xuống hầm.</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Bỗng,</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Ngọc nghe thấy tiếng khóc thét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bên nhà hàng xóm.</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Ngọc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nhào lên</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chạy sang </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nhà Khương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thì thấy bạn của mình đã chết vì trúng bom.</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Các em của Khương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đang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kêu khóc.</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Không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ngần ngừ</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Ngọc ôm em Oong bé nhất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đưa về hầm nhà mình trú ẩn.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Thấy bom đạn vẫn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tiếp tục dội xuống</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một lần nữa</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Ngọc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chui lên</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vừa bế,</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vi-VN" sz="2400" b="0" i="0" u="sng"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vừa dìu </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hai em Đơ,</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vi-VN"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Toanh xuống hầm. </a:t>
            </a:r>
            <a:r>
              <a:rPr kumimoji="0" lang="en-US" sz="24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a:t>
            </a:r>
            <a:endParaRPr kumimoji="0" lang="vi-VN" sz="24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648487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18" name="Google Shape;214;p32"/>
          <p:cNvSpPr txBox="1">
            <a:spLocks noGrp="1"/>
          </p:cNvSpPr>
          <p:nvPr>
            <p:ph type="title"/>
          </p:nvPr>
        </p:nvSpPr>
        <p:spPr>
          <a:xfrm>
            <a:off x="1586091" y="285750"/>
            <a:ext cx="5105400" cy="815700"/>
          </a:xfrm>
          <a:prstGeom prst="rect">
            <a:avLst/>
          </a:prstGeom>
        </p:spPr>
        <p:txBody>
          <a:bodyPr spcFirstLastPara="1" wrap="square" lIns="91425" tIns="91425" rIns="91425" bIns="91425" anchor="t" anchorCtr="0">
            <a:noAutofit/>
          </a:bodyPr>
          <a:lstStyle/>
          <a:p>
            <a:pPr lvl="0" algn="ctr"/>
            <a:r>
              <a:rPr lang="en" sz="4800" dirty="0" smtClean="0">
                <a:solidFill>
                  <a:srgbClr val="C00000"/>
                </a:solidFill>
                <a:latin typeface="Times New Roman" pitchFamily="18" charset="0"/>
                <a:ea typeface="Cooper" pitchFamily="18" charset="0"/>
                <a:cs typeface="Times New Roman" pitchFamily="18" charset="0"/>
              </a:rPr>
              <a:t>Hoạt động </a:t>
            </a:r>
            <a:r>
              <a:rPr lang="en" sz="4800" dirty="0">
                <a:solidFill>
                  <a:srgbClr val="C00000"/>
                </a:solidFill>
                <a:latin typeface="Times New Roman" pitchFamily="18" charset="0"/>
                <a:ea typeface="Cooper" pitchFamily="18" charset="0"/>
                <a:cs typeface="Times New Roman" pitchFamily="18" charset="0"/>
              </a:rPr>
              <a:t>tiếp </a:t>
            </a:r>
            <a:r>
              <a:rPr lang="en" sz="4800" dirty="0" smtClean="0">
                <a:solidFill>
                  <a:srgbClr val="C00000"/>
                </a:solidFill>
                <a:latin typeface="Times New Roman" pitchFamily="18" charset="0"/>
                <a:ea typeface="Cooper" pitchFamily="18" charset="0"/>
                <a:cs typeface="Times New Roman" pitchFamily="18" charset="0"/>
              </a:rPr>
              <a:t>nối</a:t>
            </a:r>
            <a:r>
              <a:rPr lang="en" sz="4800" dirty="0" smtClean="0">
                <a:solidFill>
                  <a:srgbClr val="C00000"/>
                </a:solidFill>
                <a:latin typeface="Cooper" pitchFamily="18" charset="0"/>
                <a:ea typeface="Cooper" pitchFamily="18" charset="0"/>
                <a:cs typeface="Cooper" pitchFamily="18" charset="0"/>
              </a:rPr>
              <a:t>:</a:t>
            </a:r>
            <a:endParaRPr sz="4800" dirty="0">
              <a:solidFill>
                <a:srgbClr val="C00000"/>
              </a:solidFill>
              <a:latin typeface="Cooper" pitchFamily="18" charset="0"/>
              <a:ea typeface="Cooper" pitchFamily="18" charset="0"/>
              <a:cs typeface="Cooper" pitchFamily="18" charset="0"/>
            </a:endParaRPr>
          </a:p>
        </p:txBody>
      </p:sp>
      <p:sp>
        <p:nvSpPr>
          <p:cNvPr id="234" name="Google Shape;234;p34"/>
          <p:cNvSpPr txBox="1">
            <a:spLocks noGrp="1"/>
          </p:cNvSpPr>
          <p:nvPr>
            <p:ph type="subTitle" idx="1"/>
          </p:nvPr>
        </p:nvSpPr>
        <p:spPr>
          <a:xfrm>
            <a:off x="1219199" y="1220850"/>
            <a:ext cx="6428509" cy="2736346"/>
          </a:xfrm>
          <a:prstGeom prst="rect">
            <a:avLst/>
          </a:prstGeom>
        </p:spPr>
        <p:txBody>
          <a:bodyPr spcFirstLastPara="1" wrap="square" lIns="91425" tIns="91425" rIns="91425" bIns="91425" anchor="t" anchorCtr="0">
            <a:noAutofit/>
          </a:bodyPr>
          <a:lstStyle/>
          <a:p>
            <a:r>
              <a:rPr lang="en-US" sz="2800" dirty="0" smtClean="0">
                <a:solidFill>
                  <a:srgbClr val="002060"/>
                </a:solidFill>
                <a:latin typeface="Cooper" pitchFamily="18" charset="0"/>
                <a:ea typeface="Cooper" pitchFamily="18" charset="0"/>
                <a:cs typeface="Cooper" pitchFamily="18" charset="0"/>
              </a:rPr>
              <a:t>-</a:t>
            </a:r>
            <a:r>
              <a:rPr lang="vi-VN" sz="2800" dirty="0" smtClean="0">
                <a:solidFill>
                  <a:srgbClr val="002060"/>
                </a:solidFill>
                <a:latin typeface="Cooper" pitchFamily="18" charset="0"/>
                <a:ea typeface="Cooper" pitchFamily="18" charset="0"/>
                <a:cs typeface="Cooper" pitchFamily="18" charset="0"/>
              </a:rPr>
              <a:t> </a:t>
            </a:r>
            <a:r>
              <a:rPr lang="nl-NL" sz="2800" dirty="0" smtClean="0">
                <a:solidFill>
                  <a:schemeClr val="tx1"/>
                </a:solidFill>
                <a:latin typeface="Times New Roman" pitchFamily="18" charset="0"/>
                <a:ea typeface="Cooper" pitchFamily="18" charset="0"/>
                <a:cs typeface="Times New Roman" pitchFamily="18" charset="0"/>
              </a:rPr>
              <a:t>K</a:t>
            </a:r>
            <a:r>
              <a:rPr lang="nl-NL" sz="2800" dirty="0" smtClean="0">
                <a:solidFill>
                  <a:schemeClr val="tx1"/>
                </a:solidFill>
                <a:latin typeface="Times New Roman" pitchFamily="18" charset="0"/>
                <a:cs typeface="Times New Roman" pitchFamily="18" charset="0"/>
              </a:rPr>
              <a:t>ể </a:t>
            </a:r>
            <a:r>
              <a:rPr lang="nl-NL" sz="2800" dirty="0">
                <a:solidFill>
                  <a:schemeClr val="tx1"/>
                </a:solidFill>
                <a:latin typeface="Times New Roman" pitchFamily="18" charset="0"/>
                <a:cs typeface="Times New Roman" pitchFamily="18" charset="0"/>
              </a:rPr>
              <a:t>một vài tấm gương anh hùng nhỏ tuổi khác</a:t>
            </a:r>
            <a:r>
              <a:rPr lang="vi-VN" sz="2800" dirty="0">
                <a:solidFill>
                  <a:schemeClr val="tx1"/>
                </a:solidFill>
                <a:latin typeface="Times New Roman" pitchFamily="18" charset="0"/>
                <a:cs typeface="Times New Roman" pitchFamily="18" charset="0"/>
              </a:rPr>
              <a:t> mà em </a:t>
            </a:r>
            <a:r>
              <a:rPr lang="vi-VN" sz="2800" dirty="0" smtClean="0">
                <a:solidFill>
                  <a:schemeClr val="tx1"/>
                </a:solidFill>
                <a:latin typeface="Times New Roman" pitchFamily="18" charset="0"/>
                <a:cs typeface="Times New Roman" pitchFamily="18" charset="0"/>
              </a:rPr>
              <a:t>biết </a:t>
            </a:r>
            <a:r>
              <a:rPr lang="en-US" sz="2800" dirty="0" smtClean="0">
                <a:solidFill>
                  <a:schemeClr val="tx1"/>
                </a:solidFill>
                <a:latin typeface="Times New Roman" pitchFamily="18" charset="0"/>
                <a:cs typeface="Times New Roman" pitchFamily="18" charset="0"/>
              </a:rPr>
              <a:t>?</a:t>
            </a:r>
            <a:endParaRPr lang="vi-VN" sz="2800" dirty="0" smtClean="0">
              <a:solidFill>
                <a:schemeClr val="tx1"/>
              </a:solidFill>
              <a:latin typeface="Times New Roman" pitchFamily="18" charset="0"/>
              <a:cs typeface="Times New Roman" pitchFamily="18" charset="0"/>
            </a:endParaRPr>
          </a:p>
          <a:p>
            <a:r>
              <a:rPr lang="vi-VN" sz="2800" dirty="0" smtClean="0">
                <a:solidFill>
                  <a:schemeClr val="tx1"/>
                </a:solidFill>
                <a:latin typeface="Times New Roman" pitchFamily="18" charset="0"/>
                <a:cs typeface="Times New Roman" pitchFamily="18" charset="0"/>
              </a:rPr>
              <a:t>- Tấm gương chăm học, chăm làm ?</a:t>
            </a:r>
            <a:endParaRPr lang="en-US" sz="2800" dirty="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ea typeface="Cooper" pitchFamily="18" charset="0"/>
                <a:cs typeface="Times New Roman" pitchFamily="18" charset="0"/>
              </a:rPr>
              <a:t>- GV </a:t>
            </a:r>
            <a:r>
              <a:rPr lang="en-US" sz="2800" dirty="0" err="1" smtClean="0">
                <a:solidFill>
                  <a:schemeClr val="tx1"/>
                </a:solidFill>
                <a:latin typeface="Times New Roman" pitchFamily="18" charset="0"/>
                <a:ea typeface="Cooper" pitchFamily="18" charset="0"/>
                <a:cs typeface="Times New Roman" pitchFamily="18" charset="0"/>
              </a:rPr>
              <a:t>giáo</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dục</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học</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sinh</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biết</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yêu</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quý</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và</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biết</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ơn</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các</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anh</a:t>
            </a:r>
            <a:r>
              <a:rPr lang="en-US" sz="2800" dirty="0" smtClean="0">
                <a:solidFill>
                  <a:schemeClr val="tx1"/>
                </a:solidFill>
                <a:latin typeface="Times New Roman" pitchFamily="18" charset="0"/>
                <a:ea typeface="Cooper" pitchFamily="18" charset="0"/>
                <a:cs typeface="Times New Roman" pitchFamily="18" charset="0"/>
              </a:rPr>
              <a:t> </a:t>
            </a:r>
            <a:r>
              <a:rPr lang="en-US" sz="2800" dirty="0" err="1" smtClean="0">
                <a:solidFill>
                  <a:schemeClr val="tx1"/>
                </a:solidFill>
                <a:latin typeface="Times New Roman" pitchFamily="18" charset="0"/>
                <a:ea typeface="Cooper" pitchFamily="18" charset="0"/>
                <a:cs typeface="Times New Roman" pitchFamily="18" charset="0"/>
              </a:rPr>
              <a:t>hùng</a:t>
            </a:r>
            <a:r>
              <a:rPr lang="en-US" sz="2800" dirty="0" smtClean="0">
                <a:solidFill>
                  <a:schemeClr val="tx1"/>
                </a:solidFill>
                <a:latin typeface="Times New Roman" pitchFamily="18" charset="0"/>
                <a:ea typeface="Cooper" pitchFamily="18" charset="0"/>
                <a:cs typeface="Times New Roman" pitchFamily="18" charset="0"/>
              </a:rPr>
              <a:t> .</a:t>
            </a:r>
            <a:endParaRPr lang="vi-VN" sz="2800" dirty="0">
              <a:solidFill>
                <a:schemeClr val="tx1"/>
              </a:solidFill>
              <a:latin typeface="Times New Roman" pitchFamily="18" charset="0"/>
              <a:ea typeface="Cooper" pitchFamily="18" charset="0"/>
              <a:cs typeface="Times New Roman" pitchFamily="18" charset="0"/>
            </a:endParaRPr>
          </a:p>
        </p:txBody>
      </p:sp>
      <p:pic>
        <p:nvPicPr>
          <p:cNvPr id="235" name="Google Shape;235;p34"/>
          <p:cNvPicPr preferRelativeResize="0"/>
          <p:nvPr/>
        </p:nvPicPr>
        <p:blipFill>
          <a:blip r:embed="rId3">
            <a:alphaModFix/>
          </a:blip>
          <a:stretch>
            <a:fillRect/>
          </a:stretch>
        </p:blipFill>
        <p:spPr>
          <a:xfrm rot="-695460">
            <a:off x="7613335" y="1972762"/>
            <a:ext cx="1796100" cy="2099898"/>
          </a:xfrm>
          <a:prstGeom prst="rect">
            <a:avLst/>
          </a:prstGeom>
          <a:noFill/>
          <a:ln>
            <a:noFill/>
          </a:ln>
          <a:effectLst>
            <a:outerShdw blurRad="57150" dist="19050" dir="5400000" algn="bl" rotWithShape="0">
              <a:srgbClr val="000000">
                <a:alpha val="50000"/>
              </a:srgbClr>
            </a:outerShdw>
          </a:effectLst>
        </p:spPr>
      </p:pic>
      <p:grpSp>
        <p:nvGrpSpPr>
          <p:cNvPr id="236" name="Google Shape;236;p34"/>
          <p:cNvGrpSpPr/>
          <p:nvPr/>
        </p:nvGrpSpPr>
        <p:grpSpPr>
          <a:xfrm>
            <a:off x="7687201" y="3519621"/>
            <a:ext cx="824184"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42" name="Picture 2" descr="C:\Users\HP\Downloads\PinClipart.com_excited-clipart_5263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444" y="140676"/>
            <a:ext cx="2763297" cy="102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8945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685800" y="1597819"/>
            <a:ext cx="7772400" cy="11025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effectLst/>
            </a:endParaRPr>
          </a:p>
        </p:txBody>
      </p:sp>
      <p:sp>
        <p:nvSpPr>
          <p:cNvPr id="26627" name="Rectangle 3"/>
          <p:cNvSpPr>
            <a:spLocks noGrp="1" noChangeArrowheads="1"/>
          </p:cNvSpPr>
          <p:nvPr>
            <p:ph type="subTitle" idx="4294967295"/>
          </p:nvPr>
        </p:nvSpPr>
        <p:spPr>
          <a:xfrm>
            <a:off x="1371600" y="2987278"/>
            <a:ext cx="6400800" cy="1195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endParaRPr lang="vi-VN" smtClean="0">
              <a:effectLst/>
            </a:endParaRPr>
          </a:p>
        </p:txBody>
      </p:sp>
      <p:pic>
        <p:nvPicPr>
          <p:cNvPr id="26628" name="Picture 4" descr="EJ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5"/>
          <p:cNvSpPr>
            <a:spLocks noChangeArrowheads="1"/>
          </p:cNvSpPr>
          <p:nvPr/>
        </p:nvSpPr>
        <p:spPr bwMode="auto">
          <a:xfrm>
            <a:off x="7315200" y="114300"/>
            <a:ext cx="2286000" cy="1257300"/>
          </a:xfrm>
          <a:prstGeom prst="star32">
            <a:avLst>
              <a:gd name="adj" fmla="val 11069"/>
            </a:avLst>
          </a:prstGeom>
          <a:solidFill>
            <a:srgbClr val="33CC33"/>
          </a:solidFill>
          <a:ln w="28575" algn="ctr">
            <a:solidFill>
              <a:srgbClr val="FF0000"/>
            </a:solidFill>
            <a:miter lim="800000"/>
            <a:headEnd/>
            <a:tailEnd/>
          </a:ln>
        </p:spPr>
        <p:txBody>
          <a:bodyPr wrap="none" anchor="ctr"/>
          <a:lstStyle/>
          <a:p>
            <a:pPr eaLnBrk="1" hangingPunct="1"/>
            <a:endParaRPr lang="en-US" sz="3200" i="0">
              <a:cs typeface="Arial" charset="0"/>
            </a:endParaRPr>
          </a:p>
        </p:txBody>
      </p:sp>
      <p:sp>
        <p:nvSpPr>
          <p:cNvPr id="32774" name="AutoShape 6"/>
          <p:cNvSpPr>
            <a:spLocks noChangeArrowheads="1"/>
          </p:cNvSpPr>
          <p:nvPr/>
        </p:nvSpPr>
        <p:spPr bwMode="auto">
          <a:xfrm>
            <a:off x="-609600" y="0"/>
            <a:ext cx="2286000" cy="1200150"/>
          </a:xfrm>
          <a:prstGeom prst="star24">
            <a:avLst>
              <a:gd name="adj" fmla="val 8500"/>
            </a:avLst>
          </a:prstGeom>
          <a:solidFill>
            <a:srgbClr val="FF0000"/>
          </a:solidFill>
          <a:ln w="28575" algn="ctr">
            <a:solidFill>
              <a:srgbClr val="008000"/>
            </a:solidFill>
            <a:miter lim="800000"/>
            <a:headEnd/>
            <a:tailEnd/>
          </a:ln>
        </p:spPr>
        <p:txBody>
          <a:bodyPr wrap="none" anchor="ctr"/>
          <a:lstStyle/>
          <a:p>
            <a:pPr eaLnBrk="1" hangingPunct="1"/>
            <a:endParaRPr lang="en-US" sz="3200" i="0">
              <a:cs typeface="Arial" charset="0"/>
            </a:endParaRPr>
          </a:p>
        </p:txBody>
      </p:sp>
      <p:sp>
        <p:nvSpPr>
          <p:cNvPr id="32775" name="Text Box 7"/>
          <p:cNvSpPr txBox="1">
            <a:spLocks noChangeArrowheads="1"/>
          </p:cNvSpPr>
          <p:nvPr/>
        </p:nvSpPr>
        <p:spPr bwMode="auto">
          <a:xfrm>
            <a:off x="2286000" y="925116"/>
            <a:ext cx="510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lang="en-US" sz="4800" i="0">
                <a:solidFill>
                  <a:srgbClr val="FF0000"/>
                </a:solidFill>
              </a:rPr>
              <a:t>Giờ học kết th</a:t>
            </a:r>
            <a:r>
              <a:rPr lang="vi-VN" sz="4800" i="0">
                <a:solidFill>
                  <a:srgbClr val="FF0000"/>
                </a:solidFill>
              </a:rPr>
              <a:t>ú</a:t>
            </a:r>
            <a:r>
              <a:rPr lang="en-US" sz="4800" i="0">
                <a:solidFill>
                  <a:srgbClr val="FF0000"/>
                </a:solidFill>
              </a:rPr>
              <a:t>c!</a:t>
            </a:r>
          </a:p>
        </p:txBody>
      </p:sp>
      <p:sp>
        <p:nvSpPr>
          <p:cNvPr id="32776" name="Text Box 8"/>
          <p:cNvSpPr txBox="1">
            <a:spLocks noChangeArrowheads="1"/>
          </p:cNvSpPr>
          <p:nvPr/>
        </p:nvSpPr>
        <p:spPr bwMode="auto">
          <a:xfrm>
            <a:off x="0" y="18859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800" b="1" i="0">
                <a:solidFill>
                  <a:srgbClr val="008000"/>
                </a:solidFill>
              </a:rPr>
              <a:t>KÍNH CH</a:t>
            </a:r>
            <a:r>
              <a:rPr lang="vi-VN" sz="2800" b="1" i="0">
                <a:solidFill>
                  <a:srgbClr val="008000"/>
                </a:solidFill>
              </a:rPr>
              <a:t>ÚC</a:t>
            </a:r>
            <a:r>
              <a:rPr lang="en-US" sz="2800" b="1" i="0">
                <a:solidFill>
                  <a:srgbClr val="008000"/>
                </a:solidFill>
              </a:rPr>
              <a:t> THẦY C</a:t>
            </a:r>
            <a:r>
              <a:rPr lang="vi-VN" sz="2800" b="1" i="0">
                <a:solidFill>
                  <a:srgbClr val="008000"/>
                </a:solidFill>
              </a:rPr>
              <a:t>Ô</a:t>
            </a:r>
            <a:r>
              <a:rPr lang="en-US" sz="2800" b="1" i="0">
                <a:solidFill>
                  <a:srgbClr val="008000"/>
                </a:solidFill>
              </a:rPr>
              <a:t> MẠNH KHỎE</a:t>
            </a:r>
            <a:r>
              <a:rPr lang="vi-VN" sz="2800" b="1" i="0">
                <a:solidFill>
                  <a:srgbClr val="008000"/>
                </a:solidFill>
              </a:rPr>
              <a:t> !</a:t>
            </a:r>
            <a:endParaRPr lang="en-US" sz="2800" b="1" i="0">
              <a:solidFill>
                <a:srgbClr val="008000"/>
              </a:solidFill>
            </a:endParaRPr>
          </a:p>
        </p:txBody>
      </p:sp>
      <p:sp>
        <p:nvSpPr>
          <p:cNvPr id="32777" name="Text Box 9"/>
          <p:cNvSpPr txBox="1">
            <a:spLocks noChangeArrowheads="1"/>
          </p:cNvSpPr>
          <p:nvPr/>
        </p:nvSpPr>
        <p:spPr bwMode="auto">
          <a:xfrm>
            <a:off x="1219200" y="2628900"/>
            <a:ext cx="670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a:r>
              <a:rPr lang="en-US" sz="3200" b="1" i="0">
                <a:solidFill>
                  <a:srgbClr val="0000FF"/>
                </a:solidFill>
              </a:rPr>
              <a:t>CH</a:t>
            </a:r>
            <a:r>
              <a:rPr lang="vi-VN" sz="3200" b="1" i="0">
                <a:solidFill>
                  <a:srgbClr val="0000FF"/>
                </a:solidFill>
              </a:rPr>
              <a:t>Ú</a:t>
            </a:r>
            <a:r>
              <a:rPr lang="en-US" sz="3200" b="1" i="0">
                <a:solidFill>
                  <a:srgbClr val="0000FF"/>
                </a:solidFill>
              </a:rPr>
              <a:t>C C</a:t>
            </a:r>
            <a:r>
              <a:rPr lang="vi-VN" sz="3200" b="1" i="0">
                <a:solidFill>
                  <a:srgbClr val="0000FF"/>
                </a:solidFill>
              </a:rPr>
              <a:t>Á</a:t>
            </a:r>
            <a:r>
              <a:rPr lang="en-US" sz="3200" b="1" i="0">
                <a:solidFill>
                  <a:srgbClr val="0000FF"/>
                </a:solidFill>
              </a:rPr>
              <a:t>C EM HỌC SINH</a:t>
            </a:r>
          </a:p>
          <a:p>
            <a:pPr algn="ctr"/>
            <a:r>
              <a:rPr lang="en-US" sz="3200" b="1" i="0">
                <a:solidFill>
                  <a:srgbClr val="0000FF"/>
                </a:solidFill>
              </a:rPr>
              <a:t>CHĂM NGOAN, H</a:t>
            </a:r>
            <a:r>
              <a:rPr lang="vi-VN" sz="3200" b="1" i="0">
                <a:solidFill>
                  <a:srgbClr val="0000FF"/>
                </a:solidFill>
              </a:rPr>
              <a:t>ỌC GIỎI</a:t>
            </a:r>
            <a:r>
              <a:rPr lang="en-US" sz="3200" b="1" i="0">
                <a:solidFill>
                  <a:srgbClr val="0000FF"/>
                </a:solidFill>
              </a:rPr>
              <a:t>!</a:t>
            </a:r>
          </a:p>
        </p:txBody>
      </p:sp>
    </p:spTree>
    <p:extLst>
      <p:ext uri="{BB962C8B-B14F-4D97-AF65-F5344CB8AC3E}">
        <p14:creationId xmlns:p14="http://schemas.microsoft.com/office/powerpoint/2010/main" val="2762395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770" decel="100000"/>
                                        <p:tgtEl>
                                          <p:spTgt spid="32773"/>
                                        </p:tgtEl>
                                      </p:cBhvr>
                                    </p:animEffect>
                                    <p:animScale>
                                      <p:cBhvr>
                                        <p:cTn id="8" dur="770" decel="100000"/>
                                        <p:tgtEl>
                                          <p:spTgt spid="32773"/>
                                        </p:tgtEl>
                                      </p:cBhvr>
                                      <p:from x="10000" y="10000"/>
                                      <p:to x="200000" y="450000"/>
                                    </p:animScale>
                                    <p:animScale>
                                      <p:cBhvr>
                                        <p:cTn id="9" dur="1230" accel="100000" fill="hold">
                                          <p:stCondLst>
                                            <p:cond delay="770"/>
                                          </p:stCondLst>
                                        </p:cTn>
                                        <p:tgtEl>
                                          <p:spTgt spid="32773"/>
                                        </p:tgtEl>
                                      </p:cBhvr>
                                      <p:from x="200000" y="450000"/>
                                      <p:to x="100000" y="100000"/>
                                    </p:animScale>
                                    <p:set>
                                      <p:cBhvr>
                                        <p:cTn id="10" dur="770" fill="hold"/>
                                        <p:tgtEl>
                                          <p:spTgt spid="32773"/>
                                        </p:tgtEl>
                                        <p:attrNameLst>
                                          <p:attrName>ppt_x</p:attrName>
                                        </p:attrNameLst>
                                      </p:cBhvr>
                                      <p:to>
                                        <p:strVal val="(0.5)"/>
                                      </p:to>
                                    </p:set>
                                    <p:anim from="(0.5)" to="(#ppt_x)" calcmode="lin" valueType="num">
                                      <p:cBhvr>
                                        <p:cTn id="11" dur="1230" accel="100000" fill="hold">
                                          <p:stCondLst>
                                            <p:cond delay="770"/>
                                          </p:stCondLst>
                                        </p:cTn>
                                        <p:tgtEl>
                                          <p:spTgt spid="32773"/>
                                        </p:tgtEl>
                                        <p:attrNameLst>
                                          <p:attrName>ppt_x</p:attrName>
                                        </p:attrNameLst>
                                      </p:cBhvr>
                                    </p:anim>
                                    <p:set>
                                      <p:cBhvr>
                                        <p:cTn id="12" dur="770" fill="hold"/>
                                        <p:tgtEl>
                                          <p:spTgt spid="32773"/>
                                        </p:tgtEl>
                                        <p:attrNameLst>
                                          <p:attrName>ppt_y</p:attrName>
                                        </p:attrNameLst>
                                      </p:cBhvr>
                                      <p:to>
                                        <p:strVal val="(#ppt_y+0.4)"/>
                                      </p:to>
                                    </p:set>
                                    <p:anim from="(#ppt_y+0.4)" to="(#ppt_y)" calcmode="lin" valueType="num">
                                      <p:cBhvr>
                                        <p:cTn id="13" dur="1230" accel="100000" fill="hold">
                                          <p:stCondLst>
                                            <p:cond delay="770"/>
                                          </p:stCondLst>
                                        </p:cTn>
                                        <p:tgtEl>
                                          <p:spTgt spid="32773"/>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32773"/>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32773"/>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32774"/>
                                        </p:tgtEl>
                                        <p:attrNameLst>
                                          <p:attrName>style.visibility</p:attrName>
                                        </p:attrNameLst>
                                      </p:cBhvr>
                                      <p:to>
                                        <p:strVal val="visible"/>
                                      </p:to>
                                    </p:set>
                                    <p:animEffect transition="in" filter="fade">
                                      <p:cBhvr>
                                        <p:cTn id="20" dur="770" decel="100000"/>
                                        <p:tgtEl>
                                          <p:spTgt spid="32774"/>
                                        </p:tgtEl>
                                      </p:cBhvr>
                                    </p:animEffect>
                                    <p:animScale>
                                      <p:cBhvr>
                                        <p:cTn id="21" dur="770" decel="100000"/>
                                        <p:tgtEl>
                                          <p:spTgt spid="32774"/>
                                        </p:tgtEl>
                                      </p:cBhvr>
                                      <p:from x="10000" y="10000"/>
                                      <p:to x="200000" y="450000"/>
                                    </p:animScale>
                                    <p:animScale>
                                      <p:cBhvr>
                                        <p:cTn id="22" dur="1230" accel="100000" fill="hold">
                                          <p:stCondLst>
                                            <p:cond delay="770"/>
                                          </p:stCondLst>
                                        </p:cTn>
                                        <p:tgtEl>
                                          <p:spTgt spid="32774"/>
                                        </p:tgtEl>
                                      </p:cBhvr>
                                      <p:from x="200000" y="450000"/>
                                      <p:to x="100000" y="100000"/>
                                    </p:animScale>
                                    <p:set>
                                      <p:cBhvr>
                                        <p:cTn id="23" dur="770" fill="hold"/>
                                        <p:tgtEl>
                                          <p:spTgt spid="32774"/>
                                        </p:tgtEl>
                                        <p:attrNameLst>
                                          <p:attrName>ppt_x</p:attrName>
                                        </p:attrNameLst>
                                      </p:cBhvr>
                                      <p:to>
                                        <p:strVal val="(0.5)"/>
                                      </p:to>
                                    </p:set>
                                    <p:anim from="(0.5)" to="(#ppt_x)" calcmode="lin" valueType="num">
                                      <p:cBhvr>
                                        <p:cTn id="24" dur="1230" accel="100000" fill="hold">
                                          <p:stCondLst>
                                            <p:cond delay="770"/>
                                          </p:stCondLst>
                                        </p:cTn>
                                        <p:tgtEl>
                                          <p:spTgt spid="32774"/>
                                        </p:tgtEl>
                                        <p:attrNameLst>
                                          <p:attrName>ppt_x</p:attrName>
                                        </p:attrNameLst>
                                      </p:cBhvr>
                                    </p:anim>
                                    <p:set>
                                      <p:cBhvr>
                                        <p:cTn id="25" dur="770" fill="hold"/>
                                        <p:tgtEl>
                                          <p:spTgt spid="32774"/>
                                        </p:tgtEl>
                                        <p:attrNameLst>
                                          <p:attrName>ppt_y</p:attrName>
                                        </p:attrNameLst>
                                      </p:cBhvr>
                                      <p:to>
                                        <p:strVal val="(#ppt_y+0.4)"/>
                                      </p:to>
                                    </p:set>
                                    <p:anim from="(#ppt_y+0.4)" to="(#ppt_y)" calcmode="lin" valueType="num">
                                      <p:cBhvr>
                                        <p:cTn id="26" dur="1230" accel="100000" fill="hold">
                                          <p:stCondLst>
                                            <p:cond delay="770"/>
                                          </p:stCondLst>
                                        </p:cTn>
                                        <p:tgtEl>
                                          <p:spTgt spid="32774"/>
                                        </p:tgtEl>
                                        <p:attrNameLst>
                                          <p:attrName>ppt_y</p:attrName>
                                        </p:attrNameLst>
                                      </p:cBhvr>
                                    </p:anim>
                                  </p:childTnLst>
                                </p:cTn>
                              </p:par>
                              <p:par>
                                <p:cTn id="27" presetID="8" presetClass="emph" presetSubtype="0" repeatCount="indefinite" fill="hold" grpId="1" nodeType="withEffect">
                                  <p:stCondLst>
                                    <p:cond delay="0"/>
                                  </p:stCondLst>
                                  <p:childTnLst>
                                    <p:animRot by="21600000">
                                      <p:cBhvr>
                                        <p:cTn id="28" dur="2000" fill="hold"/>
                                        <p:tgtEl>
                                          <p:spTgt spid="32774"/>
                                        </p:tgtEl>
                                        <p:attrNameLst>
                                          <p:attrName>r</p:attrName>
                                        </p:attrNameLst>
                                      </p:cBhvr>
                                    </p:animRot>
                                  </p:childTnLst>
                                </p:cTn>
                              </p:par>
                              <p:par>
                                <p:cTn id="29" presetID="51" presetClass="entr" presetSubtype="0" fill="hold" grpId="2" nodeType="withEffect">
                                  <p:stCondLst>
                                    <p:cond delay="0"/>
                                  </p:stCondLst>
                                  <p:childTnLst>
                                    <p:set>
                                      <p:cBhvr>
                                        <p:cTn id="30" dur="1" fill="hold">
                                          <p:stCondLst>
                                            <p:cond delay="0"/>
                                          </p:stCondLst>
                                        </p:cTn>
                                        <p:tgtEl>
                                          <p:spTgt spid="32774"/>
                                        </p:tgtEl>
                                        <p:attrNameLst>
                                          <p:attrName>style.visibility</p:attrName>
                                        </p:attrNameLst>
                                      </p:cBhvr>
                                      <p:to>
                                        <p:strVal val="visible"/>
                                      </p:to>
                                    </p:set>
                                    <p:animEffect transition="in" filter="fade">
                                      <p:cBhvr>
                                        <p:cTn id="31" dur="770" decel="100000"/>
                                        <p:tgtEl>
                                          <p:spTgt spid="32774"/>
                                        </p:tgtEl>
                                      </p:cBhvr>
                                    </p:animEffect>
                                    <p:animScale>
                                      <p:cBhvr>
                                        <p:cTn id="32" dur="770" decel="100000"/>
                                        <p:tgtEl>
                                          <p:spTgt spid="32774"/>
                                        </p:tgtEl>
                                      </p:cBhvr>
                                      <p:from x="10000" y="10000"/>
                                      <p:to x="200000" y="450000"/>
                                    </p:animScale>
                                    <p:animScale>
                                      <p:cBhvr>
                                        <p:cTn id="33" dur="1230" accel="100000" fill="hold">
                                          <p:stCondLst>
                                            <p:cond delay="770"/>
                                          </p:stCondLst>
                                        </p:cTn>
                                        <p:tgtEl>
                                          <p:spTgt spid="32774"/>
                                        </p:tgtEl>
                                      </p:cBhvr>
                                      <p:from x="200000" y="450000"/>
                                      <p:to x="100000" y="100000"/>
                                    </p:animScale>
                                    <p:set>
                                      <p:cBhvr>
                                        <p:cTn id="34" dur="770" fill="hold"/>
                                        <p:tgtEl>
                                          <p:spTgt spid="32774"/>
                                        </p:tgtEl>
                                        <p:attrNameLst>
                                          <p:attrName>ppt_x</p:attrName>
                                        </p:attrNameLst>
                                      </p:cBhvr>
                                      <p:to>
                                        <p:strVal val="(0.5)"/>
                                      </p:to>
                                    </p:set>
                                    <p:anim from="(0.5)" to="(#ppt_x)" calcmode="lin" valueType="num">
                                      <p:cBhvr>
                                        <p:cTn id="35" dur="1230" accel="100000" fill="hold">
                                          <p:stCondLst>
                                            <p:cond delay="770"/>
                                          </p:stCondLst>
                                        </p:cTn>
                                        <p:tgtEl>
                                          <p:spTgt spid="32774"/>
                                        </p:tgtEl>
                                        <p:attrNameLst>
                                          <p:attrName>ppt_x</p:attrName>
                                        </p:attrNameLst>
                                      </p:cBhvr>
                                    </p:anim>
                                    <p:set>
                                      <p:cBhvr>
                                        <p:cTn id="36" dur="770" fill="hold"/>
                                        <p:tgtEl>
                                          <p:spTgt spid="32774"/>
                                        </p:tgtEl>
                                        <p:attrNameLst>
                                          <p:attrName>ppt_y</p:attrName>
                                        </p:attrNameLst>
                                      </p:cBhvr>
                                      <p:to>
                                        <p:strVal val="(#ppt_y+0.4)"/>
                                      </p:to>
                                    </p:set>
                                    <p:anim from="(#ppt_y+0.4)" to="(#ppt_y)" calcmode="lin" valueType="num">
                                      <p:cBhvr>
                                        <p:cTn id="37" dur="1230" accel="100000" fill="hold">
                                          <p:stCondLst>
                                            <p:cond delay="770"/>
                                          </p:stCondLst>
                                        </p:cTn>
                                        <p:tgtEl>
                                          <p:spTgt spid="32774"/>
                                        </p:tgtEl>
                                        <p:attrNameLst>
                                          <p:attrName>ppt_y</p:attrName>
                                        </p:attrNameLst>
                                      </p:cBhvr>
                                    </p:anim>
                                  </p:childTnLst>
                                </p:cTn>
                              </p:par>
                              <p:par>
                                <p:cTn id="38" presetID="27" presetClass="entr" presetSubtype="0" repeatCount="indefinite" fill="hold" grpId="0" nodeType="withEffect">
                                  <p:stCondLst>
                                    <p:cond delay="0"/>
                                  </p:stCondLst>
                                  <p:iterate type="lt">
                                    <p:tmPct val="50000"/>
                                  </p:iterate>
                                  <p:childTnLst>
                                    <p:set>
                                      <p:cBhvr>
                                        <p:cTn id="39" dur="1" fill="hold">
                                          <p:stCondLst>
                                            <p:cond delay="0"/>
                                          </p:stCondLst>
                                        </p:cTn>
                                        <p:tgtEl>
                                          <p:spTgt spid="32775"/>
                                        </p:tgtEl>
                                        <p:attrNameLst>
                                          <p:attrName>style.visibility</p:attrName>
                                        </p:attrNameLst>
                                      </p:cBhvr>
                                      <p:to>
                                        <p:strVal val="visible"/>
                                      </p:to>
                                    </p:set>
                                    <p:anim calcmode="discrete" valueType="clr">
                                      <p:cBhvr override="childStyle">
                                        <p:cTn id="40" dur="80"/>
                                        <p:tgtEl>
                                          <p:spTgt spid="327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2775"/>
                                        </p:tgtEl>
                                        <p:attrNameLst>
                                          <p:attrName>fillcolor</p:attrName>
                                        </p:attrNameLst>
                                      </p:cBhvr>
                                      <p:tavLst>
                                        <p:tav tm="0">
                                          <p:val>
                                            <p:clrVal>
                                              <a:schemeClr val="accent2"/>
                                            </p:clrVal>
                                          </p:val>
                                        </p:tav>
                                        <p:tav tm="50000">
                                          <p:val>
                                            <p:clrVal>
                                              <a:schemeClr val="hlink"/>
                                            </p:clrVal>
                                          </p:val>
                                        </p:tav>
                                      </p:tavLst>
                                    </p:anim>
                                    <p:set>
                                      <p:cBhvr>
                                        <p:cTn id="42" dur="80"/>
                                        <p:tgtEl>
                                          <p:spTgt spid="32775"/>
                                        </p:tgtEl>
                                        <p:attrNameLst>
                                          <p:attrName>fill.type</p:attrName>
                                        </p:attrNameLst>
                                      </p:cBhvr>
                                      <p:to>
                                        <p:strVal val="solid"/>
                                      </p:to>
                                    </p:set>
                                  </p:childTnLst>
                                </p:cTn>
                              </p:par>
                              <p:par>
                                <p:cTn id="43" presetID="7" presetClass="entr" presetSubtype="8" fill="hold" grpId="0" nodeType="withEffect">
                                  <p:stCondLst>
                                    <p:cond delay="0"/>
                                  </p:stCondLst>
                                  <p:iterate type="lt">
                                    <p:tmPct val="0"/>
                                  </p:iterate>
                                  <p:childTnLst>
                                    <p:set>
                                      <p:cBhvr>
                                        <p:cTn id="44" dur="1" fill="hold">
                                          <p:stCondLst>
                                            <p:cond delay="0"/>
                                          </p:stCondLst>
                                        </p:cTn>
                                        <p:tgtEl>
                                          <p:spTgt spid="32776"/>
                                        </p:tgtEl>
                                        <p:attrNameLst>
                                          <p:attrName>style.visibility</p:attrName>
                                        </p:attrNameLst>
                                      </p:cBhvr>
                                      <p:to>
                                        <p:strVal val="visible"/>
                                      </p:to>
                                    </p:set>
                                    <p:anim calcmode="lin" valueType="num">
                                      <p:cBhvr additive="base">
                                        <p:cTn id="45" dur="5000" fill="hold"/>
                                        <p:tgtEl>
                                          <p:spTgt spid="32776"/>
                                        </p:tgtEl>
                                        <p:attrNameLst>
                                          <p:attrName>ppt_x</p:attrName>
                                        </p:attrNameLst>
                                      </p:cBhvr>
                                      <p:tavLst>
                                        <p:tav tm="0">
                                          <p:val>
                                            <p:strVal val="0-#ppt_w/2"/>
                                          </p:val>
                                        </p:tav>
                                        <p:tav tm="100000">
                                          <p:val>
                                            <p:strVal val="#ppt_x"/>
                                          </p:val>
                                        </p:tav>
                                      </p:tavLst>
                                    </p:anim>
                                    <p:anim calcmode="lin" valueType="num">
                                      <p:cBhvr additive="base">
                                        <p:cTn id="46" dur="5000" fill="hold"/>
                                        <p:tgtEl>
                                          <p:spTgt spid="32776"/>
                                        </p:tgtEl>
                                        <p:attrNameLst>
                                          <p:attrName>ppt_y</p:attrName>
                                        </p:attrNameLst>
                                      </p:cBhvr>
                                      <p:tavLst>
                                        <p:tav tm="0">
                                          <p:val>
                                            <p:strVal val="#ppt_y"/>
                                          </p:val>
                                        </p:tav>
                                        <p:tav tm="100000">
                                          <p:val>
                                            <p:strVal val="#ppt_y"/>
                                          </p:val>
                                        </p:tav>
                                      </p:tavLst>
                                    </p:anim>
                                  </p:childTnLst>
                                </p:cTn>
                              </p:par>
                              <p:par>
                                <p:cTn id="47" presetID="27" presetClass="entr" presetSubtype="0" repeatCount="indefinite" fill="hold" grpId="1" nodeType="withEffect">
                                  <p:stCondLst>
                                    <p:cond delay="0"/>
                                  </p:stCondLst>
                                  <p:iterate type="lt">
                                    <p:tmPct val="50000"/>
                                  </p:iterate>
                                  <p:childTnLst>
                                    <p:set>
                                      <p:cBhvr>
                                        <p:cTn id="48" dur="1" fill="hold">
                                          <p:stCondLst>
                                            <p:cond delay="0"/>
                                          </p:stCondLst>
                                        </p:cTn>
                                        <p:tgtEl>
                                          <p:spTgt spid="32776"/>
                                        </p:tgtEl>
                                        <p:attrNameLst>
                                          <p:attrName>style.visibility</p:attrName>
                                        </p:attrNameLst>
                                      </p:cBhvr>
                                      <p:to>
                                        <p:strVal val="visible"/>
                                      </p:to>
                                    </p:set>
                                    <p:anim calcmode="discrete" valueType="clr">
                                      <p:cBhvr override="childStyle">
                                        <p:cTn id="49" dur="80"/>
                                        <p:tgtEl>
                                          <p:spTgt spid="3277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2776"/>
                                        </p:tgtEl>
                                        <p:attrNameLst>
                                          <p:attrName>fillcolor</p:attrName>
                                        </p:attrNameLst>
                                      </p:cBhvr>
                                      <p:tavLst>
                                        <p:tav tm="0">
                                          <p:val>
                                            <p:clrVal>
                                              <a:schemeClr val="accent2"/>
                                            </p:clrVal>
                                          </p:val>
                                        </p:tav>
                                        <p:tav tm="50000">
                                          <p:val>
                                            <p:clrVal>
                                              <a:schemeClr val="hlink"/>
                                            </p:clrVal>
                                          </p:val>
                                        </p:tav>
                                      </p:tavLst>
                                    </p:anim>
                                    <p:set>
                                      <p:cBhvr>
                                        <p:cTn id="51" dur="80"/>
                                        <p:tgtEl>
                                          <p:spTgt spid="32776"/>
                                        </p:tgtEl>
                                        <p:attrNameLst>
                                          <p:attrName>fill.type</p:attrName>
                                        </p:attrNameLst>
                                      </p:cBhvr>
                                      <p:to>
                                        <p:strVal val="solid"/>
                                      </p:to>
                                    </p:set>
                                  </p:childTnLst>
                                </p:cTn>
                              </p:par>
                              <p:par>
                                <p:cTn id="52" presetID="7" presetClass="entr" presetSubtype="2" fill="hold" grpId="0" nodeType="withEffect">
                                  <p:stCondLst>
                                    <p:cond delay="0"/>
                                  </p:stCondLst>
                                  <p:childTnLst>
                                    <p:set>
                                      <p:cBhvr>
                                        <p:cTn id="53" dur="1" fill="hold">
                                          <p:stCondLst>
                                            <p:cond delay="0"/>
                                          </p:stCondLst>
                                        </p:cTn>
                                        <p:tgtEl>
                                          <p:spTgt spid="32777">
                                            <p:txEl>
                                              <p:pRg st="0" end="0"/>
                                            </p:txEl>
                                          </p:spTgt>
                                        </p:tgtEl>
                                        <p:attrNameLst>
                                          <p:attrName>style.visibility</p:attrName>
                                        </p:attrNameLst>
                                      </p:cBhvr>
                                      <p:to>
                                        <p:strVal val="visible"/>
                                      </p:to>
                                    </p:set>
                                    <p:anim calcmode="lin" valueType="num">
                                      <p:cBhvr additive="base">
                                        <p:cTn id="54" dur="5000" fill="hold"/>
                                        <p:tgtEl>
                                          <p:spTgt spid="32777">
                                            <p:txEl>
                                              <p:pRg st="0" end="0"/>
                                            </p:txEl>
                                          </p:spTgt>
                                        </p:tgtEl>
                                        <p:attrNameLst>
                                          <p:attrName>ppt_x</p:attrName>
                                        </p:attrNameLst>
                                      </p:cBhvr>
                                      <p:tavLst>
                                        <p:tav tm="0">
                                          <p:val>
                                            <p:strVal val="1+#ppt_w/2"/>
                                          </p:val>
                                        </p:tav>
                                        <p:tav tm="100000">
                                          <p:val>
                                            <p:strVal val="#ppt_x"/>
                                          </p:val>
                                        </p:tav>
                                      </p:tavLst>
                                    </p:anim>
                                    <p:anim calcmode="lin" valueType="num">
                                      <p:cBhvr additive="base">
                                        <p:cTn id="55" dur="5000" fill="hold"/>
                                        <p:tgtEl>
                                          <p:spTgt spid="32777">
                                            <p:txEl>
                                              <p:pRg st="0" end="0"/>
                                            </p:txEl>
                                          </p:spTgt>
                                        </p:tgtEl>
                                        <p:attrNameLst>
                                          <p:attrName>ppt_y</p:attrName>
                                        </p:attrNameLst>
                                      </p:cBhvr>
                                      <p:tavLst>
                                        <p:tav tm="0">
                                          <p:val>
                                            <p:strVal val="#ppt_y"/>
                                          </p:val>
                                        </p:tav>
                                        <p:tav tm="100000">
                                          <p:val>
                                            <p:strVal val="#ppt_y"/>
                                          </p:val>
                                        </p:tav>
                                      </p:tavLst>
                                    </p:anim>
                                  </p:childTnLst>
                                </p:cTn>
                              </p:par>
                              <p:par>
                                <p:cTn id="56" presetID="7" presetClass="entr" presetSubtype="2" fill="hold" grpId="0" nodeType="withEffect">
                                  <p:stCondLst>
                                    <p:cond delay="0"/>
                                  </p:stCondLst>
                                  <p:childTnLst>
                                    <p:set>
                                      <p:cBhvr>
                                        <p:cTn id="57" dur="1" fill="hold">
                                          <p:stCondLst>
                                            <p:cond delay="0"/>
                                          </p:stCondLst>
                                        </p:cTn>
                                        <p:tgtEl>
                                          <p:spTgt spid="32777">
                                            <p:txEl>
                                              <p:pRg st="1" end="1"/>
                                            </p:txEl>
                                          </p:spTgt>
                                        </p:tgtEl>
                                        <p:attrNameLst>
                                          <p:attrName>style.visibility</p:attrName>
                                        </p:attrNameLst>
                                      </p:cBhvr>
                                      <p:to>
                                        <p:strVal val="visible"/>
                                      </p:to>
                                    </p:set>
                                    <p:anim calcmode="lin" valueType="num">
                                      <p:cBhvr additive="base">
                                        <p:cTn id="58" dur="5000" fill="hold"/>
                                        <p:tgtEl>
                                          <p:spTgt spid="32777">
                                            <p:txEl>
                                              <p:pRg st="1" end="1"/>
                                            </p:txEl>
                                          </p:spTgt>
                                        </p:tgtEl>
                                        <p:attrNameLst>
                                          <p:attrName>ppt_x</p:attrName>
                                        </p:attrNameLst>
                                      </p:cBhvr>
                                      <p:tavLst>
                                        <p:tav tm="0">
                                          <p:val>
                                            <p:strVal val="1+#ppt_w/2"/>
                                          </p:val>
                                        </p:tav>
                                        <p:tav tm="100000">
                                          <p:val>
                                            <p:strVal val="#ppt_x"/>
                                          </p:val>
                                        </p:tav>
                                      </p:tavLst>
                                    </p:anim>
                                    <p:anim calcmode="lin" valueType="num">
                                      <p:cBhvr additive="base">
                                        <p:cTn id="59" dur="5000" fill="hold"/>
                                        <p:tgtEl>
                                          <p:spTgt spid="327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3" grpId="1" animBg="1"/>
      <p:bldP spid="32773" grpId="2" animBg="1"/>
      <p:bldP spid="32774" grpId="0" animBg="1"/>
      <p:bldP spid="32774" grpId="1" animBg="1"/>
      <p:bldP spid="32774" grpId="2" animBg="1"/>
      <p:bldP spid="32775" grpId="0"/>
      <p:bldP spid="32776" grpId="0"/>
      <p:bldP spid="32776" grpId="1"/>
      <p:bldP spid="3277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321103D0-D358-DACD-EDDF-1645CEAB17EA}"/>
              </a:ext>
            </a:extLst>
          </p:cNvPr>
          <p:cNvSpPr/>
          <p:nvPr/>
        </p:nvSpPr>
        <p:spPr>
          <a:xfrm>
            <a:off x="114300" y="209550"/>
            <a:ext cx="8724900" cy="1431161"/>
          </a:xfrm>
          <a:prstGeom prst="rect">
            <a:avLst/>
          </a:prstGeom>
          <a:noFill/>
        </p:spPr>
        <p:txBody>
          <a:bodyPr wrap="square" lIns="45720" tIns="22860" rIns="45720" bIns="22860">
            <a:spAutoFit/>
          </a:bodyPr>
          <a:lstStyle/>
          <a:p>
            <a:r>
              <a:rPr lang="vi-VN" sz="3000" b="1" dirty="0">
                <a:ln w="0"/>
                <a:solidFill>
                  <a:srgbClr val="FF0000"/>
                </a:solidFill>
                <a:effectLst>
                  <a:outerShdw blurRad="38100" dist="19050" dir="2700000" algn="tl" rotWithShape="0">
                    <a:schemeClr val="dk1">
                      <a:alpha val="40000"/>
                    </a:schemeClr>
                  </a:outerShdw>
                </a:effectLst>
              </a:rPr>
              <a:t>1. Giải câu đố:</a:t>
            </a:r>
          </a:p>
          <a:p>
            <a:pPr algn="ctr"/>
            <a:r>
              <a:rPr lang="vi-VN" sz="3000" dirty="0">
                <a:ln w="0"/>
                <a:solidFill>
                  <a:srgbClr val="FF0000"/>
                </a:solidFill>
                <a:effectLst>
                  <a:outerShdw blurRad="38100" dist="19050" dir="2700000" algn="tl" rotWithShape="0">
                    <a:schemeClr val="dk1">
                      <a:alpha val="40000"/>
                    </a:schemeClr>
                  </a:outerShdw>
                </a:effectLst>
              </a:rPr>
              <a:t>Ai người tuổi trẻ tài cao</a:t>
            </a:r>
          </a:p>
          <a:p>
            <a:pPr algn="ctr"/>
            <a:r>
              <a:rPr lang="vi-VN" sz="3000" dirty="0">
                <a:ln w="0"/>
                <a:solidFill>
                  <a:srgbClr val="FF0000"/>
                </a:solidFill>
                <a:effectLst>
                  <a:outerShdw blurRad="38100" dist="19050" dir="2700000" algn="tl" rotWithShape="0">
                    <a:schemeClr val="dk1">
                      <a:alpha val="40000"/>
                    </a:schemeClr>
                  </a:outerShdw>
                </a:effectLst>
              </a:rPr>
              <a:t>Cờ đề sáu chữ quyết vào lập công?</a:t>
            </a:r>
          </a:p>
        </p:txBody>
      </p:sp>
      <p:pic>
        <p:nvPicPr>
          <p:cNvPr id="4" name="Hình ảnh 3">
            <a:extLst>
              <a:ext uri="{FF2B5EF4-FFF2-40B4-BE49-F238E27FC236}">
                <a16:creationId xmlns:a16="http://schemas.microsoft.com/office/drawing/2014/main" id="{684F49C1-701D-E9D4-8857-9859755C9EF9}"/>
              </a:ext>
            </a:extLst>
          </p:cNvPr>
          <p:cNvPicPr>
            <a:picLocks noChangeAspect="1"/>
          </p:cNvPicPr>
          <p:nvPr/>
        </p:nvPicPr>
        <p:blipFill rotWithShape="1">
          <a:blip r:embed="rId2"/>
          <a:srcRect l="7527"/>
          <a:stretch/>
        </p:blipFill>
        <p:spPr>
          <a:xfrm>
            <a:off x="3427018" y="1771650"/>
            <a:ext cx="5678909" cy="3371850"/>
          </a:xfrm>
          <a:prstGeom prst="rect">
            <a:avLst/>
          </a:prstGeom>
        </p:spPr>
      </p:pic>
      <p:pic>
        <p:nvPicPr>
          <p:cNvPr id="10" name="Hình ảnh 9">
            <a:extLst>
              <a:ext uri="{FF2B5EF4-FFF2-40B4-BE49-F238E27FC236}">
                <a16:creationId xmlns:a16="http://schemas.microsoft.com/office/drawing/2014/main" id="{C3A5C8D2-5CD2-33BD-2366-387C2AD875BD}"/>
              </a:ext>
            </a:extLst>
          </p:cNvPr>
          <p:cNvPicPr>
            <a:picLocks noChangeAspect="1"/>
          </p:cNvPicPr>
          <p:nvPr/>
        </p:nvPicPr>
        <p:blipFill>
          <a:blip r:embed="rId3"/>
          <a:stretch>
            <a:fillRect/>
          </a:stretch>
        </p:blipFill>
        <p:spPr>
          <a:xfrm>
            <a:off x="114300" y="4117784"/>
            <a:ext cx="3237257" cy="1008976"/>
          </a:xfrm>
          <a:prstGeom prst="rect">
            <a:avLst/>
          </a:prstGeom>
        </p:spPr>
      </p:pic>
    </p:spTree>
    <p:extLst>
      <p:ext uri="{BB962C8B-B14F-4D97-AF65-F5344CB8AC3E}">
        <p14:creationId xmlns:p14="http://schemas.microsoft.com/office/powerpoint/2010/main" val="1205650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B249-FB97-4470-9FD4-95B838E09808}"/>
              </a:ext>
            </a:extLst>
          </p:cNvPr>
          <p:cNvSpPr>
            <a:spLocks noGrp="1"/>
          </p:cNvSpPr>
          <p:nvPr>
            <p:ph type="title"/>
          </p:nvPr>
        </p:nvSpPr>
        <p:spPr>
          <a:xfrm>
            <a:off x="1639036" y="4186978"/>
            <a:ext cx="3455376" cy="1166400"/>
          </a:xfrm>
        </p:spPr>
        <p:txBody>
          <a:bodyPr/>
          <a:lstStyle/>
          <a:p>
            <a:r>
              <a:rPr lang="en-US"/>
              <a:t>TRẦN QUỐC TOẢN</a:t>
            </a:r>
          </a:p>
        </p:txBody>
      </p:sp>
      <p:pic>
        <p:nvPicPr>
          <p:cNvPr id="4" name="Picture 3">
            <a:extLst>
              <a:ext uri="{FF2B5EF4-FFF2-40B4-BE49-F238E27FC236}">
                <a16:creationId xmlns:a16="http://schemas.microsoft.com/office/drawing/2014/main" id="{7813FDBC-FBC2-4431-AF46-87FA863070FA}"/>
              </a:ext>
            </a:extLst>
          </p:cNvPr>
          <p:cNvPicPr>
            <a:picLocks noChangeAspect="1"/>
          </p:cNvPicPr>
          <p:nvPr/>
        </p:nvPicPr>
        <p:blipFill>
          <a:blip r:embed="rId2"/>
          <a:stretch>
            <a:fillRect/>
          </a:stretch>
        </p:blipFill>
        <p:spPr>
          <a:xfrm>
            <a:off x="114300" y="975466"/>
            <a:ext cx="4671502" cy="2899303"/>
          </a:xfrm>
          <a:prstGeom prst="rect">
            <a:avLst/>
          </a:prstGeom>
        </p:spPr>
      </p:pic>
      <p:sp>
        <p:nvSpPr>
          <p:cNvPr id="5" name="Title 1">
            <a:extLst>
              <a:ext uri="{FF2B5EF4-FFF2-40B4-BE49-F238E27FC236}">
                <a16:creationId xmlns:a16="http://schemas.microsoft.com/office/drawing/2014/main" id="{59A6B449-9453-4BBC-9859-E464174E9DDE}"/>
              </a:ext>
            </a:extLst>
          </p:cNvPr>
          <p:cNvSpPr txBox="1">
            <a:spLocks/>
          </p:cNvSpPr>
          <p:nvPr/>
        </p:nvSpPr>
        <p:spPr>
          <a:xfrm>
            <a:off x="4766553" y="573187"/>
            <a:ext cx="3577495" cy="116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gn="ctr"/>
            <a:r>
              <a:rPr lang="en-US" sz="2400" dirty="0" smtClean="0"/>
              <a:t>2. </a:t>
            </a:r>
            <a:r>
              <a:rPr lang="vi-VN" sz="2400" dirty="0" smtClean="0"/>
              <a:t>Nói </a:t>
            </a:r>
            <a:r>
              <a:rPr lang="vi-VN" sz="2400" dirty="0"/>
              <a:t>1 – 2 câu về nhân vật </a:t>
            </a:r>
            <a:r>
              <a:rPr lang="en-US" sz="2400" dirty="0" err="1"/>
              <a:t>Trần</a:t>
            </a:r>
            <a:r>
              <a:rPr lang="en-US" sz="2400" dirty="0"/>
              <a:t> </a:t>
            </a:r>
            <a:r>
              <a:rPr lang="en-US" sz="2400" dirty="0" err="1"/>
              <a:t>Quốc</a:t>
            </a:r>
            <a:r>
              <a:rPr lang="en-US" sz="2400" dirty="0"/>
              <a:t> </a:t>
            </a:r>
            <a:r>
              <a:rPr lang="en-US" sz="2400" dirty="0" err="1"/>
              <a:t>Toản</a:t>
            </a:r>
            <a:endParaRPr lang="en-US" sz="2400" dirty="0"/>
          </a:p>
        </p:txBody>
      </p:sp>
      <p:sp>
        <p:nvSpPr>
          <p:cNvPr id="6" name="Title 1">
            <a:extLst>
              <a:ext uri="{FF2B5EF4-FFF2-40B4-BE49-F238E27FC236}">
                <a16:creationId xmlns:a16="http://schemas.microsoft.com/office/drawing/2014/main" id="{C96309EA-3AAF-4AD9-B5D6-A09F87761751}"/>
              </a:ext>
            </a:extLst>
          </p:cNvPr>
          <p:cNvSpPr txBox="1">
            <a:spLocks/>
          </p:cNvSpPr>
          <p:nvPr/>
        </p:nvSpPr>
        <p:spPr>
          <a:xfrm>
            <a:off x="4991542" y="1467226"/>
            <a:ext cx="3455376" cy="116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algn="just"/>
            <a:r>
              <a:rPr lang="en-US" sz="2400" dirty="0" smtClean="0">
                <a:solidFill>
                  <a:srgbClr val="C00000"/>
                </a:solidFill>
              </a:rPr>
              <a:t>     </a:t>
            </a:r>
            <a:r>
              <a:rPr lang="vi-VN" sz="2400" dirty="0" smtClean="0">
                <a:solidFill>
                  <a:srgbClr val="C00000"/>
                </a:solidFill>
              </a:rPr>
              <a:t>Tiếng </a:t>
            </a:r>
            <a:r>
              <a:rPr lang="vi-VN" sz="2400" dirty="0">
                <a:solidFill>
                  <a:srgbClr val="C00000"/>
                </a:solidFill>
              </a:rPr>
              <a:t>vang của Trần Quốc Toản và lá cờ thêu sáu chữ vàng được lan truyền khắp mọi nơi. Trần Quốc Toản đã trở thành tấm gương sáng ngời về ý chí và lòng yêu nước để các thế hệ trẻ Việt Nam noi theo. </a:t>
            </a:r>
            <a:endParaRPr lang="en-US" sz="2400" dirty="0">
              <a:solidFill>
                <a:srgbClr val="C00000"/>
              </a:solidFill>
            </a:endParaRPr>
          </a:p>
        </p:txBody>
      </p:sp>
    </p:spTree>
    <p:extLst>
      <p:ext uri="{BB962C8B-B14F-4D97-AF65-F5344CB8AC3E}">
        <p14:creationId xmlns:p14="http://schemas.microsoft.com/office/powerpoint/2010/main" val="2655518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peech Bubble: Rectangle with Corners Rounded 13">
            <a:extLst>
              <a:ext uri="{FF2B5EF4-FFF2-40B4-BE49-F238E27FC236}">
                <a16:creationId xmlns:a16="http://schemas.microsoft.com/office/drawing/2014/main" id="{F26B74A3-0E1D-4C0E-ACF2-61CA335EC03B}"/>
              </a:ext>
            </a:extLst>
          </p:cNvPr>
          <p:cNvSpPr/>
          <p:nvPr/>
        </p:nvSpPr>
        <p:spPr>
          <a:xfrm>
            <a:off x="1282384" y="966275"/>
            <a:ext cx="3986491" cy="1501586"/>
          </a:xfrm>
          <a:custGeom>
            <a:avLst/>
            <a:gdLst>
              <a:gd name="connsiteX0" fmla="*/ 0 w 3986491"/>
              <a:gd name="connsiteY0" fmla="*/ 369850 h 2219053"/>
              <a:gd name="connsiteX1" fmla="*/ 369850 w 3986491"/>
              <a:gd name="connsiteY1" fmla="*/ 0 h 2219053"/>
              <a:gd name="connsiteX2" fmla="*/ 2325453 w 3986491"/>
              <a:gd name="connsiteY2" fmla="*/ 0 h 2219053"/>
              <a:gd name="connsiteX3" fmla="*/ 2325453 w 3986491"/>
              <a:gd name="connsiteY3" fmla="*/ 0 h 2219053"/>
              <a:gd name="connsiteX4" fmla="*/ 3322076 w 3986491"/>
              <a:gd name="connsiteY4" fmla="*/ 0 h 2219053"/>
              <a:gd name="connsiteX5" fmla="*/ 3616641 w 3986491"/>
              <a:gd name="connsiteY5" fmla="*/ 0 h 2219053"/>
              <a:gd name="connsiteX6" fmla="*/ 3986491 w 3986491"/>
              <a:gd name="connsiteY6" fmla="*/ 369850 h 2219053"/>
              <a:gd name="connsiteX7" fmla="*/ 3986491 w 3986491"/>
              <a:gd name="connsiteY7" fmla="*/ 1294448 h 2219053"/>
              <a:gd name="connsiteX8" fmla="*/ 4713029 w 3986491"/>
              <a:gd name="connsiteY8" fmla="*/ 1445824 h 2219053"/>
              <a:gd name="connsiteX9" fmla="*/ 3986491 w 3986491"/>
              <a:gd name="connsiteY9" fmla="*/ 1849211 h 2219053"/>
              <a:gd name="connsiteX10" fmla="*/ 3986491 w 3986491"/>
              <a:gd name="connsiteY10" fmla="*/ 1849203 h 2219053"/>
              <a:gd name="connsiteX11" fmla="*/ 3616641 w 3986491"/>
              <a:gd name="connsiteY11" fmla="*/ 2219053 h 2219053"/>
              <a:gd name="connsiteX12" fmla="*/ 3322076 w 3986491"/>
              <a:gd name="connsiteY12" fmla="*/ 2219053 h 2219053"/>
              <a:gd name="connsiteX13" fmla="*/ 2325453 w 3986491"/>
              <a:gd name="connsiteY13" fmla="*/ 2219053 h 2219053"/>
              <a:gd name="connsiteX14" fmla="*/ 2325453 w 3986491"/>
              <a:gd name="connsiteY14" fmla="*/ 2219053 h 2219053"/>
              <a:gd name="connsiteX15" fmla="*/ 369850 w 3986491"/>
              <a:gd name="connsiteY15" fmla="*/ 2219053 h 2219053"/>
              <a:gd name="connsiteX16" fmla="*/ 0 w 3986491"/>
              <a:gd name="connsiteY16" fmla="*/ 1849203 h 2219053"/>
              <a:gd name="connsiteX17" fmla="*/ 0 w 3986491"/>
              <a:gd name="connsiteY17" fmla="*/ 1849211 h 2219053"/>
              <a:gd name="connsiteX18" fmla="*/ 0 w 3986491"/>
              <a:gd name="connsiteY18" fmla="*/ 1294448 h 2219053"/>
              <a:gd name="connsiteX19" fmla="*/ 0 w 3986491"/>
              <a:gd name="connsiteY19" fmla="*/ 1294448 h 2219053"/>
              <a:gd name="connsiteX20" fmla="*/ 0 w 3986491"/>
              <a:gd name="connsiteY20" fmla="*/ 369850 h 221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6491" h="2219053" fill="none" extrusionOk="0">
                <a:moveTo>
                  <a:pt x="0" y="369850"/>
                </a:moveTo>
                <a:cubicBezTo>
                  <a:pt x="-10492" y="178200"/>
                  <a:pt x="173243" y="-20712"/>
                  <a:pt x="369850" y="0"/>
                </a:cubicBezTo>
                <a:cubicBezTo>
                  <a:pt x="1285513" y="129591"/>
                  <a:pt x="1971559" y="-79037"/>
                  <a:pt x="2325453" y="0"/>
                </a:cubicBezTo>
                <a:lnTo>
                  <a:pt x="2325453" y="0"/>
                </a:lnTo>
                <a:cubicBezTo>
                  <a:pt x="2804480" y="31055"/>
                  <a:pt x="2846431" y="-4187"/>
                  <a:pt x="3322076" y="0"/>
                </a:cubicBezTo>
                <a:cubicBezTo>
                  <a:pt x="3437110" y="-10520"/>
                  <a:pt x="3507830" y="-24998"/>
                  <a:pt x="3616641" y="0"/>
                </a:cubicBezTo>
                <a:cubicBezTo>
                  <a:pt x="3851583" y="24683"/>
                  <a:pt x="3951398" y="154209"/>
                  <a:pt x="3986491" y="369850"/>
                </a:cubicBezTo>
                <a:cubicBezTo>
                  <a:pt x="3946151" y="613714"/>
                  <a:pt x="4052110" y="1168060"/>
                  <a:pt x="3986491" y="1294448"/>
                </a:cubicBezTo>
                <a:cubicBezTo>
                  <a:pt x="4182791" y="1328242"/>
                  <a:pt x="4492661" y="1335274"/>
                  <a:pt x="4713029" y="1445824"/>
                </a:cubicBezTo>
                <a:cubicBezTo>
                  <a:pt x="4373669" y="1669197"/>
                  <a:pt x="4102336" y="1769250"/>
                  <a:pt x="3986491" y="1849211"/>
                </a:cubicBezTo>
                <a:lnTo>
                  <a:pt x="3986491" y="1849203"/>
                </a:lnTo>
                <a:cubicBezTo>
                  <a:pt x="4012889" y="2035675"/>
                  <a:pt x="3823675" y="2220765"/>
                  <a:pt x="3616641" y="2219053"/>
                </a:cubicBezTo>
                <a:cubicBezTo>
                  <a:pt x="3488017" y="2212657"/>
                  <a:pt x="3372198" y="2194369"/>
                  <a:pt x="3322076" y="2219053"/>
                </a:cubicBezTo>
                <a:cubicBezTo>
                  <a:pt x="2860471" y="2175968"/>
                  <a:pt x="2779416" y="2170493"/>
                  <a:pt x="2325453" y="2219053"/>
                </a:cubicBezTo>
                <a:lnTo>
                  <a:pt x="2325453" y="2219053"/>
                </a:lnTo>
                <a:cubicBezTo>
                  <a:pt x="1517239" y="2179387"/>
                  <a:pt x="955881" y="2346702"/>
                  <a:pt x="369850" y="2219053"/>
                </a:cubicBezTo>
                <a:cubicBezTo>
                  <a:pt x="156766" y="2208650"/>
                  <a:pt x="16293" y="2063309"/>
                  <a:pt x="0" y="1849203"/>
                </a:cubicBezTo>
                <a:lnTo>
                  <a:pt x="0" y="1849211"/>
                </a:lnTo>
                <a:cubicBezTo>
                  <a:pt x="14638" y="1676647"/>
                  <a:pt x="-28645" y="1555521"/>
                  <a:pt x="0" y="1294448"/>
                </a:cubicBezTo>
                <a:lnTo>
                  <a:pt x="0" y="1294448"/>
                </a:lnTo>
                <a:cubicBezTo>
                  <a:pt x="-24506" y="1125768"/>
                  <a:pt x="-65832" y="477761"/>
                  <a:pt x="0" y="369850"/>
                </a:cubicBezTo>
                <a:close/>
              </a:path>
              <a:path w="3986491" h="2219053" stroke="0" extrusionOk="0">
                <a:moveTo>
                  <a:pt x="0" y="369850"/>
                </a:moveTo>
                <a:cubicBezTo>
                  <a:pt x="10459" y="131547"/>
                  <a:pt x="162599" y="3081"/>
                  <a:pt x="369850" y="0"/>
                </a:cubicBezTo>
                <a:cubicBezTo>
                  <a:pt x="623764" y="-30226"/>
                  <a:pt x="2085489" y="19287"/>
                  <a:pt x="2325453" y="0"/>
                </a:cubicBezTo>
                <a:lnTo>
                  <a:pt x="2325453" y="0"/>
                </a:lnTo>
                <a:cubicBezTo>
                  <a:pt x="2753972" y="61623"/>
                  <a:pt x="2971472" y="-10930"/>
                  <a:pt x="3322076" y="0"/>
                </a:cubicBezTo>
                <a:cubicBezTo>
                  <a:pt x="3403819" y="12161"/>
                  <a:pt x="3514333" y="6109"/>
                  <a:pt x="3616641" y="0"/>
                </a:cubicBezTo>
                <a:cubicBezTo>
                  <a:pt x="3851673" y="-3673"/>
                  <a:pt x="3963933" y="133320"/>
                  <a:pt x="3986491" y="369850"/>
                </a:cubicBezTo>
                <a:cubicBezTo>
                  <a:pt x="3966390" y="599561"/>
                  <a:pt x="3973637" y="981335"/>
                  <a:pt x="3986491" y="1294448"/>
                </a:cubicBezTo>
                <a:cubicBezTo>
                  <a:pt x="4222390" y="1351488"/>
                  <a:pt x="4619863" y="1404862"/>
                  <a:pt x="4713029" y="1445824"/>
                </a:cubicBezTo>
                <a:cubicBezTo>
                  <a:pt x="4454554" y="1601862"/>
                  <a:pt x="4125134" y="1846429"/>
                  <a:pt x="3986491" y="1849211"/>
                </a:cubicBezTo>
                <a:lnTo>
                  <a:pt x="3986491" y="1849203"/>
                </a:lnTo>
                <a:cubicBezTo>
                  <a:pt x="3988666" y="2052130"/>
                  <a:pt x="3820615" y="2215959"/>
                  <a:pt x="3616641" y="2219053"/>
                </a:cubicBezTo>
                <a:cubicBezTo>
                  <a:pt x="3535330" y="2214702"/>
                  <a:pt x="3351994" y="2214478"/>
                  <a:pt x="3322076" y="2219053"/>
                </a:cubicBezTo>
                <a:cubicBezTo>
                  <a:pt x="3204186" y="2235020"/>
                  <a:pt x="2675623" y="2203960"/>
                  <a:pt x="2325453" y="2219053"/>
                </a:cubicBezTo>
                <a:lnTo>
                  <a:pt x="2325453" y="2219053"/>
                </a:lnTo>
                <a:cubicBezTo>
                  <a:pt x="1956713" y="2314085"/>
                  <a:pt x="694162" y="2169130"/>
                  <a:pt x="369850" y="2219053"/>
                </a:cubicBezTo>
                <a:cubicBezTo>
                  <a:pt x="156205" y="2189156"/>
                  <a:pt x="14063" y="2075872"/>
                  <a:pt x="0" y="1849203"/>
                </a:cubicBezTo>
                <a:lnTo>
                  <a:pt x="0" y="1849211"/>
                </a:lnTo>
                <a:cubicBezTo>
                  <a:pt x="5802" y="1695126"/>
                  <a:pt x="-27015" y="1427940"/>
                  <a:pt x="0" y="1294448"/>
                </a:cubicBezTo>
                <a:lnTo>
                  <a:pt x="0" y="1294448"/>
                </a:lnTo>
                <a:cubicBezTo>
                  <a:pt x="-71532" y="1078618"/>
                  <a:pt x="-2291" y="701113"/>
                  <a:pt x="0" y="369850"/>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68225"/>
                      <a:gd name="adj2" fmla="val 15155"/>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Quan</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sát</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và</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cho</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biết</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em</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nhìn</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thấy</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gì</a:t>
            </a:r>
            <a:r>
              <a:rPr lang="en-US" sz="3200" dirty="0" smtClean="0">
                <a:solidFill>
                  <a:srgbClr val="002060"/>
                </a:solidFill>
                <a:latin typeface="Calibri" panose="020F0502020204030204" pitchFamily="34" charset="0"/>
                <a:cs typeface="Calibri" panose="020F0502020204030204" pitchFamily="34" charset="0"/>
              </a:rPr>
              <a:t> ở </a:t>
            </a:r>
            <a:r>
              <a:rPr lang="en-US" sz="3200" dirty="0" err="1" smtClean="0">
                <a:solidFill>
                  <a:srgbClr val="002060"/>
                </a:solidFill>
                <a:latin typeface="Calibri" panose="020F0502020204030204" pitchFamily="34" charset="0"/>
                <a:cs typeface="Calibri" panose="020F0502020204030204" pitchFamily="34" charset="0"/>
              </a:rPr>
              <a:t>trong</a:t>
            </a:r>
            <a:r>
              <a:rPr lang="en-US" sz="3200" dirty="0" smtClean="0">
                <a:solidFill>
                  <a:srgbClr val="002060"/>
                </a:solidFill>
                <a:latin typeface="Calibri" panose="020F0502020204030204" pitchFamily="34" charset="0"/>
                <a:cs typeface="Calibri" panose="020F0502020204030204" pitchFamily="34" charset="0"/>
              </a:rPr>
              <a:t>  </a:t>
            </a:r>
            <a:r>
              <a:rPr lang="en-US" sz="3200" dirty="0" err="1" smtClean="0">
                <a:solidFill>
                  <a:srgbClr val="002060"/>
                </a:solidFill>
                <a:latin typeface="Calibri" panose="020F0502020204030204" pitchFamily="34" charset="0"/>
                <a:cs typeface="Calibri" panose="020F0502020204030204" pitchFamily="34" charset="0"/>
              </a:rPr>
              <a:t>ảnh</a:t>
            </a:r>
            <a:r>
              <a:rPr lang="en-US" sz="3200" dirty="0" smtClean="0">
                <a:solidFill>
                  <a:srgbClr val="002060"/>
                </a:solidFill>
                <a:latin typeface="Calibri" panose="020F0502020204030204" pitchFamily="34" charset="0"/>
                <a:cs typeface="Calibri" panose="020F0502020204030204" pitchFamily="34" charset="0"/>
              </a:rPr>
              <a:t> ?</a:t>
            </a:r>
            <a:endParaRPr lang="vi-VN" sz="3200"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B079530-3CB8-4C6A-8D5B-5449B88C3C52}"/>
              </a:ext>
            </a:extLst>
          </p:cNvPr>
          <p:cNvPicPr>
            <a:picLocks noChangeAspect="1"/>
          </p:cNvPicPr>
          <p:nvPr/>
        </p:nvPicPr>
        <p:blipFill>
          <a:blip r:embed="rId2"/>
          <a:stretch>
            <a:fillRect/>
          </a:stretch>
        </p:blipFill>
        <p:spPr>
          <a:xfrm>
            <a:off x="5770609" y="267987"/>
            <a:ext cx="1939913" cy="3006451"/>
          </a:xfrm>
          <a:prstGeom prst="rect">
            <a:avLst/>
          </a:prstGeom>
        </p:spPr>
      </p:pic>
      <p:sp>
        <p:nvSpPr>
          <p:cNvPr id="6" name="TextBox 5"/>
          <p:cNvSpPr txBox="1"/>
          <p:nvPr/>
        </p:nvSpPr>
        <p:spPr>
          <a:xfrm>
            <a:off x="4592782" y="3477491"/>
            <a:ext cx="4045527" cy="338554"/>
          </a:xfrm>
          <a:prstGeom prst="rect">
            <a:avLst/>
          </a:prstGeom>
          <a:noFill/>
        </p:spPr>
        <p:txBody>
          <a:bodyPr wrap="square" rtlCol="0">
            <a:spAutoFit/>
          </a:bodyPr>
          <a:lstStyle/>
          <a:p>
            <a:r>
              <a:rPr lang="en-US" sz="1600" dirty="0" err="1" smtClean="0">
                <a:solidFill>
                  <a:srgbClr val="FF0000"/>
                </a:solidFill>
              </a:rPr>
              <a:t>Tượng</a:t>
            </a:r>
            <a:r>
              <a:rPr lang="en-US" sz="1600" dirty="0" smtClean="0">
                <a:solidFill>
                  <a:srgbClr val="FF0000"/>
                </a:solidFill>
              </a:rPr>
              <a:t> </a:t>
            </a:r>
            <a:r>
              <a:rPr lang="en-US" sz="1600" dirty="0" err="1" smtClean="0">
                <a:solidFill>
                  <a:srgbClr val="FF0000"/>
                </a:solidFill>
              </a:rPr>
              <a:t>Nguyễn</a:t>
            </a:r>
            <a:r>
              <a:rPr lang="en-US" sz="1600" dirty="0" smtClean="0">
                <a:solidFill>
                  <a:srgbClr val="FF0000"/>
                </a:solidFill>
              </a:rPr>
              <a:t> </a:t>
            </a:r>
            <a:r>
              <a:rPr lang="en-US" sz="1600" dirty="0" err="1" smtClean="0">
                <a:solidFill>
                  <a:srgbClr val="FF0000"/>
                </a:solidFill>
              </a:rPr>
              <a:t>Bá</a:t>
            </a:r>
            <a:r>
              <a:rPr lang="en-US" sz="1600" dirty="0" smtClean="0">
                <a:solidFill>
                  <a:srgbClr val="FF0000"/>
                </a:solidFill>
              </a:rPr>
              <a:t> </a:t>
            </a:r>
            <a:r>
              <a:rPr lang="en-US" sz="1600" dirty="0" err="1" smtClean="0">
                <a:solidFill>
                  <a:srgbClr val="FF0000"/>
                </a:solidFill>
              </a:rPr>
              <a:t>Ngọc</a:t>
            </a:r>
            <a:r>
              <a:rPr lang="en-US" sz="1600" dirty="0" smtClean="0">
                <a:solidFill>
                  <a:srgbClr val="FF0000"/>
                </a:solidFill>
              </a:rPr>
              <a:t> </a:t>
            </a:r>
            <a:r>
              <a:rPr lang="en-US" sz="1600" dirty="0" err="1" smtClean="0">
                <a:solidFill>
                  <a:srgbClr val="FF0000"/>
                </a:solidFill>
              </a:rPr>
              <a:t>và</a:t>
            </a:r>
            <a:r>
              <a:rPr lang="en-US" sz="1600" dirty="0" smtClean="0">
                <a:solidFill>
                  <a:srgbClr val="FF0000"/>
                </a:solidFill>
              </a:rPr>
              <a:t> </a:t>
            </a:r>
            <a:r>
              <a:rPr lang="en-US" sz="1600" dirty="0" err="1" smtClean="0">
                <a:solidFill>
                  <a:srgbClr val="FF0000"/>
                </a:solidFill>
              </a:rPr>
              <a:t>các</a:t>
            </a:r>
            <a:r>
              <a:rPr lang="en-US" sz="1600" dirty="0" smtClean="0">
                <a:solidFill>
                  <a:srgbClr val="FF0000"/>
                </a:solidFill>
              </a:rPr>
              <a:t> </a:t>
            </a:r>
            <a:r>
              <a:rPr lang="en-US" sz="1600" dirty="0" err="1" smtClean="0">
                <a:solidFill>
                  <a:srgbClr val="FF0000"/>
                </a:solidFill>
              </a:rPr>
              <a:t>em</a:t>
            </a:r>
            <a:r>
              <a:rPr lang="en-US" sz="1600" dirty="0" smtClean="0">
                <a:solidFill>
                  <a:srgbClr val="FF0000"/>
                </a:solidFill>
              </a:rPr>
              <a:t> </a:t>
            </a:r>
            <a:r>
              <a:rPr lang="en-US" sz="1600" dirty="0" err="1" smtClean="0">
                <a:solidFill>
                  <a:srgbClr val="FF0000"/>
                </a:solidFill>
              </a:rPr>
              <a:t>nhỏ</a:t>
            </a:r>
            <a:endParaRPr lang="en-US" sz="1600" dirty="0">
              <a:solidFill>
                <a:srgbClr val="FF0000"/>
              </a:solidFill>
            </a:endParaRPr>
          </a:p>
        </p:txBody>
      </p:sp>
    </p:spTree>
    <p:extLst>
      <p:ext uri="{BB962C8B-B14F-4D97-AF65-F5344CB8AC3E}">
        <p14:creationId xmlns:p14="http://schemas.microsoft.com/office/powerpoint/2010/main" val="1878423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9642286">
            <a:off x="303756" y="328385"/>
            <a:ext cx="584705" cy="231438"/>
          </a:xfrm>
          <a:prstGeom prst="rect">
            <a:avLst/>
          </a:prstGeom>
          <a:noFill/>
        </p:spPr>
        <p:txBody>
          <a:bodyPr wrap="none" lIns="76798" tIns="38399" rIns="76798" bIns="38399">
            <a:spAutoFit/>
          </a:bodyPr>
          <a:lstStyle/>
          <a:p>
            <a:pPr>
              <a:defRPr/>
            </a:pPr>
            <a:r>
              <a:rPr lang="en-US" sz="1000" dirty="0">
                <a:solidFill>
                  <a:schemeClr val="accent5">
                    <a:lumMod val="40000"/>
                    <a:lumOff val="60000"/>
                  </a:schemeClr>
                </a:solidFill>
                <a:latin typeface="UTM Penumbra" panose="02040603050506020204" pitchFamily="18" charset="0"/>
                <a:cs typeface="Times New Roman" panose="02020603050405020304" pitchFamily="18" charset="0"/>
              </a:rPr>
              <a:t>KTUTS</a:t>
            </a:r>
          </a:p>
        </p:txBody>
      </p:sp>
      <p:sp>
        <p:nvSpPr>
          <p:cNvPr id="12" name="TextBox 11"/>
          <p:cNvSpPr txBox="1"/>
          <p:nvPr/>
        </p:nvSpPr>
        <p:spPr>
          <a:xfrm>
            <a:off x="1711036" y="0"/>
            <a:ext cx="5736511" cy="461663"/>
          </a:xfrm>
          <a:prstGeom prst="rect">
            <a:avLst/>
          </a:prstGeom>
          <a:noFill/>
        </p:spPr>
        <p:txBody>
          <a:bodyPr wrap="square" lIns="91438" tIns="45719" rIns="91438" bIns="45719" rtlCol="0">
            <a:spAutoFit/>
          </a:bodyPr>
          <a:lstStyle/>
          <a:p>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21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9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2024</a:t>
            </a:r>
            <a:endParaRPr lang="en-US" sz="2400" b="1" dirty="0">
              <a:latin typeface="Times New Roman" pitchFamily="18" charset="0"/>
              <a:cs typeface="Times New Roman" pitchFamily="18" charset="0"/>
            </a:endParaRPr>
          </a:p>
        </p:txBody>
      </p:sp>
      <p:sp>
        <p:nvSpPr>
          <p:cNvPr id="14" name="TextBox 13"/>
          <p:cNvSpPr txBox="1"/>
          <p:nvPr/>
        </p:nvSpPr>
        <p:spPr>
          <a:xfrm>
            <a:off x="1430837" y="330722"/>
            <a:ext cx="6553200" cy="369330"/>
          </a:xfrm>
          <a:prstGeom prst="rect">
            <a:avLst/>
          </a:prstGeom>
          <a:noFill/>
        </p:spPr>
        <p:txBody>
          <a:bodyPr wrap="square" lIns="91438" tIns="45719" rIns="91438" bIns="45719" rtlCol="0">
            <a:spAutoFit/>
          </a:bodyPr>
          <a:lstStyle/>
          <a:p>
            <a:r>
              <a:rPr lang="en-US" sz="1800" b="1" dirty="0" smtClean="0">
                <a:solidFill>
                  <a:srgbClr val="FF0000"/>
                </a:solidFill>
                <a:latin typeface="Times New Roman" pitchFamily="18" charset="0"/>
                <a:cs typeface="Times New Roman" pitchFamily="18" charset="0"/>
              </a:rPr>
              <a:t>                                 </a:t>
            </a:r>
            <a:r>
              <a:rPr lang="en-US" sz="1800" b="1" u="sng" dirty="0" err="1" smtClean="0">
                <a:solidFill>
                  <a:schemeClr val="tx1"/>
                </a:solidFill>
                <a:latin typeface="Times New Roman" pitchFamily="18" charset="0"/>
                <a:cs typeface="Times New Roman" pitchFamily="18" charset="0"/>
              </a:rPr>
              <a:t>Tiếng</a:t>
            </a:r>
            <a:r>
              <a:rPr lang="en-US" sz="1800" b="1" u="sng" dirty="0" smtClean="0">
                <a:solidFill>
                  <a:schemeClr val="tx1"/>
                </a:solidFill>
                <a:latin typeface="Times New Roman" pitchFamily="18" charset="0"/>
                <a:cs typeface="Times New Roman" pitchFamily="18" charset="0"/>
              </a:rPr>
              <a:t> </a:t>
            </a:r>
            <a:r>
              <a:rPr lang="en-US" sz="1800" b="1" u="sng" dirty="0" err="1" smtClean="0">
                <a:solidFill>
                  <a:schemeClr val="tx1"/>
                </a:solidFill>
                <a:latin typeface="Times New Roman" pitchFamily="18" charset="0"/>
                <a:cs typeface="Times New Roman" pitchFamily="18" charset="0"/>
              </a:rPr>
              <a:t>việt</a:t>
            </a:r>
            <a:r>
              <a:rPr lang="en-US" sz="1800" b="1" u="sng" dirty="0" smtClean="0">
                <a:solidFill>
                  <a:schemeClr val="tx1"/>
                </a:solidFill>
                <a:latin typeface="Times New Roman" pitchFamily="18" charset="0"/>
                <a:cs typeface="Times New Roman" pitchFamily="18" charset="0"/>
              </a:rPr>
              <a:t> </a:t>
            </a:r>
            <a:endParaRPr lang="en-US" sz="1800" b="1" u="sng" dirty="0">
              <a:solidFill>
                <a:schemeClr val="tx1"/>
              </a:solidFill>
              <a:latin typeface="Times New Roman" pitchFamily="18" charset="0"/>
              <a:cs typeface="Times New Roman" pitchFamily="18" charset="0"/>
            </a:endParaRPr>
          </a:p>
        </p:txBody>
      </p:sp>
      <p:sp>
        <p:nvSpPr>
          <p:cNvPr id="7" name="TextBox 6"/>
          <p:cNvSpPr txBox="1"/>
          <p:nvPr/>
        </p:nvSpPr>
        <p:spPr>
          <a:xfrm>
            <a:off x="141474" y="1704349"/>
            <a:ext cx="8749863" cy="3116238"/>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spAutoFit/>
          </a:bodyPr>
          <a:lstStyle/>
          <a:p>
            <a:r>
              <a:rPr lang="en-US" sz="2400" b="1" u="sng" dirty="0">
                <a:latin typeface="Times New Roman" pitchFamily="18" charset="0"/>
                <a:cs typeface="Times New Roman" pitchFamily="18" charset="0"/>
              </a:rPr>
              <a:t>I. YÊU CẦU CẦN ĐẠT:</a:t>
            </a:r>
          </a:p>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a:t>
            </a:r>
            <a:r>
              <a:rPr lang="vi-VN" sz="2400" dirty="0" smtClean="0">
                <a:latin typeface="+mj-lt"/>
                <a:ea typeface="Cooper" pitchFamily="18" charset="0"/>
                <a:cs typeface="Cooper" pitchFamily="18" charset="0"/>
              </a:rPr>
              <a:t>Giải </a:t>
            </a:r>
            <a:r>
              <a:rPr lang="vi-VN" sz="2400" dirty="0">
                <a:latin typeface="+mj-lt"/>
                <a:ea typeface="Cooper" pitchFamily="18" charset="0"/>
                <a:cs typeface="Cooper" pitchFamily="18" charset="0"/>
              </a:rPr>
              <a:t>câu đố và nói được 1 – 2 câu về nhân vật có tên trong lời giải đố; nêu được phỏng đoán của bản thân về nội dung bài qua tên bài, hoạt động khởi động và tranh minh hoạ.</a:t>
            </a:r>
          </a:p>
          <a:p>
            <a:pPr algn="just"/>
            <a:r>
              <a:rPr lang="en-US" sz="2400" dirty="0">
                <a:latin typeface="+mj-lt"/>
                <a:ea typeface="Cooper" pitchFamily="18" charset="0"/>
                <a:cs typeface="Cooper" pitchFamily="18" charset="0"/>
              </a:rPr>
              <a:t> </a:t>
            </a:r>
            <a:r>
              <a:rPr lang="en-US" sz="2400" dirty="0" smtClean="0">
                <a:latin typeface="+mj-lt"/>
                <a:ea typeface="Cooper" pitchFamily="18" charset="0"/>
                <a:cs typeface="Cooper" pitchFamily="18" charset="0"/>
              </a:rPr>
              <a:t>   </a:t>
            </a:r>
            <a:r>
              <a:rPr lang="vi-VN" sz="2400" dirty="0" smtClean="0">
                <a:latin typeface="+mj-lt"/>
                <a:ea typeface="Cooper" pitchFamily="18" charset="0"/>
                <a:cs typeface="Cooper" pitchFamily="18" charset="0"/>
              </a:rPr>
              <a:t>Đọc </a:t>
            </a:r>
            <a:r>
              <a:rPr lang="vi-VN" sz="2400" dirty="0">
                <a:latin typeface="+mj-lt"/>
                <a:ea typeface="Cooper" pitchFamily="18" charset="0"/>
                <a:cs typeface="Cooper" pitchFamily="18" charset="0"/>
              </a:rPr>
              <a:t>trôi chảy bài đọc, ngắt nghỉ đúng dấu câu, đúng logic ngữ nghĩa. Hiểu được nội dung bài đọc</a:t>
            </a:r>
            <a:r>
              <a:rPr lang="vi-VN" sz="2400" dirty="0" smtClean="0">
                <a:latin typeface="+mj-lt"/>
                <a:ea typeface="Cooper" pitchFamily="18" charset="0"/>
                <a:cs typeface="Cooper" pitchFamily="18" charset="0"/>
              </a:rPr>
              <a:t>:</a:t>
            </a:r>
            <a:endParaRPr lang="vi-VN" sz="2400" i="1" dirty="0">
              <a:latin typeface="+mj-lt"/>
              <a:ea typeface="Cooper" pitchFamily="18" charset="0"/>
              <a:cs typeface="Cooper" pitchFamily="18" charset="0"/>
            </a:endParaRPr>
          </a:p>
          <a:p>
            <a:endParaRPr lang="en-US" sz="3000" b="1" dirty="0">
              <a:latin typeface="Times New Roman" pitchFamily="18" charset="0"/>
              <a:cs typeface="Times New Roman" pitchFamily="18" charset="0"/>
            </a:endParaRPr>
          </a:p>
        </p:txBody>
      </p:sp>
      <p:sp>
        <p:nvSpPr>
          <p:cNvPr id="8" name="TextBox 7"/>
          <p:cNvSpPr txBox="1"/>
          <p:nvPr/>
        </p:nvSpPr>
        <p:spPr>
          <a:xfrm>
            <a:off x="1819073" y="603115"/>
            <a:ext cx="5622587" cy="1015663"/>
          </a:xfrm>
          <a:prstGeom prst="rect">
            <a:avLst/>
          </a:prstGeom>
          <a:noFill/>
        </p:spPr>
        <p:txBody>
          <a:bodyPr wrap="square" rtlCol="0">
            <a:spAutoFit/>
          </a:bodyPr>
          <a:lstStyle/>
          <a:p>
            <a:r>
              <a:rPr lang="en-US" sz="2000" b="1" dirty="0" err="1" smtClean="0">
                <a:solidFill>
                  <a:schemeClr val="bg2"/>
                </a:solidFill>
              </a:rPr>
              <a:t>Bài</a:t>
            </a:r>
            <a:r>
              <a:rPr lang="en-US" sz="2000" b="1" dirty="0" smtClean="0">
                <a:solidFill>
                  <a:schemeClr val="bg2"/>
                </a:solidFill>
              </a:rPr>
              <a:t> 6: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r>
              <a:rPr lang="en-US" sz="2000" b="1" dirty="0" smtClean="0">
                <a:solidFill>
                  <a:srgbClr val="FF0000"/>
                </a:solidFill>
                <a:latin typeface="Times New Roman" pitchFamily="18" charset="0"/>
                <a:cs typeface="Times New Roman" pitchFamily="18" charset="0"/>
              </a:rPr>
              <a:t> ( 3 </a:t>
            </a:r>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a:t>
            </a:r>
          </a:p>
          <a:p>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 1: </a:t>
            </a:r>
            <a:r>
              <a:rPr lang="en-US" sz="2000" b="1" dirty="0" err="1" smtClean="0">
                <a:solidFill>
                  <a:srgbClr val="FF0000"/>
                </a:solidFill>
                <a:latin typeface="Times New Roman" pitchFamily="18" charset="0"/>
                <a:cs typeface="Times New Roman" pitchFamily="18" charset="0"/>
              </a:rPr>
              <a:t>Đọc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kể</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579575563"/>
      </p:ext>
    </p:extLst>
  </p:cSld>
  <p:clrMapOvr>
    <a:masterClrMapping/>
  </p:clrMapOvr>
  <p:transition>
    <p:pull/>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rot="19642286">
            <a:off x="303756" y="328385"/>
            <a:ext cx="584705" cy="231438"/>
          </a:xfrm>
          <a:prstGeom prst="rect">
            <a:avLst/>
          </a:prstGeom>
          <a:noFill/>
        </p:spPr>
        <p:txBody>
          <a:bodyPr wrap="none" lIns="76798" tIns="38399" rIns="76798" bIns="38399">
            <a:spAutoFit/>
          </a:bodyPr>
          <a:lstStyle/>
          <a:p>
            <a:pPr>
              <a:defRPr/>
            </a:pPr>
            <a:r>
              <a:rPr lang="en-US" sz="1000" dirty="0">
                <a:solidFill>
                  <a:schemeClr val="accent5">
                    <a:lumMod val="40000"/>
                    <a:lumOff val="60000"/>
                  </a:schemeClr>
                </a:solidFill>
                <a:latin typeface="UTM Penumbra" panose="02040603050506020204" pitchFamily="18" charset="0"/>
                <a:cs typeface="Times New Roman" panose="02020603050405020304" pitchFamily="18" charset="0"/>
              </a:rPr>
              <a:t>KTUTS</a:t>
            </a:r>
          </a:p>
        </p:txBody>
      </p:sp>
      <p:sp>
        <p:nvSpPr>
          <p:cNvPr id="12" name="TextBox 11"/>
          <p:cNvSpPr txBox="1"/>
          <p:nvPr/>
        </p:nvSpPr>
        <p:spPr>
          <a:xfrm>
            <a:off x="1711036" y="0"/>
            <a:ext cx="5736511" cy="461663"/>
          </a:xfrm>
          <a:prstGeom prst="rect">
            <a:avLst/>
          </a:prstGeom>
          <a:noFill/>
        </p:spPr>
        <p:txBody>
          <a:bodyPr wrap="square" lIns="91438" tIns="45719" rIns="91438" bIns="45719" rtlCol="0">
            <a:spAutoFit/>
          </a:bodyPr>
          <a:lstStyle/>
          <a:p>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21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9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2024</a:t>
            </a:r>
            <a:endParaRPr lang="en-US" sz="2400" b="1" dirty="0">
              <a:latin typeface="Times New Roman" pitchFamily="18" charset="0"/>
              <a:cs typeface="Times New Roman" pitchFamily="18" charset="0"/>
            </a:endParaRPr>
          </a:p>
        </p:txBody>
      </p:sp>
      <p:sp>
        <p:nvSpPr>
          <p:cNvPr id="7" name="TextBox 6"/>
          <p:cNvSpPr txBox="1"/>
          <p:nvPr/>
        </p:nvSpPr>
        <p:spPr>
          <a:xfrm>
            <a:off x="521922" y="2571824"/>
            <a:ext cx="8603838" cy="530915"/>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spAutoFit/>
          </a:bodyPr>
          <a:lstStyle/>
          <a:p>
            <a:r>
              <a:rPr lang="en-US" sz="3000" b="1" dirty="0" smtClean="0">
                <a:latin typeface="Times New Roman" pitchFamily="18" charset="0"/>
                <a:cs typeface="Times New Roman" pitchFamily="18" charset="0"/>
              </a:rPr>
              <a:t>2. </a:t>
            </a:r>
            <a:r>
              <a:rPr lang="en-US" sz="3000" b="1" dirty="0" err="1" smtClean="0">
                <a:latin typeface="Times New Roman" pitchFamily="18" charset="0"/>
                <a:cs typeface="Times New Roman" pitchFamily="18" charset="0"/>
              </a:rPr>
              <a:t>Luyện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đọc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thành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tiếng</a:t>
            </a:r>
            <a:r>
              <a:rPr lang="en-US"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
        <p:nvSpPr>
          <p:cNvPr id="6" name="TextBox 5"/>
          <p:cNvSpPr txBox="1"/>
          <p:nvPr/>
        </p:nvSpPr>
        <p:spPr>
          <a:xfrm>
            <a:off x="1293779" y="243191"/>
            <a:ext cx="6060332" cy="1631216"/>
          </a:xfrm>
          <a:prstGeom prst="rect">
            <a:avLst/>
          </a:prstGeom>
          <a:noFill/>
        </p:spPr>
        <p:txBody>
          <a:bodyPr wrap="square" rtlCol="0">
            <a:spAutoFit/>
          </a:bodyPr>
          <a:lstStyle/>
          <a:p>
            <a:endParaRPr lang="en-US" sz="2000" b="1" dirty="0" smtClean="0">
              <a:solidFill>
                <a:schemeClr val="bg2"/>
              </a:solidFill>
            </a:endParaRPr>
          </a:p>
          <a:p>
            <a:pPr algn="ctr"/>
            <a:r>
              <a:rPr lang="en-US" sz="2000" b="1" u="sng" dirty="0" err="1" smtClean="0">
                <a:solidFill>
                  <a:schemeClr val="tx1"/>
                </a:solidFill>
                <a:latin typeface="Times New Roman" pitchFamily="18" charset="0"/>
                <a:cs typeface="Times New Roman" pitchFamily="18" charset="0"/>
              </a:rPr>
              <a:t>Tiếng</a:t>
            </a:r>
            <a:r>
              <a:rPr lang="en-US" sz="2000" b="1" u="sng" dirty="0" smtClean="0">
                <a:solidFill>
                  <a:schemeClr val="tx1"/>
                </a:solidFill>
                <a:latin typeface="Times New Roman" pitchFamily="18" charset="0"/>
                <a:cs typeface="Times New Roman" pitchFamily="18" charset="0"/>
              </a:rPr>
              <a:t> </a:t>
            </a:r>
            <a:r>
              <a:rPr lang="en-US" sz="2000" b="1" u="sng" dirty="0" err="1" smtClean="0">
                <a:solidFill>
                  <a:schemeClr val="tx1"/>
                </a:solidFill>
                <a:latin typeface="Times New Roman" pitchFamily="18" charset="0"/>
                <a:cs typeface="Times New Roman" pitchFamily="18" charset="0"/>
              </a:rPr>
              <a:t>việt</a:t>
            </a:r>
            <a:endParaRPr lang="en-US" sz="2000" b="1" u="sng" dirty="0" smtClean="0">
              <a:solidFill>
                <a:schemeClr val="tx1"/>
              </a:solidFill>
              <a:latin typeface="Times New Roman" pitchFamily="18" charset="0"/>
              <a:cs typeface="Times New Roman" pitchFamily="18" charset="0"/>
            </a:endParaRPr>
          </a:p>
          <a:p>
            <a:r>
              <a:rPr lang="en-US" sz="2000" b="1" dirty="0" err="1" smtClean="0">
                <a:solidFill>
                  <a:schemeClr val="bg2"/>
                </a:solidFill>
              </a:rPr>
              <a:t>Bài</a:t>
            </a:r>
            <a:r>
              <a:rPr lang="en-US" sz="2000" b="1" dirty="0" smtClean="0">
                <a:solidFill>
                  <a:schemeClr val="bg2"/>
                </a:solidFill>
              </a:rPr>
              <a:t> 6: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r>
              <a:rPr lang="en-US" sz="2000" b="1" dirty="0" smtClean="0">
                <a:solidFill>
                  <a:srgbClr val="FF0000"/>
                </a:solidFill>
                <a:latin typeface="Times New Roman" pitchFamily="18" charset="0"/>
                <a:cs typeface="Times New Roman" pitchFamily="18" charset="0"/>
              </a:rPr>
              <a:t> ( 3 </a:t>
            </a:r>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a:t>
            </a:r>
          </a:p>
          <a:p>
            <a:r>
              <a:rPr lang="en-US" sz="2000" b="1" dirty="0" err="1" smtClean="0">
                <a:solidFill>
                  <a:srgbClr val="FF0000"/>
                </a:solidFill>
                <a:latin typeface="Times New Roman" pitchFamily="18" charset="0"/>
                <a:cs typeface="Times New Roman" pitchFamily="18" charset="0"/>
              </a:rPr>
              <a:t>Tiết</a:t>
            </a:r>
            <a:r>
              <a:rPr lang="en-US" sz="2000" b="1" dirty="0" smtClean="0">
                <a:solidFill>
                  <a:srgbClr val="FF0000"/>
                </a:solidFill>
                <a:latin typeface="Times New Roman" pitchFamily="18" charset="0"/>
                <a:cs typeface="Times New Roman" pitchFamily="18" charset="0"/>
              </a:rPr>
              <a:t> 1: </a:t>
            </a:r>
            <a:r>
              <a:rPr lang="en-US" sz="2000" b="1" dirty="0" err="1" smtClean="0">
                <a:solidFill>
                  <a:srgbClr val="FF0000"/>
                </a:solidFill>
                <a:latin typeface="Times New Roman" pitchFamily="18" charset="0"/>
                <a:cs typeface="Times New Roman" pitchFamily="18" charset="0"/>
              </a:rPr>
              <a:t>Đọc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Người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niên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hùng</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kể</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957174405"/>
      </p:ext>
    </p:extLst>
  </p:cSld>
  <p:clrMapOvr>
    <a:masterClrMapping/>
  </p:clrMapOvr>
  <p:transition>
    <p:pull/>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6CC7-CE01-45EA-A65A-D869D7C35196}"/>
              </a:ext>
            </a:extLst>
          </p:cNvPr>
          <p:cNvSpPr>
            <a:spLocks noGrp="1"/>
          </p:cNvSpPr>
          <p:nvPr>
            <p:ph type="title"/>
          </p:nvPr>
        </p:nvSpPr>
        <p:spPr/>
        <p:txBody>
          <a:bodyPr/>
          <a:lstStyle/>
          <a:p>
            <a:r>
              <a:rPr lang="en-US" dirty="0" smtClean="0"/>
              <a:t>0</a:t>
            </a:r>
            <a:endParaRPr lang="en-US" dirty="0"/>
          </a:p>
        </p:txBody>
      </p:sp>
      <p:sp>
        <p:nvSpPr>
          <p:cNvPr id="3" name="Title 2">
            <a:extLst>
              <a:ext uri="{FF2B5EF4-FFF2-40B4-BE49-F238E27FC236}">
                <a16:creationId xmlns:a16="http://schemas.microsoft.com/office/drawing/2014/main" id="{D7970B9A-0512-42D0-A701-935B77C530DE}"/>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13C31494-815C-45A9-B11C-F6044A817EC2}"/>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36D12FBC-65B4-4638-AA2C-1ACBA3DB727A}"/>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F7B2FFF0-B0E0-45FE-9A4E-0D73E29DC8EB}"/>
              </a:ext>
            </a:extLst>
          </p:cNvPr>
          <p:cNvSpPr>
            <a:spLocks noGrp="1"/>
          </p:cNvSpPr>
          <p:nvPr>
            <p:ph type="subTitle" idx="4"/>
          </p:nvPr>
        </p:nvSpPr>
        <p:spPr/>
        <p:txBody>
          <a:bodyPr/>
          <a:lstStyle/>
          <a:p>
            <a:endParaRPr lang="en-US"/>
          </a:p>
        </p:txBody>
      </p:sp>
      <p:sp>
        <p:nvSpPr>
          <p:cNvPr id="7" name="Title 6">
            <a:extLst>
              <a:ext uri="{FF2B5EF4-FFF2-40B4-BE49-F238E27FC236}">
                <a16:creationId xmlns:a16="http://schemas.microsoft.com/office/drawing/2014/main" id="{32F26F23-3A2A-4188-9036-072E4D31B4FF}"/>
              </a:ext>
            </a:extLst>
          </p:cNvPr>
          <p:cNvSpPr>
            <a:spLocks noGrp="1"/>
          </p:cNvSpPr>
          <p:nvPr>
            <p:ph type="title" idx="5"/>
          </p:nvPr>
        </p:nvSpPr>
        <p:spPr/>
        <p:txBody>
          <a:bodyPr/>
          <a:lstStyle/>
          <a:p>
            <a:endParaRPr lang="en-US"/>
          </a:p>
        </p:txBody>
      </p:sp>
      <p:sp>
        <p:nvSpPr>
          <p:cNvPr id="8" name="Subtitle 7">
            <a:extLst>
              <a:ext uri="{FF2B5EF4-FFF2-40B4-BE49-F238E27FC236}">
                <a16:creationId xmlns:a16="http://schemas.microsoft.com/office/drawing/2014/main" id="{83D0C05A-1133-4C72-B3D6-8006B6672304}"/>
              </a:ext>
            </a:extLst>
          </p:cNvPr>
          <p:cNvSpPr>
            <a:spLocks noGrp="1"/>
          </p:cNvSpPr>
          <p:nvPr>
            <p:ph type="subTitle" idx="6"/>
          </p:nvPr>
        </p:nvSpPr>
        <p:spPr/>
        <p:txBody>
          <a:bodyPr/>
          <a:lstStyle/>
          <a:p>
            <a:endParaRPr lang="en-US"/>
          </a:p>
        </p:txBody>
      </p:sp>
      <p:sp>
        <p:nvSpPr>
          <p:cNvPr id="9" name="Title 8">
            <a:extLst>
              <a:ext uri="{FF2B5EF4-FFF2-40B4-BE49-F238E27FC236}">
                <a16:creationId xmlns:a16="http://schemas.microsoft.com/office/drawing/2014/main" id="{F1BBE1DC-BEA1-4E73-B3EC-715B202EE375}"/>
              </a:ext>
            </a:extLst>
          </p:cNvPr>
          <p:cNvSpPr>
            <a:spLocks noGrp="1"/>
          </p:cNvSpPr>
          <p:nvPr>
            <p:ph type="title" idx="7"/>
          </p:nvPr>
        </p:nvSpPr>
        <p:spPr/>
        <p:txBody>
          <a:bodyPr/>
          <a:lstStyle/>
          <a:p>
            <a:endParaRPr lang="en-US"/>
          </a:p>
        </p:txBody>
      </p:sp>
      <p:sp>
        <p:nvSpPr>
          <p:cNvPr id="10" name="Subtitle 9">
            <a:extLst>
              <a:ext uri="{FF2B5EF4-FFF2-40B4-BE49-F238E27FC236}">
                <a16:creationId xmlns:a16="http://schemas.microsoft.com/office/drawing/2014/main" id="{80691BB5-937F-41E8-9F5F-4A93E6FAA0C5}"/>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D1647F9C-4F26-48D9-BE04-210C21BA3BE3}"/>
              </a:ext>
            </a:extLst>
          </p:cNvPr>
          <p:cNvSpPr>
            <a:spLocks noGrp="1"/>
          </p:cNvSpPr>
          <p:nvPr>
            <p:ph type="title" idx="9"/>
          </p:nvPr>
        </p:nvSpPr>
        <p:spPr/>
        <p:txBody>
          <a:bodyPr/>
          <a:lstStyle/>
          <a:p>
            <a:endParaRPr lang="en-US"/>
          </a:p>
        </p:txBody>
      </p:sp>
      <p:sp>
        <p:nvSpPr>
          <p:cNvPr id="12" name="Subtitle 11">
            <a:extLst>
              <a:ext uri="{FF2B5EF4-FFF2-40B4-BE49-F238E27FC236}">
                <a16:creationId xmlns:a16="http://schemas.microsoft.com/office/drawing/2014/main" id="{38867F16-F968-434A-8810-104B837D74AB}"/>
              </a:ext>
            </a:extLst>
          </p:cNvPr>
          <p:cNvSpPr>
            <a:spLocks noGrp="1"/>
          </p:cNvSpPr>
          <p:nvPr>
            <p:ph type="subTitle" idx="13"/>
          </p:nvPr>
        </p:nvSpPr>
        <p:spPr/>
        <p:txBody>
          <a:bodyPr/>
          <a:lstStyle/>
          <a:p>
            <a:endParaRPr lang="en-US"/>
          </a:p>
        </p:txBody>
      </p:sp>
      <p:sp>
        <p:nvSpPr>
          <p:cNvPr id="13" name="Title 12">
            <a:extLst>
              <a:ext uri="{FF2B5EF4-FFF2-40B4-BE49-F238E27FC236}">
                <a16:creationId xmlns:a16="http://schemas.microsoft.com/office/drawing/2014/main" id="{C62D3C76-F83D-412F-B77D-EB667F800609}"/>
              </a:ext>
            </a:extLst>
          </p:cNvPr>
          <p:cNvSpPr>
            <a:spLocks noGrp="1"/>
          </p:cNvSpPr>
          <p:nvPr>
            <p:ph type="title" idx="14"/>
          </p:nvPr>
        </p:nvSpPr>
        <p:spPr/>
        <p:txBody>
          <a:bodyPr/>
          <a:lstStyle/>
          <a:p>
            <a:endParaRPr lang="en-US"/>
          </a:p>
        </p:txBody>
      </p:sp>
      <p:sp>
        <p:nvSpPr>
          <p:cNvPr id="14" name="Subtitle 13">
            <a:extLst>
              <a:ext uri="{FF2B5EF4-FFF2-40B4-BE49-F238E27FC236}">
                <a16:creationId xmlns:a16="http://schemas.microsoft.com/office/drawing/2014/main" id="{A4E48142-0DBA-4992-9257-4A7C7098B127}"/>
              </a:ext>
            </a:extLst>
          </p:cNvPr>
          <p:cNvSpPr>
            <a:spLocks noGrp="1"/>
          </p:cNvSpPr>
          <p:nvPr>
            <p:ph type="subTitle" idx="15"/>
          </p:nvPr>
        </p:nvSpPr>
        <p:spPr/>
        <p:txBody>
          <a:bodyPr/>
          <a:lstStyle/>
          <a:p>
            <a:endParaRPr lang="en-US"/>
          </a:p>
        </p:txBody>
      </p:sp>
      <p:sp>
        <p:nvSpPr>
          <p:cNvPr id="15" name="Rectangle: Rounded Corners 6">
            <a:extLst>
              <a:ext uri="{FF2B5EF4-FFF2-40B4-BE49-F238E27FC236}">
                <a16:creationId xmlns:a16="http://schemas.microsoft.com/office/drawing/2014/main" id="{3F59CE44-4AD9-4A1D-AEB2-2D0D07B4A00D}"/>
              </a:ext>
            </a:extLst>
          </p:cNvPr>
          <p:cNvSpPr/>
          <p:nvPr/>
        </p:nvSpPr>
        <p:spPr>
          <a:xfrm>
            <a:off x="294334" y="242203"/>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p:txBody>
      </p:sp>
      <p:sp>
        <p:nvSpPr>
          <p:cNvPr id="19" name="Rectangle: Rounded Corners 6">
            <a:extLst>
              <a:ext uri="{FF2B5EF4-FFF2-40B4-BE49-F238E27FC236}">
                <a16:creationId xmlns:a16="http://schemas.microsoft.com/office/drawing/2014/main" id="{EC2C4E74-1C3A-4A97-8C1E-CFCF1670F5F6}"/>
              </a:ext>
            </a:extLst>
          </p:cNvPr>
          <p:cNvSpPr/>
          <p:nvPr/>
        </p:nvSpPr>
        <p:spPr>
          <a:xfrm>
            <a:off x="786291" y="1794164"/>
            <a:ext cx="7969781" cy="1918854"/>
          </a:xfrm>
          <a:custGeom>
            <a:avLst/>
            <a:gdLst>
              <a:gd name="connsiteX0" fmla="*/ 0 w 7915522"/>
              <a:gd name="connsiteY0" fmla="*/ 233307 h 1861836"/>
              <a:gd name="connsiteX1" fmla="*/ 233307 w 7915522"/>
              <a:gd name="connsiteY1" fmla="*/ 0 h 1861836"/>
              <a:gd name="connsiteX2" fmla="*/ 835991 w 7915522"/>
              <a:gd name="connsiteY2" fmla="*/ 0 h 1861836"/>
              <a:gd name="connsiteX3" fmla="*/ 1289698 w 7915522"/>
              <a:gd name="connsiteY3" fmla="*/ 0 h 1861836"/>
              <a:gd name="connsiteX4" fmla="*/ 1743404 w 7915522"/>
              <a:gd name="connsiteY4" fmla="*/ 0 h 1861836"/>
              <a:gd name="connsiteX5" fmla="*/ 2197110 w 7915522"/>
              <a:gd name="connsiteY5" fmla="*/ 0 h 1861836"/>
              <a:gd name="connsiteX6" fmla="*/ 2874283 w 7915522"/>
              <a:gd name="connsiteY6" fmla="*/ 0 h 1861836"/>
              <a:gd name="connsiteX7" fmla="*/ 3551457 w 7915522"/>
              <a:gd name="connsiteY7" fmla="*/ 0 h 1861836"/>
              <a:gd name="connsiteX8" fmla="*/ 4228630 w 7915522"/>
              <a:gd name="connsiteY8" fmla="*/ 0 h 1861836"/>
              <a:gd name="connsiteX9" fmla="*/ 5054782 w 7915522"/>
              <a:gd name="connsiteY9" fmla="*/ 0 h 1861836"/>
              <a:gd name="connsiteX10" fmla="*/ 5731955 w 7915522"/>
              <a:gd name="connsiteY10" fmla="*/ 0 h 1861836"/>
              <a:gd name="connsiteX11" fmla="*/ 6409129 w 7915522"/>
              <a:gd name="connsiteY11" fmla="*/ 0 h 1861836"/>
              <a:gd name="connsiteX12" fmla="*/ 7682215 w 7915522"/>
              <a:gd name="connsiteY12" fmla="*/ 0 h 1861836"/>
              <a:gd name="connsiteX13" fmla="*/ 7915522 w 7915522"/>
              <a:gd name="connsiteY13" fmla="*/ 233307 h 1861836"/>
              <a:gd name="connsiteX14" fmla="*/ 7915522 w 7915522"/>
              <a:gd name="connsiteY14" fmla="*/ 916966 h 1861836"/>
              <a:gd name="connsiteX15" fmla="*/ 7915522 w 7915522"/>
              <a:gd name="connsiteY15" fmla="*/ 1628529 h 1861836"/>
              <a:gd name="connsiteX16" fmla="*/ 7682215 w 7915522"/>
              <a:gd name="connsiteY16" fmla="*/ 1861836 h 1861836"/>
              <a:gd name="connsiteX17" fmla="*/ 7005042 w 7915522"/>
              <a:gd name="connsiteY17" fmla="*/ 1861836 h 1861836"/>
              <a:gd name="connsiteX18" fmla="*/ 6178890 w 7915522"/>
              <a:gd name="connsiteY18" fmla="*/ 1861836 h 1861836"/>
              <a:gd name="connsiteX19" fmla="*/ 5501716 w 7915522"/>
              <a:gd name="connsiteY19" fmla="*/ 1861836 h 1861836"/>
              <a:gd name="connsiteX20" fmla="*/ 4899032 w 7915522"/>
              <a:gd name="connsiteY20" fmla="*/ 1861836 h 1861836"/>
              <a:gd name="connsiteX21" fmla="*/ 4147370 w 7915522"/>
              <a:gd name="connsiteY21" fmla="*/ 1861836 h 1861836"/>
              <a:gd name="connsiteX22" fmla="*/ 3470196 w 7915522"/>
              <a:gd name="connsiteY22" fmla="*/ 1861836 h 1861836"/>
              <a:gd name="connsiteX23" fmla="*/ 2867512 w 7915522"/>
              <a:gd name="connsiteY23" fmla="*/ 1861836 h 1861836"/>
              <a:gd name="connsiteX24" fmla="*/ 2413806 w 7915522"/>
              <a:gd name="connsiteY24" fmla="*/ 1861836 h 1861836"/>
              <a:gd name="connsiteX25" fmla="*/ 1811121 w 7915522"/>
              <a:gd name="connsiteY25" fmla="*/ 1861836 h 1861836"/>
              <a:gd name="connsiteX26" fmla="*/ 1208437 w 7915522"/>
              <a:gd name="connsiteY26" fmla="*/ 1861836 h 1861836"/>
              <a:gd name="connsiteX27" fmla="*/ 233307 w 7915522"/>
              <a:gd name="connsiteY27" fmla="*/ 1861836 h 1861836"/>
              <a:gd name="connsiteX28" fmla="*/ 0 w 7915522"/>
              <a:gd name="connsiteY28" fmla="*/ 1628529 h 1861836"/>
              <a:gd name="connsiteX29" fmla="*/ 0 w 7915522"/>
              <a:gd name="connsiteY29" fmla="*/ 916966 h 1861836"/>
              <a:gd name="connsiteX30" fmla="*/ 0 w 7915522"/>
              <a:gd name="connsiteY30" fmla="*/ 233307 h 18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5522" h="1861836" fill="none" extrusionOk="0">
                <a:moveTo>
                  <a:pt x="0" y="233307"/>
                </a:moveTo>
                <a:cubicBezTo>
                  <a:pt x="11819" y="118079"/>
                  <a:pt x="119262" y="-17459"/>
                  <a:pt x="233307" y="0"/>
                </a:cubicBezTo>
                <a:cubicBezTo>
                  <a:pt x="410579" y="-22546"/>
                  <a:pt x="618774" y="-19441"/>
                  <a:pt x="835991" y="0"/>
                </a:cubicBezTo>
                <a:cubicBezTo>
                  <a:pt x="1053208" y="19441"/>
                  <a:pt x="1106741" y="4884"/>
                  <a:pt x="1289698" y="0"/>
                </a:cubicBezTo>
                <a:cubicBezTo>
                  <a:pt x="1472655" y="-4884"/>
                  <a:pt x="1615671" y="-16592"/>
                  <a:pt x="1743404" y="0"/>
                </a:cubicBezTo>
                <a:cubicBezTo>
                  <a:pt x="1871137" y="16592"/>
                  <a:pt x="2082186" y="-1172"/>
                  <a:pt x="2197110" y="0"/>
                </a:cubicBezTo>
                <a:cubicBezTo>
                  <a:pt x="2312034" y="1172"/>
                  <a:pt x="2657141" y="1319"/>
                  <a:pt x="2874283" y="0"/>
                </a:cubicBezTo>
                <a:cubicBezTo>
                  <a:pt x="3091425" y="-1319"/>
                  <a:pt x="3383043" y="20417"/>
                  <a:pt x="3551457" y="0"/>
                </a:cubicBezTo>
                <a:cubicBezTo>
                  <a:pt x="3719871" y="-20417"/>
                  <a:pt x="4005982" y="21071"/>
                  <a:pt x="4228630" y="0"/>
                </a:cubicBezTo>
                <a:cubicBezTo>
                  <a:pt x="4451278" y="-21071"/>
                  <a:pt x="4762271" y="9883"/>
                  <a:pt x="5054782" y="0"/>
                </a:cubicBezTo>
                <a:cubicBezTo>
                  <a:pt x="5347293" y="-9883"/>
                  <a:pt x="5437525" y="-12514"/>
                  <a:pt x="5731955" y="0"/>
                </a:cubicBezTo>
                <a:cubicBezTo>
                  <a:pt x="6026385" y="12514"/>
                  <a:pt x="6201431" y="22283"/>
                  <a:pt x="6409129" y="0"/>
                </a:cubicBezTo>
                <a:cubicBezTo>
                  <a:pt x="6616827" y="-22283"/>
                  <a:pt x="7112565" y="52592"/>
                  <a:pt x="7682215" y="0"/>
                </a:cubicBezTo>
                <a:cubicBezTo>
                  <a:pt x="7808785" y="26733"/>
                  <a:pt x="7914046" y="87498"/>
                  <a:pt x="7915522" y="233307"/>
                </a:cubicBezTo>
                <a:cubicBezTo>
                  <a:pt x="7906148" y="381222"/>
                  <a:pt x="7918615" y="636418"/>
                  <a:pt x="7915522" y="916966"/>
                </a:cubicBezTo>
                <a:cubicBezTo>
                  <a:pt x="7912429" y="1197514"/>
                  <a:pt x="7949701" y="1463156"/>
                  <a:pt x="7915522" y="1628529"/>
                </a:cubicBezTo>
                <a:cubicBezTo>
                  <a:pt x="7923064" y="1765600"/>
                  <a:pt x="7821318" y="1864121"/>
                  <a:pt x="7682215" y="1861836"/>
                </a:cubicBezTo>
                <a:cubicBezTo>
                  <a:pt x="7365495" y="1832450"/>
                  <a:pt x="7195199" y="1844142"/>
                  <a:pt x="7005042" y="1861836"/>
                </a:cubicBezTo>
                <a:cubicBezTo>
                  <a:pt x="6814885" y="1879530"/>
                  <a:pt x="6519802" y="1867542"/>
                  <a:pt x="6178890" y="1861836"/>
                </a:cubicBezTo>
                <a:cubicBezTo>
                  <a:pt x="5837978" y="1856130"/>
                  <a:pt x="5806546" y="1884188"/>
                  <a:pt x="5501716" y="1861836"/>
                </a:cubicBezTo>
                <a:cubicBezTo>
                  <a:pt x="5196886" y="1839484"/>
                  <a:pt x="5048500" y="1833033"/>
                  <a:pt x="4899032" y="1861836"/>
                </a:cubicBezTo>
                <a:cubicBezTo>
                  <a:pt x="4749564" y="1890639"/>
                  <a:pt x="4487963" y="1847774"/>
                  <a:pt x="4147370" y="1861836"/>
                </a:cubicBezTo>
                <a:cubicBezTo>
                  <a:pt x="3806777" y="1875898"/>
                  <a:pt x="3635493" y="1875435"/>
                  <a:pt x="3470196" y="1861836"/>
                </a:cubicBezTo>
                <a:cubicBezTo>
                  <a:pt x="3304899" y="1848237"/>
                  <a:pt x="3024432" y="1863072"/>
                  <a:pt x="2867512" y="1861836"/>
                </a:cubicBezTo>
                <a:cubicBezTo>
                  <a:pt x="2710592" y="1860600"/>
                  <a:pt x="2617279" y="1853640"/>
                  <a:pt x="2413806" y="1861836"/>
                </a:cubicBezTo>
                <a:cubicBezTo>
                  <a:pt x="2210333" y="1870032"/>
                  <a:pt x="2045345" y="1860796"/>
                  <a:pt x="1811121" y="1861836"/>
                </a:cubicBezTo>
                <a:cubicBezTo>
                  <a:pt x="1576898" y="1862876"/>
                  <a:pt x="1363601" y="1890517"/>
                  <a:pt x="1208437" y="1861836"/>
                </a:cubicBezTo>
                <a:cubicBezTo>
                  <a:pt x="1053273" y="1833155"/>
                  <a:pt x="428995" y="1873251"/>
                  <a:pt x="233307" y="1861836"/>
                </a:cubicBezTo>
                <a:cubicBezTo>
                  <a:pt x="127402" y="1844141"/>
                  <a:pt x="-8076" y="1734412"/>
                  <a:pt x="0" y="1628529"/>
                </a:cubicBezTo>
                <a:cubicBezTo>
                  <a:pt x="816" y="1355474"/>
                  <a:pt x="-18014" y="1270024"/>
                  <a:pt x="0" y="916966"/>
                </a:cubicBezTo>
                <a:cubicBezTo>
                  <a:pt x="18014" y="563908"/>
                  <a:pt x="-10342" y="479145"/>
                  <a:pt x="0" y="233307"/>
                </a:cubicBezTo>
                <a:close/>
              </a:path>
              <a:path w="7915522" h="1861836" stroke="0" extrusionOk="0">
                <a:moveTo>
                  <a:pt x="0" y="233307"/>
                </a:moveTo>
                <a:cubicBezTo>
                  <a:pt x="405" y="116843"/>
                  <a:pt x="118378" y="24880"/>
                  <a:pt x="233307" y="0"/>
                </a:cubicBezTo>
                <a:cubicBezTo>
                  <a:pt x="558579" y="9111"/>
                  <a:pt x="767605" y="6397"/>
                  <a:pt x="984970" y="0"/>
                </a:cubicBezTo>
                <a:cubicBezTo>
                  <a:pt x="1202335" y="-6397"/>
                  <a:pt x="1332587" y="2740"/>
                  <a:pt x="1513165" y="0"/>
                </a:cubicBezTo>
                <a:cubicBezTo>
                  <a:pt x="1693744" y="-2740"/>
                  <a:pt x="1806361" y="9085"/>
                  <a:pt x="2041360" y="0"/>
                </a:cubicBezTo>
                <a:cubicBezTo>
                  <a:pt x="2276360" y="-9085"/>
                  <a:pt x="2547498" y="-15447"/>
                  <a:pt x="2793023" y="0"/>
                </a:cubicBezTo>
                <a:cubicBezTo>
                  <a:pt x="3038548" y="15447"/>
                  <a:pt x="3204521" y="-4843"/>
                  <a:pt x="3395707" y="0"/>
                </a:cubicBezTo>
                <a:cubicBezTo>
                  <a:pt x="3586893" y="4843"/>
                  <a:pt x="4006622" y="-24983"/>
                  <a:pt x="4221859" y="0"/>
                </a:cubicBezTo>
                <a:cubicBezTo>
                  <a:pt x="4437096" y="24983"/>
                  <a:pt x="4879876" y="32087"/>
                  <a:pt x="5048010" y="0"/>
                </a:cubicBezTo>
                <a:cubicBezTo>
                  <a:pt x="5216144" y="-32087"/>
                  <a:pt x="5576072" y="36685"/>
                  <a:pt x="5799673" y="0"/>
                </a:cubicBezTo>
                <a:cubicBezTo>
                  <a:pt x="6023274" y="-36685"/>
                  <a:pt x="6175564" y="-6389"/>
                  <a:pt x="6327868" y="0"/>
                </a:cubicBezTo>
                <a:cubicBezTo>
                  <a:pt x="6480172" y="6389"/>
                  <a:pt x="6616555" y="18093"/>
                  <a:pt x="6781574" y="0"/>
                </a:cubicBezTo>
                <a:cubicBezTo>
                  <a:pt x="6946593" y="-18093"/>
                  <a:pt x="7262502" y="38710"/>
                  <a:pt x="7682215" y="0"/>
                </a:cubicBezTo>
                <a:cubicBezTo>
                  <a:pt x="7830043" y="9341"/>
                  <a:pt x="7914366" y="97208"/>
                  <a:pt x="7915522" y="233307"/>
                </a:cubicBezTo>
                <a:cubicBezTo>
                  <a:pt x="7941264" y="454120"/>
                  <a:pt x="7901287" y="577871"/>
                  <a:pt x="7915522" y="903014"/>
                </a:cubicBezTo>
                <a:cubicBezTo>
                  <a:pt x="7929757" y="1228157"/>
                  <a:pt x="7927075" y="1378620"/>
                  <a:pt x="7915522" y="1628529"/>
                </a:cubicBezTo>
                <a:cubicBezTo>
                  <a:pt x="7925428" y="1759629"/>
                  <a:pt x="7803782" y="1859425"/>
                  <a:pt x="7682215" y="1861836"/>
                </a:cubicBezTo>
                <a:cubicBezTo>
                  <a:pt x="7574845" y="1865072"/>
                  <a:pt x="7405975" y="1848035"/>
                  <a:pt x="7154020" y="1861836"/>
                </a:cubicBezTo>
                <a:cubicBezTo>
                  <a:pt x="6902065" y="1875637"/>
                  <a:pt x="6634343" y="1824422"/>
                  <a:pt x="6327868" y="1861836"/>
                </a:cubicBezTo>
                <a:cubicBezTo>
                  <a:pt x="6021393" y="1899250"/>
                  <a:pt x="5880650" y="1853182"/>
                  <a:pt x="5576206" y="1861836"/>
                </a:cubicBezTo>
                <a:cubicBezTo>
                  <a:pt x="5271762" y="1870490"/>
                  <a:pt x="5149698" y="1869030"/>
                  <a:pt x="4973521" y="1861836"/>
                </a:cubicBezTo>
                <a:cubicBezTo>
                  <a:pt x="4797345" y="1854642"/>
                  <a:pt x="4702138" y="1841287"/>
                  <a:pt x="4445326" y="1861836"/>
                </a:cubicBezTo>
                <a:cubicBezTo>
                  <a:pt x="4188515" y="1882385"/>
                  <a:pt x="4178121" y="1876936"/>
                  <a:pt x="3917131" y="1861836"/>
                </a:cubicBezTo>
                <a:cubicBezTo>
                  <a:pt x="3656142" y="1846736"/>
                  <a:pt x="3283505" y="1855616"/>
                  <a:pt x="3090979" y="1861836"/>
                </a:cubicBezTo>
                <a:cubicBezTo>
                  <a:pt x="2898453" y="1868056"/>
                  <a:pt x="2770447" y="1848069"/>
                  <a:pt x="2488295" y="1861836"/>
                </a:cubicBezTo>
                <a:cubicBezTo>
                  <a:pt x="2206143" y="1875603"/>
                  <a:pt x="2001648" y="1862366"/>
                  <a:pt x="1662143" y="1861836"/>
                </a:cubicBezTo>
                <a:cubicBezTo>
                  <a:pt x="1322638" y="1861306"/>
                  <a:pt x="1157077" y="1847948"/>
                  <a:pt x="835991" y="1861836"/>
                </a:cubicBezTo>
                <a:cubicBezTo>
                  <a:pt x="514905" y="1875724"/>
                  <a:pt x="417158" y="1874542"/>
                  <a:pt x="233307" y="1861836"/>
                </a:cubicBezTo>
                <a:cubicBezTo>
                  <a:pt x="99208" y="1861400"/>
                  <a:pt x="6056" y="1774324"/>
                  <a:pt x="0" y="1628529"/>
                </a:cubicBezTo>
                <a:cubicBezTo>
                  <a:pt x="19078" y="1468981"/>
                  <a:pt x="23039" y="1248785"/>
                  <a:pt x="0" y="916966"/>
                </a:cubicBezTo>
                <a:cubicBezTo>
                  <a:pt x="-23039" y="585147"/>
                  <a:pt x="23704" y="550117"/>
                  <a:pt x="0" y="23330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solidFill>
                <a:srgbClr val="0000CC"/>
              </a:solidFill>
              <a:cs typeface="Times New Roman" pitchFamily="18" charset="0"/>
            </a:endParaRPr>
          </a:p>
          <a:p>
            <a:pPr algn="just"/>
            <a:endParaRPr lang="en-US" sz="2400" dirty="0">
              <a:solidFill>
                <a:srgbClr val="0000CC"/>
              </a:solidFill>
              <a:cs typeface="Times New Roman" pitchFamily="18" charset="0"/>
            </a:endParaRPr>
          </a:p>
          <a:p>
            <a:pPr algn="just"/>
            <a:r>
              <a:rPr lang="en-US" sz="2400" dirty="0" err="1" smtClean="0">
                <a:solidFill>
                  <a:srgbClr val="0000CC"/>
                </a:solidFill>
                <a:cs typeface="Times New Roman" pitchFamily="18" charset="0"/>
              </a:rPr>
              <a:t>Toàn</a:t>
            </a:r>
            <a:r>
              <a:rPr lang="en-US" sz="2400" dirty="0" smtClean="0">
                <a:solidFill>
                  <a:srgbClr val="0000CC"/>
                </a:solidFill>
                <a:cs typeface="Times New Roman" pitchFamily="18" charset="0"/>
              </a:rPr>
              <a:t> </a:t>
            </a:r>
            <a:r>
              <a:rPr lang="en-US" sz="2400" dirty="0" err="1">
                <a:solidFill>
                  <a:srgbClr val="0000CC"/>
                </a:solidFill>
                <a:cs typeface="Times New Roman" pitchFamily="18" charset="0"/>
              </a:rPr>
              <a:t>bài</a:t>
            </a:r>
            <a:r>
              <a:rPr lang="en-US" sz="2400" dirty="0">
                <a:solidFill>
                  <a:srgbClr val="0000CC"/>
                </a:solidFill>
                <a:cs typeface="Times New Roman" pitchFamily="18" charset="0"/>
              </a:rPr>
              <a:t> </a:t>
            </a:r>
            <a:r>
              <a:rPr lang="en-US" sz="2400" dirty="0" err="1">
                <a:solidFill>
                  <a:srgbClr val="0000CC"/>
                </a:solidFill>
                <a:cs typeface="Times New Roman" pitchFamily="18" charset="0"/>
              </a:rPr>
              <a:t>đọc</a:t>
            </a:r>
            <a:r>
              <a:rPr lang="en-US" sz="2400" dirty="0">
                <a:solidFill>
                  <a:srgbClr val="0000CC"/>
                </a:solidFill>
                <a:cs typeface="Times New Roman" pitchFamily="18" charset="0"/>
              </a:rPr>
              <a:t> </a:t>
            </a:r>
            <a:r>
              <a:rPr lang="en-US" sz="2400" dirty="0" err="1">
                <a:solidFill>
                  <a:srgbClr val="0000CC"/>
                </a:solidFill>
                <a:cs typeface="Times New Roman" pitchFamily="18" charset="0"/>
              </a:rPr>
              <a:t>với</a:t>
            </a:r>
            <a:r>
              <a:rPr lang="en-US" sz="2400" dirty="0">
                <a:solidFill>
                  <a:srgbClr val="0000CC"/>
                </a:solidFill>
                <a:cs typeface="Times New Roman" pitchFamily="18" charset="0"/>
              </a:rPr>
              <a:t> </a:t>
            </a:r>
            <a:r>
              <a:rPr lang="en-US" sz="2400" dirty="0" err="1">
                <a:solidFill>
                  <a:srgbClr val="0000CC"/>
                </a:solidFill>
                <a:cs typeface="Times New Roman" pitchFamily="18" charset="0"/>
              </a:rPr>
              <a:t>giọng</a:t>
            </a:r>
            <a:r>
              <a:rPr lang="en-US" sz="2400" dirty="0">
                <a:solidFill>
                  <a:srgbClr val="0000CC"/>
                </a:solidFill>
                <a:cs typeface="Times New Roman" pitchFamily="18" charset="0"/>
              </a:rPr>
              <a:t> </a:t>
            </a:r>
            <a:r>
              <a:rPr lang="en-US" sz="2400" dirty="0" smtClean="0">
                <a:solidFill>
                  <a:srgbClr val="0000CC"/>
                </a:solidFill>
                <a:cs typeface="Times New Roman" pitchFamily="18" charset="0"/>
              </a:rPr>
              <a:t>thong </a:t>
            </a:r>
            <a:r>
              <a:rPr lang="en-US" sz="2400" dirty="0" err="1" smtClean="0">
                <a:solidFill>
                  <a:srgbClr val="0000CC"/>
                </a:solidFill>
                <a:cs typeface="Times New Roman" pitchFamily="18" charset="0"/>
              </a:rPr>
              <a:t>thả</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rõ</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ràng</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rành</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mạch</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nhấn</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giọng</a:t>
            </a:r>
            <a:r>
              <a:rPr lang="en-US" sz="2400" dirty="0" smtClean="0">
                <a:solidFill>
                  <a:srgbClr val="0000CC"/>
                </a:solidFill>
                <a:cs typeface="Times New Roman" pitchFamily="18" charset="0"/>
              </a:rPr>
              <a:t> ở </a:t>
            </a:r>
            <a:r>
              <a:rPr lang="en-US" sz="2400" dirty="0" err="1" smtClean="0">
                <a:solidFill>
                  <a:srgbClr val="0000CC"/>
                </a:solidFill>
                <a:cs typeface="Times New Roman" pitchFamily="18" charset="0"/>
              </a:rPr>
              <a:t>những</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từ</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ngữ</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chỉ</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sự</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khốc</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liệt</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của</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chiến</a:t>
            </a:r>
            <a:r>
              <a:rPr lang="en-US" sz="2400" dirty="0" smtClean="0">
                <a:solidFill>
                  <a:srgbClr val="0000CC"/>
                </a:solidFill>
                <a:cs typeface="Times New Roman" pitchFamily="18" charset="0"/>
              </a:rPr>
              <a:t> </a:t>
            </a:r>
            <a:r>
              <a:rPr lang="en-US" sz="2400" dirty="0" err="1" smtClean="0">
                <a:solidFill>
                  <a:srgbClr val="0000CC"/>
                </a:solidFill>
                <a:cs typeface="Times New Roman" pitchFamily="18" charset="0"/>
              </a:rPr>
              <a:t>tranh</a:t>
            </a:r>
            <a:r>
              <a:rPr lang="en-US" sz="2400" dirty="0" smtClean="0">
                <a:solidFill>
                  <a:srgbClr val="0000CC"/>
                </a:solidFill>
                <a:cs typeface="Times New Roman" pitchFamily="18" charset="0"/>
              </a:rPr>
              <a:t>.</a:t>
            </a:r>
          </a:p>
          <a:p>
            <a:pPr algn="just"/>
            <a:endParaRPr lang="en-US" sz="2400" dirty="0">
              <a:solidFill>
                <a:srgbClr val="0000CC"/>
              </a:solidFill>
              <a:latin typeface="Calibri" panose="020F0502020204030204" pitchFamily="34" charset="0"/>
              <a:cs typeface="Times New Roman" pitchFamily="18" charset="0"/>
            </a:endParaRPr>
          </a:p>
          <a:p>
            <a:pPr algn="just"/>
            <a:endParaRPr lang="vi-VN" sz="2400" dirty="0">
              <a:solidFill>
                <a:srgbClr val="00206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3D1B26D6-78B6-47B1-B2DB-822D98638C01}"/>
              </a:ext>
            </a:extLst>
          </p:cNvPr>
          <p:cNvSpPr/>
          <p:nvPr/>
        </p:nvSpPr>
        <p:spPr>
          <a:xfrm>
            <a:off x="924837" y="844876"/>
            <a:ext cx="6355727" cy="706833"/>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CC"/>
                </a:solidFill>
                <a:latin typeface="Times" pitchFamily="18" charset="0"/>
                <a:cs typeface="Times" pitchFamily="18" charset="0"/>
              </a:rPr>
              <a:t>Toàn</a:t>
            </a:r>
            <a:r>
              <a:rPr lang="en-US" sz="2400" dirty="0">
                <a:solidFill>
                  <a:srgbClr val="0000CC"/>
                </a:solidFill>
                <a:latin typeface="Times" pitchFamily="18" charset="0"/>
                <a:cs typeface="Times" pitchFamily="18" charset="0"/>
              </a:rPr>
              <a:t> </a:t>
            </a:r>
            <a:r>
              <a:rPr lang="en-US" sz="2400" dirty="0" err="1">
                <a:solidFill>
                  <a:srgbClr val="0000CC"/>
                </a:solidFill>
                <a:latin typeface="Times" pitchFamily="18" charset="0"/>
                <a:cs typeface="Times" pitchFamily="18" charset="0"/>
              </a:rPr>
              <a:t>bài</a:t>
            </a:r>
            <a:r>
              <a:rPr lang="en-US" sz="2400" dirty="0">
                <a:solidFill>
                  <a:srgbClr val="0000CC"/>
                </a:solidFill>
                <a:latin typeface="Times" pitchFamily="18" charset="0"/>
                <a:cs typeface="Times" pitchFamily="18" charset="0"/>
              </a:rPr>
              <a:t> </a:t>
            </a:r>
            <a:r>
              <a:rPr lang="en-US" sz="2400" dirty="0" err="1">
                <a:solidFill>
                  <a:srgbClr val="0000CC"/>
                </a:solidFill>
                <a:latin typeface="Times" pitchFamily="18" charset="0"/>
                <a:cs typeface="Times" pitchFamily="18" charset="0"/>
              </a:rPr>
              <a:t>đọc</a:t>
            </a:r>
            <a:r>
              <a:rPr lang="en-US" sz="2400" dirty="0">
                <a:solidFill>
                  <a:srgbClr val="0000CC"/>
                </a:solidFill>
                <a:latin typeface="Times" pitchFamily="18" charset="0"/>
                <a:cs typeface="Times" pitchFamily="18" charset="0"/>
              </a:rPr>
              <a:t> </a:t>
            </a:r>
            <a:r>
              <a:rPr lang="en-US" sz="2400" dirty="0" err="1">
                <a:solidFill>
                  <a:srgbClr val="0000CC"/>
                </a:solidFill>
                <a:latin typeface="Times" pitchFamily="18" charset="0"/>
                <a:cs typeface="Times" pitchFamily="18" charset="0"/>
              </a:rPr>
              <a:t>với</a:t>
            </a:r>
            <a:r>
              <a:rPr lang="en-US" sz="2400" dirty="0">
                <a:solidFill>
                  <a:srgbClr val="0000CC"/>
                </a:solidFill>
                <a:latin typeface="Times" pitchFamily="18" charset="0"/>
                <a:cs typeface="Times" pitchFamily="18" charset="0"/>
              </a:rPr>
              <a:t> </a:t>
            </a:r>
            <a:r>
              <a:rPr lang="en-US" sz="2400" dirty="0" err="1" smtClean="0">
                <a:solidFill>
                  <a:srgbClr val="0000CC"/>
                </a:solidFill>
                <a:latin typeface="Times" pitchFamily="18" charset="0"/>
                <a:cs typeface="Times" pitchFamily="18" charset="0"/>
              </a:rPr>
              <a:t>giọng</a:t>
            </a:r>
            <a:r>
              <a:rPr lang="en-US" sz="2400" dirty="0" smtClean="0">
                <a:solidFill>
                  <a:srgbClr val="0000CC"/>
                </a:solidFill>
                <a:latin typeface="Times" pitchFamily="18" charset="0"/>
                <a:cs typeface="Times" pitchFamily="18" charset="0"/>
              </a:rPr>
              <a:t> </a:t>
            </a:r>
            <a:r>
              <a:rPr lang="en-US" sz="2400" dirty="0" err="1" smtClean="0">
                <a:solidFill>
                  <a:srgbClr val="0000CC"/>
                </a:solidFill>
                <a:latin typeface="Times" pitchFamily="18" charset="0"/>
                <a:cs typeface="Times" pitchFamily="18" charset="0"/>
              </a:rPr>
              <a:t>như</a:t>
            </a:r>
            <a:r>
              <a:rPr lang="en-US" sz="2400" dirty="0" smtClean="0">
                <a:solidFill>
                  <a:srgbClr val="0000CC"/>
                </a:solidFill>
                <a:latin typeface="Times" pitchFamily="18" charset="0"/>
                <a:cs typeface="Times" pitchFamily="18" charset="0"/>
              </a:rPr>
              <a:t> </a:t>
            </a:r>
            <a:r>
              <a:rPr lang="en-US" sz="2400" dirty="0" err="1" smtClean="0">
                <a:solidFill>
                  <a:srgbClr val="0000CC"/>
                </a:solidFill>
                <a:latin typeface="Times" pitchFamily="18" charset="0"/>
                <a:cs typeface="Times" pitchFamily="18" charset="0"/>
              </a:rPr>
              <a:t>thế</a:t>
            </a:r>
            <a:r>
              <a:rPr lang="en-US" sz="2400" dirty="0" smtClean="0">
                <a:solidFill>
                  <a:srgbClr val="0000CC"/>
                </a:solidFill>
                <a:latin typeface="Times" pitchFamily="18" charset="0"/>
                <a:cs typeface="Times" pitchFamily="18" charset="0"/>
              </a:rPr>
              <a:t> </a:t>
            </a:r>
            <a:r>
              <a:rPr lang="en-US" sz="2400" dirty="0" err="1" smtClean="0">
                <a:solidFill>
                  <a:srgbClr val="0000CC"/>
                </a:solidFill>
                <a:latin typeface="Times" pitchFamily="18" charset="0"/>
                <a:cs typeface="Times" pitchFamily="18" charset="0"/>
              </a:rPr>
              <a:t>nào</a:t>
            </a:r>
            <a:r>
              <a:rPr lang="en-US" sz="2400" dirty="0" smtClean="0">
                <a:solidFill>
                  <a:srgbClr val="0000CC"/>
                </a:solidFill>
                <a:latin typeface="Times" pitchFamily="18" charset="0"/>
                <a:cs typeface="Times" pitchFamily="18" charset="0"/>
              </a:rPr>
              <a:t> ?</a:t>
            </a:r>
            <a:endPar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pitchFamily="18" charset="0"/>
              <a:cs typeface="Times" pitchFamily="18" charset="0"/>
            </a:endParaRPr>
          </a:p>
        </p:txBody>
      </p:sp>
    </p:spTree>
    <p:extLst>
      <p:ext uri="{BB962C8B-B14F-4D97-AF65-F5344CB8AC3E}">
        <p14:creationId xmlns:p14="http://schemas.microsoft.com/office/powerpoint/2010/main" val="310480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511" name="Google Shape;511;p49"/>
          <p:cNvPicPr preferRelativeResize="0"/>
          <p:nvPr/>
        </p:nvPicPr>
        <p:blipFill rotWithShape="1">
          <a:blip r:embed="rId3">
            <a:alphaModFix/>
          </a:blip>
          <a:srcRect t="16970" r="8892" b="21025"/>
          <a:stretch/>
        </p:blipFill>
        <p:spPr>
          <a:xfrm rot="-5400000">
            <a:off x="665400" y="477563"/>
            <a:ext cx="2036850" cy="810276"/>
          </a:xfrm>
          <a:prstGeom prst="rect">
            <a:avLst/>
          </a:prstGeom>
          <a:noFill/>
          <a:ln>
            <a:noFill/>
          </a:ln>
        </p:spPr>
      </p:pic>
      <p:pic>
        <p:nvPicPr>
          <p:cNvPr id="6149" name="Picture 5" descr="C:\Users\HP\Downloads\2098838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78" b="90000" l="3000" r="90000">
                        <a14:foregroundMark x1="32700" y1="36759" x2="56100" y2="34074"/>
                        <a14:foregroundMark x1="49000" y1="37963" x2="46800" y2="29630"/>
                        <a14:foregroundMark x1="21500" y1="67222" x2="30800" y2="56852"/>
                        <a14:foregroundMark x1="35600" y1="88611" x2="34600" y2="79074"/>
                        <a14:foregroundMark x1="29800" y1="84167" x2="31100" y2="77315"/>
                        <a14:foregroundMark x1="38500" y1="85000" x2="43300" y2="84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66549" y="2383666"/>
            <a:ext cx="2963478" cy="30893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HP\Downloads\1670620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778" l="3143" r="97857">
                        <a14:foregroundMark x1="9143" y1="87778" x2="22429" y2="83333"/>
                        <a14:foregroundMark x1="12286" y1="86852" x2="23714" y2="88056"/>
                        <a14:foregroundMark x1="30571" y1="90741" x2="59429" y2="87222"/>
                        <a14:foregroundMark x1="34714" y1="89815" x2="43429" y2="82407"/>
                        <a14:foregroundMark x1="36571" y1="91296" x2="50286" y2="90185"/>
                        <a14:foregroundMark x1="10000" y1="87778" x2="16429" y2="80093"/>
                        <a14:foregroundMark x1="35714" y1="27593" x2="73143" y2="27963"/>
                        <a14:foregroundMark x1="16429" y1="83056" x2="26571" y2="75000"/>
                        <a14:foregroundMark x1="43429" y1="85741" x2="46571" y2="78611"/>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2486828"/>
            <a:ext cx="1868622" cy="288301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HP\Downloads\16659604.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3" b="91667" l="2286" r="96429">
                        <a14:foregroundMark x1="31571" y1="84815" x2="19286" y2="67593"/>
                        <a14:foregroundMark x1="43857" y1="88333" x2="56714" y2="86019"/>
                        <a14:foregroundMark x1="31571" y1="33889" x2="77286" y2="32963"/>
                        <a14:foregroundMark x1="28429" y1="34444" x2="71857" y2="28796"/>
                        <a14:foregroundMark x1="27857" y1="33889" x2="46714" y2="27593"/>
                        <a14:foregroundMark x1="46143" y1="85093" x2="54000" y2="78889"/>
                      </a14:backgroundRemoval>
                    </a14:imgEffect>
                  </a14:imgLayer>
                </a14:imgProps>
              </a:ext>
              <a:ext uri="{28A0092B-C50C-407E-A947-70E740481C1C}">
                <a14:useLocalDpi xmlns:a14="http://schemas.microsoft.com/office/drawing/2010/main" val="0"/>
              </a:ext>
            </a:extLst>
          </a:blip>
          <a:srcRect/>
          <a:stretch>
            <a:fillRect/>
          </a:stretch>
        </p:blipFill>
        <p:spPr bwMode="auto">
          <a:xfrm>
            <a:off x="2065374" y="2383666"/>
            <a:ext cx="2002350" cy="308934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A09886A-25C5-42DC-BC38-CC20A54A9DF8}"/>
              </a:ext>
            </a:extLst>
          </p:cNvPr>
          <p:cNvSpPr>
            <a:spLocks noGrp="1"/>
          </p:cNvSpPr>
          <p:nvPr>
            <p:ph type="title"/>
          </p:nvPr>
        </p:nvSpPr>
        <p:spPr/>
        <p:txBody>
          <a:bodyPr/>
          <a:lstStyle/>
          <a:p>
            <a:endParaRPr lang="en-US"/>
          </a:p>
        </p:txBody>
      </p:sp>
      <p:pic>
        <p:nvPicPr>
          <p:cNvPr id="23" name="Picture 22">
            <a:extLst>
              <a:ext uri="{FF2B5EF4-FFF2-40B4-BE49-F238E27FC236}">
                <a16:creationId xmlns:a16="http://schemas.microsoft.com/office/drawing/2014/main" id="{5B4EF45E-684A-45E0-8BC5-821E78BA8937}"/>
              </a:ext>
            </a:extLst>
          </p:cNvPr>
          <p:cNvPicPr>
            <a:picLocks noChangeAspect="1"/>
          </p:cNvPicPr>
          <p:nvPr/>
        </p:nvPicPr>
        <p:blipFill>
          <a:blip r:embed="rId10"/>
          <a:stretch>
            <a:fillRect/>
          </a:stretch>
        </p:blipFill>
        <p:spPr>
          <a:xfrm>
            <a:off x="634424" y="1213141"/>
            <a:ext cx="3954746" cy="1182547"/>
          </a:xfrm>
          <a:prstGeom prst="rect">
            <a:avLst/>
          </a:prstGeom>
        </p:spPr>
      </p:pic>
      <p:pic>
        <p:nvPicPr>
          <p:cNvPr id="2" name="Picture 1">
            <a:extLst>
              <a:ext uri="{FF2B5EF4-FFF2-40B4-BE49-F238E27FC236}">
                <a16:creationId xmlns:a16="http://schemas.microsoft.com/office/drawing/2014/main" id="{D842307E-5645-4F61-B5AF-523795136E5B}"/>
              </a:ext>
            </a:extLst>
          </p:cNvPr>
          <p:cNvPicPr>
            <a:picLocks noChangeAspect="1"/>
          </p:cNvPicPr>
          <p:nvPr/>
        </p:nvPicPr>
        <p:blipFill>
          <a:blip r:embed="rId11"/>
          <a:stretch>
            <a:fillRect/>
          </a:stretch>
        </p:blipFill>
        <p:spPr>
          <a:xfrm>
            <a:off x="5455086" y="593426"/>
            <a:ext cx="2761727" cy="3956647"/>
          </a:xfrm>
          <a:prstGeom prst="rect">
            <a:avLst/>
          </a:prstGeom>
        </p:spPr>
      </p:pic>
    </p:spTree>
    <p:extLst>
      <p:ext uri="{BB962C8B-B14F-4D97-AF65-F5344CB8AC3E}">
        <p14:creationId xmlns:p14="http://schemas.microsoft.com/office/powerpoint/2010/main" val="364628022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59556305"/>
</p:tagLst>
</file>

<file path=ppt/tags/tag2.xml><?xml version="1.0" encoding="utf-8"?>
<p:tagLst xmlns:a="http://schemas.openxmlformats.org/drawingml/2006/main" xmlns:r="http://schemas.openxmlformats.org/officeDocument/2006/relationships" xmlns:p="http://schemas.openxmlformats.org/presentationml/2006/main">
  <p:tag name="TAG" val="1"/>
</p:tagLst>
</file>

<file path=ppt/theme/theme1.xml><?xml version="1.0" encoding="utf-8"?>
<a:theme xmlns:a="http://schemas.openxmlformats.org/drawingml/2006/main" name="Notebook Lesson by Slides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otebook Lesson by Slides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2873</TotalTime>
  <Words>1208</Words>
  <Application>Microsoft Office PowerPoint</Application>
  <PresentationFormat>On-screen Show (16:9)</PresentationFormat>
  <Paragraphs>141</Paragraphs>
  <Slides>29</Slides>
  <Notes>16</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50" baseType="lpstr">
      <vt:lpstr>#9Slide03 AllRoundGothic</vt:lpstr>
      <vt:lpstr>Anonymous Pro</vt:lpstr>
      <vt:lpstr>Arial</vt:lpstr>
      <vt:lpstr>Calibri</vt:lpstr>
      <vt:lpstr>Coming Soon</vt:lpstr>
      <vt:lpstr>Concert One</vt:lpstr>
      <vt:lpstr>Cooper</vt:lpstr>
      <vt:lpstr>Roboto Black</vt:lpstr>
      <vt:lpstr>Roboto Mono</vt:lpstr>
      <vt:lpstr>Roboto Mono Medium</vt:lpstr>
      <vt:lpstr>SVN-Newton</vt:lpstr>
      <vt:lpstr>Times</vt:lpstr>
      <vt:lpstr>Times New Roman</vt:lpstr>
      <vt:lpstr>UTM Cookies</vt:lpstr>
      <vt:lpstr>UTM Duepuntozero</vt:lpstr>
      <vt:lpstr>UTM Penumbra</vt:lpstr>
      <vt:lpstr>UVN Banh Mi</vt:lpstr>
      <vt:lpstr>Notebook Lesson by Slidesgo</vt:lpstr>
      <vt:lpstr>1_Notebook Lesson by Slidesgo</vt:lpstr>
      <vt:lpstr>Photo Editor Photo</vt:lpstr>
      <vt:lpstr>Clip</vt:lpstr>
      <vt:lpstr>PowerPoint Presentation</vt:lpstr>
      <vt:lpstr>01</vt:lpstr>
      <vt:lpstr>PowerPoint Presentation</vt:lpstr>
      <vt:lpstr>TRẦN QUỐC TOẢN</vt:lpstr>
      <vt:lpstr>PowerPoint Presentation</vt:lpstr>
      <vt:lpstr>PowerPoint Presentation</vt:lpstr>
      <vt:lpstr>PowerPoint Presentation</vt:lpstr>
      <vt:lpstr>0</vt:lpstr>
      <vt:lpstr>PowerPoint Presentation</vt:lpstr>
      <vt:lpstr>0</vt:lpstr>
      <vt:lpstr>PowerPoint Presentation</vt:lpstr>
      <vt:lpstr>PowerPoint Presentation</vt:lpstr>
      <vt:lpstr>PowerPoint Presentation</vt:lpstr>
      <vt:lpstr>PowerPoint Presentation</vt:lpstr>
      <vt:lpstr>PowerPoint Presentation</vt:lpstr>
      <vt:lpstr>03</vt:lpstr>
      <vt:lpstr>PowerPoint Presentation</vt:lpstr>
      <vt:lpstr>Ác liệt, </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Hoạt động tiếp nối:</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Admin</cp:lastModifiedBy>
  <cp:revision>151</cp:revision>
  <dcterms:modified xsi:type="dcterms:W3CDTF">2025-10-06T07:55:16Z</dcterms:modified>
  <cp:category>9Slide.vn</cp:category>
</cp:coreProperties>
</file>