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9"/>
  </p:notesMasterIdLst>
  <p:sldIdLst>
    <p:sldId id="257" r:id="rId4"/>
    <p:sldId id="381" r:id="rId5"/>
    <p:sldId id="260" r:id="rId6"/>
    <p:sldId id="290" r:id="rId7"/>
    <p:sldId id="291" r:id="rId8"/>
    <p:sldId id="293" r:id="rId9"/>
    <p:sldId id="382" r:id="rId10"/>
    <p:sldId id="301" r:id="rId11"/>
    <p:sldId id="288" r:id="rId12"/>
    <p:sldId id="286" r:id="rId13"/>
    <p:sldId id="302" r:id="rId14"/>
    <p:sldId id="266" r:id="rId15"/>
    <p:sldId id="306" r:id="rId16"/>
    <p:sldId id="372" r:id="rId17"/>
    <p:sldId id="353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07" r:id="rId27"/>
    <p:sldId id="3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97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3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8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6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30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9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40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50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0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2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6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2426"/>
            <a:ext cx="12192000" cy="68804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753979" y="717884"/>
            <a:ext cx="10684043" cy="54222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799699" y="914400"/>
            <a:ext cx="94969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1764792" y="1021080"/>
            <a:ext cx="9484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1892808" y="5931408"/>
            <a:ext cx="83580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932688" y="6038088"/>
            <a:ext cx="103163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865632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32464" y="804672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49045" y="1293796"/>
            <a:ext cx="0" cy="4846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506185" y="3597165"/>
            <a:ext cx="673089" cy="23875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947565" y="4322581"/>
            <a:ext cx="512385" cy="18175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183428" y="4371567"/>
            <a:ext cx="876172" cy="187087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6DF2D2-4772-4F12-90BC-235B01841B7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72488" y="575913"/>
            <a:ext cx="1206500" cy="1206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306" y="-1072865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20" y="6356350"/>
            <a:ext cx="1353601" cy="1353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1845-8945-4DC3-BAC3-6A260BE16955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B59-8165-4DB0-BFAF-5928A079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0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CC69D-704E-4A77-9445-E37B87BB6B5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0726-FAA8-428B-8B50-3DA1F13090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27BA302-F523-16ED-929E-DDBA404B08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1" y="104774"/>
            <a:ext cx="18002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25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5" Type="http://schemas.openxmlformats.org/officeDocument/2006/relationships/image" Target="../media/image21.jpeg"/><Relationship Id="rId15" Type="http://schemas.openxmlformats.org/officeDocument/2006/relationships/slide" Target="slide8.xml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999 </a:t>
            </a:r>
            <a:r>
              <a:rPr lang="en-US" sz="2800" b="1" dirty="0"/>
              <a:t>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 </a:t>
            </a:r>
            <a:r>
              <a:rPr lang="en-US" sz="2800" b="1" dirty="0"/>
              <a:t>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 </a:t>
            </a:r>
            <a:r>
              <a:rPr lang="en-US" sz="2800" b="1" smtClean="0"/>
              <a:t>   999 </a:t>
            </a:r>
            <a:r>
              <a:rPr lang="en-US" sz="2800" b="1" dirty="0"/>
              <a:t>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    1 </a:t>
            </a:r>
            <a:r>
              <a:rPr lang="en-US" sz="2800" b="1" dirty="0"/>
              <a:t>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056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547061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endParaRPr lang="en-US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1710" y="1378058"/>
            <a:ext cx="4224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8039" y="2457155"/>
            <a:ext cx="1041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Số có sáu chữ số. Số 1 000 000 (tiết 2)</a:t>
            </a:r>
          </a:p>
          <a:p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285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12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:……..</a:t>
            </a: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454</Words>
  <Application>Microsoft Office PowerPoint</Application>
  <PresentationFormat>Widescreen</PresentationFormat>
  <Paragraphs>111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宋体</vt:lpstr>
      <vt:lpstr>Arial</vt:lpstr>
      <vt:lpstr>Calibri</vt:lpstr>
      <vt:lpstr>Cambria</vt:lpstr>
      <vt:lpstr>等线</vt:lpstr>
      <vt:lpstr>等线 Light</vt:lpstr>
      <vt:lpstr>HP001 4 hàng</vt:lpstr>
      <vt:lpstr>Source Han Sans CN Medium</vt:lpstr>
      <vt:lpstr>SVN-Anastasia</vt:lpstr>
      <vt:lpstr>Times New Roman</vt:lpstr>
      <vt:lpstr>字魂27号-布丁体</vt:lpstr>
      <vt:lpstr>字魂59号-创粗黑</vt:lpstr>
      <vt:lpstr>千图网海量PPT模板www.58pic.com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2023-07-17T01:35:01Z</dcterms:created>
  <dcterms:modified xsi:type="dcterms:W3CDTF">2025-10-06T08:12:52Z</dcterms:modified>
</cp:coreProperties>
</file>