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C928E-CA0C-466B-8A43-1D25D102E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0AFFB8-6AA7-4024-9380-30225304E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1D03B-6220-4708-A71E-CBDEBF0D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BAA6F7-6D36-4E81-87F4-922344F6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928CD-2937-408C-A647-3A9116C9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957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B9999-4F48-47DB-9387-24657616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E16038-2F40-4E88-8A40-2806739E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86C62B-5931-4C7B-BF6B-51D69086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4DD25A-71F6-42C9-A474-230DE229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DE7492-D292-40D5-91E9-9384C254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861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AC6787-9B1E-47EE-887E-B16CD808F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9B6B0B-AC83-4391-A0F3-8CA238F22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68AF03-5E68-4BA1-BB8D-6F6DE4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30BBC-0FEE-4CEF-A703-7D3D645A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7AFA3-D2BD-45C1-8A94-5228300B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79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A6CF5-9B84-40A0-B0D5-2E8D9BD9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1E4449-A99D-432B-8013-722B2AEEF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D54AE4-F0CF-4E05-8ACE-1FC2069F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ACE91-E33A-43A2-9026-281EF94D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87670-B8B9-4D72-A311-99FD9B5A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3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54FFC-FCFA-441D-B3B6-2D23D925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CAE8D4-550F-4B73-A5B8-EFF0F4FDC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CC136-0B15-42FE-AA11-627309B9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ADF7D7-EE76-4798-BA64-4ABEE34B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4FAE52-577B-4977-9E63-DBA55D57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67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3BFAA-2E7E-43D8-AF0D-310ECE39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FA97F-BD23-45DD-BB01-5095E8024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4E125B-C5B5-445B-91AD-DFC58C240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804B27-E2CE-4AE5-9F34-428FE385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BF5828-F2C7-400C-BAE9-CE0E8A30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B198F8-15D9-4134-861A-535044AF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038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CAAD41-AD8E-4C73-A1A4-578AF7D8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49CA0E-A766-45BA-9B90-DF35212E6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B51E04-B245-4F7E-ACD5-A44D8F47C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A46999-531E-4600-8055-263CA74EB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689D58-3C94-412F-8C4A-D8BB2F2A7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DE7512-9F8F-4339-BD7A-B2847B3C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F33A88-959D-4E73-B4DC-B1BCDD3B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DB1638-4C90-47F0-9752-ABEBB81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731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C4C84-E040-4A8B-925E-5B79BAEB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2F14E7-751A-44EA-AEC7-DDB43A63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A5C1B-C2A9-45CF-922A-72F60C50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EB69EE-9010-45C2-B087-3A46DE7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34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EF4898-BD08-4BE9-A729-E5C4B29D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F66FD9-B24C-4BDC-AB4D-7AFBBF76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0E8576-B41A-4442-8BE7-A9CB1C4F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18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BBB98-9E93-4BC1-A9F4-888EB53E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2F236-0873-4C99-9383-B806C9C9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8748A-03EE-481F-A3E9-50EF9CE3F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739778-C28E-4AD5-A732-9B504A14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5125D8-7731-4AB2-89EB-6A569CB6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2024ED-9785-4BD7-AE49-23D5E78C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024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46F98-A84C-4809-BC69-E636283D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36E411-C476-4A06-B36C-05C957FAC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448E74-978F-44D3-B98D-6D8D43B9C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21657-25D7-4667-9024-52628A2E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35E977-42ED-4E57-9E63-BB19217D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746D7B-217A-4271-A363-33304627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8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AF79012-CB6C-4153-A8B0-68E8CCAE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208F1D-9D0F-4087-B245-ACA4D0A3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E5F20-79A7-4BBA-BA36-685829CBE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194B-36AA-4702-BAD1-34E218126C44}" type="datetimeFigureOut">
              <a:rPr lang="vi-VN" smtClean="0"/>
              <a:t>T4/03/2024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9D6BDE-F407-464C-9B84-5DA649D2B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41A93-40BB-40E6-9778-1D4D352A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8CFF-DCF9-45EF-8863-23745BBFAF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24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931AF-1223-4B05-BDFB-73F546CF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12770-B806-4E31-B204-0A5BD77D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692D03-7AB6-41E7-A994-AEFDC6AB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122830"/>
            <a:ext cx="11259402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D6CF-7DF6-4683-B28F-3D5BE23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224"/>
            <a:ext cx="10515600" cy="7497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77998-DC19-4447-964F-312407C55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553158-F72F-4578-919F-07BA2383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8" y="1825625"/>
            <a:ext cx="11127311" cy="3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D6CF-7DF6-4683-B28F-3D5BE23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224"/>
            <a:ext cx="10515600" cy="7497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77998-DC19-4447-964F-312407C55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545C3F-FDDD-4610-9AEB-E6319474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6659"/>
            <a:ext cx="10815788" cy="41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D6CF-7DF6-4683-B28F-3D5BE23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224"/>
            <a:ext cx="10515600" cy="7497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77998-DC19-4447-964F-312407C55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F11827-AA3E-4783-8445-1CC33DFE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81" y="1669877"/>
            <a:ext cx="11192438" cy="37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9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1BF31-EF92-48C7-8C09-D73E40264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ĐỒ CH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DÂN GIAN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5CD658-B7A9-4A5D-B089-51FBD52AD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57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6E767-8125-4567-BFC3-8AFC5971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tên các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 d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0B3C79-5DCD-4105-9D58-9EAB4F36B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3348"/>
            <a:ext cx="4836208" cy="736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9A2548-888D-4A8C-A1B6-D52EBE18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78" y="1294157"/>
            <a:ext cx="10515600" cy="54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2EDC1-2D8C-4C01-951F-A06F5EB2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10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07E0E78-2E1A-44C1-92EA-CF17361CD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713" y="985285"/>
            <a:ext cx="2909473" cy="2745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F0E7ED-A0AB-40E9-BA3A-8A94D89B3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985285"/>
            <a:ext cx="2556013" cy="2688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CD2937-E9DA-41EF-B7D0-46662F7AF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005" y="985285"/>
            <a:ext cx="2319274" cy="2794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5E6247-68E9-4A06-B040-56ECB25A8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195" y="4171917"/>
            <a:ext cx="2898084" cy="2316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421E28-E74E-42C8-B416-0DFA7D223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57" y="4102946"/>
            <a:ext cx="2947352" cy="2454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154DC5-938D-4B43-879B-27CD835AC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439" y="4171917"/>
            <a:ext cx="2330726" cy="247057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4D3398CD-44E0-4CB5-97D0-81C21E6D1E0E}"/>
              </a:ext>
            </a:extLst>
          </p:cNvPr>
          <p:cNvSpPr/>
          <p:nvPr/>
        </p:nvSpPr>
        <p:spPr>
          <a:xfrm>
            <a:off x="4772439" y="559860"/>
            <a:ext cx="3337891" cy="3220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21D1BE5-E0D9-4990-84F8-3CD8119BA041}"/>
              </a:ext>
            </a:extLst>
          </p:cNvPr>
          <p:cNvSpPr/>
          <p:nvPr/>
        </p:nvSpPr>
        <p:spPr>
          <a:xfrm>
            <a:off x="229518" y="3797063"/>
            <a:ext cx="3654288" cy="2942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8205DE5-4931-41BE-B6EC-272F47230510}"/>
              </a:ext>
            </a:extLst>
          </p:cNvPr>
          <p:cNvSpPr/>
          <p:nvPr/>
        </p:nvSpPr>
        <p:spPr>
          <a:xfrm>
            <a:off x="8234052" y="3951728"/>
            <a:ext cx="3337891" cy="26907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3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EE4FB4-1207-4E66-8A5F-5950EFB6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567"/>
            <a:ext cx="10515600" cy="497339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từ các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sử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  <a:p>
            <a:pPr algn="just"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đeén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92EE0-57BD-453A-8F49-EB35E65FD644}"/>
              </a:ext>
            </a:extLst>
          </p:cNvPr>
          <p:cNvSpPr/>
          <p:nvPr/>
        </p:nvSpPr>
        <p:spPr>
          <a:xfrm>
            <a:off x="2577881" y="234571"/>
            <a:ext cx="7036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ĐỒ CH</a:t>
            </a:r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DÂN GIAN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66452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FD078-9D2C-4C49-9818-8EEC39EC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222645"/>
            <a:ext cx="10515600" cy="5492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SỬ DỤNG ĐỒ CH</a:t>
            </a:r>
            <a:r>
              <a:rPr lang="vi-V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DÂN GIAN</a:t>
            </a:r>
            <a:endParaRPr lang="vi-V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6AA14D-44F2-4B4F-A051-A8F2EC3F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54" y="2623411"/>
            <a:ext cx="6493613" cy="901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425747-EA32-42D6-A485-CD355D73C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25" y="1371780"/>
            <a:ext cx="5910407" cy="719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C974A61-546A-4697-B485-90E5E33A86D6}"/>
              </a:ext>
            </a:extLst>
          </p:cNvPr>
          <p:cNvGrpSpPr/>
          <p:nvPr/>
        </p:nvGrpSpPr>
        <p:grpSpPr>
          <a:xfrm>
            <a:off x="1567126" y="4000261"/>
            <a:ext cx="9903917" cy="719137"/>
            <a:chOff x="1567126" y="4000261"/>
            <a:chExt cx="9903917" cy="7191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175A98B-FA66-4268-9A91-D583829EA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7126" y="4000261"/>
              <a:ext cx="6943392" cy="7191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CE55F96-F4CD-446C-B463-49D96F65C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10518" y="4117256"/>
              <a:ext cx="2960525" cy="6021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1F58AE-A9E8-4856-A117-0F495A5C6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125" y="5207932"/>
            <a:ext cx="7219066" cy="1139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B236D6-EAFA-4F89-B817-6975D393259B}"/>
              </a:ext>
            </a:extLst>
          </p:cNvPr>
          <p:cNvSpPr txBox="1"/>
          <p:nvPr/>
        </p:nvSpPr>
        <p:spPr>
          <a:xfrm>
            <a:off x="692426" y="1306338"/>
            <a:ext cx="125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F0EC1C-19E0-4C1F-A95E-CF57FDB3EE93}"/>
              </a:ext>
            </a:extLst>
          </p:cNvPr>
          <p:cNvSpPr txBox="1"/>
          <p:nvPr/>
        </p:nvSpPr>
        <p:spPr>
          <a:xfrm>
            <a:off x="692426" y="2746086"/>
            <a:ext cx="125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2C2417-4664-4784-874E-BA61D8983C47}"/>
              </a:ext>
            </a:extLst>
          </p:cNvPr>
          <p:cNvSpPr txBox="1"/>
          <p:nvPr/>
        </p:nvSpPr>
        <p:spPr>
          <a:xfrm>
            <a:off x="656011" y="4073067"/>
            <a:ext cx="125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B3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587C0E-C344-4A96-9EAB-9A50AE6859DB}"/>
              </a:ext>
            </a:extLst>
          </p:cNvPr>
          <p:cNvSpPr txBox="1"/>
          <p:nvPr/>
        </p:nvSpPr>
        <p:spPr>
          <a:xfrm>
            <a:off x="692426" y="5400048"/>
            <a:ext cx="125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7C83631-F480-4B5C-9387-C27E8BC5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26" y="1701042"/>
            <a:ext cx="11035147" cy="4804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1CE966-C695-46A6-94BF-C3245B82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46" y="0"/>
            <a:ext cx="4305460" cy="105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31F49B-B97F-41D8-B157-49C64D45A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35" y="1013033"/>
            <a:ext cx="10435881" cy="6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931AF-1223-4B05-BDFB-73F546CF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12770-B806-4E31-B204-0A5BD77D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692D03-7AB6-41E7-A994-AEFDC6AB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122830"/>
            <a:ext cx="11259402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D6CF-7DF6-4683-B28F-3D5BE23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224"/>
            <a:ext cx="10515600" cy="7497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77998-DC19-4447-964F-312407C55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83A30D-64EC-4896-99B5-D5EF30DA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780685" cy="35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141</Words>
  <Application>Microsoft Office PowerPoint</Application>
  <PresentationFormat>Custom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BÀI 8: ĐỒ CHƠI DÂN GIAN</vt:lpstr>
      <vt:lpstr> Hãy gọi tên các đồ chơi dưới đây</vt:lpstr>
      <vt:lpstr>Em hãy cho biết đâu là trò chơi dân gian:</vt:lpstr>
      <vt:lpstr>PowerPoint Presentation</vt:lpstr>
      <vt:lpstr>2. SỬ DỤNG ĐỒ CHƠI DÂN GIAN</vt:lpstr>
      <vt:lpstr>PowerPoint Presentation</vt:lpstr>
      <vt:lpstr>PowerPoint Presentation</vt:lpstr>
      <vt:lpstr>Hướng dẫn thả diều giấy</vt:lpstr>
      <vt:lpstr>Hướng dẫn thả diều giấy</vt:lpstr>
      <vt:lpstr>Hướng dẫn thả diều giấy</vt:lpstr>
      <vt:lpstr>Hướng dẫn thả diều giấy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8: ĐỒ CHƠI DÂN GIAN</dc:title>
  <dc:creator>Administrator</dc:creator>
  <cp:lastModifiedBy>Windows User</cp:lastModifiedBy>
  <cp:revision>32</cp:revision>
  <dcterms:created xsi:type="dcterms:W3CDTF">2024-03-12T05:03:15Z</dcterms:created>
  <dcterms:modified xsi:type="dcterms:W3CDTF">2024-03-13T03:27:29Z</dcterms:modified>
</cp:coreProperties>
</file>