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7"/>
  </p:notesMasterIdLst>
  <p:handoutMasterIdLst>
    <p:handoutMasterId r:id="rId17"/>
  </p:handoutMasterIdLst>
  <p:sldIdLst>
    <p:sldId id="256" r:id="rId4"/>
    <p:sldId id="433" r:id="rId5"/>
    <p:sldId id="434" r:id="rId6"/>
    <p:sldId id="424" r:id="rId8"/>
    <p:sldId id="425" r:id="rId9"/>
    <p:sldId id="426" r:id="rId10"/>
    <p:sldId id="427" r:id="rId11"/>
    <p:sldId id="418" r:id="rId12"/>
    <p:sldId id="435" r:id="rId13"/>
    <p:sldId id="436" r:id="rId14"/>
    <p:sldId id="437" r:id="rId15"/>
    <p:sldId id="43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E0D9"/>
    <a:srgbClr val="FF00D9"/>
    <a:srgbClr val="FFFF00"/>
    <a:srgbClr val="FBF61A"/>
    <a:srgbClr val="00FF00"/>
    <a:srgbClr val="E32803"/>
    <a:srgbClr val="0000CC"/>
    <a:srgbClr val="CCFFFF"/>
    <a:srgbClr val="E0C606"/>
    <a:srgbClr val="0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 autoAdjust="0"/>
  </p:normalViewPr>
  <p:slideViewPr>
    <p:cSldViewPr>
      <p:cViewPr varScale="1">
        <p:scale>
          <a:sx n="83" d="100"/>
          <a:sy n="83" d="100"/>
        </p:scale>
        <p:origin x="1502" y="173"/>
      </p:cViewPr>
      <p:guideLst>
        <p:guide orient="horz" pos="21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ysClr val="window" lastClr="FFFFFF">
        <a:alpha val="9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alignAccFollowNode1">
    <dgm:fillClrLst meth="repeat">
      <a:srgbClr val="4F81BD">
        <a:alpha val="90000"/>
        <a:tint val="40000"/>
      </a:srgbClr>
    </dgm:fillClrLst>
    <dgm:linClrLst meth="repeat">
      <a:srgbClr val="4F81BD">
        <a:alpha val="90000"/>
        <a:tint val="40000"/>
      </a:srgbClr>
    </dgm:linClrLst>
    <dgm:effectClrLst/>
    <dgm:txLinClrLst/>
    <dgm:txFillClrLst meth="repeat">
      <a:sysClr val="windowText" lastClr="000000"/>
    </dgm:txFillClrLst>
    <dgm:txEffectClrLst/>
  </dgm:styleLbl>
  <dgm:styleLbl name="alignImgPlace1">
    <dgm:fillClrLst meth="repeat">
      <a:srgbClr val="4F81BD">
        <a:tint val="5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alignNode1">
    <dgm:fillClrLst meth="repeat">
      <a:srgbClr val="4F81BD"/>
    </dgm:fillClrLst>
    <dgm:linClrLst meth="repeat">
      <a:srgbClr val="4F81BD"/>
    </dgm:linClrLst>
    <dgm:effectClrLst/>
    <dgm:txLinClrLst/>
    <dgm:txFillClrLst/>
    <dgm:txEffectClrLst/>
  </dgm:styleLbl>
  <dgm:styleLbl name="asst0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asst1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asst2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asst3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asst4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bgAcc1">
    <dgm:fillClrLst meth="repeat">
      <a:sysClr val="window" lastClr="FFFFFF">
        <a:alpha val="9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bgAccFollowNode1">
    <dgm:fillClrLst meth="repeat">
      <a:srgbClr val="4F81BD">
        <a:alpha val="90000"/>
        <a:tint val="40000"/>
      </a:srgbClr>
    </dgm:fillClrLst>
    <dgm:linClrLst meth="repeat">
      <a:srgbClr val="4F81BD">
        <a:alpha val="90000"/>
        <a:tint val="40000"/>
      </a:srgbClr>
    </dgm:linClrLst>
    <dgm:effectClrLst/>
    <dgm:txLinClrLst/>
    <dgm:txFillClrLst meth="repeat">
      <a:sysClr val="windowText" lastClr="000000"/>
    </dgm:txFillClrLst>
    <dgm:txEffectClrLst/>
  </dgm:styleLbl>
  <dgm:styleLbl name="bgImgPlace1">
    <dgm:fillClrLst meth="repeat">
      <a:srgbClr val="4F81BD">
        <a:tint val="5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bgShp">
    <dgm:fillClrLst meth="repeat">
      <a:srgbClr val="4F81BD">
        <a:tint val="40000"/>
      </a:srgb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bgSibTrans2D1">
    <dgm:fillClrLst meth="repeat">
      <a:srgbClr val="4F81BD">
        <a:tint val="60000"/>
      </a:srgbClr>
    </dgm:fillClrLst>
    <dgm:linClrLst meth="repeat">
      <a:srgbClr val="4F81BD">
        <a:tint val="60000"/>
      </a:srgbClr>
    </dgm:linClrLst>
    <dgm:effectClrLst/>
    <dgm:txLinClrLst/>
    <dgm:txFillClrLst/>
    <dgm:txEffectClrLst/>
  </dgm:styleLbl>
  <dgm:styleLbl name="callout">
    <dgm:fillClrLst meth="repeat">
      <a:srgbClr val="4F81BD"/>
    </dgm:fillClrLst>
    <dgm:linClrLst meth="repeat">
      <a:srgbClr val="4F81BD">
        <a:tint val="50000"/>
      </a:srgbClr>
    </dgm:linClrLst>
    <dgm:effectClrLst/>
    <dgm:txLinClrLst/>
    <dgm:txFillClrLst meth="repeat">
      <a:sysClr val="windowText" lastClr="000000"/>
    </dgm:txFillClrLst>
    <dgm:txEffectClrLst/>
  </dgm:styleLbl>
  <dgm:styleLbl name="conFgAcc1">
    <dgm:fillClrLst meth="repeat">
      <a:sysClr val="window" lastClr="FFFFFF">
        <a:alpha val="9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dkBgShp">
    <dgm:fillClrLst meth="repeat">
      <a:srgbClr val="4F81BD">
        <a:shade val="80000"/>
      </a:srgbClr>
    </dgm:fillClrLst>
    <dgm:linClrLst meth="repeat">
      <a:srgbClr val="4F81BD"/>
    </dgm:linClrLst>
    <dgm:effectClrLst/>
    <dgm:txLinClrLst/>
    <dgm:txFillClrLst meth="repeat">
      <a:sysClr val="window" lastClr="FFFFFF"/>
    </dgm:txFillClrLst>
    <dgm:txEffectClrLst/>
  </dgm:styleLbl>
  <dgm:styleLbl name="fgAcc0">
    <dgm:fillClrLst meth="repeat">
      <a:sysClr val="window" lastClr="FFFFFF">
        <a:alpha val="9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fgAcc1">
    <dgm:fillClrLst meth="repeat">
      <a:sysClr val="window" lastClr="FFFFFF">
        <a:alpha val="9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fgAcc2">
    <dgm:fillClrLst meth="repeat">
      <a:sysClr val="window" lastClr="FFFFFF">
        <a:alpha val="9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fgAcc3">
    <dgm:fillClrLst meth="repeat">
      <a:sysClr val="window" lastClr="FFFFFF">
        <a:alpha val="9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fgAcc4">
    <dgm:fillClrLst meth="repeat">
      <a:sysClr val="window" lastClr="FFFFFF">
        <a:alpha val="9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fgAccFollowNode1">
    <dgm:fillClrLst meth="repeat">
      <a:srgbClr val="4F81BD">
        <a:alpha val="90000"/>
        <a:tint val="40000"/>
      </a:srgbClr>
    </dgm:fillClrLst>
    <dgm:linClrLst meth="repeat">
      <a:srgbClr val="4F81BD">
        <a:alpha val="90000"/>
        <a:tint val="40000"/>
      </a:srgbClr>
    </dgm:linClrLst>
    <dgm:effectClrLst/>
    <dgm:txLinClrLst/>
    <dgm:txFillClrLst meth="repeat">
      <a:sysClr val="windowText" lastClr="000000"/>
    </dgm:txFillClrLst>
    <dgm:txEffectClrLst/>
  </dgm:styleLbl>
  <dgm:styleLbl name="fgImgPlace1">
    <dgm:fillClrLst meth="repeat">
      <a:srgbClr val="4F81BD">
        <a:tint val="5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fgShp">
    <dgm:fillClrLst meth="repeat">
      <a:srgbClr val="4F81BD">
        <a:tint val="60000"/>
      </a:srgbClr>
    </dgm:fillClrLst>
    <dgm:linClrLst meth="repeat">
      <a:sysClr val="window" lastClr="FFFFFF"/>
    </dgm:linClrLst>
    <dgm:effectClrLst/>
    <dgm:txLinClrLst/>
    <dgm:txFillClrLst meth="repeat">
      <a:sysClr val="windowText" lastClr="000000"/>
    </dgm:txFillClrLst>
    <dgm:txEffectClrLst/>
  </dgm:styleLbl>
  <dgm:styleLbl name="fgSibTrans2D1">
    <dgm:fillClrLst meth="repeat">
      <a:srgbClr val="4F81BD">
        <a:tint val="60000"/>
      </a:srgbClr>
    </dgm:fillClrLst>
    <dgm:linClrLst meth="repeat">
      <a:srgbClr val="4F81BD">
        <a:tint val="60000"/>
      </a:srgbClr>
    </dgm:linClrLst>
    <dgm:effectClrLst/>
    <dgm:txLinClrLst/>
    <dgm:txFillClrLst/>
    <dgm:txEffectClrLst/>
  </dgm:styleLbl>
  <dgm:styleLbl name="lnNode1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node0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node1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node2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node3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node4">
    <dgm:fillClrLst meth="repeat">
      <a:srgbClr val="4F81BD"/>
    </dgm:fillClrLst>
    <dgm:linClrLst meth="repeat">
      <a:sysClr val="window" lastClr="FFFFFF"/>
    </dgm:linClrLst>
    <dgm:effectClrLst/>
    <dgm:txLinClrLst/>
    <dgm:txFillClrLst/>
    <dgm:txEffectClrLst/>
  </dgm:styleLbl>
  <dgm:styleLbl name="parChTrans1D1">
    <dgm:fillClrLst meth="repeat">
      <a:srgbClr val="4F81BD"/>
    </dgm:fillClrLst>
    <dgm:linClrLst meth="repeat">
      <a:srgbClr val="4F81BD">
        <a:shade val="60000"/>
      </a:srgbClr>
    </dgm:linClrLst>
    <dgm:effectClrLst/>
    <dgm:txLinClrLst/>
    <dgm:txFillClrLst meth="repeat">
      <a:sysClr val="windowText" lastClr="000000"/>
    </dgm:txFillClrLst>
    <dgm:txEffectClrLst/>
  </dgm:styleLbl>
  <dgm:styleLbl name="parChTrans1D2">
    <dgm:fillClrLst meth="repeat">
      <a:srgbClr val="4F81BD"/>
    </dgm:fillClrLst>
    <dgm:linClrLst meth="repeat">
      <a:srgbClr val="4F81BD">
        <a:shade val="60000"/>
      </a:srgbClr>
    </dgm:linClrLst>
    <dgm:effectClrLst/>
    <dgm:txLinClrLst/>
    <dgm:txFillClrLst meth="repeat">
      <a:sysClr val="windowText" lastClr="000000"/>
    </dgm:txFillClrLst>
    <dgm:txEffectClrLst/>
  </dgm:styleLbl>
  <dgm:styleLbl name="parChTrans1D3">
    <dgm:fillClrLst meth="repeat">
      <a:srgbClr val="4F81BD"/>
    </dgm:fillClrLst>
    <dgm:linClrLst meth="repeat">
      <a:srgbClr val="4F81BD">
        <a:shade val="80000"/>
      </a:srgbClr>
    </dgm:linClrLst>
    <dgm:effectClrLst/>
    <dgm:txLinClrLst/>
    <dgm:txFillClrLst meth="repeat">
      <a:sysClr val="windowText" lastClr="000000"/>
    </dgm:txFillClrLst>
    <dgm:txEffectClrLst/>
  </dgm:styleLbl>
  <dgm:styleLbl name="parChTrans1D4">
    <dgm:fillClrLst meth="repeat">
      <a:srgbClr val="4F81BD"/>
    </dgm:fillClrLst>
    <dgm:linClrLst meth="repeat">
      <a:srgbClr val="4F81BD">
        <a:shade val="80000"/>
      </a:srgbClr>
    </dgm:linClrLst>
    <dgm:effectClrLst/>
    <dgm:txLinClrLst/>
    <dgm:txFillClrLst meth="repeat">
      <a:sysClr val="windowText" lastClr="000000"/>
    </dgm:txFillClrLst>
    <dgm:txEffectClrLst/>
  </dgm:styleLbl>
  <dgm:styleLbl name="parChTrans2D1">
    <dgm:fillClrLst meth="repeat">
      <a:srgbClr val="4F81BD">
        <a:tint val="60000"/>
      </a:srgbClr>
    </dgm:fillClrLst>
    <dgm:linClrLst meth="repeat">
      <a:srgbClr val="4F81BD">
        <a:tint val="60000"/>
      </a:srgbClr>
    </dgm:linClrLst>
    <dgm:effectClrLst/>
    <dgm:txLinClrLst/>
    <dgm:txFillClrLst meth="repeat">
      <a:sysClr val="window" lastClr="FFFFFF"/>
    </dgm:txFillClrLst>
    <dgm:txEffectClrLst/>
  </dgm:styleLbl>
  <dgm:styleLbl name="parChTrans2D2">
    <dgm:fillClrLst meth="repeat">
      <a:srgbClr val="4F81BD"/>
    </dgm:fillClrLst>
    <dgm:linClrLst meth="repeat">
      <a:srgbClr val="4F81BD"/>
    </dgm:linClrLst>
    <dgm:effectClrLst/>
    <dgm:txLinClrLst/>
    <dgm:txFillClrLst meth="repeat">
      <a:sysClr val="window" lastClr="FFFFFF"/>
    </dgm:txFillClrLst>
    <dgm:txEffectClrLst/>
  </dgm:styleLbl>
  <dgm:styleLbl name="parChTrans2D3">
    <dgm:fillClrLst meth="repeat">
      <a:srgbClr val="4F81BD"/>
    </dgm:fillClrLst>
    <dgm:linClrLst meth="repeat">
      <a:srgbClr val="4F81BD"/>
    </dgm:linClrLst>
    <dgm:effectClrLst/>
    <dgm:txLinClrLst/>
    <dgm:txFillClrLst meth="repeat">
      <a:sysClr val="window" lastClr="FFFFFF"/>
    </dgm:txFillClrLst>
    <dgm:txEffectClrLst/>
  </dgm:styleLbl>
  <dgm:styleLbl name="parChTrans2D4">
    <dgm:fillClrLst meth="repeat">
      <a:srgbClr val="4F81BD"/>
    </dgm:fillClrLst>
    <dgm:linClrLst meth="repeat">
      <a:srgbClr val="4F81BD"/>
    </dgm:linClrLst>
    <dgm:effectClrLst/>
    <dgm:txLinClrLst/>
    <dgm:txFillClrLst meth="repeat">
      <a:sysClr val="window" lastClr="FFFFFF"/>
    </dgm:txFillClrLst>
    <dgm:txEffectClrLst/>
  </dgm:styleLbl>
  <dgm:styleLbl name="revTx">
    <dgm:fillClrLst meth="repeat">
      <a:sysClr val="window" lastClr="FFFFFF">
        <a:alpha val="0"/>
      </a:sysClr>
    </dgm:fillClrLst>
    <dgm:linClrLst meth="repeat">
      <a:sysClr val="windowText" lastClr="000000">
        <a:alpha val="0"/>
      </a:sysClr>
    </dgm:linClrLst>
    <dgm:effectClrLst/>
    <dgm:txLinClrLst/>
    <dgm:txFillClrLst meth="repeat">
      <a:sysClr val="windowText" lastClr="000000"/>
    </dgm:txFillClrLst>
    <dgm:txEffectClrLst/>
  </dgm:styleLbl>
  <dgm:styleLbl name="sibTrans1D1">
    <dgm:fillClrLst meth="repeat">
      <a:srgbClr val="4F81BD"/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sibTrans2D1">
    <dgm:fillClrLst meth="repeat">
      <a:srgbClr val="4F81BD">
        <a:tint val="60000"/>
      </a:srgbClr>
    </dgm:fillClrLst>
    <dgm:linClrLst meth="repeat">
      <a:srgbClr val="4F81BD">
        <a:tint val="60000"/>
      </a:srgbClr>
    </dgm:linClrLst>
    <dgm:effectClrLst/>
    <dgm:txLinClrLst/>
    <dgm:txFillClrLst/>
    <dgm:txEffectClrLst/>
  </dgm:styleLbl>
  <dgm:styleLbl name="solidAlignAcc1">
    <dgm:fillClrLst meth="repeat">
      <a:sysClr val="window" lastClr="FFFFFF"/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solidBgAcc1">
    <dgm:fillClrLst meth="repeat">
      <a:sysClr val="window" lastClr="FFFFFF"/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solidFgAcc1">
    <dgm:fillClrLst meth="repeat">
      <a:sysClr val="window" lastClr="FFFFFF"/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trAlignAcc1">
    <dgm:fillClrLst meth="repeat">
      <a:sysClr val="window" lastClr="FFFFFF">
        <a:alpha val="40000"/>
      </a:sysClr>
    </dgm:fillClrLst>
    <dgm:linClrLst meth="repeat">
      <a:srgbClr val="4F81BD"/>
    </dgm:linClrLst>
    <dgm:effectClrLst/>
    <dgm:txLinClrLst/>
    <dgm:txFillClrLst meth="repeat">
      <a:sysClr val="windowText" lastClr="000000"/>
    </dgm:txFillClrLst>
    <dgm:txEffectClrLst/>
  </dgm:styleLbl>
  <dgm:styleLbl name="trBgShp">
    <dgm:fillClrLst meth="repeat">
      <a:srgbClr val="4F81BD">
        <a:tint val="50000"/>
        <a:alpha val="40000"/>
      </a:srgbClr>
    </dgm:fillClrLst>
    <dgm:linClrLst meth="repeat">
      <a:srgbClr val="4F81BD"/>
    </dgm:linClrLst>
    <dgm:effectClrLst/>
    <dgm:txLinClrLst/>
    <dgm:txFillClrLst meth="repeat">
      <a:sysClr val="window" lastClr="FFFFFF"/>
    </dgm:txFillClrLst>
    <dgm:txEffectClrLst/>
  </dgm:styleLbl>
  <dgm:styleLbl name="vennNode1">
    <dgm:fillClrLst meth="repeat">
      <a:srgbClr val="4F81BD">
        <a:alpha val="50000"/>
      </a:srgbClr>
    </dgm:fillClrLst>
    <dgm:linClrLst meth="repeat">
      <a:sysClr val="window" lastClr="FFFFFF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>
        <dgm:style>
          <a:lnRef idx="1">
            <a:srgbClr val="4BACC6"/>
          </a:lnRef>
          <a:fillRef idx="3">
            <a:srgbClr val="4BACC6"/>
          </a:fillRef>
          <a:effectRef idx="2">
            <a:srgbClr val="4BACC6"/>
          </a:effectRef>
          <a:fontRef idx="minor">
            <a:sysClr val="window" lastClr="FFFFFF"/>
          </a:fontRef>
        </dgm:style>
      </dgm:prSet>
      <dgm:spPr>
        <a:solidFill>
          <a:srgbClr val="1F497D">
            <a:lumMod val="20000"/>
            <a:lumOff val="80000"/>
          </a:srgbClr>
        </a:solidFill>
        <a:ln>
          <a:solidFill>
            <a:srgbClr val="1F497D">
              <a:lumMod val="20000"/>
              <a:lumOff val="80000"/>
            </a:srgbClr>
          </a:solidFill>
        </a:ln>
      </dgm:spPr>
      <dgm:t>
        <a:bodyPr/>
        <a:lstStyle/>
        <a:p>
          <a:pPr algn="l"/>
          <a:r>
            <a:rPr lang="en-US" sz="2800" b="1" spc="30" baseline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spc="30" baseline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cxnId="{0BA97A84-A986-4DBA-BBEE-00D5879AC451}" type="parTrans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C3F9A-7444-4B35-9A7A-D5458741B188}" cxnId="{0BA97A84-A986-4DBA-BBEE-00D5879AC451}" type="sibTrans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22852-93EE-4381-AECE-E7C57BD94BC8}">
      <dgm:prSet phldrT="[Text]" custT="1">
        <dgm:style>
          <a:lnRef idx="0">
            <a:srgbClr val="4BACC6"/>
          </a:lnRef>
          <a:fillRef idx="3">
            <a:srgbClr val="4BACC6"/>
          </a:fillRef>
          <a:effectRef idx="3">
            <a:srgbClr val="4BACC6"/>
          </a:effectRef>
          <a:fontRef idx="minor">
            <a:sysClr val="window" lastClr="FFFFFF"/>
          </a:fontRef>
        </dgm:style>
      </dgm:prSet>
      <dgm:spPr>
        <a:solidFill>
          <a:srgbClr val="1F497D">
            <a:lumMod val="20000"/>
            <a:lumOff val="80000"/>
          </a:srgbClr>
        </a:solidFill>
        <a:ln>
          <a:solidFill>
            <a:srgbClr val="1F497D">
              <a:lumMod val="40000"/>
              <a:lumOff val="60000"/>
            </a:srgbClr>
          </a:solidFill>
        </a:ln>
      </dgm:spPr>
      <dgm:t>
        <a:bodyPr/>
        <a:lstStyle/>
        <a:p>
          <a:pPr algn="l"/>
          <a:r>
            <a:rPr lang="en-US" sz="2800" b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C6B64-03AF-4980-ACE9-34172A1859F0}" cxnId="{484BDE33-8A75-47E8-B9D5-B547CC98DCC9}" type="parTrans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14B2C-E995-485B-884E-FDDB96693FF9}" cxnId="{484BDE33-8A75-47E8-B9D5-B547CC98DCC9}" type="sibTrans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2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2"/>
      <dgm:spPr/>
    </dgm:pt>
    <dgm:pt modelId="{C4C2AAAA-2C31-4CA6-80B1-445E20F1FD65}" type="pres">
      <dgm:prSet presAssocID="{15066316-2D24-4400-ADFA-6523A6099569}" presName="dstNode" presStyleLbl="node1" presStyleIdx="0" presStyleCnt="2"/>
      <dgm:spPr/>
    </dgm:pt>
    <dgm:pt modelId="{A48F121D-5FA8-4F34-A136-ECF0F1292087}" type="pres">
      <dgm:prSet presAssocID="{0A8E844C-3D01-4AEB-BA67-0CCB68280124}" presName="text_1" presStyleLbl="node1" presStyleIdx="0" presStyleCnt="2" custScaleX="96442" custScaleY="69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2" custScaleX="49929" custScaleY="58725">
        <dgm:style>
          <a:lnRef idx="1">
            <a:srgbClr val="9BBB59"/>
          </a:lnRef>
          <a:fillRef idx="2">
            <a:srgbClr val="9BBB59"/>
          </a:fillRef>
          <a:effectRef idx="1">
            <a:srgbClr val="9BBB59"/>
          </a:effectRef>
          <a:fontRef idx="minor">
            <a:sysClr val="windowText" lastClr="000000"/>
          </a:fontRef>
        </dgm:style>
      </dgm:prSet>
      <dgm:spPr>
        <a:solidFill>
          <a:srgbClr val="C0504D">
            <a:lumMod val="40000"/>
            <a:lumOff val="60000"/>
          </a:srgbClr>
        </a:solidFill>
      </dgm:spPr>
      <dgm:t>
        <a:bodyPr/>
        <a:lstStyle/>
        <a:p>
          <a:endParaRPr lang="en-US"/>
        </a:p>
      </dgm:t>
    </dgm:pt>
    <dgm:pt modelId="{02C63294-FFA6-4562-994F-76EDEAAD66CA}" type="pres">
      <dgm:prSet presAssocID="{E4D22852-93EE-4381-AECE-E7C57BD94BC8}" presName="text_2" presStyleLbl="node1" presStyleIdx="1" presStyleCnt="2" custScaleX="95656" custScaleY="75289" custLinFactNeighborX="-347" custLinFactNeighborY="-1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2" custScaleX="53520" custScaleY="56489" custLinFactNeighborX="-1796" custLinFactNeighborY="-17170">
        <dgm:style>
          <a:lnRef idx="1">
            <a:srgbClr val="4BACC6"/>
          </a:lnRef>
          <a:fillRef idx="2">
            <a:srgbClr val="4BACC6"/>
          </a:fillRef>
          <a:effectRef idx="1">
            <a:srgbClr val="4BACC6"/>
          </a:effectRef>
          <a:fontRef idx="minor">
            <a:sysClr val="windowText" lastClr="000000"/>
          </a:fontRef>
        </dgm:style>
      </dgm:prSet>
      <dgm:spPr>
        <a:solidFill>
          <a:srgbClr val="C0504D">
            <a:lumMod val="40000"/>
            <a:lumOff val="60000"/>
          </a:srgbClr>
        </a:solidFill>
      </dgm:spPr>
      <dgm:t>
        <a:bodyPr/>
        <a:lstStyle/>
        <a:p>
          <a:endParaRPr lang="en-US"/>
        </a:p>
      </dgm:t>
    </dgm:pt>
  </dgm:ptLst>
  <dgm:cxnLst>
    <dgm:cxn modelId="{EDF3B72A-A341-4893-84CD-40D479B957E4}" type="presOf" srcId="{E91C3F9A-7444-4B35-9A7A-D5458741B188}" destId="{D10619AF-8A17-4A2A-9BB7-1BED1A4AD7D2}" srcOrd="0" destOrd="0" presId="urn:microsoft.com/office/officeart/2008/layout/VerticalCurvedList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B5253369-E534-4629-9AAF-3F5AD9872BC6}" type="presOf" srcId="{E4D22852-93EE-4381-AECE-E7C57BD94BC8}" destId="{02C63294-FFA6-4562-994F-76EDEAAD66CA}" srcOrd="0" destOrd="0" presId="urn:microsoft.com/office/officeart/2008/layout/VerticalCurvedList"/>
    <dgm:cxn modelId="{406A158A-A74A-4274-AC51-0663BED7F1A2}" type="presOf" srcId="{0A8E844C-3D01-4AEB-BA67-0CCB68280124}" destId="{A48F121D-5FA8-4F34-A136-ECF0F1292087}" srcOrd="0" destOrd="0" presId="urn:microsoft.com/office/officeart/2008/layout/VerticalCurvedList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6E0C6BF-1CB6-49A8-B55B-6F73C930C081}" type="presOf" srcId="{15066316-2D24-4400-ADFA-6523A6099569}" destId="{6A4A3825-3782-446D-803E-1A2554A12788}" srcOrd="0" destOrd="0" presId="urn:microsoft.com/office/officeart/2008/layout/VerticalCurvedList"/>
    <dgm:cxn modelId="{3616B070-ED33-4F48-8146-5ACC7ECEBF15}" type="presParOf" srcId="{6A4A3825-3782-446D-803E-1A2554A12788}" destId="{CF4AB97C-A627-4C4E-815E-E4F99B2C3070}" srcOrd="0" destOrd="0" presId="urn:microsoft.com/office/officeart/2008/layout/VerticalCurvedList"/>
    <dgm:cxn modelId="{B654DA05-B1CF-4D09-8969-9A7BE7018CDF}" type="presParOf" srcId="{CF4AB97C-A627-4C4E-815E-E4F99B2C3070}" destId="{C3B8B986-D71A-48C4-B733-6ECEF40DB8EF}" srcOrd="0" destOrd="0" presId="urn:microsoft.com/office/officeart/2008/layout/VerticalCurvedList"/>
    <dgm:cxn modelId="{10706EA8-F249-45FA-9DE6-DEB2924682A0}" type="presParOf" srcId="{C3B8B986-D71A-48C4-B733-6ECEF40DB8EF}" destId="{AAE0B215-6795-47D5-859E-6983AA99D7E4}" srcOrd="0" destOrd="0" presId="urn:microsoft.com/office/officeart/2008/layout/VerticalCurvedList"/>
    <dgm:cxn modelId="{4C93E6AC-BBA1-4760-80AD-482AA689FD5E}" type="presParOf" srcId="{C3B8B986-D71A-48C4-B733-6ECEF40DB8EF}" destId="{D10619AF-8A17-4A2A-9BB7-1BED1A4AD7D2}" srcOrd="1" destOrd="0" presId="urn:microsoft.com/office/officeart/2008/layout/VerticalCurvedList"/>
    <dgm:cxn modelId="{9E26BA5C-2716-4083-821C-431E5D9A3D36}" type="presParOf" srcId="{C3B8B986-D71A-48C4-B733-6ECEF40DB8EF}" destId="{29A78CE8-125E-4094-A266-26AED8F1B266}" srcOrd="2" destOrd="0" presId="urn:microsoft.com/office/officeart/2008/layout/VerticalCurvedList"/>
    <dgm:cxn modelId="{78B412B7-B8C3-472C-BBF4-FF5701C7D8D4}" type="presParOf" srcId="{C3B8B986-D71A-48C4-B733-6ECEF40DB8EF}" destId="{C4C2AAAA-2C31-4CA6-80B1-445E20F1FD65}" srcOrd="3" destOrd="0" presId="urn:microsoft.com/office/officeart/2008/layout/VerticalCurvedList"/>
    <dgm:cxn modelId="{DCFA9924-372D-4E70-B918-97356223343B}" type="presParOf" srcId="{CF4AB97C-A627-4C4E-815E-E4F99B2C3070}" destId="{A48F121D-5FA8-4F34-A136-ECF0F1292087}" srcOrd="1" destOrd="0" presId="urn:microsoft.com/office/officeart/2008/layout/VerticalCurvedList"/>
    <dgm:cxn modelId="{89190895-7A74-4A91-BCBC-1715A23B42E1}" type="presParOf" srcId="{CF4AB97C-A627-4C4E-815E-E4F99B2C3070}" destId="{7110DC70-38FD-4A1C-9FB5-F8D8A0714989}" srcOrd="2" destOrd="0" presId="urn:microsoft.com/office/officeart/2008/layout/VerticalCurvedList"/>
    <dgm:cxn modelId="{1C0FDB40-347E-4437-B77A-2A0496133D75}" type="presParOf" srcId="{7110DC70-38FD-4A1C-9FB5-F8D8A0714989}" destId="{D3DBCEEA-C491-4D7E-9FEE-AB5C8EAFB687}" srcOrd="0" destOrd="0" presId="urn:microsoft.com/office/officeart/2008/layout/VerticalCurvedList"/>
    <dgm:cxn modelId="{D7134990-FFFD-41F3-87A3-49CFB9A22901}" type="presParOf" srcId="{CF4AB97C-A627-4C4E-815E-E4F99B2C3070}" destId="{02C63294-FFA6-4562-994F-76EDEAAD66CA}" srcOrd="3" destOrd="0" presId="urn:microsoft.com/office/officeart/2008/layout/VerticalCurvedList"/>
    <dgm:cxn modelId="{63F21B9D-1773-444F-80F2-B3B75D060FF6}" type="presParOf" srcId="{CF4AB97C-A627-4C4E-815E-E4F99B2C3070}" destId="{788F11E6-4EDD-43DC-8287-42513597D0D8}" srcOrd="4" destOrd="0" presId="urn:microsoft.com/office/officeart/2008/layout/VerticalCurvedList"/>
    <dgm:cxn modelId="{B8B35796-C963-4032-A82B-6D95DFEDEC70}" type="presParOf" srcId="{788F11E6-4EDD-43DC-8287-42513597D0D8}" destId="{043E26F6-57D2-4865-AAC3-59F6243F85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220200" cy="3689352"/>
        <a:chOff x="0" y="0"/>
        <a:chExt cx="9220200" cy="3689352"/>
      </a:xfrm>
    </dsp:grpSpPr>
    <dsp:sp modelId="{D10619AF-8A17-4A2A-9BB7-1BED1A4AD7D2}">
      <dsp:nvSpPr>
        <dsp:cNvPr id="4" name="Block Arc 3"/>
        <dsp:cNvSpPr/>
      </dsp:nvSpPr>
      <dsp:spPr bwMode="white">
        <a:xfrm>
          <a:off x="-4133796" y="-652569"/>
          <a:ext cx="4994489" cy="4994489"/>
        </a:xfrm>
        <a:prstGeom prst="blockArc">
          <a:avLst>
            <a:gd name="adj1" fmla="val 18900000"/>
            <a:gd name="adj2" fmla="val 2700000"/>
            <a:gd name="adj3" fmla="val 363"/>
          </a:avLst>
        </a:prstGeom>
      </dsp:spPr>
      <dsp:style>
        <a:lnRef idx="2">
          <a:srgbClr val="4F81BD">
            <a:shade val="60000"/>
          </a:srgbClr>
        </a:lnRef>
        <a:fillRef idx="0">
          <a:srgbClr val="4F81BD"/>
        </a:fillRef>
        <a:effectRef idx="0">
          <a:scrgbClr r="0" g="0" b="0"/>
        </a:effectRef>
        <a:fontRef idx="minor"/>
      </dsp:style>
      <dsp:txXfrm>
        <a:off x="-4133796" y="-652569"/>
        <a:ext cx="4994489" cy="4994489"/>
      </dsp:txXfrm>
    </dsp:sp>
    <dsp:sp modelId="{A48F121D-5FA8-4F34-A136-ECF0F1292087}">
      <dsp:nvSpPr>
        <dsp:cNvPr id="7" name="Rectangles 6"/>
        <dsp:cNvSpPr/>
      </dsp:nvSpPr>
      <dsp:spPr bwMode="white">
        <a:xfrm>
          <a:off x="697656" y="527061"/>
          <a:ext cx="8522544" cy="1053974"/>
        </a:xfrm>
        <a:prstGeom prst="rect">
          <a:avLst/>
        </a:prstGeom>
        <a:solidFill>
          <a:srgbClr val="1F497D">
            <a:lumMod val="20000"/>
            <a:lumOff val="80000"/>
          </a:srgbClr>
        </a:solidFill>
        <a:ln>
          <a:solidFill>
            <a:srgbClr val="1F497D">
              <a:lumMod val="20000"/>
              <a:lumOff val="80000"/>
            </a:srgbClr>
          </a:solidFill>
        </a:ln>
      </dsp:spPr>
      <dsp:style>
        <a:lnRef idx="1">
          <a:srgbClr val="4BACC6"/>
        </a:lnRef>
        <a:fillRef idx="3">
          <a:srgbClr val="4BACC6"/>
        </a:fillRef>
        <a:effectRef idx="2">
          <a:srgbClr val="4BACC6"/>
        </a:effectRef>
        <a:fontRef idx="minor">
          <a:sysClr val="window" lastClr="FFFFFF"/>
        </a:fontRef>
      </dsp:style>
      <dsp:txBody>
        <a:bodyPr lIns="836591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spc="30" baseline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spc="30" baseline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656" y="527061"/>
        <a:ext cx="8522544" cy="1053974"/>
      </dsp:txXfrm>
    </dsp:sp>
    <dsp:sp modelId="{D3DBCEEA-C491-4D7E-9FEE-AB5C8EAFB687}">
      <dsp:nvSpPr>
        <dsp:cNvPr id="8" name="Oval 7"/>
        <dsp:cNvSpPr/>
      </dsp:nvSpPr>
      <dsp:spPr bwMode="white">
        <a:xfrm>
          <a:off x="38923" y="395314"/>
          <a:ext cx="1317468" cy="1317468"/>
        </a:xfrm>
        <a:prstGeom prst="ellipse">
          <a:avLst/>
        </a:prstGeom>
        <a:solidFill>
          <a:srgbClr val="C0504D">
            <a:lumMod val="40000"/>
            <a:lumOff val="60000"/>
          </a:srgbClr>
        </a:solidFill>
      </dsp:spPr>
      <dsp:style>
        <a:lnRef idx="1">
          <a:srgbClr val="9BBB59"/>
        </a:lnRef>
        <a:fillRef idx="2">
          <a:srgbClr val="9BBB59"/>
        </a:fillRef>
        <a:effectRef idx="1">
          <a:srgbClr val="9BBB59"/>
        </a:effectRef>
        <a:fontRef idx="minor">
          <a:sysClr val="windowText" lastClr="000000"/>
        </a:fontRef>
      </dsp:style>
      <dsp:txXfrm>
        <a:off x="38923" y="395314"/>
        <a:ext cx="1317468" cy="1317468"/>
      </dsp:txXfrm>
    </dsp:sp>
    <dsp:sp modelId="{02C63294-FFA6-4562-994F-76EDEAAD66CA}">
      <dsp:nvSpPr>
        <dsp:cNvPr id="9" name="Rectangles 8"/>
        <dsp:cNvSpPr/>
      </dsp:nvSpPr>
      <dsp:spPr bwMode="white">
        <a:xfrm>
          <a:off x="666740" y="1859820"/>
          <a:ext cx="8522544" cy="1053974"/>
        </a:xfrm>
        <a:prstGeom prst="rect">
          <a:avLst/>
        </a:prstGeom>
        <a:solidFill>
          <a:srgbClr val="1F497D">
            <a:lumMod val="20000"/>
            <a:lumOff val="80000"/>
          </a:srgbClr>
        </a:solidFill>
        <a:ln>
          <a:solidFill>
            <a:srgbClr val="1F497D">
              <a:lumMod val="40000"/>
              <a:lumOff val="60000"/>
            </a:srgbClr>
          </a:solidFill>
        </a:ln>
      </dsp:spPr>
      <dsp:style>
        <a:lnRef idx="0">
          <a:srgbClr val="4BACC6"/>
        </a:lnRef>
        <a:fillRef idx="3">
          <a:srgbClr val="4BACC6"/>
        </a:fillRef>
        <a:effectRef idx="3">
          <a:srgbClr val="4BACC6"/>
        </a:effectRef>
        <a:fontRef idx="minor">
          <a:sysClr val="window" lastClr="FFFFFF"/>
        </a:fontRef>
      </dsp:style>
      <dsp:txBody>
        <a:bodyPr lIns="836591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740" y="1859820"/>
        <a:ext cx="8522544" cy="1053974"/>
      </dsp:txXfrm>
    </dsp:sp>
    <dsp:sp modelId="{043E26F6-57D2-4865-AAC3-59F6243F85B7}">
      <dsp:nvSpPr>
        <dsp:cNvPr id="10" name="Oval 9"/>
        <dsp:cNvSpPr/>
      </dsp:nvSpPr>
      <dsp:spPr bwMode="white">
        <a:xfrm>
          <a:off x="0" y="1576122"/>
          <a:ext cx="1317468" cy="1317468"/>
        </a:xfrm>
        <a:prstGeom prst="ellipse">
          <a:avLst/>
        </a:prstGeom>
        <a:solidFill>
          <a:srgbClr val="C0504D">
            <a:lumMod val="40000"/>
            <a:lumOff val="60000"/>
          </a:srgbClr>
        </a:solidFill>
      </dsp:spPr>
      <dsp:style>
        <a:lnRef idx="1">
          <a:srgbClr val="4BACC6"/>
        </a:lnRef>
        <a:fillRef idx="2">
          <a:srgbClr val="4BACC6"/>
        </a:fillRef>
        <a:effectRef idx="1">
          <a:srgbClr val="4BACC6"/>
        </a:effectRef>
        <a:fontRef idx="minor">
          <a:sysClr val="windowText" lastClr="000000"/>
        </a:fontRef>
      </dsp:style>
      <dsp:txXfrm>
        <a:off x="0" y="1576122"/>
        <a:ext cx="1317468" cy="1317468"/>
      </dsp:txXfrm>
    </dsp:sp>
    <dsp:sp modelId="{AAE0B215-6795-47D5-859E-6983AA99D7E4}">
      <dsp:nvSpPr>
        <dsp:cNvPr id="3" name="Rectangles 2" hidden="1"/>
        <dsp:cNvSpPr/>
      </dsp:nvSpPr>
      <dsp:spPr bwMode="white">
        <a:xfrm>
          <a:off x="98539" y="73585"/>
          <a:ext cx="36000" cy="36000"/>
        </a:xfrm>
        <a:prstGeom prst="rect">
          <a:avLst/>
        </a:prstGeom>
      </dsp:spPr>
      <dsp:style>
        <a:lnRef idx="2">
          <a:sysClr val="window" lastClr="FFFFFF"/>
        </a:lnRef>
        <a:fillRef idx="1">
          <a:srgbClr val="4F81BD"/>
        </a:fillRef>
        <a:effectRef idx="0">
          <a:scrgbClr r="0" g="0" b="0"/>
        </a:effectRef>
        <a:fontRef idx="minor">
          <a:sysClr val="window" lastClr="FFFFFF"/>
        </a:fontRef>
      </dsp:style>
      <dsp:txXfrm>
        <a:off x="98539" y="73585"/>
        <a:ext cx="36000" cy="36000"/>
      </dsp:txXfrm>
    </dsp:sp>
    <dsp:sp modelId="{29A78CE8-125E-4094-A266-26AED8F1B266}">
      <dsp:nvSpPr>
        <dsp:cNvPr id="5" name="Rectangles 4" hidden="1"/>
        <dsp:cNvSpPr/>
      </dsp:nvSpPr>
      <dsp:spPr bwMode="white">
        <a:xfrm>
          <a:off x="824693" y="1826676"/>
          <a:ext cx="36000" cy="36000"/>
        </a:xfrm>
        <a:prstGeom prst="rect">
          <a:avLst/>
        </a:prstGeom>
      </dsp:spPr>
      <dsp:style>
        <a:lnRef idx="2">
          <a:sysClr val="window" lastClr="FFFFFF"/>
        </a:lnRef>
        <a:fillRef idx="1">
          <a:srgbClr val="4F81BD"/>
        </a:fillRef>
        <a:effectRef idx="0">
          <a:scrgbClr r="0" g="0" b="0"/>
        </a:effectRef>
        <a:fontRef idx="minor">
          <a:sysClr val="window" lastClr="FFFFFF"/>
        </a:fontRef>
      </dsp:style>
      <dsp:txXfrm>
        <a:off x="824693" y="1826676"/>
        <a:ext cx="36000" cy="36000"/>
      </dsp:txXfrm>
    </dsp:sp>
    <dsp:sp modelId="{C4C2AAAA-2C31-4CA6-80B1-445E20F1FD65}">
      <dsp:nvSpPr>
        <dsp:cNvPr id="6" name="Rectangles 5" hidden="1"/>
        <dsp:cNvSpPr/>
      </dsp:nvSpPr>
      <dsp:spPr bwMode="white">
        <a:xfrm>
          <a:off x="98539" y="3579767"/>
          <a:ext cx="36000" cy="36000"/>
        </a:xfrm>
        <a:prstGeom prst="rect">
          <a:avLst/>
        </a:prstGeom>
      </dsp:spPr>
      <dsp:style>
        <a:lnRef idx="2">
          <a:sysClr val="window" lastClr="FFFFFF"/>
        </a:lnRef>
        <a:fillRef idx="1">
          <a:srgbClr val="4F81BD"/>
        </a:fillRef>
        <a:effectRef idx="0">
          <a:scrgbClr r="0" g="0" b="0"/>
        </a:effectRef>
        <a:fontRef idx="minor">
          <a:sysClr val="window" lastClr="FFFFFF"/>
        </a:fontRef>
      </dsp:style>
      <dsp:txXfrm>
        <a:off x="98539" y="3579767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" lastClr="FFFFFF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ysClr val="windowText" lastClr="000000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  <a:endParaRPr lang="vi-VN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32AC49-23A7-4911-86E0-B3CCE79E2ACB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noProof="0" smtClean="0"/>
              <a:t>Click to edit Master text styles</a:t>
            </a:r>
            <a:endParaRPr lang="vi-VN" noProof="0" smtClean="0"/>
          </a:p>
          <a:p>
            <a:pPr lvl="1"/>
            <a:r>
              <a:rPr lang="vi-VN" noProof="0" smtClean="0"/>
              <a:t>Second level</a:t>
            </a:r>
            <a:endParaRPr lang="vi-VN" noProof="0" smtClean="0"/>
          </a:p>
          <a:p>
            <a:pPr lvl="2"/>
            <a:r>
              <a:rPr lang="vi-VN" noProof="0" smtClean="0"/>
              <a:t>Third level</a:t>
            </a:r>
            <a:endParaRPr lang="vi-VN" noProof="0" smtClean="0"/>
          </a:p>
          <a:p>
            <a:pPr lvl="3"/>
            <a:r>
              <a:rPr lang="vi-VN" noProof="0" smtClean="0"/>
              <a:t>Fourth level</a:t>
            </a:r>
            <a:endParaRPr lang="vi-VN" noProof="0" smtClean="0"/>
          </a:p>
          <a:p>
            <a:pPr lvl="4"/>
            <a:r>
              <a:rPr lang="vi-VN" noProof="0" smtClean="0"/>
              <a:t>Fifth level</a:t>
            </a:r>
            <a:endParaRPr lang="vi-VN" noProof="0" smtClean="0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  <a:endParaRPr lang="vi-VN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67DFEF-97D6-4288-8936-53308A9B42D2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sz="1200">
                <a:latin typeface="Calibri" panose="020F0502020204030204" pitchFamily="34" charset="0"/>
              </a:rPr>
            </a:fld>
            <a:endParaRPr 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FE9A-E830-4C2B-827C-A87C94CF397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FE9A-E830-4C2B-827C-A87C94CF397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FE9A-E830-4C2B-827C-A87C94CF397E}" type="slidenum">
              <a:rPr lang="en-US" altLang="en-US" smtClean="0"/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  <a:endParaRPr lang="en-US" sz="12200" dirty="0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FE9A-E830-4C2B-827C-A87C94CF397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FE9A-E830-4C2B-827C-A87C94CF397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FE9A-E830-4C2B-827C-A87C94CF397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C2825-E995-419F-9CDE-E3184CC3C18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CFA42-20E1-4ABE-985F-EEEDBA8BC88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C59C9-47F1-4459-A616-B715FB01CD4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4D1A3-C792-4115-93F3-BDA6486E09C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E2D8D-9CDB-44DC-AB06-FAFAA1F0A1C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40383-CF23-4107-A3CB-4B76ACBAF35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9BCCB-E2FC-4821-A4E3-E07237C6C26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09004-192B-4861-AEA5-FC142FF5416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AF8FB-25C2-497C-896E-7A906521FF2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C2DCF-236C-4045-AD40-54951003617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B1FE9A-E830-4C2B-827C-A87C94CF397E}" type="slidenum">
              <a:rPr lang="en-US" altLang="en-US" smtClean="0"/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4513" y="1143000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575" y="4670425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0312" y="1921933"/>
            <a:ext cx="4199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</a:t>
            </a:r>
            <a:endParaRPr lang="en-US" sz="5400" b="1" dirty="0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5229" y="2967038"/>
            <a:ext cx="19335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5400" b="1" dirty="0" smtClean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06880" y="4164330"/>
            <a:ext cx="6010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i="1">
                <a:solidFill>
                  <a:srgbClr val="FF0000"/>
                </a:solidFill>
              </a:rPr>
              <a:t>Giáo viên: Thạch Như Nguyện</a:t>
            </a:r>
            <a:endParaRPr lang="en-US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CD68"/>
            </a:gs>
            <a:gs pos="100000">
              <a:srgbClr val="0B6E38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0" y="2590800"/>
            <a:ext cx="8915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 các bước thực hiện sau theo thứ tự các bước sao chép m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từ m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sẵn                    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7924800" cy="460375"/>
          </a:xfrm>
          <a:prstGeom prst="rect">
            <a:avLst/>
          </a:prstGeom>
          <a:noFill/>
        </p:spPr>
        <p:txBody>
          <a:bodyPr>
            <a:spAutoFit/>
          </a:bodyPr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Xác định các công cụ được dùng để sao chép m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u:</a:t>
            </a:r>
            <a:endParaRPr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724400" y="1127760"/>
            <a:ext cx="1219200" cy="685800"/>
            <a:chOff x="4572000" y="1828800"/>
            <a:chExt cx="1557338" cy="620713"/>
          </a:xfrm>
        </p:grpSpPr>
        <p:pic>
          <p:nvPicPr>
            <p:cNvPr id="16412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10200" y="1828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3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828801"/>
              <a:ext cx="829115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1"/>
          <p:cNvGrpSpPr/>
          <p:nvPr/>
        </p:nvGrpSpPr>
        <p:grpSpPr>
          <a:xfrm>
            <a:off x="2489835" y="1127760"/>
            <a:ext cx="1371600" cy="685800"/>
            <a:chOff x="2438400" y="1828800"/>
            <a:chExt cx="1066800" cy="546100"/>
          </a:xfrm>
        </p:grpSpPr>
        <p:pic>
          <p:nvPicPr>
            <p:cNvPr id="16410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0851" y="1828801"/>
              <a:ext cx="514349" cy="533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1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82880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4"/>
          <p:cNvGrpSpPr/>
          <p:nvPr/>
        </p:nvGrpSpPr>
        <p:grpSpPr>
          <a:xfrm>
            <a:off x="651510" y="990600"/>
            <a:ext cx="1295400" cy="762000"/>
            <a:chOff x="3874118" y="3295650"/>
            <a:chExt cx="1126507" cy="593745"/>
          </a:xfrm>
        </p:grpSpPr>
        <p:pic>
          <p:nvPicPr>
            <p:cNvPr id="1640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888" y="329565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9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74118" y="3352800"/>
              <a:ext cx="621682" cy="53659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Group 17"/>
          <p:cNvGrpSpPr/>
          <p:nvPr/>
        </p:nvGrpSpPr>
        <p:grpSpPr>
          <a:xfrm>
            <a:off x="6629400" y="1143000"/>
            <a:ext cx="1219200" cy="573088"/>
            <a:chOff x="7696200" y="1978424"/>
            <a:chExt cx="1219200" cy="573635"/>
          </a:xfrm>
        </p:grpSpPr>
        <p:pic>
          <p:nvPicPr>
            <p:cNvPr id="1640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978424"/>
              <a:ext cx="595312" cy="573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5800" y="1981200"/>
              <a:ext cx="609600" cy="5683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143000" y="1992313"/>
            <a:ext cx="381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Calibri" panose="020F0502020204030204" pitchFamily="34" charset="0"/>
              </a:rPr>
              <a:t>1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Calibri" panose="020F0502020204030204" pitchFamily="34" charset="0"/>
              </a:rPr>
              <a:t>2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Calibri" panose="020F0502020204030204" pitchFamily="34" charset="0"/>
              </a:rPr>
              <a:t>3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6395" name="TextBox 21"/>
          <p:cNvSpPr txBox="1"/>
          <p:nvPr/>
        </p:nvSpPr>
        <p:spPr>
          <a:xfrm>
            <a:off x="70104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Calibri" panose="020F0502020204030204" pitchFamily="34" charset="0"/>
              </a:rPr>
              <a:t>4</a:t>
            </a:r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8" name="Group 36"/>
          <p:cNvGrpSpPr/>
          <p:nvPr/>
        </p:nvGrpSpPr>
        <p:grpSpPr>
          <a:xfrm>
            <a:off x="304800" y="4491038"/>
            <a:ext cx="5672138" cy="690562"/>
            <a:chOff x="304800" y="4495800"/>
            <a:chExt cx="5672138" cy="690265"/>
          </a:xfrm>
        </p:grpSpPr>
        <p:sp>
          <p:nvSpPr>
            <p:cNvPr id="16404" name="Rectangle 22"/>
            <p:cNvSpPr/>
            <p:nvPr/>
          </p:nvSpPr>
          <p:spPr>
            <a:xfrm>
              <a:off x="304800" y="4724400"/>
              <a:ext cx="49143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400" u="sng" dirty="0">
                  <a:solidFill>
                    <a:srgbClr val="0066FF"/>
                  </a:solidFill>
                  <a:latin typeface=".VnArial" panose="020B7200000000000000" pitchFamily="34" charset="0"/>
                </a:rPr>
                <a:t>2</a:t>
              </a:r>
              <a:r>
                <a:rPr sz="2400" dirty="0">
                  <a:solidFill>
                    <a:srgbClr val="0066FF"/>
                  </a:solidFill>
                  <a:latin typeface=".VnArial" panose="020B7200000000000000" pitchFamily="34" charset="0"/>
                </a:rPr>
                <a:t>:</a:t>
              </a:r>
              <a:r>
                <a:rPr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lấy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</a:t>
              </a:r>
              <a:r>
                <a:rPr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color picker</a:t>
              </a:r>
              <a:endParaRPr sz="2400" dirty="0">
                <a:latin typeface="Calibri" panose="020F0502020204030204" pitchFamily="34" charset="0"/>
              </a:endParaRPr>
            </a:p>
          </p:txBody>
        </p:sp>
        <p:pic>
          <p:nvPicPr>
            <p:cNvPr id="16405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57800" y="4495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Group 37"/>
          <p:cNvGrpSpPr/>
          <p:nvPr/>
        </p:nvGrpSpPr>
        <p:grpSpPr>
          <a:xfrm>
            <a:off x="304800" y="3729038"/>
            <a:ext cx="8610600" cy="800100"/>
            <a:chOff x="304800" y="3733800"/>
            <a:chExt cx="8610600" cy="800100"/>
          </a:xfrm>
        </p:grpSpPr>
        <p:sp>
          <p:nvSpPr>
            <p:cNvPr id="16402" name="Rectangle 83"/>
            <p:cNvSpPr/>
            <p:nvPr/>
          </p:nvSpPr>
          <p:spPr>
            <a:xfrm>
              <a:off x="304800" y="3886200"/>
              <a:ext cx="8610600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sz="2400" u="sng" dirty="0">
                  <a:solidFill>
                    <a:srgbClr val="0066FF"/>
                  </a:solidFill>
                  <a:latin typeface=".VnArial" panose="020B7200000000000000" pitchFamily="34" charset="0"/>
                </a:rPr>
                <a:t>1</a:t>
              </a:r>
              <a:r>
                <a:rPr sz="2400" dirty="0">
                  <a:solidFill>
                    <a:srgbClr val="0066FF"/>
                  </a:solidFill>
                  <a:latin typeface=".VnArial" panose="020B7200000000000000" pitchFamily="34" charset="0"/>
                </a:rPr>
                <a:t>: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tô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          , di chuyển chuột đến vị trí cần tô, nháy chuột.`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6403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3733800"/>
              <a:ext cx="725488" cy="533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Rectangle 27"/>
          <p:cNvSpPr/>
          <p:nvPr/>
        </p:nvSpPr>
        <p:spPr>
          <a:xfrm>
            <a:off x="304800" y="5481638"/>
            <a:ext cx="8839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u="sng" dirty="0">
                <a:solidFill>
                  <a:srgbClr val="0066FF"/>
                </a:solidFill>
                <a:latin typeface=".VnArial" panose="020B7200000000000000" pitchFamily="34" charset="0"/>
              </a:rPr>
              <a:t>3</a:t>
            </a:r>
            <a:r>
              <a:rPr sz="2400" dirty="0">
                <a:solidFill>
                  <a:srgbClr val="0066FF"/>
                </a:solidFill>
                <a:latin typeface=".VnArial" panose="020B7200000000000000" pitchFamily="34" charset="0"/>
              </a:rPr>
              <a:t>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2438400"/>
            <a:ext cx="541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p Arrow 39"/>
          <p:cNvSpPr/>
          <p:nvPr/>
        </p:nvSpPr>
        <p:spPr>
          <a:xfrm>
            <a:off x="8915400" y="6553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600" y="6096000"/>
            <a:ext cx="3886200" cy="584200"/>
          </a:xfrm>
          <a:prstGeom prst="rect">
            <a:avLst/>
          </a:prstGeom>
          <a:noFill/>
        </p:spPr>
        <p:txBody>
          <a:bodyPr>
            <a:spAutoFit/>
          </a:bodyPr>
          <a:p>
            <a:r>
              <a:rPr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Kết quả: 2,3,1</a:t>
            </a:r>
            <a:endParaRPr sz="32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584E-6 L -0.00173 -0.127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031E-6 L 3.33333E-6 -0.110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3543E-7 L -3.33333E-6 0.23312 " pathEditMode="relative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1" grpId="0"/>
      <p:bldP spid="21" grpId="1"/>
      <p:bldP spid="28" grpId="0"/>
      <p:bldP spid="28" grpId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1000" y="1066800"/>
            <a:ext cx="815340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em hiệu quả của việc sao chép màu là gì?</a:t>
            </a:r>
            <a:endParaRPr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Box 3"/>
          <p:cNvSpPr txBox="1"/>
          <p:nvPr/>
        </p:nvSpPr>
        <p:spPr>
          <a:xfrm>
            <a:off x="1219200" y="2590800"/>
            <a:ext cx="60998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thêm 1 cách tô màu hình vẽ 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Nếu dùng màu sao chép từ hình mẫu để tô màu thì sẽ nhanh hơn và giống màu mẫu hơn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8"/>
          <p:cNvSpPr/>
          <p:nvPr/>
        </p:nvSpPr>
        <p:spPr>
          <a:xfrm>
            <a:off x="152400" y="8382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Plaque 7"/>
          <p:cNvSpPr>
            <a:spLocks noChangeArrowheads="1"/>
          </p:cNvSpPr>
          <p:nvPr/>
        </p:nvSpPr>
        <p:spPr bwMode="auto">
          <a:xfrm>
            <a:off x="228600" y="2438400"/>
            <a:ext cx="8534400" cy="2209800"/>
          </a:xfrm>
          <a:prstGeom prst="plaque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nh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xem lại nội dung 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</a:t>
            </a:r>
            <a:endParaRPr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Xem trước nội dung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5: Thực 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tổng hợp. </a:t>
            </a:r>
            <a:endParaRPr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2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Slide Number Placeholder 9"/>
          <p:cNvSpPr txBox="1">
            <a:spLocks noGrp="1"/>
          </p:cNvSpPr>
          <p:nvPr/>
        </p:nvSpPr>
        <p:spPr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en-US" sz="1000">
                <a:latin typeface="Franklin Gothic Book" panose="020B0503020102020204" pitchFamily="34" charset="0"/>
              </a:rPr>
            </a:fld>
            <a:endParaRPr lang="en-US" sz="1000">
              <a:latin typeface="Franklin Gothic Book" panose="020B0503020102020204" pitchFamily="34" charset="0"/>
            </a:endParaRPr>
          </a:p>
        </p:txBody>
      </p:sp>
      <p:pic>
        <p:nvPicPr>
          <p:cNvPr id="16389" name="Picture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38200"/>
            <a:ext cx="1143000" cy="60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3490"/>
            <a:ext cx="7886700" cy="9941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09" y="2031248"/>
            <a:ext cx="8427203" cy="396950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87119" y="3025420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7119" y="3600450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7118" y="3123877"/>
            <a:ext cx="1580828" cy="1051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05932" y="5332386"/>
            <a:ext cx="499820" cy="499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" name="Diagram 3"/>
          <p:cNvGraphicFramePr/>
          <p:nvPr/>
        </p:nvGraphicFramePr>
        <p:xfrm>
          <a:off x="-76200" y="1904999"/>
          <a:ext cx="9220200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147" name="Text Box 11"/>
          <p:cNvSpPr txBox="1"/>
          <p:nvPr/>
        </p:nvSpPr>
        <p:spPr>
          <a:xfrm>
            <a:off x="2362200" y="228600"/>
            <a:ext cx="3505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Tin học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11"/>
          <p:cNvSpPr txBox="1"/>
          <p:nvPr/>
        </p:nvSpPr>
        <p:spPr>
          <a:xfrm>
            <a:off x="1371600" y="821690"/>
            <a:ext cx="5943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solidFill>
                  <a:srgbClr val="FF0000"/>
                </a:solidFill>
                <a:sym typeface="+mn-ea"/>
              </a:rPr>
              <a:t>BÀI 4: SAO CHÉP MÀU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0" y="2646363"/>
            <a:ext cx="7508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218" y="3810000"/>
            <a:ext cx="571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26" descr="White marble"/>
          <p:cNvSpPr txBox="1"/>
          <p:nvPr/>
        </p:nvSpPr>
        <p:spPr>
          <a:xfrm>
            <a:off x="1752600" y="1612900"/>
            <a:ext cx="510540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200" b="1" u="sng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29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23900" y="76200"/>
            <a:ext cx="80771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28600" y="1019314"/>
            <a:ext cx="617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543189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i="1" dirty="0">
                <a:solidFill>
                  <a:srgbClr val="FBF6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dirty="0" smtClean="0">
                <a:solidFill>
                  <a:srgbClr val="FBF6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theo mẫu sau. </a:t>
            </a:r>
            <a:endParaRPr lang="en-US" dirty="0">
              <a:solidFill>
                <a:srgbClr val="FBF6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895877"/>
            <a:ext cx="3543300" cy="3479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847161"/>
            <a:ext cx="3771900" cy="357649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61913" y="2286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FBF6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  <a:endParaRPr lang="en-US" sz="2800" b="1" dirty="0">
              <a:solidFill>
                <a:srgbClr val="FBF6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622" y="738620"/>
            <a:ext cx="8704262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dirty="0">
                <a:solidFill>
                  <a:srgbClr val="FBF6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i="1" dirty="0" smtClean="0">
                <a:solidFill>
                  <a:srgbClr val="FBF6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solidFill>
                  <a:srgbClr val="FBF6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BF6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800" dirty="0">
              <a:solidFill>
                <a:srgbClr val="FBF6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819595"/>
            <a:ext cx="3048000" cy="331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95795"/>
            <a:ext cx="3390900" cy="331003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14313" y="152400"/>
            <a:ext cx="6262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FBF6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  <a:endParaRPr lang="en-US" b="1" dirty="0">
              <a:solidFill>
                <a:srgbClr val="FBF6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1306683"/>
            <a:ext cx="870426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Các 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9060" y="2285913"/>
            <a:ext cx="821339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màu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1EE0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endParaRPr lang="en-US" b="1" dirty="0" smtClean="0">
              <a:solidFill>
                <a:srgbClr val="1EE0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112" y="2048378"/>
            <a:ext cx="859984" cy="82089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0850" y="2994518"/>
            <a:ext cx="82108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115" y="4071362"/>
            <a:ext cx="8248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, di chuyển chuột đến vị trí cần tô, nháy chuột.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071438"/>
            <a:ext cx="655320" cy="5020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139537" y="-1215736"/>
            <a:ext cx="6864927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7848600" cy="677943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thực hành</a:t>
            </a:r>
            <a:b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18492" y="2249495"/>
            <a:ext cx="8489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Vẽ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bóng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rồi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tô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màu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theo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mẫu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76887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</a:t>
            </a:r>
            <a:r>
              <a:rPr lang="en-US" sz="3200" b="1" dirty="0" err="1" smtClean="0"/>
              <a:t>Vẽ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bóng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tương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dụng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chép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màu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bóng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màu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nhau</a:t>
            </a:r>
            <a:endParaRPr lang="en-US" sz="3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34405" y="3476570"/>
            <a:ext cx="685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2"/>
          <p:cNvSpPr txBox="1"/>
          <p:nvPr/>
        </p:nvSpPr>
        <p:spPr>
          <a:xfrm>
            <a:off x="609600" y="0"/>
            <a:ext cx="7162800" cy="58356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“ Ai nhanh ai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đúng”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045" y="1600200"/>
            <a:ext cx="5253355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3"/>
          <p:cNvSpPr txBox="1"/>
          <p:nvPr/>
        </p:nvSpPr>
        <p:spPr>
          <a:xfrm>
            <a:off x="2362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Calibri" panose="020F0502020204030204" pitchFamily="34" charset="0"/>
              </a:rPr>
              <a:t>a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15365" name="TextBox 4"/>
          <p:cNvSpPr txBox="1"/>
          <p:nvPr/>
        </p:nvSpPr>
        <p:spPr>
          <a:xfrm>
            <a:off x="3886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Calibri" panose="020F0502020204030204" pitchFamily="34" charset="0"/>
              </a:rPr>
              <a:t>b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15366" name="TextBox 5"/>
          <p:cNvSpPr txBox="1"/>
          <p:nvPr/>
        </p:nvSpPr>
        <p:spPr>
          <a:xfrm>
            <a:off x="5334000" y="2743200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Calibri" panose="020F0502020204030204" pitchFamily="34" charset="0"/>
              </a:rPr>
              <a:t>c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15367" name="TextBox 6"/>
          <p:cNvSpPr txBox="1"/>
          <p:nvPr/>
        </p:nvSpPr>
        <p:spPr>
          <a:xfrm>
            <a:off x="2362200" y="4419600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Calibri" panose="020F0502020204030204" pitchFamily="34" charset="0"/>
              </a:rPr>
              <a:t>d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495800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Calibri" panose="020F0502020204030204" pitchFamily="34" charset="0"/>
              </a:rPr>
              <a:t>e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15369" name="TextBox 8"/>
          <p:cNvSpPr txBox="1"/>
          <p:nvPr/>
        </p:nvSpPr>
        <p:spPr>
          <a:xfrm>
            <a:off x="5410200" y="4419600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Calibri" panose="020F0502020204030204" pitchFamily="34" charset="0"/>
              </a:rPr>
              <a:t>g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838200"/>
            <a:ext cx="7467600" cy="521970"/>
          </a:xfrm>
          <a:prstGeom prst="rect">
            <a:avLst/>
          </a:prstGeom>
          <a:noFill/>
        </p:spPr>
        <p:txBody>
          <a:bodyPr>
            <a:spAutoFit/>
          </a:bodyPr>
          <a:p>
            <a:r>
              <a:rPr lang="en-US" sz="2800" b="1" dirty="0">
                <a:solidFill>
                  <a:srgbClr val="1E2EA2"/>
                </a:solidFill>
                <a:latin typeface="Calibri" panose="020F0502020204030204" pitchFamily="34" charset="0"/>
              </a:rPr>
              <a:t>Câu 1</a:t>
            </a:r>
            <a:r>
              <a:rPr sz="2800" b="1" dirty="0">
                <a:solidFill>
                  <a:srgbClr val="1E2EA2"/>
                </a:solidFill>
                <a:latin typeface="Calibri" panose="020F0502020204030204" pitchFamily="34" charset="0"/>
              </a:rPr>
              <a:t>: Chỉ ra công cụ lấy màu?</a:t>
            </a:r>
            <a:endParaRPr sz="2800" b="1" dirty="0">
              <a:solidFill>
                <a:srgbClr val="1E2EA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352800"/>
            <a:ext cx="1295400" cy="111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1427</Words>
  <Application>WPS Presentation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Arial</vt:lpstr>
      <vt:lpstr>Times New Roman</vt:lpstr>
      <vt:lpstr>Verdana</vt:lpstr>
      <vt:lpstr>Microsoft YaHei</vt:lpstr>
      <vt:lpstr>Arial Unicode MS</vt:lpstr>
      <vt:lpstr>Century Gothic</vt:lpstr>
      <vt:lpstr>Franklin Gothic Book</vt:lpstr>
      <vt:lpstr>Calibri</vt:lpstr>
      <vt:lpstr>.VnArial</vt:lpstr>
      <vt:lpstr>Ion</vt:lpstr>
      <vt:lpstr>Office Theme</vt:lpstr>
      <vt:lpstr>PowerPoint 演示文稿</vt:lpstr>
      <vt:lpstr>KIỂM TRA BÀI CŨ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B. Hoạt động thực hành 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HÀNH VI TỔ CHỨC</dc:title>
  <dc:creator>User</dc:creator>
  <cp:lastModifiedBy>Administrator</cp:lastModifiedBy>
  <cp:revision>591</cp:revision>
  <dcterms:created xsi:type="dcterms:W3CDTF">2013-11-01T06:59:00Z</dcterms:created>
  <dcterms:modified xsi:type="dcterms:W3CDTF">2022-11-13T08:54:19Z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B3BBE02FFCFA4211A7A89E2E9267A00F</vt:lpwstr>
  </property>
  <property fmtid="{D5CDD505-2E9C-101B-9397-08002B2CF9AE}" pid="3" name="KSOProductBuildVer">
    <vt:lpwstr>1033-11.2.0.11380</vt:lpwstr>
  </property>
</Properties>
</file>