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8" r:id="rId3"/>
    <p:sldId id="261" r:id="rId4"/>
    <p:sldId id="343" r:id="rId5"/>
    <p:sldId id="312" r:id="rId6"/>
    <p:sldId id="318" r:id="rId7"/>
    <p:sldId id="353" r:id="rId8"/>
    <p:sldId id="319" r:id="rId9"/>
    <p:sldId id="316" r:id="rId10"/>
    <p:sldId id="317" r:id="rId11"/>
    <p:sldId id="262" r:id="rId12"/>
    <p:sldId id="263" r:id="rId13"/>
    <p:sldId id="351" r:id="rId14"/>
    <p:sldId id="337" r:id="rId15"/>
    <p:sldId id="355" r:id="rId16"/>
    <p:sldId id="370" r:id="rId17"/>
    <p:sldId id="338" r:id="rId18"/>
    <p:sldId id="320" r:id="rId19"/>
    <p:sldId id="341" r:id="rId20"/>
    <p:sldId id="322" r:id="rId21"/>
    <p:sldId id="323" r:id="rId22"/>
    <p:sldId id="324" r:id="rId23"/>
    <p:sldId id="348" r:id="rId24"/>
    <p:sldId id="325" r:id="rId25"/>
    <p:sldId id="359" r:id="rId26"/>
    <p:sldId id="361" r:id="rId27"/>
    <p:sldId id="363" r:id="rId28"/>
    <p:sldId id="365" r:id="rId29"/>
  </p:sldIdLst>
  <p:sldSz cx="9144000" cy="5143500" type="screen16x9"/>
  <p:notesSz cx="6858000" cy="9144000"/>
  <p:embeddedFontLst>
    <p:embeddedFont>
      <p:font typeface="Livvic" panose="020B0604020202020204" charset="0"/>
      <p:regular r:id="rId31"/>
    </p:embeddedFont>
    <p:embeddedFont>
      <p:font typeface="MuktaMahee Regular" panose="020B0604020202020204" charset="0"/>
      <p:regular r:id="rId32"/>
    </p:embeddedFont>
    <p:embeddedFont>
      <p:font typeface="Barrio" panose="020B0604020202020204" charset="0"/>
      <p:regular r:id="rId33"/>
    </p:embeddedFont>
    <p:embeddedFont>
      <p:font typeface="Quicksand Medium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Brush Script MT" panose="03060802040406070304" pitchFamily="66" charset="0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591B8BF-5FCD-432D-9433-2259A0BCAA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6"/>
  </p:normalViewPr>
  <p:slideViewPr>
    <p:cSldViewPr snapToGrid="0">
      <p:cViewPr varScale="1">
        <p:scale>
          <a:sx n="89" d="100"/>
          <a:sy n="89" d="100"/>
        </p:scale>
        <p:origin x="6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0651A-F01D-5A40-A68B-EDB1B7ED5F81}" type="doc">
      <dgm:prSet loTypeId="urn:microsoft.com/office/officeart/2005/8/layout/chevron2" loCatId="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0732523A-01CD-B943-B704-8EDCA2E3A4E6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048DCF08-7BEF-7A46-BEC9-626856D0A3A5}" type="parTrans" cxnId="{A0EADBAB-5AEA-654F-B2F0-584504DF4F6C}">
      <dgm:prSet/>
      <dgm:spPr/>
      <dgm:t>
        <a:bodyPr/>
        <a:lstStyle/>
        <a:p>
          <a:endParaRPr lang="en-US"/>
        </a:p>
      </dgm:t>
    </dgm:pt>
    <dgm:pt modelId="{6994A0DF-A80E-8E42-AB74-0C345A646748}" type="sibTrans" cxnId="{A0EADBAB-5AEA-654F-B2F0-584504DF4F6C}">
      <dgm:prSet/>
      <dgm:spPr/>
      <dgm:t>
        <a:bodyPr/>
        <a:lstStyle/>
        <a:p>
          <a:endParaRPr lang="en-US"/>
        </a:p>
      </dgm:t>
    </dgm:pt>
    <dgm:pt modelId="{AC692576-2C3E-9345-B535-8512A672076B}">
      <dgm:prSet phldrT="[Text]" phldr="1"/>
      <dgm:spPr/>
      <dgm:t>
        <a:bodyPr/>
        <a:lstStyle/>
        <a:p>
          <a:endParaRPr lang="en-US" dirty="0"/>
        </a:p>
      </dgm:t>
    </dgm:pt>
    <dgm:pt modelId="{4E4A297E-5177-CC44-B842-BBB6C08BE262}" type="parTrans" cxnId="{E96C25AA-2C20-A245-8680-B1A92E5BB96F}">
      <dgm:prSet/>
      <dgm:spPr/>
      <dgm:t>
        <a:bodyPr/>
        <a:lstStyle/>
        <a:p>
          <a:endParaRPr lang="en-US"/>
        </a:p>
      </dgm:t>
    </dgm:pt>
    <dgm:pt modelId="{BBD2E040-26B9-C945-9AEC-F00E848BB646}" type="sibTrans" cxnId="{E96C25AA-2C20-A245-8680-B1A92E5BB96F}">
      <dgm:prSet/>
      <dgm:spPr/>
      <dgm:t>
        <a:bodyPr/>
        <a:lstStyle/>
        <a:p>
          <a:endParaRPr lang="en-US"/>
        </a:p>
      </dgm:t>
    </dgm:pt>
    <dgm:pt modelId="{41B6A3B0-BCAF-F747-AF85-BD92C542574A}">
      <dgm:prSet phldrT="[Text]" phldr="1"/>
      <dgm:spPr/>
      <dgm:t>
        <a:bodyPr/>
        <a:lstStyle/>
        <a:p>
          <a:endParaRPr lang="en-US"/>
        </a:p>
      </dgm:t>
    </dgm:pt>
    <dgm:pt modelId="{A1DFFCB6-FE09-AC4C-9C51-D7CAA37E9825}" type="parTrans" cxnId="{0BC5D8DF-715F-014C-AC52-86A3A270F931}">
      <dgm:prSet/>
      <dgm:spPr/>
      <dgm:t>
        <a:bodyPr/>
        <a:lstStyle/>
        <a:p>
          <a:endParaRPr lang="en-US"/>
        </a:p>
      </dgm:t>
    </dgm:pt>
    <dgm:pt modelId="{587F4AAC-F40B-2D44-B1C4-0C3663DC9D96}" type="sibTrans" cxnId="{0BC5D8DF-715F-014C-AC52-86A3A270F931}">
      <dgm:prSet/>
      <dgm:spPr/>
      <dgm:t>
        <a:bodyPr/>
        <a:lstStyle/>
        <a:p>
          <a:endParaRPr lang="en-US"/>
        </a:p>
      </dgm:t>
    </dgm:pt>
    <dgm:pt modelId="{FFAC1914-6605-5045-B82D-F8936C166CC2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2, 3, 4, 5</a:t>
          </a:r>
        </a:p>
      </dgm:t>
    </dgm:pt>
    <dgm:pt modelId="{0CBEF586-50FE-3542-8F16-0BB937A3042F}" type="parTrans" cxnId="{80D6673E-EEF2-C344-8212-ABD06B48D464}">
      <dgm:prSet/>
      <dgm:spPr/>
      <dgm:t>
        <a:bodyPr/>
        <a:lstStyle/>
        <a:p>
          <a:endParaRPr lang="en-US"/>
        </a:p>
      </dgm:t>
    </dgm:pt>
    <dgm:pt modelId="{AE30788B-383B-1642-88B0-83AF8355B25A}" type="sibTrans" cxnId="{80D6673E-EEF2-C344-8212-ABD06B48D464}">
      <dgm:prSet/>
      <dgm:spPr/>
      <dgm:t>
        <a:bodyPr/>
        <a:lstStyle/>
        <a:p>
          <a:endParaRPr lang="en-US"/>
        </a:p>
      </dgm:t>
    </dgm:pt>
    <dgm:pt modelId="{CE81A71A-6791-6148-A473-4CB16F0CDFB3}">
      <dgm:prSet phldrT="[Text]" phldr="1"/>
      <dgm:spPr/>
      <dgm:t>
        <a:bodyPr/>
        <a:lstStyle/>
        <a:p>
          <a:endParaRPr lang="en-US"/>
        </a:p>
      </dgm:t>
    </dgm:pt>
    <dgm:pt modelId="{C6FC9213-3631-424B-8946-B6442D8C8BF8}" type="parTrans" cxnId="{F21DFE08-8CC5-B34C-9680-411AE5AAFCFE}">
      <dgm:prSet/>
      <dgm:spPr/>
      <dgm:t>
        <a:bodyPr/>
        <a:lstStyle/>
        <a:p>
          <a:endParaRPr lang="en-US"/>
        </a:p>
      </dgm:t>
    </dgm:pt>
    <dgm:pt modelId="{679AD3D8-D84D-8144-A48E-B181A350618C}" type="sibTrans" cxnId="{F21DFE08-8CC5-B34C-9680-411AE5AAFCFE}">
      <dgm:prSet/>
      <dgm:spPr/>
      <dgm:t>
        <a:bodyPr/>
        <a:lstStyle/>
        <a:p>
          <a:endParaRPr lang="en-US"/>
        </a:p>
      </dgm:t>
    </dgm:pt>
    <dgm:pt modelId="{F8B1DC7E-787A-0F4B-AE50-D94EECCB734B}">
      <dgm:prSet phldrT="[Text]" phldr="1"/>
      <dgm:spPr/>
      <dgm:t>
        <a:bodyPr/>
        <a:lstStyle/>
        <a:p>
          <a:endParaRPr lang="en-US"/>
        </a:p>
      </dgm:t>
    </dgm:pt>
    <dgm:pt modelId="{3780C0EE-5A21-3346-A2E1-110AAFCD3ED8}" type="parTrans" cxnId="{37330ED0-FD6B-5641-8706-51F8255C8A6C}">
      <dgm:prSet/>
      <dgm:spPr/>
      <dgm:t>
        <a:bodyPr/>
        <a:lstStyle/>
        <a:p>
          <a:endParaRPr lang="en-US"/>
        </a:p>
      </dgm:t>
    </dgm:pt>
    <dgm:pt modelId="{D0FE57AC-0AF8-F44B-91BD-86ED1737CC4F}" type="sibTrans" cxnId="{37330ED0-FD6B-5641-8706-51F8255C8A6C}">
      <dgm:prSet/>
      <dgm:spPr/>
      <dgm:t>
        <a:bodyPr/>
        <a:lstStyle/>
        <a:p>
          <a:endParaRPr lang="en-US"/>
        </a:p>
      </dgm:t>
    </dgm:pt>
    <dgm:pt modelId="{AF405024-ACAF-9240-A297-1B4C395EDD95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</a:p>
      </dgm:t>
    </dgm:pt>
    <dgm:pt modelId="{43953378-9EA5-4A4C-BF95-7B5C9CA9E021}" type="parTrans" cxnId="{1B2E951D-8F50-B146-99A0-A53417DFAFDE}">
      <dgm:prSet/>
      <dgm:spPr/>
      <dgm:t>
        <a:bodyPr/>
        <a:lstStyle/>
        <a:p>
          <a:endParaRPr lang="en-US"/>
        </a:p>
      </dgm:t>
    </dgm:pt>
    <dgm:pt modelId="{3E538CC9-9ADA-6E45-9959-C89A4CC51D8C}" type="sibTrans" cxnId="{1B2E951D-8F50-B146-99A0-A53417DFAFDE}">
      <dgm:prSet/>
      <dgm:spPr/>
      <dgm:t>
        <a:bodyPr/>
        <a:lstStyle/>
        <a:p>
          <a:endParaRPr lang="en-US"/>
        </a:p>
      </dgm:t>
    </dgm:pt>
    <dgm:pt modelId="{0B3DB9FD-3D45-064C-9647-533072F46E56}">
      <dgm:prSet phldrT="[Text]" phldr="1"/>
      <dgm:spPr/>
      <dgm:t>
        <a:bodyPr/>
        <a:lstStyle/>
        <a:p>
          <a:endParaRPr lang="en-US"/>
        </a:p>
      </dgm:t>
    </dgm:pt>
    <dgm:pt modelId="{0EACD647-7F7F-EF44-8C9D-9D929EC3B899}" type="parTrans" cxnId="{5C95B8C7-CFB4-2341-B435-9D54970B8498}">
      <dgm:prSet/>
      <dgm:spPr/>
      <dgm:t>
        <a:bodyPr/>
        <a:lstStyle/>
        <a:p>
          <a:endParaRPr lang="en-US"/>
        </a:p>
      </dgm:t>
    </dgm:pt>
    <dgm:pt modelId="{18984FD7-F129-3444-A190-ECC2A64A660A}" type="sibTrans" cxnId="{5C95B8C7-CFB4-2341-B435-9D54970B8498}">
      <dgm:prSet/>
      <dgm:spPr/>
      <dgm:t>
        <a:bodyPr/>
        <a:lstStyle/>
        <a:p>
          <a:endParaRPr lang="en-US"/>
        </a:p>
      </dgm:t>
    </dgm:pt>
    <dgm:pt modelId="{BAA05EC3-5C7D-864B-A6E0-7B0DA3035C86}">
      <dgm:prSet phldrT="[Text]" phldr="1"/>
      <dgm:spPr/>
      <dgm:t>
        <a:bodyPr/>
        <a:lstStyle/>
        <a:p>
          <a:endParaRPr lang="en-US"/>
        </a:p>
      </dgm:t>
    </dgm:pt>
    <dgm:pt modelId="{D8314620-550E-6643-A8F3-A302F2CE086E}" type="parTrans" cxnId="{D5C948BB-B724-FC45-899D-E06D22E32133}">
      <dgm:prSet/>
      <dgm:spPr/>
      <dgm:t>
        <a:bodyPr/>
        <a:lstStyle/>
        <a:p>
          <a:endParaRPr lang="en-US"/>
        </a:p>
      </dgm:t>
    </dgm:pt>
    <dgm:pt modelId="{F64E9F22-474F-F74D-8D34-AF8222B2D8E2}" type="sibTrans" cxnId="{D5C948BB-B724-FC45-899D-E06D22E32133}">
      <dgm:prSet/>
      <dgm:spPr/>
      <dgm:t>
        <a:bodyPr/>
        <a:lstStyle/>
        <a:p>
          <a:endParaRPr lang="en-US"/>
        </a:p>
      </dgm:t>
    </dgm:pt>
    <dgm:pt modelId="{FF9C1AE6-FD51-9F4E-89B3-2FD60CFD6AF4}" type="pres">
      <dgm:prSet presAssocID="{5D80651A-F01D-5A40-A68B-EDB1B7ED5F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4DA366-215C-F545-B59A-1CE6CC698900}" type="pres">
      <dgm:prSet presAssocID="{0732523A-01CD-B943-B704-8EDCA2E3A4E6}" presName="composite" presStyleCnt="0"/>
      <dgm:spPr/>
    </dgm:pt>
    <dgm:pt modelId="{8898639C-FB73-B04E-B777-D5B0D2FD148E}" type="pres">
      <dgm:prSet presAssocID="{0732523A-01CD-B943-B704-8EDCA2E3A4E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6560A-BEDC-F045-B688-62AFD5AEE3A9}" type="pres">
      <dgm:prSet presAssocID="{0732523A-01CD-B943-B704-8EDCA2E3A4E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0CEF2-9762-5945-B39B-9282438D4A13}" type="pres">
      <dgm:prSet presAssocID="{6994A0DF-A80E-8E42-AB74-0C345A646748}" presName="sp" presStyleCnt="0"/>
      <dgm:spPr/>
    </dgm:pt>
    <dgm:pt modelId="{6CE5893D-94F5-924A-A13C-308BF76DCEC5}" type="pres">
      <dgm:prSet presAssocID="{FFAC1914-6605-5045-B82D-F8936C166CC2}" presName="composite" presStyleCnt="0"/>
      <dgm:spPr/>
    </dgm:pt>
    <dgm:pt modelId="{B5C0CF44-446B-6143-A4B9-73B8929A1422}" type="pres">
      <dgm:prSet presAssocID="{FFAC1914-6605-5045-B82D-F8936C166CC2}" presName="parentText" presStyleLbl="alignNode1" presStyleIdx="1" presStyleCnt="3" custScaleY="1542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A7A53-ABB4-754A-8143-7663FDF266F7}" type="pres">
      <dgm:prSet presAssocID="{FFAC1914-6605-5045-B82D-F8936C166CC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318B7-3A05-4248-844C-8EB53D9F3A38}" type="pres">
      <dgm:prSet presAssocID="{AE30788B-383B-1642-88B0-83AF8355B25A}" presName="sp" presStyleCnt="0"/>
      <dgm:spPr/>
    </dgm:pt>
    <dgm:pt modelId="{2C2F53D8-E27E-2A45-9BD8-5C38CC362733}" type="pres">
      <dgm:prSet presAssocID="{AF405024-ACAF-9240-A297-1B4C395EDD95}" presName="composite" presStyleCnt="0"/>
      <dgm:spPr/>
    </dgm:pt>
    <dgm:pt modelId="{5B96AB39-3F0B-C746-8724-D10B41783A1F}" type="pres">
      <dgm:prSet presAssocID="{AF405024-ACAF-9240-A297-1B4C395EDD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2144A-2E70-B74F-9696-A338DC375D5C}" type="pres">
      <dgm:prSet presAssocID="{AF405024-ACAF-9240-A297-1B4C395EDD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E951D-8F50-B146-99A0-A53417DFAFDE}" srcId="{5D80651A-F01D-5A40-A68B-EDB1B7ED5F81}" destId="{AF405024-ACAF-9240-A297-1B4C395EDD95}" srcOrd="2" destOrd="0" parTransId="{43953378-9EA5-4A4C-BF95-7B5C9CA9E021}" sibTransId="{3E538CC9-9ADA-6E45-9959-C89A4CC51D8C}"/>
    <dgm:cxn modelId="{F21DFE08-8CC5-B34C-9680-411AE5AAFCFE}" srcId="{FFAC1914-6605-5045-B82D-F8936C166CC2}" destId="{CE81A71A-6791-6148-A473-4CB16F0CDFB3}" srcOrd="0" destOrd="0" parTransId="{C6FC9213-3631-424B-8946-B6442D8C8BF8}" sibTransId="{679AD3D8-D84D-8144-A48E-B181A350618C}"/>
    <dgm:cxn modelId="{D5C948BB-B724-FC45-899D-E06D22E32133}" srcId="{AF405024-ACAF-9240-A297-1B4C395EDD95}" destId="{BAA05EC3-5C7D-864B-A6E0-7B0DA3035C86}" srcOrd="1" destOrd="0" parTransId="{D8314620-550E-6643-A8F3-A302F2CE086E}" sibTransId="{F64E9F22-474F-F74D-8D34-AF8222B2D8E2}"/>
    <dgm:cxn modelId="{6BC4A7F3-24E8-6648-B42E-85D43881E5D8}" type="presOf" srcId="{AC692576-2C3E-9345-B535-8512A672076B}" destId="{3286560A-BEDC-F045-B688-62AFD5AEE3A9}" srcOrd="0" destOrd="0" presId="urn:microsoft.com/office/officeart/2005/8/layout/chevron2"/>
    <dgm:cxn modelId="{87E729F9-A954-5A4E-B95C-E6EADE54291B}" type="presOf" srcId="{41B6A3B0-BCAF-F747-AF85-BD92C542574A}" destId="{3286560A-BEDC-F045-B688-62AFD5AEE3A9}" srcOrd="0" destOrd="1" presId="urn:microsoft.com/office/officeart/2005/8/layout/chevron2"/>
    <dgm:cxn modelId="{9158CFCA-3634-8C43-A293-81815C16360C}" type="presOf" srcId="{AF405024-ACAF-9240-A297-1B4C395EDD95}" destId="{5B96AB39-3F0B-C746-8724-D10B41783A1F}" srcOrd="0" destOrd="0" presId="urn:microsoft.com/office/officeart/2005/8/layout/chevron2"/>
    <dgm:cxn modelId="{33A2462C-57CA-D943-9A10-BA2F33A96223}" type="presOf" srcId="{5D80651A-F01D-5A40-A68B-EDB1B7ED5F81}" destId="{FF9C1AE6-FD51-9F4E-89B3-2FD60CFD6AF4}" srcOrd="0" destOrd="0" presId="urn:microsoft.com/office/officeart/2005/8/layout/chevron2"/>
    <dgm:cxn modelId="{FEF3B05F-C0FF-1F43-A782-AAF00AADBA65}" type="presOf" srcId="{F8B1DC7E-787A-0F4B-AE50-D94EECCB734B}" destId="{213A7A53-ABB4-754A-8143-7663FDF266F7}" srcOrd="0" destOrd="1" presId="urn:microsoft.com/office/officeart/2005/8/layout/chevron2"/>
    <dgm:cxn modelId="{0BC5D8DF-715F-014C-AC52-86A3A270F931}" srcId="{0732523A-01CD-B943-B704-8EDCA2E3A4E6}" destId="{41B6A3B0-BCAF-F747-AF85-BD92C542574A}" srcOrd="1" destOrd="0" parTransId="{A1DFFCB6-FE09-AC4C-9C51-D7CAA37E9825}" sibTransId="{587F4AAC-F40B-2D44-B1C4-0C3663DC9D96}"/>
    <dgm:cxn modelId="{98757C72-C0D4-BA4E-84B2-1380F2334ADC}" type="presOf" srcId="{CE81A71A-6791-6148-A473-4CB16F0CDFB3}" destId="{213A7A53-ABB4-754A-8143-7663FDF266F7}" srcOrd="0" destOrd="0" presId="urn:microsoft.com/office/officeart/2005/8/layout/chevron2"/>
    <dgm:cxn modelId="{EA28B575-7D17-BC45-BA64-F8DBFD12F1D3}" type="presOf" srcId="{0732523A-01CD-B943-B704-8EDCA2E3A4E6}" destId="{8898639C-FB73-B04E-B777-D5B0D2FD148E}" srcOrd="0" destOrd="0" presId="urn:microsoft.com/office/officeart/2005/8/layout/chevron2"/>
    <dgm:cxn modelId="{EA071CFD-75C0-C547-8C35-82D12668A29B}" type="presOf" srcId="{BAA05EC3-5C7D-864B-A6E0-7B0DA3035C86}" destId="{BBB2144A-2E70-B74F-9696-A338DC375D5C}" srcOrd="0" destOrd="1" presId="urn:microsoft.com/office/officeart/2005/8/layout/chevron2"/>
    <dgm:cxn modelId="{37330ED0-FD6B-5641-8706-51F8255C8A6C}" srcId="{FFAC1914-6605-5045-B82D-F8936C166CC2}" destId="{F8B1DC7E-787A-0F4B-AE50-D94EECCB734B}" srcOrd="1" destOrd="0" parTransId="{3780C0EE-5A21-3346-A2E1-110AAFCD3ED8}" sibTransId="{D0FE57AC-0AF8-F44B-91BD-86ED1737CC4F}"/>
    <dgm:cxn modelId="{80D6673E-EEF2-C344-8212-ABD06B48D464}" srcId="{5D80651A-F01D-5A40-A68B-EDB1B7ED5F81}" destId="{FFAC1914-6605-5045-B82D-F8936C166CC2}" srcOrd="1" destOrd="0" parTransId="{0CBEF586-50FE-3542-8F16-0BB937A3042F}" sibTransId="{AE30788B-383B-1642-88B0-83AF8355B25A}"/>
    <dgm:cxn modelId="{A0EADBAB-5AEA-654F-B2F0-584504DF4F6C}" srcId="{5D80651A-F01D-5A40-A68B-EDB1B7ED5F81}" destId="{0732523A-01CD-B943-B704-8EDCA2E3A4E6}" srcOrd="0" destOrd="0" parTransId="{048DCF08-7BEF-7A46-BEC9-626856D0A3A5}" sibTransId="{6994A0DF-A80E-8E42-AB74-0C345A646748}"/>
    <dgm:cxn modelId="{8DA1A244-032E-8D42-ABBF-90E51327C14D}" type="presOf" srcId="{FFAC1914-6605-5045-B82D-F8936C166CC2}" destId="{B5C0CF44-446B-6143-A4B9-73B8929A1422}" srcOrd="0" destOrd="0" presId="urn:microsoft.com/office/officeart/2005/8/layout/chevron2"/>
    <dgm:cxn modelId="{5C95B8C7-CFB4-2341-B435-9D54970B8498}" srcId="{AF405024-ACAF-9240-A297-1B4C395EDD95}" destId="{0B3DB9FD-3D45-064C-9647-533072F46E56}" srcOrd="0" destOrd="0" parTransId="{0EACD647-7F7F-EF44-8C9D-9D929EC3B899}" sibTransId="{18984FD7-F129-3444-A190-ECC2A64A660A}"/>
    <dgm:cxn modelId="{AA80F0F8-90F0-D94D-8CEC-D6616C2EBEE5}" type="presOf" srcId="{0B3DB9FD-3D45-064C-9647-533072F46E56}" destId="{BBB2144A-2E70-B74F-9696-A338DC375D5C}" srcOrd="0" destOrd="0" presId="urn:microsoft.com/office/officeart/2005/8/layout/chevron2"/>
    <dgm:cxn modelId="{E96C25AA-2C20-A245-8680-B1A92E5BB96F}" srcId="{0732523A-01CD-B943-B704-8EDCA2E3A4E6}" destId="{AC692576-2C3E-9345-B535-8512A672076B}" srcOrd="0" destOrd="0" parTransId="{4E4A297E-5177-CC44-B842-BBB6C08BE262}" sibTransId="{BBD2E040-26B9-C945-9AEC-F00E848BB646}"/>
    <dgm:cxn modelId="{65DA27BB-3802-5243-B3B9-F69394C4EEE4}" type="presParOf" srcId="{FF9C1AE6-FD51-9F4E-89B3-2FD60CFD6AF4}" destId="{914DA366-215C-F545-B59A-1CE6CC698900}" srcOrd="0" destOrd="0" presId="urn:microsoft.com/office/officeart/2005/8/layout/chevron2"/>
    <dgm:cxn modelId="{6599AF2F-4451-6F46-B7C1-1FD60F826A2F}" type="presParOf" srcId="{914DA366-215C-F545-B59A-1CE6CC698900}" destId="{8898639C-FB73-B04E-B777-D5B0D2FD148E}" srcOrd="0" destOrd="0" presId="urn:microsoft.com/office/officeart/2005/8/layout/chevron2"/>
    <dgm:cxn modelId="{91F0EB52-3158-3948-A0F5-19E4C1876839}" type="presParOf" srcId="{914DA366-215C-F545-B59A-1CE6CC698900}" destId="{3286560A-BEDC-F045-B688-62AFD5AEE3A9}" srcOrd="1" destOrd="0" presId="urn:microsoft.com/office/officeart/2005/8/layout/chevron2"/>
    <dgm:cxn modelId="{56CDF01A-430E-4C45-B1CD-3C13B64F985F}" type="presParOf" srcId="{FF9C1AE6-FD51-9F4E-89B3-2FD60CFD6AF4}" destId="{B6D0CEF2-9762-5945-B39B-9282438D4A13}" srcOrd="1" destOrd="0" presId="urn:microsoft.com/office/officeart/2005/8/layout/chevron2"/>
    <dgm:cxn modelId="{CA142965-A8FB-F54E-B18D-BF48C63D5C91}" type="presParOf" srcId="{FF9C1AE6-FD51-9F4E-89B3-2FD60CFD6AF4}" destId="{6CE5893D-94F5-924A-A13C-308BF76DCEC5}" srcOrd="2" destOrd="0" presId="urn:microsoft.com/office/officeart/2005/8/layout/chevron2"/>
    <dgm:cxn modelId="{5AA7A9F1-FC1E-C34D-B905-C50CCF8E15F2}" type="presParOf" srcId="{6CE5893D-94F5-924A-A13C-308BF76DCEC5}" destId="{B5C0CF44-446B-6143-A4B9-73B8929A1422}" srcOrd="0" destOrd="0" presId="urn:microsoft.com/office/officeart/2005/8/layout/chevron2"/>
    <dgm:cxn modelId="{C1C66E86-A026-9449-816B-0AAB2EAFB222}" type="presParOf" srcId="{6CE5893D-94F5-924A-A13C-308BF76DCEC5}" destId="{213A7A53-ABB4-754A-8143-7663FDF266F7}" srcOrd="1" destOrd="0" presId="urn:microsoft.com/office/officeart/2005/8/layout/chevron2"/>
    <dgm:cxn modelId="{3D2A5E2E-6B80-E14D-B4BC-053345E1E3DD}" type="presParOf" srcId="{FF9C1AE6-FD51-9F4E-89B3-2FD60CFD6AF4}" destId="{D59318B7-3A05-4248-844C-8EB53D9F3A38}" srcOrd="3" destOrd="0" presId="urn:microsoft.com/office/officeart/2005/8/layout/chevron2"/>
    <dgm:cxn modelId="{02B6D999-2D83-5748-9297-A380FB809C9C}" type="presParOf" srcId="{FF9C1AE6-FD51-9F4E-89B3-2FD60CFD6AF4}" destId="{2C2F53D8-E27E-2A45-9BD8-5C38CC362733}" srcOrd="4" destOrd="0" presId="urn:microsoft.com/office/officeart/2005/8/layout/chevron2"/>
    <dgm:cxn modelId="{FE636C43-0DC8-F74D-B9B1-E51D3C88D5A0}" type="presParOf" srcId="{2C2F53D8-E27E-2A45-9BD8-5C38CC362733}" destId="{5B96AB39-3F0B-C746-8724-D10B41783A1F}" srcOrd="0" destOrd="0" presId="urn:microsoft.com/office/officeart/2005/8/layout/chevron2"/>
    <dgm:cxn modelId="{A0D40A3F-0954-994D-9BB5-E25A78A8A398}" type="presParOf" srcId="{2C2F53D8-E27E-2A45-9BD8-5C38CC362733}" destId="{BBB2144A-2E70-B74F-9696-A338DC375D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753DF-CA7B-AC4E-B549-DC161EE88843}" type="doc">
      <dgm:prSet loTypeId="urn:microsoft.com/office/officeart/2005/8/layout/chevron2" loCatId="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3A494DB2-504C-324C-8EC3-729BC57FFC6E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62145E05-770A-F642-9E63-E2454D538F81}" type="parTrans" cxnId="{FD3581E6-084F-1D46-9CB5-3F767CC05EA5}">
      <dgm:prSet/>
      <dgm:spPr/>
      <dgm:t>
        <a:bodyPr/>
        <a:lstStyle/>
        <a:p>
          <a:endParaRPr lang="en-US"/>
        </a:p>
      </dgm:t>
    </dgm:pt>
    <dgm:pt modelId="{BA869B9D-3FD3-D342-88BC-54EE821CC8AB}" type="sibTrans" cxnId="{FD3581E6-084F-1D46-9CB5-3F767CC05EA5}">
      <dgm:prSet/>
      <dgm:spPr/>
      <dgm:t>
        <a:bodyPr/>
        <a:lstStyle/>
        <a:p>
          <a:endParaRPr lang="en-US"/>
        </a:p>
      </dgm:t>
    </dgm:pt>
    <dgm:pt modelId="{8E75CEE3-C650-FE4F-A35A-4F2EB078AE2E}">
      <dgm:prSet phldrT="[Text]" phldr="1"/>
      <dgm:spPr/>
      <dgm:t>
        <a:bodyPr/>
        <a:lstStyle/>
        <a:p>
          <a:endParaRPr lang="en-US"/>
        </a:p>
      </dgm:t>
    </dgm:pt>
    <dgm:pt modelId="{D2DE825C-53FB-9944-98C7-E8BF52B6FB74}" type="parTrans" cxnId="{CCE23D5C-1579-AF47-8CFB-AD6ED52E4830}">
      <dgm:prSet/>
      <dgm:spPr/>
      <dgm:t>
        <a:bodyPr/>
        <a:lstStyle/>
        <a:p>
          <a:endParaRPr lang="en-US"/>
        </a:p>
      </dgm:t>
    </dgm:pt>
    <dgm:pt modelId="{A5EFB09A-6490-DE4C-ADB8-BD81668816EE}" type="sibTrans" cxnId="{CCE23D5C-1579-AF47-8CFB-AD6ED52E4830}">
      <dgm:prSet/>
      <dgm:spPr/>
      <dgm:t>
        <a:bodyPr/>
        <a:lstStyle/>
        <a:p>
          <a:endParaRPr lang="en-US"/>
        </a:p>
      </dgm:t>
    </dgm:pt>
    <dgm:pt modelId="{61B5CCC7-F029-7842-BEBF-29EBB9BCB853}">
      <dgm:prSet phldrT="[Text]" phldr="1"/>
      <dgm:spPr/>
      <dgm:t>
        <a:bodyPr/>
        <a:lstStyle/>
        <a:p>
          <a:endParaRPr lang="en-US" dirty="0"/>
        </a:p>
      </dgm:t>
    </dgm:pt>
    <dgm:pt modelId="{73569AC8-92E9-3242-B490-364E8C6BF448}" type="parTrans" cxnId="{3656F26F-EDE0-FA40-BBBC-A7CD4CFAEA41}">
      <dgm:prSet/>
      <dgm:spPr/>
      <dgm:t>
        <a:bodyPr/>
        <a:lstStyle/>
        <a:p>
          <a:endParaRPr lang="en-US"/>
        </a:p>
      </dgm:t>
    </dgm:pt>
    <dgm:pt modelId="{2DF3DCC9-E160-7545-8943-A7365200146E}" type="sibTrans" cxnId="{3656F26F-EDE0-FA40-BBBC-A7CD4CFAEA41}">
      <dgm:prSet/>
      <dgm:spPr/>
      <dgm:t>
        <a:bodyPr/>
        <a:lstStyle/>
        <a:p>
          <a:endParaRPr lang="en-US"/>
        </a:p>
      </dgm:t>
    </dgm:pt>
    <dgm:pt modelId="{ACE5BEAB-D8CA-4B40-84C7-00C87E5DC1BA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endParaRPr lang="en-US" sz="2000" b="1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2, 3, 4, 5</a:t>
          </a:r>
        </a:p>
      </dgm:t>
    </dgm:pt>
    <dgm:pt modelId="{4D217978-5F08-D643-8DE8-3AF5F4365449}" type="parTrans" cxnId="{E84FCFA2-F759-3942-BD17-0C89297B6C49}">
      <dgm:prSet/>
      <dgm:spPr/>
      <dgm:t>
        <a:bodyPr/>
        <a:lstStyle/>
        <a:p>
          <a:endParaRPr lang="en-US"/>
        </a:p>
      </dgm:t>
    </dgm:pt>
    <dgm:pt modelId="{85513DB1-7F36-954B-AA05-12D4C876FEB4}" type="sibTrans" cxnId="{E84FCFA2-F759-3942-BD17-0C89297B6C49}">
      <dgm:prSet/>
      <dgm:spPr/>
      <dgm:t>
        <a:bodyPr/>
        <a:lstStyle/>
        <a:p>
          <a:endParaRPr lang="en-US"/>
        </a:p>
      </dgm:t>
    </dgm:pt>
    <dgm:pt modelId="{FD427B52-4AE5-2948-8C91-EE8B980DB0B4}">
      <dgm:prSet phldrT="[Text]" phldr="1"/>
      <dgm:spPr/>
      <dgm:t>
        <a:bodyPr/>
        <a:lstStyle/>
        <a:p>
          <a:endParaRPr lang="en-US"/>
        </a:p>
      </dgm:t>
    </dgm:pt>
    <dgm:pt modelId="{2C91B9F5-A7AB-974E-9E1A-F42BFCA22ABE}" type="parTrans" cxnId="{2231D8E6-1340-5344-8520-C6F66F363A4A}">
      <dgm:prSet/>
      <dgm:spPr/>
      <dgm:t>
        <a:bodyPr/>
        <a:lstStyle/>
        <a:p>
          <a:endParaRPr lang="en-US"/>
        </a:p>
      </dgm:t>
    </dgm:pt>
    <dgm:pt modelId="{38ACD771-E127-E74C-8632-10AAC6EE3DA2}" type="sibTrans" cxnId="{2231D8E6-1340-5344-8520-C6F66F363A4A}">
      <dgm:prSet/>
      <dgm:spPr/>
      <dgm:t>
        <a:bodyPr/>
        <a:lstStyle/>
        <a:p>
          <a:endParaRPr lang="en-US"/>
        </a:p>
      </dgm:t>
    </dgm:pt>
    <dgm:pt modelId="{7CAE8CA2-07BF-264C-9BD6-4EFD9FD093BA}">
      <dgm:prSet phldrT="[Text]" phldr="1"/>
      <dgm:spPr/>
      <dgm:t>
        <a:bodyPr/>
        <a:lstStyle/>
        <a:p>
          <a:endParaRPr lang="en-US"/>
        </a:p>
      </dgm:t>
    </dgm:pt>
    <dgm:pt modelId="{62FB5143-269F-D344-A839-C6CC829753BB}" type="parTrans" cxnId="{92BB20BB-69CD-0042-99DA-77233F0C474F}">
      <dgm:prSet/>
      <dgm:spPr/>
      <dgm:t>
        <a:bodyPr/>
        <a:lstStyle/>
        <a:p>
          <a:endParaRPr lang="en-US"/>
        </a:p>
      </dgm:t>
    </dgm:pt>
    <dgm:pt modelId="{58E1B919-AC19-AE41-899F-FD24615934ED}" type="sibTrans" cxnId="{92BB20BB-69CD-0042-99DA-77233F0C474F}">
      <dgm:prSet/>
      <dgm:spPr/>
      <dgm:t>
        <a:bodyPr/>
        <a:lstStyle/>
        <a:p>
          <a:endParaRPr lang="en-US"/>
        </a:p>
      </dgm:t>
    </dgm:pt>
    <dgm:pt modelId="{1A44FECF-E8CD-8F47-974D-EFC21C8CAF8D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</a:p>
      </dgm:t>
    </dgm:pt>
    <dgm:pt modelId="{370B26DA-C1EC-8640-A72F-FEA72E1DA1B4}" type="parTrans" cxnId="{EC7CBFD3-9315-684B-9A03-FA121267B983}">
      <dgm:prSet/>
      <dgm:spPr/>
      <dgm:t>
        <a:bodyPr/>
        <a:lstStyle/>
        <a:p>
          <a:endParaRPr lang="en-US"/>
        </a:p>
      </dgm:t>
    </dgm:pt>
    <dgm:pt modelId="{82B2C010-314A-F94B-913F-4AF6869A64B5}" type="sibTrans" cxnId="{EC7CBFD3-9315-684B-9A03-FA121267B983}">
      <dgm:prSet/>
      <dgm:spPr/>
      <dgm:t>
        <a:bodyPr/>
        <a:lstStyle/>
        <a:p>
          <a:endParaRPr lang="en-US"/>
        </a:p>
      </dgm:t>
    </dgm:pt>
    <dgm:pt modelId="{F7050826-834F-754B-8F40-71C0864BF63B}">
      <dgm:prSet phldrT="[Text]" phldr="1"/>
      <dgm:spPr/>
      <dgm:t>
        <a:bodyPr/>
        <a:lstStyle/>
        <a:p>
          <a:endParaRPr lang="en-US"/>
        </a:p>
      </dgm:t>
    </dgm:pt>
    <dgm:pt modelId="{3F88A250-BF06-BD45-8ED4-8055268009AB}" type="parTrans" cxnId="{4B76E47A-FB0B-294A-8F66-B681852AA69D}">
      <dgm:prSet/>
      <dgm:spPr/>
      <dgm:t>
        <a:bodyPr/>
        <a:lstStyle/>
        <a:p>
          <a:endParaRPr lang="en-US"/>
        </a:p>
      </dgm:t>
    </dgm:pt>
    <dgm:pt modelId="{5CD36101-6D98-1F49-B220-8C6911CFD0D6}" type="sibTrans" cxnId="{4B76E47A-FB0B-294A-8F66-B681852AA69D}">
      <dgm:prSet/>
      <dgm:spPr/>
      <dgm:t>
        <a:bodyPr/>
        <a:lstStyle/>
        <a:p>
          <a:endParaRPr lang="en-US"/>
        </a:p>
      </dgm:t>
    </dgm:pt>
    <dgm:pt modelId="{D064CA71-72E8-5D48-99A1-A8D30B9CC227}">
      <dgm:prSet phldrT="[Text]" phldr="1"/>
      <dgm:spPr/>
      <dgm:t>
        <a:bodyPr/>
        <a:lstStyle/>
        <a:p>
          <a:endParaRPr lang="en-US"/>
        </a:p>
      </dgm:t>
    </dgm:pt>
    <dgm:pt modelId="{3B279E0B-29A4-8F43-8F1A-547F2EDBFEA2}" type="parTrans" cxnId="{054B9A10-13B2-8E46-B9C1-1FAC0A3104B2}">
      <dgm:prSet/>
      <dgm:spPr/>
      <dgm:t>
        <a:bodyPr/>
        <a:lstStyle/>
        <a:p>
          <a:endParaRPr lang="en-US"/>
        </a:p>
      </dgm:t>
    </dgm:pt>
    <dgm:pt modelId="{F9F9D0C3-6EA0-0E47-9D10-F81D466540FD}" type="sibTrans" cxnId="{054B9A10-13B2-8E46-B9C1-1FAC0A3104B2}">
      <dgm:prSet/>
      <dgm:spPr/>
      <dgm:t>
        <a:bodyPr/>
        <a:lstStyle/>
        <a:p>
          <a:endParaRPr lang="en-US"/>
        </a:p>
      </dgm:t>
    </dgm:pt>
    <dgm:pt modelId="{069C29CF-D0D1-AC44-854D-135EE88F55AF}" type="pres">
      <dgm:prSet presAssocID="{4C8753DF-CA7B-AC4E-B549-DC161EE888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89A70-FEE1-BF48-BF1F-B50631B8C0D0}" type="pres">
      <dgm:prSet presAssocID="{3A494DB2-504C-324C-8EC3-729BC57FFC6E}" presName="composite" presStyleCnt="0"/>
      <dgm:spPr/>
    </dgm:pt>
    <dgm:pt modelId="{5D8331EE-40D9-3B47-8786-0D455021BE01}" type="pres">
      <dgm:prSet presAssocID="{3A494DB2-504C-324C-8EC3-729BC57FFC6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556F8-E853-C24E-A3B5-30AE92FD6C76}" type="pres">
      <dgm:prSet presAssocID="{3A494DB2-504C-324C-8EC3-729BC57FFC6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C7C50-4D64-324B-A149-761FAC3AC913}" type="pres">
      <dgm:prSet presAssocID="{BA869B9D-3FD3-D342-88BC-54EE821CC8AB}" presName="sp" presStyleCnt="0"/>
      <dgm:spPr/>
    </dgm:pt>
    <dgm:pt modelId="{F5B4C79B-C63E-EA48-BD4F-9B53F0A1270C}" type="pres">
      <dgm:prSet presAssocID="{ACE5BEAB-D8CA-4B40-84C7-00C87E5DC1BA}" presName="composite" presStyleCnt="0"/>
      <dgm:spPr/>
    </dgm:pt>
    <dgm:pt modelId="{F285D7F0-EADE-004A-9C70-F80A5F1454C7}" type="pres">
      <dgm:prSet presAssocID="{ACE5BEAB-D8CA-4B40-84C7-00C87E5DC1BA}" presName="parentText" presStyleLbl="alignNode1" presStyleIdx="1" presStyleCnt="3" custScaleY="1389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AB280-F0C7-B947-B2A7-1FECD8E19927}" type="pres">
      <dgm:prSet presAssocID="{ACE5BEAB-D8CA-4B40-84C7-00C87E5DC1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D6A8C-F6E5-D64C-AF7D-8BD3B39BB64E}" type="pres">
      <dgm:prSet presAssocID="{85513DB1-7F36-954B-AA05-12D4C876FEB4}" presName="sp" presStyleCnt="0"/>
      <dgm:spPr/>
    </dgm:pt>
    <dgm:pt modelId="{353332B9-28C9-DC49-AA7F-05450F5F3675}" type="pres">
      <dgm:prSet presAssocID="{1A44FECF-E8CD-8F47-974D-EFC21C8CAF8D}" presName="composite" presStyleCnt="0"/>
      <dgm:spPr/>
    </dgm:pt>
    <dgm:pt modelId="{C0DD5464-0130-004E-B966-8331889AC903}" type="pres">
      <dgm:prSet presAssocID="{1A44FECF-E8CD-8F47-974D-EFC21C8CAF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24AB5-518B-A448-AA9C-6631D26A14F6}" type="pres">
      <dgm:prSet presAssocID="{1A44FECF-E8CD-8F47-974D-EFC21C8CAF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B9A10-13B2-8E46-B9C1-1FAC0A3104B2}" srcId="{1A44FECF-E8CD-8F47-974D-EFC21C8CAF8D}" destId="{D064CA71-72E8-5D48-99A1-A8D30B9CC227}" srcOrd="1" destOrd="0" parTransId="{3B279E0B-29A4-8F43-8F1A-547F2EDBFEA2}" sibTransId="{F9F9D0C3-6EA0-0E47-9D10-F81D466540FD}"/>
    <dgm:cxn modelId="{DBBAD7BB-2C6A-9344-A641-A963AF0D8C38}" type="presOf" srcId="{61B5CCC7-F029-7842-BEBF-29EBB9BCB853}" destId="{60C556F8-E853-C24E-A3B5-30AE92FD6C76}" srcOrd="0" destOrd="1" presId="urn:microsoft.com/office/officeart/2005/8/layout/chevron2"/>
    <dgm:cxn modelId="{436DC447-F3DB-2A45-A252-B2B099659341}" type="presOf" srcId="{F7050826-834F-754B-8F40-71C0864BF63B}" destId="{44C24AB5-518B-A448-AA9C-6631D26A14F6}" srcOrd="0" destOrd="0" presId="urn:microsoft.com/office/officeart/2005/8/layout/chevron2"/>
    <dgm:cxn modelId="{1B7229E1-04B7-EB42-8C2C-4E48A0166B4E}" type="presOf" srcId="{3A494DB2-504C-324C-8EC3-729BC57FFC6E}" destId="{5D8331EE-40D9-3B47-8786-0D455021BE01}" srcOrd="0" destOrd="0" presId="urn:microsoft.com/office/officeart/2005/8/layout/chevron2"/>
    <dgm:cxn modelId="{4B76E47A-FB0B-294A-8F66-B681852AA69D}" srcId="{1A44FECF-E8CD-8F47-974D-EFC21C8CAF8D}" destId="{F7050826-834F-754B-8F40-71C0864BF63B}" srcOrd="0" destOrd="0" parTransId="{3F88A250-BF06-BD45-8ED4-8055268009AB}" sibTransId="{5CD36101-6D98-1F49-B220-8C6911CFD0D6}"/>
    <dgm:cxn modelId="{B1857A7E-7766-7542-B29B-F4F28519A2DC}" type="presOf" srcId="{4C8753DF-CA7B-AC4E-B549-DC161EE88843}" destId="{069C29CF-D0D1-AC44-854D-135EE88F55AF}" srcOrd="0" destOrd="0" presId="urn:microsoft.com/office/officeart/2005/8/layout/chevron2"/>
    <dgm:cxn modelId="{9A009D14-D43D-AE47-AA00-A67AE38150FF}" type="presOf" srcId="{7CAE8CA2-07BF-264C-9BD6-4EFD9FD093BA}" destId="{F3EAB280-F0C7-B947-B2A7-1FECD8E19927}" srcOrd="0" destOrd="1" presId="urn:microsoft.com/office/officeart/2005/8/layout/chevron2"/>
    <dgm:cxn modelId="{FD3581E6-084F-1D46-9CB5-3F767CC05EA5}" srcId="{4C8753DF-CA7B-AC4E-B549-DC161EE88843}" destId="{3A494DB2-504C-324C-8EC3-729BC57FFC6E}" srcOrd="0" destOrd="0" parTransId="{62145E05-770A-F642-9E63-E2454D538F81}" sibTransId="{BA869B9D-3FD3-D342-88BC-54EE821CC8AB}"/>
    <dgm:cxn modelId="{E84FCFA2-F759-3942-BD17-0C89297B6C49}" srcId="{4C8753DF-CA7B-AC4E-B549-DC161EE88843}" destId="{ACE5BEAB-D8CA-4B40-84C7-00C87E5DC1BA}" srcOrd="1" destOrd="0" parTransId="{4D217978-5F08-D643-8DE8-3AF5F4365449}" sibTransId="{85513DB1-7F36-954B-AA05-12D4C876FEB4}"/>
    <dgm:cxn modelId="{0D79CE80-569C-4648-BE91-F5A85ECC045C}" type="presOf" srcId="{1A44FECF-E8CD-8F47-974D-EFC21C8CAF8D}" destId="{C0DD5464-0130-004E-B966-8331889AC903}" srcOrd="0" destOrd="0" presId="urn:microsoft.com/office/officeart/2005/8/layout/chevron2"/>
    <dgm:cxn modelId="{840B40E1-6880-B245-9DE7-0FE387DBAA8D}" type="presOf" srcId="{D064CA71-72E8-5D48-99A1-A8D30B9CC227}" destId="{44C24AB5-518B-A448-AA9C-6631D26A14F6}" srcOrd="0" destOrd="1" presId="urn:microsoft.com/office/officeart/2005/8/layout/chevron2"/>
    <dgm:cxn modelId="{3656F26F-EDE0-FA40-BBBC-A7CD4CFAEA41}" srcId="{3A494DB2-504C-324C-8EC3-729BC57FFC6E}" destId="{61B5CCC7-F029-7842-BEBF-29EBB9BCB853}" srcOrd="1" destOrd="0" parTransId="{73569AC8-92E9-3242-B490-364E8C6BF448}" sibTransId="{2DF3DCC9-E160-7545-8943-A7365200146E}"/>
    <dgm:cxn modelId="{92BB20BB-69CD-0042-99DA-77233F0C474F}" srcId="{ACE5BEAB-D8CA-4B40-84C7-00C87E5DC1BA}" destId="{7CAE8CA2-07BF-264C-9BD6-4EFD9FD093BA}" srcOrd="1" destOrd="0" parTransId="{62FB5143-269F-D344-A839-C6CC829753BB}" sibTransId="{58E1B919-AC19-AE41-899F-FD24615934ED}"/>
    <dgm:cxn modelId="{4BF875E1-ECE8-BC46-BB2B-479B7FF48057}" type="presOf" srcId="{ACE5BEAB-D8CA-4B40-84C7-00C87E5DC1BA}" destId="{F285D7F0-EADE-004A-9C70-F80A5F1454C7}" srcOrd="0" destOrd="0" presId="urn:microsoft.com/office/officeart/2005/8/layout/chevron2"/>
    <dgm:cxn modelId="{CCE23D5C-1579-AF47-8CFB-AD6ED52E4830}" srcId="{3A494DB2-504C-324C-8EC3-729BC57FFC6E}" destId="{8E75CEE3-C650-FE4F-A35A-4F2EB078AE2E}" srcOrd="0" destOrd="0" parTransId="{D2DE825C-53FB-9944-98C7-E8BF52B6FB74}" sibTransId="{A5EFB09A-6490-DE4C-ADB8-BD81668816EE}"/>
    <dgm:cxn modelId="{E2BBFDBF-07B1-EF49-A594-71EBC4D3B380}" type="presOf" srcId="{FD427B52-4AE5-2948-8C91-EE8B980DB0B4}" destId="{F3EAB280-F0C7-B947-B2A7-1FECD8E19927}" srcOrd="0" destOrd="0" presId="urn:microsoft.com/office/officeart/2005/8/layout/chevron2"/>
    <dgm:cxn modelId="{2231D8E6-1340-5344-8520-C6F66F363A4A}" srcId="{ACE5BEAB-D8CA-4B40-84C7-00C87E5DC1BA}" destId="{FD427B52-4AE5-2948-8C91-EE8B980DB0B4}" srcOrd="0" destOrd="0" parTransId="{2C91B9F5-A7AB-974E-9E1A-F42BFCA22ABE}" sibTransId="{38ACD771-E127-E74C-8632-10AAC6EE3DA2}"/>
    <dgm:cxn modelId="{EC7CBFD3-9315-684B-9A03-FA121267B983}" srcId="{4C8753DF-CA7B-AC4E-B549-DC161EE88843}" destId="{1A44FECF-E8CD-8F47-974D-EFC21C8CAF8D}" srcOrd="2" destOrd="0" parTransId="{370B26DA-C1EC-8640-A72F-FEA72E1DA1B4}" sibTransId="{82B2C010-314A-F94B-913F-4AF6869A64B5}"/>
    <dgm:cxn modelId="{A740D8CE-2F7C-464D-BE1B-EF2C5867FBD8}" type="presOf" srcId="{8E75CEE3-C650-FE4F-A35A-4F2EB078AE2E}" destId="{60C556F8-E853-C24E-A3B5-30AE92FD6C76}" srcOrd="0" destOrd="0" presId="urn:microsoft.com/office/officeart/2005/8/layout/chevron2"/>
    <dgm:cxn modelId="{2302351C-B029-CB4E-835C-FCCD9A0D1060}" type="presParOf" srcId="{069C29CF-D0D1-AC44-854D-135EE88F55AF}" destId="{02589A70-FEE1-BF48-BF1F-B50631B8C0D0}" srcOrd="0" destOrd="0" presId="urn:microsoft.com/office/officeart/2005/8/layout/chevron2"/>
    <dgm:cxn modelId="{FA4B2242-AB3F-EC48-9450-13F3BDD1D1A3}" type="presParOf" srcId="{02589A70-FEE1-BF48-BF1F-B50631B8C0D0}" destId="{5D8331EE-40D9-3B47-8786-0D455021BE01}" srcOrd="0" destOrd="0" presId="urn:microsoft.com/office/officeart/2005/8/layout/chevron2"/>
    <dgm:cxn modelId="{D58A1254-D36B-F049-B808-5A55D1E78959}" type="presParOf" srcId="{02589A70-FEE1-BF48-BF1F-B50631B8C0D0}" destId="{60C556F8-E853-C24E-A3B5-30AE92FD6C76}" srcOrd="1" destOrd="0" presId="urn:microsoft.com/office/officeart/2005/8/layout/chevron2"/>
    <dgm:cxn modelId="{D841956B-3C8A-A844-BC1D-EEA5C5B0AC45}" type="presParOf" srcId="{069C29CF-D0D1-AC44-854D-135EE88F55AF}" destId="{A25C7C50-4D64-324B-A149-761FAC3AC913}" srcOrd="1" destOrd="0" presId="urn:microsoft.com/office/officeart/2005/8/layout/chevron2"/>
    <dgm:cxn modelId="{F5DBE47D-DCA1-154C-9C2C-99A9C05E36F9}" type="presParOf" srcId="{069C29CF-D0D1-AC44-854D-135EE88F55AF}" destId="{F5B4C79B-C63E-EA48-BD4F-9B53F0A1270C}" srcOrd="2" destOrd="0" presId="urn:microsoft.com/office/officeart/2005/8/layout/chevron2"/>
    <dgm:cxn modelId="{50376750-677A-5E40-AB8E-A04CEAED51A5}" type="presParOf" srcId="{F5B4C79B-C63E-EA48-BD4F-9B53F0A1270C}" destId="{F285D7F0-EADE-004A-9C70-F80A5F1454C7}" srcOrd="0" destOrd="0" presId="urn:microsoft.com/office/officeart/2005/8/layout/chevron2"/>
    <dgm:cxn modelId="{A8AFDBE4-60CC-BE41-BB1B-C165228127A8}" type="presParOf" srcId="{F5B4C79B-C63E-EA48-BD4F-9B53F0A1270C}" destId="{F3EAB280-F0C7-B947-B2A7-1FECD8E19927}" srcOrd="1" destOrd="0" presId="urn:microsoft.com/office/officeart/2005/8/layout/chevron2"/>
    <dgm:cxn modelId="{9CB23F86-2A0D-4D4C-89ED-5182A54BDA89}" type="presParOf" srcId="{069C29CF-D0D1-AC44-854D-135EE88F55AF}" destId="{6A3D6A8C-F6E5-D64C-AF7D-8BD3B39BB64E}" srcOrd="3" destOrd="0" presId="urn:microsoft.com/office/officeart/2005/8/layout/chevron2"/>
    <dgm:cxn modelId="{489BAAD0-AD6A-0740-AF75-0C718E651F39}" type="presParOf" srcId="{069C29CF-D0D1-AC44-854D-135EE88F55AF}" destId="{353332B9-28C9-DC49-AA7F-05450F5F3675}" srcOrd="4" destOrd="0" presId="urn:microsoft.com/office/officeart/2005/8/layout/chevron2"/>
    <dgm:cxn modelId="{4B89F7E8-FBF7-9A49-B165-BEF49C08D4D7}" type="presParOf" srcId="{353332B9-28C9-DC49-AA7F-05450F5F3675}" destId="{C0DD5464-0130-004E-B966-8331889AC903}" srcOrd="0" destOrd="0" presId="urn:microsoft.com/office/officeart/2005/8/layout/chevron2"/>
    <dgm:cxn modelId="{0B5BC5F6-DAE1-6244-9C29-E3BBEAADE35E}" type="presParOf" srcId="{353332B9-28C9-DC49-AA7F-05450F5F3675}" destId="{44C24AB5-518B-A448-AA9C-6631D26A14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8753DF-CA7B-AC4E-B549-DC161EE88843}" type="doc">
      <dgm:prSet loTypeId="urn:microsoft.com/office/officeart/2005/8/layout/chevron2" loCatId="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ACE5BEAB-D8CA-4B40-84C7-00C87E5DC1BA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endParaRPr lang="en-US" sz="2000" b="1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2, 3, 4, 5</a:t>
          </a:r>
        </a:p>
      </dgm:t>
    </dgm:pt>
    <dgm:pt modelId="{4D217978-5F08-D643-8DE8-3AF5F4365449}" type="parTrans" cxnId="{E84FCFA2-F759-3942-BD17-0C89297B6C49}">
      <dgm:prSet/>
      <dgm:spPr/>
      <dgm:t>
        <a:bodyPr/>
        <a:lstStyle/>
        <a:p>
          <a:endParaRPr lang="en-US"/>
        </a:p>
      </dgm:t>
    </dgm:pt>
    <dgm:pt modelId="{85513DB1-7F36-954B-AA05-12D4C876FEB4}" type="sibTrans" cxnId="{E84FCFA2-F759-3942-BD17-0C89297B6C49}">
      <dgm:prSet/>
      <dgm:spPr/>
      <dgm:t>
        <a:bodyPr/>
        <a:lstStyle/>
        <a:p>
          <a:endParaRPr lang="en-US"/>
        </a:p>
      </dgm:t>
    </dgm:pt>
    <dgm:pt modelId="{FD427B52-4AE5-2948-8C91-EE8B980DB0B4}">
      <dgm:prSet phldrT="[Text]" custT="1"/>
      <dgm:spPr/>
      <dgm:t>
        <a:bodyPr/>
        <a:lstStyle/>
        <a:p>
          <a:pPr algn="just"/>
          <a:r>
            <a:rPr lang="vi-VN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Cảm xúc nghẹn ngào, thương yêu thiết tha, trân trọng những giá trị tốt đẹp mà bà trao truyền cho cháu.</a:t>
          </a:r>
          <a:endParaRPr lang="en-U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1B9F5-A7AB-974E-9E1A-F42BFCA22ABE}" type="parTrans" cxnId="{2231D8E6-1340-5344-8520-C6F66F363A4A}">
      <dgm:prSet/>
      <dgm:spPr/>
      <dgm:t>
        <a:bodyPr/>
        <a:lstStyle/>
        <a:p>
          <a:endParaRPr lang="en-US"/>
        </a:p>
      </dgm:t>
    </dgm:pt>
    <dgm:pt modelId="{38ACD771-E127-E74C-8632-10AAC6EE3DA2}" type="sibTrans" cxnId="{2231D8E6-1340-5344-8520-C6F66F363A4A}">
      <dgm:prSet/>
      <dgm:spPr/>
      <dgm:t>
        <a:bodyPr/>
        <a:lstStyle/>
        <a:p>
          <a:endParaRPr lang="en-US"/>
        </a:p>
      </dgm:t>
    </dgm:pt>
    <dgm:pt modelId="{1A44FECF-E8CD-8F47-974D-EFC21C8CAF8D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</a:p>
      </dgm:t>
    </dgm:pt>
    <dgm:pt modelId="{370B26DA-C1EC-8640-A72F-FEA72E1DA1B4}" type="parTrans" cxnId="{EC7CBFD3-9315-684B-9A03-FA121267B983}">
      <dgm:prSet/>
      <dgm:spPr/>
      <dgm:t>
        <a:bodyPr/>
        <a:lstStyle/>
        <a:p>
          <a:endParaRPr lang="en-US"/>
        </a:p>
      </dgm:t>
    </dgm:pt>
    <dgm:pt modelId="{82B2C010-314A-F94B-913F-4AF6869A64B5}" type="sibTrans" cxnId="{EC7CBFD3-9315-684B-9A03-FA121267B983}">
      <dgm:prSet/>
      <dgm:spPr/>
      <dgm:t>
        <a:bodyPr/>
        <a:lstStyle/>
        <a:p>
          <a:endParaRPr lang="en-US"/>
        </a:p>
      </dgm:t>
    </dgm:pt>
    <dgm:pt modelId="{F7050826-834F-754B-8F40-71C0864BF63B}">
      <dgm:prSet phldrT="[Text]" custT="1"/>
      <dgm:spPr/>
      <dgm:t>
        <a:bodyPr/>
        <a:lstStyle/>
        <a:p>
          <a:pPr algn="just"/>
          <a:r>
            <a:rPr lang="vi-VN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Niềm vui với cuộc sống rộng lớn bên ngoài nhưng trong lòng là nỗi nhớ khôn nguôi về bà.</a:t>
          </a:r>
          <a:endParaRPr lang="en-U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8A250-BF06-BD45-8ED4-8055268009AB}" type="parTrans" cxnId="{4B76E47A-FB0B-294A-8F66-B681852AA69D}">
      <dgm:prSet/>
      <dgm:spPr/>
      <dgm:t>
        <a:bodyPr/>
        <a:lstStyle/>
        <a:p>
          <a:endParaRPr lang="en-US"/>
        </a:p>
      </dgm:t>
    </dgm:pt>
    <dgm:pt modelId="{5CD36101-6D98-1F49-B220-8C6911CFD0D6}" type="sibTrans" cxnId="{4B76E47A-FB0B-294A-8F66-B681852AA69D}">
      <dgm:prSet/>
      <dgm:spPr/>
      <dgm:t>
        <a:bodyPr/>
        <a:lstStyle/>
        <a:p>
          <a:endParaRPr lang="en-US"/>
        </a:p>
      </dgm:t>
    </dgm:pt>
    <dgm:pt modelId="{3A494DB2-504C-324C-8EC3-729BC57FFC6E}">
      <dgm:prSet phldrT="[Text]" custT="1"/>
      <dgm:spPr>
        <a:solidFill>
          <a:schemeClr val="accent6">
            <a:lumMod val="85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gm:t>
    </dgm:pt>
    <dgm:pt modelId="{BA869B9D-3FD3-D342-88BC-54EE821CC8AB}" type="sibTrans" cxnId="{FD3581E6-084F-1D46-9CB5-3F767CC05EA5}">
      <dgm:prSet/>
      <dgm:spPr/>
      <dgm:t>
        <a:bodyPr/>
        <a:lstStyle/>
        <a:p>
          <a:endParaRPr lang="en-US"/>
        </a:p>
      </dgm:t>
    </dgm:pt>
    <dgm:pt modelId="{62145E05-770A-F642-9E63-E2454D538F81}" type="parTrans" cxnId="{FD3581E6-084F-1D46-9CB5-3F767CC05EA5}">
      <dgm:prSet/>
      <dgm:spPr/>
      <dgm:t>
        <a:bodyPr/>
        <a:lstStyle/>
        <a:p>
          <a:endParaRPr lang="en-US"/>
        </a:p>
      </dgm:t>
    </dgm:pt>
    <dgm:pt modelId="{D307EF1D-E34A-EA49-AD07-6F2F14A8FDA3}">
      <dgm:prSet custT="1"/>
      <dgm:spPr/>
      <dgm:t>
        <a:bodyPr/>
        <a:lstStyle/>
        <a:p>
          <a:pPr algn="just"/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bếp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lửa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</a:t>
          </a:r>
          <a:endParaRPr lang="en-U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B5912-9702-0449-8027-EB1420806CFC}" type="parTrans" cxnId="{275FBBE7-9A7F-344C-968F-B5A0470414D3}">
      <dgm:prSet/>
      <dgm:spPr/>
      <dgm:t>
        <a:bodyPr/>
        <a:lstStyle/>
        <a:p>
          <a:endParaRPr lang="en-US"/>
        </a:p>
      </dgm:t>
    </dgm:pt>
    <dgm:pt modelId="{E7C74D0D-B373-FD47-96B1-9005818C168A}" type="sibTrans" cxnId="{275FBBE7-9A7F-344C-968F-B5A0470414D3}">
      <dgm:prSet/>
      <dgm:spPr/>
      <dgm:t>
        <a:bodyPr/>
        <a:lstStyle/>
        <a:p>
          <a:endParaRPr lang="en-US"/>
        </a:p>
      </dgm:t>
    </dgm:pt>
    <dgm:pt modelId="{069C29CF-D0D1-AC44-854D-135EE88F55AF}" type="pres">
      <dgm:prSet presAssocID="{4C8753DF-CA7B-AC4E-B549-DC161EE888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89A70-FEE1-BF48-BF1F-B50631B8C0D0}" type="pres">
      <dgm:prSet presAssocID="{3A494DB2-504C-324C-8EC3-729BC57FFC6E}" presName="composite" presStyleCnt="0"/>
      <dgm:spPr/>
    </dgm:pt>
    <dgm:pt modelId="{5D8331EE-40D9-3B47-8786-0D455021BE01}" type="pres">
      <dgm:prSet presAssocID="{3A494DB2-504C-324C-8EC3-729BC57FFC6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556F8-E853-C24E-A3B5-30AE92FD6C76}" type="pres">
      <dgm:prSet presAssocID="{3A494DB2-504C-324C-8EC3-729BC57FFC6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C7C50-4D64-324B-A149-761FAC3AC913}" type="pres">
      <dgm:prSet presAssocID="{BA869B9D-3FD3-D342-88BC-54EE821CC8AB}" presName="sp" presStyleCnt="0"/>
      <dgm:spPr/>
    </dgm:pt>
    <dgm:pt modelId="{F5B4C79B-C63E-EA48-BD4F-9B53F0A1270C}" type="pres">
      <dgm:prSet presAssocID="{ACE5BEAB-D8CA-4B40-84C7-00C87E5DC1BA}" presName="composite" presStyleCnt="0"/>
      <dgm:spPr/>
    </dgm:pt>
    <dgm:pt modelId="{F285D7F0-EADE-004A-9C70-F80A5F1454C7}" type="pres">
      <dgm:prSet presAssocID="{ACE5BEAB-D8CA-4B40-84C7-00C87E5DC1BA}" presName="parentText" presStyleLbl="alignNode1" presStyleIdx="1" presStyleCnt="3" custScaleY="1389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AB280-F0C7-B947-B2A7-1FECD8E19927}" type="pres">
      <dgm:prSet presAssocID="{ACE5BEAB-D8CA-4B40-84C7-00C87E5DC1BA}" presName="descendantText" presStyleLbl="alignAcc1" presStyleIdx="1" presStyleCnt="3" custScaleY="137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D6A8C-F6E5-D64C-AF7D-8BD3B39BB64E}" type="pres">
      <dgm:prSet presAssocID="{85513DB1-7F36-954B-AA05-12D4C876FEB4}" presName="sp" presStyleCnt="0"/>
      <dgm:spPr/>
    </dgm:pt>
    <dgm:pt modelId="{353332B9-28C9-DC49-AA7F-05450F5F3675}" type="pres">
      <dgm:prSet presAssocID="{1A44FECF-E8CD-8F47-974D-EFC21C8CAF8D}" presName="composite" presStyleCnt="0"/>
      <dgm:spPr/>
    </dgm:pt>
    <dgm:pt modelId="{C0DD5464-0130-004E-B966-8331889AC903}" type="pres">
      <dgm:prSet presAssocID="{1A44FECF-E8CD-8F47-974D-EFC21C8CAF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24AB5-518B-A448-AA9C-6631D26A14F6}" type="pres">
      <dgm:prSet presAssocID="{1A44FECF-E8CD-8F47-974D-EFC21C8CAF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BFDBF-07B1-EF49-A594-71EBC4D3B380}" type="presOf" srcId="{FD427B52-4AE5-2948-8C91-EE8B980DB0B4}" destId="{F3EAB280-F0C7-B947-B2A7-1FECD8E19927}" srcOrd="0" destOrd="0" presId="urn:microsoft.com/office/officeart/2005/8/layout/chevron2"/>
    <dgm:cxn modelId="{436DC447-F3DB-2A45-A252-B2B099659341}" type="presOf" srcId="{F7050826-834F-754B-8F40-71C0864BF63B}" destId="{44C24AB5-518B-A448-AA9C-6631D26A14F6}" srcOrd="0" destOrd="0" presId="urn:microsoft.com/office/officeart/2005/8/layout/chevron2"/>
    <dgm:cxn modelId="{FD3581E6-084F-1D46-9CB5-3F767CC05EA5}" srcId="{4C8753DF-CA7B-AC4E-B549-DC161EE88843}" destId="{3A494DB2-504C-324C-8EC3-729BC57FFC6E}" srcOrd="0" destOrd="0" parTransId="{62145E05-770A-F642-9E63-E2454D538F81}" sibTransId="{BA869B9D-3FD3-D342-88BC-54EE821CC8AB}"/>
    <dgm:cxn modelId="{0D79CE80-569C-4648-BE91-F5A85ECC045C}" type="presOf" srcId="{1A44FECF-E8CD-8F47-974D-EFC21C8CAF8D}" destId="{C0DD5464-0130-004E-B966-8331889AC903}" srcOrd="0" destOrd="0" presId="urn:microsoft.com/office/officeart/2005/8/layout/chevron2"/>
    <dgm:cxn modelId="{4B76E47A-FB0B-294A-8F66-B681852AA69D}" srcId="{1A44FECF-E8CD-8F47-974D-EFC21C8CAF8D}" destId="{F7050826-834F-754B-8F40-71C0864BF63B}" srcOrd="0" destOrd="0" parTransId="{3F88A250-BF06-BD45-8ED4-8055268009AB}" sibTransId="{5CD36101-6D98-1F49-B220-8C6911CFD0D6}"/>
    <dgm:cxn modelId="{275FBBE7-9A7F-344C-968F-B5A0470414D3}" srcId="{3A494DB2-504C-324C-8EC3-729BC57FFC6E}" destId="{D307EF1D-E34A-EA49-AD07-6F2F14A8FDA3}" srcOrd="0" destOrd="0" parTransId="{D53B5912-9702-0449-8027-EB1420806CFC}" sibTransId="{E7C74D0D-B373-FD47-96B1-9005818C168A}"/>
    <dgm:cxn modelId="{E84FCFA2-F759-3942-BD17-0C89297B6C49}" srcId="{4C8753DF-CA7B-AC4E-B549-DC161EE88843}" destId="{ACE5BEAB-D8CA-4B40-84C7-00C87E5DC1BA}" srcOrd="1" destOrd="0" parTransId="{4D217978-5F08-D643-8DE8-3AF5F4365449}" sibTransId="{85513DB1-7F36-954B-AA05-12D4C876FEB4}"/>
    <dgm:cxn modelId="{2231D8E6-1340-5344-8520-C6F66F363A4A}" srcId="{ACE5BEAB-D8CA-4B40-84C7-00C87E5DC1BA}" destId="{FD427B52-4AE5-2948-8C91-EE8B980DB0B4}" srcOrd="0" destOrd="0" parTransId="{2C91B9F5-A7AB-974E-9E1A-F42BFCA22ABE}" sibTransId="{38ACD771-E127-E74C-8632-10AAC6EE3DA2}"/>
    <dgm:cxn modelId="{EC7CBFD3-9315-684B-9A03-FA121267B983}" srcId="{4C8753DF-CA7B-AC4E-B549-DC161EE88843}" destId="{1A44FECF-E8CD-8F47-974D-EFC21C8CAF8D}" srcOrd="2" destOrd="0" parTransId="{370B26DA-C1EC-8640-A72F-FEA72E1DA1B4}" sibTransId="{82B2C010-314A-F94B-913F-4AF6869A64B5}"/>
    <dgm:cxn modelId="{B1857A7E-7766-7542-B29B-F4F28519A2DC}" type="presOf" srcId="{4C8753DF-CA7B-AC4E-B549-DC161EE88843}" destId="{069C29CF-D0D1-AC44-854D-135EE88F55AF}" srcOrd="0" destOrd="0" presId="urn:microsoft.com/office/officeart/2005/8/layout/chevron2"/>
    <dgm:cxn modelId="{1F62CBFF-4232-1743-92FE-6E064828B3C2}" type="presOf" srcId="{D307EF1D-E34A-EA49-AD07-6F2F14A8FDA3}" destId="{60C556F8-E853-C24E-A3B5-30AE92FD6C76}" srcOrd="0" destOrd="0" presId="urn:microsoft.com/office/officeart/2005/8/layout/chevron2"/>
    <dgm:cxn modelId="{4BF875E1-ECE8-BC46-BB2B-479B7FF48057}" type="presOf" srcId="{ACE5BEAB-D8CA-4B40-84C7-00C87E5DC1BA}" destId="{F285D7F0-EADE-004A-9C70-F80A5F1454C7}" srcOrd="0" destOrd="0" presId="urn:microsoft.com/office/officeart/2005/8/layout/chevron2"/>
    <dgm:cxn modelId="{1B7229E1-04B7-EB42-8C2C-4E48A0166B4E}" type="presOf" srcId="{3A494DB2-504C-324C-8EC3-729BC57FFC6E}" destId="{5D8331EE-40D9-3B47-8786-0D455021BE01}" srcOrd="0" destOrd="0" presId="urn:microsoft.com/office/officeart/2005/8/layout/chevron2"/>
    <dgm:cxn modelId="{2302351C-B029-CB4E-835C-FCCD9A0D1060}" type="presParOf" srcId="{069C29CF-D0D1-AC44-854D-135EE88F55AF}" destId="{02589A70-FEE1-BF48-BF1F-B50631B8C0D0}" srcOrd="0" destOrd="0" presId="urn:microsoft.com/office/officeart/2005/8/layout/chevron2"/>
    <dgm:cxn modelId="{FA4B2242-AB3F-EC48-9450-13F3BDD1D1A3}" type="presParOf" srcId="{02589A70-FEE1-BF48-BF1F-B50631B8C0D0}" destId="{5D8331EE-40D9-3B47-8786-0D455021BE01}" srcOrd="0" destOrd="0" presId="urn:microsoft.com/office/officeart/2005/8/layout/chevron2"/>
    <dgm:cxn modelId="{D58A1254-D36B-F049-B808-5A55D1E78959}" type="presParOf" srcId="{02589A70-FEE1-BF48-BF1F-B50631B8C0D0}" destId="{60C556F8-E853-C24E-A3B5-30AE92FD6C76}" srcOrd="1" destOrd="0" presId="urn:microsoft.com/office/officeart/2005/8/layout/chevron2"/>
    <dgm:cxn modelId="{D841956B-3C8A-A844-BC1D-EEA5C5B0AC45}" type="presParOf" srcId="{069C29CF-D0D1-AC44-854D-135EE88F55AF}" destId="{A25C7C50-4D64-324B-A149-761FAC3AC913}" srcOrd="1" destOrd="0" presId="urn:microsoft.com/office/officeart/2005/8/layout/chevron2"/>
    <dgm:cxn modelId="{F5DBE47D-DCA1-154C-9C2C-99A9C05E36F9}" type="presParOf" srcId="{069C29CF-D0D1-AC44-854D-135EE88F55AF}" destId="{F5B4C79B-C63E-EA48-BD4F-9B53F0A1270C}" srcOrd="2" destOrd="0" presId="urn:microsoft.com/office/officeart/2005/8/layout/chevron2"/>
    <dgm:cxn modelId="{50376750-677A-5E40-AB8E-A04CEAED51A5}" type="presParOf" srcId="{F5B4C79B-C63E-EA48-BD4F-9B53F0A1270C}" destId="{F285D7F0-EADE-004A-9C70-F80A5F1454C7}" srcOrd="0" destOrd="0" presId="urn:microsoft.com/office/officeart/2005/8/layout/chevron2"/>
    <dgm:cxn modelId="{A8AFDBE4-60CC-BE41-BB1B-C165228127A8}" type="presParOf" srcId="{F5B4C79B-C63E-EA48-BD4F-9B53F0A1270C}" destId="{F3EAB280-F0C7-B947-B2A7-1FECD8E19927}" srcOrd="1" destOrd="0" presId="urn:microsoft.com/office/officeart/2005/8/layout/chevron2"/>
    <dgm:cxn modelId="{9CB23F86-2A0D-4D4C-89ED-5182A54BDA89}" type="presParOf" srcId="{069C29CF-D0D1-AC44-854D-135EE88F55AF}" destId="{6A3D6A8C-F6E5-D64C-AF7D-8BD3B39BB64E}" srcOrd="3" destOrd="0" presId="urn:microsoft.com/office/officeart/2005/8/layout/chevron2"/>
    <dgm:cxn modelId="{489BAAD0-AD6A-0740-AF75-0C718E651F39}" type="presParOf" srcId="{069C29CF-D0D1-AC44-854D-135EE88F55AF}" destId="{353332B9-28C9-DC49-AA7F-05450F5F3675}" srcOrd="4" destOrd="0" presId="urn:microsoft.com/office/officeart/2005/8/layout/chevron2"/>
    <dgm:cxn modelId="{4B89F7E8-FBF7-9A49-B165-BEF49C08D4D7}" type="presParOf" srcId="{353332B9-28C9-DC49-AA7F-05450F5F3675}" destId="{C0DD5464-0130-004E-B966-8331889AC903}" srcOrd="0" destOrd="0" presId="urn:microsoft.com/office/officeart/2005/8/layout/chevron2"/>
    <dgm:cxn modelId="{0B5BC5F6-DAE1-6244-9C29-E3BBEAADE35E}" type="presParOf" srcId="{353332B9-28C9-DC49-AA7F-05450F5F3675}" destId="{44C24AB5-518B-A448-AA9C-6631D26A14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8639C-FB73-B04E-B777-D5B0D2FD148E}">
      <dsp:nvSpPr>
        <dsp:cNvPr id="0" name=""/>
        <dsp:cNvSpPr/>
      </dsp:nvSpPr>
      <dsp:spPr>
        <a:xfrm rot="5400000">
          <a:off x="-157523" y="159315"/>
          <a:ext cx="1050156" cy="735109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sp:txBody>
      <dsp:txXfrm rot="-5400000">
        <a:off x="1" y="369347"/>
        <a:ext cx="735109" cy="315047"/>
      </dsp:txXfrm>
    </dsp:sp>
    <dsp:sp modelId="{3286560A-BEDC-F045-B688-62AFD5AEE3A9}">
      <dsp:nvSpPr>
        <dsp:cNvPr id="0" name=""/>
        <dsp:cNvSpPr/>
      </dsp:nvSpPr>
      <dsp:spPr>
        <a:xfrm rot="5400000">
          <a:off x="789859" y="-52956"/>
          <a:ext cx="682601" cy="792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/>
        </a:p>
      </dsp:txBody>
      <dsp:txXfrm rot="-5400000">
        <a:off x="735110" y="35115"/>
        <a:ext cx="758778" cy="615957"/>
      </dsp:txXfrm>
    </dsp:sp>
    <dsp:sp modelId="{B5C0CF44-446B-6143-A4B9-73B8929A1422}">
      <dsp:nvSpPr>
        <dsp:cNvPr id="0" name=""/>
        <dsp:cNvSpPr/>
      </dsp:nvSpPr>
      <dsp:spPr>
        <a:xfrm rot="5400000">
          <a:off x="-442373" y="1287106"/>
          <a:ext cx="1619856" cy="735109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2, 3, 4, 5</a:t>
          </a:r>
        </a:p>
      </dsp:txBody>
      <dsp:txXfrm rot="-5400000">
        <a:off x="0" y="1212288"/>
        <a:ext cx="735109" cy="884747"/>
      </dsp:txXfrm>
    </dsp:sp>
    <dsp:sp modelId="{213A7A53-ABB4-754A-8143-7663FDF266F7}">
      <dsp:nvSpPr>
        <dsp:cNvPr id="0" name=""/>
        <dsp:cNvSpPr/>
      </dsp:nvSpPr>
      <dsp:spPr>
        <a:xfrm rot="5400000">
          <a:off x="1157413" y="707278"/>
          <a:ext cx="682601" cy="15272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 rot="-5400000">
        <a:off x="735109" y="1162904"/>
        <a:ext cx="1493888" cy="615957"/>
      </dsp:txXfrm>
    </dsp:sp>
    <dsp:sp modelId="{5B96AB39-3F0B-C746-8724-D10B41783A1F}">
      <dsp:nvSpPr>
        <dsp:cNvPr id="0" name=""/>
        <dsp:cNvSpPr/>
      </dsp:nvSpPr>
      <dsp:spPr>
        <a:xfrm rot="5400000">
          <a:off x="-157523" y="2414896"/>
          <a:ext cx="1050156" cy="735109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</a:p>
      </dsp:txBody>
      <dsp:txXfrm rot="-5400000">
        <a:off x="1" y="2624928"/>
        <a:ext cx="735109" cy="315047"/>
      </dsp:txXfrm>
    </dsp:sp>
    <dsp:sp modelId="{BBB2144A-2E70-B74F-9696-A338DC375D5C}">
      <dsp:nvSpPr>
        <dsp:cNvPr id="0" name=""/>
        <dsp:cNvSpPr/>
      </dsp:nvSpPr>
      <dsp:spPr>
        <a:xfrm rot="5400000">
          <a:off x="1157413" y="1835068"/>
          <a:ext cx="682601" cy="15272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/>
        </a:p>
      </dsp:txBody>
      <dsp:txXfrm rot="-5400000">
        <a:off x="735109" y="2290694"/>
        <a:ext cx="1493888" cy="615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31EE-40D9-3B47-8786-0D455021BE01}">
      <dsp:nvSpPr>
        <dsp:cNvPr id="0" name=""/>
        <dsp:cNvSpPr/>
      </dsp:nvSpPr>
      <dsp:spPr>
        <a:xfrm rot="5400000">
          <a:off x="-161753" y="163389"/>
          <a:ext cx="1078353" cy="754847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sp:txBody>
      <dsp:txXfrm rot="-5400000">
        <a:off x="1" y="379060"/>
        <a:ext cx="754847" cy="323506"/>
      </dsp:txXfrm>
    </dsp:sp>
    <dsp:sp modelId="{60C556F8-E853-C24E-A3B5-30AE92FD6C76}">
      <dsp:nvSpPr>
        <dsp:cNvPr id="0" name=""/>
        <dsp:cNvSpPr/>
      </dsp:nvSpPr>
      <dsp:spPr>
        <a:xfrm rot="5400000">
          <a:off x="1317187" y="-560703"/>
          <a:ext cx="700929" cy="1825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 rot="-5400000">
        <a:off x="754848" y="35853"/>
        <a:ext cx="1791392" cy="632495"/>
      </dsp:txXfrm>
    </dsp:sp>
    <dsp:sp modelId="{F285D7F0-EADE-004A-9C70-F80A5F1454C7}">
      <dsp:nvSpPr>
        <dsp:cNvPr id="0" name=""/>
        <dsp:cNvSpPr/>
      </dsp:nvSpPr>
      <dsp:spPr>
        <a:xfrm rot="5400000">
          <a:off x="-371800" y="1277237"/>
          <a:ext cx="1498447" cy="754847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2, 3, 4, 5</a:t>
          </a:r>
        </a:p>
      </dsp:txBody>
      <dsp:txXfrm rot="-5400000">
        <a:off x="1" y="1282861"/>
        <a:ext cx="754847" cy="743600"/>
      </dsp:txXfrm>
    </dsp:sp>
    <dsp:sp modelId="{F3EAB280-F0C7-B947-B2A7-1FECD8E19927}">
      <dsp:nvSpPr>
        <dsp:cNvPr id="0" name=""/>
        <dsp:cNvSpPr/>
      </dsp:nvSpPr>
      <dsp:spPr>
        <a:xfrm rot="5400000">
          <a:off x="1694611" y="175720"/>
          <a:ext cx="700929" cy="2580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</dsp:txBody>
      <dsp:txXfrm rot="-5400000">
        <a:off x="754848" y="1149701"/>
        <a:ext cx="2546240" cy="632495"/>
      </dsp:txXfrm>
    </dsp:sp>
    <dsp:sp modelId="{C0DD5464-0130-004E-B966-8331889AC903}">
      <dsp:nvSpPr>
        <dsp:cNvPr id="0" name=""/>
        <dsp:cNvSpPr/>
      </dsp:nvSpPr>
      <dsp:spPr>
        <a:xfrm rot="5400000">
          <a:off x="-161753" y="2391084"/>
          <a:ext cx="1078353" cy="754847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</a:p>
      </dsp:txBody>
      <dsp:txXfrm rot="-5400000">
        <a:off x="1" y="2606755"/>
        <a:ext cx="754847" cy="323506"/>
      </dsp:txXfrm>
    </dsp:sp>
    <dsp:sp modelId="{44C24AB5-518B-A448-AA9C-6631D26A14F6}">
      <dsp:nvSpPr>
        <dsp:cNvPr id="0" name=""/>
        <dsp:cNvSpPr/>
      </dsp:nvSpPr>
      <dsp:spPr>
        <a:xfrm rot="5400000">
          <a:off x="1694611" y="1289568"/>
          <a:ext cx="700929" cy="2580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/>
        </a:p>
      </dsp:txBody>
      <dsp:txXfrm rot="-5400000">
        <a:off x="754848" y="2263549"/>
        <a:ext cx="2546240" cy="632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31EE-40D9-3B47-8786-0D455021BE01}">
      <dsp:nvSpPr>
        <dsp:cNvPr id="0" name=""/>
        <dsp:cNvSpPr/>
      </dsp:nvSpPr>
      <dsp:spPr>
        <a:xfrm rot="5400000">
          <a:off x="-161753" y="163389"/>
          <a:ext cx="1078353" cy="754847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</dsp:txBody>
      <dsp:txXfrm rot="-5400000">
        <a:off x="1" y="379060"/>
        <a:ext cx="754847" cy="323506"/>
      </dsp:txXfrm>
    </dsp:sp>
    <dsp:sp modelId="{60C556F8-E853-C24E-A3B5-30AE92FD6C76}">
      <dsp:nvSpPr>
        <dsp:cNvPr id="0" name=""/>
        <dsp:cNvSpPr/>
      </dsp:nvSpPr>
      <dsp:spPr>
        <a:xfrm rot="5400000">
          <a:off x="1495170" y="-738685"/>
          <a:ext cx="700929" cy="2181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bếp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lửa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4848" y="35854"/>
        <a:ext cx="2147357" cy="632495"/>
      </dsp:txXfrm>
    </dsp:sp>
    <dsp:sp modelId="{F285D7F0-EADE-004A-9C70-F80A5F1454C7}">
      <dsp:nvSpPr>
        <dsp:cNvPr id="0" name=""/>
        <dsp:cNvSpPr/>
      </dsp:nvSpPr>
      <dsp:spPr>
        <a:xfrm rot="5400000">
          <a:off x="-371800" y="1277237"/>
          <a:ext cx="1498447" cy="754847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accent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2, 3, 4, 5</a:t>
          </a:r>
        </a:p>
      </dsp:txBody>
      <dsp:txXfrm rot="-5400000">
        <a:off x="1" y="1282861"/>
        <a:ext cx="754847" cy="743600"/>
      </dsp:txXfrm>
    </dsp:sp>
    <dsp:sp modelId="{F3EAB280-F0C7-B947-B2A7-1FECD8E19927}">
      <dsp:nvSpPr>
        <dsp:cNvPr id="0" name=""/>
        <dsp:cNvSpPr/>
      </dsp:nvSpPr>
      <dsp:spPr>
        <a:xfrm rot="5400000">
          <a:off x="1741067" y="-2262"/>
          <a:ext cx="963981" cy="2936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Cảm xúc nghẹn ngào, thương yêu thiết tha, trân trọng những giá trị tốt đẹp mà bà trao truyền cho cháu.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4847" y="1031016"/>
        <a:ext cx="2889364" cy="869865"/>
      </dsp:txXfrm>
    </dsp:sp>
    <dsp:sp modelId="{C0DD5464-0130-004E-B966-8331889AC903}">
      <dsp:nvSpPr>
        <dsp:cNvPr id="0" name=""/>
        <dsp:cNvSpPr/>
      </dsp:nvSpPr>
      <dsp:spPr>
        <a:xfrm rot="5400000">
          <a:off x="-161753" y="2391084"/>
          <a:ext cx="1078353" cy="754847"/>
        </a:xfrm>
        <a:prstGeom prst="chevron">
          <a:avLst/>
        </a:prstGeom>
        <a:solidFill>
          <a:schemeClr val="accent6">
            <a:lumMod val="8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sz="2000" b="1" kern="1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6</a:t>
          </a:r>
        </a:p>
      </dsp:txBody>
      <dsp:txXfrm rot="-5400000">
        <a:off x="1" y="2606755"/>
        <a:ext cx="754847" cy="323506"/>
      </dsp:txXfrm>
    </dsp:sp>
    <dsp:sp modelId="{44C24AB5-518B-A448-AA9C-6631D26A14F6}">
      <dsp:nvSpPr>
        <dsp:cNvPr id="0" name=""/>
        <dsp:cNvSpPr/>
      </dsp:nvSpPr>
      <dsp:spPr>
        <a:xfrm rot="5400000">
          <a:off x="1872593" y="1111585"/>
          <a:ext cx="700929" cy="2936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Niềm vui với cuộc sống rộng lớn bên ngoài nhưng trong lòng là nỗi nhớ khôn nguôi về bà.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54847" y="2263549"/>
        <a:ext cx="2902205" cy="632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108ab376871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108ab376871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g1088f7b17b9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7" name="Google Shape;2667;g1088f7b17b9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1088f7b17b9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7" name="Google Shape;2977;g1088f7b17b9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g1088f7b17b9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7" name="Google Shape;3177;g1088f7b17b9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g1088f7b17b9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7" name="Google Shape;3177;g1088f7b17b9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1088f7b17b9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1088f7b17b9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1088f7b17b9_0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7" name="Google Shape;2977;g1088f7b17b9_0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g1088f7b17b9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7" name="Google Shape;2667;g1088f7b17b9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5"/>
          <p:cNvSpPr txBox="1">
            <a:spLocks noGrp="1"/>
          </p:cNvSpPr>
          <p:nvPr>
            <p:ph type="ctrTitle"/>
          </p:nvPr>
        </p:nvSpPr>
        <p:spPr>
          <a:xfrm>
            <a:off x="1913925" y="441050"/>
            <a:ext cx="53166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ctrTitle" idx="2"/>
          </p:nvPr>
        </p:nvSpPr>
        <p:spPr>
          <a:xfrm>
            <a:off x="1713475" y="2808275"/>
            <a:ext cx="274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subTitle" idx="1"/>
          </p:nvPr>
        </p:nvSpPr>
        <p:spPr>
          <a:xfrm>
            <a:off x="1713625" y="3331675"/>
            <a:ext cx="27402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48" name="Google Shape;248;p5"/>
          <p:cNvSpPr txBox="1">
            <a:spLocks noGrp="1"/>
          </p:cNvSpPr>
          <p:nvPr>
            <p:ph type="ctrTitle" idx="3"/>
          </p:nvPr>
        </p:nvSpPr>
        <p:spPr>
          <a:xfrm>
            <a:off x="4690325" y="2808275"/>
            <a:ext cx="274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9" name="Google Shape;249;p5"/>
          <p:cNvSpPr txBox="1">
            <a:spLocks noGrp="1"/>
          </p:cNvSpPr>
          <p:nvPr>
            <p:ph type="subTitle" idx="4"/>
          </p:nvPr>
        </p:nvSpPr>
        <p:spPr>
          <a:xfrm>
            <a:off x="4690325" y="3331675"/>
            <a:ext cx="27402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250" name="Google Shape;250;p5"/>
          <p:cNvSpPr/>
          <p:nvPr/>
        </p:nvSpPr>
        <p:spPr>
          <a:xfrm flipH="1">
            <a:off x="1660147" y="10913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5"/>
          <p:cNvGrpSpPr/>
          <p:nvPr/>
        </p:nvGrpSpPr>
        <p:grpSpPr>
          <a:xfrm>
            <a:off x="81778" y="1712801"/>
            <a:ext cx="2122191" cy="2670918"/>
            <a:chOff x="269841" y="1391943"/>
            <a:chExt cx="2422039" cy="3048297"/>
          </a:xfrm>
        </p:grpSpPr>
        <p:sp>
          <p:nvSpPr>
            <p:cNvPr id="252" name="Google Shape;252;p5"/>
            <p:cNvSpPr/>
            <p:nvPr/>
          </p:nvSpPr>
          <p:spPr>
            <a:xfrm rot="-3564460">
              <a:off x="766649" y="1819363"/>
              <a:ext cx="1368071" cy="657357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3564460">
              <a:off x="330356" y="2835592"/>
              <a:ext cx="697276" cy="427654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3564460">
              <a:off x="1003190" y="2921925"/>
              <a:ext cx="555384" cy="383979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3564460">
              <a:off x="358078" y="2467992"/>
              <a:ext cx="2374955" cy="1259247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3564460">
              <a:off x="350361" y="2962365"/>
              <a:ext cx="838905" cy="665657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3564460">
              <a:off x="745471" y="3027385"/>
              <a:ext cx="758341" cy="37271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5"/>
          <p:cNvGrpSpPr/>
          <p:nvPr/>
        </p:nvGrpSpPr>
        <p:grpSpPr>
          <a:xfrm flipH="1">
            <a:off x="235602" y="216029"/>
            <a:ext cx="1814552" cy="1596692"/>
            <a:chOff x="7241378" y="516045"/>
            <a:chExt cx="1559429" cy="1372200"/>
          </a:xfrm>
        </p:grpSpPr>
        <p:sp>
          <p:nvSpPr>
            <p:cNvPr id="259" name="Google Shape;259;p5"/>
            <p:cNvSpPr/>
            <p:nvPr/>
          </p:nvSpPr>
          <p:spPr>
            <a:xfrm rot="-5943826" flipH="1">
              <a:off x="7580831" y="559270"/>
              <a:ext cx="1097719" cy="1184087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rot="-5943826" flipH="1">
              <a:off x="7446895" y="423983"/>
              <a:ext cx="535415" cy="873004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rot="-5943826" flipH="1">
              <a:off x="7913155" y="949217"/>
              <a:ext cx="333339" cy="689289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-5943826" flipH="1">
              <a:off x="8229318" y="1325205"/>
              <a:ext cx="380240" cy="64844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-5943826" flipH="1">
              <a:off x="8093903" y="1053688"/>
              <a:ext cx="665754" cy="165446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5"/>
          <p:cNvSpPr/>
          <p:nvPr/>
        </p:nvSpPr>
        <p:spPr>
          <a:xfrm rot="928272" flipH="1">
            <a:off x="615540" y="2081302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"/>
          <p:cNvSpPr/>
          <p:nvPr/>
        </p:nvSpPr>
        <p:spPr>
          <a:xfrm rot="928272" flipH="1">
            <a:off x="482544" y="189451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5"/>
          <p:cNvGrpSpPr/>
          <p:nvPr/>
        </p:nvGrpSpPr>
        <p:grpSpPr>
          <a:xfrm flipH="1">
            <a:off x="1095605" y="4614756"/>
            <a:ext cx="232321" cy="248402"/>
            <a:chOff x="10672793" y="1863579"/>
            <a:chExt cx="81129" cy="86745"/>
          </a:xfrm>
        </p:grpSpPr>
        <p:sp>
          <p:nvSpPr>
            <p:cNvPr id="267" name="Google Shape;267;p5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5"/>
          <p:cNvGrpSpPr/>
          <p:nvPr/>
        </p:nvGrpSpPr>
        <p:grpSpPr>
          <a:xfrm rot="1522379" flipH="1">
            <a:off x="414533" y="4376405"/>
            <a:ext cx="513357" cy="396025"/>
            <a:chOff x="9619232" y="635614"/>
            <a:chExt cx="172925" cy="133416"/>
          </a:xfrm>
        </p:grpSpPr>
        <p:sp>
          <p:nvSpPr>
            <p:cNvPr id="271" name="Google Shape;271;p5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5"/>
          <p:cNvSpPr/>
          <p:nvPr/>
        </p:nvSpPr>
        <p:spPr>
          <a:xfrm rot="928348" flipH="1">
            <a:off x="8071445" y="4181423"/>
            <a:ext cx="191164" cy="259120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5"/>
          <p:cNvSpPr/>
          <p:nvPr/>
        </p:nvSpPr>
        <p:spPr>
          <a:xfrm rot="-928272">
            <a:off x="8770122" y="192556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5"/>
          <p:cNvGrpSpPr/>
          <p:nvPr/>
        </p:nvGrpSpPr>
        <p:grpSpPr>
          <a:xfrm rot="-5013122">
            <a:off x="7265511" y="2627846"/>
            <a:ext cx="2106894" cy="2072047"/>
            <a:chOff x="5694199" y="3728817"/>
            <a:chExt cx="1339025" cy="1316879"/>
          </a:xfrm>
        </p:grpSpPr>
        <p:sp>
          <p:nvSpPr>
            <p:cNvPr id="277" name="Google Shape;277;p5"/>
            <p:cNvSpPr/>
            <p:nvPr/>
          </p:nvSpPr>
          <p:spPr>
            <a:xfrm rot="1623648" flipH="1">
              <a:off x="6656319" y="3961261"/>
              <a:ext cx="246940" cy="630804"/>
            </a:xfrm>
            <a:custGeom>
              <a:avLst/>
              <a:gdLst/>
              <a:ahLst/>
              <a:cxnLst/>
              <a:rect l="l" t="t" r="r" b="b"/>
              <a:pathLst>
                <a:path w="4616" h="11791" extrusionOk="0">
                  <a:moveTo>
                    <a:pt x="2017" y="0"/>
                  </a:moveTo>
                  <a:cubicBezTo>
                    <a:pt x="919" y="0"/>
                    <a:pt x="0" y="795"/>
                    <a:pt x="648" y="4145"/>
                  </a:cubicBezTo>
                  <a:cubicBezTo>
                    <a:pt x="1498" y="8528"/>
                    <a:pt x="4615" y="11790"/>
                    <a:pt x="4615" y="11790"/>
                  </a:cubicBezTo>
                  <a:cubicBezTo>
                    <a:pt x="4615" y="11790"/>
                    <a:pt x="4471" y="603"/>
                    <a:pt x="3052" y="178"/>
                  </a:cubicBezTo>
                  <a:cubicBezTo>
                    <a:pt x="2718" y="77"/>
                    <a:pt x="2359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1623648" flipH="1">
              <a:off x="6428916" y="3995634"/>
              <a:ext cx="120956" cy="690884"/>
            </a:xfrm>
            <a:custGeom>
              <a:avLst/>
              <a:gdLst/>
              <a:ahLst/>
              <a:cxnLst/>
              <a:rect l="l" t="t" r="r" b="b"/>
              <a:pathLst>
                <a:path w="2261" h="12914" extrusionOk="0">
                  <a:moveTo>
                    <a:pt x="745" y="1"/>
                  </a:moveTo>
                  <a:cubicBezTo>
                    <a:pt x="69" y="1"/>
                    <a:pt x="262" y="2262"/>
                    <a:pt x="137" y="5693"/>
                  </a:cubicBezTo>
                  <a:cubicBezTo>
                    <a:pt x="1" y="9660"/>
                    <a:pt x="1980" y="12913"/>
                    <a:pt x="1980" y="12913"/>
                  </a:cubicBezTo>
                  <a:cubicBezTo>
                    <a:pt x="1980" y="12913"/>
                    <a:pt x="2260" y="1021"/>
                    <a:pt x="1131" y="171"/>
                  </a:cubicBezTo>
                  <a:cubicBezTo>
                    <a:pt x="978" y="56"/>
                    <a:pt x="851" y="1"/>
                    <a:pt x="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 rot="1623648" flipH="1">
              <a:off x="6094214" y="4360174"/>
              <a:ext cx="172580" cy="351701"/>
            </a:xfrm>
            <a:custGeom>
              <a:avLst/>
              <a:gdLst/>
              <a:ahLst/>
              <a:cxnLst/>
              <a:rect l="l" t="t" r="r" b="b"/>
              <a:pathLst>
                <a:path w="3226" h="6574" extrusionOk="0">
                  <a:moveTo>
                    <a:pt x="1420" y="0"/>
                  </a:moveTo>
                  <a:cubicBezTo>
                    <a:pt x="1364" y="0"/>
                    <a:pt x="1306" y="16"/>
                    <a:pt x="1246" y="49"/>
                  </a:cubicBezTo>
                  <a:cubicBezTo>
                    <a:pt x="1" y="738"/>
                    <a:pt x="3082" y="6574"/>
                    <a:pt x="3221" y="6574"/>
                  </a:cubicBezTo>
                  <a:cubicBezTo>
                    <a:pt x="3224" y="6574"/>
                    <a:pt x="3226" y="6571"/>
                    <a:pt x="3226" y="6564"/>
                  </a:cubicBezTo>
                  <a:cubicBezTo>
                    <a:pt x="3226" y="6564"/>
                    <a:pt x="2585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 rot="1623648" flipH="1">
              <a:off x="6195721" y="4552487"/>
              <a:ext cx="629013" cy="248876"/>
            </a:xfrm>
            <a:custGeom>
              <a:avLst/>
              <a:gdLst/>
              <a:ahLst/>
              <a:cxnLst/>
              <a:rect l="l" t="t" r="r" b="b"/>
              <a:pathLst>
                <a:path w="11758" h="4652" extrusionOk="0">
                  <a:moveTo>
                    <a:pt x="2311" y="0"/>
                  </a:moveTo>
                  <a:cubicBezTo>
                    <a:pt x="2014" y="0"/>
                    <a:pt x="1773" y="62"/>
                    <a:pt x="1606" y="200"/>
                  </a:cubicBezTo>
                  <a:cubicBezTo>
                    <a:pt x="1" y="1542"/>
                    <a:pt x="11758" y="4651"/>
                    <a:pt x="11758" y="4651"/>
                  </a:cubicBezTo>
                  <a:cubicBezTo>
                    <a:pt x="11758" y="4651"/>
                    <a:pt x="4894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 rot="1623648" flipH="1">
              <a:off x="5893130" y="3853231"/>
              <a:ext cx="803947" cy="1068050"/>
            </a:xfrm>
            <a:custGeom>
              <a:avLst/>
              <a:gdLst/>
              <a:ahLst/>
              <a:cxnLst/>
              <a:rect l="l" t="t" r="r" b="b"/>
              <a:pathLst>
                <a:path w="15028" h="19964" extrusionOk="0">
                  <a:moveTo>
                    <a:pt x="136" y="1"/>
                  </a:moveTo>
                  <a:cubicBezTo>
                    <a:pt x="60" y="1"/>
                    <a:pt x="0" y="69"/>
                    <a:pt x="0" y="145"/>
                  </a:cubicBezTo>
                  <a:cubicBezTo>
                    <a:pt x="0" y="247"/>
                    <a:pt x="213" y="10178"/>
                    <a:pt x="6142" y="14553"/>
                  </a:cubicBezTo>
                  <a:cubicBezTo>
                    <a:pt x="12038" y="18910"/>
                    <a:pt x="14705" y="19913"/>
                    <a:pt x="14815" y="19955"/>
                  </a:cubicBezTo>
                  <a:cubicBezTo>
                    <a:pt x="14832" y="19964"/>
                    <a:pt x="14849" y="19964"/>
                    <a:pt x="14866" y="19964"/>
                  </a:cubicBezTo>
                  <a:cubicBezTo>
                    <a:pt x="14926" y="19964"/>
                    <a:pt x="14977" y="19930"/>
                    <a:pt x="15002" y="19870"/>
                  </a:cubicBezTo>
                  <a:cubicBezTo>
                    <a:pt x="15028" y="19794"/>
                    <a:pt x="14985" y="19717"/>
                    <a:pt x="14917" y="19692"/>
                  </a:cubicBezTo>
                  <a:cubicBezTo>
                    <a:pt x="14892" y="19683"/>
                    <a:pt x="12174" y="18656"/>
                    <a:pt x="6312" y="14332"/>
                  </a:cubicBezTo>
                  <a:cubicBezTo>
                    <a:pt x="493" y="10033"/>
                    <a:pt x="281" y="239"/>
                    <a:pt x="281" y="137"/>
                  </a:cubicBezTo>
                  <a:cubicBezTo>
                    <a:pt x="281" y="60"/>
                    <a:pt x="221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5"/>
          <p:cNvGrpSpPr/>
          <p:nvPr/>
        </p:nvGrpSpPr>
        <p:grpSpPr>
          <a:xfrm rot="941877">
            <a:off x="7153379" y="367118"/>
            <a:ext cx="1949283" cy="1130402"/>
            <a:chOff x="6356842" y="281432"/>
            <a:chExt cx="2120667" cy="1229788"/>
          </a:xfrm>
        </p:grpSpPr>
        <p:sp>
          <p:nvSpPr>
            <p:cNvPr id="283" name="Google Shape;283;p5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5"/>
          <p:cNvGrpSpPr/>
          <p:nvPr/>
        </p:nvGrpSpPr>
        <p:grpSpPr>
          <a:xfrm rot="785687">
            <a:off x="7698860" y="1508631"/>
            <a:ext cx="1312326" cy="1466952"/>
            <a:chOff x="7684270" y="1494058"/>
            <a:chExt cx="1041050" cy="1163712"/>
          </a:xfrm>
        </p:grpSpPr>
        <p:sp>
          <p:nvSpPr>
            <p:cNvPr id="290" name="Google Shape;290;p5"/>
            <p:cNvSpPr/>
            <p:nvPr/>
          </p:nvSpPr>
          <p:spPr>
            <a:xfrm rot="-2927497">
              <a:off x="7836207" y="1529022"/>
              <a:ext cx="337687" cy="539661"/>
            </a:xfrm>
            <a:custGeom>
              <a:avLst/>
              <a:gdLst/>
              <a:ahLst/>
              <a:cxnLst/>
              <a:rect l="l" t="t" r="r" b="b"/>
              <a:pathLst>
                <a:path w="5685" h="9085" extrusionOk="0">
                  <a:moveTo>
                    <a:pt x="2738" y="0"/>
                  </a:moveTo>
                  <a:cubicBezTo>
                    <a:pt x="1" y="0"/>
                    <a:pt x="1139" y="9085"/>
                    <a:pt x="1139" y="9085"/>
                  </a:cubicBezTo>
                  <a:cubicBezTo>
                    <a:pt x="1139" y="9085"/>
                    <a:pt x="5684" y="199"/>
                    <a:pt x="2830" y="4"/>
                  </a:cubicBezTo>
                  <a:cubicBezTo>
                    <a:pt x="2799" y="1"/>
                    <a:pt x="2768" y="0"/>
                    <a:pt x="2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 rot="-2927497">
              <a:off x="8142307" y="1844241"/>
              <a:ext cx="370238" cy="403870"/>
            </a:xfrm>
            <a:custGeom>
              <a:avLst/>
              <a:gdLst/>
              <a:ahLst/>
              <a:cxnLst/>
              <a:rect l="l" t="t" r="r" b="b"/>
              <a:pathLst>
                <a:path w="6233" h="6799" extrusionOk="0">
                  <a:moveTo>
                    <a:pt x="4571" y="1"/>
                  </a:moveTo>
                  <a:cubicBezTo>
                    <a:pt x="4528" y="1"/>
                    <a:pt x="4483" y="4"/>
                    <a:pt x="4436" y="11"/>
                  </a:cubicBezTo>
                  <a:cubicBezTo>
                    <a:pt x="2630" y="286"/>
                    <a:pt x="1" y="6799"/>
                    <a:pt x="638" y="6799"/>
                  </a:cubicBezTo>
                  <a:cubicBezTo>
                    <a:pt x="651" y="6799"/>
                    <a:pt x="665" y="6796"/>
                    <a:pt x="681" y="6790"/>
                  </a:cubicBezTo>
                  <a:cubicBezTo>
                    <a:pt x="5442" y="5126"/>
                    <a:pt x="6233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 rot="-2927497">
              <a:off x="7813297" y="1862171"/>
              <a:ext cx="286485" cy="472954"/>
            </a:xfrm>
            <a:custGeom>
              <a:avLst/>
              <a:gdLst/>
              <a:ahLst/>
              <a:cxnLst/>
              <a:rect l="l" t="t" r="r" b="b"/>
              <a:pathLst>
                <a:path w="4823" h="7962" extrusionOk="0">
                  <a:moveTo>
                    <a:pt x="1613" y="0"/>
                  </a:moveTo>
                  <a:cubicBezTo>
                    <a:pt x="331" y="0"/>
                    <a:pt x="1" y="1668"/>
                    <a:pt x="1144" y="3154"/>
                  </a:cubicBezTo>
                  <a:cubicBezTo>
                    <a:pt x="2563" y="4989"/>
                    <a:pt x="2988" y="7962"/>
                    <a:pt x="2988" y="7962"/>
                  </a:cubicBezTo>
                  <a:cubicBezTo>
                    <a:pt x="2988" y="7962"/>
                    <a:pt x="4822" y="1455"/>
                    <a:pt x="2699" y="316"/>
                  </a:cubicBezTo>
                  <a:cubicBezTo>
                    <a:pt x="2287" y="97"/>
                    <a:pt x="1922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 rot="-2927497">
              <a:off x="8059313" y="1618850"/>
              <a:ext cx="295751" cy="1118468"/>
            </a:xfrm>
            <a:custGeom>
              <a:avLst/>
              <a:gdLst/>
              <a:ahLst/>
              <a:cxnLst/>
              <a:rect l="l" t="t" r="r" b="b"/>
              <a:pathLst>
                <a:path w="4979" h="18829" extrusionOk="0">
                  <a:moveTo>
                    <a:pt x="4822" y="1"/>
                  </a:moveTo>
                  <a:cubicBezTo>
                    <a:pt x="4758" y="1"/>
                    <a:pt x="4704" y="48"/>
                    <a:pt x="4690" y="114"/>
                  </a:cubicBezTo>
                  <a:cubicBezTo>
                    <a:pt x="4673" y="182"/>
                    <a:pt x="3398" y="7241"/>
                    <a:pt x="1725" y="12126"/>
                  </a:cubicBezTo>
                  <a:cubicBezTo>
                    <a:pt x="0" y="17138"/>
                    <a:pt x="2659" y="18743"/>
                    <a:pt x="2778" y="18811"/>
                  </a:cubicBezTo>
                  <a:cubicBezTo>
                    <a:pt x="2795" y="18820"/>
                    <a:pt x="2821" y="18828"/>
                    <a:pt x="2846" y="18828"/>
                  </a:cubicBezTo>
                  <a:cubicBezTo>
                    <a:pt x="2897" y="18828"/>
                    <a:pt x="2940" y="18803"/>
                    <a:pt x="2965" y="18760"/>
                  </a:cubicBezTo>
                  <a:cubicBezTo>
                    <a:pt x="3008" y="18693"/>
                    <a:pt x="2982" y="18608"/>
                    <a:pt x="2914" y="18565"/>
                  </a:cubicBezTo>
                  <a:cubicBezTo>
                    <a:pt x="2812" y="18506"/>
                    <a:pt x="349" y="16994"/>
                    <a:pt x="1988" y="12219"/>
                  </a:cubicBezTo>
                  <a:cubicBezTo>
                    <a:pt x="3670" y="7309"/>
                    <a:pt x="4953" y="233"/>
                    <a:pt x="4970" y="165"/>
                  </a:cubicBezTo>
                  <a:cubicBezTo>
                    <a:pt x="4978" y="89"/>
                    <a:pt x="4927" y="12"/>
                    <a:pt x="4851" y="4"/>
                  </a:cubicBezTo>
                  <a:cubicBezTo>
                    <a:pt x="4841" y="2"/>
                    <a:pt x="4831" y="1"/>
                    <a:pt x="4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 rot="-2927497">
              <a:off x="8062685" y="1877890"/>
              <a:ext cx="84823" cy="634822"/>
            </a:xfrm>
            <a:custGeom>
              <a:avLst/>
              <a:gdLst/>
              <a:ahLst/>
              <a:cxnLst/>
              <a:rect l="l" t="t" r="r" b="b"/>
              <a:pathLst>
                <a:path w="1428" h="10687" extrusionOk="0">
                  <a:moveTo>
                    <a:pt x="155" y="1"/>
                  </a:moveTo>
                  <a:cubicBezTo>
                    <a:pt x="141" y="1"/>
                    <a:pt x="126" y="3"/>
                    <a:pt x="111" y="8"/>
                  </a:cubicBezTo>
                  <a:cubicBezTo>
                    <a:pt x="34" y="34"/>
                    <a:pt x="0" y="110"/>
                    <a:pt x="17" y="186"/>
                  </a:cubicBezTo>
                  <a:cubicBezTo>
                    <a:pt x="34" y="220"/>
                    <a:pt x="1138" y="3720"/>
                    <a:pt x="722" y="6065"/>
                  </a:cubicBezTo>
                  <a:cubicBezTo>
                    <a:pt x="297" y="8477"/>
                    <a:pt x="892" y="10499"/>
                    <a:pt x="918" y="10584"/>
                  </a:cubicBezTo>
                  <a:cubicBezTo>
                    <a:pt x="935" y="10644"/>
                    <a:pt x="994" y="10686"/>
                    <a:pt x="1053" y="10686"/>
                  </a:cubicBezTo>
                  <a:cubicBezTo>
                    <a:pt x="1070" y="10686"/>
                    <a:pt x="1079" y="10686"/>
                    <a:pt x="1096" y="10678"/>
                  </a:cubicBezTo>
                  <a:cubicBezTo>
                    <a:pt x="1172" y="10661"/>
                    <a:pt x="1215" y="10576"/>
                    <a:pt x="1189" y="10499"/>
                  </a:cubicBezTo>
                  <a:cubicBezTo>
                    <a:pt x="1181" y="10482"/>
                    <a:pt x="586" y="8460"/>
                    <a:pt x="1002" y="6116"/>
                  </a:cubicBezTo>
                  <a:cubicBezTo>
                    <a:pt x="1427" y="3703"/>
                    <a:pt x="340" y="246"/>
                    <a:pt x="289" y="102"/>
                  </a:cubicBezTo>
                  <a:cubicBezTo>
                    <a:pt x="268" y="40"/>
                    <a:pt x="215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 rot="-2927497">
              <a:off x="8162782" y="1959331"/>
              <a:ext cx="338638" cy="420799"/>
            </a:xfrm>
            <a:custGeom>
              <a:avLst/>
              <a:gdLst/>
              <a:ahLst/>
              <a:cxnLst/>
              <a:rect l="l" t="t" r="r" b="b"/>
              <a:pathLst>
                <a:path w="5701" h="7084" extrusionOk="0">
                  <a:moveTo>
                    <a:pt x="5536" y="1"/>
                  </a:moveTo>
                  <a:cubicBezTo>
                    <a:pt x="5485" y="1"/>
                    <a:pt x="5435" y="29"/>
                    <a:pt x="5411" y="83"/>
                  </a:cubicBezTo>
                  <a:cubicBezTo>
                    <a:pt x="5394" y="117"/>
                    <a:pt x="3712" y="3745"/>
                    <a:pt x="2472" y="4849"/>
                  </a:cubicBezTo>
                  <a:cubicBezTo>
                    <a:pt x="1215" y="5962"/>
                    <a:pt x="85" y="6820"/>
                    <a:pt x="77" y="6828"/>
                  </a:cubicBezTo>
                  <a:cubicBezTo>
                    <a:pt x="17" y="6871"/>
                    <a:pt x="0" y="6964"/>
                    <a:pt x="51" y="7024"/>
                  </a:cubicBezTo>
                  <a:cubicBezTo>
                    <a:pt x="77" y="7058"/>
                    <a:pt x="119" y="7083"/>
                    <a:pt x="162" y="7083"/>
                  </a:cubicBezTo>
                  <a:cubicBezTo>
                    <a:pt x="196" y="7083"/>
                    <a:pt x="221" y="7075"/>
                    <a:pt x="247" y="7049"/>
                  </a:cubicBezTo>
                  <a:cubicBezTo>
                    <a:pt x="255" y="7041"/>
                    <a:pt x="1393" y="6183"/>
                    <a:pt x="2659" y="5061"/>
                  </a:cubicBezTo>
                  <a:cubicBezTo>
                    <a:pt x="3942" y="3923"/>
                    <a:pt x="5598" y="347"/>
                    <a:pt x="5666" y="202"/>
                  </a:cubicBezTo>
                  <a:cubicBezTo>
                    <a:pt x="5700" y="126"/>
                    <a:pt x="5666" y="41"/>
                    <a:pt x="5598" y="15"/>
                  </a:cubicBezTo>
                  <a:cubicBezTo>
                    <a:pt x="5578" y="5"/>
                    <a:pt x="5557" y="1"/>
                    <a:pt x="5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5"/>
          <p:cNvSpPr/>
          <p:nvPr/>
        </p:nvSpPr>
        <p:spPr>
          <a:xfrm>
            <a:off x="924162" y="356081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5"/>
          <p:cNvGrpSpPr/>
          <p:nvPr/>
        </p:nvGrpSpPr>
        <p:grpSpPr>
          <a:xfrm flipH="1">
            <a:off x="7506730" y="909106"/>
            <a:ext cx="232321" cy="248402"/>
            <a:chOff x="10672793" y="1863579"/>
            <a:chExt cx="81129" cy="86745"/>
          </a:xfrm>
        </p:grpSpPr>
        <p:sp>
          <p:nvSpPr>
            <p:cNvPr id="298" name="Google Shape;298;p5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6" name="Google Shape;2386;p3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7" name="Google Shape;2387;p3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8" name="Google Shape;2388;p3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9" name="Google Shape;2389;p39"/>
          <p:cNvSpPr/>
          <p:nvPr/>
        </p:nvSpPr>
        <p:spPr>
          <a:xfrm flipH="1">
            <a:off x="1660147" y="10913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0" name="Google Shape;2390;p39"/>
          <p:cNvGrpSpPr/>
          <p:nvPr/>
        </p:nvGrpSpPr>
        <p:grpSpPr>
          <a:xfrm>
            <a:off x="81778" y="1712801"/>
            <a:ext cx="2122191" cy="2670918"/>
            <a:chOff x="269841" y="1391943"/>
            <a:chExt cx="2422039" cy="3048297"/>
          </a:xfrm>
        </p:grpSpPr>
        <p:sp>
          <p:nvSpPr>
            <p:cNvPr id="2391" name="Google Shape;2391;p39"/>
            <p:cNvSpPr/>
            <p:nvPr/>
          </p:nvSpPr>
          <p:spPr>
            <a:xfrm rot="-3564460">
              <a:off x="766649" y="1819363"/>
              <a:ext cx="1368071" cy="657357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 rot="-3564460">
              <a:off x="330356" y="2835592"/>
              <a:ext cx="697276" cy="427654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 rot="-3564460">
              <a:off x="1003190" y="2921925"/>
              <a:ext cx="555384" cy="383979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 rot="-3564460">
              <a:off x="358078" y="2467992"/>
              <a:ext cx="2374955" cy="1259247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 rot="-3564460">
              <a:off x="350361" y="2962365"/>
              <a:ext cx="838905" cy="665657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 rot="-3564460">
              <a:off x="745471" y="3027385"/>
              <a:ext cx="758341" cy="37271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7" name="Google Shape;2397;p39"/>
          <p:cNvGrpSpPr/>
          <p:nvPr/>
        </p:nvGrpSpPr>
        <p:grpSpPr>
          <a:xfrm flipH="1">
            <a:off x="235602" y="216029"/>
            <a:ext cx="1814552" cy="1596692"/>
            <a:chOff x="7241378" y="516045"/>
            <a:chExt cx="1559429" cy="1372200"/>
          </a:xfrm>
        </p:grpSpPr>
        <p:sp>
          <p:nvSpPr>
            <p:cNvPr id="2398" name="Google Shape;2398;p39"/>
            <p:cNvSpPr/>
            <p:nvPr/>
          </p:nvSpPr>
          <p:spPr>
            <a:xfrm rot="-5943826" flipH="1">
              <a:off x="7580831" y="559270"/>
              <a:ext cx="1097719" cy="1184087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 rot="-5943826" flipH="1">
              <a:off x="7446895" y="423983"/>
              <a:ext cx="535415" cy="873004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 rot="-5943826" flipH="1">
              <a:off x="7913155" y="949217"/>
              <a:ext cx="333339" cy="689289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 rot="-5943826" flipH="1">
              <a:off x="8229318" y="1325205"/>
              <a:ext cx="380240" cy="64844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 rot="-5943826" flipH="1">
              <a:off x="8093903" y="1053688"/>
              <a:ext cx="665754" cy="165446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3" name="Google Shape;2403;p39"/>
          <p:cNvSpPr/>
          <p:nvPr/>
        </p:nvSpPr>
        <p:spPr>
          <a:xfrm rot="928272" flipH="1">
            <a:off x="615540" y="2081302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39"/>
          <p:cNvSpPr/>
          <p:nvPr/>
        </p:nvSpPr>
        <p:spPr>
          <a:xfrm rot="928272" flipH="1">
            <a:off x="482544" y="189451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9"/>
          <p:cNvGrpSpPr/>
          <p:nvPr/>
        </p:nvGrpSpPr>
        <p:grpSpPr>
          <a:xfrm flipH="1">
            <a:off x="1095605" y="4614756"/>
            <a:ext cx="232321" cy="248402"/>
            <a:chOff x="10672793" y="1863579"/>
            <a:chExt cx="81129" cy="86745"/>
          </a:xfrm>
        </p:grpSpPr>
        <p:sp>
          <p:nvSpPr>
            <p:cNvPr id="2406" name="Google Shape;2406;p39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39"/>
          <p:cNvGrpSpPr/>
          <p:nvPr/>
        </p:nvGrpSpPr>
        <p:grpSpPr>
          <a:xfrm rot="1522379" flipH="1">
            <a:off x="414533" y="4376405"/>
            <a:ext cx="513357" cy="396025"/>
            <a:chOff x="9619232" y="635614"/>
            <a:chExt cx="172925" cy="133416"/>
          </a:xfrm>
        </p:grpSpPr>
        <p:sp>
          <p:nvSpPr>
            <p:cNvPr id="2410" name="Google Shape;2410;p39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3" name="Google Shape;2413;p39"/>
          <p:cNvSpPr/>
          <p:nvPr/>
        </p:nvSpPr>
        <p:spPr>
          <a:xfrm rot="928348" flipH="1">
            <a:off x="8071445" y="4181423"/>
            <a:ext cx="191164" cy="259120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39"/>
          <p:cNvSpPr/>
          <p:nvPr/>
        </p:nvSpPr>
        <p:spPr>
          <a:xfrm rot="-928272">
            <a:off x="8770122" y="192556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5" name="Google Shape;2415;p39"/>
          <p:cNvGrpSpPr/>
          <p:nvPr/>
        </p:nvGrpSpPr>
        <p:grpSpPr>
          <a:xfrm rot="-5013122">
            <a:off x="7265511" y="2627846"/>
            <a:ext cx="2106894" cy="2072047"/>
            <a:chOff x="5694199" y="3728817"/>
            <a:chExt cx="1339025" cy="1316879"/>
          </a:xfrm>
        </p:grpSpPr>
        <p:sp>
          <p:nvSpPr>
            <p:cNvPr id="2416" name="Google Shape;2416;p39"/>
            <p:cNvSpPr/>
            <p:nvPr/>
          </p:nvSpPr>
          <p:spPr>
            <a:xfrm rot="1623648" flipH="1">
              <a:off x="6656319" y="3961261"/>
              <a:ext cx="246940" cy="630804"/>
            </a:xfrm>
            <a:custGeom>
              <a:avLst/>
              <a:gdLst/>
              <a:ahLst/>
              <a:cxnLst/>
              <a:rect l="l" t="t" r="r" b="b"/>
              <a:pathLst>
                <a:path w="4616" h="11791" extrusionOk="0">
                  <a:moveTo>
                    <a:pt x="2017" y="0"/>
                  </a:moveTo>
                  <a:cubicBezTo>
                    <a:pt x="919" y="0"/>
                    <a:pt x="0" y="795"/>
                    <a:pt x="648" y="4145"/>
                  </a:cubicBezTo>
                  <a:cubicBezTo>
                    <a:pt x="1498" y="8528"/>
                    <a:pt x="4615" y="11790"/>
                    <a:pt x="4615" y="11790"/>
                  </a:cubicBezTo>
                  <a:cubicBezTo>
                    <a:pt x="4615" y="11790"/>
                    <a:pt x="4471" y="603"/>
                    <a:pt x="3052" y="178"/>
                  </a:cubicBezTo>
                  <a:cubicBezTo>
                    <a:pt x="2718" y="77"/>
                    <a:pt x="2359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 rot="1623648" flipH="1">
              <a:off x="6428916" y="3995634"/>
              <a:ext cx="120956" cy="690884"/>
            </a:xfrm>
            <a:custGeom>
              <a:avLst/>
              <a:gdLst/>
              <a:ahLst/>
              <a:cxnLst/>
              <a:rect l="l" t="t" r="r" b="b"/>
              <a:pathLst>
                <a:path w="2261" h="12914" extrusionOk="0">
                  <a:moveTo>
                    <a:pt x="745" y="1"/>
                  </a:moveTo>
                  <a:cubicBezTo>
                    <a:pt x="69" y="1"/>
                    <a:pt x="262" y="2262"/>
                    <a:pt x="137" y="5693"/>
                  </a:cubicBezTo>
                  <a:cubicBezTo>
                    <a:pt x="1" y="9660"/>
                    <a:pt x="1980" y="12913"/>
                    <a:pt x="1980" y="12913"/>
                  </a:cubicBezTo>
                  <a:cubicBezTo>
                    <a:pt x="1980" y="12913"/>
                    <a:pt x="2260" y="1021"/>
                    <a:pt x="1131" y="171"/>
                  </a:cubicBezTo>
                  <a:cubicBezTo>
                    <a:pt x="978" y="56"/>
                    <a:pt x="851" y="1"/>
                    <a:pt x="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 rot="1623648" flipH="1">
              <a:off x="6094214" y="4360174"/>
              <a:ext cx="172580" cy="351701"/>
            </a:xfrm>
            <a:custGeom>
              <a:avLst/>
              <a:gdLst/>
              <a:ahLst/>
              <a:cxnLst/>
              <a:rect l="l" t="t" r="r" b="b"/>
              <a:pathLst>
                <a:path w="3226" h="6574" extrusionOk="0">
                  <a:moveTo>
                    <a:pt x="1420" y="0"/>
                  </a:moveTo>
                  <a:cubicBezTo>
                    <a:pt x="1364" y="0"/>
                    <a:pt x="1306" y="16"/>
                    <a:pt x="1246" y="49"/>
                  </a:cubicBezTo>
                  <a:cubicBezTo>
                    <a:pt x="1" y="738"/>
                    <a:pt x="3082" y="6574"/>
                    <a:pt x="3221" y="6574"/>
                  </a:cubicBezTo>
                  <a:cubicBezTo>
                    <a:pt x="3224" y="6574"/>
                    <a:pt x="3226" y="6571"/>
                    <a:pt x="3226" y="6564"/>
                  </a:cubicBezTo>
                  <a:cubicBezTo>
                    <a:pt x="3226" y="6564"/>
                    <a:pt x="2585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 rot="1623648" flipH="1">
              <a:off x="6195721" y="4552487"/>
              <a:ext cx="629013" cy="248876"/>
            </a:xfrm>
            <a:custGeom>
              <a:avLst/>
              <a:gdLst/>
              <a:ahLst/>
              <a:cxnLst/>
              <a:rect l="l" t="t" r="r" b="b"/>
              <a:pathLst>
                <a:path w="11758" h="4652" extrusionOk="0">
                  <a:moveTo>
                    <a:pt x="2311" y="0"/>
                  </a:moveTo>
                  <a:cubicBezTo>
                    <a:pt x="2014" y="0"/>
                    <a:pt x="1773" y="62"/>
                    <a:pt x="1606" y="200"/>
                  </a:cubicBezTo>
                  <a:cubicBezTo>
                    <a:pt x="1" y="1542"/>
                    <a:pt x="11758" y="4651"/>
                    <a:pt x="11758" y="4651"/>
                  </a:cubicBezTo>
                  <a:cubicBezTo>
                    <a:pt x="11758" y="4651"/>
                    <a:pt x="4894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 rot="1623648" flipH="1">
              <a:off x="5893130" y="3853231"/>
              <a:ext cx="803947" cy="1068050"/>
            </a:xfrm>
            <a:custGeom>
              <a:avLst/>
              <a:gdLst/>
              <a:ahLst/>
              <a:cxnLst/>
              <a:rect l="l" t="t" r="r" b="b"/>
              <a:pathLst>
                <a:path w="15028" h="19964" extrusionOk="0">
                  <a:moveTo>
                    <a:pt x="136" y="1"/>
                  </a:moveTo>
                  <a:cubicBezTo>
                    <a:pt x="60" y="1"/>
                    <a:pt x="0" y="69"/>
                    <a:pt x="0" y="145"/>
                  </a:cubicBezTo>
                  <a:cubicBezTo>
                    <a:pt x="0" y="247"/>
                    <a:pt x="213" y="10178"/>
                    <a:pt x="6142" y="14553"/>
                  </a:cubicBezTo>
                  <a:cubicBezTo>
                    <a:pt x="12038" y="18910"/>
                    <a:pt x="14705" y="19913"/>
                    <a:pt x="14815" y="19955"/>
                  </a:cubicBezTo>
                  <a:cubicBezTo>
                    <a:pt x="14832" y="19964"/>
                    <a:pt x="14849" y="19964"/>
                    <a:pt x="14866" y="19964"/>
                  </a:cubicBezTo>
                  <a:cubicBezTo>
                    <a:pt x="14926" y="19964"/>
                    <a:pt x="14977" y="19930"/>
                    <a:pt x="15002" y="19870"/>
                  </a:cubicBezTo>
                  <a:cubicBezTo>
                    <a:pt x="15028" y="19794"/>
                    <a:pt x="14985" y="19717"/>
                    <a:pt x="14917" y="19692"/>
                  </a:cubicBezTo>
                  <a:cubicBezTo>
                    <a:pt x="14892" y="19683"/>
                    <a:pt x="12174" y="18656"/>
                    <a:pt x="6312" y="14332"/>
                  </a:cubicBezTo>
                  <a:cubicBezTo>
                    <a:pt x="493" y="10033"/>
                    <a:pt x="281" y="239"/>
                    <a:pt x="281" y="137"/>
                  </a:cubicBezTo>
                  <a:cubicBezTo>
                    <a:pt x="281" y="60"/>
                    <a:pt x="221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1" name="Google Shape;2421;p39"/>
          <p:cNvGrpSpPr/>
          <p:nvPr/>
        </p:nvGrpSpPr>
        <p:grpSpPr>
          <a:xfrm rot="941877">
            <a:off x="7153379" y="367118"/>
            <a:ext cx="1949283" cy="1130402"/>
            <a:chOff x="6356842" y="281432"/>
            <a:chExt cx="2120667" cy="1229788"/>
          </a:xfrm>
        </p:grpSpPr>
        <p:sp>
          <p:nvSpPr>
            <p:cNvPr id="2422" name="Google Shape;2422;p39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9"/>
          <p:cNvGrpSpPr/>
          <p:nvPr/>
        </p:nvGrpSpPr>
        <p:grpSpPr>
          <a:xfrm rot="785687">
            <a:off x="7698860" y="1508631"/>
            <a:ext cx="1312326" cy="1466952"/>
            <a:chOff x="7684270" y="1494058"/>
            <a:chExt cx="1041050" cy="1163712"/>
          </a:xfrm>
        </p:grpSpPr>
        <p:sp>
          <p:nvSpPr>
            <p:cNvPr id="2429" name="Google Shape;2429;p39"/>
            <p:cNvSpPr/>
            <p:nvPr/>
          </p:nvSpPr>
          <p:spPr>
            <a:xfrm rot="-2927497">
              <a:off x="7836207" y="1529022"/>
              <a:ext cx="337687" cy="539661"/>
            </a:xfrm>
            <a:custGeom>
              <a:avLst/>
              <a:gdLst/>
              <a:ahLst/>
              <a:cxnLst/>
              <a:rect l="l" t="t" r="r" b="b"/>
              <a:pathLst>
                <a:path w="5685" h="9085" extrusionOk="0">
                  <a:moveTo>
                    <a:pt x="2738" y="0"/>
                  </a:moveTo>
                  <a:cubicBezTo>
                    <a:pt x="1" y="0"/>
                    <a:pt x="1139" y="9085"/>
                    <a:pt x="1139" y="9085"/>
                  </a:cubicBezTo>
                  <a:cubicBezTo>
                    <a:pt x="1139" y="9085"/>
                    <a:pt x="5684" y="199"/>
                    <a:pt x="2830" y="4"/>
                  </a:cubicBezTo>
                  <a:cubicBezTo>
                    <a:pt x="2799" y="1"/>
                    <a:pt x="2768" y="0"/>
                    <a:pt x="2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 rot="-2927497">
              <a:off x="8142307" y="1844241"/>
              <a:ext cx="370238" cy="403870"/>
            </a:xfrm>
            <a:custGeom>
              <a:avLst/>
              <a:gdLst/>
              <a:ahLst/>
              <a:cxnLst/>
              <a:rect l="l" t="t" r="r" b="b"/>
              <a:pathLst>
                <a:path w="6233" h="6799" extrusionOk="0">
                  <a:moveTo>
                    <a:pt x="4571" y="1"/>
                  </a:moveTo>
                  <a:cubicBezTo>
                    <a:pt x="4528" y="1"/>
                    <a:pt x="4483" y="4"/>
                    <a:pt x="4436" y="11"/>
                  </a:cubicBezTo>
                  <a:cubicBezTo>
                    <a:pt x="2630" y="286"/>
                    <a:pt x="1" y="6799"/>
                    <a:pt x="638" y="6799"/>
                  </a:cubicBezTo>
                  <a:cubicBezTo>
                    <a:pt x="651" y="6799"/>
                    <a:pt x="665" y="6796"/>
                    <a:pt x="681" y="6790"/>
                  </a:cubicBezTo>
                  <a:cubicBezTo>
                    <a:pt x="5442" y="5126"/>
                    <a:pt x="6233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 rot="-2927497">
              <a:off x="7813297" y="1862171"/>
              <a:ext cx="286485" cy="472954"/>
            </a:xfrm>
            <a:custGeom>
              <a:avLst/>
              <a:gdLst/>
              <a:ahLst/>
              <a:cxnLst/>
              <a:rect l="l" t="t" r="r" b="b"/>
              <a:pathLst>
                <a:path w="4823" h="7962" extrusionOk="0">
                  <a:moveTo>
                    <a:pt x="1613" y="0"/>
                  </a:moveTo>
                  <a:cubicBezTo>
                    <a:pt x="331" y="0"/>
                    <a:pt x="1" y="1668"/>
                    <a:pt x="1144" y="3154"/>
                  </a:cubicBezTo>
                  <a:cubicBezTo>
                    <a:pt x="2563" y="4989"/>
                    <a:pt x="2988" y="7962"/>
                    <a:pt x="2988" y="7962"/>
                  </a:cubicBezTo>
                  <a:cubicBezTo>
                    <a:pt x="2988" y="7962"/>
                    <a:pt x="4822" y="1455"/>
                    <a:pt x="2699" y="316"/>
                  </a:cubicBezTo>
                  <a:cubicBezTo>
                    <a:pt x="2287" y="97"/>
                    <a:pt x="1922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 rot="-2927497">
              <a:off x="8059313" y="1618850"/>
              <a:ext cx="295751" cy="1118468"/>
            </a:xfrm>
            <a:custGeom>
              <a:avLst/>
              <a:gdLst/>
              <a:ahLst/>
              <a:cxnLst/>
              <a:rect l="l" t="t" r="r" b="b"/>
              <a:pathLst>
                <a:path w="4979" h="18829" extrusionOk="0">
                  <a:moveTo>
                    <a:pt x="4822" y="1"/>
                  </a:moveTo>
                  <a:cubicBezTo>
                    <a:pt x="4758" y="1"/>
                    <a:pt x="4704" y="48"/>
                    <a:pt x="4690" y="114"/>
                  </a:cubicBezTo>
                  <a:cubicBezTo>
                    <a:pt x="4673" y="182"/>
                    <a:pt x="3398" y="7241"/>
                    <a:pt x="1725" y="12126"/>
                  </a:cubicBezTo>
                  <a:cubicBezTo>
                    <a:pt x="0" y="17138"/>
                    <a:pt x="2659" y="18743"/>
                    <a:pt x="2778" y="18811"/>
                  </a:cubicBezTo>
                  <a:cubicBezTo>
                    <a:pt x="2795" y="18820"/>
                    <a:pt x="2821" y="18828"/>
                    <a:pt x="2846" y="18828"/>
                  </a:cubicBezTo>
                  <a:cubicBezTo>
                    <a:pt x="2897" y="18828"/>
                    <a:pt x="2940" y="18803"/>
                    <a:pt x="2965" y="18760"/>
                  </a:cubicBezTo>
                  <a:cubicBezTo>
                    <a:pt x="3008" y="18693"/>
                    <a:pt x="2982" y="18608"/>
                    <a:pt x="2914" y="18565"/>
                  </a:cubicBezTo>
                  <a:cubicBezTo>
                    <a:pt x="2812" y="18506"/>
                    <a:pt x="349" y="16994"/>
                    <a:pt x="1988" y="12219"/>
                  </a:cubicBezTo>
                  <a:cubicBezTo>
                    <a:pt x="3670" y="7309"/>
                    <a:pt x="4953" y="233"/>
                    <a:pt x="4970" y="165"/>
                  </a:cubicBezTo>
                  <a:cubicBezTo>
                    <a:pt x="4978" y="89"/>
                    <a:pt x="4927" y="12"/>
                    <a:pt x="4851" y="4"/>
                  </a:cubicBezTo>
                  <a:cubicBezTo>
                    <a:pt x="4841" y="2"/>
                    <a:pt x="4831" y="1"/>
                    <a:pt x="4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 rot="-2927497">
              <a:off x="8062685" y="1877890"/>
              <a:ext cx="84823" cy="634822"/>
            </a:xfrm>
            <a:custGeom>
              <a:avLst/>
              <a:gdLst/>
              <a:ahLst/>
              <a:cxnLst/>
              <a:rect l="l" t="t" r="r" b="b"/>
              <a:pathLst>
                <a:path w="1428" h="10687" extrusionOk="0">
                  <a:moveTo>
                    <a:pt x="155" y="1"/>
                  </a:moveTo>
                  <a:cubicBezTo>
                    <a:pt x="141" y="1"/>
                    <a:pt x="126" y="3"/>
                    <a:pt x="111" y="8"/>
                  </a:cubicBezTo>
                  <a:cubicBezTo>
                    <a:pt x="34" y="34"/>
                    <a:pt x="0" y="110"/>
                    <a:pt x="17" y="186"/>
                  </a:cubicBezTo>
                  <a:cubicBezTo>
                    <a:pt x="34" y="220"/>
                    <a:pt x="1138" y="3720"/>
                    <a:pt x="722" y="6065"/>
                  </a:cubicBezTo>
                  <a:cubicBezTo>
                    <a:pt x="297" y="8477"/>
                    <a:pt x="892" y="10499"/>
                    <a:pt x="918" y="10584"/>
                  </a:cubicBezTo>
                  <a:cubicBezTo>
                    <a:pt x="935" y="10644"/>
                    <a:pt x="994" y="10686"/>
                    <a:pt x="1053" y="10686"/>
                  </a:cubicBezTo>
                  <a:cubicBezTo>
                    <a:pt x="1070" y="10686"/>
                    <a:pt x="1079" y="10686"/>
                    <a:pt x="1096" y="10678"/>
                  </a:cubicBezTo>
                  <a:cubicBezTo>
                    <a:pt x="1172" y="10661"/>
                    <a:pt x="1215" y="10576"/>
                    <a:pt x="1189" y="10499"/>
                  </a:cubicBezTo>
                  <a:cubicBezTo>
                    <a:pt x="1181" y="10482"/>
                    <a:pt x="586" y="8460"/>
                    <a:pt x="1002" y="6116"/>
                  </a:cubicBezTo>
                  <a:cubicBezTo>
                    <a:pt x="1427" y="3703"/>
                    <a:pt x="340" y="246"/>
                    <a:pt x="289" y="102"/>
                  </a:cubicBezTo>
                  <a:cubicBezTo>
                    <a:pt x="268" y="40"/>
                    <a:pt x="215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 rot="-2927497">
              <a:off x="8162782" y="1959331"/>
              <a:ext cx="338638" cy="420799"/>
            </a:xfrm>
            <a:custGeom>
              <a:avLst/>
              <a:gdLst/>
              <a:ahLst/>
              <a:cxnLst/>
              <a:rect l="l" t="t" r="r" b="b"/>
              <a:pathLst>
                <a:path w="5701" h="7084" extrusionOk="0">
                  <a:moveTo>
                    <a:pt x="5536" y="1"/>
                  </a:moveTo>
                  <a:cubicBezTo>
                    <a:pt x="5485" y="1"/>
                    <a:pt x="5435" y="29"/>
                    <a:pt x="5411" y="83"/>
                  </a:cubicBezTo>
                  <a:cubicBezTo>
                    <a:pt x="5394" y="117"/>
                    <a:pt x="3712" y="3745"/>
                    <a:pt x="2472" y="4849"/>
                  </a:cubicBezTo>
                  <a:cubicBezTo>
                    <a:pt x="1215" y="5962"/>
                    <a:pt x="85" y="6820"/>
                    <a:pt x="77" y="6828"/>
                  </a:cubicBezTo>
                  <a:cubicBezTo>
                    <a:pt x="17" y="6871"/>
                    <a:pt x="0" y="6964"/>
                    <a:pt x="51" y="7024"/>
                  </a:cubicBezTo>
                  <a:cubicBezTo>
                    <a:pt x="77" y="7058"/>
                    <a:pt x="119" y="7083"/>
                    <a:pt x="162" y="7083"/>
                  </a:cubicBezTo>
                  <a:cubicBezTo>
                    <a:pt x="196" y="7083"/>
                    <a:pt x="221" y="7075"/>
                    <a:pt x="247" y="7049"/>
                  </a:cubicBezTo>
                  <a:cubicBezTo>
                    <a:pt x="255" y="7041"/>
                    <a:pt x="1393" y="6183"/>
                    <a:pt x="2659" y="5061"/>
                  </a:cubicBezTo>
                  <a:cubicBezTo>
                    <a:pt x="3942" y="3923"/>
                    <a:pt x="5598" y="347"/>
                    <a:pt x="5666" y="202"/>
                  </a:cubicBezTo>
                  <a:cubicBezTo>
                    <a:pt x="5700" y="126"/>
                    <a:pt x="5666" y="41"/>
                    <a:pt x="5598" y="15"/>
                  </a:cubicBezTo>
                  <a:cubicBezTo>
                    <a:pt x="5578" y="5"/>
                    <a:pt x="5557" y="1"/>
                    <a:pt x="5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5" name="Google Shape;2435;p39"/>
          <p:cNvSpPr/>
          <p:nvPr/>
        </p:nvSpPr>
        <p:spPr>
          <a:xfrm>
            <a:off x="924162" y="356081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6" name="Google Shape;2436;p39"/>
          <p:cNvGrpSpPr/>
          <p:nvPr/>
        </p:nvGrpSpPr>
        <p:grpSpPr>
          <a:xfrm flipH="1">
            <a:off x="7506730" y="909106"/>
            <a:ext cx="232321" cy="248402"/>
            <a:chOff x="10672793" y="1863579"/>
            <a:chExt cx="81129" cy="86745"/>
          </a:xfrm>
        </p:grpSpPr>
        <p:sp>
          <p:nvSpPr>
            <p:cNvPr id="2437" name="Google Shape;2437;p39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1" name="Google Shape;2441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3" name="Google Shape;2443;p40"/>
          <p:cNvSpPr/>
          <p:nvPr/>
        </p:nvSpPr>
        <p:spPr>
          <a:xfrm rot="928316" flipH="1">
            <a:off x="5778534" y="4443676"/>
            <a:ext cx="154809" cy="209858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4" name="Google Shape;2444;p40"/>
          <p:cNvGrpSpPr/>
          <p:nvPr/>
        </p:nvGrpSpPr>
        <p:grpSpPr>
          <a:xfrm rot="1531177">
            <a:off x="7226829" y="501144"/>
            <a:ext cx="1949268" cy="1130393"/>
            <a:chOff x="6356842" y="281432"/>
            <a:chExt cx="2120667" cy="1229788"/>
          </a:xfrm>
        </p:grpSpPr>
        <p:sp>
          <p:nvSpPr>
            <p:cNvPr id="2445" name="Google Shape;2445;p40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0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0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0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0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0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1" name="Google Shape;2451;p40"/>
          <p:cNvSpPr/>
          <p:nvPr/>
        </p:nvSpPr>
        <p:spPr>
          <a:xfrm flipH="1">
            <a:off x="8160759" y="1754504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40"/>
          <p:cNvSpPr/>
          <p:nvPr/>
        </p:nvSpPr>
        <p:spPr>
          <a:xfrm rot="181871" flipH="1">
            <a:off x="294281" y="4007979"/>
            <a:ext cx="1079754" cy="972113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3" name="Google Shape;2453;p40"/>
          <p:cNvGrpSpPr/>
          <p:nvPr/>
        </p:nvGrpSpPr>
        <p:grpSpPr>
          <a:xfrm rot="-1725747">
            <a:off x="6848410" y="24312"/>
            <a:ext cx="858553" cy="1369419"/>
            <a:chOff x="127263" y="3848459"/>
            <a:chExt cx="588403" cy="938491"/>
          </a:xfrm>
        </p:grpSpPr>
        <p:sp>
          <p:nvSpPr>
            <p:cNvPr id="2454" name="Google Shape;2454;p40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0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0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0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40"/>
          <p:cNvGrpSpPr/>
          <p:nvPr/>
        </p:nvGrpSpPr>
        <p:grpSpPr>
          <a:xfrm>
            <a:off x="1723009" y="126071"/>
            <a:ext cx="942136" cy="897896"/>
            <a:chOff x="6534980" y="3888959"/>
            <a:chExt cx="1126553" cy="1073653"/>
          </a:xfrm>
        </p:grpSpPr>
        <p:sp>
          <p:nvSpPr>
            <p:cNvPr id="2459" name="Google Shape;2459;p40"/>
            <p:cNvSpPr/>
            <p:nvPr/>
          </p:nvSpPr>
          <p:spPr>
            <a:xfrm rot="1284771">
              <a:off x="6995834" y="4329785"/>
              <a:ext cx="186675" cy="184416"/>
            </a:xfrm>
            <a:custGeom>
              <a:avLst/>
              <a:gdLst/>
              <a:ahLst/>
              <a:cxnLst/>
              <a:rect l="l" t="t" r="r" b="b"/>
              <a:pathLst>
                <a:path w="4545" h="4490" extrusionOk="0">
                  <a:moveTo>
                    <a:pt x="2360" y="270"/>
                  </a:moveTo>
                  <a:cubicBezTo>
                    <a:pt x="2607" y="270"/>
                    <a:pt x="2851" y="309"/>
                    <a:pt x="3075" y="387"/>
                  </a:cubicBezTo>
                  <a:cubicBezTo>
                    <a:pt x="3780" y="633"/>
                    <a:pt x="4018" y="1143"/>
                    <a:pt x="4103" y="1517"/>
                  </a:cubicBezTo>
                  <a:cubicBezTo>
                    <a:pt x="4256" y="2273"/>
                    <a:pt x="3933" y="3207"/>
                    <a:pt x="3305" y="3785"/>
                  </a:cubicBezTo>
                  <a:cubicBezTo>
                    <a:pt x="2956" y="4116"/>
                    <a:pt x="2605" y="4222"/>
                    <a:pt x="2299" y="4222"/>
                  </a:cubicBezTo>
                  <a:cubicBezTo>
                    <a:pt x="2008" y="4222"/>
                    <a:pt x="1758" y="4127"/>
                    <a:pt x="1589" y="4040"/>
                  </a:cubicBezTo>
                  <a:cubicBezTo>
                    <a:pt x="807" y="3632"/>
                    <a:pt x="289" y="2664"/>
                    <a:pt x="399" y="1823"/>
                  </a:cubicBezTo>
                  <a:cubicBezTo>
                    <a:pt x="416" y="1729"/>
                    <a:pt x="433" y="1644"/>
                    <a:pt x="450" y="1551"/>
                  </a:cubicBezTo>
                  <a:cubicBezTo>
                    <a:pt x="595" y="999"/>
                    <a:pt x="985" y="693"/>
                    <a:pt x="1291" y="531"/>
                  </a:cubicBezTo>
                  <a:cubicBezTo>
                    <a:pt x="1613" y="358"/>
                    <a:pt x="1989" y="270"/>
                    <a:pt x="2360" y="270"/>
                  </a:cubicBezTo>
                  <a:close/>
                  <a:moveTo>
                    <a:pt x="2364" y="1"/>
                  </a:moveTo>
                  <a:cubicBezTo>
                    <a:pt x="1947" y="1"/>
                    <a:pt x="1526" y="99"/>
                    <a:pt x="1164" y="294"/>
                  </a:cubicBezTo>
                  <a:cubicBezTo>
                    <a:pt x="663" y="557"/>
                    <a:pt x="323" y="982"/>
                    <a:pt x="195" y="1483"/>
                  </a:cubicBezTo>
                  <a:cubicBezTo>
                    <a:pt x="170" y="1585"/>
                    <a:pt x="144" y="1687"/>
                    <a:pt x="136" y="1789"/>
                  </a:cubicBezTo>
                  <a:cubicBezTo>
                    <a:pt x="0" y="2749"/>
                    <a:pt x="578" y="3819"/>
                    <a:pt x="1470" y="4278"/>
                  </a:cubicBezTo>
                  <a:cubicBezTo>
                    <a:pt x="1741" y="4422"/>
                    <a:pt x="2022" y="4490"/>
                    <a:pt x="2294" y="4490"/>
                  </a:cubicBezTo>
                  <a:cubicBezTo>
                    <a:pt x="2718" y="4490"/>
                    <a:pt x="3135" y="4320"/>
                    <a:pt x="3491" y="3989"/>
                  </a:cubicBezTo>
                  <a:cubicBezTo>
                    <a:pt x="4180" y="3343"/>
                    <a:pt x="4545" y="2307"/>
                    <a:pt x="4366" y="1466"/>
                  </a:cubicBezTo>
                  <a:cubicBezTo>
                    <a:pt x="4230" y="829"/>
                    <a:pt x="3806" y="361"/>
                    <a:pt x="3169" y="132"/>
                  </a:cubicBezTo>
                  <a:cubicBezTo>
                    <a:pt x="2915" y="44"/>
                    <a:pt x="2640" y="1"/>
                    <a:pt x="236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0"/>
            <p:cNvSpPr/>
            <p:nvPr/>
          </p:nvSpPr>
          <p:spPr>
            <a:xfrm rot="1284771">
              <a:off x="6650483" y="4024753"/>
              <a:ext cx="895546" cy="802065"/>
            </a:xfrm>
            <a:custGeom>
              <a:avLst/>
              <a:gdLst/>
              <a:ahLst/>
              <a:cxnLst/>
              <a:rect l="l" t="t" r="r" b="b"/>
              <a:pathLst>
                <a:path w="21804" h="19528" extrusionOk="0">
                  <a:moveTo>
                    <a:pt x="12254" y="0"/>
                  </a:moveTo>
                  <a:cubicBezTo>
                    <a:pt x="11998" y="0"/>
                    <a:pt x="11711" y="14"/>
                    <a:pt x="11389" y="43"/>
                  </a:cubicBezTo>
                  <a:cubicBezTo>
                    <a:pt x="6802" y="460"/>
                    <a:pt x="4304" y="1504"/>
                    <a:pt x="5137" y="2337"/>
                  </a:cubicBezTo>
                  <a:cubicBezTo>
                    <a:pt x="5578" y="2779"/>
                    <a:pt x="6827" y="4316"/>
                    <a:pt x="6776" y="5251"/>
                  </a:cubicBezTo>
                  <a:cubicBezTo>
                    <a:pt x="6759" y="5582"/>
                    <a:pt x="6589" y="5837"/>
                    <a:pt x="6164" y="5947"/>
                  </a:cubicBezTo>
                  <a:cubicBezTo>
                    <a:pt x="5949" y="6005"/>
                    <a:pt x="5719" y="6029"/>
                    <a:pt x="5482" y="6029"/>
                  </a:cubicBezTo>
                  <a:cubicBezTo>
                    <a:pt x="4599" y="6029"/>
                    <a:pt x="3613" y="5691"/>
                    <a:pt x="2843" y="5463"/>
                  </a:cubicBezTo>
                  <a:cubicBezTo>
                    <a:pt x="2741" y="5432"/>
                    <a:pt x="2642" y="5417"/>
                    <a:pt x="2546" y="5417"/>
                  </a:cubicBezTo>
                  <a:cubicBezTo>
                    <a:pt x="685" y="5417"/>
                    <a:pt x="0" y="10966"/>
                    <a:pt x="1382" y="12752"/>
                  </a:cubicBezTo>
                  <a:cubicBezTo>
                    <a:pt x="1660" y="13112"/>
                    <a:pt x="1838" y="13296"/>
                    <a:pt x="2016" y="13296"/>
                  </a:cubicBezTo>
                  <a:cubicBezTo>
                    <a:pt x="2170" y="13296"/>
                    <a:pt x="2325" y="13158"/>
                    <a:pt x="2546" y="12879"/>
                  </a:cubicBezTo>
                  <a:cubicBezTo>
                    <a:pt x="2835" y="12505"/>
                    <a:pt x="3581" y="12275"/>
                    <a:pt x="4281" y="12275"/>
                  </a:cubicBezTo>
                  <a:cubicBezTo>
                    <a:pt x="5141" y="12275"/>
                    <a:pt x="5932" y="12622"/>
                    <a:pt x="5731" y="13474"/>
                  </a:cubicBezTo>
                  <a:cubicBezTo>
                    <a:pt x="5451" y="14680"/>
                    <a:pt x="2512" y="15419"/>
                    <a:pt x="3259" y="16922"/>
                  </a:cubicBezTo>
                  <a:cubicBezTo>
                    <a:pt x="3626" y="17657"/>
                    <a:pt x="6267" y="19528"/>
                    <a:pt x="8313" y="19528"/>
                  </a:cubicBezTo>
                  <a:cubicBezTo>
                    <a:pt x="8586" y="19528"/>
                    <a:pt x="8850" y="19494"/>
                    <a:pt x="9095" y="19420"/>
                  </a:cubicBezTo>
                  <a:cubicBezTo>
                    <a:pt x="10378" y="19038"/>
                    <a:pt x="10386" y="17696"/>
                    <a:pt x="10590" y="16600"/>
                  </a:cubicBezTo>
                  <a:cubicBezTo>
                    <a:pt x="10719" y="15950"/>
                    <a:pt x="11192" y="15482"/>
                    <a:pt x="11683" y="15482"/>
                  </a:cubicBezTo>
                  <a:cubicBezTo>
                    <a:pt x="12000" y="15482"/>
                    <a:pt x="12326" y="15679"/>
                    <a:pt x="12570" y="16149"/>
                  </a:cubicBezTo>
                  <a:cubicBezTo>
                    <a:pt x="12994" y="16982"/>
                    <a:pt x="12986" y="17993"/>
                    <a:pt x="13470" y="18800"/>
                  </a:cubicBezTo>
                  <a:cubicBezTo>
                    <a:pt x="13561" y="18950"/>
                    <a:pt x="13718" y="19017"/>
                    <a:pt x="13922" y="19017"/>
                  </a:cubicBezTo>
                  <a:cubicBezTo>
                    <a:pt x="15128" y="19017"/>
                    <a:pt x="17996" y="16681"/>
                    <a:pt x="18890" y="15257"/>
                  </a:cubicBezTo>
                  <a:cubicBezTo>
                    <a:pt x="19391" y="14450"/>
                    <a:pt x="19348" y="13677"/>
                    <a:pt x="18550" y="13125"/>
                  </a:cubicBezTo>
                  <a:cubicBezTo>
                    <a:pt x="17904" y="12684"/>
                    <a:pt x="16842" y="12675"/>
                    <a:pt x="16443" y="11953"/>
                  </a:cubicBezTo>
                  <a:cubicBezTo>
                    <a:pt x="16027" y="11188"/>
                    <a:pt x="16520" y="10398"/>
                    <a:pt x="17225" y="10042"/>
                  </a:cubicBezTo>
                  <a:cubicBezTo>
                    <a:pt x="17497" y="9906"/>
                    <a:pt x="17772" y="9866"/>
                    <a:pt x="18047" y="9866"/>
                  </a:cubicBezTo>
                  <a:cubicBezTo>
                    <a:pt x="18451" y="9866"/>
                    <a:pt x="18856" y="9953"/>
                    <a:pt x="19262" y="9953"/>
                  </a:cubicBezTo>
                  <a:cubicBezTo>
                    <a:pt x="19623" y="9953"/>
                    <a:pt x="19984" y="9884"/>
                    <a:pt x="20342" y="9625"/>
                  </a:cubicBezTo>
                  <a:cubicBezTo>
                    <a:pt x="21803" y="8589"/>
                    <a:pt x="20138" y="3789"/>
                    <a:pt x="18261" y="2541"/>
                  </a:cubicBezTo>
                  <a:cubicBezTo>
                    <a:pt x="17896" y="2297"/>
                    <a:pt x="17608" y="2183"/>
                    <a:pt x="17361" y="2183"/>
                  </a:cubicBezTo>
                  <a:cubicBezTo>
                    <a:pt x="16952" y="2183"/>
                    <a:pt x="16653" y="2495"/>
                    <a:pt x="16299" y="3050"/>
                  </a:cubicBezTo>
                  <a:cubicBezTo>
                    <a:pt x="15995" y="3537"/>
                    <a:pt x="15007" y="4985"/>
                    <a:pt x="14179" y="4985"/>
                  </a:cubicBezTo>
                  <a:cubicBezTo>
                    <a:pt x="14010" y="4985"/>
                    <a:pt x="13848" y="4925"/>
                    <a:pt x="13699" y="4783"/>
                  </a:cubicBezTo>
                  <a:cubicBezTo>
                    <a:pt x="13385" y="4486"/>
                    <a:pt x="13470" y="3755"/>
                    <a:pt x="13470" y="3373"/>
                  </a:cubicBezTo>
                  <a:cubicBezTo>
                    <a:pt x="13470" y="2410"/>
                    <a:pt x="15628" y="0"/>
                    <a:pt x="12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0"/>
            <p:cNvSpPr/>
            <p:nvPr/>
          </p:nvSpPr>
          <p:spPr>
            <a:xfrm rot="1284771">
              <a:off x="6958248" y="4313184"/>
              <a:ext cx="299501" cy="224092"/>
            </a:xfrm>
            <a:custGeom>
              <a:avLst/>
              <a:gdLst/>
              <a:ahLst/>
              <a:cxnLst/>
              <a:rect l="l" t="t" r="r" b="b"/>
              <a:pathLst>
                <a:path w="7292" h="5456" extrusionOk="0">
                  <a:moveTo>
                    <a:pt x="2991" y="1"/>
                  </a:moveTo>
                  <a:cubicBezTo>
                    <a:pt x="1767" y="1"/>
                    <a:pt x="608" y="556"/>
                    <a:pt x="179" y="1796"/>
                  </a:cubicBezTo>
                  <a:cubicBezTo>
                    <a:pt x="35" y="2204"/>
                    <a:pt x="1" y="2680"/>
                    <a:pt x="103" y="3232"/>
                  </a:cubicBezTo>
                  <a:cubicBezTo>
                    <a:pt x="397" y="4768"/>
                    <a:pt x="1864" y="5455"/>
                    <a:pt x="3339" y="5455"/>
                  </a:cubicBezTo>
                  <a:cubicBezTo>
                    <a:pt x="5308" y="5455"/>
                    <a:pt x="7292" y="4230"/>
                    <a:pt x="6525" y="2162"/>
                  </a:cubicBezTo>
                  <a:cubicBezTo>
                    <a:pt x="6015" y="796"/>
                    <a:pt x="4457" y="1"/>
                    <a:pt x="2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0"/>
            <p:cNvSpPr/>
            <p:nvPr/>
          </p:nvSpPr>
          <p:spPr>
            <a:xfrm rot="1284771">
              <a:off x="7024637" y="4364479"/>
              <a:ext cx="156487" cy="117221"/>
            </a:xfrm>
            <a:custGeom>
              <a:avLst/>
              <a:gdLst/>
              <a:ahLst/>
              <a:cxnLst/>
              <a:rect l="l" t="t" r="r" b="b"/>
              <a:pathLst>
                <a:path w="3810" h="2854" extrusionOk="0">
                  <a:moveTo>
                    <a:pt x="1562" y="0"/>
                  </a:moveTo>
                  <a:cubicBezTo>
                    <a:pt x="923" y="0"/>
                    <a:pt x="318" y="291"/>
                    <a:pt x="94" y="940"/>
                  </a:cubicBezTo>
                  <a:cubicBezTo>
                    <a:pt x="17" y="1153"/>
                    <a:pt x="0" y="1407"/>
                    <a:pt x="60" y="1696"/>
                  </a:cubicBezTo>
                  <a:cubicBezTo>
                    <a:pt x="212" y="2496"/>
                    <a:pt x="976" y="2854"/>
                    <a:pt x="1745" y="2854"/>
                  </a:cubicBezTo>
                  <a:cubicBezTo>
                    <a:pt x="2773" y="2854"/>
                    <a:pt x="3810" y="2214"/>
                    <a:pt x="3407" y="1136"/>
                  </a:cubicBezTo>
                  <a:cubicBezTo>
                    <a:pt x="3143" y="418"/>
                    <a:pt x="2328" y="0"/>
                    <a:pt x="1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40"/>
          <p:cNvGrpSpPr/>
          <p:nvPr/>
        </p:nvGrpSpPr>
        <p:grpSpPr>
          <a:xfrm rot="-4828578" flipH="1">
            <a:off x="7390925" y="2194462"/>
            <a:ext cx="2079583" cy="1797912"/>
            <a:chOff x="1970651" y="4122015"/>
            <a:chExt cx="1042347" cy="901202"/>
          </a:xfrm>
        </p:grpSpPr>
        <p:sp>
          <p:nvSpPr>
            <p:cNvPr id="2464" name="Google Shape;2464;p40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0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0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0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0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9" name="Google Shape;2469;p40"/>
          <p:cNvSpPr/>
          <p:nvPr/>
        </p:nvSpPr>
        <p:spPr>
          <a:xfrm rot="928272" flipH="1">
            <a:off x="6110215" y="4550066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0" name="Google Shape;2470;p40"/>
          <p:cNvGrpSpPr/>
          <p:nvPr/>
        </p:nvGrpSpPr>
        <p:grpSpPr>
          <a:xfrm rot="160672">
            <a:off x="8003232" y="4116816"/>
            <a:ext cx="754943" cy="863587"/>
            <a:chOff x="3978199" y="4273370"/>
            <a:chExt cx="593794" cy="679197"/>
          </a:xfrm>
        </p:grpSpPr>
        <p:sp>
          <p:nvSpPr>
            <p:cNvPr id="2471" name="Google Shape;2471;p40"/>
            <p:cNvSpPr/>
            <p:nvPr/>
          </p:nvSpPr>
          <p:spPr>
            <a:xfrm rot="-1473376">
              <a:off x="4320536" y="4442522"/>
              <a:ext cx="57423" cy="518896"/>
            </a:xfrm>
            <a:custGeom>
              <a:avLst/>
              <a:gdLst/>
              <a:ahLst/>
              <a:cxnLst/>
              <a:rect l="l" t="t" r="r" b="b"/>
              <a:pathLst>
                <a:path w="919" h="8304" extrusionOk="0">
                  <a:moveTo>
                    <a:pt x="157" y="0"/>
                  </a:moveTo>
                  <a:cubicBezTo>
                    <a:pt x="148" y="0"/>
                    <a:pt x="138" y="2"/>
                    <a:pt x="128" y="4"/>
                  </a:cubicBezTo>
                  <a:cubicBezTo>
                    <a:pt x="52" y="12"/>
                    <a:pt x="1" y="89"/>
                    <a:pt x="9" y="165"/>
                  </a:cubicBezTo>
                  <a:cubicBezTo>
                    <a:pt x="366" y="2459"/>
                    <a:pt x="630" y="8108"/>
                    <a:pt x="638" y="8167"/>
                  </a:cubicBezTo>
                  <a:cubicBezTo>
                    <a:pt x="638" y="8244"/>
                    <a:pt x="706" y="8303"/>
                    <a:pt x="774" y="8303"/>
                  </a:cubicBezTo>
                  <a:lnTo>
                    <a:pt x="782" y="8303"/>
                  </a:lnTo>
                  <a:cubicBezTo>
                    <a:pt x="859" y="8303"/>
                    <a:pt x="918" y="8235"/>
                    <a:pt x="918" y="8159"/>
                  </a:cubicBezTo>
                  <a:cubicBezTo>
                    <a:pt x="918" y="8099"/>
                    <a:pt x="647" y="2425"/>
                    <a:pt x="290" y="123"/>
                  </a:cubicBezTo>
                  <a:cubicBezTo>
                    <a:pt x="275" y="49"/>
                    <a:pt x="222" y="0"/>
                    <a:pt x="1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0"/>
            <p:cNvSpPr/>
            <p:nvPr/>
          </p:nvSpPr>
          <p:spPr>
            <a:xfrm rot="-1473376">
              <a:off x="4045763" y="4310766"/>
              <a:ext cx="263182" cy="382486"/>
            </a:xfrm>
            <a:custGeom>
              <a:avLst/>
              <a:gdLst/>
              <a:ahLst/>
              <a:cxnLst/>
              <a:rect l="l" t="t" r="r" b="b"/>
              <a:pathLst>
                <a:path w="4212" h="6121" extrusionOk="0">
                  <a:moveTo>
                    <a:pt x="1736" y="0"/>
                  </a:moveTo>
                  <a:cubicBezTo>
                    <a:pt x="0" y="0"/>
                    <a:pt x="3379" y="6121"/>
                    <a:pt x="3379" y="6121"/>
                  </a:cubicBezTo>
                  <a:cubicBezTo>
                    <a:pt x="3379" y="6121"/>
                    <a:pt x="4211" y="557"/>
                    <a:pt x="1969" y="30"/>
                  </a:cubicBezTo>
                  <a:cubicBezTo>
                    <a:pt x="1883" y="10"/>
                    <a:pt x="1805" y="0"/>
                    <a:pt x="17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0"/>
            <p:cNvSpPr/>
            <p:nvPr/>
          </p:nvSpPr>
          <p:spPr>
            <a:xfrm rot="-1473376">
              <a:off x="4343840" y="4509125"/>
              <a:ext cx="181578" cy="263697"/>
            </a:xfrm>
            <a:custGeom>
              <a:avLst/>
              <a:gdLst/>
              <a:ahLst/>
              <a:cxnLst/>
              <a:rect l="l" t="t" r="r" b="b"/>
              <a:pathLst>
                <a:path w="2906" h="4220" extrusionOk="0">
                  <a:moveTo>
                    <a:pt x="1627" y="0"/>
                  </a:moveTo>
                  <a:cubicBezTo>
                    <a:pt x="694" y="0"/>
                    <a:pt x="0" y="4220"/>
                    <a:pt x="0" y="4220"/>
                  </a:cubicBezTo>
                  <a:cubicBezTo>
                    <a:pt x="0" y="4220"/>
                    <a:pt x="2905" y="856"/>
                    <a:pt x="1852" y="83"/>
                  </a:cubicBezTo>
                  <a:cubicBezTo>
                    <a:pt x="1776" y="26"/>
                    <a:pt x="1701" y="0"/>
                    <a:pt x="1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0"/>
            <p:cNvSpPr/>
            <p:nvPr/>
          </p:nvSpPr>
          <p:spPr>
            <a:xfrm rot="-1473376">
              <a:off x="4067856" y="4686698"/>
              <a:ext cx="321355" cy="208521"/>
            </a:xfrm>
            <a:custGeom>
              <a:avLst/>
              <a:gdLst/>
              <a:ahLst/>
              <a:cxnLst/>
              <a:rect l="l" t="t" r="r" b="b"/>
              <a:pathLst>
                <a:path w="5143" h="3337" extrusionOk="0">
                  <a:moveTo>
                    <a:pt x="2318" y="0"/>
                  </a:moveTo>
                  <a:cubicBezTo>
                    <a:pt x="2302" y="0"/>
                    <a:pt x="2286" y="1"/>
                    <a:pt x="2270" y="1"/>
                  </a:cubicBezTo>
                  <a:cubicBezTo>
                    <a:pt x="0" y="42"/>
                    <a:pt x="4794" y="2839"/>
                    <a:pt x="5124" y="3278"/>
                  </a:cubicBezTo>
                  <a:lnTo>
                    <a:pt x="5124" y="3278"/>
                  </a:lnTo>
                  <a:cubicBezTo>
                    <a:pt x="5011" y="2834"/>
                    <a:pt x="4346" y="0"/>
                    <a:pt x="2318" y="0"/>
                  </a:cubicBezTo>
                  <a:close/>
                  <a:moveTo>
                    <a:pt x="5124" y="3278"/>
                  </a:moveTo>
                  <a:cubicBezTo>
                    <a:pt x="5134" y="3316"/>
                    <a:pt x="5139" y="3337"/>
                    <a:pt x="5141" y="3337"/>
                  </a:cubicBezTo>
                  <a:cubicBezTo>
                    <a:pt x="5143" y="3337"/>
                    <a:pt x="5143" y="3329"/>
                    <a:pt x="5142" y="3314"/>
                  </a:cubicBezTo>
                  <a:cubicBezTo>
                    <a:pt x="5141" y="3305"/>
                    <a:pt x="5135" y="3293"/>
                    <a:pt x="5124" y="3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5" name="Google Shape;2475;p40"/>
          <p:cNvSpPr/>
          <p:nvPr/>
        </p:nvSpPr>
        <p:spPr>
          <a:xfrm flipH="1">
            <a:off x="6490472" y="637229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6" name="Google Shape;2476;p40"/>
          <p:cNvGrpSpPr/>
          <p:nvPr/>
        </p:nvGrpSpPr>
        <p:grpSpPr>
          <a:xfrm rot="-1522379">
            <a:off x="7410046" y="4413493"/>
            <a:ext cx="513357" cy="396025"/>
            <a:chOff x="9619232" y="635614"/>
            <a:chExt cx="172925" cy="133416"/>
          </a:xfrm>
        </p:grpSpPr>
        <p:sp>
          <p:nvSpPr>
            <p:cNvPr id="2477" name="Google Shape;2477;p40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0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0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0" name="Google Shape;2480;p40"/>
          <p:cNvSpPr/>
          <p:nvPr/>
        </p:nvSpPr>
        <p:spPr>
          <a:xfrm flipH="1">
            <a:off x="7770322" y="3877004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40"/>
          <p:cNvGrpSpPr/>
          <p:nvPr/>
        </p:nvGrpSpPr>
        <p:grpSpPr>
          <a:xfrm rot="-887060">
            <a:off x="29540" y="298895"/>
            <a:ext cx="1954375" cy="1639121"/>
            <a:chOff x="203383" y="173398"/>
            <a:chExt cx="1774173" cy="1487987"/>
          </a:xfrm>
        </p:grpSpPr>
        <p:sp>
          <p:nvSpPr>
            <p:cNvPr id="2482" name="Google Shape;2482;p40"/>
            <p:cNvSpPr/>
            <p:nvPr/>
          </p:nvSpPr>
          <p:spPr>
            <a:xfrm rot="3043303" flipH="1">
              <a:off x="1268939" y="177402"/>
              <a:ext cx="439076" cy="904558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0"/>
            <p:cNvSpPr/>
            <p:nvPr/>
          </p:nvSpPr>
          <p:spPr>
            <a:xfrm rot="3043303" flipH="1">
              <a:off x="830269" y="308443"/>
              <a:ext cx="392428" cy="836080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0"/>
            <p:cNvSpPr/>
            <p:nvPr/>
          </p:nvSpPr>
          <p:spPr>
            <a:xfrm rot="3043303" flipH="1">
              <a:off x="449216" y="480092"/>
              <a:ext cx="340136" cy="603515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0"/>
            <p:cNvSpPr/>
            <p:nvPr/>
          </p:nvSpPr>
          <p:spPr>
            <a:xfrm rot="3043303" flipH="1">
              <a:off x="720457" y="956544"/>
              <a:ext cx="791453" cy="488048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0"/>
            <p:cNvSpPr/>
            <p:nvPr/>
          </p:nvSpPr>
          <p:spPr>
            <a:xfrm rot="3043303" flipH="1">
              <a:off x="454054" y="1152055"/>
              <a:ext cx="593301" cy="255210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0"/>
            <p:cNvSpPr/>
            <p:nvPr/>
          </p:nvSpPr>
          <p:spPr>
            <a:xfrm rot="3043303" flipH="1">
              <a:off x="819670" y="20028"/>
              <a:ext cx="377264" cy="1771171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8" name="Google Shape;2488;p40"/>
          <p:cNvSpPr/>
          <p:nvPr/>
        </p:nvSpPr>
        <p:spPr>
          <a:xfrm>
            <a:off x="508312" y="44501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9" name="Google Shape;2489;p40"/>
          <p:cNvGrpSpPr/>
          <p:nvPr/>
        </p:nvGrpSpPr>
        <p:grpSpPr>
          <a:xfrm rot="1522379" flipH="1">
            <a:off x="370646" y="2792430"/>
            <a:ext cx="513357" cy="396025"/>
            <a:chOff x="9619232" y="635614"/>
            <a:chExt cx="172925" cy="133416"/>
          </a:xfrm>
        </p:grpSpPr>
        <p:sp>
          <p:nvSpPr>
            <p:cNvPr id="2490" name="Google Shape;2490;p40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0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3" name="Google Shape;2493;p40"/>
          <p:cNvSpPr/>
          <p:nvPr/>
        </p:nvSpPr>
        <p:spPr>
          <a:xfrm flipH="1">
            <a:off x="508297" y="3820654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7"/>
          <p:cNvSpPr txBox="1">
            <a:spLocks noGrp="1"/>
          </p:cNvSpPr>
          <p:nvPr>
            <p:ph type="ctrTitle"/>
          </p:nvPr>
        </p:nvSpPr>
        <p:spPr>
          <a:xfrm>
            <a:off x="2882650" y="1063875"/>
            <a:ext cx="3378600" cy="14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ubTitle" idx="1"/>
          </p:nvPr>
        </p:nvSpPr>
        <p:spPr>
          <a:xfrm>
            <a:off x="2882750" y="3021725"/>
            <a:ext cx="3378600" cy="1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355" name="Google Shape;355;p7"/>
          <p:cNvGrpSpPr/>
          <p:nvPr/>
        </p:nvGrpSpPr>
        <p:grpSpPr>
          <a:xfrm rot="-453819">
            <a:off x="7199185" y="1447203"/>
            <a:ext cx="670625" cy="2580591"/>
            <a:chOff x="483849" y="1915551"/>
            <a:chExt cx="503552" cy="1937689"/>
          </a:xfrm>
        </p:grpSpPr>
        <p:sp>
          <p:nvSpPr>
            <p:cNvPr id="356" name="Google Shape;356;p7"/>
            <p:cNvSpPr/>
            <p:nvPr/>
          </p:nvSpPr>
          <p:spPr>
            <a:xfrm flipH="1">
              <a:off x="631751" y="2111004"/>
              <a:ext cx="118858" cy="1742236"/>
            </a:xfrm>
            <a:custGeom>
              <a:avLst/>
              <a:gdLst/>
              <a:ahLst/>
              <a:cxnLst/>
              <a:rect l="l" t="t" r="r" b="b"/>
              <a:pathLst>
                <a:path w="1420" h="20814" extrusionOk="0">
                  <a:moveTo>
                    <a:pt x="1276" y="1"/>
                  </a:moveTo>
                  <a:cubicBezTo>
                    <a:pt x="1198" y="1"/>
                    <a:pt x="1138" y="57"/>
                    <a:pt x="1130" y="129"/>
                  </a:cubicBezTo>
                  <a:cubicBezTo>
                    <a:pt x="1130" y="188"/>
                    <a:pt x="561" y="5829"/>
                    <a:pt x="281" y="8904"/>
                  </a:cubicBezTo>
                  <a:cubicBezTo>
                    <a:pt x="1" y="11996"/>
                    <a:pt x="281" y="20593"/>
                    <a:pt x="281" y="20678"/>
                  </a:cubicBezTo>
                  <a:cubicBezTo>
                    <a:pt x="289" y="20754"/>
                    <a:pt x="349" y="20814"/>
                    <a:pt x="425" y="20814"/>
                  </a:cubicBezTo>
                  <a:cubicBezTo>
                    <a:pt x="510" y="20814"/>
                    <a:pt x="570" y="20746"/>
                    <a:pt x="570" y="20669"/>
                  </a:cubicBezTo>
                  <a:cubicBezTo>
                    <a:pt x="561" y="20584"/>
                    <a:pt x="289" y="12005"/>
                    <a:pt x="561" y="8930"/>
                  </a:cubicBezTo>
                  <a:cubicBezTo>
                    <a:pt x="842" y="5854"/>
                    <a:pt x="1411" y="214"/>
                    <a:pt x="1411" y="154"/>
                  </a:cubicBezTo>
                  <a:cubicBezTo>
                    <a:pt x="1419" y="78"/>
                    <a:pt x="1368" y="10"/>
                    <a:pt x="1292" y="1"/>
                  </a:cubicBezTo>
                  <a:cubicBezTo>
                    <a:pt x="1286" y="1"/>
                    <a:pt x="1281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flipH="1">
              <a:off x="685069" y="2253304"/>
              <a:ext cx="209173" cy="580996"/>
            </a:xfrm>
            <a:custGeom>
              <a:avLst/>
              <a:gdLst/>
              <a:ahLst/>
              <a:cxnLst/>
              <a:rect l="l" t="t" r="r" b="b"/>
              <a:pathLst>
                <a:path w="2499" h="6941" extrusionOk="0">
                  <a:moveTo>
                    <a:pt x="156" y="0"/>
                  </a:moveTo>
                  <a:cubicBezTo>
                    <a:pt x="122" y="0"/>
                    <a:pt x="87" y="11"/>
                    <a:pt x="60" y="34"/>
                  </a:cubicBezTo>
                  <a:cubicBezTo>
                    <a:pt x="9" y="94"/>
                    <a:pt x="1" y="179"/>
                    <a:pt x="52" y="238"/>
                  </a:cubicBezTo>
                  <a:cubicBezTo>
                    <a:pt x="77" y="264"/>
                    <a:pt x="2218" y="2651"/>
                    <a:pt x="2039" y="6788"/>
                  </a:cubicBezTo>
                  <a:cubicBezTo>
                    <a:pt x="2031" y="6864"/>
                    <a:pt x="2099" y="6932"/>
                    <a:pt x="2175" y="6941"/>
                  </a:cubicBezTo>
                  <a:lnTo>
                    <a:pt x="2184" y="6941"/>
                  </a:lnTo>
                  <a:cubicBezTo>
                    <a:pt x="2252" y="6941"/>
                    <a:pt x="2320" y="6881"/>
                    <a:pt x="2320" y="6805"/>
                  </a:cubicBezTo>
                  <a:cubicBezTo>
                    <a:pt x="2498" y="2549"/>
                    <a:pt x="289" y="68"/>
                    <a:pt x="264" y="43"/>
                  </a:cubicBezTo>
                  <a:cubicBezTo>
                    <a:pt x="236" y="15"/>
                    <a:pt x="196" y="0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 flipH="1">
              <a:off x="798150" y="2123142"/>
              <a:ext cx="189251" cy="272460"/>
            </a:xfrm>
            <a:custGeom>
              <a:avLst/>
              <a:gdLst/>
              <a:ahLst/>
              <a:cxnLst/>
              <a:rect l="l" t="t" r="r" b="b"/>
              <a:pathLst>
                <a:path w="2261" h="3255" extrusionOk="0">
                  <a:moveTo>
                    <a:pt x="1131" y="1"/>
                  </a:moveTo>
                  <a:cubicBezTo>
                    <a:pt x="502" y="1"/>
                    <a:pt x="1" y="723"/>
                    <a:pt x="1" y="1623"/>
                  </a:cubicBezTo>
                  <a:cubicBezTo>
                    <a:pt x="1" y="2524"/>
                    <a:pt x="502" y="3254"/>
                    <a:pt x="1131" y="3254"/>
                  </a:cubicBezTo>
                  <a:cubicBezTo>
                    <a:pt x="1759" y="3254"/>
                    <a:pt x="2260" y="2524"/>
                    <a:pt x="2260" y="1623"/>
                  </a:cubicBezTo>
                  <a:cubicBezTo>
                    <a:pt x="2260" y="723"/>
                    <a:pt x="1759" y="1"/>
                    <a:pt x="1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 flipH="1">
              <a:off x="483849" y="1915551"/>
              <a:ext cx="266760" cy="332141"/>
            </a:xfrm>
            <a:custGeom>
              <a:avLst/>
              <a:gdLst/>
              <a:ahLst/>
              <a:cxnLst/>
              <a:rect l="l" t="t" r="r" b="b"/>
              <a:pathLst>
                <a:path w="3187" h="3968" extrusionOk="0">
                  <a:moveTo>
                    <a:pt x="1589" y="0"/>
                  </a:moveTo>
                  <a:cubicBezTo>
                    <a:pt x="714" y="0"/>
                    <a:pt x="1" y="884"/>
                    <a:pt x="1" y="1980"/>
                  </a:cubicBezTo>
                  <a:cubicBezTo>
                    <a:pt x="1" y="3076"/>
                    <a:pt x="714" y="3967"/>
                    <a:pt x="1589" y="3967"/>
                  </a:cubicBezTo>
                  <a:cubicBezTo>
                    <a:pt x="2473" y="3967"/>
                    <a:pt x="3186" y="3076"/>
                    <a:pt x="3186" y="1980"/>
                  </a:cubicBezTo>
                  <a:cubicBezTo>
                    <a:pt x="3186" y="884"/>
                    <a:pt x="2473" y="0"/>
                    <a:pt x="1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flipH="1">
              <a:off x="639620" y="1992728"/>
              <a:ext cx="38419" cy="33231"/>
            </a:xfrm>
            <a:custGeom>
              <a:avLst/>
              <a:gdLst/>
              <a:ahLst/>
              <a:cxnLst/>
              <a:rect l="l" t="t" r="r" b="b"/>
              <a:pathLst>
                <a:path w="459" h="397" extrusionOk="0">
                  <a:moveTo>
                    <a:pt x="273" y="1"/>
                  </a:moveTo>
                  <a:cubicBezTo>
                    <a:pt x="220" y="1"/>
                    <a:pt x="161" y="22"/>
                    <a:pt x="110" y="64"/>
                  </a:cubicBezTo>
                  <a:cubicBezTo>
                    <a:pt x="17" y="149"/>
                    <a:pt x="0" y="276"/>
                    <a:pt x="68" y="344"/>
                  </a:cubicBezTo>
                  <a:cubicBezTo>
                    <a:pt x="99" y="379"/>
                    <a:pt x="141" y="397"/>
                    <a:pt x="187" y="397"/>
                  </a:cubicBezTo>
                  <a:cubicBezTo>
                    <a:pt x="240" y="397"/>
                    <a:pt x="298" y="373"/>
                    <a:pt x="348" y="327"/>
                  </a:cubicBezTo>
                  <a:cubicBezTo>
                    <a:pt x="442" y="242"/>
                    <a:pt x="459" y="123"/>
                    <a:pt x="391" y="47"/>
                  </a:cubicBezTo>
                  <a:cubicBezTo>
                    <a:pt x="360" y="16"/>
                    <a:pt x="318" y="1"/>
                    <a:pt x="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flipH="1">
              <a:off x="567050" y="2023364"/>
              <a:ext cx="38503" cy="33147"/>
            </a:xfrm>
            <a:custGeom>
              <a:avLst/>
              <a:gdLst/>
              <a:ahLst/>
              <a:cxnLst/>
              <a:rect l="l" t="t" r="r" b="b"/>
              <a:pathLst>
                <a:path w="460" h="396" extrusionOk="0">
                  <a:moveTo>
                    <a:pt x="274" y="1"/>
                  </a:moveTo>
                  <a:cubicBezTo>
                    <a:pt x="218" y="1"/>
                    <a:pt x="158" y="24"/>
                    <a:pt x="111" y="72"/>
                  </a:cubicBezTo>
                  <a:cubicBezTo>
                    <a:pt x="18" y="148"/>
                    <a:pt x="1" y="275"/>
                    <a:pt x="68" y="343"/>
                  </a:cubicBezTo>
                  <a:cubicBezTo>
                    <a:pt x="96" y="379"/>
                    <a:pt x="138" y="396"/>
                    <a:pt x="184" y="396"/>
                  </a:cubicBezTo>
                  <a:cubicBezTo>
                    <a:pt x="238" y="396"/>
                    <a:pt x="298" y="372"/>
                    <a:pt x="349" y="326"/>
                  </a:cubicBezTo>
                  <a:cubicBezTo>
                    <a:pt x="434" y="241"/>
                    <a:pt x="459" y="123"/>
                    <a:pt x="391" y="46"/>
                  </a:cubicBezTo>
                  <a:cubicBezTo>
                    <a:pt x="361" y="16"/>
                    <a:pt x="319" y="1"/>
                    <a:pt x="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flipH="1">
              <a:off x="645312" y="2083214"/>
              <a:ext cx="38419" cy="33063"/>
            </a:xfrm>
            <a:custGeom>
              <a:avLst/>
              <a:gdLst/>
              <a:ahLst/>
              <a:cxnLst/>
              <a:rect l="l" t="t" r="r" b="b"/>
              <a:pathLst>
                <a:path w="459" h="395" extrusionOk="0">
                  <a:moveTo>
                    <a:pt x="275" y="1"/>
                  </a:moveTo>
                  <a:cubicBezTo>
                    <a:pt x="221" y="1"/>
                    <a:pt x="161" y="24"/>
                    <a:pt x="111" y="70"/>
                  </a:cubicBezTo>
                  <a:cubicBezTo>
                    <a:pt x="26" y="147"/>
                    <a:pt x="0" y="274"/>
                    <a:pt x="68" y="342"/>
                  </a:cubicBezTo>
                  <a:cubicBezTo>
                    <a:pt x="99" y="377"/>
                    <a:pt x="143" y="394"/>
                    <a:pt x="190" y="394"/>
                  </a:cubicBezTo>
                  <a:cubicBezTo>
                    <a:pt x="244" y="394"/>
                    <a:pt x="303" y="371"/>
                    <a:pt x="348" y="325"/>
                  </a:cubicBezTo>
                  <a:cubicBezTo>
                    <a:pt x="442" y="249"/>
                    <a:pt x="459" y="121"/>
                    <a:pt x="391" y="53"/>
                  </a:cubicBezTo>
                  <a:cubicBezTo>
                    <a:pt x="363" y="18"/>
                    <a:pt x="322" y="1"/>
                    <a:pt x="2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flipH="1">
              <a:off x="933246" y="2222249"/>
              <a:ext cx="32058" cy="27706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27" y="0"/>
                  </a:moveTo>
                  <a:cubicBezTo>
                    <a:pt x="181" y="0"/>
                    <a:pt x="131" y="20"/>
                    <a:pt x="94" y="57"/>
                  </a:cubicBezTo>
                  <a:cubicBezTo>
                    <a:pt x="17" y="125"/>
                    <a:pt x="0" y="227"/>
                    <a:pt x="51" y="287"/>
                  </a:cubicBezTo>
                  <a:cubicBezTo>
                    <a:pt x="80" y="315"/>
                    <a:pt x="119" y="330"/>
                    <a:pt x="159" y="330"/>
                  </a:cubicBezTo>
                  <a:cubicBezTo>
                    <a:pt x="203" y="330"/>
                    <a:pt x="249" y="313"/>
                    <a:pt x="289" y="278"/>
                  </a:cubicBezTo>
                  <a:cubicBezTo>
                    <a:pt x="365" y="210"/>
                    <a:pt x="382" y="100"/>
                    <a:pt x="323" y="40"/>
                  </a:cubicBezTo>
                  <a:cubicBezTo>
                    <a:pt x="300" y="13"/>
                    <a:pt x="265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 flipH="1">
              <a:off x="872813" y="2247863"/>
              <a:ext cx="32058" cy="2804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27" y="0"/>
                  </a:moveTo>
                  <a:cubicBezTo>
                    <a:pt x="181" y="0"/>
                    <a:pt x="131" y="20"/>
                    <a:pt x="94" y="57"/>
                  </a:cubicBezTo>
                  <a:cubicBezTo>
                    <a:pt x="17" y="125"/>
                    <a:pt x="0" y="235"/>
                    <a:pt x="51" y="295"/>
                  </a:cubicBezTo>
                  <a:cubicBezTo>
                    <a:pt x="78" y="322"/>
                    <a:pt x="113" y="335"/>
                    <a:pt x="151" y="335"/>
                  </a:cubicBezTo>
                  <a:cubicBezTo>
                    <a:pt x="197" y="335"/>
                    <a:pt x="247" y="315"/>
                    <a:pt x="289" y="278"/>
                  </a:cubicBezTo>
                  <a:cubicBezTo>
                    <a:pt x="365" y="210"/>
                    <a:pt x="382" y="99"/>
                    <a:pt x="323" y="40"/>
                  </a:cubicBezTo>
                  <a:cubicBezTo>
                    <a:pt x="300" y="13"/>
                    <a:pt x="265" y="0"/>
                    <a:pt x="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 flipH="1">
              <a:off x="938268" y="2298003"/>
              <a:ext cx="32058" cy="27706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24" y="1"/>
                  </a:moveTo>
                  <a:cubicBezTo>
                    <a:pt x="180" y="1"/>
                    <a:pt x="134" y="17"/>
                    <a:pt x="94" y="53"/>
                  </a:cubicBezTo>
                  <a:cubicBezTo>
                    <a:pt x="18" y="121"/>
                    <a:pt x="1" y="231"/>
                    <a:pt x="60" y="290"/>
                  </a:cubicBezTo>
                  <a:cubicBezTo>
                    <a:pt x="83" y="317"/>
                    <a:pt x="118" y="330"/>
                    <a:pt x="156" y="330"/>
                  </a:cubicBezTo>
                  <a:cubicBezTo>
                    <a:pt x="202" y="330"/>
                    <a:pt x="252" y="311"/>
                    <a:pt x="289" y="273"/>
                  </a:cubicBezTo>
                  <a:cubicBezTo>
                    <a:pt x="366" y="205"/>
                    <a:pt x="383" y="104"/>
                    <a:pt x="332" y="44"/>
                  </a:cubicBezTo>
                  <a:cubicBezTo>
                    <a:pt x="303" y="15"/>
                    <a:pt x="265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7"/>
          <p:cNvGrpSpPr/>
          <p:nvPr/>
        </p:nvGrpSpPr>
        <p:grpSpPr>
          <a:xfrm rot="10800000">
            <a:off x="304429" y="194407"/>
            <a:ext cx="3065000" cy="1714657"/>
            <a:chOff x="5791961" y="3309315"/>
            <a:chExt cx="2588464" cy="1448190"/>
          </a:xfrm>
        </p:grpSpPr>
        <p:sp>
          <p:nvSpPr>
            <p:cNvPr id="367" name="Google Shape;367;p7"/>
            <p:cNvSpPr/>
            <p:nvPr/>
          </p:nvSpPr>
          <p:spPr>
            <a:xfrm rot="5400000">
              <a:off x="7226562" y="3450075"/>
              <a:ext cx="1180357" cy="898838"/>
            </a:xfrm>
            <a:custGeom>
              <a:avLst/>
              <a:gdLst/>
              <a:ahLst/>
              <a:cxnLst/>
              <a:rect l="l" t="t" r="r" b="b"/>
              <a:pathLst>
                <a:path w="16549" h="12602" extrusionOk="0">
                  <a:moveTo>
                    <a:pt x="3972" y="0"/>
                  </a:moveTo>
                  <a:cubicBezTo>
                    <a:pt x="1946" y="0"/>
                    <a:pt x="362" y="772"/>
                    <a:pt x="264" y="2255"/>
                  </a:cubicBezTo>
                  <a:cubicBezTo>
                    <a:pt x="1" y="6120"/>
                    <a:pt x="5548" y="7548"/>
                    <a:pt x="8224" y="8669"/>
                  </a:cubicBezTo>
                  <a:cubicBezTo>
                    <a:pt x="9625" y="9264"/>
                    <a:pt x="11001" y="9977"/>
                    <a:pt x="12378" y="10623"/>
                  </a:cubicBezTo>
                  <a:cubicBezTo>
                    <a:pt x="13253" y="11030"/>
                    <a:pt x="16073" y="11812"/>
                    <a:pt x="16549" y="12602"/>
                  </a:cubicBezTo>
                  <a:cubicBezTo>
                    <a:pt x="16549" y="12594"/>
                    <a:pt x="9048" y="140"/>
                    <a:pt x="4231" y="4"/>
                  </a:cubicBezTo>
                  <a:cubicBezTo>
                    <a:pt x="4144" y="1"/>
                    <a:pt x="4058" y="0"/>
                    <a:pt x="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5400000">
              <a:off x="7053830" y="3550611"/>
              <a:ext cx="520530" cy="464468"/>
            </a:xfrm>
            <a:custGeom>
              <a:avLst/>
              <a:gdLst/>
              <a:ahLst/>
              <a:cxnLst/>
              <a:rect l="l" t="t" r="r" b="b"/>
              <a:pathLst>
                <a:path w="7298" h="6512" extrusionOk="0">
                  <a:moveTo>
                    <a:pt x="1779" y="1"/>
                  </a:moveTo>
                  <a:cubicBezTo>
                    <a:pt x="894" y="1"/>
                    <a:pt x="202" y="383"/>
                    <a:pt x="145" y="1134"/>
                  </a:cubicBezTo>
                  <a:cubicBezTo>
                    <a:pt x="1" y="3105"/>
                    <a:pt x="2447" y="3861"/>
                    <a:pt x="3628" y="4455"/>
                  </a:cubicBezTo>
                  <a:cubicBezTo>
                    <a:pt x="4248" y="4761"/>
                    <a:pt x="4851" y="5135"/>
                    <a:pt x="5463" y="5475"/>
                  </a:cubicBezTo>
                  <a:cubicBezTo>
                    <a:pt x="5845" y="5687"/>
                    <a:pt x="7094" y="6103"/>
                    <a:pt x="7298" y="6511"/>
                  </a:cubicBezTo>
                  <a:cubicBezTo>
                    <a:pt x="7298" y="6503"/>
                    <a:pt x="4053" y="106"/>
                    <a:pt x="1921" y="4"/>
                  </a:cubicBezTo>
                  <a:cubicBezTo>
                    <a:pt x="1873" y="2"/>
                    <a:pt x="1826" y="1"/>
                    <a:pt x="1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5400000">
              <a:off x="7653017" y="3984526"/>
              <a:ext cx="636148" cy="818668"/>
            </a:xfrm>
            <a:custGeom>
              <a:avLst/>
              <a:gdLst/>
              <a:ahLst/>
              <a:cxnLst/>
              <a:rect l="l" t="t" r="r" b="b"/>
              <a:pathLst>
                <a:path w="8919" h="11478" extrusionOk="0">
                  <a:moveTo>
                    <a:pt x="4434" y="1"/>
                  </a:moveTo>
                  <a:cubicBezTo>
                    <a:pt x="4283" y="1"/>
                    <a:pt x="4128" y="15"/>
                    <a:pt x="3968" y="43"/>
                  </a:cubicBezTo>
                  <a:cubicBezTo>
                    <a:pt x="1" y="757"/>
                    <a:pt x="2974" y="5429"/>
                    <a:pt x="4528" y="6134"/>
                  </a:cubicBezTo>
                  <a:cubicBezTo>
                    <a:pt x="6091" y="6839"/>
                    <a:pt x="7671" y="11477"/>
                    <a:pt x="7671" y="11477"/>
                  </a:cubicBezTo>
                  <a:cubicBezTo>
                    <a:pt x="8918" y="7768"/>
                    <a:pt x="8007" y="1"/>
                    <a:pt x="4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 rot="5400000">
              <a:off x="6329716" y="3011501"/>
              <a:ext cx="1196691" cy="2272201"/>
            </a:xfrm>
            <a:custGeom>
              <a:avLst/>
              <a:gdLst/>
              <a:ahLst/>
              <a:cxnLst/>
              <a:rect l="l" t="t" r="r" b="b"/>
              <a:pathLst>
                <a:path w="16778" h="31857" extrusionOk="0">
                  <a:moveTo>
                    <a:pt x="167" y="1"/>
                  </a:moveTo>
                  <a:cubicBezTo>
                    <a:pt x="118" y="1"/>
                    <a:pt x="71" y="24"/>
                    <a:pt x="43" y="69"/>
                  </a:cubicBezTo>
                  <a:cubicBezTo>
                    <a:pt x="0" y="137"/>
                    <a:pt x="17" y="222"/>
                    <a:pt x="85" y="264"/>
                  </a:cubicBezTo>
                  <a:cubicBezTo>
                    <a:pt x="111" y="281"/>
                    <a:pt x="2736" y="1895"/>
                    <a:pt x="11265" y="8326"/>
                  </a:cubicBezTo>
                  <a:cubicBezTo>
                    <a:pt x="11851" y="8776"/>
                    <a:pt x="12403" y="9286"/>
                    <a:pt x="12887" y="9855"/>
                  </a:cubicBezTo>
                  <a:cubicBezTo>
                    <a:pt x="16115" y="13593"/>
                    <a:pt x="16489" y="19318"/>
                    <a:pt x="16234" y="23464"/>
                  </a:cubicBezTo>
                  <a:cubicBezTo>
                    <a:pt x="15962" y="27974"/>
                    <a:pt x="14900" y="31636"/>
                    <a:pt x="14892" y="31678"/>
                  </a:cubicBezTo>
                  <a:cubicBezTo>
                    <a:pt x="14866" y="31755"/>
                    <a:pt x="14909" y="31831"/>
                    <a:pt x="14985" y="31848"/>
                  </a:cubicBezTo>
                  <a:cubicBezTo>
                    <a:pt x="15002" y="31857"/>
                    <a:pt x="15011" y="31857"/>
                    <a:pt x="15028" y="31857"/>
                  </a:cubicBezTo>
                  <a:cubicBezTo>
                    <a:pt x="15087" y="31857"/>
                    <a:pt x="15147" y="31814"/>
                    <a:pt x="15164" y="31755"/>
                  </a:cubicBezTo>
                  <a:cubicBezTo>
                    <a:pt x="15172" y="31721"/>
                    <a:pt x="16243" y="28025"/>
                    <a:pt x="16514" y="23489"/>
                  </a:cubicBezTo>
                  <a:cubicBezTo>
                    <a:pt x="16778" y="19284"/>
                    <a:pt x="16387" y="13482"/>
                    <a:pt x="13100" y="9668"/>
                  </a:cubicBezTo>
                  <a:cubicBezTo>
                    <a:pt x="12598" y="9082"/>
                    <a:pt x="12038" y="8555"/>
                    <a:pt x="11435" y="8097"/>
                  </a:cubicBezTo>
                  <a:cubicBezTo>
                    <a:pt x="2889" y="1657"/>
                    <a:pt x="264" y="35"/>
                    <a:pt x="238" y="18"/>
                  </a:cubicBezTo>
                  <a:cubicBezTo>
                    <a:pt x="216" y="7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6408443" y="3738021"/>
              <a:ext cx="1049476" cy="989492"/>
            </a:xfrm>
            <a:custGeom>
              <a:avLst/>
              <a:gdLst/>
              <a:ahLst/>
              <a:cxnLst/>
              <a:rect l="l" t="t" r="r" b="b"/>
              <a:pathLst>
                <a:path w="14714" h="13873" extrusionOk="0">
                  <a:moveTo>
                    <a:pt x="204" y="1"/>
                  </a:moveTo>
                  <a:cubicBezTo>
                    <a:pt x="136" y="1"/>
                    <a:pt x="60" y="60"/>
                    <a:pt x="60" y="136"/>
                  </a:cubicBezTo>
                  <a:cubicBezTo>
                    <a:pt x="51" y="289"/>
                    <a:pt x="0" y="3959"/>
                    <a:pt x="7815" y="5802"/>
                  </a:cubicBezTo>
                  <a:cubicBezTo>
                    <a:pt x="10942" y="6542"/>
                    <a:pt x="13014" y="8139"/>
                    <a:pt x="13813" y="10424"/>
                  </a:cubicBezTo>
                  <a:cubicBezTo>
                    <a:pt x="14416" y="12148"/>
                    <a:pt x="14085" y="13686"/>
                    <a:pt x="14076" y="13703"/>
                  </a:cubicBezTo>
                  <a:cubicBezTo>
                    <a:pt x="14059" y="13779"/>
                    <a:pt x="14110" y="13856"/>
                    <a:pt x="14187" y="13873"/>
                  </a:cubicBezTo>
                  <a:lnTo>
                    <a:pt x="14221" y="13873"/>
                  </a:lnTo>
                  <a:cubicBezTo>
                    <a:pt x="14280" y="13873"/>
                    <a:pt x="14339" y="13830"/>
                    <a:pt x="14356" y="13762"/>
                  </a:cubicBezTo>
                  <a:cubicBezTo>
                    <a:pt x="14373" y="13694"/>
                    <a:pt x="14713" y="12148"/>
                    <a:pt x="14085" y="10339"/>
                  </a:cubicBezTo>
                  <a:cubicBezTo>
                    <a:pt x="13507" y="8682"/>
                    <a:pt x="11961" y="6491"/>
                    <a:pt x="7875" y="5522"/>
                  </a:cubicBezTo>
                  <a:cubicBezTo>
                    <a:pt x="323" y="3738"/>
                    <a:pt x="340" y="187"/>
                    <a:pt x="340" y="145"/>
                  </a:cubicBezTo>
                  <a:cubicBezTo>
                    <a:pt x="348" y="68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5400000">
              <a:off x="7329091" y="3808608"/>
              <a:ext cx="369677" cy="1445686"/>
            </a:xfrm>
            <a:custGeom>
              <a:avLst/>
              <a:gdLst/>
              <a:ahLst/>
              <a:cxnLst/>
              <a:rect l="l" t="t" r="r" b="b"/>
              <a:pathLst>
                <a:path w="5183" h="20269" extrusionOk="0">
                  <a:moveTo>
                    <a:pt x="172" y="0"/>
                  </a:moveTo>
                  <a:cubicBezTo>
                    <a:pt x="132" y="0"/>
                    <a:pt x="90" y="15"/>
                    <a:pt x="60" y="51"/>
                  </a:cubicBezTo>
                  <a:cubicBezTo>
                    <a:pt x="26" y="85"/>
                    <a:pt x="1" y="144"/>
                    <a:pt x="43" y="221"/>
                  </a:cubicBezTo>
                  <a:cubicBezTo>
                    <a:pt x="60" y="263"/>
                    <a:pt x="103" y="289"/>
                    <a:pt x="145" y="297"/>
                  </a:cubicBezTo>
                  <a:cubicBezTo>
                    <a:pt x="612" y="671"/>
                    <a:pt x="3704" y="4052"/>
                    <a:pt x="3704" y="8223"/>
                  </a:cubicBezTo>
                  <a:cubicBezTo>
                    <a:pt x="3704" y="12853"/>
                    <a:pt x="4885" y="20073"/>
                    <a:pt x="4894" y="20150"/>
                  </a:cubicBezTo>
                  <a:cubicBezTo>
                    <a:pt x="4902" y="20218"/>
                    <a:pt x="4962" y="20269"/>
                    <a:pt x="5030" y="20269"/>
                  </a:cubicBezTo>
                  <a:lnTo>
                    <a:pt x="5055" y="20269"/>
                  </a:lnTo>
                  <a:cubicBezTo>
                    <a:pt x="5132" y="20252"/>
                    <a:pt x="5183" y="20184"/>
                    <a:pt x="5174" y="20107"/>
                  </a:cubicBezTo>
                  <a:cubicBezTo>
                    <a:pt x="5157" y="20031"/>
                    <a:pt x="3993" y="12836"/>
                    <a:pt x="3993" y="8223"/>
                  </a:cubicBezTo>
                  <a:cubicBezTo>
                    <a:pt x="3993" y="3636"/>
                    <a:pt x="451" y="102"/>
                    <a:pt x="222" y="8"/>
                  </a:cubicBezTo>
                  <a:cubicBezTo>
                    <a:pt x="206" y="3"/>
                    <a:pt x="189" y="0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7"/>
          <p:cNvSpPr/>
          <p:nvPr/>
        </p:nvSpPr>
        <p:spPr>
          <a:xfrm rot="10800000" flipH="1">
            <a:off x="1599576" y="1534522"/>
            <a:ext cx="607818" cy="547202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7"/>
          <p:cNvGrpSpPr/>
          <p:nvPr/>
        </p:nvGrpSpPr>
        <p:grpSpPr>
          <a:xfrm rot="10800000" flipH="1">
            <a:off x="417715" y="2009919"/>
            <a:ext cx="390551" cy="301279"/>
            <a:chOff x="9619232" y="635614"/>
            <a:chExt cx="172925" cy="133416"/>
          </a:xfrm>
        </p:grpSpPr>
        <p:sp>
          <p:nvSpPr>
            <p:cNvPr id="375" name="Google Shape;375;p7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7"/>
          <p:cNvGrpSpPr/>
          <p:nvPr/>
        </p:nvGrpSpPr>
        <p:grpSpPr>
          <a:xfrm rot="-946961" flipH="1">
            <a:off x="8007882" y="176282"/>
            <a:ext cx="984370" cy="1553354"/>
            <a:chOff x="417731" y="201190"/>
            <a:chExt cx="881007" cy="1390247"/>
          </a:xfrm>
        </p:grpSpPr>
        <p:sp>
          <p:nvSpPr>
            <p:cNvPr id="379" name="Google Shape;379;p7"/>
            <p:cNvSpPr/>
            <p:nvPr/>
          </p:nvSpPr>
          <p:spPr>
            <a:xfrm flipH="1">
              <a:off x="417731" y="201190"/>
              <a:ext cx="868787" cy="855317"/>
            </a:xfrm>
            <a:custGeom>
              <a:avLst/>
              <a:gdLst/>
              <a:ahLst/>
              <a:cxnLst/>
              <a:rect l="l" t="t" r="r" b="b"/>
              <a:pathLst>
                <a:path w="18129" h="17847" extrusionOk="0">
                  <a:moveTo>
                    <a:pt x="7661" y="1"/>
                  </a:moveTo>
                  <a:cubicBezTo>
                    <a:pt x="7551" y="1"/>
                    <a:pt x="7428" y="42"/>
                    <a:pt x="7289" y="135"/>
                  </a:cubicBezTo>
                  <a:cubicBezTo>
                    <a:pt x="6041" y="967"/>
                    <a:pt x="4376" y="3881"/>
                    <a:pt x="4376" y="3881"/>
                  </a:cubicBezTo>
                  <a:cubicBezTo>
                    <a:pt x="3445" y="914"/>
                    <a:pt x="2682" y="752"/>
                    <a:pt x="2527" y="752"/>
                  </a:cubicBezTo>
                  <a:cubicBezTo>
                    <a:pt x="2508" y="752"/>
                    <a:pt x="2498" y="755"/>
                    <a:pt x="2498" y="755"/>
                  </a:cubicBezTo>
                  <a:cubicBezTo>
                    <a:pt x="417" y="2844"/>
                    <a:pt x="2082" y="7007"/>
                    <a:pt x="2082" y="7007"/>
                  </a:cubicBezTo>
                  <a:cubicBezTo>
                    <a:pt x="2082" y="7007"/>
                    <a:pt x="1249" y="6387"/>
                    <a:pt x="833" y="6387"/>
                  </a:cubicBezTo>
                  <a:cubicBezTo>
                    <a:pt x="417" y="6387"/>
                    <a:pt x="1" y="6387"/>
                    <a:pt x="205" y="9088"/>
                  </a:cubicBezTo>
                  <a:cubicBezTo>
                    <a:pt x="417" y="11798"/>
                    <a:pt x="6873" y="17846"/>
                    <a:pt x="6873" y="17846"/>
                  </a:cubicBezTo>
                  <a:cubicBezTo>
                    <a:pt x="6873" y="17846"/>
                    <a:pt x="8750" y="17014"/>
                    <a:pt x="9583" y="16801"/>
                  </a:cubicBezTo>
                  <a:cubicBezTo>
                    <a:pt x="10415" y="16589"/>
                    <a:pt x="16880" y="12843"/>
                    <a:pt x="17712" y="10549"/>
                  </a:cubicBezTo>
                  <a:cubicBezTo>
                    <a:pt x="18028" y="9679"/>
                    <a:pt x="17894" y="9409"/>
                    <a:pt x="17606" y="9409"/>
                  </a:cubicBezTo>
                  <a:cubicBezTo>
                    <a:pt x="17135" y="9409"/>
                    <a:pt x="16251" y="10133"/>
                    <a:pt x="16251" y="10133"/>
                  </a:cubicBezTo>
                  <a:cubicBezTo>
                    <a:pt x="18129" y="7636"/>
                    <a:pt x="18129" y="4297"/>
                    <a:pt x="17084" y="3677"/>
                  </a:cubicBezTo>
                  <a:cubicBezTo>
                    <a:pt x="16900" y="3566"/>
                    <a:pt x="16710" y="3520"/>
                    <a:pt x="16521" y="3520"/>
                  </a:cubicBezTo>
                  <a:cubicBezTo>
                    <a:pt x="15642" y="3520"/>
                    <a:pt x="14790" y="4509"/>
                    <a:pt x="14790" y="4509"/>
                  </a:cubicBezTo>
                  <a:cubicBezTo>
                    <a:pt x="14790" y="4509"/>
                    <a:pt x="15206" y="1800"/>
                    <a:pt x="13958" y="1171"/>
                  </a:cubicBezTo>
                  <a:cubicBezTo>
                    <a:pt x="13851" y="1118"/>
                    <a:pt x="13743" y="1094"/>
                    <a:pt x="13635" y="1094"/>
                  </a:cubicBezTo>
                  <a:cubicBezTo>
                    <a:pt x="12471" y="1094"/>
                    <a:pt x="11248" y="3881"/>
                    <a:pt x="11248" y="3881"/>
                  </a:cubicBezTo>
                  <a:cubicBezTo>
                    <a:pt x="11248" y="3881"/>
                    <a:pt x="11664" y="1383"/>
                    <a:pt x="10628" y="967"/>
                  </a:cubicBezTo>
                  <a:cubicBezTo>
                    <a:pt x="10533" y="929"/>
                    <a:pt x="10438" y="912"/>
                    <a:pt x="10344" y="912"/>
                  </a:cubicBezTo>
                  <a:cubicBezTo>
                    <a:pt x="9402" y="912"/>
                    <a:pt x="8538" y="2632"/>
                    <a:pt x="8538" y="2632"/>
                  </a:cubicBezTo>
                  <a:cubicBezTo>
                    <a:pt x="8538" y="2632"/>
                    <a:pt x="8538" y="1"/>
                    <a:pt x="766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flipH="1">
              <a:off x="584208" y="1183450"/>
              <a:ext cx="412038" cy="291863"/>
            </a:xfrm>
            <a:custGeom>
              <a:avLst/>
              <a:gdLst/>
              <a:ahLst/>
              <a:cxnLst/>
              <a:rect l="l" t="t" r="r" b="b"/>
              <a:pathLst>
                <a:path w="8598" h="6090" extrusionOk="0">
                  <a:moveTo>
                    <a:pt x="8597" y="1"/>
                  </a:moveTo>
                  <a:cubicBezTo>
                    <a:pt x="8597" y="1"/>
                    <a:pt x="5675" y="417"/>
                    <a:pt x="2914" y="2294"/>
                  </a:cubicBezTo>
                  <a:cubicBezTo>
                    <a:pt x="162" y="4163"/>
                    <a:pt x="0" y="4639"/>
                    <a:pt x="0" y="4639"/>
                  </a:cubicBezTo>
                  <a:cubicBezTo>
                    <a:pt x="0" y="4639"/>
                    <a:pt x="1441" y="6090"/>
                    <a:pt x="3364" y="6090"/>
                  </a:cubicBezTo>
                  <a:cubicBezTo>
                    <a:pt x="3939" y="6090"/>
                    <a:pt x="4556" y="5960"/>
                    <a:pt x="5191" y="5624"/>
                  </a:cubicBezTo>
                  <a:cubicBezTo>
                    <a:pt x="7943" y="4163"/>
                    <a:pt x="8597" y="1"/>
                    <a:pt x="8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flipH="1">
              <a:off x="1078822" y="870407"/>
              <a:ext cx="219916" cy="458834"/>
            </a:xfrm>
            <a:custGeom>
              <a:avLst/>
              <a:gdLst/>
              <a:ahLst/>
              <a:cxnLst/>
              <a:rect l="l" t="t" r="r" b="b"/>
              <a:pathLst>
                <a:path w="4589" h="9574" extrusionOk="0">
                  <a:moveTo>
                    <a:pt x="213" y="0"/>
                  </a:moveTo>
                  <a:cubicBezTo>
                    <a:pt x="213" y="0"/>
                    <a:pt x="1" y="1665"/>
                    <a:pt x="1046" y="5624"/>
                  </a:cubicBezTo>
                  <a:cubicBezTo>
                    <a:pt x="2078" y="9565"/>
                    <a:pt x="4457" y="9574"/>
                    <a:pt x="4477" y="9574"/>
                  </a:cubicBezTo>
                  <a:cubicBezTo>
                    <a:pt x="4478" y="9574"/>
                    <a:pt x="4478" y="9574"/>
                    <a:pt x="4478" y="9574"/>
                  </a:cubicBezTo>
                  <a:cubicBezTo>
                    <a:pt x="4588" y="4154"/>
                    <a:pt x="21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 flipH="1">
              <a:off x="941236" y="1033255"/>
              <a:ext cx="318014" cy="558182"/>
            </a:xfrm>
            <a:custGeom>
              <a:avLst/>
              <a:gdLst/>
              <a:ahLst/>
              <a:cxnLst/>
              <a:rect l="l" t="t" r="r" b="b"/>
              <a:pathLst>
                <a:path w="6636" h="11647" extrusionOk="0">
                  <a:moveTo>
                    <a:pt x="6397" y="0"/>
                  </a:moveTo>
                  <a:cubicBezTo>
                    <a:pt x="6363" y="60"/>
                    <a:pt x="5548" y="1521"/>
                    <a:pt x="4715" y="5666"/>
                  </a:cubicBezTo>
                  <a:cubicBezTo>
                    <a:pt x="3908" y="9710"/>
                    <a:pt x="43" y="11383"/>
                    <a:pt x="1" y="11400"/>
                  </a:cubicBezTo>
                  <a:lnTo>
                    <a:pt x="111" y="11646"/>
                  </a:lnTo>
                  <a:cubicBezTo>
                    <a:pt x="145" y="11629"/>
                    <a:pt x="4146" y="9905"/>
                    <a:pt x="4979" y="5717"/>
                  </a:cubicBezTo>
                  <a:cubicBezTo>
                    <a:pt x="5794" y="1631"/>
                    <a:pt x="6627" y="144"/>
                    <a:pt x="6635" y="128"/>
                  </a:cubicBezTo>
                  <a:lnTo>
                    <a:pt x="6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 flipH="1">
              <a:off x="1041394" y="964818"/>
              <a:ext cx="221498" cy="408800"/>
            </a:xfrm>
            <a:custGeom>
              <a:avLst/>
              <a:gdLst/>
              <a:ahLst/>
              <a:cxnLst/>
              <a:rect l="l" t="t" r="r" b="b"/>
              <a:pathLst>
                <a:path w="4622" h="8530" extrusionOk="0">
                  <a:moveTo>
                    <a:pt x="264" y="1"/>
                  </a:moveTo>
                  <a:lnTo>
                    <a:pt x="0" y="60"/>
                  </a:lnTo>
                  <a:cubicBezTo>
                    <a:pt x="51" y="307"/>
                    <a:pt x="1351" y="6083"/>
                    <a:pt x="4452" y="8530"/>
                  </a:cubicBezTo>
                  <a:lnTo>
                    <a:pt x="4622" y="8317"/>
                  </a:lnTo>
                  <a:cubicBezTo>
                    <a:pt x="1589" y="5930"/>
                    <a:pt x="272" y="60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flipH="1">
              <a:off x="649336" y="1268132"/>
              <a:ext cx="404322" cy="144158"/>
            </a:xfrm>
            <a:custGeom>
              <a:avLst/>
              <a:gdLst/>
              <a:ahLst/>
              <a:cxnLst/>
              <a:rect l="l" t="t" r="r" b="b"/>
              <a:pathLst>
                <a:path w="8437" h="3008" extrusionOk="0">
                  <a:moveTo>
                    <a:pt x="8266" y="1"/>
                  </a:moveTo>
                  <a:cubicBezTo>
                    <a:pt x="5432" y="2187"/>
                    <a:pt x="3377" y="2721"/>
                    <a:pt x="2047" y="2721"/>
                  </a:cubicBezTo>
                  <a:cubicBezTo>
                    <a:pt x="793" y="2721"/>
                    <a:pt x="183" y="2247"/>
                    <a:pt x="171" y="2235"/>
                  </a:cubicBezTo>
                  <a:lnTo>
                    <a:pt x="1" y="2447"/>
                  </a:lnTo>
                  <a:cubicBezTo>
                    <a:pt x="52" y="2490"/>
                    <a:pt x="714" y="3008"/>
                    <a:pt x="2048" y="3008"/>
                  </a:cubicBezTo>
                  <a:cubicBezTo>
                    <a:pt x="3424" y="3008"/>
                    <a:pt x="5531" y="2447"/>
                    <a:pt x="8436" y="213"/>
                  </a:cubicBezTo>
                  <a:lnTo>
                    <a:pt x="8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flipH="1">
              <a:off x="972192" y="387137"/>
              <a:ext cx="214597" cy="659160"/>
            </a:xfrm>
            <a:custGeom>
              <a:avLst/>
              <a:gdLst/>
              <a:ahLst/>
              <a:cxnLst/>
              <a:rect l="l" t="t" r="r" b="b"/>
              <a:pathLst>
                <a:path w="4478" h="13754" extrusionOk="0">
                  <a:moveTo>
                    <a:pt x="2295" y="1"/>
                  </a:moveTo>
                  <a:lnTo>
                    <a:pt x="2295" y="1"/>
                  </a:lnTo>
                  <a:cubicBezTo>
                    <a:pt x="2286" y="1148"/>
                    <a:pt x="2320" y="2294"/>
                    <a:pt x="2388" y="3441"/>
                  </a:cubicBezTo>
                  <a:cubicBezTo>
                    <a:pt x="2464" y="4588"/>
                    <a:pt x="2575" y="5726"/>
                    <a:pt x="2770" y="6865"/>
                  </a:cubicBezTo>
                  <a:cubicBezTo>
                    <a:pt x="2796" y="7001"/>
                    <a:pt x="2821" y="7145"/>
                    <a:pt x="2855" y="7281"/>
                  </a:cubicBezTo>
                  <a:cubicBezTo>
                    <a:pt x="2889" y="7425"/>
                    <a:pt x="2915" y="7570"/>
                    <a:pt x="2949" y="7706"/>
                  </a:cubicBezTo>
                  <a:lnTo>
                    <a:pt x="3068" y="8122"/>
                  </a:lnTo>
                  <a:lnTo>
                    <a:pt x="3186" y="8538"/>
                  </a:lnTo>
                  <a:cubicBezTo>
                    <a:pt x="3348" y="9082"/>
                    <a:pt x="3492" y="9634"/>
                    <a:pt x="3628" y="10195"/>
                  </a:cubicBezTo>
                  <a:cubicBezTo>
                    <a:pt x="3881" y="11231"/>
                    <a:pt x="4090" y="12274"/>
                    <a:pt x="4275" y="13325"/>
                  </a:cubicBezTo>
                  <a:lnTo>
                    <a:pt x="4275" y="13325"/>
                  </a:lnTo>
                  <a:cubicBezTo>
                    <a:pt x="4176" y="13201"/>
                    <a:pt x="4085" y="13070"/>
                    <a:pt x="3993" y="12938"/>
                  </a:cubicBezTo>
                  <a:cubicBezTo>
                    <a:pt x="3849" y="12743"/>
                    <a:pt x="3722" y="12539"/>
                    <a:pt x="3594" y="12335"/>
                  </a:cubicBezTo>
                  <a:cubicBezTo>
                    <a:pt x="3467" y="12131"/>
                    <a:pt x="3348" y="11928"/>
                    <a:pt x="3229" y="11715"/>
                  </a:cubicBezTo>
                  <a:cubicBezTo>
                    <a:pt x="3110" y="11511"/>
                    <a:pt x="3000" y="11299"/>
                    <a:pt x="2906" y="11078"/>
                  </a:cubicBezTo>
                  <a:cubicBezTo>
                    <a:pt x="2711" y="10636"/>
                    <a:pt x="2541" y="10195"/>
                    <a:pt x="2371" y="9744"/>
                  </a:cubicBezTo>
                  <a:cubicBezTo>
                    <a:pt x="2201" y="9294"/>
                    <a:pt x="2031" y="8844"/>
                    <a:pt x="1870" y="8385"/>
                  </a:cubicBezTo>
                  <a:cubicBezTo>
                    <a:pt x="1547" y="7485"/>
                    <a:pt x="1233" y="6567"/>
                    <a:pt x="918" y="5658"/>
                  </a:cubicBezTo>
                  <a:cubicBezTo>
                    <a:pt x="613" y="4749"/>
                    <a:pt x="298" y="3832"/>
                    <a:pt x="1" y="2923"/>
                  </a:cubicBezTo>
                  <a:lnTo>
                    <a:pt x="1" y="2923"/>
                  </a:lnTo>
                  <a:cubicBezTo>
                    <a:pt x="562" y="4766"/>
                    <a:pt x="1148" y="6601"/>
                    <a:pt x="1776" y="8419"/>
                  </a:cubicBezTo>
                  <a:cubicBezTo>
                    <a:pt x="2091" y="9328"/>
                    <a:pt x="2413" y="10237"/>
                    <a:pt x="2796" y="11129"/>
                  </a:cubicBezTo>
                  <a:cubicBezTo>
                    <a:pt x="2889" y="11350"/>
                    <a:pt x="3000" y="11571"/>
                    <a:pt x="3119" y="11783"/>
                  </a:cubicBezTo>
                  <a:cubicBezTo>
                    <a:pt x="3237" y="11987"/>
                    <a:pt x="3365" y="12199"/>
                    <a:pt x="3492" y="12403"/>
                  </a:cubicBezTo>
                  <a:cubicBezTo>
                    <a:pt x="3620" y="12607"/>
                    <a:pt x="3747" y="12811"/>
                    <a:pt x="3883" y="13015"/>
                  </a:cubicBezTo>
                  <a:cubicBezTo>
                    <a:pt x="4027" y="13210"/>
                    <a:pt x="4163" y="13406"/>
                    <a:pt x="4333" y="13593"/>
                  </a:cubicBezTo>
                  <a:lnTo>
                    <a:pt x="4478" y="13754"/>
                  </a:lnTo>
                  <a:lnTo>
                    <a:pt x="4478" y="13754"/>
                  </a:lnTo>
                  <a:lnTo>
                    <a:pt x="4444" y="13533"/>
                  </a:lnTo>
                  <a:cubicBezTo>
                    <a:pt x="4257" y="12403"/>
                    <a:pt x="4027" y="11282"/>
                    <a:pt x="3747" y="10161"/>
                  </a:cubicBezTo>
                  <a:cubicBezTo>
                    <a:pt x="3611" y="9608"/>
                    <a:pt x="3467" y="9056"/>
                    <a:pt x="3297" y="8504"/>
                  </a:cubicBezTo>
                  <a:lnTo>
                    <a:pt x="3178" y="8088"/>
                  </a:lnTo>
                  <a:lnTo>
                    <a:pt x="3068" y="7680"/>
                  </a:lnTo>
                  <a:cubicBezTo>
                    <a:pt x="3025" y="7544"/>
                    <a:pt x="3000" y="7400"/>
                    <a:pt x="2966" y="7264"/>
                  </a:cubicBezTo>
                  <a:cubicBezTo>
                    <a:pt x="2940" y="7119"/>
                    <a:pt x="2906" y="6984"/>
                    <a:pt x="2881" y="6839"/>
                  </a:cubicBezTo>
                  <a:cubicBezTo>
                    <a:pt x="2668" y="5718"/>
                    <a:pt x="2541" y="4580"/>
                    <a:pt x="2456" y="3433"/>
                  </a:cubicBezTo>
                  <a:cubicBezTo>
                    <a:pt x="2371" y="2294"/>
                    <a:pt x="2312" y="1148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flipH="1">
              <a:off x="777191" y="247533"/>
              <a:ext cx="204821" cy="806530"/>
            </a:xfrm>
            <a:custGeom>
              <a:avLst/>
              <a:gdLst/>
              <a:ahLst/>
              <a:cxnLst/>
              <a:rect l="l" t="t" r="r" b="b"/>
              <a:pathLst>
                <a:path w="4274" h="16829" extrusionOk="0">
                  <a:moveTo>
                    <a:pt x="4274" y="0"/>
                  </a:moveTo>
                  <a:lnTo>
                    <a:pt x="4274" y="0"/>
                  </a:lnTo>
                  <a:cubicBezTo>
                    <a:pt x="3968" y="1385"/>
                    <a:pt x="3671" y="2778"/>
                    <a:pt x="3399" y="4171"/>
                  </a:cubicBezTo>
                  <a:cubicBezTo>
                    <a:pt x="3118" y="5564"/>
                    <a:pt x="2855" y="6966"/>
                    <a:pt x="2643" y="8367"/>
                  </a:cubicBezTo>
                  <a:cubicBezTo>
                    <a:pt x="2592" y="8724"/>
                    <a:pt x="2566" y="9081"/>
                    <a:pt x="2515" y="9429"/>
                  </a:cubicBezTo>
                  <a:cubicBezTo>
                    <a:pt x="2490" y="9599"/>
                    <a:pt x="2456" y="9778"/>
                    <a:pt x="2413" y="9948"/>
                  </a:cubicBezTo>
                  <a:cubicBezTo>
                    <a:pt x="2388" y="10126"/>
                    <a:pt x="2337" y="10296"/>
                    <a:pt x="2294" y="10466"/>
                  </a:cubicBezTo>
                  <a:cubicBezTo>
                    <a:pt x="2116" y="11145"/>
                    <a:pt x="1887" y="11825"/>
                    <a:pt x="1649" y="12487"/>
                  </a:cubicBezTo>
                  <a:cubicBezTo>
                    <a:pt x="1215" y="13704"/>
                    <a:pt x="718" y="14906"/>
                    <a:pt x="195" y="16087"/>
                  </a:cubicBezTo>
                  <a:lnTo>
                    <a:pt x="195" y="16087"/>
                  </a:lnTo>
                  <a:cubicBezTo>
                    <a:pt x="267" y="14955"/>
                    <a:pt x="318" y="13822"/>
                    <a:pt x="341" y="12683"/>
                  </a:cubicBezTo>
                  <a:cubicBezTo>
                    <a:pt x="358" y="11426"/>
                    <a:pt x="358" y="10168"/>
                    <a:pt x="256" y="8903"/>
                  </a:cubicBezTo>
                  <a:cubicBezTo>
                    <a:pt x="230" y="8588"/>
                    <a:pt x="196" y="8274"/>
                    <a:pt x="154" y="7968"/>
                  </a:cubicBezTo>
                  <a:cubicBezTo>
                    <a:pt x="128" y="7654"/>
                    <a:pt x="86" y="7340"/>
                    <a:pt x="111" y="7025"/>
                  </a:cubicBezTo>
                  <a:cubicBezTo>
                    <a:pt x="128" y="6405"/>
                    <a:pt x="230" y="5785"/>
                    <a:pt x="417" y="5182"/>
                  </a:cubicBezTo>
                  <a:cubicBezTo>
                    <a:pt x="604" y="4587"/>
                    <a:pt x="859" y="4001"/>
                    <a:pt x="1156" y="3449"/>
                  </a:cubicBezTo>
                  <a:cubicBezTo>
                    <a:pt x="1453" y="2897"/>
                    <a:pt x="1793" y="2362"/>
                    <a:pt x="2184" y="1877"/>
                  </a:cubicBezTo>
                  <a:lnTo>
                    <a:pt x="2184" y="1877"/>
                  </a:lnTo>
                  <a:cubicBezTo>
                    <a:pt x="1785" y="2362"/>
                    <a:pt x="1436" y="2888"/>
                    <a:pt x="1131" y="3432"/>
                  </a:cubicBezTo>
                  <a:cubicBezTo>
                    <a:pt x="816" y="3984"/>
                    <a:pt x="561" y="4562"/>
                    <a:pt x="358" y="5165"/>
                  </a:cubicBezTo>
                  <a:cubicBezTo>
                    <a:pt x="162" y="5768"/>
                    <a:pt x="52" y="6397"/>
                    <a:pt x="26" y="7025"/>
                  </a:cubicBezTo>
                  <a:cubicBezTo>
                    <a:pt x="1" y="7340"/>
                    <a:pt x="43" y="7662"/>
                    <a:pt x="69" y="7977"/>
                  </a:cubicBezTo>
                  <a:cubicBezTo>
                    <a:pt x="103" y="8291"/>
                    <a:pt x="137" y="8597"/>
                    <a:pt x="154" y="8911"/>
                  </a:cubicBezTo>
                  <a:cubicBezTo>
                    <a:pt x="179" y="9225"/>
                    <a:pt x="188" y="9540"/>
                    <a:pt x="205" y="9854"/>
                  </a:cubicBezTo>
                  <a:cubicBezTo>
                    <a:pt x="213" y="10168"/>
                    <a:pt x="222" y="10483"/>
                    <a:pt x="222" y="10797"/>
                  </a:cubicBezTo>
                  <a:cubicBezTo>
                    <a:pt x="239" y="11426"/>
                    <a:pt x="230" y="12054"/>
                    <a:pt x="213" y="12683"/>
                  </a:cubicBezTo>
                  <a:cubicBezTo>
                    <a:pt x="188" y="13940"/>
                    <a:pt x="128" y="15197"/>
                    <a:pt x="35" y="16455"/>
                  </a:cubicBezTo>
                  <a:lnTo>
                    <a:pt x="9" y="16828"/>
                  </a:lnTo>
                  <a:lnTo>
                    <a:pt x="162" y="16489"/>
                  </a:lnTo>
                  <a:cubicBezTo>
                    <a:pt x="748" y="15189"/>
                    <a:pt x="1284" y="13872"/>
                    <a:pt x="1768" y="12530"/>
                  </a:cubicBezTo>
                  <a:cubicBezTo>
                    <a:pt x="2006" y="11859"/>
                    <a:pt x="2226" y="11188"/>
                    <a:pt x="2405" y="10491"/>
                  </a:cubicBezTo>
                  <a:cubicBezTo>
                    <a:pt x="2447" y="10321"/>
                    <a:pt x="2498" y="10151"/>
                    <a:pt x="2532" y="9973"/>
                  </a:cubicBezTo>
                  <a:cubicBezTo>
                    <a:pt x="2566" y="9795"/>
                    <a:pt x="2609" y="9625"/>
                    <a:pt x="2626" y="9446"/>
                  </a:cubicBezTo>
                  <a:cubicBezTo>
                    <a:pt x="2677" y="9090"/>
                    <a:pt x="2702" y="8741"/>
                    <a:pt x="2753" y="8384"/>
                  </a:cubicBezTo>
                  <a:cubicBezTo>
                    <a:pt x="2949" y="6983"/>
                    <a:pt x="3203" y="5581"/>
                    <a:pt x="3467" y="4188"/>
                  </a:cubicBezTo>
                  <a:cubicBezTo>
                    <a:pt x="3722" y="2786"/>
                    <a:pt x="3993" y="1393"/>
                    <a:pt x="4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flipH="1">
              <a:off x="744603" y="407122"/>
              <a:ext cx="182441" cy="629447"/>
            </a:xfrm>
            <a:custGeom>
              <a:avLst/>
              <a:gdLst/>
              <a:ahLst/>
              <a:cxnLst/>
              <a:rect l="l" t="t" r="r" b="b"/>
              <a:pathLst>
                <a:path w="3807" h="13134" extrusionOk="0">
                  <a:moveTo>
                    <a:pt x="3747" y="0"/>
                  </a:moveTo>
                  <a:cubicBezTo>
                    <a:pt x="3755" y="595"/>
                    <a:pt x="3755" y="1181"/>
                    <a:pt x="3738" y="1775"/>
                  </a:cubicBezTo>
                  <a:cubicBezTo>
                    <a:pt x="3730" y="2362"/>
                    <a:pt x="3713" y="2956"/>
                    <a:pt x="3687" y="3542"/>
                  </a:cubicBezTo>
                  <a:cubicBezTo>
                    <a:pt x="3628" y="4715"/>
                    <a:pt x="3543" y="5895"/>
                    <a:pt x="3348" y="7059"/>
                  </a:cubicBezTo>
                  <a:cubicBezTo>
                    <a:pt x="3246" y="7637"/>
                    <a:pt x="3127" y="8206"/>
                    <a:pt x="2914" y="8758"/>
                  </a:cubicBezTo>
                  <a:cubicBezTo>
                    <a:pt x="2710" y="9310"/>
                    <a:pt x="2447" y="9837"/>
                    <a:pt x="2158" y="10338"/>
                  </a:cubicBezTo>
                  <a:cubicBezTo>
                    <a:pt x="1861" y="10848"/>
                    <a:pt x="1530" y="11341"/>
                    <a:pt x="1164" y="11799"/>
                  </a:cubicBezTo>
                  <a:cubicBezTo>
                    <a:pt x="808" y="12267"/>
                    <a:pt x="417" y="12717"/>
                    <a:pt x="1" y="13133"/>
                  </a:cubicBezTo>
                  <a:cubicBezTo>
                    <a:pt x="867" y="12326"/>
                    <a:pt x="1632" y="11409"/>
                    <a:pt x="2243" y="10398"/>
                  </a:cubicBezTo>
                  <a:cubicBezTo>
                    <a:pt x="2558" y="9888"/>
                    <a:pt x="2821" y="9353"/>
                    <a:pt x="3033" y="8801"/>
                  </a:cubicBezTo>
                  <a:cubicBezTo>
                    <a:pt x="3246" y="8249"/>
                    <a:pt x="3373" y="7662"/>
                    <a:pt x="3475" y="7076"/>
                  </a:cubicBezTo>
                  <a:cubicBezTo>
                    <a:pt x="3662" y="5904"/>
                    <a:pt x="3755" y="4723"/>
                    <a:pt x="3789" y="3542"/>
                  </a:cubicBezTo>
                  <a:cubicBezTo>
                    <a:pt x="3806" y="2956"/>
                    <a:pt x="3806" y="2362"/>
                    <a:pt x="3806" y="1775"/>
                  </a:cubicBezTo>
                  <a:cubicBezTo>
                    <a:pt x="3798" y="1181"/>
                    <a:pt x="3781" y="595"/>
                    <a:pt x="3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 flipH="1">
              <a:off x="558183" y="436404"/>
              <a:ext cx="317582" cy="559860"/>
            </a:xfrm>
            <a:custGeom>
              <a:avLst/>
              <a:gdLst/>
              <a:ahLst/>
              <a:cxnLst/>
              <a:rect l="l" t="t" r="r" b="b"/>
              <a:pathLst>
                <a:path w="6627" h="11682" extrusionOk="0">
                  <a:moveTo>
                    <a:pt x="6627" y="1"/>
                  </a:moveTo>
                  <a:lnTo>
                    <a:pt x="6627" y="1"/>
                  </a:lnTo>
                  <a:cubicBezTo>
                    <a:pt x="6593" y="587"/>
                    <a:pt x="6508" y="1164"/>
                    <a:pt x="6398" y="1734"/>
                  </a:cubicBezTo>
                  <a:cubicBezTo>
                    <a:pt x="6287" y="2303"/>
                    <a:pt x="6151" y="2872"/>
                    <a:pt x="5981" y="3424"/>
                  </a:cubicBezTo>
                  <a:cubicBezTo>
                    <a:pt x="5811" y="3985"/>
                    <a:pt x="5642" y="4537"/>
                    <a:pt x="5446" y="5089"/>
                  </a:cubicBezTo>
                  <a:cubicBezTo>
                    <a:pt x="5251" y="5633"/>
                    <a:pt x="5013" y="6168"/>
                    <a:pt x="4741" y="6678"/>
                  </a:cubicBezTo>
                  <a:cubicBezTo>
                    <a:pt x="4214" y="7714"/>
                    <a:pt x="3501" y="8640"/>
                    <a:pt x="2694" y="9472"/>
                  </a:cubicBezTo>
                  <a:cubicBezTo>
                    <a:pt x="2490" y="9676"/>
                    <a:pt x="2269" y="9872"/>
                    <a:pt x="2065" y="10076"/>
                  </a:cubicBezTo>
                  <a:cubicBezTo>
                    <a:pt x="1844" y="10262"/>
                    <a:pt x="1623" y="10458"/>
                    <a:pt x="1403" y="10636"/>
                  </a:cubicBezTo>
                  <a:cubicBezTo>
                    <a:pt x="1173" y="10823"/>
                    <a:pt x="944" y="11001"/>
                    <a:pt x="715" y="11180"/>
                  </a:cubicBezTo>
                  <a:lnTo>
                    <a:pt x="1" y="11681"/>
                  </a:lnTo>
                  <a:cubicBezTo>
                    <a:pt x="986" y="11069"/>
                    <a:pt x="1929" y="10364"/>
                    <a:pt x="2762" y="9540"/>
                  </a:cubicBezTo>
                  <a:cubicBezTo>
                    <a:pt x="3594" y="8716"/>
                    <a:pt x="4325" y="7782"/>
                    <a:pt x="4860" y="6737"/>
                  </a:cubicBezTo>
                  <a:cubicBezTo>
                    <a:pt x="5412" y="5701"/>
                    <a:pt x="5769" y="4579"/>
                    <a:pt x="6083" y="3458"/>
                  </a:cubicBezTo>
                  <a:cubicBezTo>
                    <a:pt x="6389" y="2328"/>
                    <a:pt x="6601" y="1173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 flipH="1">
              <a:off x="478390" y="716091"/>
              <a:ext cx="269516" cy="254482"/>
            </a:xfrm>
            <a:custGeom>
              <a:avLst/>
              <a:gdLst/>
              <a:ahLst/>
              <a:cxnLst/>
              <a:rect l="l" t="t" r="r" b="b"/>
              <a:pathLst>
                <a:path w="5624" h="5310" extrusionOk="0">
                  <a:moveTo>
                    <a:pt x="5624" y="1"/>
                  </a:moveTo>
                  <a:cubicBezTo>
                    <a:pt x="5335" y="272"/>
                    <a:pt x="5046" y="553"/>
                    <a:pt x="4766" y="833"/>
                  </a:cubicBezTo>
                  <a:lnTo>
                    <a:pt x="3916" y="1674"/>
                  </a:lnTo>
                  <a:lnTo>
                    <a:pt x="3075" y="2524"/>
                  </a:lnTo>
                  <a:cubicBezTo>
                    <a:pt x="2798" y="2801"/>
                    <a:pt x="2528" y="3088"/>
                    <a:pt x="2250" y="3374"/>
                  </a:cubicBezTo>
                  <a:lnTo>
                    <a:pt x="2250" y="3374"/>
                  </a:lnTo>
                  <a:cubicBezTo>
                    <a:pt x="1868" y="3688"/>
                    <a:pt x="1487" y="4011"/>
                    <a:pt x="1113" y="4333"/>
                  </a:cubicBezTo>
                  <a:cubicBezTo>
                    <a:pt x="739" y="4647"/>
                    <a:pt x="366" y="4979"/>
                    <a:pt x="0" y="5310"/>
                  </a:cubicBezTo>
                  <a:cubicBezTo>
                    <a:pt x="391" y="5004"/>
                    <a:pt x="782" y="4707"/>
                    <a:pt x="1173" y="4401"/>
                  </a:cubicBezTo>
                  <a:cubicBezTo>
                    <a:pt x="1563" y="4095"/>
                    <a:pt x="1946" y="3781"/>
                    <a:pt x="2328" y="3475"/>
                  </a:cubicBezTo>
                  <a:lnTo>
                    <a:pt x="2328" y="3466"/>
                  </a:lnTo>
                  <a:lnTo>
                    <a:pt x="2336" y="3466"/>
                  </a:lnTo>
                  <a:cubicBezTo>
                    <a:pt x="2608" y="3178"/>
                    <a:pt x="2897" y="2906"/>
                    <a:pt x="3169" y="2617"/>
                  </a:cubicBezTo>
                  <a:lnTo>
                    <a:pt x="4001" y="1751"/>
                  </a:lnTo>
                  <a:lnTo>
                    <a:pt x="4817" y="884"/>
                  </a:lnTo>
                  <a:cubicBezTo>
                    <a:pt x="5089" y="587"/>
                    <a:pt x="5361" y="298"/>
                    <a:pt x="5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flipH="1">
              <a:off x="761280" y="633038"/>
              <a:ext cx="167777" cy="52574"/>
            </a:xfrm>
            <a:custGeom>
              <a:avLst/>
              <a:gdLst/>
              <a:ahLst/>
              <a:cxnLst/>
              <a:rect l="l" t="t" r="r" b="b"/>
              <a:pathLst>
                <a:path w="3501" h="1097" extrusionOk="0">
                  <a:moveTo>
                    <a:pt x="255" y="1"/>
                  </a:moveTo>
                  <a:lnTo>
                    <a:pt x="0" y="94"/>
                  </a:lnTo>
                  <a:cubicBezTo>
                    <a:pt x="9" y="120"/>
                    <a:pt x="213" y="638"/>
                    <a:pt x="858" y="918"/>
                  </a:cubicBezTo>
                  <a:cubicBezTo>
                    <a:pt x="1130" y="1037"/>
                    <a:pt x="1436" y="1096"/>
                    <a:pt x="1776" y="1096"/>
                  </a:cubicBezTo>
                  <a:cubicBezTo>
                    <a:pt x="2277" y="1096"/>
                    <a:pt x="2854" y="969"/>
                    <a:pt x="3500" y="706"/>
                  </a:cubicBezTo>
                  <a:lnTo>
                    <a:pt x="3398" y="451"/>
                  </a:lnTo>
                  <a:cubicBezTo>
                    <a:pt x="2785" y="705"/>
                    <a:pt x="2243" y="830"/>
                    <a:pt x="1773" y="830"/>
                  </a:cubicBezTo>
                  <a:cubicBezTo>
                    <a:pt x="1475" y="830"/>
                    <a:pt x="1206" y="779"/>
                    <a:pt x="969" y="680"/>
                  </a:cubicBezTo>
                  <a:cubicBezTo>
                    <a:pt x="425" y="442"/>
                    <a:pt x="263" y="18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flipH="1">
              <a:off x="992125" y="571982"/>
              <a:ext cx="64791" cy="108550"/>
            </a:xfrm>
            <a:custGeom>
              <a:avLst/>
              <a:gdLst/>
              <a:ahLst/>
              <a:cxnLst/>
              <a:rect l="l" t="t" r="r" b="b"/>
              <a:pathLst>
                <a:path w="1352" h="2265" extrusionOk="0">
                  <a:moveTo>
                    <a:pt x="290" y="2022"/>
                  </a:moveTo>
                  <a:cubicBezTo>
                    <a:pt x="290" y="2023"/>
                    <a:pt x="290" y="2025"/>
                    <a:pt x="290" y="2025"/>
                  </a:cubicBezTo>
                  <a:cubicBezTo>
                    <a:pt x="290" y="2025"/>
                    <a:pt x="290" y="2024"/>
                    <a:pt x="290" y="2022"/>
                  </a:cubicBezTo>
                  <a:cubicBezTo>
                    <a:pt x="290" y="2022"/>
                    <a:pt x="290" y="2022"/>
                    <a:pt x="290" y="2022"/>
                  </a:cubicBezTo>
                  <a:close/>
                  <a:moveTo>
                    <a:pt x="1351" y="0"/>
                  </a:moveTo>
                  <a:cubicBezTo>
                    <a:pt x="1165" y="340"/>
                    <a:pt x="995" y="680"/>
                    <a:pt x="816" y="1020"/>
                  </a:cubicBezTo>
                  <a:cubicBezTo>
                    <a:pt x="723" y="1190"/>
                    <a:pt x="638" y="1360"/>
                    <a:pt x="544" y="1521"/>
                  </a:cubicBezTo>
                  <a:cubicBezTo>
                    <a:pt x="460" y="1666"/>
                    <a:pt x="370" y="1811"/>
                    <a:pt x="272" y="1932"/>
                  </a:cubicBezTo>
                  <a:lnTo>
                    <a:pt x="272" y="1932"/>
                  </a:lnTo>
                  <a:cubicBezTo>
                    <a:pt x="261" y="1866"/>
                    <a:pt x="256" y="1791"/>
                    <a:pt x="256" y="1716"/>
                  </a:cubicBezTo>
                  <a:cubicBezTo>
                    <a:pt x="247" y="1538"/>
                    <a:pt x="264" y="1343"/>
                    <a:pt x="264" y="1156"/>
                  </a:cubicBezTo>
                  <a:cubicBezTo>
                    <a:pt x="281" y="773"/>
                    <a:pt x="307" y="391"/>
                    <a:pt x="315" y="0"/>
                  </a:cubicBezTo>
                  <a:lnTo>
                    <a:pt x="315" y="0"/>
                  </a:lnTo>
                  <a:cubicBezTo>
                    <a:pt x="196" y="374"/>
                    <a:pt x="111" y="748"/>
                    <a:pt x="60" y="1130"/>
                  </a:cubicBezTo>
                  <a:cubicBezTo>
                    <a:pt x="26" y="1326"/>
                    <a:pt x="9" y="1521"/>
                    <a:pt x="1" y="1716"/>
                  </a:cubicBezTo>
                  <a:cubicBezTo>
                    <a:pt x="1" y="1818"/>
                    <a:pt x="1" y="1920"/>
                    <a:pt x="18" y="2031"/>
                  </a:cubicBezTo>
                  <a:cubicBezTo>
                    <a:pt x="26" y="2065"/>
                    <a:pt x="35" y="2090"/>
                    <a:pt x="52" y="2133"/>
                  </a:cubicBezTo>
                  <a:cubicBezTo>
                    <a:pt x="69" y="2167"/>
                    <a:pt x="86" y="2218"/>
                    <a:pt x="171" y="2252"/>
                  </a:cubicBezTo>
                  <a:cubicBezTo>
                    <a:pt x="192" y="2260"/>
                    <a:pt x="215" y="2264"/>
                    <a:pt x="236" y="2264"/>
                  </a:cubicBezTo>
                  <a:cubicBezTo>
                    <a:pt x="258" y="2264"/>
                    <a:pt x="277" y="2260"/>
                    <a:pt x="290" y="2252"/>
                  </a:cubicBezTo>
                  <a:cubicBezTo>
                    <a:pt x="315" y="2243"/>
                    <a:pt x="349" y="2235"/>
                    <a:pt x="358" y="2218"/>
                  </a:cubicBezTo>
                  <a:lnTo>
                    <a:pt x="400" y="2184"/>
                  </a:lnTo>
                  <a:cubicBezTo>
                    <a:pt x="417" y="2175"/>
                    <a:pt x="426" y="2167"/>
                    <a:pt x="434" y="2150"/>
                  </a:cubicBezTo>
                  <a:cubicBezTo>
                    <a:pt x="706" y="1818"/>
                    <a:pt x="850" y="1470"/>
                    <a:pt x="1003" y="1105"/>
                  </a:cubicBezTo>
                  <a:cubicBezTo>
                    <a:pt x="1148" y="748"/>
                    <a:pt x="1266" y="383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flipH="1">
              <a:off x="612715" y="681920"/>
              <a:ext cx="64791" cy="108215"/>
            </a:xfrm>
            <a:custGeom>
              <a:avLst/>
              <a:gdLst/>
              <a:ahLst/>
              <a:cxnLst/>
              <a:rect l="l" t="t" r="r" b="b"/>
              <a:pathLst>
                <a:path w="1352" h="2258" extrusionOk="0">
                  <a:moveTo>
                    <a:pt x="290" y="2021"/>
                  </a:moveTo>
                  <a:cubicBezTo>
                    <a:pt x="291" y="2023"/>
                    <a:pt x="291" y="2024"/>
                    <a:pt x="290" y="2024"/>
                  </a:cubicBezTo>
                  <a:cubicBezTo>
                    <a:pt x="290" y="2024"/>
                    <a:pt x="290" y="2023"/>
                    <a:pt x="290" y="2022"/>
                  </a:cubicBezTo>
                  <a:cubicBezTo>
                    <a:pt x="290" y="2021"/>
                    <a:pt x="290" y="2021"/>
                    <a:pt x="290" y="2021"/>
                  </a:cubicBezTo>
                  <a:close/>
                  <a:moveTo>
                    <a:pt x="1352" y="0"/>
                  </a:moveTo>
                  <a:lnTo>
                    <a:pt x="1352" y="0"/>
                  </a:lnTo>
                  <a:cubicBezTo>
                    <a:pt x="1165" y="340"/>
                    <a:pt x="995" y="680"/>
                    <a:pt x="816" y="1019"/>
                  </a:cubicBezTo>
                  <a:cubicBezTo>
                    <a:pt x="723" y="1189"/>
                    <a:pt x="638" y="1359"/>
                    <a:pt x="545" y="1521"/>
                  </a:cubicBezTo>
                  <a:cubicBezTo>
                    <a:pt x="460" y="1666"/>
                    <a:pt x="369" y="1812"/>
                    <a:pt x="271" y="1926"/>
                  </a:cubicBezTo>
                  <a:lnTo>
                    <a:pt x="271" y="1926"/>
                  </a:lnTo>
                  <a:cubicBezTo>
                    <a:pt x="261" y="1861"/>
                    <a:pt x="256" y="1789"/>
                    <a:pt x="256" y="1716"/>
                  </a:cubicBezTo>
                  <a:cubicBezTo>
                    <a:pt x="247" y="1529"/>
                    <a:pt x="264" y="1342"/>
                    <a:pt x="264" y="1155"/>
                  </a:cubicBezTo>
                  <a:cubicBezTo>
                    <a:pt x="281" y="773"/>
                    <a:pt x="307" y="391"/>
                    <a:pt x="315" y="0"/>
                  </a:cubicBezTo>
                  <a:lnTo>
                    <a:pt x="315" y="0"/>
                  </a:lnTo>
                  <a:cubicBezTo>
                    <a:pt x="196" y="374"/>
                    <a:pt x="120" y="748"/>
                    <a:pt x="60" y="1130"/>
                  </a:cubicBezTo>
                  <a:cubicBezTo>
                    <a:pt x="26" y="1325"/>
                    <a:pt x="9" y="1521"/>
                    <a:pt x="1" y="1716"/>
                  </a:cubicBezTo>
                  <a:cubicBezTo>
                    <a:pt x="1" y="1818"/>
                    <a:pt x="1" y="1920"/>
                    <a:pt x="18" y="2030"/>
                  </a:cubicBezTo>
                  <a:cubicBezTo>
                    <a:pt x="26" y="2064"/>
                    <a:pt x="35" y="2090"/>
                    <a:pt x="52" y="2132"/>
                  </a:cubicBezTo>
                  <a:cubicBezTo>
                    <a:pt x="69" y="2158"/>
                    <a:pt x="94" y="2217"/>
                    <a:pt x="171" y="2251"/>
                  </a:cubicBezTo>
                  <a:cubicBezTo>
                    <a:pt x="192" y="2255"/>
                    <a:pt x="218" y="2258"/>
                    <a:pt x="240" y="2258"/>
                  </a:cubicBezTo>
                  <a:cubicBezTo>
                    <a:pt x="262" y="2258"/>
                    <a:pt x="281" y="2255"/>
                    <a:pt x="290" y="2251"/>
                  </a:cubicBezTo>
                  <a:cubicBezTo>
                    <a:pt x="315" y="2243"/>
                    <a:pt x="349" y="2226"/>
                    <a:pt x="358" y="2217"/>
                  </a:cubicBezTo>
                  <a:lnTo>
                    <a:pt x="409" y="2183"/>
                  </a:lnTo>
                  <a:cubicBezTo>
                    <a:pt x="417" y="2166"/>
                    <a:pt x="426" y="2158"/>
                    <a:pt x="434" y="2149"/>
                  </a:cubicBezTo>
                  <a:cubicBezTo>
                    <a:pt x="706" y="1818"/>
                    <a:pt x="850" y="1470"/>
                    <a:pt x="1003" y="1104"/>
                  </a:cubicBezTo>
                  <a:cubicBezTo>
                    <a:pt x="1148" y="748"/>
                    <a:pt x="1275" y="382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7"/>
          <p:cNvGrpSpPr/>
          <p:nvPr/>
        </p:nvGrpSpPr>
        <p:grpSpPr>
          <a:xfrm rot="-1602342">
            <a:off x="417154" y="3837403"/>
            <a:ext cx="739616" cy="1179755"/>
            <a:chOff x="127263" y="3848459"/>
            <a:chExt cx="588403" cy="938491"/>
          </a:xfrm>
        </p:grpSpPr>
        <p:sp>
          <p:nvSpPr>
            <p:cNvPr id="394" name="Google Shape;394;p7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7"/>
          <p:cNvGrpSpPr/>
          <p:nvPr/>
        </p:nvGrpSpPr>
        <p:grpSpPr>
          <a:xfrm rot="10800000" flipH="1">
            <a:off x="1079282" y="1882202"/>
            <a:ext cx="232321" cy="248402"/>
            <a:chOff x="10672793" y="1863579"/>
            <a:chExt cx="81129" cy="86745"/>
          </a:xfrm>
        </p:grpSpPr>
        <p:sp>
          <p:nvSpPr>
            <p:cNvPr id="399" name="Google Shape;399;p7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7"/>
          <p:cNvSpPr/>
          <p:nvPr/>
        </p:nvSpPr>
        <p:spPr>
          <a:xfrm rot="10800000" flipH="1">
            <a:off x="1935924" y="1277661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7"/>
          <p:cNvSpPr/>
          <p:nvPr/>
        </p:nvSpPr>
        <p:spPr>
          <a:xfrm rot="10800000" flipH="1">
            <a:off x="336324" y="100392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7"/>
          <p:cNvSpPr/>
          <p:nvPr/>
        </p:nvSpPr>
        <p:spPr>
          <a:xfrm>
            <a:off x="417724" y="36933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"/>
          <p:cNvSpPr/>
          <p:nvPr/>
        </p:nvSpPr>
        <p:spPr>
          <a:xfrm rot="-928272">
            <a:off x="1126359" y="2272797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/>
          <p:nvPr/>
        </p:nvSpPr>
        <p:spPr>
          <a:xfrm>
            <a:off x="1627412" y="739540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7"/>
          <p:cNvGrpSpPr/>
          <p:nvPr/>
        </p:nvGrpSpPr>
        <p:grpSpPr>
          <a:xfrm rot="-442734">
            <a:off x="336090" y="2399023"/>
            <a:ext cx="1395441" cy="2340755"/>
            <a:chOff x="683083" y="2051686"/>
            <a:chExt cx="1553007" cy="2605061"/>
          </a:xfrm>
        </p:grpSpPr>
        <p:sp>
          <p:nvSpPr>
            <p:cNvPr id="408" name="Google Shape;408;p7"/>
            <p:cNvSpPr/>
            <p:nvPr/>
          </p:nvSpPr>
          <p:spPr>
            <a:xfrm>
              <a:off x="683083" y="2051686"/>
              <a:ext cx="1317622" cy="1389667"/>
            </a:xfrm>
            <a:custGeom>
              <a:avLst/>
              <a:gdLst/>
              <a:ahLst/>
              <a:cxnLst/>
              <a:rect l="l" t="t" r="r" b="b"/>
              <a:pathLst>
                <a:path w="18545" h="19559" extrusionOk="0">
                  <a:moveTo>
                    <a:pt x="7329" y="1"/>
                  </a:moveTo>
                  <a:cubicBezTo>
                    <a:pt x="6707" y="1"/>
                    <a:pt x="5851" y="1191"/>
                    <a:pt x="4995" y="3925"/>
                  </a:cubicBezTo>
                  <a:cubicBezTo>
                    <a:pt x="4995" y="3925"/>
                    <a:pt x="4162" y="3925"/>
                    <a:pt x="4375" y="3093"/>
                  </a:cubicBezTo>
                  <a:cubicBezTo>
                    <a:pt x="4494" y="2605"/>
                    <a:pt x="4401" y="2403"/>
                    <a:pt x="4178" y="2403"/>
                  </a:cubicBezTo>
                  <a:cubicBezTo>
                    <a:pt x="4021" y="2403"/>
                    <a:pt x="3799" y="2504"/>
                    <a:pt x="3542" y="2677"/>
                  </a:cubicBezTo>
                  <a:cubicBezTo>
                    <a:pt x="3034" y="3013"/>
                    <a:pt x="2937" y="3623"/>
                    <a:pt x="2806" y="3623"/>
                  </a:cubicBezTo>
                  <a:cubicBezTo>
                    <a:pt x="2775" y="3623"/>
                    <a:pt x="2742" y="3589"/>
                    <a:pt x="2701" y="3509"/>
                  </a:cubicBezTo>
                  <a:cubicBezTo>
                    <a:pt x="2498" y="3093"/>
                    <a:pt x="2701" y="2260"/>
                    <a:pt x="2701" y="2260"/>
                  </a:cubicBezTo>
                  <a:cubicBezTo>
                    <a:pt x="2701" y="2260"/>
                    <a:pt x="2870" y="1667"/>
                    <a:pt x="2617" y="1667"/>
                  </a:cubicBezTo>
                  <a:cubicBezTo>
                    <a:pt x="2473" y="1667"/>
                    <a:pt x="2192" y="1860"/>
                    <a:pt x="1665" y="2464"/>
                  </a:cubicBezTo>
                  <a:cubicBezTo>
                    <a:pt x="204" y="4129"/>
                    <a:pt x="0" y="12046"/>
                    <a:pt x="4375" y="16837"/>
                  </a:cubicBezTo>
                  <a:cubicBezTo>
                    <a:pt x="4375" y="16837"/>
                    <a:pt x="7088" y="19558"/>
                    <a:pt x="7652" y="19558"/>
                  </a:cubicBezTo>
                  <a:cubicBezTo>
                    <a:pt x="7673" y="19558"/>
                    <a:pt x="7690" y="19555"/>
                    <a:pt x="7705" y="19547"/>
                  </a:cubicBezTo>
                  <a:cubicBezTo>
                    <a:pt x="8121" y="19343"/>
                    <a:pt x="9370" y="17678"/>
                    <a:pt x="9370" y="17678"/>
                  </a:cubicBezTo>
                  <a:cubicBezTo>
                    <a:pt x="9370" y="17678"/>
                    <a:pt x="9786" y="16837"/>
                    <a:pt x="13328" y="15172"/>
                  </a:cubicBezTo>
                  <a:cubicBezTo>
                    <a:pt x="16871" y="13508"/>
                    <a:pt x="16871" y="14136"/>
                    <a:pt x="16871" y="13508"/>
                  </a:cubicBezTo>
                  <a:cubicBezTo>
                    <a:pt x="16871" y="12879"/>
                    <a:pt x="15418" y="13295"/>
                    <a:pt x="16667" y="12675"/>
                  </a:cubicBezTo>
                  <a:cubicBezTo>
                    <a:pt x="17916" y="12046"/>
                    <a:pt x="18544" y="11010"/>
                    <a:pt x="18120" y="10594"/>
                  </a:cubicBezTo>
                  <a:cubicBezTo>
                    <a:pt x="18032" y="10506"/>
                    <a:pt x="17860" y="10474"/>
                    <a:pt x="17648" y="10474"/>
                  </a:cubicBezTo>
                  <a:cubicBezTo>
                    <a:pt x="17070" y="10474"/>
                    <a:pt x="16190" y="10714"/>
                    <a:pt x="15889" y="10714"/>
                  </a:cubicBezTo>
                  <a:cubicBezTo>
                    <a:pt x="15779" y="10714"/>
                    <a:pt x="15746" y="10682"/>
                    <a:pt x="15834" y="10594"/>
                  </a:cubicBezTo>
                  <a:cubicBezTo>
                    <a:pt x="16251" y="10178"/>
                    <a:pt x="18544" y="9337"/>
                    <a:pt x="18332" y="8088"/>
                  </a:cubicBezTo>
                  <a:cubicBezTo>
                    <a:pt x="18164" y="7101"/>
                    <a:pt x="18522" y="6506"/>
                    <a:pt x="18163" y="6506"/>
                  </a:cubicBezTo>
                  <a:cubicBezTo>
                    <a:pt x="18068" y="6506"/>
                    <a:pt x="17922" y="6548"/>
                    <a:pt x="17703" y="6635"/>
                  </a:cubicBezTo>
                  <a:cubicBezTo>
                    <a:pt x="16869" y="6970"/>
                    <a:pt x="15221" y="8114"/>
                    <a:pt x="14826" y="8114"/>
                  </a:cubicBezTo>
                  <a:cubicBezTo>
                    <a:pt x="14730" y="8114"/>
                    <a:pt x="14708" y="8046"/>
                    <a:pt x="14790" y="7884"/>
                  </a:cubicBezTo>
                  <a:cubicBezTo>
                    <a:pt x="15206" y="7051"/>
                    <a:pt x="16871" y="5794"/>
                    <a:pt x="16871" y="5794"/>
                  </a:cubicBezTo>
                  <a:cubicBezTo>
                    <a:pt x="16871" y="5794"/>
                    <a:pt x="16871" y="4349"/>
                    <a:pt x="16271" y="4349"/>
                  </a:cubicBezTo>
                  <a:cubicBezTo>
                    <a:pt x="16151" y="4349"/>
                    <a:pt x="16007" y="4407"/>
                    <a:pt x="15834" y="4545"/>
                  </a:cubicBezTo>
                  <a:cubicBezTo>
                    <a:pt x="14964" y="5239"/>
                    <a:pt x="14094" y="6368"/>
                    <a:pt x="13587" y="6368"/>
                  </a:cubicBezTo>
                  <a:cubicBezTo>
                    <a:pt x="13485" y="6368"/>
                    <a:pt x="13398" y="6323"/>
                    <a:pt x="13328" y="6219"/>
                  </a:cubicBezTo>
                  <a:cubicBezTo>
                    <a:pt x="12912" y="5590"/>
                    <a:pt x="15206" y="3093"/>
                    <a:pt x="15206" y="3093"/>
                  </a:cubicBezTo>
                  <a:cubicBezTo>
                    <a:pt x="15206" y="3093"/>
                    <a:pt x="15206" y="2024"/>
                    <a:pt x="14672" y="2024"/>
                  </a:cubicBezTo>
                  <a:cubicBezTo>
                    <a:pt x="14538" y="2024"/>
                    <a:pt x="14371" y="2091"/>
                    <a:pt x="14161" y="2260"/>
                  </a:cubicBezTo>
                  <a:cubicBezTo>
                    <a:pt x="13268" y="2978"/>
                    <a:pt x="12368" y="4465"/>
                    <a:pt x="11870" y="4465"/>
                  </a:cubicBezTo>
                  <a:cubicBezTo>
                    <a:pt x="11790" y="4465"/>
                    <a:pt x="11721" y="4427"/>
                    <a:pt x="11663" y="4342"/>
                  </a:cubicBezTo>
                  <a:cubicBezTo>
                    <a:pt x="11247" y="3713"/>
                    <a:pt x="12912" y="1419"/>
                    <a:pt x="12912" y="1419"/>
                  </a:cubicBezTo>
                  <a:cubicBezTo>
                    <a:pt x="12912" y="1419"/>
                    <a:pt x="12782" y="622"/>
                    <a:pt x="12305" y="622"/>
                  </a:cubicBezTo>
                  <a:cubicBezTo>
                    <a:pt x="12185" y="622"/>
                    <a:pt x="12043" y="673"/>
                    <a:pt x="11876" y="799"/>
                  </a:cubicBezTo>
                  <a:cubicBezTo>
                    <a:pt x="11092" y="1383"/>
                    <a:pt x="10121" y="2899"/>
                    <a:pt x="9662" y="2899"/>
                  </a:cubicBezTo>
                  <a:cubicBezTo>
                    <a:pt x="9634" y="2899"/>
                    <a:pt x="9607" y="2893"/>
                    <a:pt x="9582" y="2880"/>
                  </a:cubicBezTo>
                  <a:cubicBezTo>
                    <a:pt x="9166" y="2677"/>
                    <a:pt x="9998" y="1632"/>
                    <a:pt x="9370" y="1419"/>
                  </a:cubicBezTo>
                  <a:cubicBezTo>
                    <a:pt x="9349" y="1412"/>
                    <a:pt x="9326" y="1409"/>
                    <a:pt x="9303" y="1409"/>
                  </a:cubicBezTo>
                  <a:cubicBezTo>
                    <a:pt x="8743" y="1409"/>
                    <a:pt x="7551" y="3316"/>
                    <a:pt x="7190" y="3316"/>
                  </a:cubicBezTo>
                  <a:cubicBezTo>
                    <a:pt x="7123" y="3316"/>
                    <a:pt x="7085" y="3250"/>
                    <a:pt x="7085" y="3093"/>
                  </a:cubicBezTo>
                  <a:cubicBezTo>
                    <a:pt x="7085" y="2048"/>
                    <a:pt x="8333" y="799"/>
                    <a:pt x="7705" y="171"/>
                  </a:cubicBezTo>
                  <a:cubicBezTo>
                    <a:pt x="7593" y="59"/>
                    <a:pt x="7467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838752" y="2301002"/>
              <a:ext cx="288605" cy="991716"/>
            </a:xfrm>
            <a:custGeom>
              <a:avLst/>
              <a:gdLst/>
              <a:ahLst/>
              <a:cxnLst/>
              <a:rect l="l" t="t" r="r" b="b"/>
              <a:pathLst>
                <a:path w="4062" h="13958" extrusionOk="0">
                  <a:moveTo>
                    <a:pt x="510" y="0"/>
                  </a:moveTo>
                  <a:cubicBezTo>
                    <a:pt x="247" y="1223"/>
                    <a:pt x="94" y="2472"/>
                    <a:pt x="35" y="3721"/>
                  </a:cubicBezTo>
                  <a:cubicBezTo>
                    <a:pt x="1" y="4349"/>
                    <a:pt x="9" y="4978"/>
                    <a:pt x="52" y="5607"/>
                  </a:cubicBezTo>
                  <a:cubicBezTo>
                    <a:pt x="94" y="6235"/>
                    <a:pt x="171" y="6864"/>
                    <a:pt x="315" y="7476"/>
                  </a:cubicBezTo>
                  <a:cubicBezTo>
                    <a:pt x="383" y="7781"/>
                    <a:pt x="476" y="8087"/>
                    <a:pt x="587" y="8384"/>
                  </a:cubicBezTo>
                  <a:cubicBezTo>
                    <a:pt x="697" y="8682"/>
                    <a:pt x="833" y="8971"/>
                    <a:pt x="978" y="9242"/>
                  </a:cubicBezTo>
                  <a:cubicBezTo>
                    <a:pt x="1266" y="9803"/>
                    <a:pt x="1572" y="10355"/>
                    <a:pt x="1895" y="10890"/>
                  </a:cubicBezTo>
                  <a:cubicBezTo>
                    <a:pt x="2541" y="11961"/>
                    <a:pt x="3246" y="13006"/>
                    <a:pt x="4061" y="13957"/>
                  </a:cubicBezTo>
                  <a:cubicBezTo>
                    <a:pt x="3670" y="13473"/>
                    <a:pt x="3314" y="12955"/>
                    <a:pt x="2965" y="12428"/>
                  </a:cubicBezTo>
                  <a:cubicBezTo>
                    <a:pt x="2626" y="11910"/>
                    <a:pt x="2294" y="11375"/>
                    <a:pt x="1980" y="10839"/>
                  </a:cubicBezTo>
                  <a:cubicBezTo>
                    <a:pt x="1674" y="10296"/>
                    <a:pt x="1368" y="9744"/>
                    <a:pt x="1088" y="9192"/>
                  </a:cubicBezTo>
                  <a:cubicBezTo>
                    <a:pt x="944" y="8911"/>
                    <a:pt x="816" y="8631"/>
                    <a:pt x="706" y="8342"/>
                  </a:cubicBezTo>
                  <a:cubicBezTo>
                    <a:pt x="604" y="8045"/>
                    <a:pt x="510" y="7747"/>
                    <a:pt x="442" y="7442"/>
                  </a:cubicBezTo>
                  <a:cubicBezTo>
                    <a:pt x="154" y="6235"/>
                    <a:pt x="111" y="4978"/>
                    <a:pt x="137" y="3729"/>
                  </a:cubicBezTo>
                  <a:cubicBezTo>
                    <a:pt x="154" y="3101"/>
                    <a:pt x="196" y="2481"/>
                    <a:pt x="264" y="1860"/>
                  </a:cubicBezTo>
                  <a:cubicBezTo>
                    <a:pt x="323" y="1232"/>
                    <a:pt x="400" y="612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941348" y="2330560"/>
              <a:ext cx="111762" cy="710429"/>
            </a:xfrm>
            <a:custGeom>
              <a:avLst/>
              <a:gdLst/>
              <a:ahLst/>
              <a:cxnLst/>
              <a:rect l="l" t="t" r="r" b="b"/>
              <a:pathLst>
                <a:path w="1573" h="9999" extrusionOk="0">
                  <a:moveTo>
                    <a:pt x="1360" y="0"/>
                  </a:moveTo>
                  <a:cubicBezTo>
                    <a:pt x="1487" y="408"/>
                    <a:pt x="1530" y="841"/>
                    <a:pt x="1470" y="1266"/>
                  </a:cubicBezTo>
                  <a:cubicBezTo>
                    <a:pt x="1445" y="1478"/>
                    <a:pt x="1394" y="1682"/>
                    <a:pt x="1309" y="1878"/>
                  </a:cubicBezTo>
                  <a:cubicBezTo>
                    <a:pt x="1292" y="1929"/>
                    <a:pt x="1267" y="1971"/>
                    <a:pt x="1241" y="2022"/>
                  </a:cubicBezTo>
                  <a:cubicBezTo>
                    <a:pt x="1216" y="2073"/>
                    <a:pt x="1190" y="2116"/>
                    <a:pt x="1165" y="2158"/>
                  </a:cubicBezTo>
                  <a:cubicBezTo>
                    <a:pt x="1105" y="2243"/>
                    <a:pt x="1046" y="2336"/>
                    <a:pt x="995" y="2430"/>
                  </a:cubicBezTo>
                  <a:cubicBezTo>
                    <a:pt x="765" y="2812"/>
                    <a:pt x="629" y="3228"/>
                    <a:pt x="502" y="3645"/>
                  </a:cubicBezTo>
                  <a:cubicBezTo>
                    <a:pt x="451" y="3849"/>
                    <a:pt x="383" y="4061"/>
                    <a:pt x="341" y="4273"/>
                  </a:cubicBezTo>
                  <a:lnTo>
                    <a:pt x="273" y="4588"/>
                  </a:lnTo>
                  <a:lnTo>
                    <a:pt x="213" y="4902"/>
                  </a:lnTo>
                  <a:cubicBezTo>
                    <a:pt x="69" y="5760"/>
                    <a:pt x="1" y="6626"/>
                    <a:pt x="43" y="7493"/>
                  </a:cubicBezTo>
                  <a:cubicBezTo>
                    <a:pt x="94" y="8351"/>
                    <a:pt x="239" y="9226"/>
                    <a:pt x="621" y="9999"/>
                  </a:cubicBezTo>
                  <a:cubicBezTo>
                    <a:pt x="468" y="9600"/>
                    <a:pt x="332" y="9192"/>
                    <a:pt x="273" y="8767"/>
                  </a:cubicBezTo>
                  <a:cubicBezTo>
                    <a:pt x="256" y="8657"/>
                    <a:pt x="230" y="8555"/>
                    <a:pt x="222" y="8444"/>
                  </a:cubicBezTo>
                  <a:lnTo>
                    <a:pt x="188" y="8130"/>
                  </a:lnTo>
                  <a:cubicBezTo>
                    <a:pt x="154" y="7918"/>
                    <a:pt x="154" y="7697"/>
                    <a:pt x="145" y="7484"/>
                  </a:cubicBezTo>
                  <a:cubicBezTo>
                    <a:pt x="120" y="6626"/>
                    <a:pt x="196" y="5768"/>
                    <a:pt x="349" y="4927"/>
                  </a:cubicBezTo>
                  <a:cubicBezTo>
                    <a:pt x="494" y="4086"/>
                    <a:pt x="689" y="3237"/>
                    <a:pt x="1080" y="2489"/>
                  </a:cubicBezTo>
                  <a:cubicBezTo>
                    <a:pt x="1131" y="2396"/>
                    <a:pt x="1190" y="2302"/>
                    <a:pt x="1241" y="2209"/>
                  </a:cubicBezTo>
                  <a:cubicBezTo>
                    <a:pt x="1275" y="2158"/>
                    <a:pt x="1301" y="2116"/>
                    <a:pt x="1318" y="2065"/>
                  </a:cubicBezTo>
                  <a:cubicBezTo>
                    <a:pt x="1343" y="2014"/>
                    <a:pt x="1368" y="1963"/>
                    <a:pt x="1385" y="1912"/>
                  </a:cubicBezTo>
                  <a:cubicBezTo>
                    <a:pt x="1470" y="1708"/>
                    <a:pt x="1513" y="1487"/>
                    <a:pt x="1538" y="1275"/>
                  </a:cubicBezTo>
                  <a:cubicBezTo>
                    <a:pt x="1572" y="841"/>
                    <a:pt x="1513" y="40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1035559" y="2256312"/>
              <a:ext cx="328393" cy="963367"/>
            </a:xfrm>
            <a:custGeom>
              <a:avLst/>
              <a:gdLst/>
              <a:ahLst/>
              <a:cxnLst/>
              <a:rect l="l" t="t" r="r" b="b"/>
              <a:pathLst>
                <a:path w="4622" h="13559" extrusionOk="0">
                  <a:moveTo>
                    <a:pt x="4621" y="0"/>
                  </a:moveTo>
                  <a:cubicBezTo>
                    <a:pt x="3891" y="1003"/>
                    <a:pt x="3186" y="2022"/>
                    <a:pt x="2531" y="3067"/>
                  </a:cubicBezTo>
                  <a:cubicBezTo>
                    <a:pt x="2200" y="3594"/>
                    <a:pt x="1886" y="4129"/>
                    <a:pt x="1589" y="4673"/>
                  </a:cubicBezTo>
                  <a:cubicBezTo>
                    <a:pt x="1444" y="4944"/>
                    <a:pt x="1308" y="5225"/>
                    <a:pt x="1181" y="5505"/>
                  </a:cubicBezTo>
                  <a:cubicBezTo>
                    <a:pt x="1053" y="5794"/>
                    <a:pt x="943" y="6083"/>
                    <a:pt x="841" y="6380"/>
                  </a:cubicBezTo>
                  <a:cubicBezTo>
                    <a:pt x="646" y="6958"/>
                    <a:pt x="433" y="7544"/>
                    <a:pt x="272" y="8147"/>
                  </a:cubicBezTo>
                  <a:cubicBezTo>
                    <a:pt x="102" y="8742"/>
                    <a:pt x="0" y="9370"/>
                    <a:pt x="34" y="9990"/>
                  </a:cubicBezTo>
                  <a:cubicBezTo>
                    <a:pt x="59" y="10619"/>
                    <a:pt x="221" y="11222"/>
                    <a:pt x="391" y="11817"/>
                  </a:cubicBezTo>
                  <a:cubicBezTo>
                    <a:pt x="561" y="12411"/>
                    <a:pt x="765" y="13006"/>
                    <a:pt x="1028" y="13558"/>
                  </a:cubicBezTo>
                  <a:cubicBezTo>
                    <a:pt x="782" y="12998"/>
                    <a:pt x="603" y="12403"/>
                    <a:pt x="450" y="11800"/>
                  </a:cubicBezTo>
                  <a:cubicBezTo>
                    <a:pt x="306" y="11205"/>
                    <a:pt x="153" y="10602"/>
                    <a:pt x="136" y="9990"/>
                  </a:cubicBezTo>
                  <a:cubicBezTo>
                    <a:pt x="127" y="9379"/>
                    <a:pt x="221" y="8767"/>
                    <a:pt x="391" y="8181"/>
                  </a:cubicBezTo>
                  <a:cubicBezTo>
                    <a:pt x="552" y="7586"/>
                    <a:pt x="765" y="7009"/>
                    <a:pt x="968" y="6423"/>
                  </a:cubicBezTo>
                  <a:cubicBezTo>
                    <a:pt x="1070" y="6125"/>
                    <a:pt x="1172" y="5836"/>
                    <a:pt x="1300" y="5556"/>
                  </a:cubicBezTo>
                  <a:cubicBezTo>
                    <a:pt x="1419" y="5276"/>
                    <a:pt x="1563" y="5004"/>
                    <a:pt x="1699" y="4732"/>
                  </a:cubicBezTo>
                  <a:cubicBezTo>
                    <a:pt x="1988" y="4180"/>
                    <a:pt x="2302" y="3653"/>
                    <a:pt x="2616" y="3127"/>
                  </a:cubicBezTo>
                  <a:cubicBezTo>
                    <a:pt x="2939" y="2591"/>
                    <a:pt x="3262" y="2073"/>
                    <a:pt x="3602" y="1555"/>
                  </a:cubicBezTo>
                  <a:cubicBezTo>
                    <a:pt x="3933" y="1028"/>
                    <a:pt x="4273" y="510"/>
                    <a:pt x="4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1183982" y="2360117"/>
              <a:ext cx="327825" cy="887912"/>
            </a:xfrm>
            <a:custGeom>
              <a:avLst/>
              <a:gdLst/>
              <a:ahLst/>
              <a:cxnLst/>
              <a:rect l="l" t="t" r="r" b="b"/>
              <a:pathLst>
                <a:path w="4614" h="12497" extrusionOk="0">
                  <a:moveTo>
                    <a:pt x="4613" y="1"/>
                  </a:moveTo>
                  <a:lnTo>
                    <a:pt x="4613" y="1"/>
                  </a:lnTo>
                  <a:cubicBezTo>
                    <a:pt x="3789" y="799"/>
                    <a:pt x="3067" y="1691"/>
                    <a:pt x="2430" y="2642"/>
                  </a:cubicBezTo>
                  <a:cubicBezTo>
                    <a:pt x="2107" y="3118"/>
                    <a:pt x="1810" y="3611"/>
                    <a:pt x="1555" y="4129"/>
                  </a:cubicBezTo>
                  <a:cubicBezTo>
                    <a:pt x="1300" y="4639"/>
                    <a:pt x="1063" y="5165"/>
                    <a:pt x="876" y="5709"/>
                  </a:cubicBezTo>
                  <a:cubicBezTo>
                    <a:pt x="502" y="6796"/>
                    <a:pt x="290" y="7935"/>
                    <a:pt x="154" y="9073"/>
                  </a:cubicBezTo>
                  <a:cubicBezTo>
                    <a:pt x="94" y="9642"/>
                    <a:pt x="52" y="10211"/>
                    <a:pt x="26" y="10781"/>
                  </a:cubicBezTo>
                  <a:cubicBezTo>
                    <a:pt x="9" y="11358"/>
                    <a:pt x="1" y="11927"/>
                    <a:pt x="26" y="12496"/>
                  </a:cubicBezTo>
                  <a:cubicBezTo>
                    <a:pt x="26" y="11927"/>
                    <a:pt x="52" y="11358"/>
                    <a:pt x="94" y="10789"/>
                  </a:cubicBezTo>
                  <a:cubicBezTo>
                    <a:pt x="128" y="10220"/>
                    <a:pt x="179" y="9651"/>
                    <a:pt x="256" y="9082"/>
                  </a:cubicBezTo>
                  <a:cubicBezTo>
                    <a:pt x="417" y="7952"/>
                    <a:pt x="629" y="6830"/>
                    <a:pt x="1003" y="5752"/>
                  </a:cubicBezTo>
                  <a:cubicBezTo>
                    <a:pt x="1368" y="4673"/>
                    <a:pt x="1904" y="3662"/>
                    <a:pt x="2515" y="2702"/>
                  </a:cubicBezTo>
                  <a:cubicBezTo>
                    <a:pt x="2821" y="2218"/>
                    <a:pt x="3152" y="1751"/>
                    <a:pt x="3501" y="1300"/>
                  </a:cubicBezTo>
                  <a:cubicBezTo>
                    <a:pt x="3849" y="850"/>
                    <a:pt x="4214" y="408"/>
                    <a:pt x="4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222633" y="2478416"/>
              <a:ext cx="403848" cy="741265"/>
            </a:xfrm>
            <a:custGeom>
              <a:avLst/>
              <a:gdLst/>
              <a:ahLst/>
              <a:cxnLst/>
              <a:rect l="l" t="t" r="r" b="b"/>
              <a:pathLst>
                <a:path w="5684" h="10433" extrusionOk="0">
                  <a:moveTo>
                    <a:pt x="5683" y="1"/>
                  </a:moveTo>
                  <a:lnTo>
                    <a:pt x="5683" y="1"/>
                  </a:lnTo>
                  <a:cubicBezTo>
                    <a:pt x="4987" y="731"/>
                    <a:pt x="4290" y="1479"/>
                    <a:pt x="3602" y="2226"/>
                  </a:cubicBezTo>
                  <a:cubicBezTo>
                    <a:pt x="3262" y="2592"/>
                    <a:pt x="2906" y="2957"/>
                    <a:pt x="2591" y="3365"/>
                  </a:cubicBezTo>
                  <a:cubicBezTo>
                    <a:pt x="2277" y="3772"/>
                    <a:pt x="1997" y="4197"/>
                    <a:pt x="1742" y="4639"/>
                  </a:cubicBezTo>
                  <a:cubicBezTo>
                    <a:pt x="1606" y="4860"/>
                    <a:pt x="1496" y="5089"/>
                    <a:pt x="1368" y="5310"/>
                  </a:cubicBezTo>
                  <a:cubicBezTo>
                    <a:pt x="1258" y="5539"/>
                    <a:pt x="1147" y="5769"/>
                    <a:pt x="1045" y="5998"/>
                  </a:cubicBezTo>
                  <a:cubicBezTo>
                    <a:pt x="833" y="6465"/>
                    <a:pt x="655" y="6949"/>
                    <a:pt x="502" y="7434"/>
                  </a:cubicBezTo>
                  <a:cubicBezTo>
                    <a:pt x="213" y="8410"/>
                    <a:pt x="26" y="9421"/>
                    <a:pt x="0" y="10432"/>
                  </a:cubicBezTo>
                  <a:cubicBezTo>
                    <a:pt x="77" y="9421"/>
                    <a:pt x="289" y="8427"/>
                    <a:pt x="604" y="7468"/>
                  </a:cubicBezTo>
                  <a:cubicBezTo>
                    <a:pt x="926" y="6508"/>
                    <a:pt x="1334" y="5573"/>
                    <a:pt x="1852" y="4707"/>
                  </a:cubicBezTo>
                  <a:cubicBezTo>
                    <a:pt x="2107" y="4273"/>
                    <a:pt x="2387" y="3849"/>
                    <a:pt x="2693" y="3441"/>
                  </a:cubicBezTo>
                  <a:cubicBezTo>
                    <a:pt x="2991" y="3042"/>
                    <a:pt x="3347" y="2676"/>
                    <a:pt x="3679" y="2294"/>
                  </a:cubicBezTo>
                  <a:cubicBezTo>
                    <a:pt x="4350" y="1530"/>
                    <a:pt x="5029" y="774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1275138" y="2623857"/>
              <a:ext cx="455146" cy="624174"/>
            </a:xfrm>
            <a:custGeom>
              <a:avLst/>
              <a:gdLst/>
              <a:ahLst/>
              <a:cxnLst/>
              <a:rect l="l" t="t" r="r" b="b"/>
              <a:pathLst>
                <a:path w="6406" h="8785" extrusionOk="0">
                  <a:moveTo>
                    <a:pt x="6406" y="1"/>
                  </a:moveTo>
                  <a:lnTo>
                    <a:pt x="6406" y="1"/>
                  </a:lnTo>
                  <a:cubicBezTo>
                    <a:pt x="5616" y="477"/>
                    <a:pt x="4868" y="1037"/>
                    <a:pt x="4180" y="1657"/>
                  </a:cubicBezTo>
                  <a:cubicBezTo>
                    <a:pt x="3832" y="1963"/>
                    <a:pt x="3500" y="2294"/>
                    <a:pt x="3195" y="2643"/>
                  </a:cubicBezTo>
                  <a:cubicBezTo>
                    <a:pt x="3118" y="2728"/>
                    <a:pt x="3042" y="2821"/>
                    <a:pt x="2974" y="2915"/>
                  </a:cubicBezTo>
                  <a:cubicBezTo>
                    <a:pt x="2906" y="3000"/>
                    <a:pt x="2829" y="3093"/>
                    <a:pt x="2761" y="3186"/>
                  </a:cubicBezTo>
                  <a:cubicBezTo>
                    <a:pt x="2625" y="3373"/>
                    <a:pt x="2481" y="3560"/>
                    <a:pt x="2371" y="3764"/>
                  </a:cubicBezTo>
                  <a:cubicBezTo>
                    <a:pt x="2124" y="4172"/>
                    <a:pt x="1920" y="4580"/>
                    <a:pt x="1708" y="4996"/>
                  </a:cubicBezTo>
                  <a:cubicBezTo>
                    <a:pt x="1504" y="5404"/>
                    <a:pt x="1292" y="5820"/>
                    <a:pt x="1105" y="6245"/>
                  </a:cubicBezTo>
                  <a:cubicBezTo>
                    <a:pt x="706" y="7077"/>
                    <a:pt x="340" y="7927"/>
                    <a:pt x="0" y="8784"/>
                  </a:cubicBezTo>
                  <a:cubicBezTo>
                    <a:pt x="196" y="8368"/>
                    <a:pt x="391" y="7952"/>
                    <a:pt x="587" y="7536"/>
                  </a:cubicBezTo>
                  <a:cubicBezTo>
                    <a:pt x="790" y="7119"/>
                    <a:pt x="986" y="6703"/>
                    <a:pt x="1198" y="6287"/>
                  </a:cubicBezTo>
                  <a:cubicBezTo>
                    <a:pt x="1606" y="5463"/>
                    <a:pt x="2014" y="4631"/>
                    <a:pt x="2481" y="3840"/>
                  </a:cubicBezTo>
                  <a:cubicBezTo>
                    <a:pt x="2591" y="3637"/>
                    <a:pt x="2727" y="3450"/>
                    <a:pt x="2863" y="3263"/>
                  </a:cubicBezTo>
                  <a:cubicBezTo>
                    <a:pt x="2931" y="3169"/>
                    <a:pt x="2999" y="3084"/>
                    <a:pt x="3076" y="2991"/>
                  </a:cubicBezTo>
                  <a:cubicBezTo>
                    <a:pt x="3144" y="2898"/>
                    <a:pt x="3212" y="2813"/>
                    <a:pt x="3288" y="2728"/>
                  </a:cubicBezTo>
                  <a:cubicBezTo>
                    <a:pt x="3585" y="2371"/>
                    <a:pt x="3917" y="2048"/>
                    <a:pt x="4248" y="1734"/>
                  </a:cubicBezTo>
                  <a:cubicBezTo>
                    <a:pt x="4579" y="1411"/>
                    <a:pt x="4936" y="1114"/>
                    <a:pt x="5293" y="825"/>
                  </a:cubicBezTo>
                  <a:cubicBezTo>
                    <a:pt x="5658" y="536"/>
                    <a:pt x="6023" y="264"/>
                    <a:pt x="6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378373" y="2814628"/>
              <a:ext cx="450883" cy="374220"/>
            </a:xfrm>
            <a:custGeom>
              <a:avLst/>
              <a:gdLst/>
              <a:ahLst/>
              <a:cxnLst/>
              <a:rect l="l" t="t" r="r" b="b"/>
              <a:pathLst>
                <a:path w="6346" h="5267" extrusionOk="0">
                  <a:moveTo>
                    <a:pt x="6346" y="0"/>
                  </a:moveTo>
                  <a:cubicBezTo>
                    <a:pt x="5641" y="43"/>
                    <a:pt x="4944" y="272"/>
                    <a:pt x="4315" y="612"/>
                  </a:cubicBezTo>
                  <a:cubicBezTo>
                    <a:pt x="3678" y="935"/>
                    <a:pt x="3135" y="1427"/>
                    <a:pt x="2650" y="1946"/>
                  </a:cubicBezTo>
                  <a:cubicBezTo>
                    <a:pt x="2175" y="2464"/>
                    <a:pt x="1708" y="3007"/>
                    <a:pt x="1266" y="3560"/>
                  </a:cubicBezTo>
                  <a:cubicBezTo>
                    <a:pt x="824" y="4120"/>
                    <a:pt x="399" y="4681"/>
                    <a:pt x="0" y="5267"/>
                  </a:cubicBezTo>
                  <a:cubicBezTo>
                    <a:pt x="221" y="4995"/>
                    <a:pt x="442" y="4715"/>
                    <a:pt x="671" y="4443"/>
                  </a:cubicBezTo>
                  <a:cubicBezTo>
                    <a:pt x="892" y="4171"/>
                    <a:pt x="1121" y="3899"/>
                    <a:pt x="1351" y="3627"/>
                  </a:cubicBezTo>
                  <a:cubicBezTo>
                    <a:pt x="1801" y="3084"/>
                    <a:pt x="2268" y="2549"/>
                    <a:pt x="2752" y="2039"/>
                  </a:cubicBezTo>
                  <a:cubicBezTo>
                    <a:pt x="2871" y="1912"/>
                    <a:pt x="2990" y="1776"/>
                    <a:pt x="3118" y="1657"/>
                  </a:cubicBezTo>
                  <a:lnTo>
                    <a:pt x="3305" y="1470"/>
                  </a:lnTo>
                  <a:lnTo>
                    <a:pt x="3500" y="1300"/>
                  </a:lnTo>
                  <a:cubicBezTo>
                    <a:pt x="3772" y="1071"/>
                    <a:pt x="4061" y="875"/>
                    <a:pt x="4366" y="697"/>
                  </a:cubicBezTo>
                  <a:cubicBezTo>
                    <a:pt x="4672" y="527"/>
                    <a:pt x="4995" y="374"/>
                    <a:pt x="5326" y="255"/>
                  </a:cubicBezTo>
                  <a:cubicBezTo>
                    <a:pt x="5658" y="136"/>
                    <a:pt x="5997" y="51"/>
                    <a:pt x="6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1099504" y="2719846"/>
              <a:ext cx="239652" cy="95420"/>
            </a:xfrm>
            <a:custGeom>
              <a:avLst/>
              <a:gdLst/>
              <a:ahLst/>
              <a:cxnLst/>
              <a:rect l="l" t="t" r="r" b="b"/>
              <a:pathLst>
                <a:path w="3373" h="1343" extrusionOk="0">
                  <a:moveTo>
                    <a:pt x="264" y="1"/>
                  </a:moveTo>
                  <a:lnTo>
                    <a:pt x="0" y="51"/>
                  </a:lnTo>
                  <a:cubicBezTo>
                    <a:pt x="0" y="77"/>
                    <a:pt x="128" y="621"/>
                    <a:pt x="723" y="994"/>
                  </a:cubicBezTo>
                  <a:cubicBezTo>
                    <a:pt x="1088" y="1232"/>
                    <a:pt x="1547" y="1343"/>
                    <a:pt x="2099" y="1343"/>
                  </a:cubicBezTo>
                  <a:cubicBezTo>
                    <a:pt x="2481" y="1343"/>
                    <a:pt x="2906" y="1283"/>
                    <a:pt x="3373" y="1173"/>
                  </a:cubicBezTo>
                  <a:lnTo>
                    <a:pt x="3305" y="909"/>
                  </a:lnTo>
                  <a:cubicBezTo>
                    <a:pt x="2859" y="1021"/>
                    <a:pt x="2455" y="1076"/>
                    <a:pt x="2095" y="1076"/>
                  </a:cubicBezTo>
                  <a:cubicBezTo>
                    <a:pt x="1606" y="1076"/>
                    <a:pt x="1199" y="974"/>
                    <a:pt x="875" y="774"/>
                  </a:cubicBezTo>
                  <a:cubicBezTo>
                    <a:pt x="366" y="459"/>
                    <a:pt x="264" y="18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464627" y="2790968"/>
              <a:ext cx="74958" cy="95846"/>
            </a:xfrm>
            <a:custGeom>
              <a:avLst/>
              <a:gdLst/>
              <a:ahLst/>
              <a:cxnLst/>
              <a:rect l="l" t="t" r="r" b="b"/>
              <a:pathLst>
                <a:path w="1055" h="1349" extrusionOk="0">
                  <a:moveTo>
                    <a:pt x="714" y="1"/>
                  </a:moveTo>
                  <a:cubicBezTo>
                    <a:pt x="521" y="1"/>
                    <a:pt x="285" y="206"/>
                    <a:pt x="154" y="512"/>
                  </a:cubicBezTo>
                  <a:cubicBezTo>
                    <a:pt x="1" y="877"/>
                    <a:pt x="43" y="1242"/>
                    <a:pt x="247" y="1327"/>
                  </a:cubicBezTo>
                  <a:cubicBezTo>
                    <a:pt x="280" y="1342"/>
                    <a:pt x="315" y="1349"/>
                    <a:pt x="351" y="1349"/>
                  </a:cubicBezTo>
                  <a:cubicBezTo>
                    <a:pt x="546" y="1349"/>
                    <a:pt x="772" y="1143"/>
                    <a:pt x="901" y="834"/>
                  </a:cubicBezTo>
                  <a:cubicBezTo>
                    <a:pt x="1054" y="478"/>
                    <a:pt x="1020" y="112"/>
                    <a:pt x="808" y="19"/>
                  </a:cubicBezTo>
                  <a:cubicBezTo>
                    <a:pt x="778" y="7"/>
                    <a:pt x="747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952218" y="2648511"/>
              <a:ext cx="74958" cy="95846"/>
            </a:xfrm>
            <a:custGeom>
              <a:avLst/>
              <a:gdLst/>
              <a:ahLst/>
              <a:cxnLst/>
              <a:rect l="l" t="t" r="r" b="b"/>
              <a:pathLst>
                <a:path w="1055" h="1349" extrusionOk="0">
                  <a:moveTo>
                    <a:pt x="715" y="1"/>
                  </a:moveTo>
                  <a:cubicBezTo>
                    <a:pt x="523" y="1"/>
                    <a:pt x="292" y="208"/>
                    <a:pt x="154" y="520"/>
                  </a:cubicBezTo>
                  <a:cubicBezTo>
                    <a:pt x="1" y="877"/>
                    <a:pt x="43" y="1242"/>
                    <a:pt x="247" y="1327"/>
                  </a:cubicBezTo>
                  <a:cubicBezTo>
                    <a:pt x="280" y="1342"/>
                    <a:pt x="315" y="1349"/>
                    <a:pt x="351" y="1349"/>
                  </a:cubicBezTo>
                  <a:cubicBezTo>
                    <a:pt x="546" y="1349"/>
                    <a:pt x="772" y="1143"/>
                    <a:pt x="901" y="835"/>
                  </a:cubicBezTo>
                  <a:cubicBezTo>
                    <a:pt x="1054" y="478"/>
                    <a:pt x="1020" y="113"/>
                    <a:pt x="808" y="19"/>
                  </a:cubicBezTo>
                  <a:cubicBezTo>
                    <a:pt x="778" y="7"/>
                    <a:pt x="747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25048" y="3423603"/>
              <a:ext cx="1011042" cy="1233144"/>
            </a:xfrm>
            <a:custGeom>
              <a:avLst/>
              <a:gdLst/>
              <a:ahLst/>
              <a:cxnLst/>
              <a:rect l="l" t="t" r="r" b="b"/>
              <a:pathLst>
                <a:path w="14230" h="17356" extrusionOk="0">
                  <a:moveTo>
                    <a:pt x="238" y="0"/>
                  </a:moveTo>
                  <a:cubicBezTo>
                    <a:pt x="102" y="0"/>
                    <a:pt x="0" y="111"/>
                    <a:pt x="0" y="238"/>
                  </a:cubicBezTo>
                  <a:cubicBezTo>
                    <a:pt x="0" y="442"/>
                    <a:pt x="170" y="2362"/>
                    <a:pt x="6142" y="6482"/>
                  </a:cubicBezTo>
                  <a:cubicBezTo>
                    <a:pt x="10712" y="9625"/>
                    <a:pt x="13754" y="12641"/>
                    <a:pt x="13754" y="17118"/>
                  </a:cubicBezTo>
                  <a:cubicBezTo>
                    <a:pt x="13754" y="17253"/>
                    <a:pt x="13856" y="17355"/>
                    <a:pt x="13991" y="17355"/>
                  </a:cubicBezTo>
                  <a:cubicBezTo>
                    <a:pt x="14119" y="17355"/>
                    <a:pt x="14229" y="17253"/>
                    <a:pt x="14229" y="17118"/>
                  </a:cubicBezTo>
                  <a:cubicBezTo>
                    <a:pt x="14229" y="14187"/>
                    <a:pt x="13278" y="10823"/>
                    <a:pt x="6414" y="6091"/>
                  </a:cubicBezTo>
                  <a:cubicBezTo>
                    <a:pt x="680" y="2133"/>
                    <a:pt x="476" y="281"/>
                    <a:pt x="476" y="238"/>
                  </a:cubicBezTo>
                  <a:cubicBezTo>
                    <a:pt x="476" y="111"/>
                    <a:pt x="366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993853" y="3187430"/>
              <a:ext cx="449107" cy="327398"/>
            </a:xfrm>
            <a:custGeom>
              <a:avLst/>
              <a:gdLst/>
              <a:ahLst/>
              <a:cxnLst/>
              <a:rect l="l" t="t" r="r" b="b"/>
              <a:pathLst>
                <a:path w="6321" h="4608" extrusionOk="0">
                  <a:moveTo>
                    <a:pt x="5517" y="0"/>
                  </a:moveTo>
                  <a:cubicBezTo>
                    <a:pt x="5488" y="0"/>
                    <a:pt x="5453" y="7"/>
                    <a:pt x="5412" y="20"/>
                  </a:cubicBezTo>
                  <a:cubicBezTo>
                    <a:pt x="4792" y="232"/>
                    <a:pt x="4163" y="1481"/>
                    <a:pt x="4163" y="1481"/>
                  </a:cubicBezTo>
                  <a:cubicBezTo>
                    <a:pt x="4163" y="1481"/>
                    <a:pt x="4792" y="232"/>
                    <a:pt x="4163" y="232"/>
                  </a:cubicBezTo>
                  <a:cubicBezTo>
                    <a:pt x="3543" y="232"/>
                    <a:pt x="3331" y="1897"/>
                    <a:pt x="3331" y="1897"/>
                  </a:cubicBezTo>
                  <a:cubicBezTo>
                    <a:pt x="3331" y="1897"/>
                    <a:pt x="3175" y="778"/>
                    <a:pt x="2851" y="778"/>
                  </a:cubicBezTo>
                  <a:cubicBezTo>
                    <a:pt x="2805" y="778"/>
                    <a:pt x="2755" y="801"/>
                    <a:pt x="2702" y="852"/>
                  </a:cubicBezTo>
                  <a:cubicBezTo>
                    <a:pt x="2286" y="1277"/>
                    <a:pt x="2915" y="2730"/>
                    <a:pt x="2915" y="2730"/>
                  </a:cubicBezTo>
                  <a:cubicBezTo>
                    <a:pt x="2915" y="2730"/>
                    <a:pt x="2082" y="1065"/>
                    <a:pt x="1666" y="1065"/>
                  </a:cubicBezTo>
                  <a:cubicBezTo>
                    <a:pt x="1250" y="1065"/>
                    <a:pt x="2286" y="2314"/>
                    <a:pt x="2286" y="2314"/>
                  </a:cubicBezTo>
                  <a:cubicBezTo>
                    <a:pt x="2286" y="2314"/>
                    <a:pt x="1356" y="1781"/>
                    <a:pt x="771" y="1781"/>
                  </a:cubicBezTo>
                  <a:cubicBezTo>
                    <a:pt x="625" y="1781"/>
                    <a:pt x="500" y="1814"/>
                    <a:pt x="417" y="1897"/>
                  </a:cubicBezTo>
                  <a:cubicBezTo>
                    <a:pt x="1" y="2314"/>
                    <a:pt x="3331" y="3775"/>
                    <a:pt x="3959" y="4607"/>
                  </a:cubicBezTo>
                  <a:cubicBezTo>
                    <a:pt x="3959" y="4607"/>
                    <a:pt x="4580" y="2314"/>
                    <a:pt x="6245" y="1065"/>
                  </a:cubicBezTo>
                  <a:cubicBezTo>
                    <a:pt x="6245" y="1065"/>
                    <a:pt x="6321" y="839"/>
                    <a:pt x="6113" y="839"/>
                  </a:cubicBezTo>
                  <a:cubicBezTo>
                    <a:pt x="5975" y="839"/>
                    <a:pt x="5709" y="940"/>
                    <a:pt x="5208" y="1277"/>
                  </a:cubicBezTo>
                  <a:cubicBezTo>
                    <a:pt x="5208" y="1277"/>
                    <a:pt x="5936" y="0"/>
                    <a:pt x="5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7"/>
          <p:cNvGrpSpPr/>
          <p:nvPr/>
        </p:nvGrpSpPr>
        <p:grpSpPr>
          <a:xfrm>
            <a:off x="1935924" y="277574"/>
            <a:ext cx="1488349" cy="1019571"/>
            <a:chOff x="2079719" y="308255"/>
            <a:chExt cx="1318523" cy="903234"/>
          </a:xfrm>
        </p:grpSpPr>
        <p:sp>
          <p:nvSpPr>
            <p:cNvPr id="422" name="Google Shape;422;p7"/>
            <p:cNvSpPr/>
            <p:nvPr/>
          </p:nvSpPr>
          <p:spPr>
            <a:xfrm rot="4745824">
              <a:off x="2911524" y="351128"/>
              <a:ext cx="303057" cy="624326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rot="4745824">
              <a:off x="2672095" y="576898"/>
              <a:ext cx="270860" cy="577062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4745824">
              <a:off x="2480797" y="848558"/>
              <a:ext cx="234767" cy="416546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rot="4745824">
              <a:off x="2322718" y="439893"/>
              <a:ext cx="546273" cy="336850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 rot="4745824">
              <a:off x="2187618" y="679044"/>
              <a:ext cx="409505" cy="176146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 rot="4745824">
              <a:off x="2574345" y="184669"/>
              <a:ext cx="260394" cy="1222462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 rot="-522602">
            <a:off x="1396739" y="3193377"/>
            <a:ext cx="1443978" cy="1234295"/>
            <a:chOff x="1311600" y="3259152"/>
            <a:chExt cx="1234710" cy="1055415"/>
          </a:xfrm>
        </p:grpSpPr>
        <p:sp>
          <p:nvSpPr>
            <p:cNvPr id="429" name="Google Shape;429;p7"/>
            <p:cNvSpPr/>
            <p:nvPr/>
          </p:nvSpPr>
          <p:spPr>
            <a:xfrm rot="-3710761">
              <a:off x="1469501" y="3265885"/>
              <a:ext cx="358503" cy="572921"/>
            </a:xfrm>
            <a:custGeom>
              <a:avLst/>
              <a:gdLst/>
              <a:ahLst/>
              <a:cxnLst/>
              <a:rect l="l" t="t" r="r" b="b"/>
              <a:pathLst>
                <a:path w="5685" h="9085" extrusionOk="0">
                  <a:moveTo>
                    <a:pt x="2738" y="0"/>
                  </a:moveTo>
                  <a:cubicBezTo>
                    <a:pt x="1" y="0"/>
                    <a:pt x="1139" y="9085"/>
                    <a:pt x="1139" y="9085"/>
                  </a:cubicBezTo>
                  <a:cubicBezTo>
                    <a:pt x="1139" y="9085"/>
                    <a:pt x="5684" y="199"/>
                    <a:pt x="2830" y="4"/>
                  </a:cubicBezTo>
                  <a:cubicBezTo>
                    <a:pt x="2799" y="1"/>
                    <a:pt x="2768" y="0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 rot="-3710761">
              <a:off x="1844949" y="3516415"/>
              <a:ext cx="393061" cy="428760"/>
            </a:xfrm>
            <a:custGeom>
              <a:avLst/>
              <a:gdLst/>
              <a:ahLst/>
              <a:cxnLst/>
              <a:rect l="l" t="t" r="r" b="b"/>
              <a:pathLst>
                <a:path w="6233" h="6799" extrusionOk="0">
                  <a:moveTo>
                    <a:pt x="4571" y="1"/>
                  </a:moveTo>
                  <a:cubicBezTo>
                    <a:pt x="4528" y="1"/>
                    <a:pt x="4483" y="4"/>
                    <a:pt x="4436" y="11"/>
                  </a:cubicBezTo>
                  <a:cubicBezTo>
                    <a:pt x="2630" y="286"/>
                    <a:pt x="1" y="6799"/>
                    <a:pt x="638" y="6799"/>
                  </a:cubicBezTo>
                  <a:cubicBezTo>
                    <a:pt x="651" y="6799"/>
                    <a:pt x="665" y="6796"/>
                    <a:pt x="681" y="6790"/>
                  </a:cubicBezTo>
                  <a:cubicBezTo>
                    <a:pt x="5442" y="5126"/>
                    <a:pt x="6233" y="1"/>
                    <a:pt x="45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 rot="-3710761">
              <a:off x="1518418" y="3622971"/>
              <a:ext cx="304144" cy="502102"/>
            </a:xfrm>
            <a:custGeom>
              <a:avLst/>
              <a:gdLst/>
              <a:ahLst/>
              <a:cxnLst/>
              <a:rect l="l" t="t" r="r" b="b"/>
              <a:pathLst>
                <a:path w="4823" h="7962" extrusionOk="0">
                  <a:moveTo>
                    <a:pt x="1613" y="0"/>
                  </a:moveTo>
                  <a:cubicBezTo>
                    <a:pt x="331" y="0"/>
                    <a:pt x="1" y="1668"/>
                    <a:pt x="1144" y="3154"/>
                  </a:cubicBezTo>
                  <a:cubicBezTo>
                    <a:pt x="2563" y="4989"/>
                    <a:pt x="2988" y="7962"/>
                    <a:pt x="2988" y="7962"/>
                  </a:cubicBezTo>
                  <a:cubicBezTo>
                    <a:pt x="2988" y="7962"/>
                    <a:pt x="4822" y="1455"/>
                    <a:pt x="2699" y="316"/>
                  </a:cubicBezTo>
                  <a:cubicBezTo>
                    <a:pt x="2287" y="97"/>
                    <a:pt x="1922" y="0"/>
                    <a:pt x="1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 rot="-3710761">
              <a:off x="1791774" y="3302346"/>
              <a:ext cx="313982" cy="1187399"/>
            </a:xfrm>
            <a:custGeom>
              <a:avLst/>
              <a:gdLst/>
              <a:ahLst/>
              <a:cxnLst/>
              <a:rect l="l" t="t" r="r" b="b"/>
              <a:pathLst>
                <a:path w="4979" h="18829" extrusionOk="0">
                  <a:moveTo>
                    <a:pt x="4822" y="1"/>
                  </a:moveTo>
                  <a:cubicBezTo>
                    <a:pt x="4758" y="1"/>
                    <a:pt x="4704" y="48"/>
                    <a:pt x="4690" y="114"/>
                  </a:cubicBezTo>
                  <a:cubicBezTo>
                    <a:pt x="4673" y="182"/>
                    <a:pt x="3398" y="7241"/>
                    <a:pt x="1725" y="12126"/>
                  </a:cubicBezTo>
                  <a:cubicBezTo>
                    <a:pt x="0" y="17138"/>
                    <a:pt x="2659" y="18743"/>
                    <a:pt x="2778" y="18811"/>
                  </a:cubicBezTo>
                  <a:cubicBezTo>
                    <a:pt x="2795" y="18820"/>
                    <a:pt x="2821" y="18828"/>
                    <a:pt x="2846" y="18828"/>
                  </a:cubicBezTo>
                  <a:cubicBezTo>
                    <a:pt x="2897" y="18828"/>
                    <a:pt x="2940" y="18803"/>
                    <a:pt x="2965" y="18760"/>
                  </a:cubicBezTo>
                  <a:cubicBezTo>
                    <a:pt x="3008" y="18693"/>
                    <a:pt x="2982" y="18608"/>
                    <a:pt x="2914" y="18565"/>
                  </a:cubicBezTo>
                  <a:cubicBezTo>
                    <a:pt x="2812" y="18506"/>
                    <a:pt x="349" y="16994"/>
                    <a:pt x="1988" y="12219"/>
                  </a:cubicBezTo>
                  <a:cubicBezTo>
                    <a:pt x="3670" y="7309"/>
                    <a:pt x="4953" y="233"/>
                    <a:pt x="4970" y="165"/>
                  </a:cubicBezTo>
                  <a:cubicBezTo>
                    <a:pt x="4978" y="89"/>
                    <a:pt x="4927" y="12"/>
                    <a:pt x="4851" y="4"/>
                  </a:cubicBezTo>
                  <a:cubicBezTo>
                    <a:pt x="4841" y="2"/>
                    <a:pt x="4831" y="1"/>
                    <a:pt x="4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 rot="-3710761">
              <a:off x="1802281" y="3601368"/>
              <a:ext cx="90051" cy="673946"/>
            </a:xfrm>
            <a:custGeom>
              <a:avLst/>
              <a:gdLst/>
              <a:ahLst/>
              <a:cxnLst/>
              <a:rect l="l" t="t" r="r" b="b"/>
              <a:pathLst>
                <a:path w="1428" h="10687" extrusionOk="0">
                  <a:moveTo>
                    <a:pt x="155" y="1"/>
                  </a:moveTo>
                  <a:cubicBezTo>
                    <a:pt x="141" y="1"/>
                    <a:pt x="126" y="3"/>
                    <a:pt x="111" y="8"/>
                  </a:cubicBezTo>
                  <a:cubicBezTo>
                    <a:pt x="34" y="34"/>
                    <a:pt x="0" y="110"/>
                    <a:pt x="17" y="186"/>
                  </a:cubicBezTo>
                  <a:cubicBezTo>
                    <a:pt x="34" y="220"/>
                    <a:pt x="1138" y="3720"/>
                    <a:pt x="722" y="6065"/>
                  </a:cubicBezTo>
                  <a:cubicBezTo>
                    <a:pt x="297" y="8477"/>
                    <a:pt x="892" y="10499"/>
                    <a:pt x="918" y="10584"/>
                  </a:cubicBezTo>
                  <a:cubicBezTo>
                    <a:pt x="935" y="10644"/>
                    <a:pt x="994" y="10686"/>
                    <a:pt x="1053" y="10686"/>
                  </a:cubicBezTo>
                  <a:cubicBezTo>
                    <a:pt x="1070" y="10686"/>
                    <a:pt x="1079" y="10686"/>
                    <a:pt x="1096" y="10678"/>
                  </a:cubicBezTo>
                  <a:cubicBezTo>
                    <a:pt x="1172" y="10661"/>
                    <a:pt x="1215" y="10576"/>
                    <a:pt x="1189" y="10499"/>
                  </a:cubicBezTo>
                  <a:cubicBezTo>
                    <a:pt x="1181" y="10482"/>
                    <a:pt x="586" y="8460"/>
                    <a:pt x="1002" y="6116"/>
                  </a:cubicBezTo>
                  <a:cubicBezTo>
                    <a:pt x="1427" y="3703"/>
                    <a:pt x="340" y="246"/>
                    <a:pt x="289" y="102"/>
                  </a:cubicBezTo>
                  <a:cubicBezTo>
                    <a:pt x="268" y="40"/>
                    <a:pt x="215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 rot="-3710761">
              <a:off x="1896193" y="3634084"/>
              <a:ext cx="359512" cy="446733"/>
            </a:xfrm>
            <a:custGeom>
              <a:avLst/>
              <a:gdLst/>
              <a:ahLst/>
              <a:cxnLst/>
              <a:rect l="l" t="t" r="r" b="b"/>
              <a:pathLst>
                <a:path w="5701" h="7084" extrusionOk="0">
                  <a:moveTo>
                    <a:pt x="5536" y="1"/>
                  </a:moveTo>
                  <a:cubicBezTo>
                    <a:pt x="5485" y="1"/>
                    <a:pt x="5435" y="29"/>
                    <a:pt x="5411" y="83"/>
                  </a:cubicBezTo>
                  <a:cubicBezTo>
                    <a:pt x="5394" y="117"/>
                    <a:pt x="3712" y="3745"/>
                    <a:pt x="2472" y="4849"/>
                  </a:cubicBezTo>
                  <a:cubicBezTo>
                    <a:pt x="1215" y="5962"/>
                    <a:pt x="85" y="6820"/>
                    <a:pt x="77" y="6828"/>
                  </a:cubicBezTo>
                  <a:cubicBezTo>
                    <a:pt x="17" y="6871"/>
                    <a:pt x="0" y="6964"/>
                    <a:pt x="51" y="7024"/>
                  </a:cubicBezTo>
                  <a:cubicBezTo>
                    <a:pt x="77" y="7058"/>
                    <a:pt x="119" y="7083"/>
                    <a:pt x="162" y="7083"/>
                  </a:cubicBezTo>
                  <a:cubicBezTo>
                    <a:pt x="196" y="7083"/>
                    <a:pt x="221" y="7075"/>
                    <a:pt x="247" y="7049"/>
                  </a:cubicBezTo>
                  <a:cubicBezTo>
                    <a:pt x="255" y="7041"/>
                    <a:pt x="1393" y="6183"/>
                    <a:pt x="2659" y="5061"/>
                  </a:cubicBezTo>
                  <a:cubicBezTo>
                    <a:pt x="3942" y="3923"/>
                    <a:pt x="5598" y="347"/>
                    <a:pt x="5666" y="202"/>
                  </a:cubicBezTo>
                  <a:cubicBezTo>
                    <a:pt x="5700" y="126"/>
                    <a:pt x="5666" y="41"/>
                    <a:pt x="5598" y="15"/>
                  </a:cubicBezTo>
                  <a:cubicBezTo>
                    <a:pt x="5578" y="5"/>
                    <a:pt x="5557" y="1"/>
                    <a:pt x="5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7"/>
          <p:cNvGrpSpPr/>
          <p:nvPr/>
        </p:nvGrpSpPr>
        <p:grpSpPr>
          <a:xfrm rot="3918198" flipH="1">
            <a:off x="7410036" y="1755630"/>
            <a:ext cx="1733133" cy="1618183"/>
            <a:chOff x="6255325" y="2044949"/>
            <a:chExt cx="1005175" cy="938507"/>
          </a:xfrm>
        </p:grpSpPr>
        <p:sp>
          <p:nvSpPr>
            <p:cNvPr id="436" name="Google Shape;436;p7"/>
            <p:cNvSpPr/>
            <p:nvPr/>
          </p:nvSpPr>
          <p:spPr>
            <a:xfrm rot="-1728950">
              <a:off x="6322325" y="2302755"/>
              <a:ext cx="871176" cy="501818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8276" y="1"/>
                  </a:moveTo>
                  <a:cubicBezTo>
                    <a:pt x="18261" y="1"/>
                    <a:pt x="18246" y="3"/>
                    <a:pt x="18231" y="8"/>
                  </a:cubicBezTo>
                  <a:lnTo>
                    <a:pt x="12149" y="1988"/>
                  </a:lnTo>
                  <a:cubicBezTo>
                    <a:pt x="12115" y="1996"/>
                    <a:pt x="8955" y="2888"/>
                    <a:pt x="5429" y="6558"/>
                  </a:cubicBezTo>
                  <a:cubicBezTo>
                    <a:pt x="1989" y="10134"/>
                    <a:pt x="162" y="10338"/>
                    <a:pt x="137" y="10338"/>
                  </a:cubicBezTo>
                  <a:cubicBezTo>
                    <a:pt x="60" y="10346"/>
                    <a:pt x="1" y="10414"/>
                    <a:pt x="9" y="10491"/>
                  </a:cubicBezTo>
                  <a:cubicBezTo>
                    <a:pt x="18" y="10567"/>
                    <a:pt x="77" y="10618"/>
                    <a:pt x="154" y="10618"/>
                  </a:cubicBezTo>
                  <a:lnTo>
                    <a:pt x="162" y="10618"/>
                  </a:lnTo>
                  <a:cubicBezTo>
                    <a:pt x="239" y="10618"/>
                    <a:pt x="2099" y="10431"/>
                    <a:pt x="5633" y="6753"/>
                  </a:cubicBezTo>
                  <a:cubicBezTo>
                    <a:pt x="9099" y="3151"/>
                    <a:pt x="12191" y="2268"/>
                    <a:pt x="12225" y="2259"/>
                  </a:cubicBezTo>
                  <a:lnTo>
                    <a:pt x="18316" y="280"/>
                  </a:lnTo>
                  <a:cubicBezTo>
                    <a:pt x="18392" y="255"/>
                    <a:pt x="18435" y="178"/>
                    <a:pt x="18409" y="102"/>
                  </a:cubicBezTo>
                  <a:cubicBezTo>
                    <a:pt x="18389" y="40"/>
                    <a:pt x="18336" y="1"/>
                    <a:pt x="18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 rot="-1728950">
              <a:off x="6562608" y="2220829"/>
              <a:ext cx="308302" cy="321298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4035" y="1"/>
                  </a:moveTo>
                  <a:cubicBezTo>
                    <a:pt x="4011" y="1"/>
                    <a:pt x="3986" y="1"/>
                    <a:pt x="3959" y="3"/>
                  </a:cubicBezTo>
                  <a:cubicBezTo>
                    <a:pt x="1275" y="147"/>
                    <a:pt x="1" y="6799"/>
                    <a:pt x="1" y="6799"/>
                  </a:cubicBezTo>
                  <a:cubicBezTo>
                    <a:pt x="1" y="6799"/>
                    <a:pt x="6524" y="1"/>
                    <a:pt x="4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 rot="-1728950">
              <a:off x="6431584" y="2458601"/>
              <a:ext cx="232030" cy="426633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3088" y="0"/>
                  </a:moveTo>
                  <a:cubicBezTo>
                    <a:pt x="1387" y="0"/>
                    <a:pt x="311" y="8138"/>
                    <a:pt x="39" y="8961"/>
                  </a:cubicBezTo>
                  <a:lnTo>
                    <a:pt x="39" y="8961"/>
                  </a:lnTo>
                  <a:cubicBezTo>
                    <a:pt x="497" y="8153"/>
                    <a:pt x="4910" y="280"/>
                    <a:pt x="3169" y="6"/>
                  </a:cubicBezTo>
                  <a:cubicBezTo>
                    <a:pt x="3142" y="2"/>
                    <a:pt x="3115" y="0"/>
                    <a:pt x="3088" y="0"/>
                  </a:cubicBezTo>
                  <a:close/>
                  <a:moveTo>
                    <a:pt x="39" y="8961"/>
                  </a:moveTo>
                  <a:cubicBezTo>
                    <a:pt x="14" y="9005"/>
                    <a:pt x="0" y="9028"/>
                    <a:pt x="0" y="9028"/>
                  </a:cubicBezTo>
                  <a:cubicBezTo>
                    <a:pt x="1" y="9028"/>
                    <a:pt x="1" y="9028"/>
                    <a:pt x="2" y="9028"/>
                  </a:cubicBezTo>
                  <a:cubicBezTo>
                    <a:pt x="12" y="9028"/>
                    <a:pt x="24" y="9005"/>
                    <a:pt x="39" y="8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 rot="-1728950">
              <a:off x="6728404" y="2147312"/>
              <a:ext cx="454892" cy="117338"/>
            </a:xfrm>
            <a:custGeom>
              <a:avLst/>
              <a:gdLst/>
              <a:ahLst/>
              <a:cxnLst/>
              <a:rect l="l" t="t" r="r" b="b"/>
              <a:pathLst>
                <a:path w="9626" h="2483" extrusionOk="0">
                  <a:moveTo>
                    <a:pt x="6321" y="1"/>
                  </a:moveTo>
                  <a:cubicBezTo>
                    <a:pt x="3861" y="1"/>
                    <a:pt x="1" y="2482"/>
                    <a:pt x="1" y="2482"/>
                  </a:cubicBezTo>
                  <a:cubicBezTo>
                    <a:pt x="1" y="2482"/>
                    <a:pt x="9626" y="2347"/>
                    <a:pt x="7782" y="503"/>
                  </a:cubicBezTo>
                  <a:cubicBezTo>
                    <a:pt x="7426" y="145"/>
                    <a:pt x="6914" y="1"/>
                    <a:pt x="6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 rot="-1728950">
              <a:off x="6610263" y="2406292"/>
              <a:ext cx="440763" cy="89551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7027" y="0"/>
                  </a:moveTo>
                  <a:cubicBezTo>
                    <a:pt x="5285" y="0"/>
                    <a:pt x="2187" y="1039"/>
                    <a:pt x="739" y="1591"/>
                  </a:cubicBezTo>
                  <a:lnTo>
                    <a:pt x="739" y="1591"/>
                  </a:lnTo>
                  <a:cubicBezTo>
                    <a:pt x="1987" y="1429"/>
                    <a:pt x="9327" y="449"/>
                    <a:pt x="7646" y="60"/>
                  </a:cubicBezTo>
                  <a:cubicBezTo>
                    <a:pt x="7469" y="19"/>
                    <a:pt x="7260" y="0"/>
                    <a:pt x="7027" y="0"/>
                  </a:cubicBezTo>
                  <a:close/>
                  <a:moveTo>
                    <a:pt x="739" y="1591"/>
                  </a:moveTo>
                  <a:lnTo>
                    <a:pt x="739" y="1591"/>
                  </a:lnTo>
                  <a:cubicBezTo>
                    <a:pt x="625" y="1606"/>
                    <a:pt x="561" y="1614"/>
                    <a:pt x="561" y="1614"/>
                  </a:cubicBezTo>
                  <a:lnTo>
                    <a:pt x="1" y="1895"/>
                  </a:lnTo>
                  <a:lnTo>
                    <a:pt x="1" y="1895"/>
                  </a:lnTo>
                  <a:cubicBezTo>
                    <a:pt x="104" y="1843"/>
                    <a:pt x="367" y="1733"/>
                    <a:pt x="739" y="15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 rot="-1728950">
              <a:off x="6489729" y="2673474"/>
              <a:ext cx="461697" cy="139218"/>
            </a:xfrm>
            <a:custGeom>
              <a:avLst/>
              <a:gdLst/>
              <a:ahLst/>
              <a:cxnLst/>
              <a:rect l="l" t="t" r="r" b="b"/>
              <a:pathLst>
                <a:path w="9770" h="2946" extrusionOk="0">
                  <a:moveTo>
                    <a:pt x="6947" y="0"/>
                  </a:moveTo>
                  <a:cubicBezTo>
                    <a:pt x="4522" y="0"/>
                    <a:pt x="0" y="2945"/>
                    <a:pt x="0" y="2945"/>
                  </a:cubicBezTo>
                  <a:cubicBezTo>
                    <a:pt x="0" y="2945"/>
                    <a:pt x="9770" y="1527"/>
                    <a:pt x="7926" y="252"/>
                  </a:cubicBezTo>
                  <a:cubicBezTo>
                    <a:pt x="7672" y="76"/>
                    <a:pt x="7337" y="0"/>
                    <a:pt x="6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7"/>
          <p:cNvSpPr/>
          <p:nvPr/>
        </p:nvSpPr>
        <p:spPr>
          <a:xfrm rot="-934164">
            <a:off x="7958303" y="3346309"/>
            <a:ext cx="688910" cy="595072"/>
          </a:xfrm>
          <a:custGeom>
            <a:avLst/>
            <a:gdLst/>
            <a:ahLst/>
            <a:cxnLst/>
            <a:rect l="l" t="t" r="r" b="b"/>
            <a:pathLst>
              <a:path w="12598" h="10882" extrusionOk="0">
                <a:moveTo>
                  <a:pt x="6684" y="0"/>
                </a:moveTo>
                <a:cubicBezTo>
                  <a:pt x="6673" y="0"/>
                  <a:pt x="6662" y="1"/>
                  <a:pt x="6652" y="3"/>
                </a:cubicBezTo>
                <a:cubicBezTo>
                  <a:pt x="5947" y="139"/>
                  <a:pt x="5377" y="4531"/>
                  <a:pt x="5377" y="4531"/>
                </a:cubicBezTo>
                <a:cubicBezTo>
                  <a:pt x="5377" y="4531"/>
                  <a:pt x="4120" y="4154"/>
                  <a:pt x="2904" y="4154"/>
                </a:cubicBezTo>
                <a:cubicBezTo>
                  <a:pt x="2297" y="4154"/>
                  <a:pt x="1699" y="4248"/>
                  <a:pt x="1274" y="4531"/>
                </a:cubicBezTo>
                <a:cubicBezTo>
                  <a:pt x="0" y="5381"/>
                  <a:pt x="3959" y="6510"/>
                  <a:pt x="3959" y="6510"/>
                </a:cubicBezTo>
                <a:cubicBezTo>
                  <a:pt x="3959" y="6510"/>
                  <a:pt x="2260" y="9348"/>
                  <a:pt x="2549" y="10622"/>
                </a:cubicBezTo>
                <a:cubicBezTo>
                  <a:pt x="2589" y="10804"/>
                  <a:pt x="2698" y="10882"/>
                  <a:pt x="2856" y="10882"/>
                </a:cubicBezTo>
                <a:cubicBezTo>
                  <a:pt x="3805" y="10882"/>
                  <a:pt x="6507" y="8073"/>
                  <a:pt x="6507" y="8073"/>
                </a:cubicBezTo>
                <a:cubicBezTo>
                  <a:pt x="6507" y="8073"/>
                  <a:pt x="8727" y="10663"/>
                  <a:pt x="9949" y="10663"/>
                </a:cubicBezTo>
                <a:cubicBezTo>
                  <a:pt x="10036" y="10663"/>
                  <a:pt x="10118" y="10650"/>
                  <a:pt x="10194" y="10622"/>
                </a:cubicBezTo>
                <a:cubicBezTo>
                  <a:pt x="11324" y="10197"/>
                  <a:pt x="9056" y="6799"/>
                  <a:pt x="9056" y="6799"/>
                </a:cubicBezTo>
                <a:cubicBezTo>
                  <a:pt x="9056" y="6799"/>
                  <a:pt x="12598" y="5661"/>
                  <a:pt x="12029" y="5100"/>
                </a:cubicBezTo>
                <a:cubicBezTo>
                  <a:pt x="11468" y="4531"/>
                  <a:pt x="8070" y="4531"/>
                  <a:pt x="8070" y="4531"/>
                </a:cubicBezTo>
                <a:cubicBezTo>
                  <a:pt x="8070" y="4531"/>
                  <a:pt x="7378" y="0"/>
                  <a:pt x="6684" y="0"/>
                </a:cubicBezTo>
                <a:close/>
              </a:path>
            </a:pathLst>
          </a:custGeom>
          <a:solidFill>
            <a:srgbClr val="00AC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7"/>
          <p:cNvGrpSpPr/>
          <p:nvPr/>
        </p:nvGrpSpPr>
        <p:grpSpPr>
          <a:xfrm rot="-722333">
            <a:off x="6188295" y="1649069"/>
            <a:ext cx="950401" cy="1503518"/>
            <a:chOff x="6251752" y="2036517"/>
            <a:chExt cx="691179" cy="1093512"/>
          </a:xfrm>
        </p:grpSpPr>
        <p:sp>
          <p:nvSpPr>
            <p:cNvPr id="444" name="Google Shape;444;p7"/>
            <p:cNvSpPr/>
            <p:nvPr/>
          </p:nvSpPr>
          <p:spPr>
            <a:xfrm rot="5713231">
              <a:off x="6587284" y="2427231"/>
              <a:ext cx="334126" cy="348210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 rot="5713231">
              <a:off x="6413533" y="2664163"/>
              <a:ext cx="251465" cy="462369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 rot="5713231">
              <a:off x="6578454" y="2224543"/>
              <a:ext cx="492995" cy="126398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 rot="5713231">
              <a:off x="6396977" y="2469896"/>
              <a:ext cx="477682" cy="97052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 rot="5713231">
              <a:off x="6143323" y="2679014"/>
              <a:ext cx="500421" cy="150879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 rot="5713231">
              <a:off x="6093429" y="2363245"/>
              <a:ext cx="944148" cy="543852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7"/>
          <p:cNvGrpSpPr/>
          <p:nvPr/>
        </p:nvGrpSpPr>
        <p:grpSpPr>
          <a:xfrm rot="-6837912">
            <a:off x="6122995" y="3692754"/>
            <a:ext cx="1700329" cy="1164784"/>
            <a:chOff x="2079719" y="308255"/>
            <a:chExt cx="1318523" cy="903234"/>
          </a:xfrm>
        </p:grpSpPr>
        <p:sp>
          <p:nvSpPr>
            <p:cNvPr id="451" name="Google Shape;451;p7"/>
            <p:cNvSpPr/>
            <p:nvPr/>
          </p:nvSpPr>
          <p:spPr>
            <a:xfrm rot="4745824">
              <a:off x="2911524" y="351128"/>
              <a:ext cx="303057" cy="624326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 rot="4745824">
              <a:off x="2672095" y="576898"/>
              <a:ext cx="270860" cy="577062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 rot="4745824">
              <a:off x="2480797" y="848558"/>
              <a:ext cx="234767" cy="416546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 rot="4745824">
              <a:off x="2322718" y="439893"/>
              <a:ext cx="546273" cy="336850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 rot="4745824">
              <a:off x="2187618" y="679044"/>
              <a:ext cx="409505" cy="176146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 rot="4745824">
              <a:off x="2574345" y="184669"/>
              <a:ext cx="260394" cy="1222462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7"/>
          <p:cNvGrpSpPr/>
          <p:nvPr/>
        </p:nvGrpSpPr>
        <p:grpSpPr>
          <a:xfrm flipH="1">
            <a:off x="8274100" y="3788892"/>
            <a:ext cx="681724" cy="1087336"/>
            <a:chOff x="127263" y="3848459"/>
            <a:chExt cx="588403" cy="938491"/>
          </a:xfrm>
        </p:grpSpPr>
        <p:sp>
          <p:nvSpPr>
            <p:cNvPr id="458" name="Google Shape;458;p7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7"/>
          <p:cNvGrpSpPr/>
          <p:nvPr/>
        </p:nvGrpSpPr>
        <p:grpSpPr>
          <a:xfrm rot="-1594867">
            <a:off x="1323697" y="2058567"/>
            <a:ext cx="1444605" cy="1714720"/>
            <a:chOff x="1454295" y="2397705"/>
            <a:chExt cx="823346" cy="977372"/>
          </a:xfrm>
        </p:grpSpPr>
        <p:sp>
          <p:nvSpPr>
            <p:cNvPr id="463" name="Google Shape;463;p7"/>
            <p:cNvSpPr/>
            <p:nvPr/>
          </p:nvSpPr>
          <p:spPr>
            <a:xfrm rot="1622037">
              <a:off x="1567869" y="2616589"/>
              <a:ext cx="596199" cy="643128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rot="1622037">
              <a:off x="1639868" y="2437891"/>
              <a:ext cx="290797" cy="474165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 rot="1622037">
              <a:off x="1857439" y="2749069"/>
              <a:ext cx="181045" cy="374382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 rot="1622037">
              <a:off x="1971490" y="2995186"/>
              <a:ext cx="206518" cy="352196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 rot="1622037">
              <a:off x="1627705" y="3044180"/>
              <a:ext cx="361588" cy="89861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7"/>
          <p:cNvGrpSpPr/>
          <p:nvPr/>
        </p:nvGrpSpPr>
        <p:grpSpPr>
          <a:xfrm rot="10800000" flipH="1">
            <a:off x="7124432" y="2503540"/>
            <a:ext cx="232321" cy="248402"/>
            <a:chOff x="10672793" y="1863579"/>
            <a:chExt cx="81129" cy="86745"/>
          </a:xfrm>
        </p:grpSpPr>
        <p:sp>
          <p:nvSpPr>
            <p:cNvPr id="469" name="Google Shape;469;p7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7"/>
          <p:cNvSpPr/>
          <p:nvPr/>
        </p:nvSpPr>
        <p:spPr>
          <a:xfrm rot="10800000" flipH="1">
            <a:off x="7701999" y="2261336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7"/>
          <p:cNvSpPr/>
          <p:nvPr/>
        </p:nvSpPr>
        <p:spPr>
          <a:xfrm rot="-9871728" flipH="1">
            <a:off x="8151397" y="193478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"/>
          <p:cNvSpPr/>
          <p:nvPr/>
        </p:nvSpPr>
        <p:spPr>
          <a:xfrm rot="10800000" flipH="1">
            <a:off x="7549199" y="1277661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"/>
          <p:cNvSpPr/>
          <p:nvPr/>
        </p:nvSpPr>
        <p:spPr>
          <a:xfrm>
            <a:off x="7525262" y="143945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7"/>
          <p:cNvGrpSpPr/>
          <p:nvPr/>
        </p:nvGrpSpPr>
        <p:grpSpPr>
          <a:xfrm rot="10800000" flipH="1">
            <a:off x="7815190" y="4191869"/>
            <a:ext cx="390551" cy="301279"/>
            <a:chOff x="9619232" y="635614"/>
            <a:chExt cx="172925" cy="133416"/>
          </a:xfrm>
        </p:grpSpPr>
        <p:sp>
          <p:nvSpPr>
            <p:cNvPr id="477" name="Google Shape;477;p7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7"/>
          <p:cNvSpPr/>
          <p:nvPr/>
        </p:nvSpPr>
        <p:spPr>
          <a:xfrm rot="10800000" flipH="1">
            <a:off x="8527599" y="3205886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"/>
          <p:cNvSpPr/>
          <p:nvPr/>
        </p:nvSpPr>
        <p:spPr>
          <a:xfrm>
            <a:off x="7850687" y="3521578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7"/>
          <p:cNvGrpSpPr/>
          <p:nvPr/>
        </p:nvGrpSpPr>
        <p:grpSpPr>
          <a:xfrm rot="10800000" flipH="1">
            <a:off x="7775220" y="4579415"/>
            <a:ext cx="232321" cy="248402"/>
            <a:chOff x="10672793" y="1863579"/>
            <a:chExt cx="81129" cy="86745"/>
          </a:xfrm>
        </p:grpSpPr>
        <p:sp>
          <p:nvSpPr>
            <p:cNvPr id="483" name="Google Shape;483;p7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7"/>
          <p:cNvGrpSpPr/>
          <p:nvPr/>
        </p:nvGrpSpPr>
        <p:grpSpPr>
          <a:xfrm>
            <a:off x="6624403" y="2879250"/>
            <a:ext cx="928166" cy="888271"/>
            <a:chOff x="6565353" y="2879250"/>
            <a:chExt cx="928166" cy="888271"/>
          </a:xfrm>
        </p:grpSpPr>
        <p:grpSp>
          <p:nvGrpSpPr>
            <p:cNvPr id="487" name="Google Shape;487;p7"/>
            <p:cNvGrpSpPr/>
            <p:nvPr/>
          </p:nvGrpSpPr>
          <p:grpSpPr>
            <a:xfrm>
              <a:off x="6565353" y="2879250"/>
              <a:ext cx="928166" cy="888271"/>
              <a:chOff x="6565353" y="2879250"/>
              <a:chExt cx="928166" cy="888271"/>
            </a:xfrm>
          </p:grpSpPr>
          <p:sp>
            <p:nvSpPr>
              <p:cNvPr id="488" name="Google Shape;488;p7"/>
              <p:cNvSpPr/>
              <p:nvPr/>
            </p:nvSpPr>
            <p:spPr>
              <a:xfrm rot="704953">
                <a:off x="6632606" y="2952281"/>
                <a:ext cx="793659" cy="742210"/>
              </a:xfrm>
              <a:custGeom>
                <a:avLst/>
                <a:gdLst/>
                <a:ahLst/>
                <a:cxnLst/>
                <a:rect l="l" t="t" r="r" b="b"/>
                <a:pathLst>
                  <a:path w="19483" h="18220" extrusionOk="0">
                    <a:moveTo>
                      <a:pt x="7026" y="0"/>
                    </a:moveTo>
                    <a:cubicBezTo>
                      <a:pt x="6668" y="0"/>
                      <a:pt x="6265" y="81"/>
                      <a:pt x="5812" y="266"/>
                    </a:cubicBezTo>
                    <a:cubicBezTo>
                      <a:pt x="2108" y="1778"/>
                      <a:pt x="5820" y="6238"/>
                      <a:pt x="5820" y="6238"/>
                    </a:cubicBezTo>
                    <a:cubicBezTo>
                      <a:pt x="5820" y="6238"/>
                      <a:pt x="4825" y="5618"/>
                      <a:pt x="3696" y="5618"/>
                    </a:cubicBezTo>
                    <a:cubicBezTo>
                      <a:pt x="2640" y="5618"/>
                      <a:pt x="1467" y="6159"/>
                      <a:pt x="876" y="8251"/>
                    </a:cubicBezTo>
                    <a:cubicBezTo>
                      <a:pt x="0" y="11347"/>
                      <a:pt x="2686" y="11787"/>
                      <a:pt x="4283" y="11787"/>
                    </a:cubicBezTo>
                    <a:cubicBezTo>
                      <a:pt x="4916" y="11787"/>
                      <a:pt x="5378" y="11717"/>
                      <a:pt x="5378" y="11717"/>
                    </a:cubicBezTo>
                    <a:lnTo>
                      <a:pt x="5378" y="11717"/>
                    </a:lnTo>
                    <a:cubicBezTo>
                      <a:pt x="5378" y="11717"/>
                      <a:pt x="1913" y="14079"/>
                      <a:pt x="4945" y="17205"/>
                    </a:cubicBezTo>
                    <a:cubicBezTo>
                      <a:pt x="5655" y="17939"/>
                      <a:pt x="6355" y="18219"/>
                      <a:pt x="7010" y="18219"/>
                    </a:cubicBezTo>
                    <a:cubicBezTo>
                      <a:pt x="9148" y="18219"/>
                      <a:pt x="10815" y="15234"/>
                      <a:pt x="10815" y="15234"/>
                    </a:cubicBezTo>
                    <a:cubicBezTo>
                      <a:pt x="10815" y="15234"/>
                      <a:pt x="12136" y="17896"/>
                      <a:pt x="13799" y="17896"/>
                    </a:cubicBezTo>
                    <a:cubicBezTo>
                      <a:pt x="14250" y="17896"/>
                      <a:pt x="14726" y="17701"/>
                      <a:pt x="15207" y="17205"/>
                    </a:cubicBezTo>
                    <a:cubicBezTo>
                      <a:pt x="17458" y="14886"/>
                      <a:pt x="15156" y="12168"/>
                      <a:pt x="15156" y="12168"/>
                    </a:cubicBezTo>
                    <a:lnTo>
                      <a:pt x="15156" y="12168"/>
                    </a:lnTo>
                    <a:cubicBezTo>
                      <a:pt x="15156" y="12168"/>
                      <a:pt x="15238" y="12173"/>
                      <a:pt x="15379" y="12173"/>
                    </a:cubicBezTo>
                    <a:cubicBezTo>
                      <a:pt x="16265" y="12173"/>
                      <a:pt x="19483" y="11952"/>
                      <a:pt x="19234" y="8719"/>
                    </a:cubicBezTo>
                    <a:cubicBezTo>
                      <a:pt x="19068" y="6630"/>
                      <a:pt x="17698" y="6168"/>
                      <a:pt x="16518" y="6168"/>
                    </a:cubicBezTo>
                    <a:cubicBezTo>
                      <a:pt x="15582" y="6168"/>
                      <a:pt x="14765" y="6459"/>
                      <a:pt x="14765" y="6459"/>
                    </a:cubicBezTo>
                    <a:cubicBezTo>
                      <a:pt x="14765" y="6459"/>
                      <a:pt x="18596" y="2161"/>
                      <a:pt x="14842" y="776"/>
                    </a:cubicBezTo>
                    <a:cubicBezTo>
                      <a:pt x="14367" y="601"/>
                      <a:pt x="13931" y="525"/>
                      <a:pt x="13534" y="525"/>
                    </a:cubicBezTo>
                    <a:cubicBezTo>
                      <a:pt x="10783" y="525"/>
                      <a:pt x="9830" y="4182"/>
                      <a:pt x="9830" y="4182"/>
                    </a:cubicBezTo>
                    <a:cubicBezTo>
                      <a:pt x="9830" y="4182"/>
                      <a:pt x="9594" y="0"/>
                      <a:pt x="7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 rot="704953">
                <a:off x="6893267" y="3201202"/>
                <a:ext cx="327395" cy="296802"/>
              </a:xfrm>
              <a:custGeom>
                <a:avLst/>
                <a:gdLst/>
                <a:ahLst/>
                <a:cxnLst/>
                <a:rect l="l" t="t" r="r" b="b"/>
                <a:pathLst>
                  <a:path w="8037" h="7286" extrusionOk="0">
                    <a:moveTo>
                      <a:pt x="3904" y="1"/>
                    </a:moveTo>
                    <a:cubicBezTo>
                      <a:pt x="2359" y="1"/>
                      <a:pt x="786" y="836"/>
                      <a:pt x="391" y="2393"/>
                    </a:cubicBezTo>
                    <a:cubicBezTo>
                      <a:pt x="349" y="2555"/>
                      <a:pt x="315" y="2716"/>
                      <a:pt x="290" y="2886"/>
                    </a:cubicBezTo>
                    <a:cubicBezTo>
                      <a:pt x="1" y="4996"/>
                      <a:pt x="1824" y="7286"/>
                      <a:pt x="3799" y="7286"/>
                    </a:cubicBezTo>
                    <a:cubicBezTo>
                      <a:pt x="4439" y="7286"/>
                      <a:pt x="5095" y="7045"/>
                      <a:pt x="5701" y="6479"/>
                    </a:cubicBezTo>
                    <a:cubicBezTo>
                      <a:pt x="7544" y="4746"/>
                      <a:pt x="8037" y="1213"/>
                      <a:pt x="5225" y="219"/>
                    </a:cubicBezTo>
                    <a:cubicBezTo>
                      <a:pt x="4807" y="72"/>
                      <a:pt x="4357" y="1"/>
                      <a:pt x="39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 rot="704953">
                <a:off x="7125208" y="3337599"/>
                <a:ext cx="18739" cy="18739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0" extrusionOk="0">
                    <a:moveTo>
                      <a:pt x="230" y="0"/>
                    </a:moveTo>
                    <a:cubicBezTo>
                      <a:pt x="102" y="0"/>
                      <a:pt x="0" y="102"/>
                      <a:pt x="0" y="230"/>
                    </a:cubicBezTo>
                    <a:cubicBezTo>
                      <a:pt x="0" y="357"/>
                      <a:pt x="102" y="459"/>
                      <a:pt x="230" y="459"/>
                    </a:cubicBezTo>
                    <a:cubicBezTo>
                      <a:pt x="357" y="459"/>
                      <a:pt x="459" y="357"/>
                      <a:pt x="459" y="230"/>
                    </a:cubicBezTo>
                    <a:cubicBezTo>
                      <a:pt x="459" y="102"/>
                      <a:pt x="357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7"/>
            <p:cNvSpPr/>
            <p:nvPr/>
          </p:nvSpPr>
          <p:spPr>
            <a:xfrm rot="704953">
              <a:off x="6953543" y="3299447"/>
              <a:ext cx="18739" cy="19064"/>
            </a:xfrm>
            <a:custGeom>
              <a:avLst/>
              <a:gdLst/>
              <a:ahLst/>
              <a:cxnLst/>
              <a:rect l="l" t="t" r="r" b="b"/>
              <a:pathLst>
                <a:path w="460" h="468" extrusionOk="0">
                  <a:moveTo>
                    <a:pt x="230" y="0"/>
                  </a:moveTo>
                  <a:cubicBezTo>
                    <a:pt x="103" y="0"/>
                    <a:pt x="1" y="102"/>
                    <a:pt x="1" y="229"/>
                  </a:cubicBezTo>
                  <a:cubicBezTo>
                    <a:pt x="1" y="357"/>
                    <a:pt x="103" y="467"/>
                    <a:pt x="230" y="467"/>
                  </a:cubicBezTo>
                  <a:cubicBezTo>
                    <a:pt x="358" y="467"/>
                    <a:pt x="460" y="357"/>
                    <a:pt x="460" y="229"/>
                  </a:cubicBezTo>
                  <a:cubicBezTo>
                    <a:pt x="460" y="102"/>
                    <a:pt x="358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 rot="704953">
              <a:off x="6995179" y="3337504"/>
              <a:ext cx="93448" cy="26356"/>
            </a:xfrm>
            <a:custGeom>
              <a:avLst/>
              <a:gdLst/>
              <a:ahLst/>
              <a:cxnLst/>
              <a:rect l="l" t="t" r="r" b="b"/>
              <a:pathLst>
                <a:path w="2294" h="647" extrusionOk="0">
                  <a:moveTo>
                    <a:pt x="2294" y="0"/>
                  </a:moveTo>
                  <a:lnTo>
                    <a:pt x="2294" y="0"/>
                  </a:lnTo>
                  <a:cubicBezTo>
                    <a:pt x="2192" y="51"/>
                    <a:pt x="2107" y="111"/>
                    <a:pt x="2005" y="162"/>
                  </a:cubicBezTo>
                  <a:cubicBezTo>
                    <a:pt x="1912" y="204"/>
                    <a:pt x="1827" y="255"/>
                    <a:pt x="1725" y="281"/>
                  </a:cubicBezTo>
                  <a:cubicBezTo>
                    <a:pt x="1560" y="348"/>
                    <a:pt x="1396" y="376"/>
                    <a:pt x="1226" y="376"/>
                  </a:cubicBezTo>
                  <a:cubicBezTo>
                    <a:pt x="1203" y="376"/>
                    <a:pt x="1179" y="375"/>
                    <a:pt x="1155" y="374"/>
                  </a:cubicBezTo>
                  <a:cubicBezTo>
                    <a:pt x="960" y="365"/>
                    <a:pt x="765" y="332"/>
                    <a:pt x="578" y="264"/>
                  </a:cubicBezTo>
                  <a:cubicBezTo>
                    <a:pt x="382" y="196"/>
                    <a:pt x="196" y="111"/>
                    <a:pt x="0" y="0"/>
                  </a:cubicBezTo>
                  <a:lnTo>
                    <a:pt x="0" y="0"/>
                  </a:lnTo>
                  <a:cubicBezTo>
                    <a:pt x="119" y="196"/>
                    <a:pt x="289" y="340"/>
                    <a:pt x="484" y="450"/>
                  </a:cubicBezTo>
                  <a:cubicBezTo>
                    <a:pt x="680" y="569"/>
                    <a:pt x="909" y="637"/>
                    <a:pt x="1147" y="646"/>
                  </a:cubicBezTo>
                  <a:cubicBezTo>
                    <a:pt x="1162" y="646"/>
                    <a:pt x="1177" y="647"/>
                    <a:pt x="1192" y="647"/>
                  </a:cubicBezTo>
                  <a:cubicBezTo>
                    <a:pt x="1414" y="647"/>
                    <a:pt x="1635" y="587"/>
                    <a:pt x="1818" y="467"/>
                  </a:cubicBezTo>
                  <a:cubicBezTo>
                    <a:pt x="1920" y="416"/>
                    <a:pt x="2005" y="340"/>
                    <a:pt x="2090" y="264"/>
                  </a:cubicBezTo>
                  <a:cubicBezTo>
                    <a:pt x="2166" y="187"/>
                    <a:pt x="2234" y="94"/>
                    <a:pt x="2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7"/>
          <p:cNvGrpSpPr/>
          <p:nvPr/>
        </p:nvGrpSpPr>
        <p:grpSpPr>
          <a:xfrm rot="-3568396" flipH="1">
            <a:off x="1936986" y="4149202"/>
            <a:ext cx="1283728" cy="1198666"/>
            <a:chOff x="6255325" y="2044949"/>
            <a:chExt cx="1005175" cy="938507"/>
          </a:xfrm>
        </p:grpSpPr>
        <p:sp>
          <p:nvSpPr>
            <p:cNvPr id="494" name="Google Shape;494;p7"/>
            <p:cNvSpPr/>
            <p:nvPr/>
          </p:nvSpPr>
          <p:spPr>
            <a:xfrm rot="-1728950">
              <a:off x="6322325" y="2302755"/>
              <a:ext cx="871176" cy="501818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8276" y="1"/>
                  </a:moveTo>
                  <a:cubicBezTo>
                    <a:pt x="18261" y="1"/>
                    <a:pt x="18246" y="3"/>
                    <a:pt x="18231" y="8"/>
                  </a:cubicBezTo>
                  <a:lnTo>
                    <a:pt x="12149" y="1988"/>
                  </a:lnTo>
                  <a:cubicBezTo>
                    <a:pt x="12115" y="1996"/>
                    <a:pt x="8955" y="2888"/>
                    <a:pt x="5429" y="6558"/>
                  </a:cubicBezTo>
                  <a:cubicBezTo>
                    <a:pt x="1989" y="10134"/>
                    <a:pt x="162" y="10338"/>
                    <a:pt x="137" y="10338"/>
                  </a:cubicBezTo>
                  <a:cubicBezTo>
                    <a:pt x="60" y="10346"/>
                    <a:pt x="1" y="10414"/>
                    <a:pt x="9" y="10491"/>
                  </a:cubicBezTo>
                  <a:cubicBezTo>
                    <a:pt x="18" y="10567"/>
                    <a:pt x="77" y="10618"/>
                    <a:pt x="154" y="10618"/>
                  </a:cubicBezTo>
                  <a:lnTo>
                    <a:pt x="162" y="10618"/>
                  </a:lnTo>
                  <a:cubicBezTo>
                    <a:pt x="239" y="10618"/>
                    <a:pt x="2099" y="10431"/>
                    <a:pt x="5633" y="6753"/>
                  </a:cubicBezTo>
                  <a:cubicBezTo>
                    <a:pt x="9099" y="3151"/>
                    <a:pt x="12191" y="2268"/>
                    <a:pt x="12225" y="2259"/>
                  </a:cubicBezTo>
                  <a:lnTo>
                    <a:pt x="18316" y="280"/>
                  </a:lnTo>
                  <a:cubicBezTo>
                    <a:pt x="18392" y="255"/>
                    <a:pt x="18435" y="178"/>
                    <a:pt x="18409" y="102"/>
                  </a:cubicBezTo>
                  <a:cubicBezTo>
                    <a:pt x="18389" y="40"/>
                    <a:pt x="18336" y="1"/>
                    <a:pt x="18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-1728950">
              <a:off x="6562608" y="2220829"/>
              <a:ext cx="308302" cy="321298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4035" y="1"/>
                  </a:moveTo>
                  <a:cubicBezTo>
                    <a:pt x="4011" y="1"/>
                    <a:pt x="3986" y="1"/>
                    <a:pt x="3959" y="3"/>
                  </a:cubicBezTo>
                  <a:cubicBezTo>
                    <a:pt x="1275" y="147"/>
                    <a:pt x="1" y="6799"/>
                    <a:pt x="1" y="6799"/>
                  </a:cubicBezTo>
                  <a:cubicBezTo>
                    <a:pt x="1" y="6799"/>
                    <a:pt x="6524" y="1"/>
                    <a:pt x="40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-1728950">
              <a:off x="6431584" y="2458601"/>
              <a:ext cx="232030" cy="426633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3088" y="0"/>
                  </a:moveTo>
                  <a:cubicBezTo>
                    <a:pt x="1387" y="0"/>
                    <a:pt x="311" y="8138"/>
                    <a:pt x="39" y="8961"/>
                  </a:cubicBezTo>
                  <a:lnTo>
                    <a:pt x="39" y="8961"/>
                  </a:lnTo>
                  <a:cubicBezTo>
                    <a:pt x="497" y="8153"/>
                    <a:pt x="4910" y="280"/>
                    <a:pt x="3169" y="6"/>
                  </a:cubicBezTo>
                  <a:cubicBezTo>
                    <a:pt x="3142" y="2"/>
                    <a:pt x="3115" y="0"/>
                    <a:pt x="3088" y="0"/>
                  </a:cubicBezTo>
                  <a:close/>
                  <a:moveTo>
                    <a:pt x="39" y="8961"/>
                  </a:moveTo>
                  <a:cubicBezTo>
                    <a:pt x="14" y="9005"/>
                    <a:pt x="0" y="9028"/>
                    <a:pt x="0" y="9028"/>
                  </a:cubicBezTo>
                  <a:cubicBezTo>
                    <a:pt x="1" y="9028"/>
                    <a:pt x="1" y="9028"/>
                    <a:pt x="2" y="9028"/>
                  </a:cubicBezTo>
                  <a:cubicBezTo>
                    <a:pt x="12" y="9028"/>
                    <a:pt x="24" y="9005"/>
                    <a:pt x="39" y="8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-1728950">
              <a:off x="6728404" y="2147312"/>
              <a:ext cx="454892" cy="117338"/>
            </a:xfrm>
            <a:custGeom>
              <a:avLst/>
              <a:gdLst/>
              <a:ahLst/>
              <a:cxnLst/>
              <a:rect l="l" t="t" r="r" b="b"/>
              <a:pathLst>
                <a:path w="9626" h="2483" extrusionOk="0">
                  <a:moveTo>
                    <a:pt x="6321" y="1"/>
                  </a:moveTo>
                  <a:cubicBezTo>
                    <a:pt x="3861" y="1"/>
                    <a:pt x="1" y="2482"/>
                    <a:pt x="1" y="2482"/>
                  </a:cubicBezTo>
                  <a:cubicBezTo>
                    <a:pt x="1" y="2482"/>
                    <a:pt x="9626" y="2347"/>
                    <a:pt x="7782" y="503"/>
                  </a:cubicBezTo>
                  <a:cubicBezTo>
                    <a:pt x="7426" y="145"/>
                    <a:pt x="6914" y="1"/>
                    <a:pt x="6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 rot="-1728950">
              <a:off x="6610263" y="2406292"/>
              <a:ext cx="440763" cy="89551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7027" y="0"/>
                  </a:moveTo>
                  <a:cubicBezTo>
                    <a:pt x="5285" y="0"/>
                    <a:pt x="2187" y="1039"/>
                    <a:pt x="739" y="1591"/>
                  </a:cubicBezTo>
                  <a:lnTo>
                    <a:pt x="739" y="1591"/>
                  </a:lnTo>
                  <a:cubicBezTo>
                    <a:pt x="1987" y="1429"/>
                    <a:pt x="9327" y="449"/>
                    <a:pt x="7646" y="60"/>
                  </a:cubicBezTo>
                  <a:cubicBezTo>
                    <a:pt x="7469" y="19"/>
                    <a:pt x="7260" y="0"/>
                    <a:pt x="7027" y="0"/>
                  </a:cubicBezTo>
                  <a:close/>
                  <a:moveTo>
                    <a:pt x="739" y="1591"/>
                  </a:moveTo>
                  <a:lnTo>
                    <a:pt x="739" y="1591"/>
                  </a:lnTo>
                  <a:cubicBezTo>
                    <a:pt x="625" y="1606"/>
                    <a:pt x="561" y="1614"/>
                    <a:pt x="561" y="1614"/>
                  </a:cubicBezTo>
                  <a:lnTo>
                    <a:pt x="1" y="1895"/>
                  </a:lnTo>
                  <a:lnTo>
                    <a:pt x="1" y="1895"/>
                  </a:lnTo>
                  <a:cubicBezTo>
                    <a:pt x="104" y="1843"/>
                    <a:pt x="367" y="1733"/>
                    <a:pt x="739" y="15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 rot="-1728950">
              <a:off x="6489729" y="2673474"/>
              <a:ext cx="461697" cy="139218"/>
            </a:xfrm>
            <a:custGeom>
              <a:avLst/>
              <a:gdLst/>
              <a:ahLst/>
              <a:cxnLst/>
              <a:rect l="l" t="t" r="r" b="b"/>
              <a:pathLst>
                <a:path w="9770" h="2946" extrusionOk="0">
                  <a:moveTo>
                    <a:pt x="6947" y="0"/>
                  </a:moveTo>
                  <a:cubicBezTo>
                    <a:pt x="4522" y="0"/>
                    <a:pt x="0" y="2945"/>
                    <a:pt x="0" y="2945"/>
                  </a:cubicBezTo>
                  <a:cubicBezTo>
                    <a:pt x="0" y="2945"/>
                    <a:pt x="9770" y="1527"/>
                    <a:pt x="7926" y="252"/>
                  </a:cubicBezTo>
                  <a:cubicBezTo>
                    <a:pt x="7672" y="76"/>
                    <a:pt x="7337" y="0"/>
                    <a:pt x="6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7"/>
          <p:cNvGrpSpPr/>
          <p:nvPr/>
        </p:nvGrpSpPr>
        <p:grpSpPr>
          <a:xfrm rot="10800000" flipH="1">
            <a:off x="1149982" y="4150952"/>
            <a:ext cx="232321" cy="248402"/>
            <a:chOff x="10672793" y="1863579"/>
            <a:chExt cx="81129" cy="86745"/>
          </a:xfrm>
        </p:grpSpPr>
        <p:sp>
          <p:nvSpPr>
            <p:cNvPr id="501" name="Google Shape;501;p7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7"/>
          <p:cNvSpPr/>
          <p:nvPr/>
        </p:nvSpPr>
        <p:spPr>
          <a:xfrm rot="-928272">
            <a:off x="730284" y="385781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7"/>
          <p:cNvSpPr/>
          <p:nvPr/>
        </p:nvSpPr>
        <p:spPr>
          <a:xfrm rot="-9871728" flipH="1">
            <a:off x="3652697" y="440205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242806" flipH="1">
            <a:off x="5995153" y="4482790"/>
            <a:ext cx="490604" cy="441674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10800000" flipH="1">
            <a:off x="3775399" y="4655811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7"/>
          <p:cNvGrpSpPr/>
          <p:nvPr/>
        </p:nvGrpSpPr>
        <p:grpSpPr>
          <a:xfrm rot="10800000" flipH="1">
            <a:off x="4221132" y="4703615"/>
            <a:ext cx="232321" cy="248402"/>
            <a:chOff x="10672793" y="1863579"/>
            <a:chExt cx="81129" cy="86745"/>
          </a:xfrm>
        </p:grpSpPr>
        <p:sp>
          <p:nvSpPr>
            <p:cNvPr id="509" name="Google Shape;509;p7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A514B2F-6063-4D93-818D-93E13B664CBD}" type="slidenum">
              <a:rPr lang="en-US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8"/>
          <p:cNvSpPr txBox="1">
            <a:spLocks noGrp="1"/>
          </p:cNvSpPr>
          <p:nvPr>
            <p:ph type="title"/>
          </p:nvPr>
        </p:nvSpPr>
        <p:spPr>
          <a:xfrm>
            <a:off x="2083025" y="1350150"/>
            <a:ext cx="49779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85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8"/>
          <p:cNvSpPr/>
          <p:nvPr/>
        </p:nvSpPr>
        <p:spPr>
          <a:xfrm rot="581716">
            <a:off x="5711691" y="4627952"/>
            <a:ext cx="208824" cy="283505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8"/>
          <p:cNvSpPr/>
          <p:nvPr/>
        </p:nvSpPr>
        <p:spPr>
          <a:xfrm>
            <a:off x="6851656" y="6212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8"/>
          <p:cNvSpPr/>
          <p:nvPr/>
        </p:nvSpPr>
        <p:spPr>
          <a:xfrm>
            <a:off x="8276106" y="349390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9" name="Google Shape;519;p8"/>
          <p:cNvGrpSpPr/>
          <p:nvPr/>
        </p:nvGrpSpPr>
        <p:grpSpPr>
          <a:xfrm flipH="1">
            <a:off x="6878245" y="1541310"/>
            <a:ext cx="2280592" cy="2870276"/>
            <a:chOff x="269841" y="1391943"/>
            <a:chExt cx="2422039" cy="3048297"/>
          </a:xfrm>
        </p:grpSpPr>
        <p:sp>
          <p:nvSpPr>
            <p:cNvPr id="520" name="Google Shape;520;p8"/>
            <p:cNvSpPr/>
            <p:nvPr/>
          </p:nvSpPr>
          <p:spPr>
            <a:xfrm rot="-3564460">
              <a:off x="766649" y="1819363"/>
              <a:ext cx="1368071" cy="657357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 rot="-3564460">
              <a:off x="330356" y="2835592"/>
              <a:ext cx="697276" cy="427654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 rot="-3564460">
              <a:off x="1003190" y="2921925"/>
              <a:ext cx="555384" cy="383979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 rot="-3564460">
              <a:off x="358078" y="2467992"/>
              <a:ext cx="2374955" cy="1259247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 rot="-3564460">
              <a:off x="350361" y="2962365"/>
              <a:ext cx="838905" cy="665657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 rot="-3564460">
              <a:off x="745471" y="3027385"/>
              <a:ext cx="758341" cy="37271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8"/>
          <p:cNvSpPr/>
          <p:nvPr/>
        </p:nvSpPr>
        <p:spPr>
          <a:xfrm rot="-928272">
            <a:off x="8508338" y="2061565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8"/>
          <p:cNvSpPr/>
          <p:nvPr/>
        </p:nvSpPr>
        <p:spPr>
          <a:xfrm rot="581663">
            <a:off x="8614664" y="597413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8"/>
          <p:cNvGrpSpPr/>
          <p:nvPr/>
        </p:nvGrpSpPr>
        <p:grpSpPr>
          <a:xfrm>
            <a:off x="7767852" y="4676254"/>
            <a:ext cx="232321" cy="186905"/>
            <a:chOff x="10672793" y="1885054"/>
            <a:chExt cx="81129" cy="65269"/>
          </a:xfrm>
        </p:grpSpPr>
        <p:sp>
          <p:nvSpPr>
            <p:cNvPr id="529" name="Google Shape;529;p8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8"/>
          <p:cNvGrpSpPr/>
          <p:nvPr/>
        </p:nvGrpSpPr>
        <p:grpSpPr>
          <a:xfrm rot="-1522379">
            <a:off x="8258338" y="4440330"/>
            <a:ext cx="513357" cy="396025"/>
            <a:chOff x="9619232" y="635614"/>
            <a:chExt cx="172925" cy="133416"/>
          </a:xfrm>
        </p:grpSpPr>
        <p:sp>
          <p:nvSpPr>
            <p:cNvPr id="532" name="Google Shape;532;p8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8"/>
          <p:cNvSpPr/>
          <p:nvPr/>
        </p:nvSpPr>
        <p:spPr>
          <a:xfrm rot="-928316">
            <a:off x="984648" y="4664775"/>
            <a:ext cx="154809" cy="209858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8"/>
          <p:cNvSpPr/>
          <p:nvPr/>
        </p:nvSpPr>
        <p:spPr>
          <a:xfrm rot="581663">
            <a:off x="8721283" y="681809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8"/>
          <p:cNvGrpSpPr/>
          <p:nvPr/>
        </p:nvGrpSpPr>
        <p:grpSpPr>
          <a:xfrm rot="-941877" flipH="1">
            <a:off x="145516" y="367118"/>
            <a:ext cx="1949283" cy="1130402"/>
            <a:chOff x="6356842" y="281432"/>
            <a:chExt cx="2120667" cy="1229788"/>
          </a:xfrm>
        </p:grpSpPr>
        <p:sp>
          <p:nvSpPr>
            <p:cNvPr id="538" name="Google Shape;538;p8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8"/>
          <p:cNvGrpSpPr/>
          <p:nvPr/>
        </p:nvGrpSpPr>
        <p:grpSpPr>
          <a:xfrm>
            <a:off x="1509127" y="909106"/>
            <a:ext cx="232321" cy="248402"/>
            <a:chOff x="10672793" y="1863579"/>
            <a:chExt cx="81129" cy="86745"/>
          </a:xfrm>
        </p:grpSpPr>
        <p:sp>
          <p:nvSpPr>
            <p:cNvPr id="545" name="Google Shape;545;p8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8"/>
          <p:cNvSpPr/>
          <p:nvPr/>
        </p:nvSpPr>
        <p:spPr>
          <a:xfrm>
            <a:off x="7545744" y="16171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8"/>
          <p:cNvSpPr/>
          <p:nvPr/>
        </p:nvSpPr>
        <p:spPr>
          <a:xfrm rot="581663">
            <a:off x="427364" y="2794213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8"/>
          <p:cNvSpPr/>
          <p:nvPr/>
        </p:nvSpPr>
        <p:spPr>
          <a:xfrm>
            <a:off x="438569" y="205935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8"/>
          <p:cNvGrpSpPr/>
          <p:nvPr/>
        </p:nvGrpSpPr>
        <p:grpSpPr>
          <a:xfrm rot="312072">
            <a:off x="8109026" y="574795"/>
            <a:ext cx="811986" cy="1295271"/>
            <a:chOff x="127263" y="3848459"/>
            <a:chExt cx="588403" cy="938491"/>
          </a:xfrm>
        </p:grpSpPr>
        <p:sp>
          <p:nvSpPr>
            <p:cNvPr id="552" name="Google Shape;552;p8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8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8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8"/>
          <p:cNvGrpSpPr/>
          <p:nvPr/>
        </p:nvGrpSpPr>
        <p:grpSpPr>
          <a:xfrm rot="2067937">
            <a:off x="764034" y="3637502"/>
            <a:ext cx="1167716" cy="1139271"/>
            <a:chOff x="6680024" y="873507"/>
            <a:chExt cx="775342" cy="756455"/>
          </a:xfrm>
        </p:grpSpPr>
        <p:sp>
          <p:nvSpPr>
            <p:cNvPr id="557" name="Google Shape;557;p8"/>
            <p:cNvSpPr/>
            <p:nvPr/>
          </p:nvSpPr>
          <p:spPr>
            <a:xfrm rot="1668694">
              <a:off x="6755601" y="1134600"/>
              <a:ext cx="652493" cy="364181"/>
            </a:xfrm>
            <a:custGeom>
              <a:avLst/>
              <a:gdLst/>
              <a:ahLst/>
              <a:cxnLst/>
              <a:rect l="l" t="t" r="r" b="b"/>
              <a:pathLst>
                <a:path w="10415" h="5813" extrusionOk="0">
                  <a:moveTo>
                    <a:pt x="1964" y="0"/>
                  </a:moveTo>
                  <a:cubicBezTo>
                    <a:pt x="1292" y="0"/>
                    <a:pt x="622" y="117"/>
                    <a:pt x="0" y="342"/>
                  </a:cubicBezTo>
                  <a:cubicBezTo>
                    <a:pt x="501" y="207"/>
                    <a:pt x="1028" y="139"/>
                    <a:pt x="1555" y="139"/>
                  </a:cubicBezTo>
                  <a:cubicBezTo>
                    <a:pt x="1619" y="136"/>
                    <a:pt x="1683" y="135"/>
                    <a:pt x="1747" y="135"/>
                  </a:cubicBezTo>
                  <a:cubicBezTo>
                    <a:pt x="2201" y="135"/>
                    <a:pt x="2653" y="188"/>
                    <a:pt x="3092" y="300"/>
                  </a:cubicBezTo>
                  <a:cubicBezTo>
                    <a:pt x="4112" y="529"/>
                    <a:pt x="5029" y="1065"/>
                    <a:pt x="5768" y="1787"/>
                  </a:cubicBezTo>
                  <a:cubicBezTo>
                    <a:pt x="6507" y="2500"/>
                    <a:pt x="7059" y="3426"/>
                    <a:pt x="7790" y="4199"/>
                  </a:cubicBezTo>
                  <a:cubicBezTo>
                    <a:pt x="8147" y="4590"/>
                    <a:pt x="8529" y="4964"/>
                    <a:pt x="8954" y="5278"/>
                  </a:cubicBezTo>
                  <a:cubicBezTo>
                    <a:pt x="9056" y="5363"/>
                    <a:pt x="9174" y="5422"/>
                    <a:pt x="9285" y="5499"/>
                  </a:cubicBezTo>
                  <a:cubicBezTo>
                    <a:pt x="9404" y="5558"/>
                    <a:pt x="9514" y="5635"/>
                    <a:pt x="9642" y="5686"/>
                  </a:cubicBezTo>
                  <a:cubicBezTo>
                    <a:pt x="9761" y="5737"/>
                    <a:pt x="9888" y="5779"/>
                    <a:pt x="10024" y="5796"/>
                  </a:cubicBezTo>
                  <a:cubicBezTo>
                    <a:pt x="10074" y="5806"/>
                    <a:pt x="10127" y="5812"/>
                    <a:pt x="10181" y="5812"/>
                  </a:cubicBezTo>
                  <a:cubicBezTo>
                    <a:pt x="10262" y="5812"/>
                    <a:pt x="10343" y="5798"/>
                    <a:pt x="10415" y="5762"/>
                  </a:cubicBezTo>
                  <a:lnTo>
                    <a:pt x="10415" y="5762"/>
                  </a:lnTo>
                  <a:cubicBezTo>
                    <a:pt x="10357" y="5785"/>
                    <a:pt x="10298" y="5794"/>
                    <a:pt x="10239" y="5794"/>
                  </a:cubicBezTo>
                  <a:cubicBezTo>
                    <a:pt x="10168" y="5794"/>
                    <a:pt x="10098" y="5781"/>
                    <a:pt x="10032" y="5762"/>
                  </a:cubicBezTo>
                  <a:cubicBezTo>
                    <a:pt x="9905" y="5737"/>
                    <a:pt x="9786" y="5686"/>
                    <a:pt x="9667" y="5626"/>
                  </a:cubicBezTo>
                  <a:cubicBezTo>
                    <a:pt x="9548" y="5575"/>
                    <a:pt x="9446" y="5490"/>
                    <a:pt x="9336" y="5422"/>
                  </a:cubicBezTo>
                  <a:cubicBezTo>
                    <a:pt x="9234" y="5346"/>
                    <a:pt x="9124" y="5269"/>
                    <a:pt x="9022" y="5185"/>
                  </a:cubicBezTo>
                  <a:cubicBezTo>
                    <a:pt x="8622" y="4862"/>
                    <a:pt x="8266" y="4471"/>
                    <a:pt x="7926" y="4072"/>
                  </a:cubicBezTo>
                  <a:cubicBezTo>
                    <a:pt x="7756" y="3876"/>
                    <a:pt x="7586" y="3672"/>
                    <a:pt x="7425" y="3469"/>
                  </a:cubicBezTo>
                  <a:cubicBezTo>
                    <a:pt x="7263" y="3265"/>
                    <a:pt x="7110" y="3052"/>
                    <a:pt x="6957" y="2840"/>
                  </a:cubicBezTo>
                  <a:cubicBezTo>
                    <a:pt x="6804" y="2628"/>
                    <a:pt x="6635" y="2424"/>
                    <a:pt x="6465" y="2211"/>
                  </a:cubicBezTo>
                  <a:cubicBezTo>
                    <a:pt x="6380" y="2109"/>
                    <a:pt x="6303" y="2007"/>
                    <a:pt x="6218" y="1906"/>
                  </a:cubicBezTo>
                  <a:lnTo>
                    <a:pt x="5929" y="1617"/>
                  </a:lnTo>
                  <a:cubicBezTo>
                    <a:pt x="5156" y="878"/>
                    <a:pt x="4188" y="317"/>
                    <a:pt x="3135" y="122"/>
                  </a:cubicBezTo>
                  <a:cubicBezTo>
                    <a:pt x="2749" y="40"/>
                    <a:pt x="2356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 rot="1668694">
              <a:off x="6685705" y="975570"/>
              <a:ext cx="472501" cy="141337"/>
            </a:xfrm>
            <a:custGeom>
              <a:avLst/>
              <a:gdLst/>
              <a:ahLst/>
              <a:cxnLst/>
              <a:rect l="l" t="t" r="r" b="b"/>
              <a:pathLst>
                <a:path w="7542" h="2256" extrusionOk="0">
                  <a:moveTo>
                    <a:pt x="3021" y="0"/>
                  </a:moveTo>
                  <a:cubicBezTo>
                    <a:pt x="2591" y="0"/>
                    <a:pt x="2169" y="66"/>
                    <a:pt x="1773" y="223"/>
                  </a:cubicBezTo>
                  <a:cubicBezTo>
                    <a:pt x="1" y="921"/>
                    <a:pt x="1782" y="2256"/>
                    <a:pt x="4476" y="2256"/>
                  </a:cubicBezTo>
                  <a:cubicBezTo>
                    <a:pt x="5423" y="2256"/>
                    <a:pt x="6483" y="2091"/>
                    <a:pt x="7541" y="1676"/>
                  </a:cubicBezTo>
                  <a:cubicBezTo>
                    <a:pt x="7541" y="1676"/>
                    <a:pt x="5191" y="0"/>
                    <a:pt x="3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 rot="1668694">
              <a:off x="7040957" y="1061644"/>
              <a:ext cx="210815" cy="258491"/>
            </a:xfrm>
            <a:custGeom>
              <a:avLst/>
              <a:gdLst/>
              <a:ahLst/>
              <a:cxnLst/>
              <a:rect l="l" t="t" r="r" b="b"/>
              <a:pathLst>
                <a:path w="3365" h="4126" extrusionOk="0">
                  <a:moveTo>
                    <a:pt x="1625" y="0"/>
                  </a:moveTo>
                  <a:cubicBezTo>
                    <a:pt x="1556" y="0"/>
                    <a:pt x="1485" y="13"/>
                    <a:pt x="1411" y="40"/>
                  </a:cubicBezTo>
                  <a:cubicBezTo>
                    <a:pt x="1" y="558"/>
                    <a:pt x="3365" y="4126"/>
                    <a:pt x="3365" y="4126"/>
                  </a:cubicBezTo>
                  <a:cubicBezTo>
                    <a:pt x="3365" y="4126"/>
                    <a:pt x="2869" y="0"/>
                    <a:pt x="1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 rot="1668694">
              <a:off x="7176044" y="1240832"/>
              <a:ext cx="114962" cy="295016"/>
            </a:xfrm>
            <a:custGeom>
              <a:avLst/>
              <a:gdLst/>
              <a:ahLst/>
              <a:cxnLst/>
              <a:rect l="l" t="t" r="r" b="b"/>
              <a:pathLst>
                <a:path w="1835" h="4709" extrusionOk="0">
                  <a:moveTo>
                    <a:pt x="1041" y="1"/>
                  </a:moveTo>
                  <a:cubicBezTo>
                    <a:pt x="1002" y="1"/>
                    <a:pt x="961" y="12"/>
                    <a:pt x="918" y="36"/>
                  </a:cubicBezTo>
                  <a:cubicBezTo>
                    <a:pt x="1" y="554"/>
                    <a:pt x="1819" y="4708"/>
                    <a:pt x="1819" y="4708"/>
                  </a:cubicBezTo>
                  <a:cubicBezTo>
                    <a:pt x="1819" y="4708"/>
                    <a:pt x="1834" y="1"/>
                    <a:pt x="1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8"/>
          <p:cNvGrpSpPr/>
          <p:nvPr/>
        </p:nvGrpSpPr>
        <p:grpSpPr>
          <a:xfrm rot="5836787" flipH="1">
            <a:off x="6806402" y="3494667"/>
            <a:ext cx="1572350" cy="1318719"/>
            <a:chOff x="203383" y="173398"/>
            <a:chExt cx="1774173" cy="1487987"/>
          </a:xfrm>
        </p:grpSpPr>
        <p:sp>
          <p:nvSpPr>
            <p:cNvPr id="562" name="Google Shape;562;p8"/>
            <p:cNvSpPr/>
            <p:nvPr/>
          </p:nvSpPr>
          <p:spPr>
            <a:xfrm rot="3043303" flipH="1">
              <a:off x="1268939" y="177402"/>
              <a:ext cx="439076" cy="904558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 rot="3043303" flipH="1">
              <a:off x="830269" y="308443"/>
              <a:ext cx="392428" cy="836080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 rot="3043303" flipH="1">
              <a:off x="449216" y="480092"/>
              <a:ext cx="340136" cy="603515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 rot="3043303" flipH="1">
              <a:off x="720457" y="956544"/>
              <a:ext cx="791453" cy="488048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 rot="3043303" flipH="1">
              <a:off x="454054" y="1152055"/>
              <a:ext cx="593301" cy="255210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rot="3043303" flipH="1">
              <a:off x="819670" y="20028"/>
              <a:ext cx="377264" cy="1771171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8"/>
          <p:cNvGrpSpPr/>
          <p:nvPr/>
        </p:nvGrpSpPr>
        <p:grpSpPr>
          <a:xfrm flipH="1">
            <a:off x="6933073" y="88701"/>
            <a:ext cx="1507361" cy="1412080"/>
            <a:chOff x="1082528" y="-30454"/>
            <a:chExt cx="2023303" cy="1895409"/>
          </a:xfrm>
        </p:grpSpPr>
        <p:sp>
          <p:nvSpPr>
            <p:cNvPr id="569" name="Google Shape;569;p8"/>
            <p:cNvSpPr/>
            <p:nvPr/>
          </p:nvSpPr>
          <p:spPr>
            <a:xfrm rot="-1611197">
              <a:off x="1292539" y="260889"/>
              <a:ext cx="1603280" cy="1312723"/>
            </a:xfrm>
            <a:custGeom>
              <a:avLst/>
              <a:gdLst/>
              <a:ahLst/>
              <a:cxnLst/>
              <a:rect l="l" t="t" r="r" b="b"/>
              <a:pathLst>
                <a:path w="22614" h="18514" extrusionOk="0">
                  <a:moveTo>
                    <a:pt x="11893" y="0"/>
                  </a:moveTo>
                  <a:cubicBezTo>
                    <a:pt x="11106" y="0"/>
                    <a:pt x="10223" y="194"/>
                    <a:pt x="9285" y="634"/>
                  </a:cubicBezTo>
                  <a:cubicBezTo>
                    <a:pt x="6159" y="2087"/>
                    <a:pt x="9072" y="6045"/>
                    <a:pt x="9072" y="6045"/>
                  </a:cubicBezTo>
                  <a:cubicBezTo>
                    <a:pt x="9072" y="6045"/>
                    <a:pt x="7173" y="3484"/>
                    <a:pt x="5108" y="3484"/>
                  </a:cubicBezTo>
                  <a:cubicBezTo>
                    <a:pt x="4112" y="3484"/>
                    <a:pt x="3078" y="4079"/>
                    <a:pt x="2200" y="5841"/>
                  </a:cubicBezTo>
                  <a:cubicBezTo>
                    <a:pt x="0" y="10241"/>
                    <a:pt x="4388" y="10655"/>
                    <a:pt x="6119" y="10655"/>
                  </a:cubicBezTo>
                  <a:cubicBezTo>
                    <a:pt x="6520" y="10655"/>
                    <a:pt x="6779" y="10633"/>
                    <a:pt x="6779" y="10633"/>
                  </a:cubicBezTo>
                  <a:lnTo>
                    <a:pt x="6779" y="10633"/>
                  </a:lnTo>
                  <a:cubicBezTo>
                    <a:pt x="6779" y="10633"/>
                    <a:pt x="323" y="15424"/>
                    <a:pt x="5742" y="17921"/>
                  </a:cubicBezTo>
                  <a:cubicBezTo>
                    <a:pt x="6646" y="18340"/>
                    <a:pt x="7422" y="18514"/>
                    <a:pt x="8087" y="18514"/>
                  </a:cubicBezTo>
                  <a:cubicBezTo>
                    <a:pt x="11408" y="18514"/>
                    <a:pt x="11986" y="14175"/>
                    <a:pt x="11986" y="14175"/>
                  </a:cubicBezTo>
                  <a:cubicBezTo>
                    <a:pt x="11986" y="14175"/>
                    <a:pt x="12374" y="18419"/>
                    <a:pt x="14968" y="18419"/>
                  </a:cubicBezTo>
                  <a:cubicBezTo>
                    <a:pt x="15676" y="18419"/>
                    <a:pt x="16547" y="18103"/>
                    <a:pt x="17618" y="17301"/>
                  </a:cubicBezTo>
                  <a:cubicBezTo>
                    <a:pt x="22613" y="13546"/>
                    <a:pt x="16786" y="10633"/>
                    <a:pt x="16786" y="10633"/>
                  </a:cubicBezTo>
                  <a:lnTo>
                    <a:pt x="16786" y="10633"/>
                  </a:lnTo>
                  <a:cubicBezTo>
                    <a:pt x="16931" y="10647"/>
                    <a:pt x="17084" y="10655"/>
                    <a:pt x="17241" y="10655"/>
                  </a:cubicBezTo>
                  <a:cubicBezTo>
                    <a:pt x="19334" y="10655"/>
                    <a:pt x="22264" y="9297"/>
                    <a:pt x="20328" y="5425"/>
                  </a:cubicBezTo>
                  <a:cubicBezTo>
                    <a:pt x="19694" y="4160"/>
                    <a:pt x="18870" y="3720"/>
                    <a:pt x="18029" y="3720"/>
                  </a:cubicBezTo>
                  <a:cubicBezTo>
                    <a:pt x="16565" y="3720"/>
                    <a:pt x="15052" y="5053"/>
                    <a:pt x="14403" y="5701"/>
                  </a:cubicBezTo>
                  <a:lnTo>
                    <a:pt x="14403" y="5701"/>
                  </a:lnTo>
                  <a:cubicBezTo>
                    <a:pt x="14865" y="5152"/>
                    <a:pt x="15620" y="3989"/>
                    <a:pt x="15325" y="2503"/>
                  </a:cubicBezTo>
                  <a:cubicBezTo>
                    <a:pt x="15034" y="1048"/>
                    <a:pt x="13721" y="0"/>
                    <a:pt x="1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 rot="-1611197">
              <a:off x="1906539" y="721423"/>
              <a:ext cx="443323" cy="443436"/>
            </a:xfrm>
            <a:custGeom>
              <a:avLst/>
              <a:gdLst/>
              <a:ahLst/>
              <a:cxnLst/>
              <a:rect l="l" t="t" r="r" b="b"/>
              <a:pathLst>
                <a:path w="6253" h="6254" extrusionOk="0">
                  <a:moveTo>
                    <a:pt x="3127" y="1"/>
                  </a:moveTo>
                  <a:cubicBezTo>
                    <a:pt x="1402" y="1"/>
                    <a:pt x="1" y="1403"/>
                    <a:pt x="1" y="3127"/>
                  </a:cubicBezTo>
                  <a:cubicBezTo>
                    <a:pt x="1" y="4852"/>
                    <a:pt x="1402" y="6253"/>
                    <a:pt x="3127" y="6253"/>
                  </a:cubicBezTo>
                  <a:cubicBezTo>
                    <a:pt x="4860" y="6253"/>
                    <a:pt x="6253" y="4852"/>
                    <a:pt x="6253" y="3127"/>
                  </a:cubicBezTo>
                  <a:cubicBezTo>
                    <a:pt x="6253" y="1403"/>
                    <a:pt x="4860" y="1"/>
                    <a:pt x="3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 rot="-1611197">
              <a:off x="2240889" y="834378"/>
              <a:ext cx="33180" cy="33254"/>
            </a:xfrm>
            <a:custGeom>
              <a:avLst/>
              <a:gdLst/>
              <a:ahLst/>
              <a:cxnLst/>
              <a:rect l="l" t="t" r="r" b="b"/>
              <a:pathLst>
                <a:path w="468" h="469" extrusionOk="0">
                  <a:moveTo>
                    <a:pt x="238" y="1"/>
                  </a:moveTo>
                  <a:cubicBezTo>
                    <a:pt x="111" y="1"/>
                    <a:pt x="0" y="103"/>
                    <a:pt x="0" y="230"/>
                  </a:cubicBezTo>
                  <a:cubicBezTo>
                    <a:pt x="0" y="358"/>
                    <a:pt x="111" y="468"/>
                    <a:pt x="238" y="468"/>
                  </a:cubicBezTo>
                  <a:cubicBezTo>
                    <a:pt x="365" y="468"/>
                    <a:pt x="467" y="358"/>
                    <a:pt x="467" y="230"/>
                  </a:cubicBezTo>
                  <a:cubicBezTo>
                    <a:pt x="467" y="103"/>
                    <a:pt x="365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 rot="-1611197">
              <a:off x="1965978" y="968880"/>
              <a:ext cx="33180" cy="33183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0" y="0"/>
                  </a:moveTo>
                  <a:cubicBezTo>
                    <a:pt x="103" y="0"/>
                    <a:pt x="1" y="102"/>
                    <a:pt x="1" y="238"/>
                  </a:cubicBezTo>
                  <a:cubicBezTo>
                    <a:pt x="1" y="366"/>
                    <a:pt x="103" y="468"/>
                    <a:pt x="230" y="468"/>
                  </a:cubicBezTo>
                  <a:cubicBezTo>
                    <a:pt x="358" y="468"/>
                    <a:pt x="468" y="366"/>
                    <a:pt x="468" y="238"/>
                  </a:cubicBezTo>
                  <a:cubicBezTo>
                    <a:pt x="468" y="102"/>
                    <a:pt x="358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 rot="-1611197">
              <a:off x="2053887" y="934211"/>
              <a:ext cx="162639" cy="45308"/>
            </a:xfrm>
            <a:custGeom>
              <a:avLst/>
              <a:gdLst/>
              <a:ahLst/>
              <a:cxnLst/>
              <a:rect l="l" t="t" r="r" b="b"/>
              <a:pathLst>
                <a:path w="2294" h="639" extrusionOk="0">
                  <a:moveTo>
                    <a:pt x="2294" y="0"/>
                  </a:moveTo>
                  <a:lnTo>
                    <a:pt x="2294" y="0"/>
                  </a:lnTo>
                  <a:cubicBezTo>
                    <a:pt x="2192" y="43"/>
                    <a:pt x="2107" y="102"/>
                    <a:pt x="2013" y="153"/>
                  </a:cubicBezTo>
                  <a:cubicBezTo>
                    <a:pt x="1920" y="196"/>
                    <a:pt x="1826" y="246"/>
                    <a:pt x="1733" y="272"/>
                  </a:cubicBezTo>
                  <a:cubicBezTo>
                    <a:pt x="1569" y="339"/>
                    <a:pt x="1398" y="367"/>
                    <a:pt x="1226" y="367"/>
                  </a:cubicBezTo>
                  <a:cubicBezTo>
                    <a:pt x="1203" y="367"/>
                    <a:pt x="1179" y="366"/>
                    <a:pt x="1155" y="365"/>
                  </a:cubicBezTo>
                  <a:cubicBezTo>
                    <a:pt x="968" y="365"/>
                    <a:pt x="773" y="323"/>
                    <a:pt x="578" y="255"/>
                  </a:cubicBezTo>
                  <a:cubicBezTo>
                    <a:pt x="391" y="187"/>
                    <a:pt x="195" y="102"/>
                    <a:pt x="0" y="0"/>
                  </a:cubicBezTo>
                  <a:lnTo>
                    <a:pt x="0" y="0"/>
                  </a:lnTo>
                  <a:cubicBezTo>
                    <a:pt x="127" y="187"/>
                    <a:pt x="297" y="331"/>
                    <a:pt x="493" y="450"/>
                  </a:cubicBezTo>
                  <a:cubicBezTo>
                    <a:pt x="688" y="561"/>
                    <a:pt x="917" y="629"/>
                    <a:pt x="1155" y="637"/>
                  </a:cubicBezTo>
                  <a:cubicBezTo>
                    <a:pt x="1170" y="638"/>
                    <a:pt x="1184" y="638"/>
                    <a:pt x="1199" y="638"/>
                  </a:cubicBezTo>
                  <a:cubicBezTo>
                    <a:pt x="1414" y="638"/>
                    <a:pt x="1635" y="579"/>
                    <a:pt x="1818" y="467"/>
                  </a:cubicBezTo>
                  <a:cubicBezTo>
                    <a:pt x="1928" y="416"/>
                    <a:pt x="2005" y="331"/>
                    <a:pt x="2090" y="255"/>
                  </a:cubicBezTo>
                  <a:cubicBezTo>
                    <a:pt x="2166" y="179"/>
                    <a:pt x="2234" y="85"/>
                    <a:pt x="2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8"/>
          <p:cNvGrpSpPr/>
          <p:nvPr/>
        </p:nvGrpSpPr>
        <p:grpSpPr>
          <a:xfrm rot="2921568" flipH="1">
            <a:off x="1946359" y="103966"/>
            <a:ext cx="755810" cy="1205572"/>
            <a:chOff x="127263" y="3848459"/>
            <a:chExt cx="588403" cy="938491"/>
          </a:xfrm>
        </p:grpSpPr>
        <p:sp>
          <p:nvSpPr>
            <p:cNvPr id="575" name="Google Shape;575;p8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8"/>
          <p:cNvGrpSpPr/>
          <p:nvPr/>
        </p:nvGrpSpPr>
        <p:grpSpPr>
          <a:xfrm rot="4543509" flipH="1">
            <a:off x="-112639" y="3374622"/>
            <a:ext cx="1632616" cy="1369264"/>
            <a:chOff x="203383" y="173398"/>
            <a:chExt cx="1774173" cy="1487987"/>
          </a:xfrm>
        </p:grpSpPr>
        <p:sp>
          <p:nvSpPr>
            <p:cNvPr id="580" name="Google Shape;580;p8"/>
            <p:cNvSpPr/>
            <p:nvPr/>
          </p:nvSpPr>
          <p:spPr>
            <a:xfrm rot="3043303" flipH="1">
              <a:off x="1268939" y="177402"/>
              <a:ext cx="439076" cy="904558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 rot="3043303" flipH="1">
              <a:off x="830269" y="308443"/>
              <a:ext cx="392428" cy="836080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 rot="3043303" flipH="1">
              <a:off x="449216" y="480092"/>
              <a:ext cx="340136" cy="603515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 rot="3043303" flipH="1">
              <a:off x="720457" y="956544"/>
              <a:ext cx="791453" cy="488048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 rot="3043303" flipH="1">
              <a:off x="454054" y="1152055"/>
              <a:ext cx="593301" cy="255210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 rot="3043303" flipH="1">
              <a:off x="819670" y="20028"/>
              <a:ext cx="377264" cy="1771171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8"/>
          <p:cNvSpPr/>
          <p:nvPr/>
        </p:nvSpPr>
        <p:spPr>
          <a:xfrm rot="-3168590" flipH="1">
            <a:off x="6382676" y="4093622"/>
            <a:ext cx="902200" cy="812251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"/>
          <p:cNvSpPr/>
          <p:nvPr/>
        </p:nvSpPr>
        <p:spPr>
          <a:xfrm>
            <a:off x="6713319" y="985478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8"/>
          <p:cNvSpPr/>
          <p:nvPr/>
        </p:nvSpPr>
        <p:spPr>
          <a:xfrm rot="-1284771" flipH="1">
            <a:off x="2137632" y="4386384"/>
            <a:ext cx="186675" cy="184416"/>
          </a:xfrm>
          <a:custGeom>
            <a:avLst/>
            <a:gdLst/>
            <a:ahLst/>
            <a:cxnLst/>
            <a:rect l="l" t="t" r="r" b="b"/>
            <a:pathLst>
              <a:path w="4545" h="4490" extrusionOk="0">
                <a:moveTo>
                  <a:pt x="2360" y="270"/>
                </a:moveTo>
                <a:cubicBezTo>
                  <a:pt x="2607" y="270"/>
                  <a:pt x="2851" y="309"/>
                  <a:pt x="3075" y="387"/>
                </a:cubicBezTo>
                <a:cubicBezTo>
                  <a:pt x="3780" y="633"/>
                  <a:pt x="4018" y="1143"/>
                  <a:pt x="4103" y="1517"/>
                </a:cubicBezTo>
                <a:cubicBezTo>
                  <a:pt x="4256" y="2273"/>
                  <a:pt x="3933" y="3207"/>
                  <a:pt x="3305" y="3785"/>
                </a:cubicBezTo>
                <a:cubicBezTo>
                  <a:pt x="2956" y="4116"/>
                  <a:pt x="2605" y="4222"/>
                  <a:pt x="2299" y="4222"/>
                </a:cubicBezTo>
                <a:cubicBezTo>
                  <a:pt x="2008" y="4222"/>
                  <a:pt x="1758" y="4127"/>
                  <a:pt x="1589" y="4040"/>
                </a:cubicBezTo>
                <a:cubicBezTo>
                  <a:pt x="807" y="3632"/>
                  <a:pt x="289" y="2664"/>
                  <a:pt x="399" y="1823"/>
                </a:cubicBezTo>
                <a:cubicBezTo>
                  <a:pt x="416" y="1729"/>
                  <a:pt x="433" y="1644"/>
                  <a:pt x="450" y="1551"/>
                </a:cubicBezTo>
                <a:cubicBezTo>
                  <a:pt x="595" y="999"/>
                  <a:pt x="985" y="693"/>
                  <a:pt x="1291" y="531"/>
                </a:cubicBezTo>
                <a:cubicBezTo>
                  <a:pt x="1613" y="358"/>
                  <a:pt x="1989" y="270"/>
                  <a:pt x="2360" y="270"/>
                </a:cubicBezTo>
                <a:close/>
                <a:moveTo>
                  <a:pt x="2364" y="1"/>
                </a:moveTo>
                <a:cubicBezTo>
                  <a:pt x="1947" y="1"/>
                  <a:pt x="1526" y="99"/>
                  <a:pt x="1164" y="294"/>
                </a:cubicBezTo>
                <a:cubicBezTo>
                  <a:pt x="663" y="557"/>
                  <a:pt x="323" y="982"/>
                  <a:pt x="195" y="1483"/>
                </a:cubicBezTo>
                <a:cubicBezTo>
                  <a:pt x="170" y="1585"/>
                  <a:pt x="144" y="1687"/>
                  <a:pt x="136" y="1789"/>
                </a:cubicBezTo>
                <a:cubicBezTo>
                  <a:pt x="0" y="2749"/>
                  <a:pt x="578" y="3819"/>
                  <a:pt x="1470" y="4278"/>
                </a:cubicBezTo>
                <a:cubicBezTo>
                  <a:pt x="1741" y="4422"/>
                  <a:pt x="2022" y="4490"/>
                  <a:pt x="2294" y="4490"/>
                </a:cubicBezTo>
                <a:cubicBezTo>
                  <a:pt x="2718" y="4490"/>
                  <a:pt x="3135" y="4320"/>
                  <a:pt x="3491" y="3989"/>
                </a:cubicBezTo>
                <a:cubicBezTo>
                  <a:pt x="4180" y="3343"/>
                  <a:pt x="4545" y="2307"/>
                  <a:pt x="4366" y="1466"/>
                </a:cubicBezTo>
                <a:cubicBezTo>
                  <a:pt x="4230" y="829"/>
                  <a:pt x="3806" y="361"/>
                  <a:pt x="3169" y="132"/>
                </a:cubicBezTo>
                <a:cubicBezTo>
                  <a:pt x="2915" y="44"/>
                  <a:pt x="2640" y="1"/>
                  <a:pt x="2364" y="1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8"/>
          <p:cNvSpPr/>
          <p:nvPr/>
        </p:nvSpPr>
        <p:spPr>
          <a:xfrm rot="-1284771" flipH="1">
            <a:off x="1774111" y="4081352"/>
            <a:ext cx="895546" cy="802065"/>
          </a:xfrm>
          <a:custGeom>
            <a:avLst/>
            <a:gdLst/>
            <a:ahLst/>
            <a:cxnLst/>
            <a:rect l="l" t="t" r="r" b="b"/>
            <a:pathLst>
              <a:path w="21804" h="19528" extrusionOk="0">
                <a:moveTo>
                  <a:pt x="12254" y="0"/>
                </a:moveTo>
                <a:cubicBezTo>
                  <a:pt x="11998" y="0"/>
                  <a:pt x="11711" y="14"/>
                  <a:pt x="11389" y="43"/>
                </a:cubicBezTo>
                <a:cubicBezTo>
                  <a:pt x="6802" y="460"/>
                  <a:pt x="4304" y="1504"/>
                  <a:pt x="5137" y="2337"/>
                </a:cubicBezTo>
                <a:cubicBezTo>
                  <a:pt x="5578" y="2779"/>
                  <a:pt x="6827" y="4316"/>
                  <a:pt x="6776" y="5251"/>
                </a:cubicBezTo>
                <a:cubicBezTo>
                  <a:pt x="6759" y="5582"/>
                  <a:pt x="6589" y="5837"/>
                  <a:pt x="6164" y="5947"/>
                </a:cubicBezTo>
                <a:cubicBezTo>
                  <a:pt x="5949" y="6005"/>
                  <a:pt x="5719" y="6029"/>
                  <a:pt x="5482" y="6029"/>
                </a:cubicBezTo>
                <a:cubicBezTo>
                  <a:pt x="4599" y="6029"/>
                  <a:pt x="3613" y="5691"/>
                  <a:pt x="2843" y="5463"/>
                </a:cubicBezTo>
                <a:cubicBezTo>
                  <a:pt x="2741" y="5432"/>
                  <a:pt x="2642" y="5417"/>
                  <a:pt x="2546" y="5417"/>
                </a:cubicBezTo>
                <a:cubicBezTo>
                  <a:pt x="685" y="5417"/>
                  <a:pt x="0" y="10966"/>
                  <a:pt x="1382" y="12752"/>
                </a:cubicBezTo>
                <a:cubicBezTo>
                  <a:pt x="1660" y="13112"/>
                  <a:pt x="1838" y="13296"/>
                  <a:pt x="2016" y="13296"/>
                </a:cubicBezTo>
                <a:cubicBezTo>
                  <a:pt x="2170" y="13296"/>
                  <a:pt x="2325" y="13158"/>
                  <a:pt x="2546" y="12879"/>
                </a:cubicBezTo>
                <a:cubicBezTo>
                  <a:pt x="2835" y="12505"/>
                  <a:pt x="3581" y="12275"/>
                  <a:pt x="4281" y="12275"/>
                </a:cubicBezTo>
                <a:cubicBezTo>
                  <a:pt x="5141" y="12275"/>
                  <a:pt x="5932" y="12622"/>
                  <a:pt x="5731" y="13474"/>
                </a:cubicBezTo>
                <a:cubicBezTo>
                  <a:pt x="5451" y="14680"/>
                  <a:pt x="2512" y="15419"/>
                  <a:pt x="3259" y="16922"/>
                </a:cubicBezTo>
                <a:cubicBezTo>
                  <a:pt x="3626" y="17657"/>
                  <a:pt x="6267" y="19528"/>
                  <a:pt x="8313" y="19528"/>
                </a:cubicBezTo>
                <a:cubicBezTo>
                  <a:pt x="8586" y="19528"/>
                  <a:pt x="8850" y="19494"/>
                  <a:pt x="9095" y="19420"/>
                </a:cubicBezTo>
                <a:cubicBezTo>
                  <a:pt x="10378" y="19038"/>
                  <a:pt x="10386" y="17696"/>
                  <a:pt x="10590" y="16600"/>
                </a:cubicBezTo>
                <a:cubicBezTo>
                  <a:pt x="10719" y="15950"/>
                  <a:pt x="11192" y="15482"/>
                  <a:pt x="11683" y="15482"/>
                </a:cubicBezTo>
                <a:cubicBezTo>
                  <a:pt x="12000" y="15482"/>
                  <a:pt x="12326" y="15679"/>
                  <a:pt x="12570" y="16149"/>
                </a:cubicBezTo>
                <a:cubicBezTo>
                  <a:pt x="12994" y="16982"/>
                  <a:pt x="12986" y="17993"/>
                  <a:pt x="13470" y="18800"/>
                </a:cubicBezTo>
                <a:cubicBezTo>
                  <a:pt x="13561" y="18950"/>
                  <a:pt x="13718" y="19017"/>
                  <a:pt x="13922" y="19017"/>
                </a:cubicBezTo>
                <a:cubicBezTo>
                  <a:pt x="15128" y="19017"/>
                  <a:pt x="17996" y="16681"/>
                  <a:pt x="18890" y="15257"/>
                </a:cubicBezTo>
                <a:cubicBezTo>
                  <a:pt x="19391" y="14450"/>
                  <a:pt x="19348" y="13677"/>
                  <a:pt x="18550" y="13125"/>
                </a:cubicBezTo>
                <a:cubicBezTo>
                  <a:pt x="17904" y="12684"/>
                  <a:pt x="16842" y="12675"/>
                  <a:pt x="16443" y="11953"/>
                </a:cubicBezTo>
                <a:cubicBezTo>
                  <a:pt x="16027" y="11188"/>
                  <a:pt x="16520" y="10398"/>
                  <a:pt x="17225" y="10042"/>
                </a:cubicBezTo>
                <a:cubicBezTo>
                  <a:pt x="17497" y="9906"/>
                  <a:pt x="17772" y="9866"/>
                  <a:pt x="18047" y="9866"/>
                </a:cubicBezTo>
                <a:cubicBezTo>
                  <a:pt x="18451" y="9866"/>
                  <a:pt x="18856" y="9953"/>
                  <a:pt x="19262" y="9953"/>
                </a:cubicBezTo>
                <a:cubicBezTo>
                  <a:pt x="19623" y="9953"/>
                  <a:pt x="19984" y="9884"/>
                  <a:pt x="20342" y="9625"/>
                </a:cubicBezTo>
                <a:cubicBezTo>
                  <a:pt x="21803" y="8589"/>
                  <a:pt x="20138" y="3789"/>
                  <a:pt x="18261" y="2541"/>
                </a:cubicBezTo>
                <a:cubicBezTo>
                  <a:pt x="17896" y="2297"/>
                  <a:pt x="17608" y="2183"/>
                  <a:pt x="17361" y="2183"/>
                </a:cubicBezTo>
                <a:cubicBezTo>
                  <a:pt x="16952" y="2183"/>
                  <a:pt x="16653" y="2495"/>
                  <a:pt x="16299" y="3050"/>
                </a:cubicBezTo>
                <a:cubicBezTo>
                  <a:pt x="15995" y="3537"/>
                  <a:pt x="15007" y="4985"/>
                  <a:pt x="14179" y="4985"/>
                </a:cubicBezTo>
                <a:cubicBezTo>
                  <a:pt x="14010" y="4985"/>
                  <a:pt x="13848" y="4925"/>
                  <a:pt x="13699" y="4783"/>
                </a:cubicBezTo>
                <a:cubicBezTo>
                  <a:pt x="13385" y="4486"/>
                  <a:pt x="13470" y="3755"/>
                  <a:pt x="13470" y="3373"/>
                </a:cubicBezTo>
                <a:cubicBezTo>
                  <a:pt x="13470" y="2410"/>
                  <a:pt x="15628" y="0"/>
                  <a:pt x="12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8"/>
          <p:cNvSpPr/>
          <p:nvPr/>
        </p:nvSpPr>
        <p:spPr>
          <a:xfrm rot="-1284771" flipH="1">
            <a:off x="2062392" y="4369783"/>
            <a:ext cx="299501" cy="224092"/>
          </a:xfrm>
          <a:custGeom>
            <a:avLst/>
            <a:gdLst/>
            <a:ahLst/>
            <a:cxnLst/>
            <a:rect l="l" t="t" r="r" b="b"/>
            <a:pathLst>
              <a:path w="7292" h="5456" extrusionOk="0">
                <a:moveTo>
                  <a:pt x="2991" y="1"/>
                </a:moveTo>
                <a:cubicBezTo>
                  <a:pt x="1767" y="1"/>
                  <a:pt x="608" y="556"/>
                  <a:pt x="179" y="1796"/>
                </a:cubicBezTo>
                <a:cubicBezTo>
                  <a:pt x="35" y="2204"/>
                  <a:pt x="1" y="2680"/>
                  <a:pt x="103" y="3232"/>
                </a:cubicBezTo>
                <a:cubicBezTo>
                  <a:pt x="397" y="4768"/>
                  <a:pt x="1864" y="5455"/>
                  <a:pt x="3339" y="5455"/>
                </a:cubicBezTo>
                <a:cubicBezTo>
                  <a:pt x="5308" y="5455"/>
                  <a:pt x="7292" y="4230"/>
                  <a:pt x="6525" y="2162"/>
                </a:cubicBezTo>
                <a:cubicBezTo>
                  <a:pt x="6015" y="796"/>
                  <a:pt x="4457" y="1"/>
                  <a:pt x="29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8"/>
          <p:cNvSpPr/>
          <p:nvPr/>
        </p:nvSpPr>
        <p:spPr>
          <a:xfrm rot="-1284771" flipH="1">
            <a:off x="2139017" y="4421078"/>
            <a:ext cx="156487" cy="117221"/>
          </a:xfrm>
          <a:custGeom>
            <a:avLst/>
            <a:gdLst/>
            <a:ahLst/>
            <a:cxnLst/>
            <a:rect l="l" t="t" r="r" b="b"/>
            <a:pathLst>
              <a:path w="3810" h="2854" extrusionOk="0">
                <a:moveTo>
                  <a:pt x="1562" y="0"/>
                </a:moveTo>
                <a:cubicBezTo>
                  <a:pt x="923" y="0"/>
                  <a:pt x="318" y="291"/>
                  <a:pt x="94" y="940"/>
                </a:cubicBezTo>
                <a:cubicBezTo>
                  <a:pt x="17" y="1153"/>
                  <a:pt x="0" y="1407"/>
                  <a:pt x="60" y="1696"/>
                </a:cubicBezTo>
                <a:cubicBezTo>
                  <a:pt x="212" y="2496"/>
                  <a:pt x="976" y="2854"/>
                  <a:pt x="1745" y="2854"/>
                </a:cubicBezTo>
                <a:cubicBezTo>
                  <a:pt x="2773" y="2854"/>
                  <a:pt x="3810" y="2214"/>
                  <a:pt x="3407" y="1136"/>
                </a:cubicBezTo>
                <a:cubicBezTo>
                  <a:pt x="3143" y="418"/>
                  <a:pt x="2328" y="0"/>
                  <a:pt x="15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8"/>
          <p:cNvGrpSpPr/>
          <p:nvPr/>
        </p:nvGrpSpPr>
        <p:grpSpPr>
          <a:xfrm rot="-1522379">
            <a:off x="6090088" y="399830"/>
            <a:ext cx="513357" cy="396025"/>
            <a:chOff x="9619232" y="635614"/>
            <a:chExt cx="172925" cy="133416"/>
          </a:xfrm>
        </p:grpSpPr>
        <p:sp>
          <p:nvSpPr>
            <p:cNvPr id="593" name="Google Shape;593;p8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8"/>
          <p:cNvSpPr/>
          <p:nvPr/>
        </p:nvSpPr>
        <p:spPr>
          <a:xfrm>
            <a:off x="2878894" y="7911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8"/>
          <p:cNvSpPr/>
          <p:nvPr/>
        </p:nvSpPr>
        <p:spPr>
          <a:xfrm rot="581663">
            <a:off x="6096483" y="4428134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8"/>
          <p:cNvSpPr/>
          <p:nvPr/>
        </p:nvSpPr>
        <p:spPr>
          <a:xfrm rot="-928272">
            <a:off x="2971513" y="4550077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9"/>
          <p:cNvSpPr txBox="1">
            <a:spLocks noGrp="1"/>
          </p:cNvSpPr>
          <p:nvPr>
            <p:ph type="ctrTitle"/>
          </p:nvPr>
        </p:nvSpPr>
        <p:spPr>
          <a:xfrm>
            <a:off x="2302400" y="1071838"/>
            <a:ext cx="4539000" cy="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5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3" name="Google Shape;603;p9"/>
          <p:cNvSpPr txBox="1">
            <a:spLocks noGrp="1"/>
          </p:cNvSpPr>
          <p:nvPr>
            <p:ph type="subTitle" idx="1"/>
          </p:nvPr>
        </p:nvSpPr>
        <p:spPr>
          <a:xfrm>
            <a:off x="2302650" y="2487550"/>
            <a:ext cx="45387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604" name="Google Shape;604;p9"/>
          <p:cNvSpPr/>
          <p:nvPr/>
        </p:nvSpPr>
        <p:spPr>
          <a:xfrm>
            <a:off x="8349512" y="349390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9"/>
          <p:cNvGrpSpPr/>
          <p:nvPr/>
        </p:nvGrpSpPr>
        <p:grpSpPr>
          <a:xfrm flipH="1">
            <a:off x="7011427" y="1712801"/>
            <a:ext cx="2122191" cy="2670918"/>
            <a:chOff x="269841" y="1391943"/>
            <a:chExt cx="2422039" cy="3048297"/>
          </a:xfrm>
        </p:grpSpPr>
        <p:sp>
          <p:nvSpPr>
            <p:cNvPr id="606" name="Google Shape;606;p9"/>
            <p:cNvSpPr/>
            <p:nvPr/>
          </p:nvSpPr>
          <p:spPr>
            <a:xfrm rot="-3564460">
              <a:off x="766649" y="1819363"/>
              <a:ext cx="1368071" cy="657357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 rot="-3564460">
              <a:off x="330356" y="2835592"/>
              <a:ext cx="697276" cy="427654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 rot="-3564460">
              <a:off x="1003190" y="2921925"/>
              <a:ext cx="555384" cy="383979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 rot="-3564460">
              <a:off x="358078" y="2467992"/>
              <a:ext cx="2374955" cy="1259247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 rot="-3564460">
              <a:off x="350361" y="2962365"/>
              <a:ext cx="838905" cy="665657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 rot="-3564460">
              <a:off x="745471" y="3027385"/>
              <a:ext cx="758341" cy="37271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9"/>
          <p:cNvSpPr/>
          <p:nvPr/>
        </p:nvSpPr>
        <p:spPr>
          <a:xfrm rot="-928272">
            <a:off x="8617131" y="1764802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9"/>
          <p:cNvSpPr/>
          <p:nvPr/>
        </p:nvSpPr>
        <p:spPr>
          <a:xfrm rot="581663">
            <a:off x="8535670" y="673613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9"/>
          <p:cNvGrpSpPr/>
          <p:nvPr/>
        </p:nvGrpSpPr>
        <p:grpSpPr>
          <a:xfrm>
            <a:off x="7841258" y="4614756"/>
            <a:ext cx="232321" cy="248402"/>
            <a:chOff x="10672793" y="1863579"/>
            <a:chExt cx="81129" cy="86745"/>
          </a:xfrm>
        </p:grpSpPr>
        <p:sp>
          <p:nvSpPr>
            <p:cNvPr id="615" name="Google Shape;615;p9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9"/>
          <p:cNvGrpSpPr/>
          <p:nvPr/>
        </p:nvGrpSpPr>
        <p:grpSpPr>
          <a:xfrm rot="-1522379">
            <a:off x="8241294" y="4376405"/>
            <a:ext cx="513357" cy="396025"/>
            <a:chOff x="9619232" y="635614"/>
            <a:chExt cx="172925" cy="133416"/>
          </a:xfrm>
        </p:grpSpPr>
        <p:sp>
          <p:nvSpPr>
            <p:cNvPr id="619" name="Google Shape;619;p9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9"/>
          <p:cNvSpPr/>
          <p:nvPr/>
        </p:nvSpPr>
        <p:spPr>
          <a:xfrm rot="-928348">
            <a:off x="906575" y="4181423"/>
            <a:ext cx="191164" cy="259120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9"/>
          <p:cNvSpPr/>
          <p:nvPr/>
        </p:nvSpPr>
        <p:spPr>
          <a:xfrm rot="581663">
            <a:off x="8642289" y="758009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9"/>
          <p:cNvGrpSpPr/>
          <p:nvPr/>
        </p:nvGrpSpPr>
        <p:grpSpPr>
          <a:xfrm rot="5013122" flipH="1">
            <a:off x="-203221" y="2627846"/>
            <a:ext cx="2106894" cy="2072047"/>
            <a:chOff x="5694199" y="3728817"/>
            <a:chExt cx="1339025" cy="1316879"/>
          </a:xfrm>
        </p:grpSpPr>
        <p:sp>
          <p:nvSpPr>
            <p:cNvPr id="625" name="Google Shape;625;p9"/>
            <p:cNvSpPr/>
            <p:nvPr/>
          </p:nvSpPr>
          <p:spPr>
            <a:xfrm rot="1623648" flipH="1">
              <a:off x="6656319" y="3961261"/>
              <a:ext cx="246940" cy="630804"/>
            </a:xfrm>
            <a:custGeom>
              <a:avLst/>
              <a:gdLst/>
              <a:ahLst/>
              <a:cxnLst/>
              <a:rect l="l" t="t" r="r" b="b"/>
              <a:pathLst>
                <a:path w="4616" h="11791" extrusionOk="0">
                  <a:moveTo>
                    <a:pt x="2017" y="0"/>
                  </a:moveTo>
                  <a:cubicBezTo>
                    <a:pt x="919" y="0"/>
                    <a:pt x="0" y="795"/>
                    <a:pt x="648" y="4145"/>
                  </a:cubicBezTo>
                  <a:cubicBezTo>
                    <a:pt x="1498" y="8528"/>
                    <a:pt x="4615" y="11790"/>
                    <a:pt x="4615" y="11790"/>
                  </a:cubicBezTo>
                  <a:cubicBezTo>
                    <a:pt x="4615" y="11790"/>
                    <a:pt x="4471" y="603"/>
                    <a:pt x="3052" y="178"/>
                  </a:cubicBezTo>
                  <a:cubicBezTo>
                    <a:pt x="2718" y="77"/>
                    <a:pt x="2359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 rot="1623648" flipH="1">
              <a:off x="6428916" y="3995634"/>
              <a:ext cx="120956" cy="690884"/>
            </a:xfrm>
            <a:custGeom>
              <a:avLst/>
              <a:gdLst/>
              <a:ahLst/>
              <a:cxnLst/>
              <a:rect l="l" t="t" r="r" b="b"/>
              <a:pathLst>
                <a:path w="2261" h="12914" extrusionOk="0">
                  <a:moveTo>
                    <a:pt x="745" y="1"/>
                  </a:moveTo>
                  <a:cubicBezTo>
                    <a:pt x="69" y="1"/>
                    <a:pt x="262" y="2262"/>
                    <a:pt x="137" y="5693"/>
                  </a:cubicBezTo>
                  <a:cubicBezTo>
                    <a:pt x="1" y="9660"/>
                    <a:pt x="1980" y="12913"/>
                    <a:pt x="1980" y="12913"/>
                  </a:cubicBezTo>
                  <a:cubicBezTo>
                    <a:pt x="1980" y="12913"/>
                    <a:pt x="2260" y="1021"/>
                    <a:pt x="1131" y="171"/>
                  </a:cubicBezTo>
                  <a:cubicBezTo>
                    <a:pt x="978" y="56"/>
                    <a:pt x="851" y="1"/>
                    <a:pt x="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 rot="1623648" flipH="1">
              <a:off x="6094214" y="4360174"/>
              <a:ext cx="172580" cy="351701"/>
            </a:xfrm>
            <a:custGeom>
              <a:avLst/>
              <a:gdLst/>
              <a:ahLst/>
              <a:cxnLst/>
              <a:rect l="l" t="t" r="r" b="b"/>
              <a:pathLst>
                <a:path w="3226" h="6574" extrusionOk="0">
                  <a:moveTo>
                    <a:pt x="1420" y="0"/>
                  </a:moveTo>
                  <a:cubicBezTo>
                    <a:pt x="1364" y="0"/>
                    <a:pt x="1306" y="16"/>
                    <a:pt x="1246" y="49"/>
                  </a:cubicBezTo>
                  <a:cubicBezTo>
                    <a:pt x="1" y="738"/>
                    <a:pt x="3082" y="6574"/>
                    <a:pt x="3221" y="6574"/>
                  </a:cubicBezTo>
                  <a:cubicBezTo>
                    <a:pt x="3224" y="6574"/>
                    <a:pt x="3226" y="6571"/>
                    <a:pt x="3226" y="6564"/>
                  </a:cubicBezTo>
                  <a:cubicBezTo>
                    <a:pt x="3226" y="6564"/>
                    <a:pt x="2585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 rot="1623648" flipH="1">
              <a:off x="6195721" y="4552487"/>
              <a:ext cx="629013" cy="248876"/>
            </a:xfrm>
            <a:custGeom>
              <a:avLst/>
              <a:gdLst/>
              <a:ahLst/>
              <a:cxnLst/>
              <a:rect l="l" t="t" r="r" b="b"/>
              <a:pathLst>
                <a:path w="11758" h="4652" extrusionOk="0">
                  <a:moveTo>
                    <a:pt x="2311" y="0"/>
                  </a:moveTo>
                  <a:cubicBezTo>
                    <a:pt x="2014" y="0"/>
                    <a:pt x="1773" y="62"/>
                    <a:pt x="1606" y="200"/>
                  </a:cubicBezTo>
                  <a:cubicBezTo>
                    <a:pt x="1" y="1542"/>
                    <a:pt x="11758" y="4651"/>
                    <a:pt x="11758" y="4651"/>
                  </a:cubicBezTo>
                  <a:cubicBezTo>
                    <a:pt x="11758" y="4651"/>
                    <a:pt x="4894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 rot="1623648" flipH="1">
              <a:off x="5893130" y="3853231"/>
              <a:ext cx="803947" cy="1068050"/>
            </a:xfrm>
            <a:custGeom>
              <a:avLst/>
              <a:gdLst/>
              <a:ahLst/>
              <a:cxnLst/>
              <a:rect l="l" t="t" r="r" b="b"/>
              <a:pathLst>
                <a:path w="15028" h="19964" extrusionOk="0">
                  <a:moveTo>
                    <a:pt x="136" y="1"/>
                  </a:moveTo>
                  <a:cubicBezTo>
                    <a:pt x="60" y="1"/>
                    <a:pt x="0" y="69"/>
                    <a:pt x="0" y="145"/>
                  </a:cubicBezTo>
                  <a:cubicBezTo>
                    <a:pt x="0" y="247"/>
                    <a:pt x="213" y="10178"/>
                    <a:pt x="6142" y="14553"/>
                  </a:cubicBezTo>
                  <a:cubicBezTo>
                    <a:pt x="12038" y="18910"/>
                    <a:pt x="14705" y="19913"/>
                    <a:pt x="14815" y="19955"/>
                  </a:cubicBezTo>
                  <a:cubicBezTo>
                    <a:pt x="14832" y="19964"/>
                    <a:pt x="14849" y="19964"/>
                    <a:pt x="14866" y="19964"/>
                  </a:cubicBezTo>
                  <a:cubicBezTo>
                    <a:pt x="14926" y="19964"/>
                    <a:pt x="14977" y="19930"/>
                    <a:pt x="15002" y="19870"/>
                  </a:cubicBezTo>
                  <a:cubicBezTo>
                    <a:pt x="15028" y="19794"/>
                    <a:pt x="14985" y="19717"/>
                    <a:pt x="14917" y="19692"/>
                  </a:cubicBezTo>
                  <a:cubicBezTo>
                    <a:pt x="14892" y="19683"/>
                    <a:pt x="12174" y="18656"/>
                    <a:pt x="6312" y="14332"/>
                  </a:cubicBezTo>
                  <a:cubicBezTo>
                    <a:pt x="493" y="10033"/>
                    <a:pt x="281" y="239"/>
                    <a:pt x="281" y="137"/>
                  </a:cubicBezTo>
                  <a:cubicBezTo>
                    <a:pt x="281" y="60"/>
                    <a:pt x="221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9"/>
          <p:cNvGrpSpPr/>
          <p:nvPr/>
        </p:nvGrpSpPr>
        <p:grpSpPr>
          <a:xfrm rot="-941877" flipH="1">
            <a:off x="66522" y="367118"/>
            <a:ext cx="1949283" cy="1130402"/>
            <a:chOff x="6356842" y="281432"/>
            <a:chExt cx="2120667" cy="1229788"/>
          </a:xfrm>
        </p:grpSpPr>
        <p:sp>
          <p:nvSpPr>
            <p:cNvPr id="631" name="Google Shape;631;p9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9"/>
          <p:cNvGrpSpPr/>
          <p:nvPr/>
        </p:nvGrpSpPr>
        <p:grpSpPr>
          <a:xfrm>
            <a:off x="1430133" y="909106"/>
            <a:ext cx="232321" cy="248402"/>
            <a:chOff x="10672793" y="1863579"/>
            <a:chExt cx="81129" cy="86745"/>
          </a:xfrm>
        </p:grpSpPr>
        <p:sp>
          <p:nvSpPr>
            <p:cNvPr id="638" name="Google Shape;638;p9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9"/>
          <p:cNvGrpSpPr/>
          <p:nvPr/>
        </p:nvGrpSpPr>
        <p:grpSpPr>
          <a:xfrm>
            <a:off x="6483488" y="108238"/>
            <a:ext cx="2352710" cy="2874022"/>
            <a:chOff x="6483488" y="108238"/>
            <a:chExt cx="2352710" cy="2874022"/>
          </a:xfrm>
        </p:grpSpPr>
        <p:sp>
          <p:nvSpPr>
            <p:cNvPr id="642" name="Google Shape;642;p9"/>
            <p:cNvSpPr/>
            <p:nvPr/>
          </p:nvSpPr>
          <p:spPr>
            <a:xfrm rot="-1136537">
              <a:off x="6684687" y="382415"/>
              <a:ext cx="1950312" cy="1565016"/>
            </a:xfrm>
            <a:custGeom>
              <a:avLst/>
              <a:gdLst/>
              <a:ahLst/>
              <a:cxnLst/>
              <a:rect l="l" t="t" r="r" b="b"/>
              <a:pathLst>
                <a:path w="22042" h="17687" extrusionOk="0">
                  <a:moveTo>
                    <a:pt x="9143" y="0"/>
                  </a:moveTo>
                  <a:cubicBezTo>
                    <a:pt x="4445" y="0"/>
                    <a:pt x="0" y="1813"/>
                    <a:pt x="0" y="1813"/>
                  </a:cubicBezTo>
                  <a:cubicBezTo>
                    <a:pt x="0" y="1813"/>
                    <a:pt x="1249" y="8686"/>
                    <a:pt x="7501" y="10359"/>
                  </a:cubicBezTo>
                  <a:cubicBezTo>
                    <a:pt x="13745" y="12024"/>
                    <a:pt x="17287" y="15354"/>
                    <a:pt x="17499" y="17435"/>
                  </a:cubicBezTo>
                  <a:cubicBezTo>
                    <a:pt x="17516" y="17606"/>
                    <a:pt x="17564" y="17687"/>
                    <a:pt x="17634" y="17687"/>
                  </a:cubicBezTo>
                  <a:cubicBezTo>
                    <a:pt x="18420" y="17687"/>
                    <a:pt x="22041" y="7621"/>
                    <a:pt x="16871" y="2646"/>
                  </a:cubicBezTo>
                  <a:cubicBezTo>
                    <a:pt x="14782" y="633"/>
                    <a:pt x="11919" y="0"/>
                    <a:pt x="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 rot="-1136537">
              <a:off x="6832479" y="540404"/>
              <a:ext cx="1673188" cy="2230681"/>
            </a:xfrm>
            <a:custGeom>
              <a:avLst/>
              <a:gdLst/>
              <a:ahLst/>
              <a:cxnLst/>
              <a:rect l="l" t="t" r="r" b="b"/>
              <a:pathLst>
                <a:path w="18910" h="25210" extrusionOk="0">
                  <a:moveTo>
                    <a:pt x="872" y="0"/>
                  </a:moveTo>
                  <a:cubicBezTo>
                    <a:pt x="612" y="0"/>
                    <a:pt x="350" y="47"/>
                    <a:pt x="85" y="167"/>
                  </a:cubicBezTo>
                  <a:cubicBezTo>
                    <a:pt x="26" y="192"/>
                    <a:pt x="0" y="269"/>
                    <a:pt x="26" y="328"/>
                  </a:cubicBezTo>
                  <a:cubicBezTo>
                    <a:pt x="44" y="372"/>
                    <a:pt x="86" y="397"/>
                    <a:pt x="131" y="397"/>
                  </a:cubicBezTo>
                  <a:cubicBezTo>
                    <a:pt x="147" y="397"/>
                    <a:pt x="163" y="394"/>
                    <a:pt x="179" y="388"/>
                  </a:cubicBezTo>
                  <a:cubicBezTo>
                    <a:pt x="407" y="282"/>
                    <a:pt x="641" y="241"/>
                    <a:pt x="875" y="241"/>
                  </a:cubicBezTo>
                  <a:cubicBezTo>
                    <a:pt x="1303" y="241"/>
                    <a:pt x="1736" y="378"/>
                    <a:pt x="2158" y="515"/>
                  </a:cubicBezTo>
                  <a:cubicBezTo>
                    <a:pt x="2370" y="583"/>
                    <a:pt x="2591" y="651"/>
                    <a:pt x="2812" y="702"/>
                  </a:cubicBezTo>
                  <a:cubicBezTo>
                    <a:pt x="3672" y="904"/>
                    <a:pt x="4525" y="953"/>
                    <a:pt x="5364" y="953"/>
                  </a:cubicBezTo>
                  <a:cubicBezTo>
                    <a:pt x="5760" y="953"/>
                    <a:pt x="6152" y="942"/>
                    <a:pt x="6541" y="931"/>
                  </a:cubicBezTo>
                  <a:cubicBezTo>
                    <a:pt x="6940" y="923"/>
                    <a:pt x="7344" y="912"/>
                    <a:pt x="7751" y="912"/>
                  </a:cubicBezTo>
                  <a:cubicBezTo>
                    <a:pt x="8157" y="912"/>
                    <a:pt x="8567" y="923"/>
                    <a:pt x="8979" y="957"/>
                  </a:cubicBezTo>
                  <a:cubicBezTo>
                    <a:pt x="10474" y="1084"/>
                    <a:pt x="11995" y="1713"/>
                    <a:pt x="13626" y="2877"/>
                  </a:cubicBezTo>
                  <a:cubicBezTo>
                    <a:pt x="15146" y="3972"/>
                    <a:pt x="18663" y="6861"/>
                    <a:pt x="18349" y="10114"/>
                  </a:cubicBezTo>
                  <a:cubicBezTo>
                    <a:pt x="18239" y="11253"/>
                    <a:pt x="18018" y="12603"/>
                    <a:pt x="17780" y="14039"/>
                  </a:cubicBezTo>
                  <a:cubicBezTo>
                    <a:pt x="17100" y="18116"/>
                    <a:pt x="16336" y="22738"/>
                    <a:pt x="17737" y="25150"/>
                  </a:cubicBezTo>
                  <a:cubicBezTo>
                    <a:pt x="17763" y="25184"/>
                    <a:pt x="17805" y="25210"/>
                    <a:pt x="17839" y="25210"/>
                  </a:cubicBezTo>
                  <a:cubicBezTo>
                    <a:pt x="17865" y="25210"/>
                    <a:pt x="17882" y="25201"/>
                    <a:pt x="17907" y="25193"/>
                  </a:cubicBezTo>
                  <a:cubicBezTo>
                    <a:pt x="17958" y="25159"/>
                    <a:pt x="17975" y="25082"/>
                    <a:pt x="17950" y="25031"/>
                  </a:cubicBezTo>
                  <a:cubicBezTo>
                    <a:pt x="16582" y="22695"/>
                    <a:pt x="17347" y="18116"/>
                    <a:pt x="18018" y="14073"/>
                  </a:cubicBezTo>
                  <a:cubicBezTo>
                    <a:pt x="18256" y="12637"/>
                    <a:pt x="18476" y="11286"/>
                    <a:pt x="18587" y="10140"/>
                  </a:cubicBezTo>
                  <a:cubicBezTo>
                    <a:pt x="18910" y="6759"/>
                    <a:pt x="15316" y="3803"/>
                    <a:pt x="13762" y="2690"/>
                  </a:cubicBezTo>
                  <a:cubicBezTo>
                    <a:pt x="12097" y="1492"/>
                    <a:pt x="10534" y="855"/>
                    <a:pt x="8996" y="719"/>
                  </a:cubicBezTo>
                  <a:cubicBezTo>
                    <a:pt x="8580" y="685"/>
                    <a:pt x="8166" y="674"/>
                    <a:pt x="7756" y="674"/>
                  </a:cubicBezTo>
                  <a:cubicBezTo>
                    <a:pt x="7346" y="674"/>
                    <a:pt x="6940" y="685"/>
                    <a:pt x="6541" y="693"/>
                  </a:cubicBezTo>
                  <a:cubicBezTo>
                    <a:pt x="6133" y="704"/>
                    <a:pt x="5733" y="715"/>
                    <a:pt x="5335" y="715"/>
                  </a:cubicBezTo>
                  <a:cubicBezTo>
                    <a:pt x="4508" y="715"/>
                    <a:pt x="3695" y="668"/>
                    <a:pt x="2863" y="473"/>
                  </a:cubicBezTo>
                  <a:cubicBezTo>
                    <a:pt x="2651" y="422"/>
                    <a:pt x="2447" y="354"/>
                    <a:pt x="2226" y="286"/>
                  </a:cubicBezTo>
                  <a:cubicBezTo>
                    <a:pt x="1781" y="145"/>
                    <a:pt x="1330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 rot="-1136537">
              <a:off x="6608718" y="630455"/>
              <a:ext cx="712631" cy="360572"/>
            </a:xfrm>
            <a:custGeom>
              <a:avLst/>
              <a:gdLst/>
              <a:ahLst/>
              <a:cxnLst/>
              <a:rect l="l" t="t" r="r" b="b"/>
              <a:pathLst>
                <a:path w="8054" h="4075" extrusionOk="0">
                  <a:moveTo>
                    <a:pt x="3823" y="0"/>
                  </a:moveTo>
                  <a:cubicBezTo>
                    <a:pt x="4571" y="221"/>
                    <a:pt x="5310" y="476"/>
                    <a:pt x="6032" y="765"/>
                  </a:cubicBezTo>
                  <a:cubicBezTo>
                    <a:pt x="6389" y="909"/>
                    <a:pt x="6745" y="1070"/>
                    <a:pt x="7085" y="1257"/>
                  </a:cubicBezTo>
                  <a:cubicBezTo>
                    <a:pt x="7255" y="1351"/>
                    <a:pt x="7417" y="1453"/>
                    <a:pt x="7569" y="1563"/>
                  </a:cubicBezTo>
                  <a:cubicBezTo>
                    <a:pt x="7709" y="1672"/>
                    <a:pt x="7842" y="1794"/>
                    <a:pt x="7915" y="1938"/>
                  </a:cubicBezTo>
                  <a:lnTo>
                    <a:pt x="7915" y="1938"/>
                  </a:lnTo>
                  <a:cubicBezTo>
                    <a:pt x="7326" y="2283"/>
                    <a:pt x="6713" y="2572"/>
                    <a:pt x="6091" y="2846"/>
                  </a:cubicBezTo>
                  <a:cubicBezTo>
                    <a:pt x="5454" y="3126"/>
                    <a:pt x="4800" y="3364"/>
                    <a:pt x="4129" y="3559"/>
                  </a:cubicBezTo>
                  <a:cubicBezTo>
                    <a:pt x="3458" y="3746"/>
                    <a:pt x="2778" y="3908"/>
                    <a:pt x="2082" y="3984"/>
                  </a:cubicBezTo>
                  <a:cubicBezTo>
                    <a:pt x="1791" y="4009"/>
                    <a:pt x="1496" y="4024"/>
                    <a:pt x="1202" y="4024"/>
                  </a:cubicBezTo>
                  <a:cubicBezTo>
                    <a:pt x="800" y="4024"/>
                    <a:pt x="397" y="3997"/>
                    <a:pt x="1" y="3933"/>
                  </a:cubicBezTo>
                  <a:lnTo>
                    <a:pt x="1" y="3933"/>
                  </a:lnTo>
                  <a:cubicBezTo>
                    <a:pt x="488" y="4029"/>
                    <a:pt x="984" y="4075"/>
                    <a:pt x="1480" y="4075"/>
                  </a:cubicBezTo>
                  <a:cubicBezTo>
                    <a:pt x="1683" y="4075"/>
                    <a:pt x="1887" y="4067"/>
                    <a:pt x="2090" y="4052"/>
                  </a:cubicBezTo>
                  <a:cubicBezTo>
                    <a:pt x="2787" y="3984"/>
                    <a:pt x="3483" y="3848"/>
                    <a:pt x="4155" y="3661"/>
                  </a:cubicBezTo>
                  <a:cubicBezTo>
                    <a:pt x="4834" y="3466"/>
                    <a:pt x="5488" y="3228"/>
                    <a:pt x="6134" y="2956"/>
                  </a:cubicBezTo>
                  <a:cubicBezTo>
                    <a:pt x="6779" y="2676"/>
                    <a:pt x="7408" y="2362"/>
                    <a:pt x="8011" y="2005"/>
                  </a:cubicBezTo>
                  <a:lnTo>
                    <a:pt x="8054" y="1979"/>
                  </a:lnTo>
                  <a:lnTo>
                    <a:pt x="8037" y="1937"/>
                  </a:lnTo>
                  <a:cubicBezTo>
                    <a:pt x="7943" y="1741"/>
                    <a:pt x="7790" y="1606"/>
                    <a:pt x="7637" y="1487"/>
                  </a:cubicBezTo>
                  <a:cubicBezTo>
                    <a:pt x="7476" y="1368"/>
                    <a:pt x="7306" y="1266"/>
                    <a:pt x="7128" y="1172"/>
                  </a:cubicBezTo>
                  <a:cubicBezTo>
                    <a:pt x="6779" y="985"/>
                    <a:pt x="6423" y="841"/>
                    <a:pt x="6057" y="697"/>
                  </a:cubicBezTo>
                  <a:cubicBezTo>
                    <a:pt x="5327" y="416"/>
                    <a:pt x="4579" y="195"/>
                    <a:pt x="3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 rot="-1136537">
              <a:off x="6952063" y="463155"/>
              <a:ext cx="996834" cy="754768"/>
            </a:xfrm>
            <a:custGeom>
              <a:avLst/>
              <a:gdLst/>
              <a:ahLst/>
              <a:cxnLst/>
              <a:rect l="l" t="t" r="r" b="b"/>
              <a:pathLst>
                <a:path w="11266" h="8530" extrusionOk="0">
                  <a:moveTo>
                    <a:pt x="6992" y="1"/>
                  </a:moveTo>
                  <a:cubicBezTo>
                    <a:pt x="7604" y="230"/>
                    <a:pt x="8165" y="578"/>
                    <a:pt x="8666" y="986"/>
                  </a:cubicBezTo>
                  <a:cubicBezTo>
                    <a:pt x="9158" y="1402"/>
                    <a:pt x="9609" y="1878"/>
                    <a:pt x="9965" y="2422"/>
                  </a:cubicBezTo>
                  <a:cubicBezTo>
                    <a:pt x="10059" y="2549"/>
                    <a:pt x="10127" y="2693"/>
                    <a:pt x="10212" y="2829"/>
                  </a:cubicBezTo>
                  <a:cubicBezTo>
                    <a:pt x="10297" y="2974"/>
                    <a:pt x="10382" y="3110"/>
                    <a:pt x="10441" y="3263"/>
                  </a:cubicBezTo>
                  <a:lnTo>
                    <a:pt x="10637" y="3704"/>
                  </a:lnTo>
                  <a:lnTo>
                    <a:pt x="10798" y="4163"/>
                  </a:lnTo>
                  <a:lnTo>
                    <a:pt x="10874" y="4392"/>
                  </a:lnTo>
                  <a:cubicBezTo>
                    <a:pt x="10891" y="4469"/>
                    <a:pt x="10908" y="4545"/>
                    <a:pt x="10925" y="4622"/>
                  </a:cubicBezTo>
                  <a:lnTo>
                    <a:pt x="11036" y="5097"/>
                  </a:lnTo>
                  <a:cubicBezTo>
                    <a:pt x="11094" y="5405"/>
                    <a:pt x="11120" y="5720"/>
                    <a:pt x="11160" y="6035"/>
                  </a:cubicBezTo>
                  <a:lnTo>
                    <a:pt x="11160" y="6035"/>
                  </a:lnTo>
                  <a:cubicBezTo>
                    <a:pt x="10839" y="6369"/>
                    <a:pt x="10419" y="6621"/>
                    <a:pt x="9999" y="6847"/>
                  </a:cubicBezTo>
                  <a:cubicBezTo>
                    <a:pt x="9787" y="6958"/>
                    <a:pt x="9566" y="7068"/>
                    <a:pt x="9345" y="7162"/>
                  </a:cubicBezTo>
                  <a:lnTo>
                    <a:pt x="9006" y="7298"/>
                  </a:lnTo>
                  <a:lnTo>
                    <a:pt x="8666" y="7425"/>
                  </a:lnTo>
                  <a:cubicBezTo>
                    <a:pt x="7748" y="7739"/>
                    <a:pt x="6797" y="7969"/>
                    <a:pt x="5837" y="8122"/>
                  </a:cubicBezTo>
                  <a:cubicBezTo>
                    <a:pt x="5353" y="8207"/>
                    <a:pt x="4869" y="8258"/>
                    <a:pt x="4384" y="8317"/>
                  </a:cubicBezTo>
                  <a:cubicBezTo>
                    <a:pt x="3900" y="8359"/>
                    <a:pt x="3416" y="8410"/>
                    <a:pt x="2932" y="8436"/>
                  </a:cubicBezTo>
                  <a:cubicBezTo>
                    <a:pt x="2439" y="8444"/>
                    <a:pt x="1955" y="8478"/>
                    <a:pt x="1471" y="8495"/>
                  </a:cubicBezTo>
                  <a:lnTo>
                    <a:pt x="1" y="8504"/>
                  </a:lnTo>
                  <a:lnTo>
                    <a:pt x="1471" y="8529"/>
                  </a:lnTo>
                  <a:cubicBezTo>
                    <a:pt x="1955" y="8529"/>
                    <a:pt x="2447" y="8512"/>
                    <a:pt x="2932" y="8495"/>
                  </a:cubicBezTo>
                  <a:cubicBezTo>
                    <a:pt x="3424" y="8470"/>
                    <a:pt x="3909" y="8427"/>
                    <a:pt x="4393" y="8393"/>
                  </a:cubicBezTo>
                  <a:cubicBezTo>
                    <a:pt x="4877" y="8334"/>
                    <a:pt x="5370" y="8292"/>
                    <a:pt x="5845" y="8207"/>
                  </a:cubicBezTo>
                  <a:cubicBezTo>
                    <a:pt x="6814" y="8062"/>
                    <a:pt x="7774" y="7841"/>
                    <a:pt x="8700" y="7527"/>
                  </a:cubicBezTo>
                  <a:cubicBezTo>
                    <a:pt x="9617" y="7204"/>
                    <a:pt x="10543" y="6805"/>
                    <a:pt x="11257" y="6083"/>
                  </a:cubicBezTo>
                  <a:lnTo>
                    <a:pt x="11265" y="6074"/>
                  </a:lnTo>
                  <a:lnTo>
                    <a:pt x="11265" y="6049"/>
                  </a:lnTo>
                  <a:cubicBezTo>
                    <a:pt x="11214" y="5726"/>
                    <a:pt x="11189" y="5403"/>
                    <a:pt x="11129" y="5080"/>
                  </a:cubicBezTo>
                  <a:lnTo>
                    <a:pt x="11019" y="4605"/>
                  </a:lnTo>
                  <a:cubicBezTo>
                    <a:pt x="10993" y="4520"/>
                    <a:pt x="10976" y="4443"/>
                    <a:pt x="10959" y="4367"/>
                  </a:cubicBezTo>
                  <a:lnTo>
                    <a:pt x="10874" y="4129"/>
                  </a:lnTo>
                  <a:lnTo>
                    <a:pt x="10713" y="3670"/>
                  </a:lnTo>
                  <a:lnTo>
                    <a:pt x="10509" y="3229"/>
                  </a:lnTo>
                  <a:cubicBezTo>
                    <a:pt x="10450" y="3076"/>
                    <a:pt x="10365" y="2931"/>
                    <a:pt x="10280" y="2795"/>
                  </a:cubicBezTo>
                  <a:cubicBezTo>
                    <a:pt x="10195" y="2659"/>
                    <a:pt x="10127" y="2507"/>
                    <a:pt x="10025" y="2379"/>
                  </a:cubicBezTo>
                  <a:cubicBezTo>
                    <a:pt x="9660" y="1835"/>
                    <a:pt x="9201" y="1360"/>
                    <a:pt x="8691" y="952"/>
                  </a:cubicBezTo>
                  <a:cubicBezTo>
                    <a:pt x="8182" y="553"/>
                    <a:pt x="7612" y="221"/>
                    <a:pt x="6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 rot="-1136537">
              <a:off x="7704144" y="815653"/>
              <a:ext cx="698297" cy="531612"/>
            </a:xfrm>
            <a:custGeom>
              <a:avLst/>
              <a:gdLst/>
              <a:ahLst/>
              <a:cxnLst/>
              <a:rect l="l" t="t" r="r" b="b"/>
              <a:pathLst>
                <a:path w="7892" h="6008" extrusionOk="0">
                  <a:moveTo>
                    <a:pt x="7510" y="1"/>
                  </a:moveTo>
                  <a:lnTo>
                    <a:pt x="7510" y="1"/>
                  </a:lnTo>
                  <a:cubicBezTo>
                    <a:pt x="7620" y="468"/>
                    <a:pt x="7696" y="935"/>
                    <a:pt x="7747" y="1403"/>
                  </a:cubicBezTo>
                  <a:cubicBezTo>
                    <a:pt x="7798" y="1870"/>
                    <a:pt x="7815" y="2345"/>
                    <a:pt x="7790" y="2813"/>
                  </a:cubicBezTo>
                  <a:cubicBezTo>
                    <a:pt x="7756" y="3280"/>
                    <a:pt x="7679" y="3756"/>
                    <a:pt x="7510" y="4189"/>
                  </a:cubicBezTo>
                  <a:cubicBezTo>
                    <a:pt x="7357" y="4622"/>
                    <a:pt x="7076" y="5021"/>
                    <a:pt x="6711" y="5302"/>
                  </a:cubicBezTo>
                  <a:lnTo>
                    <a:pt x="6720" y="5293"/>
                  </a:lnTo>
                  <a:lnTo>
                    <a:pt x="6720" y="5293"/>
                  </a:lnTo>
                  <a:cubicBezTo>
                    <a:pt x="6210" y="5531"/>
                    <a:pt x="5649" y="5675"/>
                    <a:pt x="5088" y="5777"/>
                  </a:cubicBezTo>
                  <a:cubicBezTo>
                    <a:pt x="4567" y="5863"/>
                    <a:pt x="4045" y="5906"/>
                    <a:pt x="3523" y="5906"/>
                  </a:cubicBezTo>
                  <a:cubicBezTo>
                    <a:pt x="3476" y="5906"/>
                    <a:pt x="3428" y="5906"/>
                    <a:pt x="3381" y="5905"/>
                  </a:cubicBezTo>
                  <a:cubicBezTo>
                    <a:pt x="2812" y="5896"/>
                    <a:pt x="2234" y="5854"/>
                    <a:pt x="1674" y="5743"/>
                  </a:cubicBezTo>
                  <a:cubicBezTo>
                    <a:pt x="1385" y="5709"/>
                    <a:pt x="1113" y="5633"/>
                    <a:pt x="824" y="5574"/>
                  </a:cubicBezTo>
                  <a:cubicBezTo>
                    <a:pt x="552" y="5506"/>
                    <a:pt x="272" y="5421"/>
                    <a:pt x="0" y="5344"/>
                  </a:cubicBezTo>
                  <a:lnTo>
                    <a:pt x="0" y="5344"/>
                  </a:lnTo>
                  <a:cubicBezTo>
                    <a:pt x="272" y="5429"/>
                    <a:pt x="544" y="5531"/>
                    <a:pt x="816" y="5607"/>
                  </a:cubicBezTo>
                  <a:cubicBezTo>
                    <a:pt x="1096" y="5675"/>
                    <a:pt x="1376" y="5760"/>
                    <a:pt x="1657" y="5811"/>
                  </a:cubicBezTo>
                  <a:cubicBezTo>
                    <a:pt x="2226" y="5922"/>
                    <a:pt x="2803" y="5981"/>
                    <a:pt x="3381" y="6007"/>
                  </a:cubicBezTo>
                  <a:cubicBezTo>
                    <a:pt x="3438" y="6008"/>
                    <a:pt x="3494" y="6008"/>
                    <a:pt x="3551" y="6008"/>
                  </a:cubicBezTo>
                  <a:cubicBezTo>
                    <a:pt x="4072" y="6008"/>
                    <a:pt x="4592" y="5972"/>
                    <a:pt x="5105" y="5888"/>
                  </a:cubicBezTo>
                  <a:cubicBezTo>
                    <a:pt x="5675" y="5786"/>
                    <a:pt x="6244" y="5650"/>
                    <a:pt x="6770" y="5395"/>
                  </a:cubicBezTo>
                  <a:lnTo>
                    <a:pt x="6779" y="5395"/>
                  </a:lnTo>
                  <a:cubicBezTo>
                    <a:pt x="7170" y="5098"/>
                    <a:pt x="7450" y="4682"/>
                    <a:pt x="7611" y="4223"/>
                  </a:cubicBezTo>
                  <a:cubicBezTo>
                    <a:pt x="7781" y="3773"/>
                    <a:pt x="7849" y="3297"/>
                    <a:pt x="7875" y="2821"/>
                  </a:cubicBezTo>
                  <a:cubicBezTo>
                    <a:pt x="7892" y="2345"/>
                    <a:pt x="7866" y="1870"/>
                    <a:pt x="7798" y="1394"/>
                  </a:cubicBezTo>
                  <a:cubicBezTo>
                    <a:pt x="7730" y="927"/>
                    <a:pt x="7637" y="460"/>
                    <a:pt x="7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 rot="-1136537">
              <a:off x="7611863" y="641260"/>
              <a:ext cx="157232" cy="275893"/>
            </a:xfrm>
            <a:custGeom>
              <a:avLst/>
              <a:gdLst/>
              <a:ahLst/>
              <a:cxnLst/>
              <a:rect l="l" t="t" r="r" b="b"/>
              <a:pathLst>
                <a:path w="1777" h="3118" extrusionOk="0">
                  <a:moveTo>
                    <a:pt x="1454" y="0"/>
                  </a:moveTo>
                  <a:lnTo>
                    <a:pt x="1454" y="0"/>
                  </a:lnTo>
                  <a:cubicBezTo>
                    <a:pt x="1572" y="298"/>
                    <a:pt x="1598" y="612"/>
                    <a:pt x="1564" y="901"/>
                  </a:cubicBezTo>
                  <a:cubicBezTo>
                    <a:pt x="1521" y="1198"/>
                    <a:pt x="1403" y="1478"/>
                    <a:pt x="1241" y="1733"/>
                  </a:cubicBezTo>
                  <a:cubicBezTo>
                    <a:pt x="1173" y="1869"/>
                    <a:pt x="1071" y="1980"/>
                    <a:pt x="978" y="2107"/>
                  </a:cubicBezTo>
                  <a:cubicBezTo>
                    <a:pt x="884" y="2226"/>
                    <a:pt x="782" y="2345"/>
                    <a:pt x="680" y="2455"/>
                  </a:cubicBezTo>
                  <a:cubicBezTo>
                    <a:pt x="562" y="2566"/>
                    <a:pt x="460" y="2685"/>
                    <a:pt x="341" y="2787"/>
                  </a:cubicBezTo>
                  <a:cubicBezTo>
                    <a:pt x="230" y="2897"/>
                    <a:pt x="111" y="3007"/>
                    <a:pt x="1" y="3118"/>
                  </a:cubicBezTo>
                  <a:cubicBezTo>
                    <a:pt x="145" y="3050"/>
                    <a:pt x="281" y="2973"/>
                    <a:pt x="426" y="2897"/>
                  </a:cubicBezTo>
                  <a:cubicBezTo>
                    <a:pt x="562" y="2812"/>
                    <a:pt x="689" y="2710"/>
                    <a:pt x="825" y="2608"/>
                  </a:cubicBezTo>
                  <a:cubicBezTo>
                    <a:pt x="884" y="2566"/>
                    <a:pt x="944" y="2506"/>
                    <a:pt x="1003" y="2447"/>
                  </a:cubicBezTo>
                  <a:cubicBezTo>
                    <a:pt x="1063" y="2387"/>
                    <a:pt x="1122" y="2336"/>
                    <a:pt x="1173" y="2277"/>
                  </a:cubicBezTo>
                  <a:cubicBezTo>
                    <a:pt x="1275" y="2141"/>
                    <a:pt x="1394" y="2022"/>
                    <a:pt x="1471" y="1878"/>
                  </a:cubicBezTo>
                  <a:cubicBezTo>
                    <a:pt x="1649" y="1589"/>
                    <a:pt x="1768" y="1258"/>
                    <a:pt x="1768" y="918"/>
                  </a:cubicBezTo>
                  <a:cubicBezTo>
                    <a:pt x="1776" y="586"/>
                    <a:pt x="1674" y="238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 rot="-1136537">
              <a:off x="7422792" y="1050657"/>
              <a:ext cx="135377" cy="81582"/>
            </a:xfrm>
            <a:custGeom>
              <a:avLst/>
              <a:gdLst/>
              <a:ahLst/>
              <a:cxnLst/>
              <a:rect l="l" t="t" r="r" b="b"/>
              <a:pathLst>
                <a:path w="1530" h="922" extrusionOk="0">
                  <a:moveTo>
                    <a:pt x="519" y="0"/>
                  </a:moveTo>
                  <a:cubicBezTo>
                    <a:pt x="299" y="0"/>
                    <a:pt x="127" y="79"/>
                    <a:pt x="77" y="223"/>
                  </a:cubicBezTo>
                  <a:cubicBezTo>
                    <a:pt x="1" y="435"/>
                    <a:pt x="247" y="724"/>
                    <a:pt x="621" y="852"/>
                  </a:cubicBezTo>
                  <a:cubicBezTo>
                    <a:pt x="755" y="899"/>
                    <a:pt x="888" y="922"/>
                    <a:pt x="1008" y="922"/>
                  </a:cubicBezTo>
                  <a:cubicBezTo>
                    <a:pt x="1229" y="922"/>
                    <a:pt x="1404" y="845"/>
                    <a:pt x="1453" y="707"/>
                  </a:cubicBezTo>
                  <a:cubicBezTo>
                    <a:pt x="1530" y="486"/>
                    <a:pt x="1284" y="206"/>
                    <a:pt x="901" y="70"/>
                  </a:cubicBezTo>
                  <a:cubicBezTo>
                    <a:pt x="768" y="23"/>
                    <a:pt x="637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 rot="-1136537">
              <a:off x="7557764" y="478213"/>
              <a:ext cx="135377" cy="81582"/>
            </a:xfrm>
            <a:custGeom>
              <a:avLst/>
              <a:gdLst/>
              <a:ahLst/>
              <a:cxnLst/>
              <a:rect l="l" t="t" r="r" b="b"/>
              <a:pathLst>
                <a:path w="1530" h="922" extrusionOk="0">
                  <a:moveTo>
                    <a:pt x="516" y="0"/>
                  </a:moveTo>
                  <a:cubicBezTo>
                    <a:pt x="297" y="0"/>
                    <a:pt x="126" y="77"/>
                    <a:pt x="77" y="215"/>
                  </a:cubicBezTo>
                  <a:cubicBezTo>
                    <a:pt x="0" y="436"/>
                    <a:pt x="247" y="716"/>
                    <a:pt x="620" y="852"/>
                  </a:cubicBezTo>
                  <a:cubicBezTo>
                    <a:pt x="754" y="899"/>
                    <a:pt x="886" y="922"/>
                    <a:pt x="1005" y="922"/>
                  </a:cubicBezTo>
                  <a:cubicBezTo>
                    <a:pt x="1227" y="922"/>
                    <a:pt x="1403" y="843"/>
                    <a:pt x="1453" y="699"/>
                  </a:cubicBezTo>
                  <a:cubicBezTo>
                    <a:pt x="1529" y="487"/>
                    <a:pt x="1283" y="198"/>
                    <a:pt x="901" y="70"/>
                  </a:cubicBezTo>
                  <a:cubicBezTo>
                    <a:pt x="766" y="23"/>
                    <a:pt x="634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9"/>
          <p:cNvSpPr/>
          <p:nvPr/>
        </p:nvSpPr>
        <p:spPr>
          <a:xfrm>
            <a:off x="8268112" y="20965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9"/>
          <p:cNvGrpSpPr/>
          <p:nvPr/>
        </p:nvGrpSpPr>
        <p:grpSpPr>
          <a:xfrm>
            <a:off x="296790" y="1144539"/>
            <a:ext cx="1701247" cy="1731966"/>
            <a:chOff x="296790" y="1144539"/>
            <a:chExt cx="1701247" cy="1731966"/>
          </a:xfrm>
        </p:grpSpPr>
        <p:grpSp>
          <p:nvGrpSpPr>
            <p:cNvPr id="652" name="Google Shape;652;p9"/>
            <p:cNvGrpSpPr/>
            <p:nvPr/>
          </p:nvGrpSpPr>
          <p:grpSpPr>
            <a:xfrm rot="385911">
              <a:off x="379889" y="1225577"/>
              <a:ext cx="1535047" cy="1569889"/>
              <a:chOff x="373517" y="1342500"/>
              <a:chExt cx="1416460" cy="1448610"/>
            </a:xfrm>
          </p:grpSpPr>
          <p:sp>
            <p:nvSpPr>
              <p:cNvPr id="653" name="Google Shape;653;p9"/>
              <p:cNvSpPr/>
              <p:nvPr/>
            </p:nvSpPr>
            <p:spPr>
              <a:xfrm rot="3331263" flipH="1">
                <a:off x="779487" y="1511304"/>
                <a:ext cx="850002" cy="836780"/>
              </a:xfrm>
              <a:custGeom>
                <a:avLst/>
                <a:gdLst/>
                <a:ahLst/>
                <a:cxnLst/>
                <a:rect l="l" t="t" r="r" b="b"/>
                <a:pathLst>
                  <a:path w="18129" h="17847" extrusionOk="0">
                    <a:moveTo>
                      <a:pt x="7661" y="1"/>
                    </a:moveTo>
                    <a:cubicBezTo>
                      <a:pt x="7551" y="1"/>
                      <a:pt x="7428" y="42"/>
                      <a:pt x="7289" y="135"/>
                    </a:cubicBezTo>
                    <a:cubicBezTo>
                      <a:pt x="6041" y="967"/>
                      <a:pt x="4376" y="3881"/>
                      <a:pt x="4376" y="3881"/>
                    </a:cubicBezTo>
                    <a:cubicBezTo>
                      <a:pt x="3445" y="914"/>
                      <a:pt x="2682" y="752"/>
                      <a:pt x="2527" y="752"/>
                    </a:cubicBezTo>
                    <a:cubicBezTo>
                      <a:pt x="2508" y="752"/>
                      <a:pt x="2498" y="755"/>
                      <a:pt x="2498" y="755"/>
                    </a:cubicBezTo>
                    <a:cubicBezTo>
                      <a:pt x="417" y="2844"/>
                      <a:pt x="2082" y="7007"/>
                      <a:pt x="2082" y="7007"/>
                    </a:cubicBezTo>
                    <a:cubicBezTo>
                      <a:pt x="2082" y="7007"/>
                      <a:pt x="1249" y="6387"/>
                      <a:pt x="833" y="6387"/>
                    </a:cubicBezTo>
                    <a:cubicBezTo>
                      <a:pt x="417" y="6387"/>
                      <a:pt x="1" y="6387"/>
                      <a:pt x="205" y="9088"/>
                    </a:cubicBezTo>
                    <a:cubicBezTo>
                      <a:pt x="417" y="11798"/>
                      <a:pt x="6873" y="17846"/>
                      <a:pt x="6873" y="17846"/>
                    </a:cubicBezTo>
                    <a:cubicBezTo>
                      <a:pt x="6873" y="17846"/>
                      <a:pt x="8750" y="17014"/>
                      <a:pt x="9583" y="16801"/>
                    </a:cubicBezTo>
                    <a:cubicBezTo>
                      <a:pt x="10415" y="16589"/>
                      <a:pt x="16880" y="12843"/>
                      <a:pt x="17712" y="10549"/>
                    </a:cubicBezTo>
                    <a:cubicBezTo>
                      <a:pt x="18028" y="9679"/>
                      <a:pt x="17894" y="9409"/>
                      <a:pt x="17606" y="9409"/>
                    </a:cubicBezTo>
                    <a:cubicBezTo>
                      <a:pt x="17135" y="9409"/>
                      <a:pt x="16251" y="10133"/>
                      <a:pt x="16251" y="10133"/>
                    </a:cubicBezTo>
                    <a:cubicBezTo>
                      <a:pt x="18129" y="7636"/>
                      <a:pt x="18129" y="4297"/>
                      <a:pt x="17084" y="3677"/>
                    </a:cubicBezTo>
                    <a:cubicBezTo>
                      <a:pt x="16900" y="3566"/>
                      <a:pt x="16710" y="3520"/>
                      <a:pt x="16521" y="3520"/>
                    </a:cubicBezTo>
                    <a:cubicBezTo>
                      <a:pt x="15642" y="3520"/>
                      <a:pt x="14790" y="4509"/>
                      <a:pt x="14790" y="4509"/>
                    </a:cubicBezTo>
                    <a:cubicBezTo>
                      <a:pt x="14790" y="4509"/>
                      <a:pt x="15206" y="1800"/>
                      <a:pt x="13958" y="1171"/>
                    </a:cubicBezTo>
                    <a:cubicBezTo>
                      <a:pt x="13851" y="1118"/>
                      <a:pt x="13743" y="1094"/>
                      <a:pt x="13635" y="1094"/>
                    </a:cubicBezTo>
                    <a:cubicBezTo>
                      <a:pt x="12471" y="1094"/>
                      <a:pt x="11248" y="3881"/>
                      <a:pt x="11248" y="3881"/>
                    </a:cubicBezTo>
                    <a:cubicBezTo>
                      <a:pt x="11248" y="3881"/>
                      <a:pt x="11664" y="1383"/>
                      <a:pt x="10628" y="967"/>
                    </a:cubicBezTo>
                    <a:cubicBezTo>
                      <a:pt x="10533" y="929"/>
                      <a:pt x="10438" y="912"/>
                      <a:pt x="10344" y="912"/>
                    </a:cubicBezTo>
                    <a:cubicBezTo>
                      <a:pt x="9402" y="912"/>
                      <a:pt x="8538" y="2632"/>
                      <a:pt x="8538" y="2632"/>
                    </a:cubicBezTo>
                    <a:cubicBezTo>
                      <a:pt x="8538" y="2632"/>
                      <a:pt x="8538" y="1"/>
                      <a:pt x="76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 rot="3331263" flipH="1">
                <a:off x="403748" y="2124940"/>
                <a:ext cx="403129" cy="285538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6090" extrusionOk="0">
                    <a:moveTo>
                      <a:pt x="8597" y="1"/>
                    </a:moveTo>
                    <a:cubicBezTo>
                      <a:pt x="8597" y="1"/>
                      <a:pt x="5675" y="417"/>
                      <a:pt x="2914" y="2294"/>
                    </a:cubicBezTo>
                    <a:cubicBezTo>
                      <a:pt x="162" y="4163"/>
                      <a:pt x="0" y="4639"/>
                      <a:pt x="0" y="4639"/>
                    </a:cubicBezTo>
                    <a:cubicBezTo>
                      <a:pt x="0" y="4639"/>
                      <a:pt x="1441" y="6090"/>
                      <a:pt x="3364" y="6090"/>
                    </a:cubicBezTo>
                    <a:cubicBezTo>
                      <a:pt x="3939" y="6090"/>
                      <a:pt x="4556" y="5960"/>
                      <a:pt x="5191" y="5624"/>
                    </a:cubicBezTo>
                    <a:cubicBezTo>
                      <a:pt x="7943" y="4163"/>
                      <a:pt x="8597" y="1"/>
                      <a:pt x="8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 rot="3331263" flipH="1">
                <a:off x="903568" y="2237566"/>
                <a:ext cx="215161" cy="44889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9574" extrusionOk="0">
                    <a:moveTo>
                      <a:pt x="213" y="0"/>
                    </a:moveTo>
                    <a:cubicBezTo>
                      <a:pt x="213" y="0"/>
                      <a:pt x="1" y="1665"/>
                      <a:pt x="1046" y="5624"/>
                    </a:cubicBezTo>
                    <a:cubicBezTo>
                      <a:pt x="2078" y="9565"/>
                      <a:pt x="4457" y="9574"/>
                      <a:pt x="4477" y="9574"/>
                    </a:cubicBezTo>
                    <a:cubicBezTo>
                      <a:pt x="4478" y="9574"/>
                      <a:pt x="4478" y="9574"/>
                      <a:pt x="4478" y="9574"/>
                    </a:cubicBezTo>
                    <a:cubicBezTo>
                      <a:pt x="4588" y="4154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 rot="3331263" flipH="1">
                <a:off x="635160" y="2235256"/>
                <a:ext cx="311138" cy="546085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11647" extrusionOk="0">
                    <a:moveTo>
                      <a:pt x="6397" y="0"/>
                    </a:moveTo>
                    <a:cubicBezTo>
                      <a:pt x="6363" y="60"/>
                      <a:pt x="5548" y="1521"/>
                      <a:pt x="4715" y="5666"/>
                    </a:cubicBezTo>
                    <a:cubicBezTo>
                      <a:pt x="3908" y="9710"/>
                      <a:pt x="43" y="11383"/>
                      <a:pt x="1" y="11400"/>
                    </a:cubicBezTo>
                    <a:lnTo>
                      <a:pt x="111" y="11646"/>
                    </a:lnTo>
                    <a:cubicBezTo>
                      <a:pt x="145" y="11629"/>
                      <a:pt x="4146" y="9905"/>
                      <a:pt x="4979" y="5717"/>
                    </a:cubicBezTo>
                    <a:cubicBezTo>
                      <a:pt x="5794" y="1631"/>
                      <a:pt x="6627" y="144"/>
                      <a:pt x="6635" y="128"/>
                    </a:cubicBezTo>
                    <a:lnTo>
                      <a:pt x="63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 rot="3331263" flipH="1">
                <a:off x="826545" y="2270922"/>
                <a:ext cx="216709" cy="39994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8530" extrusionOk="0">
                    <a:moveTo>
                      <a:pt x="264" y="1"/>
                    </a:moveTo>
                    <a:lnTo>
                      <a:pt x="0" y="60"/>
                    </a:lnTo>
                    <a:cubicBezTo>
                      <a:pt x="51" y="307"/>
                      <a:pt x="1351" y="6083"/>
                      <a:pt x="4452" y="8530"/>
                    </a:cubicBezTo>
                    <a:lnTo>
                      <a:pt x="4622" y="8317"/>
                    </a:lnTo>
                    <a:cubicBezTo>
                      <a:pt x="1589" y="5930"/>
                      <a:pt x="272" y="60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 rot="3331263" flipH="1">
                <a:off x="432722" y="2252596"/>
                <a:ext cx="395580" cy="141034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3008" extrusionOk="0">
                    <a:moveTo>
                      <a:pt x="8266" y="1"/>
                    </a:moveTo>
                    <a:cubicBezTo>
                      <a:pt x="5432" y="2187"/>
                      <a:pt x="3377" y="2721"/>
                      <a:pt x="2047" y="2721"/>
                    </a:cubicBezTo>
                    <a:cubicBezTo>
                      <a:pt x="793" y="2721"/>
                      <a:pt x="183" y="2247"/>
                      <a:pt x="171" y="2235"/>
                    </a:cubicBezTo>
                    <a:lnTo>
                      <a:pt x="1" y="2447"/>
                    </a:lnTo>
                    <a:cubicBezTo>
                      <a:pt x="52" y="2490"/>
                      <a:pt x="714" y="3008"/>
                      <a:pt x="2048" y="3008"/>
                    </a:cubicBezTo>
                    <a:cubicBezTo>
                      <a:pt x="3424" y="3008"/>
                      <a:pt x="5531" y="2447"/>
                      <a:pt x="8436" y="213"/>
                    </a:cubicBezTo>
                    <a:lnTo>
                      <a:pt x="82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 rot="3331263" flipH="1">
                <a:off x="1154592" y="1839290"/>
                <a:ext cx="209957" cy="644874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754" extrusionOk="0">
                    <a:moveTo>
                      <a:pt x="2295" y="1"/>
                    </a:moveTo>
                    <a:lnTo>
                      <a:pt x="2295" y="1"/>
                    </a:lnTo>
                    <a:cubicBezTo>
                      <a:pt x="2286" y="1148"/>
                      <a:pt x="2320" y="2294"/>
                      <a:pt x="2388" y="3441"/>
                    </a:cubicBezTo>
                    <a:cubicBezTo>
                      <a:pt x="2464" y="4588"/>
                      <a:pt x="2575" y="5726"/>
                      <a:pt x="2770" y="6865"/>
                    </a:cubicBezTo>
                    <a:cubicBezTo>
                      <a:pt x="2796" y="7001"/>
                      <a:pt x="2821" y="7145"/>
                      <a:pt x="2855" y="7281"/>
                    </a:cubicBezTo>
                    <a:cubicBezTo>
                      <a:pt x="2889" y="7425"/>
                      <a:pt x="2915" y="7570"/>
                      <a:pt x="2949" y="7706"/>
                    </a:cubicBezTo>
                    <a:lnTo>
                      <a:pt x="3068" y="8122"/>
                    </a:lnTo>
                    <a:lnTo>
                      <a:pt x="3186" y="8538"/>
                    </a:lnTo>
                    <a:cubicBezTo>
                      <a:pt x="3348" y="9082"/>
                      <a:pt x="3492" y="9634"/>
                      <a:pt x="3628" y="10195"/>
                    </a:cubicBezTo>
                    <a:cubicBezTo>
                      <a:pt x="3881" y="11231"/>
                      <a:pt x="4090" y="12274"/>
                      <a:pt x="4275" y="13325"/>
                    </a:cubicBezTo>
                    <a:lnTo>
                      <a:pt x="4275" y="13325"/>
                    </a:lnTo>
                    <a:cubicBezTo>
                      <a:pt x="4176" y="13201"/>
                      <a:pt x="4085" y="13070"/>
                      <a:pt x="3993" y="12938"/>
                    </a:cubicBezTo>
                    <a:cubicBezTo>
                      <a:pt x="3849" y="12743"/>
                      <a:pt x="3722" y="12539"/>
                      <a:pt x="3594" y="12335"/>
                    </a:cubicBezTo>
                    <a:cubicBezTo>
                      <a:pt x="3467" y="12131"/>
                      <a:pt x="3348" y="11928"/>
                      <a:pt x="3229" y="11715"/>
                    </a:cubicBezTo>
                    <a:cubicBezTo>
                      <a:pt x="3110" y="11511"/>
                      <a:pt x="3000" y="11299"/>
                      <a:pt x="2906" y="11078"/>
                    </a:cubicBezTo>
                    <a:cubicBezTo>
                      <a:pt x="2711" y="10636"/>
                      <a:pt x="2541" y="10195"/>
                      <a:pt x="2371" y="9744"/>
                    </a:cubicBezTo>
                    <a:cubicBezTo>
                      <a:pt x="2201" y="9294"/>
                      <a:pt x="2031" y="8844"/>
                      <a:pt x="1870" y="8385"/>
                    </a:cubicBezTo>
                    <a:cubicBezTo>
                      <a:pt x="1547" y="7485"/>
                      <a:pt x="1233" y="6567"/>
                      <a:pt x="918" y="5658"/>
                    </a:cubicBezTo>
                    <a:cubicBezTo>
                      <a:pt x="613" y="4749"/>
                      <a:pt x="298" y="3832"/>
                      <a:pt x="1" y="2923"/>
                    </a:cubicBezTo>
                    <a:lnTo>
                      <a:pt x="1" y="2923"/>
                    </a:lnTo>
                    <a:cubicBezTo>
                      <a:pt x="562" y="4766"/>
                      <a:pt x="1148" y="6601"/>
                      <a:pt x="1776" y="8419"/>
                    </a:cubicBezTo>
                    <a:cubicBezTo>
                      <a:pt x="2091" y="9328"/>
                      <a:pt x="2413" y="10237"/>
                      <a:pt x="2796" y="11129"/>
                    </a:cubicBezTo>
                    <a:cubicBezTo>
                      <a:pt x="2889" y="11350"/>
                      <a:pt x="3000" y="11571"/>
                      <a:pt x="3119" y="11783"/>
                    </a:cubicBezTo>
                    <a:cubicBezTo>
                      <a:pt x="3237" y="11987"/>
                      <a:pt x="3365" y="12199"/>
                      <a:pt x="3492" y="12403"/>
                    </a:cubicBezTo>
                    <a:cubicBezTo>
                      <a:pt x="3620" y="12607"/>
                      <a:pt x="3747" y="12811"/>
                      <a:pt x="3883" y="13015"/>
                    </a:cubicBezTo>
                    <a:cubicBezTo>
                      <a:pt x="4027" y="13210"/>
                      <a:pt x="4163" y="13406"/>
                      <a:pt x="4333" y="13593"/>
                    </a:cubicBezTo>
                    <a:lnTo>
                      <a:pt x="4478" y="13754"/>
                    </a:lnTo>
                    <a:lnTo>
                      <a:pt x="4478" y="13754"/>
                    </a:lnTo>
                    <a:lnTo>
                      <a:pt x="4444" y="13533"/>
                    </a:lnTo>
                    <a:cubicBezTo>
                      <a:pt x="4257" y="12403"/>
                      <a:pt x="4027" y="11282"/>
                      <a:pt x="3747" y="10161"/>
                    </a:cubicBezTo>
                    <a:cubicBezTo>
                      <a:pt x="3611" y="9608"/>
                      <a:pt x="3467" y="9056"/>
                      <a:pt x="3297" y="8504"/>
                    </a:cubicBezTo>
                    <a:lnTo>
                      <a:pt x="3178" y="8088"/>
                    </a:lnTo>
                    <a:lnTo>
                      <a:pt x="3068" y="7680"/>
                    </a:lnTo>
                    <a:cubicBezTo>
                      <a:pt x="3025" y="7544"/>
                      <a:pt x="3000" y="7400"/>
                      <a:pt x="2966" y="7264"/>
                    </a:cubicBezTo>
                    <a:cubicBezTo>
                      <a:pt x="2940" y="7119"/>
                      <a:pt x="2906" y="6984"/>
                      <a:pt x="2881" y="6839"/>
                    </a:cubicBezTo>
                    <a:cubicBezTo>
                      <a:pt x="2668" y="5718"/>
                      <a:pt x="2541" y="4580"/>
                      <a:pt x="2456" y="3433"/>
                    </a:cubicBezTo>
                    <a:cubicBezTo>
                      <a:pt x="2371" y="2294"/>
                      <a:pt x="2312" y="1148"/>
                      <a:pt x="2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 rot="3331263" flipH="1">
                <a:off x="1101837" y="1569502"/>
                <a:ext cx="200392" cy="789050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16829" extrusionOk="0">
                    <a:moveTo>
                      <a:pt x="4274" y="0"/>
                    </a:moveTo>
                    <a:lnTo>
                      <a:pt x="4274" y="0"/>
                    </a:lnTo>
                    <a:cubicBezTo>
                      <a:pt x="3968" y="1385"/>
                      <a:pt x="3671" y="2778"/>
                      <a:pt x="3399" y="4171"/>
                    </a:cubicBezTo>
                    <a:cubicBezTo>
                      <a:pt x="3118" y="5564"/>
                      <a:pt x="2855" y="6966"/>
                      <a:pt x="2643" y="8367"/>
                    </a:cubicBezTo>
                    <a:cubicBezTo>
                      <a:pt x="2592" y="8724"/>
                      <a:pt x="2566" y="9081"/>
                      <a:pt x="2515" y="9429"/>
                    </a:cubicBezTo>
                    <a:cubicBezTo>
                      <a:pt x="2490" y="9599"/>
                      <a:pt x="2456" y="9778"/>
                      <a:pt x="2413" y="9948"/>
                    </a:cubicBezTo>
                    <a:cubicBezTo>
                      <a:pt x="2388" y="10126"/>
                      <a:pt x="2337" y="10296"/>
                      <a:pt x="2294" y="10466"/>
                    </a:cubicBezTo>
                    <a:cubicBezTo>
                      <a:pt x="2116" y="11145"/>
                      <a:pt x="1887" y="11825"/>
                      <a:pt x="1649" y="12487"/>
                    </a:cubicBezTo>
                    <a:cubicBezTo>
                      <a:pt x="1215" y="13704"/>
                      <a:pt x="718" y="14906"/>
                      <a:pt x="195" y="16087"/>
                    </a:cubicBezTo>
                    <a:lnTo>
                      <a:pt x="195" y="16087"/>
                    </a:lnTo>
                    <a:cubicBezTo>
                      <a:pt x="267" y="14955"/>
                      <a:pt x="318" y="13822"/>
                      <a:pt x="341" y="12683"/>
                    </a:cubicBezTo>
                    <a:cubicBezTo>
                      <a:pt x="358" y="11426"/>
                      <a:pt x="358" y="10168"/>
                      <a:pt x="256" y="8903"/>
                    </a:cubicBezTo>
                    <a:cubicBezTo>
                      <a:pt x="230" y="8588"/>
                      <a:pt x="196" y="8274"/>
                      <a:pt x="154" y="7968"/>
                    </a:cubicBezTo>
                    <a:cubicBezTo>
                      <a:pt x="128" y="7654"/>
                      <a:pt x="86" y="7340"/>
                      <a:pt x="111" y="7025"/>
                    </a:cubicBezTo>
                    <a:cubicBezTo>
                      <a:pt x="128" y="6405"/>
                      <a:pt x="230" y="5785"/>
                      <a:pt x="417" y="5182"/>
                    </a:cubicBezTo>
                    <a:cubicBezTo>
                      <a:pt x="604" y="4587"/>
                      <a:pt x="859" y="4001"/>
                      <a:pt x="1156" y="3449"/>
                    </a:cubicBezTo>
                    <a:cubicBezTo>
                      <a:pt x="1453" y="2897"/>
                      <a:pt x="1793" y="2362"/>
                      <a:pt x="2184" y="1877"/>
                    </a:cubicBezTo>
                    <a:lnTo>
                      <a:pt x="2184" y="1877"/>
                    </a:lnTo>
                    <a:cubicBezTo>
                      <a:pt x="1785" y="2362"/>
                      <a:pt x="1436" y="2888"/>
                      <a:pt x="1131" y="3432"/>
                    </a:cubicBezTo>
                    <a:cubicBezTo>
                      <a:pt x="816" y="3984"/>
                      <a:pt x="561" y="4562"/>
                      <a:pt x="358" y="5165"/>
                    </a:cubicBezTo>
                    <a:cubicBezTo>
                      <a:pt x="162" y="5768"/>
                      <a:pt x="52" y="6397"/>
                      <a:pt x="26" y="7025"/>
                    </a:cubicBezTo>
                    <a:cubicBezTo>
                      <a:pt x="1" y="7340"/>
                      <a:pt x="43" y="7662"/>
                      <a:pt x="69" y="7977"/>
                    </a:cubicBezTo>
                    <a:cubicBezTo>
                      <a:pt x="103" y="8291"/>
                      <a:pt x="137" y="8597"/>
                      <a:pt x="154" y="8911"/>
                    </a:cubicBezTo>
                    <a:cubicBezTo>
                      <a:pt x="179" y="9225"/>
                      <a:pt x="188" y="9540"/>
                      <a:pt x="205" y="9854"/>
                    </a:cubicBezTo>
                    <a:cubicBezTo>
                      <a:pt x="213" y="10168"/>
                      <a:pt x="222" y="10483"/>
                      <a:pt x="222" y="10797"/>
                    </a:cubicBezTo>
                    <a:cubicBezTo>
                      <a:pt x="239" y="11426"/>
                      <a:pt x="230" y="12054"/>
                      <a:pt x="213" y="12683"/>
                    </a:cubicBezTo>
                    <a:cubicBezTo>
                      <a:pt x="188" y="13940"/>
                      <a:pt x="128" y="15197"/>
                      <a:pt x="35" y="16455"/>
                    </a:cubicBezTo>
                    <a:lnTo>
                      <a:pt x="9" y="16828"/>
                    </a:lnTo>
                    <a:lnTo>
                      <a:pt x="162" y="16489"/>
                    </a:lnTo>
                    <a:cubicBezTo>
                      <a:pt x="748" y="15189"/>
                      <a:pt x="1284" y="13872"/>
                      <a:pt x="1768" y="12530"/>
                    </a:cubicBezTo>
                    <a:cubicBezTo>
                      <a:pt x="2006" y="11859"/>
                      <a:pt x="2226" y="11188"/>
                      <a:pt x="2405" y="10491"/>
                    </a:cubicBezTo>
                    <a:cubicBezTo>
                      <a:pt x="2447" y="10321"/>
                      <a:pt x="2498" y="10151"/>
                      <a:pt x="2532" y="9973"/>
                    </a:cubicBezTo>
                    <a:cubicBezTo>
                      <a:pt x="2566" y="9795"/>
                      <a:pt x="2609" y="9625"/>
                      <a:pt x="2626" y="9446"/>
                    </a:cubicBezTo>
                    <a:cubicBezTo>
                      <a:pt x="2677" y="9090"/>
                      <a:pt x="2702" y="8741"/>
                      <a:pt x="2753" y="8384"/>
                    </a:cubicBezTo>
                    <a:cubicBezTo>
                      <a:pt x="2949" y="6983"/>
                      <a:pt x="3203" y="5581"/>
                      <a:pt x="3467" y="4188"/>
                    </a:cubicBezTo>
                    <a:cubicBezTo>
                      <a:pt x="3722" y="2786"/>
                      <a:pt x="3993" y="1393"/>
                      <a:pt x="4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 rot="3331263" flipH="1">
                <a:off x="1031252" y="1660158"/>
                <a:ext cx="178496" cy="61580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3134" extrusionOk="0">
                    <a:moveTo>
                      <a:pt x="3747" y="0"/>
                    </a:moveTo>
                    <a:cubicBezTo>
                      <a:pt x="3755" y="595"/>
                      <a:pt x="3755" y="1181"/>
                      <a:pt x="3738" y="1775"/>
                    </a:cubicBezTo>
                    <a:cubicBezTo>
                      <a:pt x="3730" y="2362"/>
                      <a:pt x="3713" y="2956"/>
                      <a:pt x="3687" y="3542"/>
                    </a:cubicBezTo>
                    <a:cubicBezTo>
                      <a:pt x="3628" y="4715"/>
                      <a:pt x="3543" y="5895"/>
                      <a:pt x="3348" y="7059"/>
                    </a:cubicBezTo>
                    <a:cubicBezTo>
                      <a:pt x="3246" y="7637"/>
                      <a:pt x="3127" y="8206"/>
                      <a:pt x="2914" y="8758"/>
                    </a:cubicBezTo>
                    <a:cubicBezTo>
                      <a:pt x="2710" y="9310"/>
                      <a:pt x="2447" y="9837"/>
                      <a:pt x="2158" y="10338"/>
                    </a:cubicBezTo>
                    <a:cubicBezTo>
                      <a:pt x="1861" y="10848"/>
                      <a:pt x="1530" y="11341"/>
                      <a:pt x="1164" y="11799"/>
                    </a:cubicBezTo>
                    <a:cubicBezTo>
                      <a:pt x="808" y="12267"/>
                      <a:pt x="417" y="12717"/>
                      <a:pt x="1" y="13133"/>
                    </a:cubicBezTo>
                    <a:cubicBezTo>
                      <a:pt x="867" y="12326"/>
                      <a:pt x="1632" y="11409"/>
                      <a:pt x="2243" y="10398"/>
                    </a:cubicBezTo>
                    <a:cubicBezTo>
                      <a:pt x="2558" y="9888"/>
                      <a:pt x="2821" y="9353"/>
                      <a:pt x="3033" y="8801"/>
                    </a:cubicBezTo>
                    <a:cubicBezTo>
                      <a:pt x="3246" y="8249"/>
                      <a:pt x="3373" y="7662"/>
                      <a:pt x="3475" y="7076"/>
                    </a:cubicBezTo>
                    <a:cubicBezTo>
                      <a:pt x="3662" y="5904"/>
                      <a:pt x="3755" y="4723"/>
                      <a:pt x="3789" y="3542"/>
                    </a:cubicBezTo>
                    <a:cubicBezTo>
                      <a:pt x="3806" y="2956"/>
                      <a:pt x="3806" y="2362"/>
                      <a:pt x="3806" y="1775"/>
                    </a:cubicBezTo>
                    <a:cubicBezTo>
                      <a:pt x="3798" y="1181"/>
                      <a:pt x="3781" y="595"/>
                      <a:pt x="3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 rot="3331263" flipH="1">
                <a:off x="903766" y="1595294"/>
                <a:ext cx="310716" cy="547726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11682" extrusionOk="0">
                    <a:moveTo>
                      <a:pt x="6627" y="1"/>
                    </a:moveTo>
                    <a:lnTo>
                      <a:pt x="6627" y="1"/>
                    </a:lnTo>
                    <a:cubicBezTo>
                      <a:pt x="6593" y="587"/>
                      <a:pt x="6508" y="1164"/>
                      <a:pt x="6398" y="1734"/>
                    </a:cubicBezTo>
                    <a:cubicBezTo>
                      <a:pt x="6287" y="2303"/>
                      <a:pt x="6151" y="2872"/>
                      <a:pt x="5981" y="3424"/>
                    </a:cubicBezTo>
                    <a:cubicBezTo>
                      <a:pt x="5811" y="3985"/>
                      <a:pt x="5642" y="4537"/>
                      <a:pt x="5446" y="5089"/>
                    </a:cubicBezTo>
                    <a:cubicBezTo>
                      <a:pt x="5251" y="5633"/>
                      <a:pt x="5013" y="6168"/>
                      <a:pt x="4741" y="6678"/>
                    </a:cubicBezTo>
                    <a:cubicBezTo>
                      <a:pt x="4214" y="7714"/>
                      <a:pt x="3501" y="8640"/>
                      <a:pt x="2694" y="9472"/>
                    </a:cubicBezTo>
                    <a:cubicBezTo>
                      <a:pt x="2490" y="9676"/>
                      <a:pt x="2269" y="9872"/>
                      <a:pt x="2065" y="10076"/>
                    </a:cubicBezTo>
                    <a:cubicBezTo>
                      <a:pt x="1844" y="10262"/>
                      <a:pt x="1623" y="10458"/>
                      <a:pt x="1403" y="10636"/>
                    </a:cubicBezTo>
                    <a:cubicBezTo>
                      <a:pt x="1173" y="10823"/>
                      <a:pt x="944" y="11001"/>
                      <a:pt x="715" y="11180"/>
                    </a:cubicBezTo>
                    <a:lnTo>
                      <a:pt x="1" y="11681"/>
                    </a:lnTo>
                    <a:cubicBezTo>
                      <a:pt x="986" y="11069"/>
                      <a:pt x="1929" y="10364"/>
                      <a:pt x="2762" y="9540"/>
                    </a:cubicBezTo>
                    <a:cubicBezTo>
                      <a:pt x="3594" y="8716"/>
                      <a:pt x="4325" y="7782"/>
                      <a:pt x="4860" y="6737"/>
                    </a:cubicBezTo>
                    <a:cubicBezTo>
                      <a:pt x="5412" y="5701"/>
                      <a:pt x="5769" y="4579"/>
                      <a:pt x="6083" y="3458"/>
                    </a:cubicBezTo>
                    <a:cubicBezTo>
                      <a:pt x="6389" y="2328"/>
                      <a:pt x="6601" y="1173"/>
                      <a:pt x="6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 rot="3331263" flipH="1">
                <a:off x="767376" y="1731262"/>
                <a:ext cx="263689" cy="248966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5310" extrusionOk="0">
                    <a:moveTo>
                      <a:pt x="5624" y="1"/>
                    </a:moveTo>
                    <a:cubicBezTo>
                      <a:pt x="5335" y="272"/>
                      <a:pt x="5046" y="553"/>
                      <a:pt x="4766" y="833"/>
                    </a:cubicBezTo>
                    <a:lnTo>
                      <a:pt x="3916" y="1674"/>
                    </a:lnTo>
                    <a:lnTo>
                      <a:pt x="3075" y="2524"/>
                    </a:lnTo>
                    <a:cubicBezTo>
                      <a:pt x="2798" y="2801"/>
                      <a:pt x="2528" y="3088"/>
                      <a:pt x="2250" y="3374"/>
                    </a:cubicBezTo>
                    <a:lnTo>
                      <a:pt x="2250" y="3374"/>
                    </a:lnTo>
                    <a:cubicBezTo>
                      <a:pt x="1868" y="3688"/>
                      <a:pt x="1487" y="4011"/>
                      <a:pt x="1113" y="4333"/>
                    </a:cubicBezTo>
                    <a:cubicBezTo>
                      <a:pt x="739" y="4647"/>
                      <a:pt x="366" y="4979"/>
                      <a:pt x="0" y="5310"/>
                    </a:cubicBezTo>
                    <a:cubicBezTo>
                      <a:pt x="391" y="5004"/>
                      <a:pt x="782" y="4707"/>
                      <a:pt x="1173" y="4401"/>
                    </a:cubicBezTo>
                    <a:cubicBezTo>
                      <a:pt x="1563" y="4095"/>
                      <a:pt x="1946" y="3781"/>
                      <a:pt x="2328" y="3475"/>
                    </a:cubicBezTo>
                    <a:lnTo>
                      <a:pt x="2328" y="3466"/>
                    </a:lnTo>
                    <a:lnTo>
                      <a:pt x="2336" y="3466"/>
                    </a:lnTo>
                    <a:cubicBezTo>
                      <a:pt x="2608" y="3178"/>
                      <a:pt x="2897" y="2906"/>
                      <a:pt x="3169" y="2617"/>
                    </a:cubicBezTo>
                    <a:lnTo>
                      <a:pt x="4001" y="1751"/>
                    </a:lnTo>
                    <a:lnTo>
                      <a:pt x="4817" y="884"/>
                    </a:lnTo>
                    <a:cubicBezTo>
                      <a:pt x="5089" y="587"/>
                      <a:pt x="5361" y="298"/>
                      <a:pt x="5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 rot="3331263" flipH="1">
                <a:off x="1094031" y="1915240"/>
                <a:ext cx="164149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097" extrusionOk="0">
                    <a:moveTo>
                      <a:pt x="255" y="1"/>
                    </a:moveTo>
                    <a:lnTo>
                      <a:pt x="0" y="94"/>
                    </a:lnTo>
                    <a:cubicBezTo>
                      <a:pt x="9" y="120"/>
                      <a:pt x="213" y="638"/>
                      <a:pt x="858" y="918"/>
                    </a:cubicBezTo>
                    <a:cubicBezTo>
                      <a:pt x="1130" y="1037"/>
                      <a:pt x="1436" y="1096"/>
                      <a:pt x="1776" y="1096"/>
                    </a:cubicBezTo>
                    <a:cubicBezTo>
                      <a:pt x="2277" y="1096"/>
                      <a:pt x="2854" y="969"/>
                      <a:pt x="3500" y="706"/>
                    </a:cubicBezTo>
                    <a:lnTo>
                      <a:pt x="3398" y="451"/>
                    </a:lnTo>
                    <a:cubicBezTo>
                      <a:pt x="2785" y="705"/>
                      <a:pt x="2243" y="830"/>
                      <a:pt x="1773" y="830"/>
                    </a:cubicBezTo>
                    <a:cubicBezTo>
                      <a:pt x="1475" y="830"/>
                      <a:pt x="1206" y="779"/>
                      <a:pt x="969" y="680"/>
                    </a:cubicBezTo>
                    <a:cubicBezTo>
                      <a:pt x="425" y="442"/>
                      <a:pt x="263" y="18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 rot="3331263" flipH="1">
                <a:off x="1270402" y="2014191"/>
                <a:ext cx="63390" cy="10619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265" extrusionOk="0">
                    <a:moveTo>
                      <a:pt x="290" y="2022"/>
                    </a:moveTo>
                    <a:cubicBezTo>
                      <a:pt x="290" y="2023"/>
                      <a:pt x="290" y="2025"/>
                      <a:pt x="290" y="2025"/>
                    </a:cubicBezTo>
                    <a:cubicBezTo>
                      <a:pt x="290" y="2025"/>
                      <a:pt x="290" y="2024"/>
                      <a:pt x="290" y="2022"/>
                    </a:cubicBezTo>
                    <a:cubicBezTo>
                      <a:pt x="290" y="2022"/>
                      <a:pt x="290" y="2022"/>
                      <a:pt x="290" y="2022"/>
                    </a:cubicBezTo>
                    <a:close/>
                    <a:moveTo>
                      <a:pt x="1351" y="0"/>
                    </a:moveTo>
                    <a:cubicBezTo>
                      <a:pt x="1165" y="340"/>
                      <a:pt x="995" y="680"/>
                      <a:pt x="816" y="1020"/>
                    </a:cubicBezTo>
                    <a:cubicBezTo>
                      <a:pt x="723" y="1190"/>
                      <a:pt x="638" y="1360"/>
                      <a:pt x="544" y="1521"/>
                    </a:cubicBezTo>
                    <a:cubicBezTo>
                      <a:pt x="460" y="1666"/>
                      <a:pt x="370" y="1811"/>
                      <a:pt x="272" y="1932"/>
                    </a:cubicBezTo>
                    <a:lnTo>
                      <a:pt x="272" y="1932"/>
                    </a:lnTo>
                    <a:cubicBezTo>
                      <a:pt x="261" y="1866"/>
                      <a:pt x="256" y="1791"/>
                      <a:pt x="256" y="1716"/>
                    </a:cubicBezTo>
                    <a:cubicBezTo>
                      <a:pt x="247" y="1538"/>
                      <a:pt x="264" y="1343"/>
                      <a:pt x="264" y="1156"/>
                    </a:cubicBezTo>
                    <a:cubicBezTo>
                      <a:pt x="281" y="773"/>
                      <a:pt x="307" y="391"/>
                      <a:pt x="315" y="0"/>
                    </a:cubicBezTo>
                    <a:lnTo>
                      <a:pt x="315" y="0"/>
                    </a:lnTo>
                    <a:cubicBezTo>
                      <a:pt x="196" y="374"/>
                      <a:pt x="111" y="748"/>
                      <a:pt x="60" y="1130"/>
                    </a:cubicBezTo>
                    <a:cubicBezTo>
                      <a:pt x="26" y="1326"/>
                      <a:pt x="9" y="1521"/>
                      <a:pt x="1" y="1716"/>
                    </a:cubicBezTo>
                    <a:cubicBezTo>
                      <a:pt x="1" y="1818"/>
                      <a:pt x="1" y="1920"/>
                      <a:pt x="18" y="2031"/>
                    </a:cubicBezTo>
                    <a:cubicBezTo>
                      <a:pt x="26" y="2065"/>
                      <a:pt x="35" y="2090"/>
                      <a:pt x="52" y="2133"/>
                    </a:cubicBezTo>
                    <a:cubicBezTo>
                      <a:pt x="69" y="2167"/>
                      <a:pt x="86" y="2218"/>
                      <a:pt x="171" y="2252"/>
                    </a:cubicBezTo>
                    <a:cubicBezTo>
                      <a:pt x="192" y="2260"/>
                      <a:pt x="215" y="2264"/>
                      <a:pt x="236" y="2264"/>
                    </a:cubicBezTo>
                    <a:cubicBezTo>
                      <a:pt x="258" y="2264"/>
                      <a:pt x="277" y="2260"/>
                      <a:pt x="290" y="2252"/>
                    </a:cubicBezTo>
                    <a:cubicBezTo>
                      <a:pt x="315" y="2243"/>
                      <a:pt x="349" y="2235"/>
                      <a:pt x="358" y="2218"/>
                    </a:cubicBezTo>
                    <a:lnTo>
                      <a:pt x="400" y="2184"/>
                    </a:lnTo>
                    <a:cubicBezTo>
                      <a:pt x="417" y="2175"/>
                      <a:pt x="426" y="2167"/>
                      <a:pt x="434" y="2150"/>
                    </a:cubicBezTo>
                    <a:cubicBezTo>
                      <a:pt x="706" y="1818"/>
                      <a:pt x="850" y="1470"/>
                      <a:pt x="1003" y="1105"/>
                    </a:cubicBezTo>
                    <a:cubicBezTo>
                      <a:pt x="1148" y="748"/>
                      <a:pt x="1266" y="383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9"/>
            <p:cNvSpPr/>
            <p:nvPr/>
          </p:nvSpPr>
          <p:spPr>
            <a:xfrm rot="3331263" flipH="1">
              <a:off x="971770" y="1769167"/>
              <a:ext cx="63390" cy="105869"/>
            </a:xfrm>
            <a:custGeom>
              <a:avLst/>
              <a:gdLst/>
              <a:ahLst/>
              <a:cxnLst/>
              <a:rect l="l" t="t" r="r" b="b"/>
              <a:pathLst>
                <a:path w="1352" h="2258" extrusionOk="0">
                  <a:moveTo>
                    <a:pt x="290" y="2021"/>
                  </a:moveTo>
                  <a:cubicBezTo>
                    <a:pt x="291" y="2023"/>
                    <a:pt x="291" y="2024"/>
                    <a:pt x="290" y="2024"/>
                  </a:cubicBezTo>
                  <a:cubicBezTo>
                    <a:pt x="290" y="2024"/>
                    <a:pt x="290" y="2023"/>
                    <a:pt x="290" y="2022"/>
                  </a:cubicBezTo>
                  <a:cubicBezTo>
                    <a:pt x="290" y="2021"/>
                    <a:pt x="290" y="2021"/>
                    <a:pt x="290" y="2021"/>
                  </a:cubicBezTo>
                  <a:close/>
                  <a:moveTo>
                    <a:pt x="1352" y="0"/>
                  </a:moveTo>
                  <a:lnTo>
                    <a:pt x="1352" y="0"/>
                  </a:lnTo>
                  <a:cubicBezTo>
                    <a:pt x="1165" y="340"/>
                    <a:pt x="995" y="680"/>
                    <a:pt x="816" y="1019"/>
                  </a:cubicBezTo>
                  <a:cubicBezTo>
                    <a:pt x="723" y="1189"/>
                    <a:pt x="638" y="1359"/>
                    <a:pt x="545" y="1521"/>
                  </a:cubicBezTo>
                  <a:cubicBezTo>
                    <a:pt x="460" y="1666"/>
                    <a:pt x="369" y="1812"/>
                    <a:pt x="271" y="1926"/>
                  </a:cubicBezTo>
                  <a:lnTo>
                    <a:pt x="271" y="1926"/>
                  </a:lnTo>
                  <a:cubicBezTo>
                    <a:pt x="261" y="1861"/>
                    <a:pt x="256" y="1789"/>
                    <a:pt x="256" y="1716"/>
                  </a:cubicBezTo>
                  <a:cubicBezTo>
                    <a:pt x="247" y="1529"/>
                    <a:pt x="264" y="1342"/>
                    <a:pt x="264" y="1155"/>
                  </a:cubicBezTo>
                  <a:cubicBezTo>
                    <a:pt x="281" y="773"/>
                    <a:pt x="307" y="391"/>
                    <a:pt x="315" y="0"/>
                  </a:cubicBezTo>
                  <a:lnTo>
                    <a:pt x="315" y="0"/>
                  </a:lnTo>
                  <a:cubicBezTo>
                    <a:pt x="196" y="374"/>
                    <a:pt x="120" y="748"/>
                    <a:pt x="60" y="1130"/>
                  </a:cubicBezTo>
                  <a:cubicBezTo>
                    <a:pt x="26" y="1325"/>
                    <a:pt x="9" y="1521"/>
                    <a:pt x="1" y="1716"/>
                  </a:cubicBezTo>
                  <a:cubicBezTo>
                    <a:pt x="1" y="1818"/>
                    <a:pt x="1" y="1920"/>
                    <a:pt x="18" y="2030"/>
                  </a:cubicBezTo>
                  <a:cubicBezTo>
                    <a:pt x="26" y="2064"/>
                    <a:pt x="35" y="2090"/>
                    <a:pt x="52" y="2132"/>
                  </a:cubicBezTo>
                  <a:cubicBezTo>
                    <a:pt x="69" y="2158"/>
                    <a:pt x="94" y="2217"/>
                    <a:pt x="171" y="2251"/>
                  </a:cubicBezTo>
                  <a:cubicBezTo>
                    <a:pt x="192" y="2255"/>
                    <a:pt x="218" y="2258"/>
                    <a:pt x="240" y="2258"/>
                  </a:cubicBezTo>
                  <a:cubicBezTo>
                    <a:pt x="262" y="2258"/>
                    <a:pt x="281" y="2255"/>
                    <a:pt x="290" y="2251"/>
                  </a:cubicBezTo>
                  <a:cubicBezTo>
                    <a:pt x="315" y="2243"/>
                    <a:pt x="349" y="2226"/>
                    <a:pt x="358" y="2217"/>
                  </a:cubicBezTo>
                  <a:lnTo>
                    <a:pt x="409" y="2183"/>
                  </a:lnTo>
                  <a:cubicBezTo>
                    <a:pt x="417" y="2166"/>
                    <a:pt x="426" y="2158"/>
                    <a:pt x="434" y="2149"/>
                  </a:cubicBezTo>
                  <a:cubicBezTo>
                    <a:pt x="706" y="1818"/>
                    <a:pt x="850" y="1470"/>
                    <a:pt x="1003" y="1104"/>
                  </a:cubicBezTo>
                  <a:cubicBezTo>
                    <a:pt x="1148" y="748"/>
                    <a:pt x="1275" y="382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" name="Google Shape;667;p9"/>
          <p:cNvSpPr/>
          <p:nvPr/>
        </p:nvSpPr>
        <p:spPr>
          <a:xfrm rot="581663">
            <a:off x="484370" y="2976651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9"/>
          <p:cNvSpPr/>
          <p:nvPr/>
        </p:nvSpPr>
        <p:spPr>
          <a:xfrm>
            <a:off x="1387762" y="2487540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9"/>
          <p:cNvGrpSpPr/>
          <p:nvPr/>
        </p:nvGrpSpPr>
        <p:grpSpPr>
          <a:xfrm rot="-817715" flipH="1">
            <a:off x="6942997" y="3339841"/>
            <a:ext cx="1433709" cy="1602778"/>
            <a:chOff x="7684270" y="1494058"/>
            <a:chExt cx="1041050" cy="1163712"/>
          </a:xfrm>
        </p:grpSpPr>
        <p:sp>
          <p:nvSpPr>
            <p:cNvPr id="670" name="Google Shape;670;p9"/>
            <p:cNvSpPr/>
            <p:nvPr/>
          </p:nvSpPr>
          <p:spPr>
            <a:xfrm rot="-2927497">
              <a:off x="7836207" y="1529022"/>
              <a:ext cx="337687" cy="539661"/>
            </a:xfrm>
            <a:custGeom>
              <a:avLst/>
              <a:gdLst/>
              <a:ahLst/>
              <a:cxnLst/>
              <a:rect l="l" t="t" r="r" b="b"/>
              <a:pathLst>
                <a:path w="5685" h="9085" extrusionOk="0">
                  <a:moveTo>
                    <a:pt x="2738" y="0"/>
                  </a:moveTo>
                  <a:cubicBezTo>
                    <a:pt x="1" y="0"/>
                    <a:pt x="1139" y="9085"/>
                    <a:pt x="1139" y="9085"/>
                  </a:cubicBezTo>
                  <a:cubicBezTo>
                    <a:pt x="1139" y="9085"/>
                    <a:pt x="5684" y="199"/>
                    <a:pt x="2830" y="4"/>
                  </a:cubicBezTo>
                  <a:cubicBezTo>
                    <a:pt x="2799" y="1"/>
                    <a:pt x="2768" y="0"/>
                    <a:pt x="2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 rot="-2927497">
              <a:off x="8142307" y="1844241"/>
              <a:ext cx="370238" cy="403870"/>
            </a:xfrm>
            <a:custGeom>
              <a:avLst/>
              <a:gdLst/>
              <a:ahLst/>
              <a:cxnLst/>
              <a:rect l="l" t="t" r="r" b="b"/>
              <a:pathLst>
                <a:path w="6233" h="6799" extrusionOk="0">
                  <a:moveTo>
                    <a:pt x="4571" y="1"/>
                  </a:moveTo>
                  <a:cubicBezTo>
                    <a:pt x="4528" y="1"/>
                    <a:pt x="4483" y="4"/>
                    <a:pt x="4436" y="11"/>
                  </a:cubicBezTo>
                  <a:cubicBezTo>
                    <a:pt x="2630" y="286"/>
                    <a:pt x="1" y="6799"/>
                    <a:pt x="638" y="6799"/>
                  </a:cubicBezTo>
                  <a:cubicBezTo>
                    <a:pt x="651" y="6799"/>
                    <a:pt x="665" y="6796"/>
                    <a:pt x="681" y="6790"/>
                  </a:cubicBezTo>
                  <a:cubicBezTo>
                    <a:pt x="5442" y="5126"/>
                    <a:pt x="6233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 rot="-2927497">
              <a:off x="7813297" y="1862171"/>
              <a:ext cx="286485" cy="472954"/>
            </a:xfrm>
            <a:custGeom>
              <a:avLst/>
              <a:gdLst/>
              <a:ahLst/>
              <a:cxnLst/>
              <a:rect l="l" t="t" r="r" b="b"/>
              <a:pathLst>
                <a:path w="4823" h="7962" extrusionOk="0">
                  <a:moveTo>
                    <a:pt x="1613" y="0"/>
                  </a:moveTo>
                  <a:cubicBezTo>
                    <a:pt x="331" y="0"/>
                    <a:pt x="1" y="1668"/>
                    <a:pt x="1144" y="3154"/>
                  </a:cubicBezTo>
                  <a:cubicBezTo>
                    <a:pt x="2563" y="4989"/>
                    <a:pt x="2988" y="7962"/>
                    <a:pt x="2988" y="7962"/>
                  </a:cubicBezTo>
                  <a:cubicBezTo>
                    <a:pt x="2988" y="7962"/>
                    <a:pt x="4822" y="1455"/>
                    <a:pt x="2699" y="316"/>
                  </a:cubicBezTo>
                  <a:cubicBezTo>
                    <a:pt x="2287" y="97"/>
                    <a:pt x="1922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 rot="-2927497">
              <a:off x="8059313" y="1618850"/>
              <a:ext cx="295751" cy="1118468"/>
            </a:xfrm>
            <a:custGeom>
              <a:avLst/>
              <a:gdLst/>
              <a:ahLst/>
              <a:cxnLst/>
              <a:rect l="l" t="t" r="r" b="b"/>
              <a:pathLst>
                <a:path w="4979" h="18829" extrusionOk="0">
                  <a:moveTo>
                    <a:pt x="4822" y="1"/>
                  </a:moveTo>
                  <a:cubicBezTo>
                    <a:pt x="4758" y="1"/>
                    <a:pt x="4704" y="48"/>
                    <a:pt x="4690" y="114"/>
                  </a:cubicBezTo>
                  <a:cubicBezTo>
                    <a:pt x="4673" y="182"/>
                    <a:pt x="3398" y="7241"/>
                    <a:pt x="1725" y="12126"/>
                  </a:cubicBezTo>
                  <a:cubicBezTo>
                    <a:pt x="0" y="17138"/>
                    <a:pt x="2659" y="18743"/>
                    <a:pt x="2778" y="18811"/>
                  </a:cubicBezTo>
                  <a:cubicBezTo>
                    <a:pt x="2795" y="18820"/>
                    <a:pt x="2821" y="18828"/>
                    <a:pt x="2846" y="18828"/>
                  </a:cubicBezTo>
                  <a:cubicBezTo>
                    <a:pt x="2897" y="18828"/>
                    <a:pt x="2940" y="18803"/>
                    <a:pt x="2965" y="18760"/>
                  </a:cubicBezTo>
                  <a:cubicBezTo>
                    <a:pt x="3008" y="18693"/>
                    <a:pt x="2982" y="18608"/>
                    <a:pt x="2914" y="18565"/>
                  </a:cubicBezTo>
                  <a:cubicBezTo>
                    <a:pt x="2812" y="18506"/>
                    <a:pt x="349" y="16994"/>
                    <a:pt x="1988" y="12219"/>
                  </a:cubicBezTo>
                  <a:cubicBezTo>
                    <a:pt x="3670" y="7309"/>
                    <a:pt x="4953" y="233"/>
                    <a:pt x="4970" y="165"/>
                  </a:cubicBezTo>
                  <a:cubicBezTo>
                    <a:pt x="4978" y="89"/>
                    <a:pt x="4927" y="12"/>
                    <a:pt x="4851" y="4"/>
                  </a:cubicBezTo>
                  <a:cubicBezTo>
                    <a:pt x="4841" y="2"/>
                    <a:pt x="4831" y="1"/>
                    <a:pt x="4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 rot="-2927497">
              <a:off x="8062685" y="1877890"/>
              <a:ext cx="84823" cy="634822"/>
            </a:xfrm>
            <a:custGeom>
              <a:avLst/>
              <a:gdLst/>
              <a:ahLst/>
              <a:cxnLst/>
              <a:rect l="l" t="t" r="r" b="b"/>
              <a:pathLst>
                <a:path w="1428" h="10687" extrusionOk="0">
                  <a:moveTo>
                    <a:pt x="155" y="1"/>
                  </a:moveTo>
                  <a:cubicBezTo>
                    <a:pt x="141" y="1"/>
                    <a:pt x="126" y="3"/>
                    <a:pt x="111" y="8"/>
                  </a:cubicBezTo>
                  <a:cubicBezTo>
                    <a:pt x="34" y="34"/>
                    <a:pt x="0" y="110"/>
                    <a:pt x="17" y="186"/>
                  </a:cubicBezTo>
                  <a:cubicBezTo>
                    <a:pt x="34" y="220"/>
                    <a:pt x="1138" y="3720"/>
                    <a:pt x="722" y="6065"/>
                  </a:cubicBezTo>
                  <a:cubicBezTo>
                    <a:pt x="297" y="8477"/>
                    <a:pt x="892" y="10499"/>
                    <a:pt x="918" y="10584"/>
                  </a:cubicBezTo>
                  <a:cubicBezTo>
                    <a:pt x="935" y="10644"/>
                    <a:pt x="994" y="10686"/>
                    <a:pt x="1053" y="10686"/>
                  </a:cubicBezTo>
                  <a:cubicBezTo>
                    <a:pt x="1070" y="10686"/>
                    <a:pt x="1079" y="10686"/>
                    <a:pt x="1096" y="10678"/>
                  </a:cubicBezTo>
                  <a:cubicBezTo>
                    <a:pt x="1172" y="10661"/>
                    <a:pt x="1215" y="10576"/>
                    <a:pt x="1189" y="10499"/>
                  </a:cubicBezTo>
                  <a:cubicBezTo>
                    <a:pt x="1181" y="10482"/>
                    <a:pt x="586" y="8460"/>
                    <a:pt x="1002" y="6116"/>
                  </a:cubicBezTo>
                  <a:cubicBezTo>
                    <a:pt x="1427" y="3703"/>
                    <a:pt x="340" y="246"/>
                    <a:pt x="289" y="102"/>
                  </a:cubicBezTo>
                  <a:cubicBezTo>
                    <a:pt x="268" y="40"/>
                    <a:pt x="215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 rot="-2927497">
              <a:off x="8162782" y="1959331"/>
              <a:ext cx="338638" cy="420799"/>
            </a:xfrm>
            <a:custGeom>
              <a:avLst/>
              <a:gdLst/>
              <a:ahLst/>
              <a:cxnLst/>
              <a:rect l="l" t="t" r="r" b="b"/>
              <a:pathLst>
                <a:path w="5701" h="7084" extrusionOk="0">
                  <a:moveTo>
                    <a:pt x="5536" y="1"/>
                  </a:moveTo>
                  <a:cubicBezTo>
                    <a:pt x="5485" y="1"/>
                    <a:pt x="5435" y="29"/>
                    <a:pt x="5411" y="83"/>
                  </a:cubicBezTo>
                  <a:cubicBezTo>
                    <a:pt x="5394" y="117"/>
                    <a:pt x="3712" y="3745"/>
                    <a:pt x="2472" y="4849"/>
                  </a:cubicBezTo>
                  <a:cubicBezTo>
                    <a:pt x="1215" y="5962"/>
                    <a:pt x="85" y="6820"/>
                    <a:pt x="77" y="6828"/>
                  </a:cubicBezTo>
                  <a:cubicBezTo>
                    <a:pt x="17" y="6871"/>
                    <a:pt x="0" y="6964"/>
                    <a:pt x="51" y="7024"/>
                  </a:cubicBezTo>
                  <a:cubicBezTo>
                    <a:pt x="77" y="7058"/>
                    <a:pt x="119" y="7083"/>
                    <a:pt x="162" y="7083"/>
                  </a:cubicBezTo>
                  <a:cubicBezTo>
                    <a:pt x="196" y="7083"/>
                    <a:pt x="221" y="7075"/>
                    <a:pt x="247" y="7049"/>
                  </a:cubicBezTo>
                  <a:cubicBezTo>
                    <a:pt x="255" y="7041"/>
                    <a:pt x="1393" y="6183"/>
                    <a:pt x="2659" y="5061"/>
                  </a:cubicBezTo>
                  <a:cubicBezTo>
                    <a:pt x="3942" y="3923"/>
                    <a:pt x="5598" y="347"/>
                    <a:pt x="5666" y="202"/>
                  </a:cubicBezTo>
                  <a:cubicBezTo>
                    <a:pt x="5700" y="126"/>
                    <a:pt x="5666" y="41"/>
                    <a:pt x="5598" y="15"/>
                  </a:cubicBezTo>
                  <a:cubicBezTo>
                    <a:pt x="5578" y="5"/>
                    <a:pt x="5557" y="1"/>
                    <a:pt x="5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9"/>
          <p:cNvSpPr/>
          <p:nvPr/>
        </p:nvSpPr>
        <p:spPr>
          <a:xfrm rot="2197330">
            <a:off x="1322708" y="3033552"/>
            <a:ext cx="750031" cy="675234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" name="Google Shape;677;p9"/>
          <p:cNvGrpSpPr/>
          <p:nvPr/>
        </p:nvGrpSpPr>
        <p:grpSpPr>
          <a:xfrm rot="2921568" flipH="1">
            <a:off x="2019765" y="-48434"/>
            <a:ext cx="755810" cy="1205572"/>
            <a:chOff x="127263" y="3848459"/>
            <a:chExt cx="588403" cy="938491"/>
          </a:xfrm>
        </p:grpSpPr>
        <p:sp>
          <p:nvSpPr>
            <p:cNvPr id="678" name="Google Shape;678;p9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9"/>
          <p:cNvSpPr/>
          <p:nvPr/>
        </p:nvSpPr>
        <p:spPr>
          <a:xfrm>
            <a:off x="5774737" y="3972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9"/>
          <p:cNvGrpSpPr/>
          <p:nvPr/>
        </p:nvGrpSpPr>
        <p:grpSpPr>
          <a:xfrm rot="1523257">
            <a:off x="844595" y="3637443"/>
            <a:ext cx="1167697" cy="1139253"/>
            <a:chOff x="6680024" y="873507"/>
            <a:chExt cx="775342" cy="756455"/>
          </a:xfrm>
        </p:grpSpPr>
        <p:sp>
          <p:nvSpPr>
            <p:cNvPr id="684" name="Google Shape;684;p9"/>
            <p:cNvSpPr/>
            <p:nvPr/>
          </p:nvSpPr>
          <p:spPr>
            <a:xfrm rot="1668694">
              <a:off x="6755601" y="1134600"/>
              <a:ext cx="652493" cy="364181"/>
            </a:xfrm>
            <a:custGeom>
              <a:avLst/>
              <a:gdLst/>
              <a:ahLst/>
              <a:cxnLst/>
              <a:rect l="l" t="t" r="r" b="b"/>
              <a:pathLst>
                <a:path w="10415" h="5813" extrusionOk="0">
                  <a:moveTo>
                    <a:pt x="1964" y="0"/>
                  </a:moveTo>
                  <a:cubicBezTo>
                    <a:pt x="1292" y="0"/>
                    <a:pt x="622" y="117"/>
                    <a:pt x="0" y="342"/>
                  </a:cubicBezTo>
                  <a:cubicBezTo>
                    <a:pt x="501" y="207"/>
                    <a:pt x="1028" y="139"/>
                    <a:pt x="1555" y="139"/>
                  </a:cubicBezTo>
                  <a:cubicBezTo>
                    <a:pt x="1619" y="136"/>
                    <a:pt x="1683" y="135"/>
                    <a:pt x="1747" y="135"/>
                  </a:cubicBezTo>
                  <a:cubicBezTo>
                    <a:pt x="2201" y="135"/>
                    <a:pt x="2653" y="188"/>
                    <a:pt x="3092" y="300"/>
                  </a:cubicBezTo>
                  <a:cubicBezTo>
                    <a:pt x="4112" y="529"/>
                    <a:pt x="5029" y="1065"/>
                    <a:pt x="5768" y="1787"/>
                  </a:cubicBezTo>
                  <a:cubicBezTo>
                    <a:pt x="6507" y="2500"/>
                    <a:pt x="7059" y="3426"/>
                    <a:pt x="7790" y="4199"/>
                  </a:cubicBezTo>
                  <a:cubicBezTo>
                    <a:pt x="8147" y="4590"/>
                    <a:pt x="8529" y="4964"/>
                    <a:pt x="8954" y="5278"/>
                  </a:cubicBezTo>
                  <a:cubicBezTo>
                    <a:pt x="9056" y="5363"/>
                    <a:pt x="9174" y="5422"/>
                    <a:pt x="9285" y="5499"/>
                  </a:cubicBezTo>
                  <a:cubicBezTo>
                    <a:pt x="9404" y="5558"/>
                    <a:pt x="9514" y="5635"/>
                    <a:pt x="9642" y="5686"/>
                  </a:cubicBezTo>
                  <a:cubicBezTo>
                    <a:pt x="9761" y="5737"/>
                    <a:pt x="9888" y="5779"/>
                    <a:pt x="10024" y="5796"/>
                  </a:cubicBezTo>
                  <a:cubicBezTo>
                    <a:pt x="10074" y="5806"/>
                    <a:pt x="10127" y="5812"/>
                    <a:pt x="10181" y="5812"/>
                  </a:cubicBezTo>
                  <a:cubicBezTo>
                    <a:pt x="10262" y="5812"/>
                    <a:pt x="10343" y="5798"/>
                    <a:pt x="10415" y="5762"/>
                  </a:cubicBezTo>
                  <a:lnTo>
                    <a:pt x="10415" y="5762"/>
                  </a:lnTo>
                  <a:cubicBezTo>
                    <a:pt x="10357" y="5785"/>
                    <a:pt x="10298" y="5794"/>
                    <a:pt x="10239" y="5794"/>
                  </a:cubicBezTo>
                  <a:cubicBezTo>
                    <a:pt x="10168" y="5794"/>
                    <a:pt x="10098" y="5781"/>
                    <a:pt x="10032" y="5762"/>
                  </a:cubicBezTo>
                  <a:cubicBezTo>
                    <a:pt x="9905" y="5737"/>
                    <a:pt x="9786" y="5686"/>
                    <a:pt x="9667" y="5626"/>
                  </a:cubicBezTo>
                  <a:cubicBezTo>
                    <a:pt x="9548" y="5575"/>
                    <a:pt x="9446" y="5490"/>
                    <a:pt x="9336" y="5422"/>
                  </a:cubicBezTo>
                  <a:cubicBezTo>
                    <a:pt x="9234" y="5346"/>
                    <a:pt x="9124" y="5269"/>
                    <a:pt x="9022" y="5185"/>
                  </a:cubicBezTo>
                  <a:cubicBezTo>
                    <a:pt x="8622" y="4862"/>
                    <a:pt x="8266" y="4471"/>
                    <a:pt x="7926" y="4072"/>
                  </a:cubicBezTo>
                  <a:cubicBezTo>
                    <a:pt x="7756" y="3876"/>
                    <a:pt x="7586" y="3672"/>
                    <a:pt x="7425" y="3469"/>
                  </a:cubicBezTo>
                  <a:cubicBezTo>
                    <a:pt x="7263" y="3265"/>
                    <a:pt x="7110" y="3052"/>
                    <a:pt x="6957" y="2840"/>
                  </a:cubicBezTo>
                  <a:cubicBezTo>
                    <a:pt x="6804" y="2628"/>
                    <a:pt x="6635" y="2424"/>
                    <a:pt x="6465" y="2211"/>
                  </a:cubicBezTo>
                  <a:cubicBezTo>
                    <a:pt x="6380" y="2109"/>
                    <a:pt x="6303" y="2007"/>
                    <a:pt x="6218" y="1906"/>
                  </a:cubicBezTo>
                  <a:lnTo>
                    <a:pt x="5929" y="1617"/>
                  </a:lnTo>
                  <a:cubicBezTo>
                    <a:pt x="5156" y="878"/>
                    <a:pt x="4188" y="317"/>
                    <a:pt x="3135" y="122"/>
                  </a:cubicBezTo>
                  <a:cubicBezTo>
                    <a:pt x="2749" y="40"/>
                    <a:pt x="2356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 rot="1668694">
              <a:off x="6685705" y="975570"/>
              <a:ext cx="472501" cy="141337"/>
            </a:xfrm>
            <a:custGeom>
              <a:avLst/>
              <a:gdLst/>
              <a:ahLst/>
              <a:cxnLst/>
              <a:rect l="l" t="t" r="r" b="b"/>
              <a:pathLst>
                <a:path w="7542" h="2256" extrusionOk="0">
                  <a:moveTo>
                    <a:pt x="3021" y="0"/>
                  </a:moveTo>
                  <a:cubicBezTo>
                    <a:pt x="2591" y="0"/>
                    <a:pt x="2169" y="66"/>
                    <a:pt x="1773" y="223"/>
                  </a:cubicBezTo>
                  <a:cubicBezTo>
                    <a:pt x="1" y="921"/>
                    <a:pt x="1782" y="2256"/>
                    <a:pt x="4476" y="2256"/>
                  </a:cubicBezTo>
                  <a:cubicBezTo>
                    <a:pt x="5423" y="2256"/>
                    <a:pt x="6483" y="2091"/>
                    <a:pt x="7541" y="1676"/>
                  </a:cubicBezTo>
                  <a:cubicBezTo>
                    <a:pt x="7541" y="1676"/>
                    <a:pt x="5191" y="0"/>
                    <a:pt x="3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 rot="1668694">
              <a:off x="7040957" y="1061644"/>
              <a:ext cx="210815" cy="258491"/>
            </a:xfrm>
            <a:custGeom>
              <a:avLst/>
              <a:gdLst/>
              <a:ahLst/>
              <a:cxnLst/>
              <a:rect l="l" t="t" r="r" b="b"/>
              <a:pathLst>
                <a:path w="3365" h="4126" extrusionOk="0">
                  <a:moveTo>
                    <a:pt x="1625" y="0"/>
                  </a:moveTo>
                  <a:cubicBezTo>
                    <a:pt x="1556" y="0"/>
                    <a:pt x="1485" y="13"/>
                    <a:pt x="1411" y="40"/>
                  </a:cubicBezTo>
                  <a:cubicBezTo>
                    <a:pt x="1" y="558"/>
                    <a:pt x="3365" y="4126"/>
                    <a:pt x="3365" y="4126"/>
                  </a:cubicBezTo>
                  <a:cubicBezTo>
                    <a:pt x="3365" y="4126"/>
                    <a:pt x="2869" y="0"/>
                    <a:pt x="1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 rot="1668694">
              <a:off x="7176044" y="1240832"/>
              <a:ext cx="114962" cy="295016"/>
            </a:xfrm>
            <a:custGeom>
              <a:avLst/>
              <a:gdLst/>
              <a:ahLst/>
              <a:cxnLst/>
              <a:rect l="l" t="t" r="r" b="b"/>
              <a:pathLst>
                <a:path w="1835" h="4709" extrusionOk="0">
                  <a:moveTo>
                    <a:pt x="1041" y="1"/>
                  </a:moveTo>
                  <a:cubicBezTo>
                    <a:pt x="1002" y="1"/>
                    <a:pt x="961" y="12"/>
                    <a:pt x="918" y="36"/>
                  </a:cubicBezTo>
                  <a:cubicBezTo>
                    <a:pt x="1" y="554"/>
                    <a:pt x="1819" y="4708"/>
                    <a:pt x="1819" y="4708"/>
                  </a:cubicBezTo>
                  <a:cubicBezTo>
                    <a:pt x="1819" y="4708"/>
                    <a:pt x="1834" y="1"/>
                    <a:pt x="1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9"/>
          <p:cNvGrpSpPr/>
          <p:nvPr/>
        </p:nvGrpSpPr>
        <p:grpSpPr>
          <a:xfrm rot="-3417703">
            <a:off x="6851206" y="2342800"/>
            <a:ext cx="1418820" cy="1189954"/>
            <a:chOff x="203383" y="173398"/>
            <a:chExt cx="1774173" cy="1487987"/>
          </a:xfrm>
        </p:grpSpPr>
        <p:sp>
          <p:nvSpPr>
            <p:cNvPr id="689" name="Google Shape;689;p9"/>
            <p:cNvSpPr/>
            <p:nvPr/>
          </p:nvSpPr>
          <p:spPr>
            <a:xfrm rot="3043303" flipH="1">
              <a:off x="1268939" y="177402"/>
              <a:ext cx="439076" cy="904558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 rot="3043303" flipH="1">
              <a:off x="830269" y="308443"/>
              <a:ext cx="392428" cy="836080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 rot="3043303" flipH="1">
              <a:off x="449216" y="480092"/>
              <a:ext cx="340136" cy="603515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 rot="3043303" flipH="1">
              <a:off x="720457" y="956544"/>
              <a:ext cx="791453" cy="488048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 rot="3043303" flipH="1">
              <a:off x="454054" y="1152055"/>
              <a:ext cx="593301" cy="255210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 rot="3043303" flipH="1">
              <a:off x="819670" y="20028"/>
              <a:ext cx="377264" cy="1771171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9"/>
          <p:cNvGrpSpPr/>
          <p:nvPr/>
        </p:nvGrpSpPr>
        <p:grpSpPr>
          <a:xfrm rot="2078222" flipH="1">
            <a:off x="6028493" y="119273"/>
            <a:ext cx="729424" cy="834390"/>
            <a:chOff x="3978199" y="4273370"/>
            <a:chExt cx="593794" cy="679197"/>
          </a:xfrm>
        </p:grpSpPr>
        <p:sp>
          <p:nvSpPr>
            <p:cNvPr id="696" name="Google Shape;696;p9"/>
            <p:cNvSpPr/>
            <p:nvPr/>
          </p:nvSpPr>
          <p:spPr>
            <a:xfrm rot="-1473376">
              <a:off x="4320536" y="4442522"/>
              <a:ext cx="57423" cy="518896"/>
            </a:xfrm>
            <a:custGeom>
              <a:avLst/>
              <a:gdLst/>
              <a:ahLst/>
              <a:cxnLst/>
              <a:rect l="l" t="t" r="r" b="b"/>
              <a:pathLst>
                <a:path w="919" h="8304" extrusionOk="0">
                  <a:moveTo>
                    <a:pt x="157" y="0"/>
                  </a:moveTo>
                  <a:cubicBezTo>
                    <a:pt x="148" y="0"/>
                    <a:pt x="138" y="2"/>
                    <a:pt x="128" y="4"/>
                  </a:cubicBezTo>
                  <a:cubicBezTo>
                    <a:pt x="52" y="12"/>
                    <a:pt x="1" y="89"/>
                    <a:pt x="9" y="165"/>
                  </a:cubicBezTo>
                  <a:cubicBezTo>
                    <a:pt x="366" y="2459"/>
                    <a:pt x="630" y="8108"/>
                    <a:pt x="638" y="8167"/>
                  </a:cubicBezTo>
                  <a:cubicBezTo>
                    <a:pt x="638" y="8244"/>
                    <a:pt x="706" y="8303"/>
                    <a:pt x="774" y="8303"/>
                  </a:cubicBezTo>
                  <a:lnTo>
                    <a:pt x="782" y="8303"/>
                  </a:lnTo>
                  <a:cubicBezTo>
                    <a:pt x="859" y="8303"/>
                    <a:pt x="918" y="8235"/>
                    <a:pt x="918" y="8159"/>
                  </a:cubicBezTo>
                  <a:cubicBezTo>
                    <a:pt x="918" y="8099"/>
                    <a:pt x="647" y="2425"/>
                    <a:pt x="290" y="123"/>
                  </a:cubicBezTo>
                  <a:cubicBezTo>
                    <a:pt x="275" y="49"/>
                    <a:pt x="222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 rot="-1473376">
              <a:off x="4045763" y="4310766"/>
              <a:ext cx="263182" cy="382486"/>
            </a:xfrm>
            <a:custGeom>
              <a:avLst/>
              <a:gdLst/>
              <a:ahLst/>
              <a:cxnLst/>
              <a:rect l="l" t="t" r="r" b="b"/>
              <a:pathLst>
                <a:path w="4212" h="6121" extrusionOk="0">
                  <a:moveTo>
                    <a:pt x="1736" y="0"/>
                  </a:moveTo>
                  <a:cubicBezTo>
                    <a:pt x="0" y="0"/>
                    <a:pt x="3379" y="6121"/>
                    <a:pt x="3379" y="6121"/>
                  </a:cubicBezTo>
                  <a:cubicBezTo>
                    <a:pt x="3379" y="6121"/>
                    <a:pt x="4211" y="557"/>
                    <a:pt x="1969" y="30"/>
                  </a:cubicBezTo>
                  <a:cubicBezTo>
                    <a:pt x="1883" y="10"/>
                    <a:pt x="1805" y="0"/>
                    <a:pt x="1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 rot="-1473376">
              <a:off x="4343840" y="4509125"/>
              <a:ext cx="181578" cy="263697"/>
            </a:xfrm>
            <a:custGeom>
              <a:avLst/>
              <a:gdLst/>
              <a:ahLst/>
              <a:cxnLst/>
              <a:rect l="l" t="t" r="r" b="b"/>
              <a:pathLst>
                <a:path w="2906" h="4220" extrusionOk="0">
                  <a:moveTo>
                    <a:pt x="1627" y="0"/>
                  </a:moveTo>
                  <a:cubicBezTo>
                    <a:pt x="694" y="0"/>
                    <a:pt x="0" y="4220"/>
                    <a:pt x="0" y="4220"/>
                  </a:cubicBezTo>
                  <a:cubicBezTo>
                    <a:pt x="0" y="4220"/>
                    <a:pt x="2905" y="856"/>
                    <a:pt x="1852" y="83"/>
                  </a:cubicBezTo>
                  <a:cubicBezTo>
                    <a:pt x="1776" y="26"/>
                    <a:pt x="1701" y="0"/>
                    <a:pt x="1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 rot="-1473376">
              <a:off x="4067856" y="4686698"/>
              <a:ext cx="321355" cy="208521"/>
            </a:xfrm>
            <a:custGeom>
              <a:avLst/>
              <a:gdLst/>
              <a:ahLst/>
              <a:cxnLst/>
              <a:rect l="l" t="t" r="r" b="b"/>
              <a:pathLst>
                <a:path w="5143" h="3337" extrusionOk="0">
                  <a:moveTo>
                    <a:pt x="2318" y="0"/>
                  </a:moveTo>
                  <a:cubicBezTo>
                    <a:pt x="2302" y="0"/>
                    <a:pt x="2286" y="1"/>
                    <a:pt x="2270" y="1"/>
                  </a:cubicBezTo>
                  <a:cubicBezTo>
                    <a:pt x="0" y="42"/>
                    <a:pt x="4794" y="2839"/>
                    <a:pt x="5124" y="3278"/>
                  </a:cubicBezTo>
                  <a:lnTo>
                    <a:pt x="5124" y="3278"/>
                  </a:lnTo>
                  <a:cubicBezTo>
                    <a:pt x="5011" y="2834"/>
                    <a:pt x="4346" y="0"/>
                    <a:pt x="2318" y="0"/>
                  </a:cubicBezTo>
                  <a:close/>
                  <a:moveTo>
                    <a:pt x="5124" y="3278"/>
                  </a:moveTo>
                  <a:cubicBezTo>
                    <a:pt x="5134" y="3316"/>
                    <a:pt x="5139" y="3337"/>
                    <a:pt x="5141" y="3337"/>
                  </a:cubicBezTo>
                  <a:cubicBezTo>
                    <a:pt x="5143" y="3337"/>
                    <a:pt x="5143" y="3329"/>
                    <a:pt x="5142" y="3314"/>
                  </a:cubicBezTo>
                  <a:cubicBezTo>
                    <a:pt x="5141" y="3305"/>
                    <a:pt x="5135" y="3293"/>
                    <a:pt x="5124" y="3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1">
    <p:bg>
      <p:bgPr>
        <a:solidFill>
          <a:srgbClr val="FFFFFF"/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16"/>
          <p:cNvSpPr txBox="1">
            <a:spLocks noGrp="1"/>
          </p:cNvSpPr>
          <p:nvPr>
            <p:ph type="title"/>
          </p:nvPr>
        </p:nvSpPr>
        <p:spPr>
          <a:xfrm>
            <a:off x="4612525" y="1641000"/>
            <a:ext cx="3796500" cy="2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0" name="Google Shape;1070;p16"/>
          <p:cNvSpPr txBox="1">
            <a:spLocks noGrp="1"/>
          </p:cNvSpPr>
          <p:nvPr>
            <p:ph type="subTitle" idx="1"/>
          </p:nvPr>
        </p:nvSpPr>
        <p:spPr>
          <a:xfrm flipH="1">
            <a:off x="4971125" y="3915125"/>
            <a:ext cx="3306600" cy="5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1071" name="Google Shape;1071;p16"/>
          <p:cNvSpPr txBox="1">
            <a:spLocks noGrp="1"/>
          </p:cNvSpPr>
          <p:nvPr>
            <p:ph type="title" idx="2" hasCustomPrompt="1"/>
          </p:nvPr>
        </p:nvSpPr>
        <p:spPr>
          <a:xfrm>
            <a:off x="5608325" y="585624"/>
            <a:ext cx="2032200" cy="146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06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 panose="020B0603050000020004"/>
              <a:buNone/>
              <a:defRPr sz="4800">
                <a:solidFill>
                  <a:schemeClr val="dk1"/>
                </a:solidFill>
                <a:latin typeface="Fira Sans Extra Condensed Medium" panose="020B0603050000020004"/>
                <a:ea typeface="Fira Sans Extra Condensed Medium" panose="020B0603050000020004"/>
                <a:cs typeface="Fira Sans Extra Condensed Medium" panose="020B0603050000020004"/>
                <a:sym typeface="Fira Sans Extra Condensed Medium" panose="020B0603050000020004"/>
              </a:defRPr>
            </a:lvl9pPr>
          </a:lstStyle>
          <a:p>
            <a:r>
              <a:t>xx%</a:t>
            </a:r>
          </a:p>
        </p:txBody>
      </p:sp>
      <p:sp>
        <p:nvSpPr>
          <p:cNvPr id="1072" name="Google Shape;1072;p16"/>
          <p:cNvSpPr/>
          <p:nvPr/>
        </p:nvSpPr>
        <p:spPr>
          <a:xfrm rot="-928316">
            <a:off x="2627708" y="4598700"/>
            <a:ext cx="154809" cy="209858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3" name="Google Shape;1073;p16"/>
          <p:cNvGrpSpPr/>
          <p:nvPr/>
        </p:nvGrpSpPr>
        <p:grpSpPr>
          <a:xfrm rot="-941849" flipH="1">
            <a:off x="116461" y="305732"/>
            <a:ext cx="2423547" cy="1405430"/>
            <a:chOff x="6356842" y="281432"/>
            <a:chExt cx="2120667" cy="1229788"/>
          </a:xfrm>
        </p:grpSpPr>
        <p:sp>
          <p:nvSpPr>
            <p:cNvPr id="1074" name="Google Shape;1074;p16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16"/>
          <p:cNvGrpSpPr/>
          <p:nvPr/>
        </p:nvGrpSpPr>
        <p:grpSpPr>
          <a:xfrm>
            <a:off x="480787" y="2597394"/>
            <a:ext cx="232321" cy="248402"/>
            <a:chOff x="10672793" y="1863579"/>
            <a:chExt cx="81129" cy="86745"/>
          </a:xfrm>
        </p:grpSpPr>
        <p:sp>
          <p:nvSpPr>
            <p:cNvPr id="1081" name="Google Shape;1081;p16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16"/>
          <p:cNvSpPr/>
          <p:nvPr/>
        </p:nvSpPr>
        <p:spPr>
          <a:xfrm rot="-581663" flipH="1">
            <a:off x="8442196" y="3629763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6"/>
          <p:cNvSpPr/>
          <p:nvPr/>
        </p:nvSpPr>
        <p:spPr>
          <a:xfrm>
            <a:off x="556241" y="46558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6"/>
          <p:cNvSpPr/>
          <p:nvPr/>
        </p:nvSpPr>
        <p:spPr>
          <a:xfrm>
            <a:off x="4288429" y="415905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7" name="Google Shape;1087;p16"/>
          <p:cNvGrpSpPr/>
          <p:nvPr/>
        </p:nvGrpSpPr>
        <p:grpSpPr>
          <a:xfrm>
            <a:off x="1447688" y="674177"/>
            <a:ext cx="1404586" cy="1338630"/>
            <a:chOff x="-413457" y="3945558"/>
            <a:chExt cx="1126553" cy="1073653"/>
          </a:xfrm>
        </p:grpSpPr>
        <p:sp>
          <p:nvSpPr>
            <p:cNvPr id="1088" name="Google Shape;1088;p16"/>
            <p:cNvSpPr/>
            <p:nvPr/>
          </p:nvSpPr>
          <p:spPr>
            <a:xfrm rot="-1284771" flipH="1">
              <a:off x="65567" y="4386384"/>
              <a:ext cx="186675" cy="184416"/>
            </a:xfrm>
            <a:custGeom>
              <a:avLst/>
              <a:gdLst/>
              <a:ahLst/>
              <a:cxnLst/>
              <a:rect l="l" t="t" r="r" b="b"/>
              <a:pathLst>
                <a:path w="4545" h="4490" extrusionOk="0">
                  <a:moveTo>
                    <a:pt x="2360" y="270"/>
                  </a:moveTo>
                  <a:cubicBezTo>
                    <a:pt x="2607" y="270"/>
                    <a:pt x="2851" y="309"/>
                    <a:pt x="3075" y="387"/>
                  </a:cubicBezTo>
                  <a:cubicBezTo>
                    <a:pt x="3780" y="633"/>
                    <a:pt x="4018" y="1143"/>
                    <a:pt x="4103" y="1517"/>
                  </a:cubicBezTo>
                  <a:cubicBezTo>
                    <a:pt x="4256" y="2273"/>
                    <a:pt x="3933" y="3207"/>
                    <a:pt x="3305" y="3785"/>
                  </a:cubicBezTo>
                  <a:cubicBezTo>
                    <a:pt x="2956" y="4116"/>
                    <a:pt x="2605" y="4222"/>
                    <a:pt x="2299" y="4222"/>
                  </a:cubicBezTo>
                  <a:cubicBezTo>
                    <a:pt x="2008" y="4222"/>
                    <a:pt x="1758" y="4127"/>
                    <a:pt x="1589" y="4040"/>
                  </a:cubicBezTo>
                  <a:cubicBezTo>
                    <a:pt x="807" y="3632"/>
                    <a:pt x="289" y="2664"/>
                    <a:pt x="399" y="1823"/>
                  </a:cubicBezTo>
                  <a:cubicBezTo>
                    <a:pt x="416" y="1729"/>
                    <a:pt x="433" y="1644"/>
                    <a:pt x="450" y="1551"/>
                  </a:cubicBezTo>
                  <a:cubicBezTo>
                    <a:pt x="595" y="999"/>
                    <a:pt x="985" y="693"/>
                    <a:pt x="1291" y="531"/>
                  </a:cubicBezTo>
                  <a:cubicBezTo>
                    <a:pt x="1613" y="358"/>
                    <a:pt x="1989" y="270"/>
                    <a:pt x="2360" y="270"/>
                  </a:cubicBezTo>
                  <a:close/>
                  <a:moveTo>
                    <a:pt x="2364" y="1"/>
                  </a:moveTo>
                  <a:cubicBezTo>
                    <a:pt x="1947" y="1"/>
                    <a:pt x="1526" y="99"/>
                    <a:pt x="1164" y="294"/>
                  </a:cubicBezTo>
                  <a:cubicBezTo>
                    <a:pt x="663" y="557"/>
                    <a:pt x="323" y="982"/>
                    <a:pt x="195" y="1483"/>
                  </a:cubicBezTo>
                  <a:cubicBezTo>
                    <a:pt x="170" y="1585"/>
                    <a:pt x="144" y="1687"/>
                    <a:pt x="136" y="1789"/>
                  </a:cubicBezTo>
                  <a:cubicBezTo>
                    <a:pt x="0" y="2749"/>
                    <a:pt x="578" y="3819"/>
                    <a:pt x="1470" y="4278"/>
                  </a:cubicBezTo>
                  <a:cubicBezTo>
                    <a:pt x="1741" y="4422"/>
                    <a:pt x="2022" y="4490"/>
                    <a:pt x="2294" y="4490"/>
                  </a:cubicBezTo>
                  <a:cubicBezTo>
                    <a:pt x="2718" y="4490"/>
                    <a:pt x="3135" y="4320"/>
                    <a:pt x="3491" y="3989"/>
                  </a:cubicBezTo>
                  <a:cubicBezTo>
                    <a:pt x="4180" y="3343"/>
                    <a:pt x="4545" y="2307"/>
                    <a:pt x="4366" y="1466"/>
                  </a:cubicBezTo>
                  <a:cubicBezTo>
                    <a:pt x="4230" y="829"/>
                    <a:pt x="3806" y="361"/>
                    <a:pt x="3169" y="132"/>
                  </a:cubicBezTo>
                  <a:cubicBezTo>
                    <a:pt x="2915" y="44"/>
                    <a:pt x="2640" y="1"/>
                    <a:pt x="2364" y="1"/>
                  </a:cubicBezTo>
                  <a:close/>
                </a:path>
              </a:pathLst>
            </a:custGeom>
            <a:solidFill>
              <a:srgbClr val="00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 rot="-1284771" flipH="1">
              <a:off x="-297954" y="4081352"/>
              <a:ext cx="895546" cy="802065"/>
            </a:xfrm>
            <a:custGeom>
              <a:avLst/>
              <a:gdLst/>
              <a:ahLst/>
              <a:cxnLst/>
              <a:rect l="l" t="t" r="r" b="b"/>
              <a:pathLst>
                <a:path w="21804" h="19528" extrusionOk="0">
                  <a:moveTo>
                    <a:pt x="12254" y="0"/>
                  </a:moveTo>
                  <a:cubicBezTo>
                    <a:pt x="11998" y="0"/>
                    <a:pt x="11711" y="14"/>
                    <a:pt x="11389" y="43"/>
                  </a:cubicBezTo>
                  <a:cubicBezTo>
                    <a:pt x="6802" y="460"/>
                    <a:pt x="4304" y="1504"/>
                    <a:pt x="5137" y="2337"/>
                  </a:cubicBezTo>
                  <a:cubicBezTo>
                    <a:pt x="5578" y="2779"/>
                    <a:pt x="6827" y="4316"/>
                    <a:pt x="6776" y="5251"/>
                  </a:cubicBezTo>
                  <a:cubicBezTo>
                    <a:pt x="6759" y="5582"/>
                    <a:pt x="6589" y="5837"/>
                    <a:pt x="6164" y="5947"/>
                  </a:cubicBezTo>
                  <a:cubicBezTo>
                    <a:pt x="5949" y="6005"/>
                    <a:pt x="5719" y="6029"/>
                    <a:pt x="5482" y="6029"/>
                  </a:cubicBezTo>
                  <a:cubicBezTo>
                    <a:pt x="4599" y="6029"/>
                    <a:pt x="3613" y="5691"/>
                    <a:pt x="2843" y="5463"/>
                  </a:cubicBezTo>
                  <a:cubicBezTo>
                    <a:pt x="2741" y="5432"/>
                    <a:pt x="2642" y="5417"/>
                    <a:pt x="2546" y="5417"/>
                  </a:cubicBezTo>
                  <a:cubicBezTo>
                    <a:pt x="685" y="5417"/>
                    <a:pt x="0" y="10966"/>
                    <a:pt x="1382" y="12752"/>
                  </a:cubicBezTo>
                  <a:cubicBezTo>
                    <a:pt x="1660" y="13112"/>
                    <a:pt x="1838" y="13296"/>
                    <a:pt x="2016" y="13296"/>
                  </a:cubicBezTo>
                  <a:cubicBezTo>
                    <a:pt x="2170" y="13296"/>
                    <a:pt x="2325" y="13158"/>
                    <a:pt x="2546" y="12879"/>
                  </a:cubicBezTo>
                  <a:cubicBezTo>
                    <a:pt x="2835" y="12505"/>
                    <a:pt x="3581" y="12275"/>
                    <a:pt x="4281" y="12275"/>
                  </a:cubicBezTo>
                  <a:cubicBezTo>
                    <a:pt x="5141" y="12275"/>
                    <a:pt x="5932" y="12622"/>
                    <a:pt x="5731" y="13474"/>
                  </a:cubicBezTo>
                  <a:cubicBezTo>
                    <a:pt x="5451" y="14680"/>
                    <a:pt x="2512" y="15419"/>
                    <a:pt x="3259" y="16922"/>
                  </a:cubicBezTo>
                  <a:cubicBezTo>
                    <a:pt x="3626" y="17657"/>
                    <a:pt x="6267" y="19528"/>
                    <a:pt x="8313" y="19528"/>
                  </a:cubicBezTo>
                  <a:cubicBezTo>
                    <a:pt x="8586" y="19528"/>
                    <a:pt x="8850" y="19494"/>
                    <a:pt x="9095" y="19420"/>
                  </a:cubicBezTo>
                  <a:cubicBezTo>
                    <a:pt x="10378" y="19038"/>
                    <a:pt x="10386" y="17696"/>
                    <a:pt x="10590" y="16600"/>
                  </a:cubicBezTo>
                  <a:cubicBezTo>
                    <a:pt x="10719" y="15950"/>
                    <a:pt x="11192" y="15482"/>
                    <a:pt x="11683" y="15482"/>
                  </a:cubicBezTo>
                  <a:cubicBezTo>
                    <a:pt x="12000" y="15482"/>
                    <a:pt x="12326" y="15679"/>
                    <a:pt x="12570" y="16149"/>
                  </a:cubicBezTo>
                  <a:cubicBezTo>
                    <a:pt x="12994" y="16982"/>
                    <a:pt x="12986" y="17993"/>
                    <a:pt x="13470" y="18800"/>
                  </a:cubicBezTo>
                  <a:cubicBezTo>
                    <a:pt x="13561" y="18950"/>
                    <a:pt x="13718" y="19017"/>
                    <a:pt x="13922" y="19017"/>
                  </a:cubicBezTo>
                  <a:cubicBezTo>
                    <a:pt x="15128" y="19017"/>
                    <a:pt x="17996" y="16681"/>
                    <a:pt x="18890" y="15257"/>
                  </a:cubicBezTo>
                  <a:cubicBezTo>
                    <a:pt x="19391" y="14450"/>
                    <a:pt x="19348" y="13677"/>
                    <a:pt x="18550" y="13125"/>
                  </a:cubicBezTo>
                  <a:cubicBezTo>
                    <a:pt x="17904" y="12684"/>
                    <a:pt x="16842" y="12675"/>
                    <a:pt x="16443" y="11953"/>
                  </a:cubicBezTo>
                  <a:cubicBezTo>
                    <a:pt x="16027" y="11188"/>
                    <a:pt x="16520" y="10398"/>
                    <a:pt x="17225" y="10042"/>
                  </a:cubicBezTo>
                  <a:cubicBezTo>
                    <a:pt x="17497" y="9906"/>
                    <a:pt x="17772" y="9866"/>
                    <a:pt x="18047" y="9866"/>
                  </a:cubicBezTo>
                  <a:cubicBezTo>
                    <a:pt x="18451" y="9866"/>
                    <a:pt x="18856" y="9953"/>
                    <a:pt x="19262" y="9953"/>
                  </a:cubicBezTo>
                  <a:cubicBezTo>
                    <a:pt x="19623" y="9953"/>
                    <a:pt x="19984" y="9884"/>
                    <a:pt x="20342" y="9625"/>
                  </a:cubicBezTo>
                  <a:cubicBezTo>
                    <a:pt x="21803" y="8589"/>
                    <a:pt x="20138" y="3789"/>
                    <a:pt x="18261" y="2541"/>
                  </a:cubicBezTo>
                  <a:cubicBezTo>
                    <a:pt x="17896" y="2297"/>
                    <a:pt x="17608" y="2183"/>
                    <a:pt x="17361" y="2183"/>
                  </a:cubicBezTo>
                  <a:cubicBezTo>
                    <a:pt x="16952" y="2183"/>
                    <a:pt x="16653" y="2495"/>
                    <a:pt x="16299" y="3050"/>
                  </a:cubicBezTo>
                  <a:cubicBezTo>
                    <a:pt x="15995" y="3537"/>
                    <a:pt x="15007" y="4985"/>
                    <a:pt x="14179" y="4985"/>
                  </a:cubicBezTo>
                  <a:cubicBezTo>
                    <a:pt x="14010" y="4985"/>
                    <a:pt x="13848" y="4925"/>
                    <a:pt x="13699" y="4783"/>
                  </a:cubicBezTo>
                  <a:cubicBezTo>
                    <a:pt x="13385" y="4486"/>
                    <a:pt x="13470" y="3755"/>
                    <a:pt x="13470" y="3373"/>
                  </a:cubicBezTo>
                  <a:cubicBezTo>
                    <a:pt x="13470" y="2410"/>
                    <a:pt x="15628" y="0"/>
                    <a:pt x="12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 rot="-1284771" flipH="1">
              <a:off x="-9673" y="4369783"/>
              <a:ext cx="299501" cy="224092"/>
            </a:xfrm>
            <a:custGeom>
              <a:avLst/>
              <a:gdLst/>
              <a:ahLst/>
              <a:cxnLst/>
              <a:rect l="l" t="t" r="r" b="b"/>
              <a:pathLst>
                <a:path w="7292" h="5456" extrusionOk="0">
                  <a:moveTo>
                    <a:pt x="2991" y="1"/>
                  </a:moveTo>
                  <a:cubicBezTo>
                    <a:pt x="1767" y="1"/>
                    <a:pt x="608" y="556"/>
                    <a:pt x="179" y="1796"/>
                  </a:cubicBezTo>
                  <a:cubicBezTo>
                    <a:pt x="35" y="2204"/>
                    <a:pt x="1" y="2680"/>
                    <a:pt x="103" y="3232"/>
                  </a:cubicBezTo>
                  <a:cubicBezTo>
                    <a:pt x="397" y="4768"/>
                    <a:pt x="1864" y="5455"/>
                    <a:pt x="3339" y="5455"/>
                  </a:cubicBezTo>
                  <a:cubicBezTo>
                    <a:pt x="5308" y="5455"/>
                    <a:pt x="7292" y="4230"/>
                    <a:pt x="6525" y="2162"/>
                  </a:cubicBezTo>
                  <a:cubicBezTo>
                    <a:pt x="6015" y="796"/>
                    <a:pt x="4457" y="1"/>
                    <a:pt x="2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 rot="-1284771" flipH="1">
              <a:off x="66952" y="4421078"/>
              <a:ext cx="156487" cy="117221"/>
            </a:xfrm>
            <a:custGeom>
              <a:avLst/>
              <a:gdLst/>
              <a:ahLst/>
              <a:cxnLst/>
              <a:rect l="l" t="t" r="r" b="b"/>
              <a:pathLst>
                <a:path w="3810" h="2854" extrusionOk="0">
                  <a:moveTo>
                    <a:pt x="1562" y="0"/>
                  </a:moveTo>
                  <a:cubicBezTo>
                    <a:pt x="923" y="0"/>
                    <a:pt x="318" y="291"/>
                    <a:pt x="94" y="940"/>
                  </a:cubicBezTo>
                  <a:cubicBezTo>
                    <a:pt x="17" y="1153"/>
                    <a:pt x="0" y="1407"/>
                    <a:pt x="60" y="1696"/>
                  </a:cubicBezTo>
                  <a:cubicBezTo>
                    <a:pt x="212" y="2496"/>
                    <a:pt x="976" y="2854"/>
                    <a:pt x="1745" y="2854"/>
                  </a:cubicBezTo>
                  <a:cubicBezTo>
                    <a:pt x="2773" y="2854"/>
                    <a:pt x="3810" y="2214"/>
                    <a:pt x="3407" y="1136"/>
                  </a:cubicBezTo>
                  <a:cubicBezTo>
                    <a:pt x="3143" y="418"/>
                    <a:pt x="2328" y="0"/>
                    <a:pt x="1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6"/>
          <p:cNvGrpSpPr/>
          <p:nvPr/>
        </p:nvGrpSpPr>
        <p:grpSpPr>
          <a:xfrm>
            <a:off x="-5" y="1588621"/>
            <a:ext cx="2602481" cy="3275395"/>
            <a:chOff x="269841" y="1391943"/>
            <a:chExt cx="2422039" cy="3048297"/>
          </a:xfrm>
        </p:grpSpPr>
        <p:sp>
          <p:nvSpPr>
            <p:cNvPr id="1093" name="Google Shape;1093;p16"/>
            <p:cNvSpPr/>
            <p:nvPr/>
          </p:nvSpPr>
          <p:spPr>
            <a:xfrm rot="-3564460">
              <a:off x="766649" y="1819363"/>
              <a:ext cx="1368071" cy="657357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 rot="-3564460">
              <a:off x="330356" y="2835592"/>
              <a:ext cx="697276" cy="427654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 rot="-3564460">
              <a:off x="1003190" y="2921925"/>
              <a:ext cx="555384" cy="383979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 rot="-3564460">
              <a:off x="358078" y="2467992"/>
              <a:ext cx="2374955" cy="1259247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 rot="-3564460">
              <a:off x="350361" y="2962365"/>
              <a:ext cx="838905" cy="665657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 rot="-3564460">
              <a:off x="745471" y="3027385"/>
              <a:ext cx="758341" cy="37271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16"/>
          <p:cNvSpPr/>
          <p:nvPr/>
        </p:nvSpPr>
        <p:spPr>
          <a:xfrm rot="928272" flipH="1">
            <a:off x="599815" y="2024502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16"/>
          <p:cNvGrpSpPr/>
          <p:nvPr/>
        </p:nvGrpSpPr>
        <p:grpSpPr>
          <a:xfrm flipH="1">
            <a:off x="3680293" y="4645819"/>
            <a:ext cx="232321" cy="248402"/>
            <a:chOff x="10672793" y="1863579"/>
            <a:chExt cx="81129" cy="86745"/>
          </a:xfrm>
        </p:grpSpPr>
        <p:sp>
          <p:nvSpPr>
            <p:cNvPr id="1101" name="Google Shape;1101;p16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6"/>
          <p:cNvGrpSpPr/>
          <p:nvPr/>
        </p:nvGrpSpPr>
        <p:grpSpPr>
          <a:xfrm rot="1699033" flipH="1">
            <a:off x="2065292" y="2799869"/>
            <a:ext cx="2160657" cy="2415341"/>
            <a:chOff x="7684270" y="1494058"/>
            <a:chExt cx="1041050" cy="1163712"/>
          </a:xfrm>
        </p:grpSpPr>
        <p:sp>
          <p:nvSpPr>
            <p:cNvPr id="1105" name="Google Shape;1105;p16"/>
            <p:cNvSpPr/>
            <p:nvPr/>
          </p:nvSpPr>
          <p:spPr>
            <a:xfrm rot="-2927497">
              <a:off x="7836207" y="1529022"/>
              <a:ext cx="337687" cy="539661"/>
            </a:xfrm>
            <a:custGeom>
              <a:avLst/>
              <a:gdLst/>
              <a:ahLst/>
              <a:cxnLst/>
              <a:rect l="l" t="t" r="r" b="b"/>
              <a:pathLst>
                <a:path w="5685" h="9085" extrusionOk="0">
                  <a:moveTo>
                    <a:pt x="2738" y="0"/>
                  </a:moveTo>
                  <a:cubicBezTo>
                    <a:pt x="1" y="0"/>
                    <a:pt x="1139" y="9085"/>
                    <a:pt x="1139" y="9085"/>
                  </a:cubicBezTo>
                  <a:cubicBezTo>
                    <a:pt x="1139" y="9085"/>
                    <a:pt x="5684" y="199"/>
                    <a:pt x="2830" y="4"/>
                  </a:cubicBezTo>
                  <a:cubicBezTo>
                    <a:pt x="2799" y="1"/>
                    <a:pt x="2768" y="0"/>
                    <a:pt x="2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 rot="-2927497">
              <a:off x="8142307" y="1844241"/>
              <a:ext cx="370238" cy="403870"/>
            </a:xfrm>
            <a:custGeom>
              <a:avLst/>
              <a:gdLst/>
              <a:ahLst/>
              <a:cxnLst/>
              <a:rect l="l" t="t" r="r" b="b"/>
              <a:pathLst>
                <a:path w="6233" h="6799" extrusionOk="0">
                  <a:moveTo>
                    <a:pt x="4571" y="1"/>
                  </a:moveTo>
                  <a:cubicBezTo>
                    <a:pt x="4528" y="1"/>
                    <a:pt x="4483" y="4"/>
                    <a:pt x="4436" y="11"/>
                  </a:cubicBezTo>
                  <a:cubicBezTo>
                    <a:pt x="2630" y="286"/>
                    <a:pt x="1" y="6799"/>
                    <a:pt x="638" y="6799"/>
                  </a:cubicBezTo>
                  <a:cubicBezTo>
                    <a:pt x="651" y="6799"/>
                    <a:pt x="665" y="6796"/>
                    <a:pt x="681" y="6790"/>
                  </a:cubicBezTo>
                  <a:cubicBezTo>
                    <a:pt x="5442" y="5126"/>
                    <a:pt x="6233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 rot="-2927497">
              <a:off x="7813297" y="1862171"/>
              <a:ext cx="286485" cy="472954"/>
            </a:xfrm>
            <a:custGeom>
              <a:avLst/>
              <a:gdLst/>
              <a:ahLst/>
              <a:cxnLst/>
              <a:rect l="l" t="t" r="r" b="b"/>
              <a:pathLst>
                <a:path w="4823" h="7962" extrusionOk="0">
                  <a:moveTo>
                    <a:pt x="1613" y="0"/>
                  </a:moveTo>
                  <a:cubicBezTo>
                    <a:pt x="331" y="0"/>
                    <a:pt x="1" y="1668"/>
                    <a:pt x="1144" y="3154"/>
                  </a:cubicBezTo>
                  <a:cubicBezTo>
                    <a:pt x="2563" y="4989"/>
                    <a:pt x="2988" y="7962"/>
                    <a:pt x="2988" y="7962"/>
                  </a:cubicBezTo>
                  <a:cubicBezTo>
                    <a:pt x="2988" y="7962"/>
                    <a:pt x="4822" y="1455"/>
                    <a:pt x="2699" y="316"/>
                  </a:cubicBezTo>
                  <a:cubicBezTo>
                    <a:pt x="2287" y="97"/>
                    <a:pt x="1922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 rot="-2927497">
              <a:off x="8059313" y="1618850"/>
              <a:ext cx="295751" cy="1118468"/>
            </a:xfrm>
            <a:custGeom>
              <a:avLst/>
              <a:gdLst/>
              <a:ahLst/>
              <a:cxnLst/>
              <a:rect l="l" t="t" r="r" b="b"/>
              <a:pathLst>
                <a:path w="4979" h="18829" extrusionOk="0">
                  <a:moveTo>
                    <a:pt x="4822" y="1"/>
                  </a:moveTo>
                  <a:cubicBezTo>
                    <a:pt x="4758" y="1"/>
                    <a:pt x="4704" y="48"/>
                    <a:pt x="4690" y="114"/>
                  </a:cubicBezTo>
                  <a:cubicBezTo>
                    <a:pt x="4673" y="182"/>
                    <a:pt x="3398" y="7241"/>
                    <a:pt x="1725" y="12126"/>
                  </a:cubicBezTo>
                  <a:cubicBezTo>
                    <a:pt x="0" y="17138"/>
                    <a:pt x="2659" y="18743"/>
                    <a:pt x="2778" y="18811"/>
                  </a:cubicBezTo>
                  <a:cubicBezTo>
                    <a:pt x="2795" y="18820"/>
                    <a:pt x="2821" y="18828"/>
                    <a:pt x="2846" y="18828"/>
                  </a:cubicBezTo>
                  <a:cubicBezTo>
                    <a:pt x="2897" y="18828"/>
                    <a:pt x="2940" y="18803"/>
                    <a:pt x="2965" y="18760"/>
                  </a:cubicBezTo>
                  <a:cubicBezTo>
                    <a:pt x="3008" y="18693"/>
                    <a:pt x="2982" y="18608"/>
                    <a:pt x="2914" y="18565"/>
                  </a:cubicBezTo>
                  <a:cubicBezTo>
                    <a:pt x="2812" y="18506"/>
                    <a:pt x="349" y="16994"/>
                    <a:pt x="1988" y="12219"/>
                  </a:cubicBezTo>
                  <a:cubicBezTo>
                    <a:pt x="3670" y="7309"/>
                    <a:pt x="4953" y="233"/>
                    <a:pt x="4970" y="165"/>
                  </a:cubicBezTo>
                  <a:cubicBezTo>
                    <a:pt x="4978" y="89"/>
                    <a:pt x="4927" y="12"/>
                    <a:pt x="4851" y="4"/>
                  </a:cubicBezTo>
                  <a:cubicBezTo>
                    <a:pt x="4841" y="2"/>
                    <a:pt x="4831" y="1"/>
                    <a:pt x="4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 rot="-2927497">
              <a:off x="8062685" y="1877890"/>
              <a:ext cx="84823" cy="634822"/>
            </a:xfrm>
            <a:custGeom>
              <a:avLst/>
              <a:gdLst/>
              <a:ahLst/>
              <a:cxnLst/>
              <a:rect l="l" t="t" r="r" b="b"/>
              <a:pathLst>
                <a:path w="1428" h="10687" extrusionOk="0">
                  <a:moveTo>
                    <a:pt x="155" y="1"/>
                  </a:moveTo>
                  <a:cubicBezTo>
                    <a:pt x="141" y="1"/>
                    <a:pt x="126" y="3"/>
                    <a:pt x="111" y="8"/>
                  </a:cubicBezTo>
                  <a:cubicBezTo>
                    <a:pt x="34" y="34"/>
                    <a:pt x="0" y="110"/>
                    <a:pt x="17" y="186"/>
                  </a:cubicBezTo>
                  <a:cubicBezTo>
                    <a:pt x="34" y="220"/>
                    <a:pt x="1138" y="3720"/>
                    <a:pt x="722" y="6065"/>
                  </a:cubicBezTo>
                  <a:cubicBezTo>
                    <a:pt x="297" y="8477"/>
                    <a:pt x="892" y="10499"/>
                    <a:pt x="918" y="10584"/>
                  </a:cubicBezTo>
                  <a:cubicBezTo>
                    <a:pt x="935" y="10644"/>
                    <a:pt x="994" y="10686"/>
                    <a:pt x="1053" y="10686"/>
                  </a:cubicBezTo>
                  <a:cubicBezTo>
                    <a:pt x="1070" y="10686"/>
                    <a:pt x="1079" y="10686"/>
                    <a:pt x="1096" y="10678"/>
                  </a:cubicBezTo>
                  <a:cubicBezTo>
                    <a:pt x="1172" y="10661"/>
                    <a:pt x="1215" y="10576"/>
                    <a:pt x="1189" y="10499"/>
                  </a:cubicBezTo>
                  <a:cubicBezTo>
                    <a:pt x="1181" y="10482"/>
                    <a:pt x="586" y="8460"/>
                    <a:pt x="1002" y="6116"/>
                  </a:cubicBezTo>
                  <a:cubicBezTo>
                    <a:pt x="1427" y="3703"/>
                    <a:pt x="340" y="246"/>
                    <a:pt x="289" y="102"/>
                  </a:cubicBezTo>
                  <a:cubicBezTo>
                    <a:pt x="268" y="40"/>
                    <a:pt x="215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 rot="-2927497">
              <a:off x="8162782" y="1959331"/>
              <a:ext cx="338638" cy="420799"/>
            </a:xfrm>
            <a:custGeom>
              <a:avLst/>
              <a:gdLst/>
              <a:ahLst/>
              <a:cxnLst/>
              <a:rect l="l" t="t" r="r" b="b"/>
              <a:pathLst>
                <a:path w="5701" h="7084" extrusionOk="0">
                  <a:moveTo>
                    <a:pt x="5536" y="1"/>
                  </a:moveTo>
                  <a:cubicBezTo>
                    <a:pt x="5485" y="1"/>
                    <a:pt x="5435" y="29"/>
                    <a:pt x="5411" y="83"/>
                  </a:cubicBezTo>
                  <a:cubicBezTo>
                    <a:pt x="5394" y="117"/>
                    <a:pt x="3712" y="3745"/>
                    <a:pt x="2472" y="4849"/>
                  </a:cubicBezTo>
                  <a:cubicBezTo>
                    <a:pt x="1215" y="5962"/>
                    <a:pt x="85" y="6820"/>
                    <a:pt x="77" y="6828"/>
                  </a:cubicBezTo>
                  <a:cubicBezTo>
                    <a:pt x="17" y="6871"/>
                    <a:pt x="0" y="6964"/>
                    <a:pt x="51" y="7024"/>
                  </a:cubicBezTo>
                  <a:cubicBezTo>
                    <a:pt x="77" y="7058"/>
                    <a:pt x="119" y="7083"/>
                    <a:pt x="162" y="7083"/>
                  </a:cubicBezTo>
                  <a:cubicBezTo>
                    <a:pt x="196" y="7083"/>
                    <a:pt x="221" y="7075"/>
                    <a:pt x="247" y="7049"/>
                  </a:cubicBezTo>
                  <a:cubicBezTo>
                    <a:pt x="255" y="7041"/>
                    <a:pt x="1393" y="6183"/>
                    <a:pt x="2659" y="5061"/>
                  </a:cubicBezTo>
                  <a:cubicBezTo>
                    <a:pt x="3942" y="3923"/>
                    <a:pt x="5598" y="347"/>
                    <a:pt x="5666" y="202"/>
                  </a:cubicBezTo>
                  <a:cubicBezTo>
                    <a:pt x="5700" y="126"/>
                    <a:pt x="5666" y="41"/>
                    <a:pt x="5598" y="15"/>
                  </a:cubicBezTo>
                  <a:cubicBezTo>
                    <a:pt x="5578" y="5"/>
                    <a:pt x="5557" y="1"/>
                    <a:pt x="5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1" name="Google Shape;1111;p16"/>
          <p:cNvSpPr/>
          <p:nvPr/>
        </p:nvSpPr>
        <p:spPr>
          <a:xfrm rot="3168456">
            <a:off x="1283330" y="3075557"/>
            <a:ext cx="1313141" cy="1182231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16"/>
          <p:cNvGrpSpPr/>
          <p:nvPr/>
        </p:nvGrpSpPr>
        <p:grpSpPr>
          <a:xfrm>
            <a:off x="1278797" y="4319252"/>
            <a:ext cx="889122" cy="768725"/>
            <a:chOff x="1970651" y="4122015"/>
            <a:chExt cx="1042347" cy="901202"/>
          </a:xfrm>
        </p:grpSpPr>
        <p:sp>
          <p:nvSpPr>
            <p:cNvPr id="1113" name="Google Shape;1113;p16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8" name="Google Shape;1118;p16"/>
          <p:cNvSpPr/>
          <p:nvPr/>
        </p:nvSpPr>
        <p:spPr>
          <a:xfrm flipH="1">
            <a:off x="3028634" y="4498628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16"/>
          <p:cNvGrpSpPr/>
          <p:nvPr/>
        </p:nvGrpSpPr>
        <p:grpSpPr>
          <a:xfrm rot="2271526">
            <a:off x="1644160" y="2191058"/>
            <a:ext cx="1227275" cy="1061089"/>
            <a:chOff x="1970651" y="4122015"/>
            <a:chExt cx="1042347" cy="901202"/>
          </a:xfrm>
        </p:grpSpPr>
        <p:sp>
          <p:nvSpPr>
            <p:cNvPr id="1120" name="Google Shape;1120;p16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16"/>
          <p:cNvGrpSpPr/>
          <p:nvPr/>
        </p:nvGrpSpPr>
        <p:grpSpPr>
          <a:xfrm rot="1522379" flipH="1">
            <a:off x="923308" y="3871743"/>
            <a:ext cx="513357" cy="396025"/>
            <a:chOff x="9619232" y="635614"/>
            <a:chExt cx="172925" cy="133416"/>
          </a:xfrm>
        </p:grpSpPr>
        <p:sp>
          <p:nvSpPr>
            <p:cNvPr id="1126" name="Google Shape;1126;p16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16"/>
          <p:cNvGrpSpPr/>
          <p:nvPr/>
        </p:nvGrpSpPr>
        <p:grpSpPr>
          <a:xfrm>
            <a:off x="2518362" y="320819"/>
            <a:ext cx="232321" cy="248402"/>
            <a:chOff x="10672793" y="1863579"/>
            <a:chExt cx="81129" cy="86745"/>
          </a:xfrm>
        </p:grpSpPr>
        <p:sp>
          <p:nvSpPr>
            <p:cNvPr id="1130" name="Google Shape;1130;p16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16"/>
          <p:cNvSpPr/>
          <p:nvPr/>
        </p:nvSpPr>
        <p:spPr>
          <a:xfrm>
            <a:off x="793491" y="3972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16"/>
          <p:cNvGrpSpPr/>
          <p:nvPr/>
        </p:nvGrpSpPr>
        <p:grpSpPr>
          <a:xfrm rot="1677429" flipH="1">
            <a:off x="7312261" y="390192"/>
            <a:ext cx="1897503" cy="1591423"/>
            <a:chOff x="203383" y="173398"/>
            <a:chExt cx="1774173" cy="1487987"/>
          </a:xfrm>
        </p:grpSpPr>
        <p:sp>
          <p:nvSpPr>
            <p:cNvPr id="1135" name="Google Shape;1135;p16"/>
            <p:cNvSpPr/>
            <p:nvPr/>
          </p:nvSpPr>
          <p:spPr>
            <a:xfrm rot="3043303" flipH="1">
              <a:off x="1268939" y="177402"/>
              <a:ext cx="439076" cy="904558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 rot="3043303" flipH="1">
              <a:off x="830269" y="308443"/>
              <a:ext cx="392428" cy="836080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 rot="3043303" flipH="1">
              <a:off x="449216" y="480092"/>
              <a:ext cx="340136" cy="603515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 rot="3043303" flipH="1">
              <a:off x="720457" y="956544"/>
              <a:ext cx="791453" cy="488048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 rot="3043303" flipH="1">
              <a:off x="454054" y="1152055"/>
              <a:ext cx="593301" cy="255210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 rot="3043303" flipH="1">
              <a:off x="819670" y="20028"/>
              <a:ext cx="377264" cy="1771171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16"/>
          <p:cNvSpPr/>
          <p:nvPr/>
        </p:nvSpPr>
        <p:spPr>
          <a:xfrm flipH="1">
            <a:off x="8018552" y="4687740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6"/>
          <p:cNvSpPr/>
          <p:nvPr/>
        </p:nvSpPr>
        <p:spPr>
          <a:xfrm flipH="1">
            <a:off x="8818452" y="5198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16"/>
          <p:cNvGrpSpPr/>
          <p:nvPr/>
        </p:nvGrpSpPr>
        <p:grpSpPr>
          <a:xfrm flipH="1">
            <a:off x="8260558" y="3726010"/>
            <a:ext cx="755804" cy="1205586"/>
            <a:chOff x="127263" y="3848459"/>
            <a:chExt cx="588403" cy="938491"/>
          </a:xfrm>
        </p:grpSpPr>
        <p:sp>
          <p:nvSpPr>
            <p:cNvPr id="1144" name="Google Shape;1144;p16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0"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" name="Google Shape;1521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2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3" name="Google Shape;1523;p24"/>
          <p:cNvGrpSpPr/>
          <p:nvPr/>
        </p:nvGrpSpPr>
        <p:grpSpPr>
          <a:xfrm>
            <a:off x="301177" y="1724171"/>
            <a:ext cx="1973872" cy="3311293"/>
            <a:chOff x="683083" y="2051686"/>
            <a:chExt cx="1553007" cy="2605061"/>
          </a:xfrm>
        </p:grpSpPr>
        <p:sp>
          <p:nvSpPr>
            <p:cNvPr id="1524" name="Google Shape;1524;p24"/>
            <p:cNvSpPr/>
            <p:nvPr/>
          </p:nvSpPr>
          <p:spPr>
            <a:xfrm>
              <a:off x="683083" y="2051686"/>
              <a:ext cx="1317622" cy="1389667"/>
            </a:xfrm>
            <a:custGeom>
              <a:avLst/>
              <a:gdLst/>
              <a:ahLst/>
              <a:cxnLst/>
              <a:rect l="l" t="t" r="r" b="b"/>
              <a:pathLst>
                <a:path w="18545" h="19559" extrusionOk="0">
                  <a:moveTo>
                    <a:pt x="7329" y="1"/>
                  </a:moveTo>
                  <a:cubicBezTo>
                    <a:pt x="6707" y="1"/>
                    <a:pt x="5851" y="1191"/>
                    <a:pt x="4995" y="3925"/>
                  </a:cubicBezTo>
                  <a:cubicBezTo>
                    <a:pt x="4995" y="3925"/>
                    <a:pt x="4162" y="3925"/>
                    <a:pt x="4375" y="3093"/>
                  </a:cubicBezTo>
                  <a:cubicBezTo>
                    <a:pt x="4494" y="2605"/>
                    <a:pt x="4401" y="2403"/>
                    <a:pt x="4178" y="2403"/>
                  </a:cubicBezTo>
                  <a:cubicBezTo>
                    <a:pt x="4021" y="2403"/>
                    <a:pt x="3799" y="2504"/>
                    <a:pt x="3542" y="2677"/>
                  </a:cubicBezTo>
                  <a:cubicBezTo>
                    <a:pt x="3034" y="3013"/>
                    <a:pt x="2937" y="3623"/>
                    <a:pt x="2806" y="3623"/>
                  </a:cubicBezTo>
                  <a:cubicBezTo>
                    <a:pt x="2775" y="3623"/>
                    <a:pt x="2742" y="3589"/>
                    <a:pt x="2701" y="3509"/>
                  </a:cubicBezTo>
                  <a:cubicBezTo>
                    <a:pt x="2498" y="3093"/>
                    <a:pt x="2701" y="2260"/>
                    <a:pt x="2701" y="2260"/>
                  </a:cubicBezTo>
                  <a:cubicBezTo>
                    <a:pt x="2701" y="2260"/>
                    <a:pt x="2870" y="1667"/>
                    <a:pt x="2617" y="1667"/>
                  </a:cubicBezTo>
                  <a:cubicBezTo>
                    <a:pt x="2473" y="1667"/>
                    <a:pt x="2192" y="1860"/>
                    <a:pt x="1665" y="2464"/>
                  </a:cubicBezTo>
                  <a:cubicBezTo>
                    <a:pt x="204" y="4129"/>
                    <a:pt x="0" y="12046"/>
                    <a:pt x="4375" y="16837"/>
                  </a:cubicBezTo>
                  <a:cubicBezTo>
                    <a:pt x="4375" y="16837"/>
                    <a:pt x="7088" y="19558"/>
                    <a:pt x="7652" y="19558"/>
                  </a:cubicBezTo>
                  <a:cubicBezTo>
                    <a:pt x="7673" y="19558"/>
                    <a:pt x="7690" y="19555"/>
                    <a:pt x="7705" y="19547"/>
                  </a:cubicBezTo>
                  <a:cubicBezTo>
                    <a:pt x="8121" y="19343"/>
                    <a:pt x="9370" y="17678"/>
                    <a:pt x="9370" y="17678"/>
                  </a:cubicBezTo>
                  <a:cubicBezTo>
                    <a:pt x="9370" y="17678"/>
                    <a:pt x="9786" y="16837"/>
                    <a:pt x="13328" y="15172"/>
                  </a:cubicBezTo>
                  <a:cubicBezTo>
                    <a:pt x="16871" y="13508"/>
                    <a:pt x="16871" y="14136"/>
                    <a:pt x="16871" y="13508"/>
                  </a:cubicBezTo>
                  <a:cubicBezTo>
                    <a:pt x="16871" y="12879"/>
                    <a:pt x="15418" y="13295"/>
                    <a:pt x="16667" y="12675"/>
                  </a:cubicBezTo>
                  <a:cubicBezTo>
                    <a:pt x="17916" y="12046"/>
                    <a:pt x="18544" y="11010"/>
                    <a:pt x="18120" y="10594"/>
                  </a:cubicBezTo>
                  <a:cubicBezTo>
                    <a:pt x="18032" y="10506"/>
                    <a:pt x="17860" y="10474"/>
                    <a:pt x="17648" y="10474"/>
                  </a:cubicBezTo>
                  <a:cubicBezTo>
                    <a:pt x="17070" y="10474"/>
                    <a:pt x="16190" y="10714"/>
                    <a:pt x="15889" y="10714"/>
                  </a:cubicBezTo>
                  <a:cubicBezTo>
                    <a:pt x="15779" y="10714"/>
                    <a:pt x="15746" y="10682"/>
                    <a:pt x="15834" y="10594"/>
                  </a:cubicBezTo>
                  <a:cubicBezTo>
                    <a:pt x="16251" y="10178"/>
                    <a:pt x="18544" y="9337"/>
                    <a:pt x="18332" y="8088"/>
                  </a:cubicBezTo>
                  <a:cubicBezTo>
                    <a:pt x="18164" y="7101"/>
                    <a:pt x="18522" y="6506"/>
                    <a:pt x="18163" y="6506"/>
                  </a:cubicBezTo>
                  <a:cubicBezTo>
                    <a:pt x="18068" y="6506"/>
                    <a:pt x="17922" y="6548"/>
                    <a:pt x="17703" y="6635"/>
                  </a:cubicBezTo>
                  <a:cubicBezTo>
                    <a:pt x="16869" y="6970"/>
                    <a:pt x="15221" y="8114"/>
                    <a:pt x="14826" y="8114"/>
                  </a:cubicBezTo>
                  <a:cubicBezTo>
                    <a:pt x="14730" y="8114"/>
                    <a:pt x="14708" y="8046"/>
                    <a:pt x="14790" y="7884"/>
                  </a:cubicBezTo>
                  <a:cubicBezTo>
                    <a:pt x="15206" y="7051"/>
                    <a:pt x="16871" y="5794"/>
                    <a:pt x="16871" y="5794"/>
                  </a:cubicBezTo>
                  <a:cubicBezTo>
                    <a:pt x="16871" y="5794"/>
                    <a:pt x="16871" y="4349"/>
                    <a:pt x="16271" y="4349"/>
                  </a:cubicBezTo>
                  <a:cubicBezTo>
                    <a:pt x="16151" y="4349"/>
                    <a:pt x="16007" y="4407"/>
                    <a:pt x="15834" y="4545"/>
                  </a:cubicBezTo>
                  <a:cubicBezTo>
                    <a:pt x="14964" y="5239"/>
                    <a:pt x="14094" y="6368"/>
                    <a:pt x="13587" y="6368"/>
                  </a:cubicBezTo>
                  <a:cubicBezTo>
                    <a:pt x="13485" y="6368"/>
                    <a:pt x="13398" y="6323"/>
                    <a:pt x="13328" y="6219"/>
                  </a:cubicBezTo>
                  <a:cubicBezTo>
                    <a:pt x="12912" y="5590"/>
                    <a:pt x="15206" y="3093"/>
                    <a:pt x="15206" y="3093"/>
                  </a:cubicBezTo>
                  <a:cubicBezTo>
                    <a:pt x="15206" y="3093"/>
                    <a:pt x="15206" y="2024"/>
                    <a:pt x="14672" y="2024"/>
                  </a:cubicBezTo>
                  <a:cubicBezTo>
                    <a:pt x="14538" y="2024"/>
                    <a:pt x="14371" y="2091"/>
                    <a:pt x="14161" y="2260"/>
                  </a:cubicBezTo>
                  <a:cubicBezTo>
                    <a:pt x="13268" y="2978"/>
                    <a:pt x="12368" y="4465"/>
                    <a:pt x="11870" y="4465"/>
                  </a:cubicBezTo>
                  <a:cubicBezTo>
                    <a:pt x="11790" y="4465"/>
                    <a:pt x="11721" y="4427"/>
                    <a:pt x="11663" y="4342"/>
                  </a:cubicBezTo>
                  <a:cubicBezTo>
                    <a:pt x="11247" y="3713"/>
                    <a:pt x="12912" y="1419"/>
                    <a:pt x="12912" y="1419"/>
                  </a:cubicBezTo>
                  <a:cubicBezTo>
                    <a:pt x="12912" y="1419"/>
                    <a:pt x="12782" y="622"/>
                    <a:pt x="12305" y="622"/>
                  </a:cubicBezTo>
                  <a:cubicBezTo>
                    <a:pt x="12185" y="622"/>
                    <a:pt x="12043" y="673"/>
                    <a:pt x="11876" y="799"/>
                  </a:cubicBezTo>
                  <a:cubicBezTo>
                    <a:pt x="11092" y="1383"/>
                    <a:pt x="10121" y="2899"/>
                    <a:pt x="9662" y="2899"/>
                  </a:cubicBezTo>
                  <a:cubicBezTo>
                    <a:pt x="9634" y="2899"/>
                    <a:pt x="9607" y="2893"/>
                    <a:pt x="9582" y="2880"/>
                  </a:cubicBezTo>
                  <a:cubicBezTo>
                    <a:pt x="9166" y="2677"/>
                    <a:pt x="9998" y="1632"/>
                    <a:pt x="9370" y="1419"/>
                  </a:cubicBezTo>
                  <a:cubicBezTo>
                    <a:pt x="9349" y="1412"/>
                    <a:pt x="9326" y="1409"/>
                    <a:pt x="9303" y="1409"/>
                  </a:cubicBezTo>
                  <a:cubicBezTo>
                    <a:pt x="8743" y="1409"/>
                    <a:pt x="7551" y="3316"/>
                    <a:pt x="7190" y="3316"/>
                  </a:cubicBezTo>
                  <a:cubicBezTo>
                    <a:pt x="7123" y="3316"/>
                    <a:pt x="7085" y="3250"/>
                    <a:pt x="7085" y="3093"/>
                  </a:cubicBezTo>
                  <a:cubicBezTo>
                    <a:pt x="7085" y="2048"/>
                    <a:pt x="8333" y="799"/>
                    <a:pt x="7705" y="171"/>
                  </a:cubicBezTo>
                  <a:cubicBezTo>
                    <a:pt x="7593" y="59"/>
                    <a:pt x="7467" y="1"/>
                    <a:pt x="7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838752" y="2301002"/>
              <a:ext cx="288605" cy="991716"/>
            </a:xfrm>
            <a:custGeom>
              <a:avLst/>
              <a:gdLst/>
              <a:ahLst/>
              <a:cxnLst/>
              <a:rect l="l" t="t" r="r" b="b"/>
              <a:pathLst>
                <a:path w="4062" h="13958" extrusionOk="0">
                  <a:moveTo>
                    <a:pt x="510" y="0"/>
                  </a:moveTo>
                  <a:cubicBezTo>
                    <a:pt x="247" y="1223"/>
                    <a:pt x="94" y="2472"/>
                    <a:pt x="35" y="3721"/>
                  </a:cubicBezTo>
                  <a:cubicBezTo>
                    <a:pt x="1" y="4349"/>
                    <a:pt x="9" y="4978"/>
                    <a:pt x="52" y="5607"/>
                  </a:cubicBezTo>
                  <a:cubicBezTo>
                    <a:pt x="94" y="6235"/>
                    <a:pt x="171" y="6864"/>
                    <a:pt x="315" y="7476"/>
                  </a:cubicBezTo>
                  <a:cubicBezTo>
                    <a:pt x="383" y="7781"/>
                    <a:pt x="476" y="8087"/>
                    <a:pt x="587" y="8384"/>
                  </a:cubicBezTo>
                  <a:cubicBezTo>
                    <a:pt x="697" y="8682"/>
                    <a:pt x="833" y="8971"/>
                    <a:pt x="978" y="9242"/>
                  </a:cubicBezTo>
                  <a:cubicBezTo>
                    <a:pt x="1266" y="9803"/>
                    <a:pt x="1572" y="10355"/>
                    <a:pt x="1895" y="10890"/>
                  </a:cubicBezTo>
                  <a:cubicBezTo>
                    <a:pt x="2541" y="11961"/>
                    <a:pt x="3246" y="13006"/>
                    <a:pt x="4061" y="13957"/>
                  </a:cubicBezTo>
                  <a:cubicBezTo>
                    <a:pt x="3670" y="13473"/>
                    <a:pt x="3314" y="12955"/>
                    <a:pt x="2965" y="12428"/>
                  </a:cubicBezTo>
                  <a:cubicBezTo>
                    <a:pt x="2626" y="11910"/>
                    <a:pt x="2294" y="11375"/>
                    <a:pt x="1980" y="10839"/>
                  </a:cubicBezTo>
                  <a:cubicBezTo>
                    <a:pt x="1674" y="10296"/>
                    <a:pt x="1368" y="9744"/>
                    <a:pt x="1088" y="9192"/>
                  </a:cubicBezTo>
                  <a:cubicBezTo>
                    <a:pt x="944" y="8911"/>
                    <a:pt x="816" y="8631"/>
                    <a:pt x="706" y="8342"/>
                  </a:cubicBezTo>
                  <a:cubicBezTo>
                    <a:pt x="604" y="8045"/>
                    <a:pt x="510" y="7747"/>
                    <a:pt x="442" y="7442"/>
                  </a:cubicBezTo>
                  <a:cubicBezTo>
                    <a:pt x="154" y="6235"/>
                    <a:pt x="111" y="4978"/>
                    <a:pt x="137" y="3729"/>
                  </a:cubicBezTo>
                  <a:cubicBezTo>
                    <a:pt x="154" y="3101"/>
                    <a:pt x="196" y="2481"/>
                    <a:pt x="264" y="1860"/>
                  </a:cubicBezTo>
                  <a:cubicBezTo>
                    <a:pt x="323" y="1232"/>
                    <a:pt x="400" y="612"/>
                    <a:pt x="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941348" y="2330560"/>
              <a:ext cx="111762" cy="710429"/>
            </a:xfrm>
            <a:custGeom>
              <a:avLst/>
              <a:gdLst/>
              <a:ahLst/>
              <a:cxnLst/>
              <a:rect l="l" t="t" r="r" b="b"/>
              <a:pathLst>
                <a:path w="1573" h="9999" extrusionOk="0">
                  <a:moveTo>
                    <a:pt x="1360" y="0"/>
                  </a:moveTo>
                  <a:cubicBezTo>
                    <a:pt x="1487" y="408"/>
                    <a:pt x="1530" y="841"/>
                    <a:pt x="1470" y="1266"/>
                  </a:cubicBezTo>
                  <a:cubicBezTo>
                    <a:pt x="1445" y="1478"/>
                    <a:pt x="1394" y="1682"/>
                    <a:pt x="1309" y="1878"/>
                  </a:cubicBezTo>
                  <a:cubicBezTo>
                    <a:pt x="1292" y="1929"/>
                    <a:pt x="1267" y="1971"/>
                    <a:pt x="1241" y="2022"/>
                  </a:cubicBezTo>
                  <a:cubicBezTo>
                    <a:pt x="1216" y="2073"/>
                    <a:pt x="1190" y="2116"/>
                    <a:pt x="1165" y="2158"/>
                  </a:cubicBezTo>
                  <a:cubicBezTo>
                    <a:pt x="1105" y="2243"/>
                    <a:pt x="1046" y="2336"/>
                    <a:pt x="995" y="2430"/>
                  </a:cubicBezTo>
                  <a:cubicBezTo>
                    <a:pt x="765" y="2812"/>
                    <a:pt x="629" y="3228"/>
                    <a:pt x="502" y="3645"/>
                  </a:cubicBezTo>
                  <a:cubicBezTo>
                    <a:pt x="451" y="3849"/>
                    <a:pt x="383" y="4061"/>
                    <a:pt x="341" y="4273"/>
                  </a:cubicBezTo>
                  <a:lnTo>
                    <a:pt x="273" y="4588"/>
                  </a:lnTo>
                  <a:lnTo>
                    <a:pt x="213" y="4902"/>
                  </a:lnTo>
                  <a:cubicBezTo>
                    <a:pt x="69" y="5760"/>
                    <a:pt x="1" y="6626"/>
                    <a:pt x="43" y="7493"/>
                  </a:cubicBezTo>
                  <a:cubicBezTo>
                    <a:pt x="94" y="8351"/>
                    <a:pt x="239" y="9226"/>
                    <a:pt x="621" y="9999"/>
                  </a:cubicBezTo>
                  <a:cubicBezTo>
                    <a:pt x="468" y="9600"/>
                    <a:pt x="332" y="9192"/>
                    <a:pt x="273" y="8767"/>
                  </a:cubicBezTo>
                  <a:cubicBezTo>
                    <a:pt x="256" y="8657"/>
                    <a:pt x="230" y="8555"/>
                    <a:pt x="222" y="8444"/>
                  </a:cubicBezTo>
                  <a:lnTo>
                    <a:pt x="188" y="8130"/>
                  </a:lnTo>
                  <a:cubicBezTo>
                    <a:pt x="154" y="7918"/>
                    <a:pt x="154" y="7697"/>
                    <a:pt x="145" y="7484"/>
                  </a:cubicBezTo>
                  <a:cubicBezTo>
                    <a:pt x="120" y="6626"/>
                    <a:pt x="196" y="5768"/>
                    <a:pt x="349" y="4927"/>
                  </a:cubicBezTo>
                  <a:cubicBezTo>
                    <a:pt x="494" y="4086"/>
                    <a:pt x="689" y="3237"/>
                    <a:pt x="1080" y="2489"/>
                  </a:cubicBezTo>
                  <a:cubicBezTo>
                    <a:pt x="1131" y="2396"/>
                    <a:pt x="1190" y="2302"/>
                    <a:pt x="1241" y="2209"/>
                  </a:cubicBezTo>
                  <a:cubicBezTo>
                    <a:pt x="1275" y="2158"/>
                    <a:pt x="1301" y="2116"/>
                    <a:pt x="1318" y="2065"/>
                  </a:cubicBezTo>
                  <a:cubicBezTo>
                    <a:pt x="1343" y="2014"/>
                    <a:pt x="1368" y="1963"/>
                    <a:pt x="1385" y="1912"/>
                  </a:cubicBezTo>
                  <a:cubicBezTo>
                    <a:pt x="1470" y="1708"/>
                    <a:pt x="1513" y="1487"/>
                    <a:pt x="1538" y="1275"/>
                  </a:cubicBezTo>
                  <a:cubicBezTo>
                    <a:pt x="1572" y="841"/>
                    <a:pt x="1513" y="40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1035559" y="2256312"/>
              <a:ext cx="328393" cy="963367"/>
            </a:xfrm>
            <a:custGeom>
              <a:avLst/>
              <a:gdLst/>
              <a:ahLst/>
              <a:cxnLst/>
              <a:rect l="l" t="t" r="r" b="b"/>
              <a:pathLst>
                <a:path w="4622" h="13559" extrusionOk="0">
                  <a:moveTo>
                    <a:pt x="4621" y="0"/>
                  </a:moveTo>
                  <a:cubicBezTo>
                    <a:pt x="3891" y="1003"/>
                    <a:pt x="3186" y="2022"/>
                    <a:pt x="2531" y="3067"/>
                  </a:cubicBezTo>
                  <a:cubicBezTo>
                    <a:pt x="2200" y="3594"/>
                    <a:pt x="1886" y="4129"/>
                    <a:pt x="1589" y="4673"/>
                  </a:cubicBezTo>
                  <a:cubicBezTo>
                    <a:pt x="1444" y="4944"/>
                    <a:pt x="1308" y="5225"/>
                    <a:pt x="1181" y="5505"/>
                  </a:cubicBezTo>
                  <a:cubicBezTo>
                    <a:pt x="1053" y="5794"/>
                    <a:pt x="943" y="6083"/>
                    <a:pt x="841" y="6380"/>
                  </a:cubicBezTo>
                  <a:cubicBezTo>
                    <a:pt x="646" y="6958"/>
                    <a:pt x="433" y="7544"/>
                    <a:pt x="272" y="8147"/>
                  </a:cubicBezTo>
                  <a:cubicBezTo>
                    <a:pt x="102" y="8742"/>
                    <a:pt x="0" y="9370"/>
                    <a:pt x="34" y="9990"/>
                  </a:cubicBezTo>
                  <a:cubicBezTo>
                    <a:pt x="59" y="10619"/>
                    <a:pt x="221" y="11222"/>
                    <a:pt x="391" y="11817"/>
                  </a:cubicBezTo>
                  <a:cubicBezTo>
                    <a:pt x="561" y="12411"/>
                    <a:pt x="765" y="13006"/>
                    <a:pt x="1028" y="13558"/>
                  </a:cubicBezTo>
                  <a:cubicBezTo>
                    <a:pt x="782" y="12998"/>
                    <a:pt x="603" y="12403"/>
                    <a:pt x="450" y="11800"/>
                  </a:cubicBezTo>
                  <a:cubicBezTo>
                    <a:pt x="306" y="11205"/>
                    <a:pt x="153" y="10602"/>
                    <a:pt x="136" y="9990"/>
                  </a:cubicBezTo>
                  <a:cubicBezTo>
                    <a:pt x="127" y="9379"/>
                    <a:pt x="221" y="8767"/>
                    <a:pt x="391" y="8181"/>
                  </a:cubicBezTo>
                  <a:cubicBezTo>
                    <a:pt x="552" y="7586"/>
                    <a:pt x="765" y="7009"/>
                    <a:pt x="968" y="6423"/>
                  </a:cubicBezTo>
                  <a:cubicBezTo>
                    <a:pt x="1070" y="6125"/>
                    <a:pt x="1172" y="5836"/>
                    <a:pt x="1300" y="5556"/>
                  </a:cubicBezTo>
                  <a:cubicBezTo>
                    <a:pt x="1419" y="5276"/>
                    <a:pt x="1563" y="5004"/>
                    <a:pt x="1699" y="4732"/>
                  </a:cubicBezTo>
                  <a:cubicBezTo>
                    <a:pt x="1988" y="4180"/>
                    <a:pt x="2302" y="3653"/>
                    <a:pt x="2616" y="3127"/>
                  </a:cubicBezTo>
                  <a:cubicBezTo>
                    <a:pt x="2939" y="2591"/>
                    <a:pt x="3262" y="2073"/>
                    <a:pt x="3602" y="1555"/>
                  </a:cubicBezTo>
                  <a:cubicBezTo>
                    <a:pt x="3933" y="1028"/>
                    <a:pt x="4273" y="510"/>
                    <a:pt x="4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1183982" y="2360117"/>
              <a:ext cx="327825" cy="887912"/>
            </a:xfrm>
            <a:custGeom>
              <a:avLst/>
              <a:gdLst/>
              <a:ahLst/>
              <a:cxnLst/>
              <a:rect l="l" t="t" r="r" b="b"/>
              <a:pathLst>
                <a:path w="4614" h="12497" extrusionOk="0">
                  <a:moveTo>
                    <a:pt x="4613" y="1"/>
                  </a:moveTo>
                  <a:lnTo>
                    <a:pt x="4613" y="1"/>
                  </a:lnTo>
                  <a:cubicBezTo>
                    <a:pt x="3789" y="799"/>
                    <a:pt x="3067" y="1691"/>
                    <a:pt x="2430" y="2642"/>
                  </a:cubicBezTo>
                  <a:cubicBezTo>
                    <a:pt x="2107" y="3118"/>
                    <a:pt x="1810" y="3611"/>
                    <a:pt x="1555" y="4129"/>
                  </a:cubicBezTo>
                  <a:cubicBezTo>
                    <a:pt x="1300" y="4639"/>
                    <a:pt x="1063" y="5165"/>
                    <a:pt x="876" y="5709"/>
                  </a:cubicBezTo>
                  <a:cubicBezTo>
                    <a:pt x="502" y="6796"/>
                    <a:pt x="290" y="7935"/>
                    <a:pt x="154" y="9073"/>
                  </a:cubicBezTo>
                  <a:cubicBezTo>
                    <a:pt x="94" y="9642"/>
                    <a:pt x="52" y="10211"/>
                    <a:pt x="26" y="10781"/>
                  </a:cubicBezTo>
                  <a:cubicBezTo>
                    <a:pt x="9" y="11358"/>
                    <a:pt x="1" y="11927"/>
                    <a:pt x="26" y="12496"/>
                  </a:cubicBezTo>
                  <a:cubicBezTo>
                    <a:pt x="26" y="11927"/>
                    <a:pt x="52" y="11358"/>
                    <a:pt x="94" y="10789"/>
                  </a:cubicBezTo>
                  <a:cubicBezTo>
                    <a:pt x="128" y="10220"/>
                    <a:pt x="179" y="9651"/>
                    <a:pt x="256" y="9082"/>
                  </a:cubicBezTo>
                  <a:cubicBezTo>
                    <a:pt x="417" y="7952"/>
                    <a:pt x="629" y="6830"/>
                    <a:pt x="1003" y="5752"/>
                  </a:cubicBezTo>
                  <a:cubicBezTo>
                    <a:pt x="1368" y="4673"/>
                    <a:pt x="1904" y="3662"/>
                    <a:pt x="2515" y="2702"/>
                  </a:cubicBezTo>
                  <a:cubicBezTo>
                    <a:pt x="2821" y="2218"/>
                    <a:pt x="3152" y="1751"/>
                    <a:pt x="3501" y="1300"/>
                  </a:cubicBezTo>
                  <a:cubicBezTo>
                    <a:pt x="3849" y="850"/>
                    <a:pt x="4214" y="408"/>
                    <a:pt x="4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1222633" y="2478416"/>
              <a:ext cx="403848" cy="741265"/>
            </a:xfrm>
            <a:custGeom>
              <a:avLst/>
              <a:gdLst/>
              <a:ahLst/>
              <a:cxnLst/>
              <a:rect l="l" t="t" r="r" b="b"/>
              <a:pathLst>
                <a:path w="5684" h="10433" extrusionOk="0">
                  <a:moveTo>
                    <a:pt x="5683" y="1"/>
                  </a:moveTo>
                  <a:lnTo>
                    <a:pt x="5683" y="1"/>
                  </a:lnTo>
                  <a:cubicBezTo>
                    <a:pt x="4987" y="731"/>
                    <a:pt x="4290" y="1479"/>
                    <a:pt x="3602" y="2226"/>
                  </a:cubicBezTo>
                  <a:cubicBezTo>
                    <a:pt x="3262" y="2592"/>
                    <a:pt x="2906" y="2957"/>
                    <a:pt x="2591" y="3365"/>
                  </a:cubicBezTo>
                  <a:cubicBezTo>
                    <a:pt x="2277" y="3772"/>
                    <a:pt x="1997" y="4197"/>
                    <a:pt x="1742" y="4639"/>
                  </a:cubicBezTo>
                  <a:cubicBezTo>
                    <a:pt x="1606" y="4860"/>
                    <a:pt x="1496" y="5089"/>
                    <a:pt x="1368" y="5310"/>
                  </a:cubicBezTo>
                  <a:cubicBezTo>
                    <a:pt x="1258" y="5539"/>
                    <a:pt x="1147" y="5769"/>
                    <a:pt x="1045" y="5998"/>
                  </a:cubicBezTo>
                  <a:cubicBezTo>
                    <a:pt x="833" y="6465"/>
                    <a:pt x="655" y="6949"/>
                    <a:pt x="502" y="7434"/>
                  </a:cubicBezTo>
                  <a:cubicBezTo>
                    <a:pt x="213" y="8410"/>
                    <a:pt x="26" y="9421"/>
                    <a:pt x="0" y="10432"/>
                  </a:cubicBezTo>
                  <a:cubicBezTo>
                    <a:pt x="77" y="9421"/>
                    <a:pt x="289" y="8427"/>
                    <a:pt x="604" y="7468"/>
                  </a:cubicBezTo>
                  <a:cubicBezTo>
                    <a:pt x="926" y="6508"/>
                    <a:pt x="1334" y="5573"/>
                    <a:pt x="1852" y="4707"/>
                  </a:cubicBezTo>
                  <a:cubicBezTo>
                    <a:pt x="2107" y="4273"/>
                    <a:pt x="2387" y="3849"/>
                    <a:pt x="2693" y="3441"/>
                  </a:cubicBezTo>
                  <a:cubicBezTo>
                    <a:pt x="2991" y="3042"/>
                    <a:pt x="3347" y="2676"/>
                    <a:pt x="3679" y="2294"/>
                  </a:cubicBezTo>
                  <a:cubicBezTo>
                    <a:pt x="4350" y="1530"/>
                    <a:pt x="5029" y="774"/>
                    <a:pt x="5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1275138" y="2623857"/>
              <a:ext cx="455146" cy="624174"/>
            </a:xfrm>
            <a:custGeom>
              <a:avLst/>
              <a:gdLst/>
              <a:ahLst/>
              <a:cxnLst/>
              <a:rect l="l" t="t" r="r" b="b"/>
              <a:pathLst>
                <a:path w="6406" h="8785" extrusionOk="0">
                  <a:moveTo>
                    <a:pt x="6406" y="1"/>
                  </a:moveTo>
                  <a:lnTo>
                    <a:pt x="6406" y="1"/>
                  </a:lnTo>
                  <a:cubicBezTo>
                    <a:pt x="5616" y="477"/>
                    <a:pt x="4868" y="1037"/>
                    <a:pt x="4180" y="1657"/>
                  </a:cubicBezTo>
                  <a:cubicBezTo>
                    <a:pt x="3832" y="1963"/>
                    <a:pt x="3500" y="2294"/>
                    <a:pt x="3195" y="2643"/>
                  </a:cubicBezTo>
                  <a:cubicBezTo>
                    <a:pt x="3118" y="2728"/>
                    <a:pt x="3042" y="2821"/>
                    <a:pt x="2974" y="2915"/>
                  </a:cubicBezTo>
                  <a:cubicBezTo>
                    <a:pt x="2906" y="3000"/>
                    <a:pt x="2829" y="3093"/>
                    <a:pt x="2761" y="3186"/>
                  </a:cubicBezTo>
                  <a:cubicBezTo>
                    <a:pt x="2625" y="3373"/>
                    <a:pt x="2481" y="3560"/>
                    <a:pt x="2371" y="3764"/>
                  </a:cubicBezTo>
                  <a:cubicBezTo>
                    <a:pt x="2124" y="4172"/>
                    <a:pt x="1920" y="4580"/>
                    <a:pt x="1708" y="4996"/>
                  </a:cubicBezTo>
                  <a:cubicBezTo>
                    <a:pt x="1504" y="5404"/>
                    <a:pt x="1292" y="5820"/>
                    <a:pt x="1105" y="6245"/>
                  </a:cubicBezTo>
                  <a:cubicBezTo>
                    <a:pt x="706" y="7077"/>
                    <a:pt x="340" y="7927"/>
                    <a:pt x="0" y="8784"/>
                  </a:cubicBezTo>
                  <a:cubicBezTo>
                    <a:pt x="196" y="8368"/>
                    <a:pt x="391" y="7952"/>
                    <a:pt x="587" y="7536"/>
                  </a:cubicBezTo>
                  <a:cubicBezTo>
                    <a:pt x="790" y="7119"/>
                    <a:pt x="986" y="6703"/>
                    <a:pt x="1198" y="6287"/>
                  </a:cubicBezTo>
                  <a:cubicBezTo>
                    <a:pt x="1606" y="5463"/>
                    <a:pt x="2014" y="4631"/>
                    <a:pt x="2481" y="3840"/>
                  </a:cubicBezTo>
                  <a:cubicBezTo>
                    <a:pt x="2591" y="3637"/>
                    <a:pt x="2727" y="3450"/>
                    <a:pt x="2863" y="3263"/>
                  </a:cubicBezTo>
                  <a:cubicBezTo>
                    <a:pt x="2931" y="3169"/>
                    <a:pt x="2999" y="3084"/>
                    <a:pt x="3076" y="2991"/>
                  </a:cubicBezTo>
                  <a:cubicBezTo>
                    <a:pt x="3144" y="2898"/>
                    <a:pt x="3212" y="2813"/>
                    <a:pt x="3288" y="2728"/>
                  </a:cubicBezTo>
                  <a:cubicBezTo>
                    <a:pt x="3585" y="2371"/>
                    <a:pt x="3917" y="2048"/>
                    <a:pt x="4248" y="1734"/>
                  </a:cubicBezTo>
                  <a:cubicBezTo>
                    <a:pt x="4579" y="1411"/>
                    <a:pt x="4936" y="1114"/>
                    <a:pt x="5293" y="825"/>
                  </a:cubicBezTo>
                  <a:cubicBezTo>
                    <a:pt x="5658" y="536"/>
                    <a:pt x="6023" y="264"/>
                    <a:pt x="6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1378373" y="2814628"/>
              <a:ext cx="450883" cy="374220"/>
            </a:xfrm>
            <a:custGeom>
              <a:avLst/>
              <a:gdLst/>
              <a:ahLst/>
              <a:cxnLst/>
              <a:rect l="l" t="t" r="r" b="b"/>
              <a:pathLst>
                <a:path w="6346" h="5267" extrusionOk="0">
                  <a:moveTo>
                    <a:pt x="6346" y="0"/>
                  </a:moveTo>
                  <a:cubicBezTo>
                    <a:pt x="5641" y="43"/>
                    <a:pt x="4944" y="272"/>
                    <a:pt x="4315" y="612"/>
                  </a:cubicBezTo>
                  <a:cubicBezTo>
                    <a:pt x="3678" y="935"/>
                    <a:pt x="3135" y="1427"/>
                    <a:pt x="2650" y="1946"/>
                  </a:cubicBezTo>
                  <a:cubicBezTo>
                    <a:pt x="2175" y="2464"/>
                    <a:pt x="1708" y="3007"/>
                    <a:pt x="1266" y="3560"/>
                  </a:cubicBezTo>
                  <a:cubicBezTo>
                    <a:pt x="824" y="4120"/>
                    <a:pt x="399" y="4681"/>
                    <a:pt x="0" y="5267"/>
                  </a:cubicBezTo>
                  <a:cubicBezTo>
                    <a:pt x="221" y="4995"/>
                    <a:pt x="442" y="4715"/>
                    <a:pt x="671" y="4443"/>
                  </a:cubicBezTo>
                  <a:cubicBezTo>
                    <a:pt x="892" y="4171"/>
                    <a:pt x="1121" y="3899"/>
                    <a:pt x="1351" y="3627"/>
                  </a:cubicBezTo>
                  <a:cubicBezTo>
                    <a:pt x="1801" y="3084"/>
                    <a:pt x="2268" y="2549"/>
                    <a:pt x="2752" y="2039"/>
                  </a:cubicBezTo>
                  <a:cubicBezTo>
                    <a:pt x="2871" y="1912"/>
                    <a:pt x="2990" y="1776"/>
                    <a:pt x="3118" y="1657"/>
                  </a:cubicBezTo>
                  <a:lnTo>
                    <a:pt x="3305" y="1470"/>
                  </a:lnTo>
                  <a:lnTo>
                    <a:pt x="3500" y="1300"/>
                  </a:lnTo>
                  <a:cubicBezTo>
                    <a:pt x="3772" y="1071"/>
                    <a:pt x="4061" y="875"/>
                    <a:pt x="4366" y="697"/>
                  </a:cubicBezTo>
                  <a:cubicBezTo>
                    <a:pt x="4672" y="527"/>
                    <a:pt x="4995" y="374"/>
                    <a:pt x="5326" y="255"/>
                  </a:cubicBezTo>
                  <a:cubicBezTo>
                    <a:pt x="5658" y="136"/>
                    <a:pt x="5997" y="51"/>
                    <a:pt x="6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1099504" y="2719846"/>
              <a:ext cx="239652" cy="95420"/>
            </a:xfrm>
            <a:custGeom>
              <a:avLst/>
              <a:gdLst/>
              <a:ahLst/>
              <a:cxnLst/>
              <a:rect l="l" t="t" r="r" b="b"/>
              <a:pathLst>
                <a:path w="3373" h="1343" extrusionOk="0">
                  <a:moveTo>
                    <a:pt x="264" y="1"/>
                  </a:moveTo>
                  <a:lnTo>
                    <a:pt x="0" y="51"/>
                  </a:lnTo>
                  <a:cubicBezTo>
                    <a:pt x="0" y="77"/>
                    <a:pt x="128" y="621"/>
                    <a:pt x="723" y="994"/>
                  </a:cubicBezTo>
                  <a:cubicBezTo>
                    <a:pt x="1088" y="1232"/>
                    <a:pt x="1547" y="1343"/>
                    <a:pt x="2099" y="1343"/>
                  </a:cubicBezTo>
                  <a:cubicBezTo>
                    <a:pt x="2481" y="1343"/>
                    <a:pt x="2906" y="1283"/>
                    <a:pt x="3373" y="1173"/>
                  </a:cubicBezTo>
                  <a:lnTo>
                    <a:pt x="3305" y="909"/>
                  </a:lnTo>
                  <a:cubicBezTo>
                    <a:pt x="2859" y="1021"/>
                    <a:pt x="2455" y="1076"/>
                    <a:pt x="2095" y="1076"/>
                  </a:cubicBezTo>
                  <a:cubicBezTo>
                    <a:pt x="1606" y="1076"/>
                    <a:pt x="1199" y="974"/>
                    <a:pt x="875" y="774"/>
                  </a:cubicBezTo>
                  <a:cubicBezTo>
                    <a:pt x="366" y="459"/>
                    <a:pt x="264" y="18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1464627" y="2790968"/>
              <a:ext cx="74958" cy="95846"/>
            </a:xfrm>
            <a:custGeom>
              <a:avLst/>
              <a:gdLst/>
              <a:ahLst/>
              <a:cxnLst/>
              <a:rect l="l" t="t" r="r" b="b"/>
              <a:pathLst>
                <a:path w="1055" h="1349" extrusionOk="0">
                  <a:moveTo>
                    <a:pt x="714" y="1"/>
                  </a:moveTo>
                  <a:cubicBezTo>
                    <a:pt x="521" y="1"/>
                    <a:pt x="285" y="206"/>
                    <a:pt x="154" y="512"/>
                  </a:cubicBezTo>
                  <a:cubicBezTo>
                    <a:pt x="1" y="877"/>
                    <a:pt x="43" y="1242"/>
                    <a:pt x="247" y="1327"/>
                  </a:cubicBezTo>
                  <a:cubicBezTo>
                    <a:pt x="280" y="1342"/>
                    <a:pt x="315" y="1349"/>
                    <a:pt x="351" y="1349"/>
                  </a:cubicBezTo>
                  <a:cubicBezTo>
                    <a:pt x="546" y="1349"/>
                    <a:pt x="772" y="1143"/>
                    <a:pt x="901" y="834"/>
                  </a:cubicBezTo>
                  <a:cubicBezTo>
                    <a:pt x="1054" y="478"/>
                    <a:pt x="1020" y="112"/>
                    <a:pt x="808" y="19"/>
                  </a:cubicBezTo>
                  <a:cubicBezTo>
                    <a:pt x="778" y="7"/>
                    <a:pt x="747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952218" y="2648511"/>
              <a:ext cx="74958" cy="95846"/>
            </a:xfrm>
            <a:custGeom>
              <a:avLst/>
              <a:gdLst/>
              <a:ahLst/>
              <a:cxnLst/>
              <a:rect l="l" t="t" r="r" b="b"/>
              <a:pathLst>
                <a:path w="1055" h="1349" extrusionOk="0">
                  <a:moveTo>
                    <a:pt x="715" y="1"/>
                  </a:moveTo>
                  <a:cubicBezTo>
                    <a:pt x="523" y="1"/>
                    <a:pt x="292" y="208"/>
                    <a:pt x="154" y="520"/>
                  </a:cubicBezTo>
                  <a:cubicBezTo>
                    <a:pt x="1" y="877"/>
                    <a:pt x="43" y="1242"/>
                    <a:pt x="247" y="1327"/>
                  </a:cubicBezTo>
                  <a:cubicBezTo>
                    <a:pt x="280" y="1342"/>
                    <a:pt x="315" y="1349"/>
                    <a:pt x="351" y="1349"/>
                  </a:cubicBezTo>
                  <a:cubicBezTo>
                    <a:pt x="546" y="1349"/>
                    <a:pt x="772" y="1143"/>
                    <a:pt x="901" y="835"/>
                  </a:cubicBezTo>
                  <a:cubicBezTo>
                    <a:pt x="1054" y="478"/>
                    <a:pt x="1020" y="113"/>
                    <a:pt x="808" y="19"/>
                  </a:cubicBezTo>
                  <a:cubicBezTo>
                    <a:pt x="778" y="7"/>
                    <a:pt x="747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1225048" y="3423603"/>
              <a:ext cx="1011042" cy="1233144"/>
            </a:xfrm>
            <a:custGeom>
              <a:avLst/>
              <a:gdLst/>
              <a:ahLst/>
              <a:cxnLst/>
              <a:rect l="l" t="t" r="r" b="b"/>
              <a:pathLst>
                <a:path w="14230" h="17356" extrusionOk="0">
                  <a:moveTo>
                    <a:pt x="238" y="0"/>
                  </a:moveTo>
                  <a:cubicBezTo>
                    <a:pt x="102" y="0"/>
                    <a:pt x="0" y="111"/>
                    <a:pt x="0" y="238"/>
                  </a:cubicBezTo>
                  <a:cubicBezTo>
                    <a:pt x="0" y="442"/>
                    <a:pt x="170" y="2362"/>
                    <a:pt x="6142" y="6482"/>
                  </a:cubicBezTo>
                  <a:cubicBezTo>
                    <a:pt x="10712" y="9625"/>
                    <a:pt x="13754" y="12641"/>
                    <a:pt x="13754" y="17118"/>
                  </a:cubicBezTo>
                  <a:cubicBezTo>
                    <a:pt x="13754" y="17253"/>
                    <a:pt x="13856" y="17355"/>
                    <a:pt x="13991" y="17355"/>
                  </a:cubicBezTo>
                  <a:cubicBezTo>
                    <a:pt x="14119" y="17355"/>
                    <a:pt x="14229" y="17253"/>
                    <a:pt x="14229" y="17118"/>
                  </a:cubicBezTo>
                  <a:cubicBezTo>
                    <a:pt x="14229" y="14187"/>
                    <a:pt x="13278" y="10823"/>
                    <a:pt x="6414" y="6091"/>
                  </a:cubicBezTo>
                  <a:cubicBezTo>
                    <a:pt x="680" y="2133"/>
                    <a:pt x="476" y="281"/>
                    <a:pt x="476" y="238"/>
                  </a:cubicBezTo>
                  <a:cubicBezTo>
                    <a:pt x="476" y="111"/>
                    <a:pt x="366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993853" y="3187430"/>
              <a:ext cx="449107" cy="327398"/>
            </a:xfrm>
            <a:custGeom>
              <a:avLst/>
              <a:gdLst/>
              <a:ahLst/>
              <a:cxnLst/>
              <a:rect l="l" t="t" r="r" b="b"/>
              <a:pathLst>
                <a:path w="6321" h="4608" extrusionOk="0">
                  <a:moveTo>
                    <a:pt x="5517" y="0"/>
                  </a:moveTo>
                  <a:cubicBezTo>
                    <a:pt x="5488" y="0"/>
                    <a:pt x="5453" y="7"/>
                    <a:pt x="5412" y="20"/>
                  </a:cubicBezTo>
                  <a:cubicBezTo>
                    <a:pt x="4792" y="232"/>
                    <a:pt x="4163" y="1481"/>
                    <a:pt x="4163" y="1481"/>
                  </a:cubicBezTo>
                  <a:cubicBezTo>
                    <a:pt x="4163" y="1481"/>
                    <a:pt x="4792" y="232"/>
                    <a:pt x="4163" y="232"/>
                  </a:cubicBezTo>
                  <a:cubicBezTo>
                    <a:pt x="3543" y="232"/>
                    <a:pt x="3331" y="1897"/>
                    <a:pt x="3331" y="1897"/>
                  </a:cubicBezTo>
                  <a:cubicBezTo>
                    <a:pt x="3331" y="1897"/>
                    <a:pt x="3175" y="778"/>
                    <a:pt x="2851" y="778"/>
                  </a:cubicBezTo>
                  <a:cubicBezTo>
                    <a:pt x="2805" y="778"/>
                    <a:pt x="2755" y="801"/>
                    <a:pt x="2702" y="852"/>
                  </a:cubicBezTo>
                  <a:cubicBezTo>
                    <a:pt x="2286" y="1277"/>
                    <a:pt x="2915" y="2730"/>
                    <a:pt x="2915" y="2730"/>
                  </a:cubicBezTo>
                  <a:cubicBezTo>
                    <a:pt x="2915" y="2730"/>
                    <a:pt x="2082" y="1065"/>
                    <a:pt x="1666" y="1065"/>
                  </a:cubicBezTo>
                  <a:cubicBezTo>
                    <a:pt x="1250" y="1065"/>
                    <a:pt x="2286" y="2314"/>
                    <a:pt x="2286" y="2314"/>
                  </a:cubicBezTo>
                  <a:cubicBezTo>
                    <a:pt x="2286" y="2314"/>
                    <a:pt x="1356" y="1781"/>
                    <a:pt x="771" y="1781"/>
                  </a:cubicBezTo>
                  <a:cubicBezTo>
                    <a:pt x="625" y="1781"/>
                    <a:pt x="500" y="1814"/>
                    <a:pt x="417" y="1897"/>
                  </a:cubicBezTo>
                  <a:cubicBezTo>
                    <a:pt x="1" y="2314"/>
                    <a:pt x="3331" y="3775"/>
                    <a:pt x="3959" y="4607"/>
                  </a:cubicBezTo>
                  <a:cubicBezTo>
                    <a:pt x="3959" y="4607"/>
                    <a:pt x="4580" y="2314"/>
                    <a:pt x="6245" y="1065"/>
                  </a:cubicBezTo>
                  <a:cubicBezTo>
                    <a:pt x="6245" y="1065"/>
                    <a:pt x="6321" y="839"/>
                    <a:pt x="6113" y="839"/>
                  </a:cubicBezTo>
                  <a:cubicBezTo>
                    <a:pt x="5975" y="839"/>
                    <a:pt x="5709" y="940"/>
                    <a:pt x="5208" y="1277"/>
                  </a:cubicBezTo>
                  <a:cubicBezTo>
                    <a:pt x="5208" y="1277"/>
                    <a:pt x="5936" y="0"/>
                    <a:pt x="5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24"/>
          <p:cNvGrpSpPr/>
          <p:nvPr/>
        </p:nvGrpSpPr>
        <p:grpSpPr>
          <a:xfrm flipH="1">
            <a:off x="7146274" y="1641035"/>
            <a:ext cx="1514276" cy="2389556"/>
            <a:chOff x="417731" y="201190"/>
            <a:chExt cx="881007" cy="1390247"/>
          </a:xfrm>
        </p:grpSpPr>
        <p:sp>
          <p:nvSpPr>
            <p:cNvPr id="1538" name="Google Shape;1538;p24"/>
            <p:cNvSpPr/>
            <p:nvPr/>
          </p:nvSpPr>
          <p:spPr>
            <a:xfrm flipH="1">
              <a:off x="417731" y="201190"/>
              <a:ext cx="868787" cy="855317"/>
            </a:xfrm>
            <a:custGeom>
              <a:avLst/>
              <a:gdLst/>
              <a:ahLst/>
              <a:cxnLst/>
              <a:rect l="l" t="t" r="r" b="b"/>
              <a:pathLst>
                <a:path w="18129" h="17847" extrusionOk="0">
                  <a:moveTo>
                    <a:pt x="7661" y="1"/>
                  </a:moveTo>
                  <a:cubicBezTo>
                    <a:pt x="7551" y="1"/>
                    <a:pt x="7428" y="42"/>
                    <a:pt x="7289" y="135"/>
                  </a:cubicBezTo>
                  <a:cubicBezTo>
                    <a:pt x="6041" y="967"/>
                    <a:pt x="4376" y="3881"/>
                    <a:pt x="4376" y="3881"/>
                  </a:cubicBezTo>
                  <a:cubicBezTo>
                    <a:pt x="3445" y="914"/>
                    <a:pt x="2682" y="752"/>
                    <a:pt x="2527" y="752"/>
                  </a:cubicBezTo>
                  <a:cubicBezTo>
                    <a:pt x="2508" y="752"/>
                    <a:pt x="2498" y="755"/>
                    <a:pt x="2498" y="755"/>
                  </a:cubicBezTo>
                  <a:cubicBezTo>
                    <a:pt x="417" y="2844"/>
                    <a:pt x="2082" y="7007"/>
                    <a:pt x="2082" y="7007"/>
                  </a:cubicBezTo>
                  <a:cubicBezTo>
                    <a:pt x="2082" y="7007"/>
                    <a:pt x="1249" y="6387"/>
                    <a:pt x="833" y="6387"/>
                  </a:cubicBezTo>
                  <a:cubicBezTo>
                    <a:pt x="417" y="6387"/>
                    <a:pt x="1" y="6387"/>
                    <a:pt x="205" y="9088"/>
                  </a:cubicBezTo>
                  <a:cubicBezTo>
                    <a:pt x="417" y="11798"/>
                    <a:pt x="6873" y="17846"/>
                    <a:pt x="6873" y="17846"/>
                  </a:cubicBezTo>
                  <a:cubicBezTo>
                    <a:pt x="6873" y="17846"/>
                    <a:pt x="8750" y="17014"/>
                    <a:pt x="9583" y="16801"/>
                  </a:cubicBezTo>
                  <a:cubicBezTo>
                    <a:pt x="10415" y="16589"/>
                    <a:pt x="16880" y="12843"/>
                    <a:pt x="17712" y="10549"/>
                  </a:cubicBezTo>
                  <a:cubicBezTo>
                    <a:pt x="18028" y="9679"/>
                    <a:pt x="17894" y="9409"/>
                    <a:pt x="17606" y="9409"/>
                  </a:cubicBezTo>
                  <a:cubicBezTo>
                    <a:pt x="17135" y="9409"/>
                    <a:pt x="16251" y="10133"/>
                    <a:pt x="16251" y="10133"/>
                  </a:cubicBezTo>
                  <a:cubicBezTo>
                    <a:pt x="18129" y="7636"/>
                    <a:pt x="18129" y="4297"/>
                    <a:pt x="17084" y="3677"/>
                  </a:cubicBezTo>
                  <a:cubicBezTo>
                    <a:pt x="16900" y="3566"/>
                    <a:pt x="16710" y="3520"/>
                    <a:pt x="16521" y="3520"/>
                  </a:cubicBezTo>
                  <a:cubicBezTo>
                    <a:pt x="15642" y="3520"/>
                    <a:pt x="14790" y="4509"/>
                    <a:pt x="14790" y="4509"/>
                  </a:cubicBezTo>
                  <a:cubicBezTo>
                    <a:pt x="14790" y="4509"/>
                    <a:pt x="15206" y="1800"/>
                    <a:pt x="13958" y="1171"/>
                  </a:cubicBezTo>
                  <a:cubicBezTo>
                    <a:pt x="13851" y="1118"/>
                    <a:pt x="13743" y="1094"/>
                    <a:pt x="13635" y="1094"/>
                  </a:cubicBezTo>
                  <a:cubicBezTo>
                    <a:pt x="12471" y="1094"/>
                    <a:pt x="11248" y="3881"/>
                    <a:pt x="11248" y="3881"/>
                  </a:cubicBezTo>
                  <a:cubicBezTo>
                    <a:pt x="11248" y="3881"/>
                    <a:pt x="11664" y="1383"/>
                    <a:pt x="10628" y="967"/>
                  </a:cubicBezTo>
                  <a:cubicBezTo>
                    <a:pt x="10533" y="929"/>
                    <a:pt x="10438" y="912"/>
                    <a:pt x="10344" y="912"/>
                  </a:cubicBezTo>
                  <a:cubicBezTo>
                    <a:pt x="9402" y="912"/>
                    <a:pt x="8538" y="2632"/>
                    <a:pt x="8538" y="2632"/>
                  </a:cubicBezTo>
                  <a:cubicBezTo>
                    <a:pt x="8538" y="2632"/>
                    <a:pt x="8538" y="1"/>
                    <a:pt x="766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 flipH="1">
              <a:off x="584208" y="1183450"/>
              <a:ext cx="412038" cy="291863"/>
            </a:xfrm>
            <a:custGeom>
              <a:avLst/>
              <a:gdLst/>
              <a:ahLst/>
              <a:cxnLst/>
              <a:rect l="l" t="t" r="r" b="b"/>
              <a:pathLst>
                <a:path w="8598" h="6090" extrusionOk="0">
                  <a:moveTo>
                    <a:pt x="8597" y="1"/>
                  </a:moveTo>
                  <a:cubicBezTo>
                    <a:pt x="8597" y="1"/>
                    <a:pt x="5675" y="417"/>
                    <a:pt x="2914" y="2294"/>
                  </a:cubicBezTo>
                  <a:cubicBezTo>
                    <a:pt x="162" y="4163"/>
                    <a:pt x="0" y="4639"/>
                    <a:pt x="0" y="4639"/>
                  </a:cubicBezTo>
                  <a:cubicBezTo>
                    <a:pt x="0" y="4639"/>
                    <a:pt x="1441" y="6090"/>
                    <a:pt x="3364" y="6090"/>
                  </a:cubicBezTo>
                  <a:cubicBezTo>
                    <a:pt x="3939" y="6090"/>
                    <a:pt x="4556" y="5960"/>
                    <a:pt x="5191" y="5624"/>
                  </a:cubicBezTo>
                  <a:cubicBezTo>
                    <a:pt x="7943" y="4163"/>
                    <a:pt x="8597" y="1"/>
                    <a:pt x="8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 flipH="1">
              <a:off x="1078822" y="870407"/>
              <a:ext cx="219916" cy="458834"/>
            </a:xfrm>
            <a:custGeom>
              <a:avLst/>
              <a:gdLst/>
              <a:ahLst/>
              <a:cxnLst/>
              <a:rect l="l" t="t" r="r" b="b"/>
              <a:pathLst>
                <a:path w="4589" h="9574" extrusionOk="0">
                  <a:moveTo>
                    <a:pt x="213" y="0"/>
                  </a:moveTo>
                  <a:cubicBezTo>
                    <a:pt x="213" y="0"/>
                    <a:pt x="1" y="1665"/>
                    <a:pt x="1046" y="5624"/>
                  </a:cubicBezTo>
                  <a:cubicBezTo>
                    <a:pt x="2078" y="9565"/>
                    <a:pt x="4457" y="9574"/>
                    <a:pt x="4477" y="9574"/>
                  </a:cubicBezTo>
                  <a:cubicBezTo>
                    <a:pt x="4478" y="9574"/>
                    <a:pt x="4478" y="9574"/>
                    <a:pt x="4478" y="9574"/>
                  </a:cubicBezTo>
                  <a:cubicBezTo>
                    <a:pt x="4588" y="4154"/>
                    <a:pt x="21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 flipH="1">
              <a:off x="941236" y="1033255"/>
              <a:ext cx="318014" cy="558182"/>
            </a:xfrm>
            <a:custGeom>
              <a:avLst/>
              <a:gdLst/>
              <a:ahLst/>
              <a:cxnLst/>
              <a:rect l="l" t="t" r="r" b="b"/>
              <a:pathLst>
                <a:path w="6636" h="11647" extrusionOk="0">
                  <a:moveTo>
                    <a:pt x="6397" y="0"/>
                  </a:moveTo>
                  <a:cubicBezTo>
                    <a:pt x="6363" y="60"/>
                    <a:pt x="5548" y="1521"/>
                    <a:pt x="4715" y="5666"/>
                  </a:cubicBezTo>
                  <a:cubicBezTo>
                    <a:pt x="3908" y="9710"/>
                    <a:pt x="43" y="11383"/>
                    <a:pt x="1" y="11400"/>
                  </a:cubicBezTo>
                  <a:lnTo>
                    <a:pt x="111" y="11646"/>
                  </a:lnTo>
                  <a:cubicBezTo>
                    <a:pt x="145" y="11629"/>
                    <a:pt x="4146" y="9905"/>
                    <a:pt x="4979" y="5717"/>
                  </a:cubicBezTo>
                  <a:cubicBezTo>
                    <a:pt x="5794" y="1631"/>
                    <a:pt x="6627" y="144"/>
                    <a:pt x="6635" y="128"/>
                  </a:cubicBezTo>
                  <a:lnTo>
                    <a:pt x="6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 flipH="1">
              <a:off x="1041394" y="964818"/>
              <a:ext cx="221498" cy="408800"/>
            </a:xfrm>
            <a:custGeom>
              <a:avLst/>
              <a:gdLst/>
              <a:ahLst/>
              <a:cxnLst/>
              <a:rect l="l" t="t" r="r" b="b"/>
              <a:pathLst>
                <a:path w="4622" h="8530" extrusionOk="0">
                  <a:moveTo>
                    <a:pt x="264" y="1"/>
                  </a:moveTo>
                  <a:lnTo>
                    <a:pt x="0" y="60"/>
                  </a:lnTo>
                  <a:cubicBezTo>
                    <a:pt x="51" y="307"/>
                    <a:pt x="1351" y="6083"/>
                    <a:pt x="4452" y="8530"/>
                  </a:cubicBezTo>
                  <a:lnTo>
                    <a:pt x="4622" y="8317"/>
                  </a:lnTo>
                  <a:cubicBezTo>
                    <a:pt x="1589" y="5930"/>
                    <a:pt x="272" y="60"/>
                    <a:pt x="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 flipH="1">
              <a:off x="649336" y="1268132"/>
              <a:ext cx="404322" cy="144158"/>
            </a:xfrm>
            <a:custGeom>
              <a:avLst/>
              <a:gdLst/>
              <a:ahLst/>
              <a:cxnLst/>
              <a:rect l="l" t="t" r="r" b="b"/>
              <a:pathLst>
                <a:path w="8437" h="3008" extrusionOk="0">
                  <a:moveTo>
                    <a:pt x="8266" y="1"/>
                  </a:moveTo>
                  <a:cubicBezTo>
                    <a:pt x="5432" y="2187"/>
                    <a:pt x="3377" y="2721"/>
                    <a:pt x="2047" y="2721"/>
                  </a:cubicBezTo>
                  <a:cubicBezTo>
                    <a:pt x="793" y="2721"/>
                    <a:pt x="183" y="2247"/>
                    <a:pt x="171" y="2235"/>
                  </a:cubicBezTo>
                  <a:lnTo>
                    <a:pt x="1" y="2447"/>
                  </a:lnTo>
                  <a:cubicBezTo>
                    <a:pt x="52" y="2490"/>
                    <a:pt x="714" y="3008"/>
                    <a:pt x="2048" y="3008"/>
                  </a:cubicBezTo>
                  <a:cubicBezTo>
                    <a:pt x="3424" y="3008"/>
                    <a:pt x="5531" y="2447"/>
                    <a:pt x="8436" y="213"/>
                  </a:cubicBezTo>
                  <a:lnTo>
                    <a:pt x="8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 flipH="1">
              <a:off x="972192" y="387137"/>
              <a:ext cx="214597" cy="659160"/>
            </a:xfrm>
            <a:custGeom>
              <a:avLst/>
              <a:gdLst/>
              <a:ahLst/>
              <a:cxnLst/>
              <a:rect l="l" t="t" r="r" b="b"/>
              <a:pathLst>
                <a:path w="4478" h="13754" extrusionOk="0">
                  <a:moveTo>
                    <a:pt x="2295" y="1"/>
                  </a:moveTo>
                  <a:lnTo>
                    <a:pt x="2295" y="1"/>
                  </a:lnTo>
                  <a:cubicBezTo>
                    <a:pt x="2286" y="1148"/>
                    <a:pt x="2320" y="2294"/>
                    <a:pt x="2388" y="3441"/>
                  </a:cubicBezTo>
                  <a:cubicBezTo>
                    <a:pt x="2464" y="4588"/>
                    <a:pt x="2575" y="5726"/>
                    <a:pt x="2770" y="6865"/>
                  </a:cubicBezTo>
                  <a:cubicBezTo>
                    <a:pt x="2796" y="7001"/>
                    <a:pt x="2821" y="7145"/>
                    <a:pt x="2855" y="7281"/>
                  </a:cubicBezTo>
                  <a:cubicBezTo>
                    <a:pt x="2889" y="7425"/>
                    <a:pt x="2915" y="7570"/>
                    <a:pt x="2949" y="7706"/>
                  </a:cubicBezTo>
                  <a:lnTo>
                    <a:pt x="3068" y="8122"/>
                  </a:lnTo>
                  <a:lnTo>
                    <a:pt x="3186" y="8538"/>
                  </a:lnTo>
                  <a:cubicBezTo>
                    <a:pt x="3348" y="9082"/>
                    <a:pt x="3492" y="9634"/>
                    <a:pt x="3628" y="10195"/>
                  </a:cubicBezTo>
                  <a:cubicBezTo>
                    <a:pt x="3881" y="11231"/>
                    <a:pt x="4090" y="12274"/>
                    <a:pt x="4275" y="13325"/>
                  </a:cubicBezTo>
                  <a:lnTo>
                    <a:pt x="4275" y="13325"/>
                  </a:lnTo>
                  <a:cubicBezTo>
                    <a:pt x="4176" y="13201"/>
                    <a:pt x="4085" y="13070"/>
                    <a:pt x="3993" y="12938"/>
                  </a:cubicBezTo>
                  <a:cubicBezTo>
                    <a:pt x="3849" y="12743"/>
                    <a:pt x="3722" y="12539"/>
                    <a:pt x="3594" y="12335"/>
                  </a:cubicBezTo>
                  <a:cubicBezTo>
                    <a:pt x="3467" y="12131"/>
                    <a:pt x="3348" y="11928"/>
                    <a:pt x="3229" y="11715"/>
                  </a:cubicBezTo>
                  <a:cubicBezTo>
                    <a:pt x="3110" y="11511"/>
                    <a:pt x="3000" y="11299"/>
                    <a:pt x="2906" y="11078"/>
                  </a:cubicBezTo>
                  <a:cubicBezTo>
                    <a:pt x="2711" y="10636"/>
                    <a:pt x="2541" y="10195"/>
                    <a:pt x="2371" y="9744"/>
                  </a:cubicBezTo>
                  <a:cubicBezTo>
                    <a:pt x="2201" y="9294"/>
                    <a:pt x="2031" y="8844"/>
                    <a:pt x="1870" y="8385"/>
                  </a:cubicBezTo>
                  <a:cubicBezTo>
                    <a:pt x="1547" y="7485"/>
                    <a:pt x="1233" y="6567"/>
                    <a:pt x="918" y="5658"/>
                  </a:cubicBezTo>
                  <a:cubicBezTo>
                    <a:pt x="613" y="4749"/>
                    <a:pt x="298" y="3832"/>
                    <a:pt x="1" y="2923"/>
                  </a:cubicBezTo>
                  <a:lnTo>
                    <a:pt x="1" y="2923"/>
                  </a:lnTo>
                  <a:cubicBezTo>
                    <a:pt x="562" y="4766"/>
                    <a:pt x="1148" y="6601"/>
                    <a:pt x="1776" y="8419"/>
                  </a:cubicBezTo>
                  <a:cubicBezTo>
                    <a:pt x="2091" y="9328"/>
                    <a:pt x="2413" y="10237"/>
                    <a:pt x="2796" y="11129"/>
                  </a:cubicBezTo>
                  <a:cubicBezTo>
                    <a:pt x="2889" y="11350"/>
                    <a:pt x="3000" y="11571"/>
                    <a:pt x="3119" y="11783"/>
                  </a:cubicBezTo>
                  <a:cubicBezTo>
                    <a:pt x="3237" y="11987"/>
                    <a:pt x="3365" y="12199"/>
                    <a:pt x="3492" y="12403"/>
                  </a:cubicBezTo>
                  <a:cubicBezTo>
                    <a:pt x="3620" y="12607"/>
                    <a:pt x="3747" y="12811"/>
                    <a:pt x="3883" y="13015"/>
                  </a:cubicBezTo>
                  <a:cubicBezTo>
                    <a:pt x="4027" y="13210"/>
                    <a:pt x="4163" y="13406"/>
                    <a:pt x="4333" y="13593"/>
                  </a:cubicBezTo>
                  <a:lnTo>
                    <a:pt x="4478" y="13754"/>
                  </a:lnTo>
                  <a:lnTo>
                    <a:pt x="4478" y="13754"/>
                  </a:lnTo>
                  <a:lnTo>
                    <a:pt x="4444" y="13533"/>
                  </a:lnTo>
                  <a:cubicBezTo>
                    <a:pt x="4257" y="12403"/>
                    <a:pt x="4027" y="11282"/>
                    <a:pt x="3747" y="10161"/>
                  </a:cubicBezTo>
                  <a:cubicBezTo>
                    <a:pt x="3611" y="9608"/>
                    <a:pt x="3467" y="9056"/>
                    <a:pt x="3297" y="8504"/>
                  </a:cubicBezTo>
                  <a:lnTo>
                    <a:pt x="3178" y="8088"/>
                  </a:lnTo>
                  <a:lnTo>
                    <a:pt x="3068" y="7680"/>
                  </a:lnTo>
                  <a:cubicBezTo>
                    <a:pt x="3025" y="7544"/>
                    <a:pt x="3000" y="7400"/>
                    <a:pt x="2966" y="7264"/>
                  </a:cubicBezTo>
                  <a:cubicBezTo>
                    <a:pt x="2940" y="7119"/>
                    <a:pt x="2906" y="6984"/>
                    <a:pt x="2881" y="6839"/>
                  </a:cubicBezTo>
                  <a:cubicBezTo>
                    <a:pt x="2668" y="5718"/>
                    <a:pt x="2541" y="4580"/>
                    <a:pt x="2456" y="3433"/>
                  </a:cubicBezTo>
                  <a:cubicBezTo>
                    <a:pt x="2371" y="2294"/>
                    <a:pt x="2312" y="1148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 flipH="1">
              <a:off x="777191" y="247533"/>
              <a:ext cx="204821" cy="806530"/>
            </a:xfrm>
            <a:custGeom>
              <a:avLst/>
              <a:gdLst/>
              <a:ahLst/>
              <a:cxnLst/>
              <a:rect l="l" t="t" r="r" b="b"/>
              <a:pathLst>
                <a:path w="4274" h="16829" extrusionOk="0">
                  <a:moveTo>
                    <a:pt x="4274" y="0"/>
                  </a:moveTo>
                  <a:lnTo>
                    <a:pt x="4274" y="0"/>
                  </a:lnTo>
                  <a:cubicBezTo>
                    <a:pt x="3968" y="1385"/>
                    <a:pt x="3671" y="2778"/>
                    <a:pt x="3399" y="4171"/>
                  </a:cubicBezTo>
                  <a:cubicBezTo>
                    <a:pt x="3118" y="5564"/>
                    <a:pt x="2855" y="6966"/>
                    <a:pt x="2643" y="8367"/>
                  </a:cubicBezTo>
                  <a:cubicBezTo>
                    <a:pt x="2592" y="8724"/>
                    <a:pt x="2566" y="9081"/>
                    <a:pt x="2515" y="9429"/>
                  </a:cubicBezTo>
                  <a:cubicBezTo>
                    <a:pt x="2490" y="9599"/>
                    <a:pt x="2456" y="9778"/>
                    <a:pt x="2413" y="9948"/>
                  </a:cubicBezTo>
                  <a:cubicBezTo>
                    <a:pt x="2388" y="10126"/>
                    <a:pt x="2337" y="10296"/>
                    <a:pt x="2294" y="10466"/>
                  </a:cubicBezTo>
                  <a:cubicBezTo>
                    <a:pt x="2116" y="11145"/>
                    <a:pt x="1887" y="11825"/>
                    <a:pt x="1649" y="12487"/>
                  </a:cubicBezTo>
                  <a:cubicBezTo>
                    <a:pt x="1215" y="13704"/>
                    <a:pt x="718" y="14906"/>
                    <a:pt x="195" y="16087"/>
                  </a:cubicBezTo>
                  <a:lnTo>
                    <a:pt x="195" y="16087"/>
                  </a:lnTo>
                  <a:cubicBezTo>
                    <a:pt x="267" y="14955"/>
                    <a:pt x="318" y="13822"/>
                    <a:pt x="341" y="12683"/>
                  </a:cubicBezTo>
                  <a:cubicBezTo>
                    <a:pt x="358" y="11426"/>
                    <a:pt x="358" y="10168"/>
                    <a:pt x="256" y="8903"/>
                  </a:cubicBezTo>
                  <a:cubicBezTo>
                    <a:pt x="230" y="8588"/>
                    <a:pt x="196" y="8274"/>
                    <a:pt x="154" y="7968"/>
                  </a:cubicBezTo>
                  <a:cubicBezTo>
                    <a:pt x="128" y="7654"/>
                    <a:pt x="86" y="7340"/>
                    <a:pt x="111" y="7025"/>
                  </a:cubicBezTo>
                  <a:cubicBezTo>
                    <a:pt x="128" y="6405"/>
                    <a:pt x="230" y="5785"/>
                    <a:pt x="417" y="5182"/>
                  </a:cubicBezTo>
                  <a:cubicBezTo>
                    <a:pt x="604" y="4587"/>
                    <a:pt x="859" y="4001"/>
                    <a:pt x="1156" y="3449"/>
                  </a:cubicBezTo>
                  <a:cubicBezTo>
                    <a:pt x="1453" y="2897"/>
                    <a:pt x="1793" y="2362"/>
                    <a:pt x="2184" y="1877"/>
                  </a:cubicBezTo>
                  <a:lnTo>
                    <a:pt x="2184" y="1877"/>
                  </a:lnTo>
                  <a:cubicBezTo>
                    <a:pt x="1785" y="2362"/>
                    <a:pt x="1436" y="2888"/>
                    <a:pt x="1131" y="3432"/>
                  </a:cubicBezTo>
                  <a:cubicBezTo>
                    <a:pt x="816" y="3984"/>
                    <a:pt x="561" y="4562"/>
                    <a:pt x="358" y="5165"/>
                  </a:cubicBezTo>
                  <a:cubicBezTo>
                    <a:pt x="162" y="5768"/>
                    <a:pt x="52" y="6397"/>
                    <a:pt x="26" y="7025"/>
                  </a:cubicBezTo>
                  <a:cubicBezTo>
                    <a:pt x="1" y="7340"/>
                    <a:pt x="43" y="7662"/>
                    <a:pt x="69" y="7977"/>
                  </a:cubicBezTo>
                  <a:cubicBezTo>
                    <a:pt x="103" y="8291"/>
                    <a:pt x="137" y="8597"/>
                    <a:pt x="154" y="8911"/>
                  </a:cubicBezTo>
                  <a:cubicBezTo>
                    <a:pt x="179" y="9225"/>
                    <a:pt x="188" y="9540"/>
                    <a:pt x="205" y="9854"/>
                  </a:cubicBezTo>
                  <a:cubicBezTo>
                    <a:pt x="213" y="10168"/>
                    <a:pt x="222" y="10483"/>
                    <a:pt x="222" y="10797"/>
                  </a:cubicBezTo>
                  <a:cubicBezTo>
                    <a:pt x="239" y="11426"/>
                    <a:pt x="230" y="12054"/>
                    <a:pt x="213" y="12683"/>
                  </a:cubicBezTo>
                  <a:cubicBezTo>
                    <a:pt x="188" y="13940"/>
                    <a:pt x="128" y="15197"/>
                    <a:pt x="35" y="16455"/>
                  </a:cubicBezTo>
                  <a:lnTo>
                    <a:pt x="9" y="16828"/>
                  </a:lnTo>
                  <a:lnTo>
                    <a:pt x="162" y="16489"/>
                  </a:lnTo>
                  <a:cubicBezTo>
                    <a:pt x="748" y="15189"/>
                    <a:pt x="1284" y="13872"/>
                    <a:pt x="1768" y="12530"/>
                  </a:cubicBezTo>
                  <a:cubicBezTo>
                    <a:pt x="2006" y="11859"/>
                    <a:pt x="2226" y="11188"/>
                    <a:pt x="2405" y="10491"/>
                  </a:cubicBezTo>
                  <a:cubicBezTo>
                    <a:pt x="2447" y="10321"/>
                    <a:pt x="2498" y="10151"/>
                    <a:pt x="2532" y="9973"/>
                  </a:cubicBezTo>
                  <a:cubicBezTo>
                    <a:pt x="2566" y="9795"/>
                    <a:pt x="2609" y="9625"/>
                    <a:pt x="2626" y="9446"/>
                  </a:cubicBezTo>
                  <a:cubicBezTo>
                    <a:pt x="2677" y="9090"/>
                    <a:pt x="2702" y="8741"/>
                    <a:pt x="2753" y="8384"/>
                  </a:cubicBezTo>
                  <a:cubicBezTo>
                    <a:pt x="2949" y="6983"/>
                    <a:pt x="3203" y="5581"/>
                    <a:pt x="3467" y="4188"/>
                  </a:cubicBezTo>
                  <a:cubicBezTo>
                    <a:pt x="3722" y="2786"/>
                    <a:pt x="3993" y="1393"/>
                    <a:pt x="4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 flipH="1">
              <a:off x="744603" y="407122"/>
              <a:ext cx="182441" cy="629447"/>
            </a:xfrm>
            <a:custGeom>
              <a:avLst/>
              <a:gdLst/>
              <a:ahLst/>
              <a:cxnLst/>
              <a:rect l="l" t="t" r="r" b="b"/>
              <a:pathLst>
                <a:path w="3807" h="13134" extrusionOk="0">
                  <a:moveTo>
                    <a:pt x="3747" y="0"/>
                  </a:moveTo>
                  <a:cubicBezTo>
                    <a:pt x="3755" y="595"/>
                    <a:pt x="3755" y="1181"/>
                    <a:pt x="3738" y="1775"/>
                  </a:cubicBezTo>
                  <a:cubicBezTo>
                    <a:pt x="3730" y="2362"/>
                    <a:pt x="3713" y="2956"/>
                    <a:pt x="3687" y="3542"/>
                  </a:cubicBezTo>
                  <a:cubicBezTo>
                    <a:pt x="3628" y="4715"/>
                    <a:pt x="3543" y="5895"/>
                    <a:pt x="3348" y="7059"/>
                  </a:cubicBezTo>
                  <a:cubicBezTo>
                    <a:pt x="3246" y="7637"/>
                    <a:pt x="3127" y="8206"/>
                    <a:pt x="2914" y="8758"/>
                  </a:cubicBezTo>
                  <a:cubicBezTo>
                    <a:pt x="2710" y="9310"/>
                    <a:pt x="2447" y="9837"/>
                    <a:pt x="2158" y="10338"/>
                  </a:cubicBezTo>
                  <a:cubicBezTo>
                    <a:pt x="1861" y="10848"/>
                    <a:pt x="1530" y="11341"/>
                    <a:pt x="1164" y="11799"/>
                  </a:cubicBezTo>
                  <a:cubicBezTo>
                    <a:pt x="808" y="12267"/>
                    <a:pt x="417" y="12717"/>
                    <a:pt x="1" y="13133"/>
                  </a:cubicBezTo>
                  <a:cubicBezTo>
                    <a:pt x="867" y="12326"/>
                    <a:pt x="1632" y="11409"/>
                    <a:pt x="2243" y="10398"/>
                  </a:cubicBezTo>
                  <a:cubicBezTo>
                    <a:pt x="2558" y="9888"/>
                    <a:pt x="2821" y="9353"/>
                    <a:pt x="3033" y="8801"/>
                  </a:cubicBezTo>
                  <a:cubicBezTo>
                    <a:pt x="3246" y="8249"/>
                    <a:pt x="3373" y="7662"/>
                    <a:pt x="3475" y="7076"/>
                  </a:cubicBezTo>
                  <a:cubicBezTo>
                    <a:pt x="3662" y="5904"/>
                    <a:pt x="3755" y="4723"/>
                    <a:pt x="3789" y="3542"/>
                  </a:cubicBezTo>
                  <a:cubicBezTo>
                    <a:pt x="3806" y="2956"/>
                    <a:pt x="3806" y="2362"/>
                    <a:pt x="3806" y="1775"/>
                  </a:cubicBezTo>
                  <a:cubicBezTo>
                    <a:pt x="3798" y="1181"/>
                    <a:pt x="3781" y="595"/>
                    <a:pt x="3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 flipH="1">
              <a:off x="558183" y="436404"/>
              <a:ext cx="317582" cy="559860"/>
            </a:xfrm>
            <a:custGeom>
              <a:avLst/>
              <a:gdLst/>
              <a:ahLst/>
              <a:cxnLst/>
              <a:rect l="l" t="t" r="r" b="b"/>
              <a:pathLst>
                <a:path w="6627" h="11682" extrusionOk="0">
                  <a:moveTo>
                    <a:pt x="6627" y="1"/>
                  </a:moveTo>
                  <a:lnTo>
                    <a:pt x="6627" y="1"/>
                  </a:lnTo>
                  <a:cubicBezTo>
                    <a:pt x="6593" y="587"/>
                    <a:pt x="6508" y="1164"/>
                    <a:pt x="6398" y="1734"/>
                  </a:cubicBezTo>
                  <a:cubicBezTo>
                    <a:pt x="6287" y="2303"/>
                    <a:pt x="6151" y="2872"/>
                    <a:pt x="5981" y="3424"/>
                  </a:cubicBezTo>
                  <a:cubicBezTo>
                    <a:pt x="5811" y="3985"/>
                    <a:pt x="5642" y="4537"/>
                    <a:pt x="5446" y="5089"/>
                  </a:cubicBezTo>
                  <a:cubicBezTo>
                    <a:pt x="5251" y="5633"/>
                    <a:pt x="5013" y="6168"/>
                    <a:pt x="4741" y="6678"/>
                  </a:cubicBezTo>
                  <a:cubicBezTo>
                    <a:pt x="4214" y="7714"/>
                    <a:pt x="3501" y="8640"/>
                    <a:pt x="2694" y="9472"/>
                  </a:cubicBezTo>
                  <a:cubicBezTo>
                    <a:pt x="2490" y="9676"/>
                    <a:pt x="2269" y="9872"/>
                    <a:pt x="2065" y="10076"/>
                  </a:cubicBezTo>
                  <a:cubicBezTo>
                    <a:pt x="1844" y="10262"/>
                    <a:pt x="1623" y="10458"/>
                    <a:pt x="1403" y="10636"/>
                  </a:cubicBezTo>
                  <a:cubicBezTo>
                    <a:pt x="1173" y="10823"/>
                    <a:pt x="944" y="11001"/>
                    <a:pt x="715" y="11180"/>
                  </a:cubicBezTo>
                  <a:lnTo>
                    <a:pt x="1" y="11681"/>
                  </a:lnTo>
                  <a:cubicBezTo>
                    <a:pt x="986" y="11069"/>
                    <a:pt x="1929" y="10364"/>
                    <a:pt x="2762" y="9540"/>
                  </a:cubicBezTo>
                  <a:cubicBezTo>
                    <a:pt x="3594" y="8716"/>
                    <a:pt x="4325" y="7782"/>
                    <a:pt x="4860" y="6737"/>
                  </a:cubicBezTo>
                  <a:cubicBezTo>
                    <a:pt x="5412" y="5701"/>
                    <a:pt x="5769" y="4579"/>
                    <a:pt x="6083" y="3458"/>
                  </a:cubicBezTo>
                  <a:cubicBezTo>
                    <a:pt x="6389" y="2328"/>
                    <a:pt x="6601" y="1173"/>
                    <a:pt x="6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 flipH="1">
              <a:off x="478390" y="716091"/>
              <a:ext cx="269516" cy="254482"/>
            </a:xfrm>
            <a:custGeom>
              <a:avLst/>
              <a:gdLst/>
              <a:ahLst/>
              <a:cxnLst/>
              <a:rect l="l" t="t" r="r" b="b"/>
              <a:pathLst>
                <a:path w="5624" h="5310" extrusionOk="0">
                  <a:moveTo>
                    <a:pt x="5624" y="1"/>
                  </a:moveTo>
                  <a:cubicBezTo>
                    <a:pt x="5335" y="272"/>
                    <a:pt x="5046" y="553"/>
                    <a:pt x="4766" y="833"/>
                  </a:cubicBezTo>
                  <a:lnTo>
                    <a:pt x="3916" y="1674"/>
                  </a:lnTo>
                  <a:lnTo>
                    <a:pt x="3075" y="2524"/>
                  </a:lnTo>
                  <a:cubicBezTo>
                    <a:pt x="2798" y="2801"/>
                    <a:pt x="2528" y="3088"/>
                    <a:pt x="2250" y="3374"/>
                  </a:cubicBezTo>
                  <a:lnTo>
                    <a:pt x="2250" y="3374"/>
                  </a:lnTo>
                  <a:cubicBezTo>
                    <a:pt x="1868" y="3688"/>
                    <a:pt x="1487" y="4011"/>
                    <a:pt x="1113" y="4333"/>
                  </a:cubicBezTo>
                  <a:cubicBezTo>
                    <a:pt x="739" y="4647"/>
                    <a:pt x="366" y="4979"/>
                    <a:pt x="0" y="5310"/>
                  </a:cubicBezTo>
                  <a:cubicBezTo>
                    <a:pt x="391" y="5004"/>
                    <a:pt x="782" y="4707"/>
                    <a:pt x="1173" y="4401"/>
                  </a:cubicBezTo>
                  <a:cubicBezTo>
                    <a:pt x="1563" y="4095"/>
                    <a:pt x="1946" y="3781"/>
                    <a:pt x="2328" y="3475"/>
                  </a:cubicBezTo>
                  <a:lnTo>
                    <a:pt x="2328" y="3466"/>
                  </a:lnTo>
                  <a:lnTo>
                    <a:pt x="2336" y="3466"/>
                  </a:lnTo>
                  <a:cubicBezTo>
                    <a:pt x="2608" y="3178"/>
                    <a:pt x="2897" y="2906"/>
                    <a:pt x="3169" y="2617"/>
                  </a:cubicBezTo>
                  <a:lnTo>
                    <a:pt x="4001" y="1751"/>
                  </a:lnTo>
                  <a:lnTo>
                    <a:pt x="4817" y="884"/>
                  </a:lnTo>
                  <a:cubicBezTo>
                    <a:pt x="5089" y="587"/>
                    <a:pt x="5361" y="298"/>
                    <a:pt x="5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 flipH="1">
              <a:off x="761280" y="633038"/>
              <a:ext cx="167777" cy="52574"/>
            </a:xfrm>
            <a:custGeom>
              <a:avLst/>
              <a:gdLst/>
              <a:ahLst/>
              <a:cxnLst/>
              <a:rect l="l" t="t" r="r" b="b"/>
              <a:pathLst>
                <a:path w="3501" h="1097" extrusionOk="0">
                  <a:moveTo>
                    <a:pt x="255" y="1"/>
                  </a:moveTo>
                  <a:lnTo>
                    <a:pt x="0" y="94"/>
                  </a:lnTo>
                  <a:cubicBezTo>
                    <a:pt x="9" y="120"/>
                    <a:pt x="213" y="638"/>
                    <a:pt x="858" y="918"/>
                  </a:cubicBezTo>
                  <a:cubicBezTo>
                    <a:pt x="1130" y="1037"/>
                    <a:pt x="1436" y="1096"/>
                    <a:pt x="1776" y="1096"/>
                  </a:cubicBezTo>
                  <a:cubicBezTo>
                    <a:pt x="2277" y="1096"/>
                    <a:pt x="2854" y="969"/>
                    <a:pt x="3500" y="706"/>
                  </a:cubicBezTo>
                  <a:lnTo>
                    <a:pt x="3398" y="451"/>
                  </a:lnTo>
                  <a:cubicBezTo>
                    <a:pt x="2785" y="705"/>
                    <a:pt x="2243" y="830"/>
                    <a:pt x="1773" y="830"/>
                  </a:cubicBezTo>
                  <a:cubicBezTo>
                    <a:pt x="1475" y="830"/>
                    <a:pt x="1206" y="779"/>
                    <a:pt x="969" y="680"/>
                  </a:cubicBezTo>
                  <a:cubicBezTo>
                    <a:pt x="425" y="442"/>
                    <a:pt x="263" y="18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 flipH="1">
              <a:off x="992125" y="571982"/>
              <a:ext cx="64791" cy="108550"/>
            </a:xfrm>
            <a:custGeom>
              <a:avLst/>
              <a:gdLst/>
              <a:ahLst/>
              <a:cxnLst/>
              <a:rect l="l" t="t" r="r" b="b"/>
              <a:pathLst>
                <a:path w="1352" h="2265" extrusionOk="0">
                  <a:moveTo>
                    <a:pt x="290" y="2022"/>
                  </a:moveTo>
                  <a:cubicBezTo>
                    <a:pt x="290" y="2023"/>
                    <a:pt x="290" y="2025"/>
                    <a:pt x="290" y="2025"/>
                  </a:cubicBezTo>
                  <a:cubicBezTo>
                    <a:pt x="290" y="2025"/>
                    <a:pt x="290" y="2024"/>
                    <a:pt x="290" y="2022"/>
                  </a:cubicBezTo>
                  <a:cubicBezTo>
                    <a:pt x="290" y="2022"/>
                    <a:pt x="290" y="2022"/>
                    <a:pt x="290" y="2022"/>
                  </a:cubicBezTo>
                  <a:close/>
                  <a:moveTo>
                    <a:pt x="1351" y="0"/>
                  </a:moveTo>
                  <a:cubicBezTo>
                    <a:pt x="1165" y="340"/>
                    <a:pt x="995" y="680"/>
                    <a:pt x="816" y="1020"/>
                  </a:cubicBezTo>
                  <a:cubicBezTo>
                    <a:pt x="723" y="1190"/>
                    <a:pt x="638" y="1360"/>
                    <a:pt x="544" y="1521"/>
                  </a:cubicBezTo>
                  <a:cubicBezTo>
                    <a:pt x="460" y="1666"/>
                    <a:pt x="370" y="1811"/>
                    <a:pt x="272" y="1932"/>
                  </a:cubicBezTo>
                  <a:lnTo>
                    <a:pt x="272" y="1932"/>
                  </a:lnTo>
                  <a:cubicBezTo>
                    <a:pt x="261" y="1866"/>
                    <a:pt x="256" y="1791"/>
                    <a:pt x="256" y="1716"/>
                  </a:cubicBezTo>
                  <a:cubicBezTo>
                    <a:pt x="247" y="1538"/>
                    <a:pt x="264" y="1343"/>
                    <a:pt x="264" y="1156"/>
                  </a:cubicBezTo>
                  <a:cubicBezTo>
                    <a:pt x="281" y="773"/>
                    <a:pt x="307" y="391"/>
                    <a:pt x="315" y="0"/>
                  </a:cubicBezTo>
                  <a:lnTo>
                    <a:pt x="315" y="0"/>
                  </a:lnTo>
                  <a:cubicBezTo>
                    <a:pt x="196" y="374"/>
                    <a:pt x="111" y="748"/>
                    <a:pt x="60" y="1130"/>
                  </a:cubicBezTo>
                  <a:cubicBezTo>
                    <a:pt x="26" y="1326"/>
                    <a:pt x="9" y="1521"/>
                    <a:pt x="1" y="1716"/>
                  </a:cubicBezTo>
                  <a:cubicBezTo>
                    <a:pt x="1" y="1818"/>
                    <a:pt x="1" y="1920"/>
                    <a:pt x="18" y="2031"/>
                  </a:cubicBezTo>
                  <a:cubicBezTo>
                    <a:pt x="26" y="2065"/>
                    <a:pt x="35" y="2090"/>
                    <a:pt x="52" y="2133"/>
                  </a:cubicBezTo>
                  <a:cubicBezTo>
                    <a:pt x="69" y="2167"/>
                    <a:pt x="86" y="2218"/>
                    <a:pt x="171" y="2252"/>
                  </a:cubicBezTo>
                  <a:cubicBezTo>
                    <a:pt x="192" y="2260"/>
                    <a:pt x="215" y="2264"/>
                    <a:pt x="236" y="2264"/>
                  </a:cubicBezTo>
                  <a:cubicBezTo>
                    <a:pt x="258" y="2264"/>
                    <a:pt x="277" y="2260"/>
                    <a:pt x="290" y="2252"/>
                  </a:cubicBezTo>
                  <a:cubicBezTo>
                    <a:pt x="315" y="2243"/>
                    <a:pt x="349" y="2235"/>
                    <a:pt x="358" y="2218"/>
                  </a:cubicBezTo>
                  <a:lnTo>
                    <a:pt x="400" y="2184"/>
                  </a:lnTo>
                  <a:cubicBezTo>
                    <a:pt x="417" y="2175"/>
                    <a:pt x="426" y="2167"/>
                    <a:pt x="434" y="2150"/>
                  </a:cubicBezTo>
                  <a:cubicBezTo>
                    <a:pt x="706" y="1818"/>
                    <a:pt x="850" y="1470"/>
                    <a:pt x="1003" y="1105"/>
                  </a:cubicBezTo>
                  <a:cubicBezTo>
                    <a:pt x="1148" y="748"/>
                    <a:pt x="1266" y="383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 flipH="1">
              <a:off x="612715" y="681920"/>
              <a:ext cx="64791" cy="108215"/>
            </a:xfrm>
            <a:custGeom>
              <a:avLst/>
              <a:gdLst/>
              <a:ahLst/>
              <a:cxnLst/>
              <a:rect l="l" t="t" r="r" b="b"/>
              <a:pathLst>
                <a:path w="1352" h="2258" extrusionOk="0">
                  <a:moveTo>
                    <a:pt x="290" y="2021"/>
                  </a:moveTo>
                  <a:cubicBezTo>
                    <a:pt x="291" y="2023"/>
                    <a:pt x="291" y="2024"/>
                    <a:pt x="290" y="2024"/>
                  </a:cubicBezTo>
                  <a:cubicBezTo>
                    <a:pt x="290" y="2024"/>
                    <a:pt x="290" y="2023"/>
                    <a:pt x="290" y="2022"/>
                  </a:cubicBezTo>
                  <a:cubicBezTo>
                    <a:pt x="290" y="2021"/>
                    <a:pt x="290" y="2021"/>
                    <a:pt x="290" y="2021"/>
                  </a:cubicBezTo>
                  <a:close/>
                  <a:moveTo>
                    <a:pt x="1352" y="0"/>
                  </a:moveTo>
                  <a:lnTo>
                    <a:pt x="1352" y="0"/>
                  </a:lnTo>
                  <a:cubicBezTo>
                    <a:pt x="1165" y="340"/>
                    <a:pt x="995" y="680"/>
                    <a:pt x="816" y="1019"/>
                  </a:cubicBezTo>
                  <a:cubicBezTo>
                    <a:pt x="723" y="1189"/>
                    <a:pt x="638" y="1359"/>
                    <a:pt x="545" y="1521"/>
                  </a:cubicBezTo>
                  <a:cubicBezTo>
                    <a:pt x="460" y="1666"/>
                    <a:pt x="369" y="1812"/>
                    <a:pt x="271" y="1926"/>
                  </a:cubicBezTo>
                  <a:lnTo>
                    <a:pt x="271" y="1926"/>
                  </a:lnTo>
                  <a:cubicBezTo>
                    <a:pt x="261" y="1861"/>
                    <a:pt x="256" y="1789"/>
                    <a:pt x="256" y="1716"/>
                  </a:cubicBezTo>
                  <a:cubicBezTo>
                    <a:pt x="247" y="1529"/>
                    <a:pt x="264" y="1342"/>
                    <a:pt x="264" y="1155"/>
                  </a:cubicBezTo>
                  <a:cubicBezTo>
                    <a:pt x="281" y="773"/>
                    <a:pt x="307" y="391"/>
                    <a:pt x="315" y="0"/>
                  </a:cubicBezTo>
                  <a:lnTo>
                    <a:pt x="315" y="0"/>
                  </a:lnTo>
                  <a:cubicBezTo>
                    <a:pt x="196" y="374"/>
                    <a:pt x="120" y="748"/>
                    <a:pt x="60" y="1130"/>
                  </a:cubicBezTo>
                  <a:cubicBezTo>
                    <a:pt x="26" y="1325"/>
                    <a:pt x="9" y="1521"/>
                    <a:pt x="1" y="1716"/>
                  </a:cubicBezTo>
                  <a:cubicBezTo>
                    <a:pt x="1" y="1818"/>
                    <a:pt x="1" y="1920"/>
                    <a:pt x="18" y="2030"/>
                  </a:cubicBezTo>
                  <a:cubicBezTo>
                    <a:pt x="26" y="2064"/>
                    <a:pt x="35" y="2090"/>
                    <a:pt x="52" y="2132"/>
                  </a:cubicBezTo>
                  <a:cubicBezTo>
                    <a:pt x="69" y="2158"/>
                    <a:pt x="94" y="2217"/>
                    <a:pt x="171" y="2251"/>
                  </a:cubicBezTo>
                  <a:cubicBezTo>
                    <a:pt x="192" y="2255"/>
                    <a:pt x="218" y="2258"/>
                    <a:pt x="240" y="2258"/>
                  </a:cubicBezTo>
                  <a:cubicBezTo>
                    <a:pt x="262" y="2258"/>
                    <a:pt x="281" y="2255"/>
                    <a:pt x="290" y="2251"/>
                  </a:cubicBezTo>
                  <a:cubicBezTo>
                    <a:pt x="315" y="2243"/>
                    <a:pt x="349" y="2226"/>
                    <a:pt x="358" y="2217"/>
                  </a:cubicBezTo>
                  <a:lnTo>
                    <a:pt x="409" y="2183"/>
                  </a:lnTo>
                  <a:cubicBezTo>
                    <a:pt x="417" y="2166"/>
                    <a:pt x="426" y="2158"/>
                    <a:pt x="434" y="2149"/>
                  </a:cubicBezTo>
                  <a:cubicBezTo>
                    <a:pt x="706" y="1818"/>
                    <a:pt x="850" y="1470"/>
                    <a:pt x="1003" y="1104"/>
                  </a:cubicBezTo>
                  <a:cubicBezTo>
                    <a:pt x="1148" y="748"/>
                    <a:pt x="1275" y="382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24"/>
          <p:cNvGrpSpPr/>
          <p:nvPr/>
        </p:nvGrpSpPr>
        <p:grpSpPr>
          <a:xfrm rot="-222769" flipH="1">
            <a:off x="6368250" y="227504"/>
            <a:ext cx="2455376" cy="1500743"/>
            <a:chOff x="1380677" y="235673"/>
            <a:chExt cx="2548068" cy="1557397"/>
          </a:xfrm>
        </p:grpSpPr>
        <p:sp>
          <p:nvSpPr>
            <p:cNvPr id="1553" name="Google Shape;1553;p24"/>
            <p:cNvSpPr/>
            <p:nvPr/>
          </p:nvSpPr>
          <p:spPr>
            <a:xfrm>
              <a:off x="2608627" y="323203"/>
              <a:ext cx="1320118" cy="634340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1804592" y="235673"/>
              <a:ext cx="672836" cy="412680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2115044" y="788382"/>
              <a:ext cx="535917" cy="370535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1380677" y="577914"/>
              <a:ext cx="2291709" cy="1215156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1576712" y="316974"/>
              <a:ext cx="809500" cy="642350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1857478" y="713056"/>
              <a:ext cx="731760" cy="35966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9" name="Google Shape;1559;p24"/>
          <p:cNvSpPr/>
          <p:nvPr/>
        </p:nvSpPr>
        <p:spPr>
          <a:xfrm rot="-928272">
            <a:off x="6547043" y="3401927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4"/>
          <p:cNvSpPr/>
          <p:nvPr/>
        </p:nvSpPr>
        <p:spPr>
          <a:xfrm rot="-928272">
            <a:off x="6801097" y="3215135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4"/>
          <p:cNvSpPr/>
          <p:nvPr/>
        </p:nvSpPr>
        <p:spPr>
          <a:xfrm>
            <a:off x="8784824" y="174715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2" name="Google Shape;1562;p24"/>
          <p:cNvGrpSpPr/>
          <p:nvPr/>
        </p:nvGrpSpPr>
        <p:grpSpPr>
          <a:xfrm rot="700951" flipH="1">
            <a:off x="179707" y="3295783"/>
            <a:ext cx="1587084" cy="1560706"/>
            <a:chOff x="5694199" y="3728817"/>
            <a:chExt cx="1339025" cy="1316879"/>
          </a:xfrm>
        </p:grpSpPr>
        <p:sp>
          <p:nvSpPr>
            <p:cNvPr id="1563" name="Google Shape;1563;p24"/>
            <p:cNvSpPr/>
            <p:nvPr/>
          </p:nvSpPr>
          <p:spPr>
            <a:xfrm rot="1623648" flipH="1">
              <a:off x="6656319" y="3961261"/>
              <a:ext cx="246940" cy="630804"/>
            </a:xfrm>
            <a:custGeom>
              <a:avLst/>
              <a:gdLst/>
              <a:ahLst/>
              <a:cxnLst/>
              <a:rect l="l" t="t" r="r" b="b"/>
              <a:pathLst>
                <a:path w="4616" h="11791" extrusionOk="0">
                  <a:moveTo>
                    <a:pt x="2017" y="0"/>
                  </a:moveTo>
                  <a:cubicBezTo>
                    <a:pt x="919" y="0"/>
                    <a:pt x="0" y="795"/>
                    <a:pt x="648" y="4145"/>
                  </a:cubicBezTo>
                  <a:cubicBezTo>
                    <a:pt x="1498" y="8528"/>
                    <a:pt x="4615" y="11790"/>
                    <a:pt x="4615" y="11790"/>
                  </a:cubicBezTo>
                  <a:cubicBezTo>
                    <a:pt x="4615" y="11790"/>
                    <a:pt x="4471" y="603"/>
                    <a:pt x="3052" y="178"/>
                  </a:cubicBezTo>
                  <a:cubicBezTo>
                    <a:pt x="2718" y="77"/>
                    <a:pt x="2359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 rot="1623648" flipH="1">
              <a:off x="6428916" y="3995634"/>
              <a:ext cx="120956" cy="690884"/>
            </a:xfrm>
            <a:custGeom>
              <a:avLst/>
              <a:gdLst/>
              <a:ahLst/>
              <a:cxnLst/>
              <a:rect l="l" t="t" r="r" b="b"/>
              <a:pathLst>
                <a:path w="2261" h="12914" extrusionOk="0">
                  <a:moveTo>
                    <a:pt x="745" y="1"/>
                  </a:moveTo>
                  <a:cubicBezTo>
                    <a:pt x="69" y="1"/>
                    <a:pt x="262" y="2262"/>
                    <a:pt x="137" y="5693"/>
                  </a:cubicBezTo>
                  <a:cubicBezTo>
                    <a:pt x="1" y="9660"/>
                    <a:pt x="1980" y="12913"/>
                    <a:pt x="1980" y="12913"/>
                  </a:cubicBezTo>
                  <a:cubicBezTo>
                    <a:pt x="1980" y="12913"/>
                    <a:pt x="2260" y="1021"/>
                    <a:pt x="1131" y="171"/>
                  </a:cubicBezTo>
                  <a:cubicBezTo>
                    <a:pt x="978" y="56"/>
                    <a:pt x="851" y="1"/>
                    <a:pt x="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 rot="1623648" flipH="1">
              <a:off x="6094214" y="4360174"/>
              <a:ext cx="172580" cy="351701"/>
            </a:xfrm>
            <a:custGeom>
              <a:avLst/>
              <a:gdLst/>
              <a:ahLst/>
              <a:cxnLst/>
              <a:rect l="l" t="t" r="r" b="b"/>
              <a:pathLst>
                <a:path w="3226" h="6574" extrusionOk="0">
                  <a:moveTo>
                    <a:pt x="1420" y="0"/>
                  </a:moveTo>
                  <a:cubicBezTo>
                    <a:pt x="1364" y="0"/>
                    <a:pt x="1306" y="16"/>
                    <a:pt x="1246" y="49"/>
                  </a:cubicBezTo>
                  <a:cubicBezTo>
                    <a:pt x="1" y="738"/>
                    <a:pt x="3082" y="6574"/>
                    <a:pt x="3221" y="6574"/>
                  </a:cubicBezTo>
                  <a:cubicBezTo>
                    <a:pt x="3224" y="6574"/>
                    <a:pt x="3226" y="6571"/>
                    <a:pt x="3226" y="6564"/>
                  </a:cubicBezTo>
                  <a:cubicBezTo>
                    <a:pt x="3226" y="6564"/>
                    <a:pt x="2585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 rot="1623648" flipH="1">
              <a:off x="6195721" y="4552487"/>
              <a:ext cx="629013" cy="248876"/>
            </a:xfrm>
            <a:custGeom>
              <a:avLst/>
              <a:gdLst/>
              <a:ahLst/>
              <a:cxnLst/>
              <a:rect l="l" t="t" r="r" b="b"/>
              <a:pathLst>
                <a:path w="11758" h="4652" extrusionOk="0">
                  <a:moveTo>
                    <a:pt x="2311" y="0"/>
                  </a:moveTo>
                  <a:cubicBezTo>
                    <a:pt x="2014" y="0"/>
                    <a:pt x="1773" y="62"/>
                    <a:pt x="1606" y="200"/>
                  </a:cubicBezTo>
                  <a:cubicBezTo>
                    <a:pt x="1" y="1542"/>
                    <a:pt x="11758" y="4651"/>
                    <a:pt x="11758" y="4651"/>
                  </a:cubicBezTo>
                  <a:cubicBezTo>
                    <a:pt x="11758" y="4651"/>
                    <a:pt x="4894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 rot="1623648" flipH="1">
              <a:off x="5893130" y="3853231"/>
              <a:ext cx="803947" cy="1068050"/>
            </a:xfrm>
            <a:custGeom>
              <a:avLst/>
              <a:gdLst/>
              <a:ahLst/>
              <a:cxnLst/>
              <a:rect l="l" t="t" r="r" b="b"/>
              <a:pathLst>
                <a:path w="15028" h="19964" extrusionOk="0">
                  <a:moveTo>
                    <a:pt x="136" y="1"/>
                  </a:moveTo>
                  <a:cubicBezTo>
                    <a:pt x="60" y="1"/>
                    <a:pt x="0" y="69"/>
                    <a:pt x="0" y="145"/>
                  </a:cubicBezTo>
                  <a:cubicBezTo>
                    <a:pt x="0" y="247"/>
                    <a:pt x="213" y="10178"/>
                    <a:pt x="6142" y="14553"/>
                  </a:cubicBezTo>
                  <a:cubicBezTo>
                    <a:pt x="12038" y="18910"/>
                    <a:pt x="14705" y="19913"/>
                    <a:pt x="14815" y="19955"/>
                  </a:cubicBezTo>
                  <a:cubicBezTo>
                    <a:pt x="14832" y="19964"/>
                    <a:pt x="14849" y="19964"/>
                    <a:pt x="14866" y="19964"/>
                  </a:cubicBezTo>
                  <a:cubicBezTo>
                    <a:pt x="14926" y="19964"/>
                    <a:pt x="14977" y="19930"/>
                    <a:pt x="15002" y="19870"/>
                  </a:cubicBezTo>
                  <a:cubicBezTo>
                    <a:pt x="15028" y="19794"/>
                    <a:pt x="14985" y="19717"/>
                    <a:pt x="14917" y="19692"/>
                  </a:cubicBezTo>
                  <a:cubicBezTo>
                    <a:pt x="14892" y="19683"/>
                    <a:pt x="12174" y="18656"/>
                    <a:pt x="6312" y="14332"/>
                  </a:cubicBezTo>
                  <a:cubicBezTo>
                    <a:pt x="493" y="10033"/>
                    <a:pt x="281" y="239"/>
                    <a:pt x="281" y="137"/>
                  </a:cubicBezTo>
                  <a:cubicBezTo>
                    <a:pt x="281" y="60"/>
                    <a:pt x="221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24"/>
          <p:cNvGrpSpPr/>
          <p:nvPr/>
        </p:nvGrpSpPr>
        <p:grpSpPr>
          <a:xfrm flipH="1">
            <a:off x="1066802" y="118566"/>
            <a:ext cx="2340580" cy="1357317"/>
            <a:chOff x="6356842" y="281432"/>
            <a:chExt cx="2120667" cy="1229788"/>
          </a:xfrm>
        </p:grpSpPr>
        <p:sp>
          <p:nvSpPr>
            <p:cNvPr id="1569" name="Google Shape;1569;p24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24"/>
          <p:cNvGrpSpPr/>
          <p:nvPr/>
        </p:nvGrpSpPr>
        <p:grpSpPr>
          <a:xfrm rot="-362150">
            <a:off x="6510666" y="3740986"/>
            <a:ext cx="1361328" cy="1521843"/>
            <a:chOff x="7684270" y="1494058"/>
            <a:chExt cx="1041050" cy="1163712"/>
          </a:xfrm>
        </p:grpSpPr>
        <p:sp>
          <p:nvSpPr>
            <p:cNvPr id="1576" name="Google Shape;1576;p24"/>
            <p:cNvSpPr/>
            <p:nvPr/>
          </p:nvSpPr>
          <p:spPr>
            <a:xfrm rot="-2927497">
              <a:off x="7836207" y="1529022"/>
              <a:ext cx="337687" cy="539661"/>
            </a:xfrm>
            <a:custGeom>
              <a:avLst/>
              <a:gdLst/>
              <a:ahLst/>
              <a:cxnLst/>
              <a:rect l="l" t="t" r="r" b="b"/>
              <a:pathLst>
                <a:path w="5685" h="9085" extrusionOk="0">
                  <a:moveTo>
                    <a:pt x="2738" y="0"/>
                  </a:moveTo>
                  <a:cubicBezTo>
                    <a:pt x="1" y="0"/>
                    <a:pt x="1139" y="9085"/>
                    <a:pt x="1139" y="9085"/>
                  </a:cubicBezTo>
                  <a:cubicBezTo>
                    <a:pt x="1139" y="9085"/>
                    <a:pt x="5684" y="199"/>
                    <a:pt x="2830" y="4"/>
                  </a:cubicBezTo>
                  <a:cubicBezTo>
                    <a:pt x="2799" y="1"/>
                    <a:pt x="2768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 rot="-2927497">
              <a:off x="8142307" y="1844241"/>
              <a:ext cx="370238" cy="403870"/>
            </a:xfrm>
            <a:custGeom>
              <a:avLst/>
              <a:gdLst/>
              <a:ahLst/>
              <a:cxnLst/>
              <a:rect l="l" t="t" r="r" b="b"/>
              <a:pathLst>
                <a:path w="6233" h="6799" extrusionOk="0">
                  <a:moveTo>
                    <a:pt x="4571" y="1"/>
                  </a:moveTo>
                  <a:cubicBezTo>
                    <a:pt x="4528" y="1"/>
                    <a:pt x="4483" y="4"/>
                    <a:pt x="4436" y="11"/>
                  </a:cubicBezTo>
                  <a:cubicBezTo>
                    <a:pt x="2630" y="286"/>
                    <a:pt x="1" y="6799"/>
                    <a:pt x="638" y="6799"/>
                  </a:cubicBezTo>
                  <a:cubicBezTo>
                    <a:pt x="651" y="6799"/>
                    <a:pt x="665" y="6796"/>
                    <a:pt x="681" y="6790"/>
                  </a:cubicBezTo>
                  <a:cubicBezTo>
                    <a:pt x="5442" y="5126"/>
                    <a:pt x="6233" y="1"/>
                    <a:pt x="4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 rot="-2927497">
              <a:off x="7813297" y="1862171"/>
              <a:ext cx="286485" cy="472954"/>
            </a:xfrm>
            <a:custGeom>
              <a:avLst/>
              <a:gdLst/>
              <a:ahLst/>
              <a:cxnLst/>
              <a:rect l="l" t="t" r="r" b="b"/>
              <a:pathLst>
                <a:path w="4823" h="7962" extrusionOk="0">
                  <a:moveTo>
                    <a:pt x="1613" y="0"/>
                  </a:moveTo>
                  <a:cubicBezTo>
                    <a:pt x="331" y="0"/>
                    <a:pt x="1" y="1668"/>
                    <a:pt x="1144" y="3154"/>
                  </a:cubicBezTo>
                  <a:cubicBezTo>
                    <a:pt x="2563" y="4989"/>
                    <a:pt x="2988" y="7962"/>
                    <a:pt x="2988" y="7962"/>
                  </a:cubicBezTo>
                  <a:cubicBezTo>
                    <a:pt x="2988" y="7962"/>
                    <a:pt x="4822" y="1455"/>
                    <a:pt x="2699" y="316"/>
                  </a:cubicBezTo>
                  <a:cubicBezTo>
                    <a:pt x="2287" y="97"/>
                    <a:pt x="1922" y="0"/>
                    <a:pt x="1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 rot="-2927497">
              <a:off x="8059313" y="1618850"/>
              <a:ext cx="295751" cy="1118468"/>
            </a:xfrm>
            <a:custGeom>
              <a:avLst/>
              <a:gdLst/>
              <a:ahLst/>
              <a:cxnLst/>
              <a:rect l="l" t="t" r="r" b="b"/>
              <a:pathLst>
                <a:path w="4979" h="18829" extrusionOk="0">
                  <a:moveTo>
                    <a:pt x="4822" y="1"/>
                  </a:moveTo>
                  <a:cubicBezTo>
                    <a:pt x="4758" y="1"/>
                    <a:pt x="4704" y="48"/>
                    <a:pt x="4690" y="114"/>
                  </a:cubicBezTo>
                  <a:cubicBezTo>
                    <a:pt x="4673" y="182"/>
                    <a:pt x="3398" y="7241"/>
                    <a:pt x="1725" y="12126"/>
                  </a:cubicBezTo>
                  <a:cubicBezTo>
                    <a:pt x="0" y="17138"/>
                    <a:pt x="2659" y="18743"/>
                    <a:pt x="2778" y="18811"/>
                  </a:cubicBezTo>
                  <a:cubicBezTo>
                    <a:pt x="2795" y="18820"/>
                    <a:pt x="2821" y="18828"/>
                    <a:pt x="2846" y="18828"/>
                  </a:cubicBezTo>
                  <a:cubicBezTo>
                    <a:pt x="2897" y="18828"/>
                    <a:pt x="2940" y="18803"/>
                    <a:pt x="2965" y="18760"/>
                  </a:cubicBezTo>
                  <a:cubicBezTo>
                    <a:pt x="3008" y="18693"/>
                    <a:pt x="2982" y="18608"/>
                    <a:pt x="2914" y="18565"/>
                  </a:cubicBezTo>
                  <a:cubicBezTo>
                    <a:pt x="2812" y="18506"/>
                    <a:pt x="349" y="16994"/>
                    <a:pt x="1988" y="12219"/>
                  </a:cubicBezTo>
                  <a:cubicBezTo>
                    <a:pt x="3670" y="7309"/>
                    <a:pt x="4953" y="233"/>
                    <a:pt x="4970" y="165"/>
                  </a:cubicBezTo>
                  <a:cubicBezTo>
                    <a:pt x="4978" y="89"/>
                    <a:pt x="4927" y="12"/>
                    <a:pt x="4851" y="4"/>
                  </a:cubicBezTo>
                  <a:cubicBezTo>
                    <a:pt x="4841" y="2"/>
                    <a:pt x="4831" y="1"/>
                    <a:pt x="4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 rot="-2927497">
              <a:off x="8062685" y="1877890"/>
              <a:ext cx="84823" cy="634822"/>
            </a:xfrm>
            <a:custGeom>
              <a:avLst/>
              <a:gdLst/>
              <a:ahLst/>
              <a:cxnLst/>
              <a:rect l="l" t="t" r="r" b="b"/>
              <a:pathLst>
                <a:path w="1428" h="10687" extrusionOk="0">
                  <a:moveTo>
                    <a:pt x="155" y="1"/>
                  </a:moveTo>
                  <a:cubicBezTo>
                    <a:pt x="141" y="1"/>
                    <a:pt x="126" y="3"/>
                    <a:pt x="111" y="8"/>
                  </a:cubicBezTo>
                  <a:cubicBezTo>
                    <a:pt x="34" y="34"/>
                    <a:pt x="0" y="110"/>
                    <a:pt x="17" y="186"/>
                  </a:cubicBezTo>
                  <a:cubicBezTo>
                    <a:pt x="34" y="220"/>
                    <a:pt x="1138" y="3720"/>
                    <a:pt x="722" y="6065"/>
                  </a:cubicBezTo>
                  <a:cubicBezTo>
                    <a:pt x="297" y="8477"/>
                    <a:pt x="892" y="10499"/>
                    <a:pt x="918" y="10584"/>
                  </a:cubicBezTo>
                  <a:cubicBezTo>
                    <a:pt x="935" y="10644"/>
                    <a:pt x="994" y="10686"/>
                    <a:pt x="1053" y="10686"/>
                  </a:cubicBezTo>
                  <a:cubicBezTo>
                    <a:pt x="1070" y="10686"/>
                    <a:pt x="1079" y="10686"/>
                    <a:pt x="1096" y="10678"/>
                  </a:cubicBezTo>
                  <a:cubicBezTo>
                    <a:pt x="1172" y="10661"/>
                    <a:pt x="1215" y="10576"/>
                    <a:pt x="1189" y="10499"/>
                  </a:cubicBezTo>
                  <a:cubicBezTo>
                    <a:pt x="1181" y="10482"/>
                    <a:pt x="586" y="8460"/>
                    <a:pt x="1002" y="6116"/>
                  </a:cubicBezTo>
                  <a:cubicBezTo>
                    <a:pt x="1427" y="3703"/>
                    <a:pt x="340" y="246"/>
                    <a:pt x="289" y="102"/>
                  </a:cubicBezTo>
                  <a:cubicBezTo>
                    <a:pt x="268" y="40"/>
                    <a:pt x="215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 rot="-2927497">
              <a:off x="8162782" y="1959331"/>
              <a:ext cx="338638" cy="420799"/>
            </a:xfrm>
            <a:custGeom>
              <a:avLst/>
              <a:gdLst/>
              <a:ahLst/>
              <a:cxnLst/>
              <a:rect l="l" t="t" r="r" b="b"/>
              <a:pathLst>
                <a:path w="5701" h="7084" extrusionOk="0">
                  <a:moveTo>
                    <a:pt x="5536" y="1"/>
                  </a:moveTo>
                  <a:cubicBezTo>
                    <a:pt x="5485" y="1"/>
                    <a:pt x="5435" y="29"/>
                    <a:pt x="5411" y="83"/>
                  </a:cubicBezTo>
                  <a:cubicBezTo>
                    <a:pt x="5394" y="117"/>
                    <a:pt x="3712" y="3745"/>
                    <a:pt x="2472" y="4849"/>
                  </a:cubicBezTo>
                  <a:cubicBezTo>
                    <a:pt x="1215" y="5962"/>
                    <a:pt x="85" y="6820"/>
                    <a:pt x="77" y="6828"/>
                  </a:cubicBezTo>
                  <a:cubicBezTo>
                    <a:pt x="17" y="6871"/>
                    <a:pt x="0" y="6964"/>
                    <a:pt x="51" y="7024"/>
                  </a:cubicBezTo>
                  <a:cubicBezTo>
                    <a:pt x="77" y="7058"/>
                    <a:pt x="119" y="7083"/>
                    <a:pt x="162" y="7083"/>
                  </a:cubicBezTo>
                  <a:cubicBezTo>
                    <a:pt x="196" y="7083"/>
                    <a:pt x="221" y="7075"/>
                    <a:pt x="247" y="7049"/>
                  </a:cubicBezTo>
                  <a:cubicBezTo>
                    <a:pt x="255" y="7041"/>
                    <a:pt x="1393" y="6183"/>
                    <a:pt x="2659" y="5061"/>
                  </a:cubicBezTo>
                  <a:cubicBezTo>
                    <a:pt x="3942" y="3923"/>
                    <a:pt x="5598" y="347"/>
                    <a:pt x="5666" y="202"/>
                  </a:cubicBezTo>
                  <a:cubicBezTo>
                    <a:pt x="5700" y="126"/>
                    <a:pt x="5666" y="41"/>
                    <a:pt x="5598" y="15"/>
                  </a:cubicBezTo>
                  <a:cubicBezTo>
                    <a:pt x="5578" y="5"/>
                    <a:pt x="5557" y="1"/>
                    <a:pt x="5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24"/>
          <p:cNvGrpSpPr/>
          <p:nvPr/>
        </p:nvGrpSpPr>
        <p:grpSpPr>
          <a:xfrm>
            <a:off x="1903189" y="3949759"/>
            <a:ext cx="1041052" cy="1015692"/>
            <a:chOff x="6680024" y="873507"/>
            <a:chExt cx="775342" cy="756455"/>
          </a:xfrm>
        </p:grpSpPr>
        <p:sp>
          <p:nvSpPr>
            <p:cNvPr id="1583" name="Google Shape;1583;p24"/>
            <p:cNvSpPr/>
            <p:nvPr/>
          </p:nvSpPr>
          <p:spPr>
            <a:xfrm rot="1668694">
              <a:off x="6755601" y="1134600"/>
              <a:ext cx="652493" cy="364181"/>
            </a:xfrm>
            <a:custGeom>
              <a:avLst/>
              <a:gdLst/>
              <a:ahLst/>
              <a:cxnLst/>
              <a:rect l="l" t="t" r="r" b="b"/>
              <a:pathLst>
                <a:path w="10415" h="5813" extrusionOk="0">
                  <a:moveTo>
                    <a:pt x="1964" y="0"/>
                  </a:moveTo>
                  <a:cubicBezTo>
                    <a:pt x="1292" y="0"/>
                    <a:pt x="622" y="117"/>
                    <a:pt x="0" y="342"/>
                  </a:cubicBezTo>
                  <a:cubicBezTo>
                    <a:pt x="501" y="207"/>
                    <a:pt x="1028" y="139"/>
                    <a:pt x="1555" y="139"/>
                  </a:cubicBezTo>
                  <a:cubicBezTo>
                    <a:pt x="1619" y="136"/>
                    <a:pt x="1683" y="135"/>
                    <a:pt x="1747" y="135"/>
                  </a:cubicBezTo>
                  <a:cubicBezTo>
                    <a:pt x="2201" y="135"/>
                    <a:pt x="2653" y="188"/>
                    <a:pt x="3092" y="300"/>
                  </a:cubicBezTo>
                  <a:cubicBezTo>
                    <a:pt x="4112" y="529"/>
                    <a:pt x="5029" y="1065"/>
                    <a:pt x="5768" y="1787"/>
                  </a:cubicBezTo>
                  <a:cubicBezTo>
                    <a:pt x="6507" y="2500"/>
                    <a:pt x="7059" y="3426"/>
                    <a:pt x="7790" y="4199"/>
                  </a:cubicBezTo>
                  <a:cubicBezTo>
                    <a:pt x="8147" y="4590"/>
                    <a:pt x="8529" y="4964"/>
                    <a:pt x="8954" y="5278"/>
                  </a:cubicBezTo>
                  <a:cubicBezTo>
                    <a:pt x="9056" y="5363"/>
                    <a:pt x="9174" y="5422"/>
                    <a:pt x="9285" y="5499"/>
                  </a:cubicBezTo>
                  <a:cubicBezTo>
                    <a:pt x="9404" y="5558"/>
                    <a:pt x="9514" y="5635"/>
                    <a:pt x="9642" y="5686"/>
                  </a:cubicBezTo>
                  <a:cubicBezTo>
                    <a:pt x="9761" y="5737"/>
                    <a:pt x="9888" y="5779"/>
                    <a:pt x="10024" y="5796"/>
                  </a:cubicBezTo>
                  <a:cubicBezTo>
                    <a:pt x="10074" y="5806"/>
                    <a:pt x="10127" y="5812"/>
                    <a:pt x="10181" y="5812"/>
                  </a:cubicBezTo>
                  <a:cubicBezTo>
                    <a:pt x="10262" y="5812"/>
                    <a:pt x="10343" y="5798"/>
                    <a:pt x="10415" y="5762"/>
                  </a:cubicBezTo>
                  <a:lnTo>
                    <a:pt x="10415" y="5762"/>
                  </a:lnTo>
                  <a:cubicBezTo>
                    <a:pt x="10357" y="5785"/>
                    <a:pt x="10298" y="5794"/>
                    <a:pt x="10239" y="5794"/>
                  </a:cubicBezTo>
                  <a:cubicBezTo>
                    <a:pt x="10168" y="5794"/>
                    <a:pt x="10098" y="5781"/>
                    <a:pt x="10032" y="5762"/>
                  </a:cubicBezTo>
                  <a:cubicBezTo>
                    <a:pt x="9905" y="5737"/>
                    <a:pt x="9786" y="5686"/>
                    <a:pt x="9667" y="5626"/>
                  </a:cubicBezTo>
                  <a:cubicBezTo>
                    <a:pt x="9548" y="5575"/>
                    <a:pt x="9446" y="5490"/>
                    <a:pt x="9336" y="5422"/>
                  </a:cubicBezTo>
                  <a:cubicBezTo>
                    <a:pt x="9234" y="5346"/>
                    <a:pt x="9124" y="5269"/>
                    <a:pt x="9022" y="5185"/>
                  </a:cubicBezTo>
                  <a:cubicBezTo>
                    <a:pt x="8622" y="4862"/>
                    <a:pt x="8266" y="4471"/>
                    <a:pt x="7926" y="4072"/>
                  </a:cubicBezTo>
                  <a:cubicBezTo>
                    <a:pt x="7756" y="3876"/>
                    <a:pt x="7586" y="3672"/>
                    <a:pt x="7425" y="3469"/>
                  </a:cubicBezTo>
                  <a:cubicBezTo>
                    <a:pt x="7263" y="3265"/>
                    <a:pt x="7110" y="3052"/>
                    <a:pt x="6957" y="2840"/>
                  </a:cubicBezTo>
                  <a:cubicBezTo>
                    <a:pt x="6804" y="2628"/>
                    <a:pt x="6635" y="2424"/>
                    <a:pt x="6465" y="2211"/>
                  </a:cubicBezTo>
                  <a:cubicBezTo>
                    <a:pt x="6380" y="2109"/>
                    <a:pt x="6303" y="2007"/>
                    <a:pt x="6218" y="1906"/>
                  </a:cubicBezTo>
                  <a:lnTo>
                    <a:pt x="5929" y="1617"/>
                  </a:lnTo>
                  <a:cubicBezTo>
                    <a:pt x="5156" y="878"/>
                    <a:pt x="4188" y="317"/>
                    <a:pt x="3135" y="122"/>
                  </a:cubicBezTo>
                  <a:cubicBezTo>
                    <a:pt x="2749" y="40"/>
                    <a:pt x="2356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 rot="1668694">
              <a:off x="6685705" y="975570"/>
              <a:ext cx="472501" cy="141337"/>
            </a:xfrm>
            <a:custGeom>
              <a:avLst/>
              <a:gdLst/>
              <a:ahLst/>
              <a:cxnLst/>
              <a:rect l="l" t="t" r="r" b="b"/>
              <a:pathLst>
                <a:path w="7542" h="2256" extrusionOk="0">
                  <a:moveTo>
                    <a:pt x="3021" y="0"/>
                  </a:moveTo>
                  <a:cubicBezTo>
                    <a:pt x="2591" y="0"/>
                    <a:pt x="2169" y="66"/>
                    <a:pt x="1773" y="223"/>
                  </a:cubicBezTo>
                  <a:cubicBezTo>
                    <a:pt x="1" y="921"/>
                    <a:pt x="1782" y="2256"/>
                    <a:pt x="4476" y="2256"/>
                  </a:cubicBezTo>
                  <a:cubicBezTo>
                    <a:pt x="5423" y="2256"/>
                    <a:pt x="6483" y="2091"/>
                    <a:pt x="7541" y="1676"/>
                  </a:cubicBezTo>
                  <a:cubicBezTo>
                    <a:pt x="7541" y="1676"/>
                    <a:pt x="5191" y="0"/>
                    <a:pt x="3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 rot="1668694">
              <a:off x="7040957" y="1061644"/>
              <a:ext cx="210815" cy="258491"/>
            </a:xfrm>
            <a:custGeom>
              <a:avLst/>
              <a:gdLst/>
              <a:ahLst/>
              <a:cxnLst/>
              <a:rect l="l" t="t" r="r" b="b"/>
              <a:pathLst>
                <a:path w="3365" h="4126" extrusionOk="0">
                  <a:moveTo>
                    <a:pt x="1625" y="0"/>
                  </a:moveTo>
                  <a:cubicBezTo>
                    <a:pt x="1556" y="0"/>
                    <a:pt x="1485" y="13"/>
                    <a:pt x="1411" y="40"/>
                  </a:cubicBezTo>
                  <a:cubicBezTo>
                    <a:pt x="1" y="558"/>
                    <a:pt x="3365" y="4126"/>
                    <a:pt x="3365" y="4126"/>
                  </a:cubicBezTo>
                  <a:cubicBezTo>
                    <a:pt x="3365" y="4126"/>
                    <a:pt x="2869" y="0"/>
                    <a:pt x="1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 rot="1668694">
              <a:off x="7176044" y="1240832"/>
              <a:ext cx="114962" cy="295016"/>
            </a:xfrm>
            <a:custGeom>
              <a:avLst/>
              <a:gdLst/>
              <a:ahLst/>
              <a:cxnLst/>
              <a:rect l="l" t="t" r="r" b="b"/>
              <a:pathLst>
                <a:path w="1835" h="4709" extrusionOk="0">
                  <a:moveTo>
                    <a:pt x="1041" y="1"/>
                  </a:moveTo>
                  <a:cubicBezTo>
                    <a:pt x="1002" y="1"/>
                    <a:pt x="961" y="12"/>
                    <a:pt x="918" y="36"/>
                  </a:cubicBezTo>
                  <a:cubicBezTo>
                    <a:pt x="1" y="554"/>
                    <a:pt x="1819" y="4708"/>
                    <a:pt x="1819" y="4708"/>
                  </a:cubicBezTo>
                  <a:cubicBezTo>
                    <a:pt x="1819" y="4708"/>
                    <a:pt x="1834" y="1"/>
                    <a:pt x="1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24"/>
          <p:cNvGrpSpPr/>
          <p:nvPr/>
        </p:nvGrpSpPr>
        <p:grpSpPr>
          <a:xfrm>
            <a:off x="2275120" y="3322106"/>
            <a:ext cx="232321" cy="248402"/>
            <a:chOff x="10672793" y="1863579"/>
            <a:chExt cx="81129" cy="86745"/>
          </a:xfrm>
        </p:grpSpPr>
        <p:sp>
          <p:nvSpPr>
            <p:cNvPr id="1588" name="Google Shape;1588;p24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24"/>
          <p:cNvSpPr/>
          <p:nvPr/>
        </p:nvSpPr>
        <p:spPr>
          <a:xfrm rot="-928272">
            <a:off x="3411372" y="351747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4"/>
          <p:cNvSpPr/>
          <p:nvPr/>
        </p:nvSpPr>
        <p:spPr>
          <a:xfrm>
            <a:off x="3132224" y="44832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4"/>
          <p:cNvSpPr/>
          <p:nvPr/>
        </p:nvSpPr>
        <p:spPr>
          <a:xfrm>
            <a:off x="1138412" y="4674540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4" name="Google Shape;1594;p24"/>
          <p:cNvGrpSpPr/>
          <p:nvPr/>
        </p:nvGrpSpPr>
        <p:grpSpPr>
          <a:xfrm>
            <a:off x="7948220" y="1155019"/>
            <a:ext cx="232321" cy="248402"/>
            <a:chOff x="10672793" y="1863579"/>
            <a:chExt cx="81129" cy="86745"/>
          </a:xfrm>
        </p:grpSpPr>
        <p:sp>
          <p:nvSpPr>
            <p:cNvPr id="1595" name="Google Shape;1595;p24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8" name="Google Shape;1598;p24"/>
          <p:cNvSpPr/>
          <p:nvPr/>
        </p:nvSpPr>
        <p:spPr>
          <a:xfrm>
            <a:off x="419574" y="31491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4"/>
          <p:cNvSpPr/>
          <p:nvPr/>
        </p:nvSpPr>
        <p:spPr>
          <a:xfrm rot="-928272">
            <a:off x="1418172" y="1598022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4"/>
          <p:cNvSpPr/>
          <p:nvPr/>
        </p:nvSpPr>
        <p:spPr>
          <a:xfrm>
            <a:off x="5803962" y="4608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4"/>
          <p:cNvSpPr/>
          <p:nvPr/>
        </p:nvSpPr>
        <p:spPr>
          <a:xfrm>
            <a:off x="1219812" y="375540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4"/>
          <p:cNvSpPr/>
          <p:nvPr/>
        </p:nvSpPr>
        <p:spPr>
          <a:xfrm>
            <a:off x="8527524" y="302635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4"/>
          <p:cNvSpPr/>
          <p:nvPr/>
        </p:nvSpPr>
        <p:spPr>
          <a:xfrm>
            <a:off x="8285449" y="87271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4"/>
          <p:cNvSpPr/>
          <p:nvPr/>
        </p:nvSpPr>
        <p:spPr>
          <a:xfrm rot="1402611">
            <a:off x="1437661" y="3177132"/>
            <a:ext cx="750035" cy="675231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5" name="Google Shape;1605;p24"/>
          <p:cNvGrpSpPr/>
          <p:nvPr/>
        </p:nvGrpSpPr>
        <p:grpSpPr>
          <a:xfrm>
            <a:off x="7692815" y="4192000"/>
            <a:ext cx="390551" cy="301279"/>
            <a:chOff x="9619232" y="635614"/>
            <a:chExt cx="172925" cy="133416"/>
          </a:xfrm>
        </p:grpSpPr>
        <p:sp>
          <p:nvSpPr>
            <p:cNvPr id="1606" name="Google Shape;1606;p24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24"/>
          <p:cNvGrpSpPr/>
          <p:nvPr/>
        </p:nvGrpSpPr>
        <p:grpSpPr>
          <a:xfrm flipH="1">
            <a:off x="8153876" y="3705748"/>
            <a:ext cx="755804" cy="1205586"/>
            <a:chOff x="127263" y="3848459"/>
            <a:chExt cx="588403" cy="938491"/>
          </a:xfrm>
        </p:grpSpPr>
        <p:sp>
          <p:nvSpPr>
            <p:cNvPr id="1610" name="Google Shape;1610;p24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4" name="Google Shape;1614;p24"/>
          <p:cNvSpPr/>
          <p:nvPr/>
        </p:nvSpPr>
        <p:spPr>
          <a:xfrm rot="911560">
            <a:off x="318411" y="220041"/>
            <a:ext cx="826236" cy="713640"/>
          </a:xfrm>
          <a:custGeom>
            <a:avLst/>
            <a:gdLst/>
            <a:ahLst/>
            <a:cxnLst/>
            <a:rect l="l" t="t" r="r" b="b"/>
            <a:pathLst>
              <a:path w="12598" h="10882" extrusionOk="0">
                <a:moveTo>
                  <a:pt x="6684" y="0"/>
                </a:moveTo>
                <a:cubicBezTo>
                  <a:pt x="6673" y="0"/>
                  <a:pt x="6662" y="1"/>
                  <a:pt x="6652" y="3"/>
                </a:cubicBezTo>
                <a:cubicBezTo>
                  <a:pt x="5947" y="139"/>
                  <a:pt x="5377" y="4531"/>
                  <a:pt x="5377" y="4531"/>
                </a:cubicBezTo>
                <a:cubicBezTo>
                  <a:pt x="5377" y="4531"/>
                  <a:pt x="4120" y="4154"/>
                  <a:pt x="2904" y="4154"/>
                </a:cubicBezTo>
                <a:cubicBezTo>
                  <a:pt x="2297" y="4154"/>
                  <a:pt x="1699" y="4248"/>
                  <a:pt x="1274" y="4531"/>
                </a:cubicBezTo>
                <a:cubicBezTo>
                  <a:pt x="0" y="5381"/>
                  <a:pt x="3959" y="6510"/>
                  <a:pt x="3959" y="6510"/>
                </a:cubicBezTo>
                <a:cubicBezTo>
                  <a:pt x="3959" y="6510"/>
                  <a:pt x="2260" y="9348"/>
                  <a:pt x="2549" y="10622"/>
                </a:cubicBezTo>
                <a:cubicBezTo>
                  <a:pt x="2589" y="10804"/>
                  <a:pt x="2698" y="10882"/>
                  <a:pt x="2856" y="10882"/>
                </a:cubicBezTo>
                <a:cubicBezTo>
                  <a:pt x="3805" y="10882"/>
                  <a:pt x="6507" y="8073"/>
                  <a:pt x="6507" y="8073"/>
                </a:cubicBezTo>
                <a:cubicBezTo>
                  <a:pt x="6507" y="8073"/>
                  <a:pt x="8727" y="10663"/>
                  <a:pt x="9949" y="10663"/>
                </a:cubicBezTo>
                <a:cubicBezTo>
                  <a:pt x="10036" y="10663"/>
                  <a:pt x="10118" y="10650"/>
                  <a:pt x="10194" y="10622"/>
                </a:cubicBezTo>
                <a:cubicBezTo>
                  <a:pt x="11324" y="10197"/>
                  <a:pt x="9056" y="6799"/>
                  <a:pt x="9056" y="6799"/>
                </a:cubicBezTo>
                <a:cubicBezTo>
                  <a:pt x="9056" y="6799"/>
                  <a:pt x="12598" y="5661"/>
                  <a:pt x="12029" y="5100"/>
                </a:cubicBezTo>
                <a:cubicBezTo>
                  <a:pt x="11468" y="4531"/>
                  <a:pt x="8070" y="4531"/>
                  <a:pt x="8070" y="4531"/>
                </a:cubicBezTo>
                <a:cubicBezTo>
                  <a:pt x="8070" y="4531"/>
                  <a:pt x="7378" y="0"/>
                  <a:pt x="66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5" name="Google Shape;1615;p24"/>
          <p:cNvGrpSpPr/>
          <p:nvPr/>
        </p:nvGrpSpPr>
        <p:grpSpPr>
          <a:xfrm rot="-872842">
            <a:off x="318443" y="947548"/>
            <a:ext cx="632847" cy="723932"/>
            <a:chOff x="3978199" y="4273370"/>
            <a:chExt cx="593794" cy="679197"/>
          </a:xfrm>
        </p:grpSpPr>
        <p:sp>
          <p:nvSpPr>
            <p:cNvPr id="1616" name="Google Shape;1616;p24"/>
            <p:cNvSpPr/>
            <p:nvPr/>
          </p:nvSpPr>
          <p:spPr>
            <a:xfrm rot="-1473376">
              <a:off x="4320536" y="4442522"/>
              <a:ext cx="57423" cy="518896"/>
            </a:xfrm>
            <a:custGeom>
              <a:avLst/>
              <a:gdLst/>
              <a:ahLst/>
              <a:cxnLst/>
              <a:rect l="l" t="t" r="r" b="b"/>
              <a:pathLst>
                <a:path w="919" h="8304" extrusionOk="0">
                  <a:moveTo>
                    <a:pt x="157" y="0"/>
                  </a:moveTo>
                  <a:cubicBezTo>
                    <a:pt x="148" y="0"/>
                    <a:pt x="138" y="2"/>
                    <a:pt x="128" y="4"/>
                  </a:cubicBezTo>
                  <a:cubicBezTo>
                    <a:pt x="52" y="12"/>
                    <a:pt x="1" y="89"/>
                    <a:pt x="9" y="165"/>
                  </a:cubicBezTo>
                  <a:cubicBezTo>
                    <a:pt x="366" y="2459"/>
                    <a:pt x="630" y="8108"/>
                    <a:pt x="638" y="8167"/>
                  </a:cubicBezTo>
                  <a:cubicBezTo>
                    <a:pt x="638" y="8244"/>
                    <a:pt x="706" y="8303"/>
                    <a:pt x="774" y="8303"/>
                  </a:cubicBezTo>
                  <a:lnTo>
                    <a:pt x="782" y="8303"/>
                  </a:lnTo>
                  <a:cubicBezTo>
                    <a:pt x="859" y="8303"/>
                    <a:pt x="918" y="8235"/>
                    <a:pt x="918" y="8159"/>
                  </a:cubicBezTo>
                  <a:cubicBezTo>
                    <a:pt x="918" y="8099"/>
                    <a:pt x="647" y="2425"/>
                    <a:pt x="290" y="123"/>
                  </a:cubicBezTo>
                  <a:cubicBezTo>
                    <a:pt x="275" y="49"/>
                    <a:pt x="222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 rot="-1473376">
              <a:off x="4045763" y="4310766"/>
              <a:ext cx="263182" cy="382486"/>
            </a:xfrm>
            <a:custGeom>
              <a:avLst/>
              <a:gdLst/>
              <a:ahLst/>
              <a:cxnLst/>
              <a:rect l="l" t="t" r="r" b="b"/>
              <a:pathLst>
                <a:path w="4212" h="6121" extrusionOk="0">
                  <a:moveTo>
                    <a:pt x="1736" y="0"/>
                  </a:moveTo>
                  <a:cubicBezTo>
                    <a:pt x="0" y="0"/>
                    <a:pt x="3379" y="6121"/>
                    <a:pt x="3379" y="6121"/>
                  </a:cubicBezTo>
                  <a:cubicBezTo>
                    <a:pt x="3379" y="6121"/>
                    <a:pt x="4211" y="557"/>
                    <a:pt x="1969" y="30"/>
                  </a:cubicBezTo>
                  <a:cubicBezTo>
                    <a:pt x="1883" y="10"/>
                    <a:pt x="1805" y="0"/>
                    <a:pt x="1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 rot="-1473376">
              <a:off x="4343840" y="4509125"/>
              <a:ext cx="181578" cy="263697"/>
            </a:xfrm>
            <a:custGeom>
              <a:avLst/>
              <a:gdLst/>
              <a:ahLst/>
              <a:cxnLst/>
              <a:rect l="l" t="t" r="r" b="b"/>
              <a:pathLst>
                <a:path w="2906" h="4220" extrusionOk="0">
                  <a:moveTo>
                    <a:pt x="1627" y="0"/>
                  </a:moveTo>
                  <a:cubicBezTo>
                    <a:pt x="694" y="0"/>
                    <a:pt x="0" y="4220"/>
                    <a:pt x="0" y="4220"/>
                  </a:cubicBezTo>
                  <a:cubicBezTo>
                    <a:pt x="0" y="4220"/>
                    <a:pt x="2905" y="856"/>
                    <a:pt x="1852" y="83"/>
                  </a:cubicBezTo>
                  <a:cubicBezTo>
                    <a:pt x="1776" y="26"/>
                    <a:pt x="1701" y="0"/>
                    <a:pt x="1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 rot="-1473376">
              <a:off x="4067856" y="4686698"/>
              <a:ext cx="321355" cy="208521"/>
            </a:xfrm>
            <a:custGeom>
              <a:avLst/>
              <a:gdLst/>
              <a:ahLst/>
              <a:cxnLst/>
              <a:rect l="l" t="t" r="r" b="b"/>
              <a:pathLst>
                <a:path w="5143" h="3337" extrusionOk="0">
                  <a:moveTo>
                    <a:pt x="2318" y="0"/>
                  </a:moveTo>
                  <a:cubicBezTo>
                    <a:pt x="2302" y="0"/>
                    <a:pt x="2286" y="1"/>
                    <a:pt x="2270" y="1"/>
                  </a:cubicBezTo>
                  <a:cubicBezTo>
                    <a:pt x="0" y="42"/>
                    <a:pt x="4794" y="2839"/>
                    <a:pt x="5124" y="3278"/>
                  </a:cubicBezTo>
                  <a:lnTo>
                    <a:pt x="5124" y="3278"/>
                  </a:lnTo>
                  <a:cubicBezTo>
                    <a:pt x="5011" y="2834"/>
                    <a:pt x="4346" y="0"/>
                    <a:pt x="2318" y="0"/>
                  </a:cubicBezTo>
                  <a:close/>
                  <a:moveTo>
                    <a:pt x="5124" y="3278"/>
                  </a:moveTo>
                  <a:cubicBezTo>
                    <a:pt x="5134" y="3316"/>
                    <a:pt x="5139" y="3337"/>
                    <a:pt x="5141" y="3337"/>
                  </a:cubicBezTo>
                  <a:cubicBezTo>
                    <a:pt x="5143" y="3337"/>
                    <a:pt x="5143" y="3329"/>
                    <a:pt x="5142" y="3314"/>
                  </a:cubicBezTo>
                  <a:cubicBezTo>
                    <a:pt x="5141" y="3305"/>
                    <a:pt x="5135" y="3293"/>
                    <a:pt x="5124" y="32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0" name="Google Shape;1620;p24"/>
          <p:cNvSpPr/>
          <p:nvPr/>
        </p:nvSpPr>
        <p:spPr>
          <a:xfrm rot="1402630">
            <a:off x="5884709" y="4392497"/>
            <a:ext cx="587007" cy="528468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4"/>
          <p:cNvSpPr txBox="1">
            <a:spLocks noGrp="1"/>
          </p:cNvSpPr>
          <p:nvPr>
            <p:ph type="subTitle" idx="1"/>
          </p:nvPr>
        </p:nvSpPr>
        <p:spPr>
          <a:xfrm flipH="1">
            <a:off x="2649125" y="3489500"/>
            <a:ext cx="38457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1622" name="Google Shape;1622;p24"/>
          <p:cNvSpPr txBox="1">
            <a:spLocks noGrp="1"/>
          </p:cNvSpPr>
          <p:nvPr>
            <p:ph type="ctrTitle"/>
          </p:nvPr>
        </p:nvSpPr>
        <p:spPr>
          <a:xfrm>
            <a:off x="1909800" y="1042450"/>
            <a:ext cx="5324400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3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" name="Google Shape;1849;p2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0" name="Google Shape;1850;p2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1" name="Google Shape;1851;p29"/>
          <p:cNvSpPr txBox="1">
            <a:spLocks noGrp="1"/>
          </p:cNvSpPr>
          <p:nvPr>
            <p:ph type="ctrTitle"/>
          </p:nvPr>
        </p:nvSpPr>
        <p:spPr>
          <a:xfrm>
            <a:off x="2507625" y="3201288"/>
            <a:ext cx="412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852" name="Google Shape;1852;p29"/>
          <p:cNvSpPr txBox="1">
            <a:spLocks noGrp="1"/>
          </p:cNvSpPr>
          <p:nvPr>
            <p:ph type="subTitle" idx="1"/>
          </p:nvPr>
        </p:nvSpPr>
        <p:spPr>
          <a:xfrm>
            <a:off x="1885125" y="1168037"/>
            <a:ext cx="5373900" cy="1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1853" name="Google Shape;1853;p29"/>
          <p:cNvSpPr/>
          <p:nvPr/>
        </p:nvSpPr>
        <p:spPr>
          <a:xfrm rot="-581716" flipH="1">
            <a:off x="3224175" y="4263765"/>
            <a:ext cx="208824" cy="283505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9"/>
          <p:cNvSpPr/>
          <p:nvPr/>
        </p:nvSpPr>
        <p:spPr>
          <a:xfrm flipH="1">
            <a:off x="2225784" y="6212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9"/>
          <p:cNvSpPr/>
          <p:nvPr/>
        </p:nvSpPr>
        <p:spPr>
          <a:xfrm flipH="1">
            <a:off x="801334" y="349390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6" name="Google Shape;1856;p29"/>
          <p:cNvGrpSpPr/>
          <p:nvPr/>
        </p:nvGrpSpPr>
        <p:grpSpPr>
          <a:xfrm>
            <a:off x="4" y="1541310"/>
            <a:ext cx="2280592" cy="2870276"/>
            <a:chOff x="269841" y="1391943"/>
            <a:chExt cx="2422039" cy="3048297"/>
          </a:xfrm>
        </p:grpSpPr>
        <p:sp>
          <p:nvSpPr>
            <p:cNvPr id="1857" name="Google Shape;1857;p29"/>
            <p:cNvSpPr/>
            <p:nvPr/>
          </p:nvSpPr>
          <p:spPr>
            <a:xfrm rot="-3564460">
              <a:off x="766649" y="1819363"/>
              <a:ext cx="1368071" cy="657357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9"/>
            <p:cNvSpPr/>
            <p:nvPr/>
          </p:nvSpPr>
          <p:spPr>
            <a:xfrm rot="-3564460">
              <a:off x="330356" y="2835592"/>
              <a:ext cx="697276" cy="427654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9"/>
            <p:cNvSpPr/>
            <p:nvPr/>
          </p:nvSpPr>
          <p:spPr>
            <a:xfrm rot="-3564460">
              <a:off x="1003190" y="2921925"/>
              <a:ext cx="555384" cy="383979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9"/>
            <p:cNvSpPr/>
            <p:nvPr/>
          </p:nvSpPr>
          <p:spPr>
            <a:xfrm rot="-3564460">
              <a:off x="358078" y="2467992"/>
              <a:ext cx="2374955" cy="1259247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9"/>
            <p:cNvSpPr/>
            <p:nvPr/>
          </p:nvSpPr>
          <p:spPr>
            <a:xfrm rot="-3564460">
              <a:off x="350361" y="2962365"/>
              <a:ext cx="838905" cy="665657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9"/>
            <p:cNvSpPr/>
            <p:nvPr/>
          </p:nvSpPr>
          <p:spPr>
            <a:xfrm rot="-3564460">
              <a:off x="745471" y="3027385"/>
              <a:ext cx="758341" cy="37271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3" name="Google Shape;1863;p29"/>
          <p:cNvSpPr/>
          <p:nvPr/>
        </p:nvSpPr>
        <p:spPr>
          <a:xfrm rot="928272" flipH="1">
            <a:off x="423940" y="2061565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9"/>
          <p:cNvSpPr/>
          <p:nvPr/>
        </p:nvSpPr>
        <p:spPr>
          <a:xfrm rot="-581663" flipH="1">
            <a:off x="438671" y="597413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5" name="Google Shape;1865;p29"/>
          <p:cNvGrpSpPr/>
          <p:nvPr/>
        </p:nvGrpSpPr>
        <p:grpSpPr>
          <a:xfrm flipH="1">
            <a:off x="1158668" y="4676254"/>
            <a:ext cx="232321" cy="186905"/>
            <a:chOff x="10672793" y="1885054"/>
            <a:chExt cx="81129" cy="65269"/>
          </a:xfrm>
        </p:grpSpPr>
        <p:sp>
          <p:nvSpPr>
            <p:cNvPr id="1866" name="Google Shape;1866;p29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8" name="Google Shape;1868;p29"/>
          <p:cNvGrpSpPr/>
          <p:nvPr/>
        </p:nvGrpSpPr>
        <p:grpSpPr>
          <a:xfrm rot="1522379" flipH="1">
            <a:off x="387146" y="4440330"/>
            <a:ext cx="513357" cy="396025"/>
            <a:chOff x="9619232" y="635614"/>
            <a:chExt cx="172925" cy="133416"/>
          </a:xfrm>
        </p:grpSpPr>
        <p:sp>
          <p:nvSpPr>
            <p:cNvPr id="1869" name="Google Shape;1869;p29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2" name="Google Shape;1872;p29"/>
          <p:cNvSpPr/>
          <p:nvPr/>
        </p:nvSpPr>
        <p:spPr>
          <a:xfrm rot="928316" flipH="1">
            <a:off x="8049808" y="4429175"/>
            <a:ext cx="154809" cy="209858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9"/>
          <p:cNvSpPr/>
          <p:nvPr/>
        </p:nvSpPr>
        <p:spPr>
          <a:xfrm rot="-581663" flipH="1">
            <a:off x="332052" y="681809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4" name="Google Shape;1874;p29"/>
          <p:cNvGrpSpPr/>
          <p:nvPr/>
        </p:nvGrpSpPr>
        <p:grpSpPr>
          <a:xfrm rot="941877">
            <a:off x="7078191" y="367118"/>
            <a:ext cx="1949283" cy="1130402"/>
            <a:chOff x="6356842" y="281432"/>
            <a:chExt cx="2120667" cy="1229788"/>
          </a:xfrm>
        </p:grpSpPr>
        <p:sp>
          <p:nvSpPr>
            <p:cNvPr id="1875" name="Google Shape;1875;p29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1" name="Google Shape;1881;p29"/>
          <p:cNvGrpSpPr/>
          <p:nvPr/>
        </p:nvGrpSpPr>
        <p:grpSpPr>
          <a:xfrm flipH="1">
            <a:off x="7431543" y="909106"/>
            <a:ext cx="232321" cy="248402"/>
            <a:chOff x="10672793" y="1863579"/>
            <a:chExt cx="81129" cy="86745"/>
          </a:xfrm>
        </p:grpSpPr>
        <p:sp>
          <p:nvSpPr>
            <p:cNvPr id="1882" name="Google Shape;1882;p29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29"/>
          <p:cNvSpPr/>
          <p:nvPr/>
        </p:nvSpPr>
        <p:spPr>
          <a:xfrm flipH="1">
            <a:off x="1531697" y="16171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9"/>
          <p:cNvSpPr/>
          <p:nvPr/>
        </p:nvSpPr>
        <p:spPr>
          <a:xfrm rot="-581663" flipH="1">
            <a:off x="8640121" y="2794213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9"/>
          <p:cNvSpPr/>
          <p:nvPr/>
        </p:nvSpPr>
        <p:spPr>
          <a:xfrm flipH="1">
            <a:off x="8547422" y="19962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9"/>
          <p:cNvSpPr/>
          <p:nvPr/>
        </p:nvSpPr>
        <p:spPr>
          <a:xfrm rot="-2197330" flipH="1">
            <a:off x="7021257" y="3017627"/>
            <a:ext cx="750031" cy="675234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9" name="Google Shape;1889;p29"/>
          <p:cNvGrpSpPr/>
          <p:nvPr/>
        </p:nvGrpSpPr>
        <p:grpSpPr>
          <a:xfrm rot="-312072" flipH="1">
            <a:off x="237828" y="574795"/>
            <a:ext cx="811986" cy="1295271"/>
            <a:chOff x="127263" y="3848459"/>
            <a:chExt cx="588403" cy="938491"/>
          </a:xfrm>
        </p:grpSpPr>
        <p:sp>
          <p:nvSpPr>
            <p:cNvPr id="1890" name="Google Shape;1890;p29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9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9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29"/>
          <p:cNvGrpSpPr/>
          <p:nvPr/>
        </p:nvGrpSpPr>
        <p:grpSpPr>
          <a:xfrm rot="-2067937" flipH="1">
            <a:off x="7241241" y="3637502"/>
            <a:ext cx="1167716" cy="1139271"/>
            <a:chOff x="6680024" y="873507"/>
            <a:chExt cx="775342" cy="756455"/>
          </a:xfrm>
        </p:grpSpPr>
        <p:sp>
          <p:nvSpPr>
            <p:cNvPr id="1895" name="Google Shape;1895;p29"/>
            <p:cNvSpPr/>
            <p:nvPr/>
          </p:nvSpPr>
          <p:spPr>
            <a:xfrm rot="1668694">
              <a:off x="6755601" y="1134600"/>
              <a:ext cx="652493" cy="364181"/>
            </a:xfrm>
            <a:custGeom>
              <a:avLst/>
              <a:gdLst/>
              <a:ahLst/>
              <a:cxnLst/>
              <a:rect l="l" t="t" r="r" b="b"/>
              <a:pathLst>
                <a:path w="10415" h="5813" extrusionOk="0">
                  <a:moveTo>
                    <a:pt x="1964" y="0"/>
                  </a:moveTo>
                  <a:cubicBezTo>
                    <a:pt x="1292" y="0"/>
                    <a:pt x="622" y="117"/>
                    <a:pt x="0" y="342"/>
                  </a:cubicBezTo>
                  <a:cubicBezTo>
                    <a:pt x="501" y="207"/>
                    <a:pt x="1028" y="139"/>
                    <a:pt x="1555" y="139"/>
                  </a:cubicBezTo>
                  <a:cubicBezTo>
                    <a:pt x="1619" y="136"/>
                    <a:pt x="1683" y="135"/>
                    <a:pt x="1747" y="135"/>
                  </a:cubicBezTo>
                  <a:cubicBezTo>
                    <a:pt x="2201" y="135"/>
                    <a:pt x="2653" y="188"/>
                    <a:pt x="3092" y="300"/>
                  </a:cubicBezTo>
                  <a:cubicBezTo>
                    <a:pt x="4112" y="529"/>
                    <a:pt x="5029" y="1065"/>
                    <a:pt x="5768" y="1787"/>
                  </a:cubicBezTo>
                  <a:cubicBezTo>
                    <a:pt x="6507" y="2500"/>
                    <a:pt x="7059" y="3426"/>
                    <a:pt x="7790" y="4199"/>
                  </a:cubicBezTo>
                  <a:cubicBezTo>
                    <a:pt x="8147" y="4590"/>
                    <a:pt x="8529" y="4964"/>
                    <a:pt x="8954" y="5278"/>
                  </a:cubicBezTo>
                  <a:cubicBezTo>
                    <a:pt x="9056" y="5363"/>
                    <a:pt x="9174" y="5422"/>
                    <a:pt x="9285" y="5499"/>
                  </a:cubicBezTo>
                  <a:cubicBezTo>
                    <a:pt x="9404" y="5558"/>
                    <a:pt x="9514" y="5635"/>
                    <a:pt x="9642" y="5686"/>
                  </a:cubicBezTo>
                  <a:cubicBezTo>
                    <a:pt x="9761" y="5737"/>
                    <a:pt x="9888" y="5779"/>
                    <a:pt x="10024" y="5796"/>
                  </a:cubicBezTo>
                  <a:cubicBezTo>
                    <a:pt x="10074" y="5806"/>
                    <a:pt x="10127" y="5812"/>
                    <a:pt x="10181" y="5812"/>
                  </a:cubicBezTo>
                  <a:cubicBezTo>
                    <a:pt x="10262" y="5812"/>
                    <a:pt x="10343" y="5798"/>
                    <a:pt x="10415" y="5762"/>
                  </a:cubicBezTo>
                  <a:lnTo>
                    <a:pt x="10415" y="5762"/>
                  </a:lnTo>
                  <a:cubicBezTo>
                    <a:pt x="10357" y="5785"/>
                    <a:pt x="10298" y="5794"/>
                    <a:pt x="10239" y="5794"/>
                  </a:cubicBezTo>
                  <a:cubicBezTo>
                    <a:pt x="10168" y="5794"/>
                    <a:pt x="10098" y="5781"/>
                    <a:pt x="10032" y="5762"/>
                  </a:cubicBezTo>
                  <a:cubicBezTo>
                    <a:pt x="9905" y="5737"/>
                    <a:pt x="9786" y="5686"/>
                    <a:pt x="9667" y="5626"/>
                  </a:cubicBezTo>
                  <a:cubicBezTo>
                    <a:pt x="9548" y="5575"/>
                    <a:pt x="9446" y="5490"/>
                    <a:pt x="9336" y="5422"/>
                  </a:cubicBezTo>
                  <a:cubicBezTo>
                    <a:pt x="9234" y="5346"/>
                    <a:pt x="9124" y="5269"/>
                    <a:pt x="9022" y="5185"/>
                  </a:cubicBezTo>
                  <a:cubicBezTo>
                    <a:pt x="8622" y="4862"/>
                    <a:pt x="8266" y="4471"/>
                    <a:pt x="7926" y="4072"/>
                  </a:cubicBezTo>
                  <a:cubicBezTo>
                    <a:pt x="7756" y="3876"/>
                    <a:pt x="7586" y="3672"/>
                    <a:pt x="7425" y="3469"/>
                  </a:cubicBezTo>
                  <a:cubicBezTo>
                    <a:pt x="7263" y="3265"/>
                    <a:pt x="7110" y="3052"/>
                    <a:pt x="6957" y="2840"/>
                  </a:cubicBezTo>
                  <a:cubicBezTo>
                    <a:pt x="6804" y="2628"/>
                    <a:pt x="6635" y="2424"/>
                    <a:pt x="6465" y="2211"/>
                  </a:cubicBezTo>
                  <a:cubicBezTo>
                    <a:pt x="6380" y="2109"/>
                    <a:pt x="6303" y="2007"/>
                    <a:pt x="6218" y="1906"/>
                  </a:cubicBezTo>
                  <a:lnTo>
                    <a:pt x="5929" y="1617"/>
                  </a:lnTo>
                  <a:cubicBezTo>
                    <a:pt x="5156" y="878"/>
                    <a:pt x="4188" y="317"/>
                    <a:pt x="3135" y="122"/>
                  </a:cubicBezTo>
                  <a:cubicBezTo>
                    <a:pt x="2749" y="40"/>
                    <a:pt x="2356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 rot="1668694">
              <a:off x="6685705" y="975570"/>
              <a:ext cx="472501" cy="141337"/>
            </a:xfrm>
            <a:custGeom>
              <a:avLst/>
              <a:gdLst/>
              <a:ahLst/>
              <a:cxnLst/>
              <a:rect l="l" t="t" r="r" b="b"/>
              <a:pathLst>
                <a:path w="7542" h="2256" extrusionOk="0">
                  <a:moveTo>
                    <a:pt x="3021" y="0"/>
                  </a:moveTo>
                  <a:cubicBezTo>
                    <a:pt x="2591" y="0"/>
                    <a:pt x="2169" y="66"/>
                    <a:pt x="1773" y="223"/>
                  </a:cubicBezTo>
                  <a:cubicBezTo>
                    <a:pt x="1" y="921"/>
                    <a:pt x="1782" y="2256"/>
                    <a:pt x="4476" y="2256"/>
                  </a:cubicBezTo>
                  <a:cubicBezTo>
                    <a:pt x="5423" y="2256"/>
                    <a:pt x="6483" y="2091"/>
                    <a:pt x="7541" y="1676"/>
                  </a:cubicBezTo>
                  <a:cubicBezTo>
                    <a:pt x="7541" y="1676"/>
                    <a:pt x="5191" y="0"/>
                    <a:pt x="3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 rot="1668694">
              <a:off x="7040957" y="1061644"/>
              <a:ext cx="210815" cy="258491"/>
            </a:xfrm>
            <a:custGeom>
              <a:avLst/>
              <a:gdLst/>
              <a:ahLst/>
              <a:cxnLst/>
              <a:rect l="l" t="t" r="r" b="b"/>
              <a:pathLst>
                <a:path w="3365" h="4126" extrusionOk="0">
                  <a:moveTo>
                    <a:pt x="1625" y="0"/>
                  </a:moveTo>
                  <a:cubicBezTo>
                    <a:pt x="1556" y="0"/>
                    <a:pt x="1485" y="13"/>
                    <a:pt x="1411" y="40"/>
                  </a:cubicBezTo>
                  <a:cubicBezTo>
                    <a:pt x="1" y="558"/>
                    <a:pt x="3365" y="4126"/>
                    <a:pt x="3365" y="4126"/>
                  </a:cubicBezTo>
                  <a:cubicBezTo>
                    <a:pt x="3365" y="4126"/>
                    <a:pt x="2869" y="0"/>
                    <a:pt x="1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 rot="1668694">
              <a:off x="7176044" y="1240832"/>
              <a:ext cx="114962" cy="295016"/>
            </a:xfrm>
            <a:custGeom>
              <a:avLst/>
              <a:gdLst/>
              <a:ahLst/>
              <a:cxnLst/>
              <a:rect l="l" t="t" r="r" b="b"/>
              <a:pathLst>
                <a:path w="1835" h="4709" extrusionOk="0">
                  <a:moveTo>
                    <a:pt x="1041" y="1"/>
                  </a:moveTo>
                  <a:cubicBezTo>
                    <a:pt x="1002" y="1"/>
                    <a:pt x="961" y="12"/>
                    <a:pt x="918" y="36"/>
                  </a:cubicBezTo>
                  <a:cubicBezTo>
                    <a:pt x="1" y="554"/>
                    <a:pt x="1819" y="4708"/>
                    <a:pt x="1819" y="4708"/>
                  </a:cubicBezTo>
                  <a:cubicBezTo>
                    <a:pt x="1819" y="4708"/>
                    <a:pt x="1834" y="1"/>
                    <a:pt x="1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29"/>
          <p:cNvGrpSpPr/>
          <p:nvPr/>
        </p:nvGrpSpPr>
        <p:grpSpPr>
          <a:xfrm rot="-5836787">
            <a:off x="780089" y="3494667"/>
            <a:ext cx="1572350" cy="1318719"/>
            <a:chOff x="203383" y="173398"/>
            <a:chExt cx="1774173" cy="1487987"/>
          </a:xfrm>
        </p:grpSpPr>
        <p:sp>
          <p:nvSpPr>
            <p:cNvPr id="1900" name="Google Shape;1900;p29"/>
            <p:cNvSpPr/>
            <p:nvPr/>
          </p:nvSpPr>
          <p:spPr>
            <a:xfrm rot="3043303" flipH="1">
              <a:off x="1268939" y="177402"/>
              <a:ext cx="439076" cy="904558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 rot="3043303" flipH="1">
              <a:off x="830269" y="308443"/>
              <a:ext cx="392428" cy="836080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 rot="3043303" flipH="1">
              <a:off x="449216" y="480092"/>
              <a:ext cx="340136" cy="603515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 rot="3043303" flipH="1">
              <a:off x="720457" y="956544"/>
              <a:ext cx="791453" cy="488048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 rot="3043303" flipH="1">
              <a:off x="454054" y="1152055"/>
              <a:ext cx="593301" cy="255210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 rot="3043303" flipH="1">
              <a:off x="819670" y="20028"/>
              <a:ext cx="377264" cy="1771171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29"/>
          <p:cNvGrpSpPr/>
          <p:nvPr/>
        </p:nvGrpSpPr>
        <p:grpSpPr>
          <a:xfrm>
            <a:off x="718407" y="88701"/>
            <a:ext cx="1507361" cy="1412080"/>
            <a:chOff x="1082528" y="-30454"/>
            <a:chExt cx="2023303" cy="1895409"/>
          </a:xfrm>
        </p:grpSpPr>
        <p:sp>
          <p:nvSpPr>
            <p:cNvPr id="1907" name="Google Shape;1907;p29"/>
            <p:cNvSpPr/>
            <p:nvPr/>
          </p:nvSpPr>
          <p:spPr>
            <a:xfrm rot="-1611197">
              <a:off x="1292539" y="260889"/>
              <a:ext cx="1603280" cy="1312723"/>
            </a:xfrm>
            <a:custGeom>
              <a:avLst/>
              <a:gdLst/>
              <a:ahLst/>
              <a:cxnLst/>
              <a:rect l="l" t="t" r="r" b="b"/>
              <a:pathLst>
                <a:path w="22614" h="18514" extrusionOk="0">
                  <a:moveTo>
                    <a:pt x="11893" y="0"/>
                  </a:moveTo>
                  <a:cubicBezTo>
                    <a:pt x="11106" y="0"/>
                    <a:pt x="10223" y="194"/>
                    <a:pt x="9285" y="634"/>
                  </a:cubicBezTo>
                  <a:cubicBezTo>
                    <a:pt x="6159" y="2087"/>
                    <a:pt x="9072" y="6045"/>
                    <a:pt x="9072" y="6045"/>
                  </a:cubicBezTo>
                  <a:cubicBezTo>
                    <a:pt x="9072" y="6045"/>
                    <a:pt x="7173" y="3484"/>
                    <a:pt x="5108" y="3484"/>
                  </a:cubicBezTo>
                  <a:cubicBezTo>
                    <a:pt x="4112" y="3484"/>
                    <a:pt x="3078" y="4079"/>
                    <a:pt x="2200" y="5841"/>
                  </a:cubicBezTo>
                  <a:cubicBezTo>
                    <a:pt x="0" y="10241"/>
                    <a:pt x="4388" y="10655"/>
                    <a:pt x="6119" y="10655"/>
                  </a:cubicBezTo>
                  <a:cubicBezTo>
                    <a:pt x="6520" y="10655"/>
                    <a:pt x="6779" y="10633"/>
                    <a:pt x="6779" y="10633"/>
                  </a:cubicBezTo>
                  <a:lnTo>
                    <a:pt x="6779" y="10633"/>
                  </a:lnTo>
                  <a:cubicBezTo>
                    <a:pt x="6779" y="10633"/>
                    <a:pt x="323" y="15424"/>
                    <a:pt x="5742" y="17921"/>
                  </a:cubicBezTo>
                  <a:cubicBezTo>
                    <a:pt x="6646" y="18340"/>
                    <a:pt x="7422" y="18514"/>
                    <a:pt x="8087" y="18514"/>
                  </a:cubicBezTo>
                  <a:cubicBezTo>
                    <a:pt x="11408" y="18514"/>
                    <a:pt x="11986" y="14175"/>
                    <a:pt x="11986" y="14175"/>
                  </a:cubicBezTo>
                  <a:cubicBezTo>
                    <a:pt x="11986" y="14175"/>
                    <a:pt x="12374" y="18419"/>
                    <a:pt x="14968" y="18419"/>
                  </a:cubicBezTo>
                  <a:cubicBezTo>
                    <a:pt x="15676" y="18419"/>
                    <a:pt x="16547" y="18103"/>
                    <a:pt x="17618" y="17301"/>
                  </a:cubicBezTo>
                  <a:cubicBezTo>
                    <a:pt x="22613" y="13546"/>
                    <a:pt x="16786" y="10633"/>
                    <a:pt x="16786" y="10633"/>
                  </a:cubicBezTo>
                  <a:lnTo>
                    <a:pt x="16786" y="10633"/>
                  </a:lnTo>
                  <a:cubicBezTo>
                    <a:pt x="16931" y="10647"/>
                    <a:pt x="17084" y="10655"/>
                    <a:pt x="17241" y="10655"/>
                  </a:cubicBezTo>
                  <a:cubicBezTo>
                    <a:pt x="19334" y="10655"/>
                    <a:pt x="22264" y="9297"/>
                    <a:pt x="20328" y="5425"/>
                  </a:cubicBezTo>
                  <a:cubicBezTo>
                    <a:pt x="19694" y="4160"/>
                    <a:pt x="18870" y="3720"/>
                    <a:pt x="18029" y="3720"/>
                  </a:cubicBezTo>
                  <a:cubicBezTo>
                    <a:pt x="16565" y="3720"/>
                    <a:pt x="15052" y="5053"/>
                    <a:pt x="14403" y="5701"/>
                  </a:cubicBezTo>
                  <a:lnTo>
                    <a:pt x="14403" y="5701"/>
                  </a:lnTo>
                  <a:cubicBezTo>
                    <a:pt x="14865" y="5152"/>
                    <a:pt x="15620" y="3989"/>
                    <a:pt x="15325" y="2503"/>
                  </a:cubicBezTo>
                  <a:cubicBezTo>
                    <a:pt x="15034" y="1048"/>
                    <a:pt x="13721" y="0"/>
                    <a:pt x="1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 rot="-1611197">
              <a:off x="1906539" y="721423"/>
              <a:ext cx="443323" cy="443436"/>
            </a:xfrm>
            <a:custGeom>
              <a:avLst/>
              <a:gdLst/>
              <a:ahLst/>
              <a:cxnLst/>
              <a:rect l="l" t="t" r="r" b="b"/>
              <a:pathLst>
                <a:path w="6253" h="6254" extrusionOk="0">
                  <a:moveTo>
                    <a:pt x="3127" y="1"/>
                  </a:moveTo>
                  <a:cubicBezTo>
                    <a:pt x="1402" y="1"/>
                    <a:pt x="1" y="1403"/>
                    <a:pt x="1" y="3127"/>
                  </a:cubicBezTo>
                  <a:cubicBezTo>
                    <a:pt x="1" y="4852"/>
                    <a:pt x="1402" y="6253"/>
                    <a:pt x="3127" y="6253"/>
                  </a:cubicBezTo>
                  <a:cubicBezTo>
                    <a:pt x="4860" y="6253"/>
                    <a:pt x="6253" y="4852"/>
                    <a:pt x="6253" y="3127"/>
                  </a:cubicBezTo>
                  <a:cubicBezTo>
                    <a:pt x="6253" y="1403"/>
                    <a:pt x="4860" y="1"/>
                    <a:pt x="3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 rot="-1611197">
              <a:off x="2240889" y="834378"/>
              <a:ext cx="33180" cy="33254"/>
            </a:xfrm>
            <a:custGeom>
              <a:avLst/>
              <a:gdLst/>
              <a:ahLst/>
              <a:cxnLst/>
              <a:rect l="l" t="t" r="r" b="b"/>
              <a:pathLst>
                <a:path w="468" h="469" extrusionOk="0">
                  <a:moveTo>
                    <a:pt x="238" y="1"/>
                  </a:moveTo>
                  <a:cubicBezTo>
                    <a:pt x="111" y="1"/>
                    <a:pt x="0" y="103"/>
                    <a:pt x="0" y="230"/>
                  </a:cubicBezTo>
                  <a:cubicBezTo>
                    <a:pt x="0" y="358"/>
                    <a:pt x="111" y="468"/>
                    <a:pt x="238" y="468"/>
                  </a:cubicBezTo>
                  <a:cubicBezTo>
                    <a:pt x="365" y="468"/>
                    <a:pt x="467" y="358"/>
                    <a:pt x="467" y="230"/>
                  </a:cubicBezTo>
                  <a:cubicBezTo>
                    <a:pt x="467" y="103"/>
                    <a:pt x="365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 rot="-1611197">
              <a:off x="1965978" y="968880"/>
              <a:ext cx="33180" cy="33183"/>
            </a:xfrm>
            <a:custGeom>
              <a:avLst/>
              <a:gdLst/>
              <a:ahLst/>
              <a:cxnLst/>
              <a:rect l="l" t="t" r="r" b="b"/>
              <a:pathLst>
                <a:path w="468" h="468" extrusionOk="0">
                  <a:moveTo>
                    <a:pt x="230" y="0"/>
                  </a:moveTo>
                  <a:cubicBezTo>
                    <a:pt x="103" y="0"/>
                    <a:pt x="1" y="102"/>
                    <a:pt x="1" y="238"/>
                  </a:cubicBezTo>
                  <a:cubicBezTo>
                    <a:pt x="1" y="366"/>
                    <a:pt x="103" y="468"/>
                    <a:pt x="230" y="468"/>
                  </a:cubicBezTo>
                  <a:cubicBezTo>
                    <a:pt x="358" y="468"/>
                    <a:pt x="468" y="366"/>
                    <a:pt x="468" y="238"/>
                  </a:cubicBezTo>
                  <a:cubicBezTo>
                    <a:pt x="468" y="102"/>
                    <a:pt x="358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 rot="-1611197">
              <a:off x="2053887" y="934211"/>
              <a:ext cx="162639" cy="45308"/>
            </a:xfrm>
            <a:custGeom>
              <a:avLst/>
              <a:gdLst/>
              <a:ahLst/>
              <a:cxnLst/>
              <a:rect l="l" t="t" r="r" b="b"/>
              <a:pathLst>
                <a:path w="2294" h="639" extrusionOk="0">
                  <a:moveTo>
                    <a:pt x="2294" y="0"/>
                  </a:moveTo>
                  <a:lnTo>
                    <a:pt x="2294" y="0"/>
                  </a:lnTo>
                  <a:cubicBezTo>
                    <a:pt x="2192" y="43"/>
                    <a:pt x="2107" y="102"/>
                    <a:pt x="2013" y="153"/>
                  </a:cubicBezTo>
                  <a:cubicBezTo>
                    <a:pt x="1920" y="196"/>
                    <a:pt x="1826" y="246"/>
                    <a:pt x="1733" y="272"/>
                  </a:cubicBezTo>
                  <a:cubicBezTo>
                    <a:pt x="1569" y="339"/>
                    <a:pt x="1398" y="367"/>
                    <a:pt x="1226" y="367"/>
                  </a:cubicBezTo>
                  <a:cubicBezTo>
                    <a:pt x="1203" y="367"/>
                    <a:pt x="1179" y="366"/>
                    <a:pt x="1155" y="365"/>
                  </a:cubicBezTo>
                  <a:cubicBezTo>
                    <a:pt x="968" y="365"/>
                    <a:pt x="773" y="323"/>
                    <a:pt x="578" y="255"/>
                  </a:cubicBezTo>
                  <a:cubicBezTo>
                    <a:pt x="391" y="187"/>
                    <a:pt x="195" y="102"/>
                    <a:pt x="0" y="0"/>
                  </a:cubicBezTo>
                  <a:lnTo>
                    <a:pt x="0" y="0"/>
                  </a:lnTo>
                  <a:cubicBezTo>
                    <a:pt x="127" y="187"/>
                    <a:pt x="297" y="331"/>
                    <a:pt x="493" y="450"/>
                  </a:cubicBezTo>
                  <a:cubicBezTo>
                    <a:pt x="688" y="561"/>
                    <a:pt x="917" y="629"/>
                    <a:pt x="1155" y="637"/>
                  </a:cubicBezTo>
                  <a:cubicBezTo>
                    <a:pt x="1170" y="638"/>
                    <a:pt x="1184" y="638"/>
                    <a:pt x="1199" y="638"/>
                  </a:cubicBezTo>
                  <a:cubicBezTo>
                    <a:pt x="1414" y="638"/>
                    <a:pt x="1635" y="579"/>
                    <a:pt x="1818" y="467"/>
                  </a:cubicBezTo>
                  <a:cubicBezTo>
                    <a:pt x="1928" y="416"/>
                    <a:pt x="2005" y="331"/>
                    <a:pt x="2090" y="255"/>
                  </a:cubicBezTo>
                  <a:cubicBezTo>
                    <a:pt x="2166" y="179"/>
                    <a:pt x="2234" y="85"/>
                    <a:pt x="2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29"/>
          <p:cNvGrpSpPr/>
          <p:nvPr/>
        </p:nvGrpSpPr>
        <p:grpSpPr>
          <a:xfrm rot="-2921568">
            <a:off x="6470821" y="103966"/>
            <a:ext cx="755810" cy="1205572"/>
            <a:chOff x="127263" y="3848459"/>
            <a:chExt cx="588403" cy="938491"/>
          </a:xfrm>
        </p:grpSpPr>
        <p:sp>
          <p:nvSpPr>
            <p:cNvPr id="1913" name="Google Shape;1913;p29"/>
            <p:cNvSpPr/>
            <p:nvPr/>
          </p:nvSpPr>
          <p:spPr>
            <a:xfrm rot="-972446">
              <a:off x="268932" y="3861343"/>
              <a:ext cx="170284" cy="547451"/>
            </a:xfrm>
            <a:custGeom>
              <a:avLst/>
              <a:gdLst/>
              <a:ahLst/>
              <a:cxnLst/>
              <a:rect l="l" t="t" r="r" b="b"/>
              <a:pathLst>
                <a:path w="2915" h="9371" extrusionOk="0">
                  <a:moveTo>
                    <a:pt x="1249" y="1"/>
                  </a:moveTo>
                  <a:cubicBezTo>
                    <a:pt x="1249" y="1"/>
                    <a:pt x="1" y="2702"/>
                    <a:pt x="417" y="5624"/>
                  </a:cubicBezTo>
                  <a:cubicBezTo>
                    <a:pt x="833" y="8538"/>
                    <a:pt x="1249" y="9370"/>
                    <a:pt x="1249" y="9370"/>
                  </a:cubicBezTo>
                  <a:cubicBezTo>
                    <a:pt x="2914" y="4792"/>
                    <a:pt x="1249" y="1"/>
                    <a:pt x="1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 rot="-972446">
              <a:off x="492550" y="4138974"/>
              <a:ext cx="158309" cy="486870"/>
            </a:xfrm>
            <a:custGeom>
              <a:avLst/>
              <a:gdLst/>
              <a:ahLst/>
              <a:cxnLst/>
              <a:rect l="l" t="t" r="r" b="b"/>
              <a:pathLst>
                <a:path w="2710" h="8334" extrusionOk="0">
                  <a:moveTo>
                    <a:pt x="832" y="0"/>
                  </a:moveTo>
                  <a:cubicBezTo>
                    <a:pt x="832" y="0"/>
                    <a:pt x="832" y="1249"/>
                    <a:pt x="416" y="2914"/>
                  </a:cubicBezTo>
                  <a:cubicBezTo>
                    <a:pt x="0" y="4579"/>
                    <a:pt x="416" y="8334"/>
                    <a:pt x="416" y="8334"/>
                  </a:cubicBezTo>
                  <a:cubicBezTo>
                    <a:pt x="2710" y="2914"/>
                    <a:pt x="833" y="0"/>
                    <a:pt x="8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 rot="-972446">
              <a:off x="168637" y="4380878"/>
              <a:ext cx="413940" cy="355367"/>
            </a:xfrm>
            <a:custGeom>
              <a:avLst/>
              <a:gdLst/>
              <a:ahLst/>
              <a:cxnLst/>
              <a:rect l="l" t="t" r="r" b="b"/>
              <a:pathLst>
                <a:path w="7086" h="6083" extrusionOk="0">
                  <a:moveTo>
                    <a:pt x="1911" y="0"/>
                  </a:moveTo>
                  <a:cubicBezTo>
                    <a:pt x="1828" y="0"/>
                    <a:pt x="1749" y="14"/>
                    <a:pt x="1674" y="42"/>
                  </a:cubicBezTo>
                  <a:cubicBezTo>
                    <a:pt x="1" y="662"/>
                    <a:pt x="7085" y="6082"/>
                    <a:pt x="7085" y="6082"/>
                  </a:cubicBezTo>
                  <a:cubicBezTo>
                    <a:pt x="7085" y="6082"/>
                    <a:pt x="3669" y="0"/>
                    <a:pt x="1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 rot="-972446">
              <a:off x="403197" y="3966029"/>
              <a:ext cx="173264" cy="795560"/>
            </a:xfrm>
            <a:custGeom>
              <a:avLst/>
              <a:gdLst/>
              <a:ahLst/>
              <a:cxnLst/>
              <a:rect l="l" t="t" r="r" b="b"/>
              <a:pathLst>
                <a:path w="2966" h="13618" extrusionOk="0">
                  <a:moveTo>
                    <a:pt x="0" y="1"/>
                  </a:moveTo>
                  <a:lnTo>
                    <a:pt x="0" y="5420"/>
                  </a:lnTo>
                  <a:cubicBezTo>
                    <a:pt x="0" y="8963"/>
                    <a:pt x="2702" y="13567"/>
                    <a:pt x="2727" y="13618"/>
                  </a:cubicBezTo>
                  <a:lnTo>
                    <a:pt x="2965" y="13482"/>
                  </a:lnTo>
                  <a:cubicBezTo>
                    <a:pt x="2931" y="13431"/>
                    <a:pt x="272" y="8886"/>
                    <a:pt x="272" y="5420"/>
                  </a:cubicBezTo>
                  <a:lnTo>
                    <a:pt x="2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29"/>
          <p:cNvGrpSpPr/>
          <p:nvPr/>
        </p:nvGrpSpPr>
        <p:grpSpPr>
          <a:xfrm rot="-4543437">
            <a:off x="7705995" y="3338617"/>
            <a:ext cx="1418798" cy="1189936"/>
            <a:chOff x="203383" y="173398"/>
            <a:chExt cx="1774173" cy="1487987"/>
          </a:xfrm>
        </p:grpSpPr>
        <p:sp>
          <p:nvSpPr>
            <p:cNvPr id="1918" name="Google Shape;1918;p29"/>
            <p:cNvSpPr/>
            <p:nvPr/>
          </p:nvSpPr>
          <p:spPr>
            <a:xfrm rot="3043303" flipH="1">
              <a:off x="1268939" y="177402"/>
              <a:ext cx="439076" cy="904558"/>
            </a:xfrm>
            <a:custGeom>
              <a:avLst/>
              <a:gdLst/>
              <a:ahLst/>
              <a:cxnLst/>
              <a:rect l="l" t="t" r="r" b="b"/>
              <a:pathLst>
                <a:path w="6457" h="13302" extrusionOk="0">
                  <a:moveTo>
                    <a:pt x="3954" y="1"/>
                  </a:moveTo>
                  <a:cubicBezTo>
                    <a:pt x="2391" y="1"/>
                    <a:pt x="1249" y="3753"/>
                    <a:pt x="1249" y="3753"/>
                  </a:cubicBezTo>
                  <a:cubicBezTo>
                    <a:pt x="0" y="8332"/>
                    <a:pt x="2812" y="13301"/>
                    <a:pt x="2812" y="13301"/>
                  </a:cubicBezTo>
                  <a:cubicBezTo>
                    <a:pt x="2812" y="13301"/>
                    <a:pt x="3126" y="8332"/>
                    <a:pt x="3959" y="7083"/>
                  </a:cubicBezTo>
                  <a:cubicBezTo>
                    <a:pt x="4791" y="5834"/>
                    <a:pt x="6456" y="1460"/>
                    <a:pt x="4587" y="211"/>
                  </a:cubicBezTo>
                  <a:cubicBezTo>
                    <a:pt x="4370" y="65"/>
                    <a:pt x="4158" y="1"/>
                    <a:pt x="3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 rot="3043303" flipH="1">
              <a:off x="830269" y="308443"/>
              <a:ext cx="392428" cy="836080"/>
            </a:xfrm>
            <a:custGeom>
              <a:avLst/>
              <a:gdLst/>
              <a:ahLst/>
              <a:cxnLst/>
              <a:rect l="l" t="t" r="r" b="b"/>
              <a:pathLst>
                <a:path w="5771" h="12295" extrusionOk="0">
                  <a:moveTo>
                    <a:pt x="2987" y="0"/>
                  </a:moveTo>
                  <a:cubicBezTo>
                    <a:pt x="2963" y="0"/>
                    <a:pt x="2939" y="1"/>
                    <a:pt x="2914" y="3"/>
                  </a:cubicBezTo>
                  <a:cubicBezTo>
                    <a:pt x="1" y="215"/>
                    <a:pt x="1878" y="12091"/>
                    <a:pt x="1878" y="12295"/>
                  </a:cubicBezTo>
                  <a:cubicBezTo>
                    <a:pt x="1878" y="12295"/>
                    <a:pt x="5770" y="0"/>
                    <a:pt x="2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 rot="3043303" flipH="1">
              <a:off x="449216" y="480092"/>
              <a:ext cx="340136" cy="603515"/>
            </a:xfrm>
            <a:custGeom>
              <a:avLst/>
              <a:gdLst/>
              <a:ahLst/>
              <a:cxnLst/>
              <a:rect l="l" t="t" r="r" b="b"/>
              <a:pathLst>
                <a:path w="5002" h="8875" extrusionOk="0">
                  <a:moveTo>
                    <a:pt x="2335" y="1"/>
                  </a:moveTo>
                  <a:cubicBezTo>
                    <a:pt x="0" y="1"/>
                    <a:pt x="49" y="8874"/>
                    <a:pt x="49" y="8874"/>
                  </a:cubicBezTo>
                  <a:cubicBezTo>
                    <a:pt x="49" y="8874"/>
                    <a:pt x="5001" y="439"/>
                    <a:pt x="2495" y="14"/>
                  </a:cubicBezTo>
                  <a:cubicBezTo>
                    <a:pt x="2441" y="5"/>
                    <a:pt x="238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 rot="3043303" flipH="1">
              <a:off x="720457" y="956544"/>
              <a:ext cx="791453" cy="488048"/>
            </a:xfrm>
            <a:custGeom>
              <a:avLst/>
              <a:gdLst/>
              <a:ahLst/>
              <a:cxnLst/>
              <a:rect l="l" t="t" r="r" b="b"/>
              <a:pathLst>
                <a:path w="11639" h="7177" extrusionOk="0">
                  <a:moveTo>
                    <a:pt x="3233" y="0"/>
                  </a:moveTo>
                  <a:cubicBezTo>
                    <a:pt x="3047" y="0"/>
                    <a:pt x="2873" y="30"/>
                    <a:pt x="2711" y="92"/>
                  </a:cubicBezTo>
                  <a:cubicBezTo>
                    <a:pt x="1" y="1137"/>
                    <a:pt x="8699" y="6335"/>
                    <a:pt x="11639" y="7176"/>
                  </a:cubicBezTo>
                  <a:cubicBezTo>
                    <a:pt x="11639" y="7176"/>
                    <a:pt x="6136" y="0"/>
                    <a:pt x="3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 rot="3043303" flipH="1">
              <a:off x="454054" y="1152055"/>
              <a:ext cx="593301" cy="255210"/>
            </a:xfrm>
            <a:custGeom>
              <a:avLst/>
              <a:gdLst/>
              <a:ahLst/>
              <a:cxnLst/>
              <a:rect l="l" t="t" r="r" b="b"/>
              <a:pathLst>
                <a:path w="8725" h="3753" extrusionOk="0">
                  <a:moveTo>
                    <a:pt x="1765" y="0"/>
                  </a:moveTo>
                  <a:cubicBezTo>
                    <a:pt x="1550" y="0"/>
                    <a:pt x="1374" y="47"/>
                    <a:pt x="1249" y="151"/>
                  </a:cubicBezTo>
                  <a:cubicBezTo>
                    <a:pt x="0" y="1196"/>
                    <a:pt x="8724" y="3753"/>
                    <a:pt x="8724" y="3753"/>
                  </a:cubicBezTo>
                  <a:cubicBezTo>
                    <a:pt x="8724" y="3753"/>
                    <a:pt x="3686" y="0"/>
                    <a:pt x="17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 rot="3043303" flipH="1">
              <a:off x="819670" y="20028"/>
              <a:ext cx="377264" cy="1771171"/>
            </a:xfrm>
            <a:custGeom>
              <a:avLst/>
              <a:gdLst/>
              <a:ahLst/>
              <a:cxnLst/>
              <a:rect l="l" t="t" r="r" b="b"/>
              <a:pathLst>
                <a:path w="5548" h="26046" extrusionOk="0">
                  <a:moveTo>
                    <a:pt x="2175" y="0"/>
                  </a:moveTo>
                  <a:lnTo>
                    <a:pt x="2175" y="0"/>
                  </a:lnTo>
                  <a:cubicBezTo>
                    <a:pt x="1606" y="1003"/>
                    <a:pt x="1164" y="2073"/>
                    <a:pt x="799" y="3169"/>
                  </a:cubicBezTo>
                  <a:cubicBezTo>
                    <a:pt x="450" y="4265"/>
                    <a:pt x="196" y="5395"/>
                    <a:pt x="102" y="6550"/>
                  </a:cubicBezTo>
                  <a:cubicBezTo>
                    <a:pt x="0" y="7705"/>
                    <a:pt x="68" y="8878"/>
                    <a:pt x="348" y="10007"/>
                  </a:cubicBezTo>
                  <a:lnTo>
                    <a:pt x="603" y="10840"/>
                  </a:lnTo>
                  <a:cubicBezTo>
                    <a:pt x="705" y="11112"/>
                    <a:pt x="807" y="11384"/>
                    <a:pt x="918" y="11647"/>
                  </a:cubicBezTo>
                  <a:cubicBezTo>
                    <a:pt x="1020" y="11919"/>
                    <a:pt x="1121" y="12182"/>
                    <a:pt x="1240" y="12454"/>
                  </a:cubicBezTo>
                  <a:cubicBezTo>
                    <a:pt x="1351" y="12717"/>
                    <a:pt x="1470" y="12981"/>
                    <a:pt x="1589" y="13244"/>
                  </a:cubicBezTo>
                  <a:cubicBezTo>
                    <a:pt x="2064" y="14297"/>
                    <a:pt x="2608" y="15308"/>
                    <a:pt x="3160" y="16319"/>
                  </a:cubicBezTo>
                  <a:cubicBezTo>
                    <a:pt x="3721" y="17321"/>
                    <a:pt x="4265" y="18332"/>
                    <a:pt x="4672" y="19394"/>
                  </a:cubicBezTo>
                  <a:cubicBezTo>
                    <a:pt x="5547" y="21509"/>
                    <a:pt x="5488" y="23981"/>
                    <a:pt x="4468" y="26046"/>
                  </a:cubicBezTo>
                  <a:cubicBezTo>
                    <a:pt x="4749" y="25544"/>
                    <a:pt x="4953" y="25001"/>
                    <a:pt x="5114" y="24449"/>
                  </a:cubicBezTo>
                  <a:cubicBezTo>
                    <a:pt x="5267" y="23896"/>
                    <a:pt x="5360" y="23319"/>
                    <a:pt x="5394" y="22741"/>
                  </a:cubicBezTo>
                  <a:cubicBezTo>
                    <a:pt x="5428" y="22163"/>
                    <a:pt x="5394" y="21586"/>
                    <a:pt x="5301" y="21008"/>
                  </a:cubicBezTo>
                  <a:cubicBezTo>
                    <a:pt x="5191" y="20439"/>
                    <a:pt x="5038" y="19878"/>
                    <a:pt x="4842" y="19335"/>
                  </a:cubicBezTo>
                  <a:cubicBezTo>
                    <a:pt x="4460" y="18239"/>
                    <a:pt x="3899" y="17219"/>
                    <a:pt x="3356" y="16217"/>
                  </a:cubicBezTo>
                  <a:cubicBezTo>
                    <a:pt x="2803" y="15206"/>
                    <a:pt x="2268" y="14187"/>
                    <a:pt x="1801" y="13142"/>
                  </a:cubicBezTo>
                  <a:cubicBezTo>
                    <a:pt x="1682" y="12887"/>
                    <a:pt x="1563" y="12624"/>
                    <a:pt x="1453" y="12360"/>
                  </a:cubicBezTo>
                  <a:cubicBezTo>
                    <a:pt x="1334" y="12097"/>
                    <a:pt x="1223" y="11834"/>
                    <a:pt x="1121" y="11562"/>
                  </a:cubicBezTo>
                  <a:cubicBezTo>
                    <a:pt x="1020" y="11299"/>
                    <a:pt x="909" y="11035"/>
                    <a:pt x="807" y="10763"/>
                  </a:cubicBezTo>
                  <a:lnTo>
                    <a:pt x="552" y="9956"/>
                  </a:lnTo>
                  <a:cubicBezTo>
                    <a:pt x="272" y="8852"/>
                    <a:pt x="204" y="7705"/>
                    <a:pt x="280" y="6567"/>
                  </a:cubicBezTo>
                  <a:cubicBezTo>
                    <a:pt x="357" y="5429"/>
                    <a:pt x="586" y="4299"/>
                    <a:pt x="909" y="3203"/>
                  </a:cubicBezTo>
                  <a:cubicBezTo>
                    <a:pt x="1232" y="2099"/>
                    <a:pt x="1657" y="1028"/>
                    <a:pt x="2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4" name="Google Shape;1924;p29"/>
          <p:cNvSpPr/>
          <p:nvPr/>
        </p:nvSpPr>
        <p:spPr>
          <a:xfrm rot="3168590">
            <a:off x="2026365" y="4093622"/>
            <a:ext cx="902200" cy="812251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9"/>
          <p:cNvSpPr/>
          <p:nvPr/>
        </p:nvSpPr>
        <p:spPr>
          <a:xfrm flipH="1">
            <a:off x="7096047" y="384991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6" name="Google Shape;1926;p29"/>
          <p:cNvGrpSpPr/>
          <p:nvPr/>
        </p:nvGrpSpPr>
        <p:grpSpPr>
          <a:xfrm rot="2426718">
            <a:off x="1051238" y="2808905"/>
            <a:ext cx="1042311" cy="901172"/>
            <a:chOff x="1970651" y="4122015"/>
            <a:chExt cx="1042347" cy="901202"/>
          </a:xfrm>
        </p:grpSpPr>
        <p:sp>
          <p:nvSpPr>
            <p:cNvPr id="1927" name="Google Shape;1927;p29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2" name="Google Shape;1932;p29"/>
          <p:cNvSpPr/>
          <p:nvPr/>
        </p:nvSpPr>
        <p:spPr>
          <a:xfrm flipH="1">
            <a:off x="1803722" y="292001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9"/>
          <p:cNvSpPr/>
          <p:nvPr/>
        </p:nvSpPr>
        <p:spPr>
          <a:xfrm rot="1284771">
            <a:off x="6848684" y="4386384"/>
            <a:ext cx="186675" cy="184416"/>
          </a:xfrm>
          <a:custGeom>
            <a:avLst/>
            <a:gdLst/>
            <a:ahLst/>
            <a:cxnLst/>
            <a:rect l="l" t="t" r="r" b="b"/>
            <a:pathLst>
              <a:path w="4545" h="4490" extrusionOk="0">
                <a:moveTo>
                  <a:pt x="2360" y="270"/>
                </a:moveTo>
                <a:cubicBezTo>
                  <a:pt x="2607" y="270"/>
                  <a:pt x="2851" y="309"/>
                  <a:pt x="3075" y="387"/>
                </a:cubicBezTo>
                <a:cubicBezTo>
                  <a:pt x="3780" y="633"/>
                  <a:pt x="4018" y="1143"/>
                  <a:pt x="4103" y="1517"/>
                </a:cubicBezTo>
                <a:cubicBezTo>
                  <a:pt x="4256" y="2273"/>
                  <a:pt x="3933" y="3207"/>
                  <a:pt x="3305" y="3785"/>
                </a:cubicBezTo>
                <a:cubicBezTo>
                  <a:pt x="2956" y="4116"/>
                  <a:pt x="2605" y="4222"/>
                  <a:pt x="2299" y="4222"/>
                </a:cubicBezTo>
                <a:cubicBezTo>
                  <a:pt x="2008" y="4222"/>
                  <a:pt x="1758" y="4127"/>
                  <a:pt x="1589" y="4040"/>
                </a:cubicBezTo>
                <a:cubicBezTo>
                  <a:pt x="807" y="3632"/>
                  <a:pt x="289" y="2664"/>
                  <a:pt x="399" y="1823"/>
                </a:cubicBezTo>
                <a:cubicBezTo>
                  <a:pt x="416" y="1729"/>
                  <a:pt x="433" y="1644"/>
                  <a:pt x="450" y="1551"/>
                </a:cubicBezTo>
                <a:cubicBezTo>
                  <a:pt x="595" y="999"/>
                  <a:pt x="985" y="693"/>
                  <a:pt x="1291" y="531"/>
                </a:cubicBezTo>
                <a:cubicBezTo>
                  <a:pt x="1613" y="358"/>
                  <a:pt x="1989" y="270"/>
                  <a:pt x="2360" y="270"/>
                </a:cubicBezTo>
                <a:close/>
                <a:moveTo>
                  <a:pt x="2364" y="1"/>
                </a:moveTo>
                <a:cubicBezTo>
                  <a:pt x="1947" y="1"/>
                  <a:pt x="1526" y="99"/>
                  <a:pt x="1164" y="294"/>
                </a:cubicBezTo>
                <a:cubicBezTo>
                  <a:pt x="663" y="557"/>
                  <a:pt x="323" y="982"/>
                  <a:pt x="195" y="1483"/>
                </a:cubicBezTo>
                <a:cubicBezTo>
                  <a:pt x="170" y="1585"/>
                  <a:pt x="144" y="1687"/>
                  <a:pt x="136" y="1789"/>
                </a:cubicBezTo>
                <a:cubicBezTo>
                  <a:pt x="0" y="2749"/>
                  <a:pt x="578" y="3819"/>
                  <a:pt x="1470" y="4278"/>
                </a:cubicBezTo>
                <a:cubicBezTo>
                  <a:pt x="1741" y="4422"/>
                  <a:pt x="2022" y="4490"/>
                  <a:pt x="2294" y="4490"/>
                </a:cubicBezTo>
                <a:cubicBezTo>
                  <a:pt x="2718" y="4490"/>
                  <a:pt x="3135" y="4320"/>
                  <a:pt x="3491" y="3989"/>
                </a:cubicBezTo>
                <a:cubicBezTo>
                  <a:pt x="4180" y="3343"/>
                  <a:pt x="4545" y="2307"/>
                  <a:pt x="4366" y="1466"/>
                </a:cubicBezTo>
                <a:cubicBezTo>
                  <a:pt x="4230" y="829"/>
                  <a:pt x="3806" y="361"/>
                  <a:pt x="3169" y="132"/>
                </a:cubicBezTo>
                <a:cubicBezTo>
                  <a:pt x="2915" y="44"/>
                  <a:pt x="2640" y="1"/>
                  <a:pt x="2364" y="1"/>
                </a:cubicBezTo>
                <a:close/>
              </a:path>
            </a:pathLst>
          </a:custGeom>
          <a:solidFill>
            <a:srgbClr val="000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9"/>
          <p:cNvSpPr/>
          <p:nvPr/>
        </p:nvSpPr>
        <p:spPr>
          <a:xfrm rot="1284771">
            <a:off x="6503333" y="4081352"/>
            <a:ext cx="895546" cy="802065"/>
          </a:xfrm>
          <a:custGeom>
            <a:avLst/>
            <a:gdLst/>
            <a:ahLst/>
            <a:cxnLst/>
            <a:rect l="l" t="t" r="r" b="b"/>
            <a:pathLst>
              <a:path w="21804" h="19528" extrusionOk="0">
                <a:moveTo>
                  <a:pt x="12254" y="0"/>
                </a:moveTo>
                <a:cubicBezTo>
                  <a:pt x="11998" y="0"/>
                  <a:pt x="11711" y="14"/>
                  <a:pt x="11389" y="43"/>
                </a:cubicBezTo>
                <a:cubicBezTo>
                  <a:pt x="6802" y="460"/>
                  <a:pt x="4304" y="1504"/>
                  <a:pt x="5137" y="2337"/>
                </a:cubicBezTo>
                <a:cubicBezTo>
                  <a:pt x="5578" y="2779"/>
                  <a:pt x="6827" y="4316"/>
                  <a:pt x="6776" y="5251"/>
                </a:cubicBezTo>
                <a:cubicBezTo>
                  <a:pt x="6759" y="5582"/>
                  <a:pt x="6589" y="5837"/>
                  <a:pt x="6164" y="5947"/>
                </a:cubicBezTo>
                <a:cubicBezTo>
                  <a:pt x="5949" y="6005"/>
                  <a:pt x="5719" y="6029"/>
                  <a:pt x="5482" y="6029"/>
                </a:cubicBezTo>
                <a:cubicBezTo>
                  <a:pt x="4599" y="6029"/>
                  <a:pt x="3613" y="5691"/>
                  <a:pt x="2843" y="5463"/>
                </a:cubicBezTo>
                <a:cubicBezTo>
                  <a:pt x="2741" y="5432"/>
                  <a:pt x="2642" y="5417"/>
                  <a:pt x="2546" y="5417"/>
                </a:cubicBezTo>
                <a:cubicBezTo>
                  <a:pt x="685" y="5417"/>
                  <a:pt x="0" y="10966"/>
                  <a:pt x="1382" y="12752"/>
                </a:cubicBezTo>
                <a:cubicBezTo>
                  <a:pt x="1660" y="13112"/>
                  <a:pt x="1838" y="13296"/>
                  <a:pt x="2016" y="13296"/>
                </a:cubicBezTo>
                <a:cubicBezTo>
                  <a:pt x="2170" y="13296"/>
                  <a:pt x="2325" y="13158"/>
                  <a:pt x="2546" y="12879"/>
                </a:cubicBezTo>
                <a:cubicBezTo>
                  <a:pt x="2835" y="12505"/>
                  <a:pt x="3581" y="12275"/>
                  <a:pt x="4281" y="12275"/>
                </a:cubicBezTo>
                <a:cubicBezTo>
                  <a:pt x="5141" y="12275"/>
                  <a:pt x="5932" y="12622"/>
                  <a:pt x="5731" y="13474"/>
                </a:cubicBezTo>
                <a:cubicBezTo>
                  <a:pt x="5451" y="14680"/>
                  <a:pt x="2512" y="15419"/>
                  <a:pt x="3259" y="16922"/>
                </a:cubicBezTo>
                <a:cubicBezTo>
                  <a:pt x="3626" y="17657"/>
                  <a:pt x="6267" y="19528"/>
                  <a:pt x="8313" y="19528"/>
                </a:cubicBezTo>
                <a:cubicBezTo>
                  <a:pt x="8586" y="19528"/>
                  <a:pt x="8850" y="19494"/>
                  <a:pt x="9095" y="19420"/>
                </a:cubicBezTo>
                <a:cubicBezTo>
                  <a:pt x="10378" y="19038"/>
                  <a:pt x="10386" y="17696"/>
                  <a:pt x="10590" y="16600"/>
                </a:cubicBezTo>
                <a:cubicBezTo>
                  <a:pt x="10719" y="15950"/>
                  <a:pt x="11192" y="15482"/>
                  <a:pt x="11683" y="15482"/>
                </a:cubicBezTo>
                <a:cubicBezTo>
                  <a:pt x="12000" y="15482"/>
                  <a:pt x="12326" y="15679"/>
                  <a:pt x="12570" y="16149"/>
                </a:cubicBezTo>
                <a:cubicBezTo>
                  <a:pt x="12994" y="16982"/>
                  <a:pt x="12986" y="17993"/>
                  <a:pt x="13470" y="18800"/>
                </a:cubicBezTo>
                <a:cubicBezTo>
                  <a:pt x="13561" y="18950"/>
                  <a:pt x="13718" y="19017"/>
                  <a:pt x="13922" y="19017"/>
                </a:cubicBezTo>
                <a:cubicBezTo>
                  <a:pt x="15128" y="19017"/>
                  <a:pt x="17996" y="16681"/>
                  <a:pt x="18890" y="15257"/>
                </a:cubicBezTo>
                <a:cubicBezTo>
                  <a:pt x="19391" y="14450"/>
                  <a:pt x="19348" y="13677"/>
                  <a:pt x="18550" y="13125"/>
                </a:cubicBezTo>
                <a:cubicBezTo>
                  <a:pt x="17904" y="12684"/>
                  <a:pt x="16842" y="12675"/>
                  <a:pt x="16443" y="11953"/>
                </a:cubicBezTo>
                <a:cubicBezTo>
                  <a:pt x="16027" y="11188"/>
                  <a:pt x="16520" y="10398"/>
                  <a:pt x="17225" y="10042"/>
                </a:cubicBezTo>
                <a:cubicBezTo>
                  <a:pt x="17497" y="9906"/>
                  <a:pt x="17772" y="9866"/>
                  <a:pt x="18047" y="9866"/>
                </a:cubicBezTo>
                <a:cubicBezTo>
                  <a:pt x="18451" y="9866"/>
                  <a:pt x="18856" y="9953"/>
                  <a:pt x="19262" y="9953"/>
                </a:cubicBezTo>
                <a:cubicBezTo>
                  <a:pt x="19623" y="9953"/>
                  <a:pt x="19984" y="9884"/>
                  <a:pt x="20342" y="9625"/>
                </a:cubicBezTo>
                <a:cubicBezTo>
                  <a:pt x="21803" y="8589"/>
                  <a:pt x="20138" y="3789"/>
                  <a:pt x="18261" y="2541"/>
                </a:cubicBezTo>
                <a:cubicBezTo>
                  <a:pt x="17896" y="2297"/>
                  <a:pt x="17608" y="2183"/>
                  <a:pt x="17361" y="2183"/>
                </a:cubicBezTo>
                <a:cubicBezTo>
                  <a:pt x="16952" y="2183"/>
                  <a:pt x="16653" y="2495"/>
                  <a:pt x="16299" y="3050"/>
                </a:cubicBezTo>
                <a:cubicBezTo>
                  <a:pt x="15995" y="3537"/>
                  <a:pt x="15007" y="4985"/>
                  <a:pt x="14179" y="4985"/>
                </a:cubicBezTo>
                <a:cubicBezTo>
                  <a:pt x="14010" y="4985"/>
                  <a:pt x="13848" y="4925"/>
                  <a:pt x="13699" y="4783"/>
                </a:cubicBezTo>
                <a:cubicBezTo>
                  <a:pt x="13385" y="4486"/>
                  <a:pt x="13470" y="3755"/>
                  <a:pt x="13470" y="3373"/>
                </a:cubicBezTo>
                <a:cubicBezTo>
                  <a:pt x="13470" y="2410"/>
                  <a:pt x="15628" y="0"/>
                  <a:pt x="12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9"/>
          <p:cNvSpPr/>
          <p:nvPr/>
        </p:nvSpPr>
        <p:spPr>
          <a:xfrm rot="1284771">
            <a:off x="6811097" y="4369783"/>
            <a:ext cx="299501" cy="224092"/>
          </a:xfrm>
          <a:custGeom>
            <a:avLst/>
            <a:gdLst/>
            <a:ahLst/>
            <a:cxnLst/>
            <a:rect l="l" t="t" r="r" b="b"/>
            <a:pathLst>
              <a:path w="7292" h="5456" extrusionOk="0">
                <a:moveTo>
                  <a:pt x="2991" y="1"/>
                </a:moveTo>
                <a:cubicBezTo>
                  <a:pt x="1767" y="1"/>
                  <a:pt x="608" y="556"/>
                  <a:pt x="179" y="1796"/>
                </a:cubicBezTo>
                <a:cubicBezTo>
                  <a:pt x="35" y="2204"/>
                  <a:pt x="1" y="2680"/>
                  <a:pt x="103" y="3232"/>
                </a:cubicBezTo>
                <a:cubicBezTo>
                  <a:pt x="397" y="4768"/>
                  <a:pt x="1864" y="5455"/>
                  <a:pt x="3339" y="5455"/>
                </a:cubicBezTo>
                <a:cubicBezTo>
                  <a:pt x="5308" y="5455"/>
                  <a:pt x="7292" y="4230"/>
                  <a:pt x="6525" y="2162"/>
                </a:cubicBezTo>
                <a:cubicBezTo>
                  <a:pt x="6015" y="796"/>
                  <a:pt x="4457" y="1"/>
                  <a:pt x="29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9"/>
          <p:cNvSpPr/>
          <p:nvPr/>
        </p:nvSpPr>
        <p:spPr>
          <a:xfrm rot="1284771">
            <a:off x="6877487" y="4421078"/>
            <a:ext cx="156487" cy="117221"/>
          </a:xfrm>
          <a:custGeom>
            <a:avLst/>
            <a:gdLst/>
            <a:ahLst/>
            <a:cxnLst/>
            <a:rect l="l" t="t" r="r" b="b"/>
            <a:pathLst>
              <a:path w="3810" h="2854" extrusionOk="0">
                <a:moveTo>
                  <a:pt x="1562" y="0"/>
                </a:moveTo>
                <a:cubicBezTo>
                  <a:pt x="923" y="0"/>
                  <a:pt x="318" y="291"/>
                  <a:pt x="94" y="940"/>
                </a:cubicBezTo>
                <a:cubicBezTo>
                  <a:pt x="17" y="1153"/>
                  <a:pt x="0" y="1407"/>
                  <a:pt x="60" y="1696"/>
                </a:cubicBezTo>
                <a:cubicBezTo>
                  <a:pt x="212" y="2496"/>
                  <a:pt x="976" y="2854"/>
                  <a:pt x="1745" y="2854"/>
                </a:cubicBezTo>
                <a:cubicBezTo>
                  <a:pt x="2773" y="2854"/>
                  <a:pt x="3810" y="2214"/>
                  <a:pt x="3407" y="1136"/>
                </a:cubicBezTo>
                <a:cubicBezTo>
                  <a:pt x="3143" y="418"/>
                  <a:pt x="2328" y="0"/>
                  <a:pt x="15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7" name="Google Shape;1937;p29"/>
          <p:cNvGrpSpPr/>
          <p:nvPr/>
        </p:nvGrpSpPr>
        <p:grpSpPr>
          <a:xfrm rot="1882541">
            <a:off x="6970878" y="1519424"/>
            <a:ext cx="2280101" cy="1971352"/>
            <a:chOff x="1970651" y="4122015"/>
            <a:chExt cx="1042347" cy="901202"/>
          </a:xfrm>
        </p:grpSpPr>
        <p:sp>
          <p:nvSpPr>
            <p:cNvPr id="1938" name="Google Shape;1938;p29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29"/>
          <p:cNvGrpSpPr/>
          <p:nvPr/>
        </p:nvGrpSpPr>
        <p:grpSpPr>
          <a:xfrm rot="1522379" flipH="1">
            <a:off x="5572996" y="399830"/>
            <a:ext cx="513357" cy="396025"/>
            <a:chOff x="9619232" y="635614"/>
            <a:chExt cx="172925" cy="133416"/>
          </a:xfrm>
        </p:grpSpPr>
        <p:sp>
          <p:nvSpPr>
            <p:cNvPr id="1944" name="Google Shape;1944;p29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7" name="Google Shape;1947;p29"/>
          <p:cNvSpPr/>
          <p:nvPr/>
        </p:nvSpPr>
        <p:spPr>
          <a:xfrm flipH="1">
            <a:off x="6212697" y="7911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9"/>
          <p:cNvSpPr/>
          <p:nvPr/>
        </p:nvSpPr>
        <p:spPr>
          <a:xfrm rot="-581663" flipH="1">
            <a:off x="2956852" y="4428134"/>
            <a:ext cx="105506" cy="143234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9"/>
          <p:cNvSpPr/>
          <p:nvPr/>
        </p:nvSpPr>
        <p:spPr>
          <a:xfrm rot="928272" flipH="1">
            <a:off x="5974915" y="4550077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0" name="Google Shape;2120;p3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1" name="Google Shape;2121;p3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2" name="Google Shape;2122;p34"/>
          <p:cNvSpPr txBox="1">
            <a:spLocks noGrp="1"/>
          </p:cNvSpPr>
          <p:nvPr>
            <p:ph type="ctrTitle"/>
          </p:nvPr>
        </p:nvSpPr>
        <p:spPr>
          <a:xfrm>
            <a:off x="1913925" y="441050"/>
            <a:ext cx="53166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3" name="Google Shape;2123;p34"/>
          <p:cNvSpPr/>
          <p:nvPr/>
        </p:nvSpPr>
        <p:spPr>
          <a:xfrm flipH="1">
            <a:off x="1660147" y="1091365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4" name="Google Shape;2124;p34"/>
          <p:cNvGrpSpPr/>
          <p:nvPr/>
        </p:nvGrpSpPr>
        <p:grpSpPr>
          <a:xfrm>
            <a:off x="108252" y="1610040"/>
            <a:ext cx="2387404" cy="3004706"/>
            <a:chOff x="269841" y="1391943"/>
            <a:chExt cx="2422039" cy="3048297"/>
          </a:xfrm>
        </p:grpSpPr>
        <p:sp>
          <p:nvSpPr>
            <p:cNvPr id="2125" name="Google Shape;2125;p34"/>
            <p:cNvSpPr/>
            <p:nvPr/>
          </p:nvSpPr>
          <p:spPr>
            <a:xfrm rot="-3564460">
              <a:off x="766649" y="1819363"/>
              <a:ext cx="1368071" cy="657357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4"/>
            <p:cNvSpPr/>
            <p:nvPr/>
          </p:nvSpPr>
          <p:spPr>
            <a:xfrm rot="-3564460">
              <a:off x="330356" y="2835592"/>
              <a:ext cx="697276" cy="427654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4"/>
            <p:cNvSpPr/>
            <p:nvPr/>
          </p:nvSpPr>
          <p:spPr>
            <a:xfrm rot="-3564460">
              <a:off x="1003190" y="2921925"/>
              <a:ext cx="555384" cy="383979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4"/>
            <p:cNvSpPr/>
            <p:nvPr/>
          </p:nvSpPr>
          <p:spPr>
            <a:xfrm rot="-3564460">
              <a:off x="358078" y="2467992"/>
              <a:ext cx="2374955" cy="1259247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4"/>
            <p:cNvSpPr/>
            <p:nvPr/>
          </p:nvSpPr>
          <p:spPr>
            <a:xfrm rot="-3564460">
              <a:off x="350361" y="2962365"/>
              <a:ext cx="838905" cy="665657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4"/>
            <p:cNvSpPr/>
            <p:nvPr/>
          </p:nvSpPr>
          <p:spPr>
            <a:xfrm rot="-3564460">
              <a:off x="745471" y="3027385"/>
              <a:ext cx="758341" cy="37271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1" name="Google Shape;2131;p34"/>
          <p:cNvGrpSpPr/>
          <p:nvPr/>
        </p:nvGrpSpPr>
        <p:grpSpPr>
          <a:xfrm flipH="1">
            <a:off x="235602" y="216029"/>
            <a:ext cx="1814552" cy="1596692"/>
            <a:chOff x="7241378" y="516045"/>
            <a:chExt cx="1559429" cy="1372200"/>
          </a:xfrm>
        </p:grpSpPr>
        <p:sp>
          <p:nvSpPr>
            <p:cNvPr id="2132" name="Google Shape;2132;p34"/>
            <p:cNvSpPr/>
            <p:nvPr/>
          </p:nvSpPr>
          <p:spPr>
            <a:xfrm rot="-5943826" flipH="1">
              <a:off x="7580831" y="559270"/>
              <a:ext cx="1097719" cy="1184087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4"/>
            <p:cNvSpPr/>
            <p:nvPr/>
          </p:nvSpPr>
          <p:spPr>
            <a:xfrm rot="-5943826" flipH="1">
              <a:off x="7446895" y="423983"/>
              <a:ext cx="535415" cy="873004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4"/>
            <p:cNvSpPr/>
            <p:nvPr/>
          </p:nvSpPr>
          <p:spPr>
            <a:xfrm rot="-5943826" flipH="1">
              <a:off x="7913155" y="949217"/>
              <a:ext cx="333339" cy="689289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4"/>
            <p:cNvSpPr/>
            <p:nvPr/>
          </p:nvSpPr>
          <p:spPr>
            <a:xfrm rot="-5943826" flipH="1">
              <a:off x="8229318" y="1325205"/>
              <a:ext cx="380240" cy="64844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 rot="-5943826" flipH="1">
              <a:off x="8093903" y="1053688"/>
              <a:ext cx="665754" cy="165446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7" name="Google Shape;2137;p34"/>
          <p:cNvSpPr/>
          <p:nvPr/>
        </p:nvSpPr>
        <p:spPr>
          <a:xfrm rot="928272" flipH="1">
            <a:off x="615540" y="2081302"/>
            <a:ext cx="226562" cy="307114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4"/>
          <p:cNvSpPr/>
          <p:nvPr/>
        </p:nvSpPr>
        <p:spPr>
          <a:xfrm rot="928272" flipH="1">
            <a:off x="482544" y="189451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9" name="Google Shape;2139;p34"/>
          <p:cNvGrpSpPr/>
          <p:nvPr/>
        </p:nvGrpSpPr>
        <p:grpSpPr>
          <a:xfrm flipH="1">
            <a:off x="1584693" y="4579431"/>
            <a:ext cx="232321" cy="248402"/>
            <a:chOff x="10672793" y="1863579"/>
            <a:chExt cx="81129" cy="86745"/>
          </a:xfrm>
        </p:grpSpPr>
        <p:sp>
          <p:nvSpPr>
            <p:cNvPr id="2140" name="Google Shape;2140;p34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4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4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34"/>
          <p:cNvGrpSpPr/>
          <p:nvPr/>
        </p:nvGrpSpPr>
        <p:grpSpPr>
          <a:xfrm rot="1522379" flipH="1">
            <a:off x="414533" y="4376405"/>
            <a:ext cx="513357" cy="396025"/>
            <a:chOff x="9619232" y="635614"/>
            <a:chExt cx="172925" cy="133416"/>
          </a:xfrm>
        </p:grpSpPr>
        <p:sp>
          <p:nvSpPr>
            <p:cNvPr id="2144" name="Google Shape;2144;p34"/>
            <p:cNvSpPr/>
            <p:nvPr/>
          </p:nvSpPr>
          <p:spPr>
            <a:xfrm>
              <a:off x="9711030" y="635614"/>
              <a:ext cx="81128" cy="57058"/>
            </a:xfrm>
            <a:custGeom>
              <a:avLst/>
              <a:gdLst/>
              <a:ahLst/>
              <a:cxnLst/>
              <a:rect l="l" t="t" r="r" b="b"/>
              <a:pathLst>
                <a:path w="1156" h="813" extrusionOk="0">
                  <a:moveTo>
                    <a:pt x="851" y="1"/>
                  </a:moveTo>
                  <a:cubicBezTo>
                    <a:pt x="553" y="1"/>
                    <a:pt x="62" y="590"/>
                    <a:pt x="62" y="590"/>
                  </a:cubicBezTo>
                  <a:cubicBezTo>
                    <a:pt x="1" y="750"/>
                    <a:pt x="36" y="812"/>
                    <a:pt x="121" y="812"/>
                  </a:cubicBezTo>
                  <a:cubicBezTo>
                    <a:pt x="390" y="812"/>
                    <a:pt x="1156" y="193"/>
                    <a:pt x="962" y="38"/>
                  </a:cubicBezTo>
                  <a:cubicBezTo>
                    <a:pt x="930" y="12"/>
                    <a:pt x="893" y="1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4"/>
            <p:cNvSpPr/>
            <p:nvPr/>
          </p:nvSpPr>
          <p:spPr>
            <a:xfrm>
              <a:off x="9673623" y="712112"/>
              <a:ext cx="81409" cy="56918"/>
            </a:xfrm>
            <a:custGeom>
              <a:avLst/>
              <a:gdLst/>
              <a:ahLst/>
              <a:cxnLst/>
              <a:rect l="l" t="t" r="r" b="b"/>
              <a:pathLst>
                <a:path w="1160" h="811" extrusionOk="0">
                  <a:moveTo>
                    <a:pt x="855" y="0"/>
                  </a:moveTo>
                  <a:cubicBezTo>
                    <a:pt x="561" y="0"/>
                    <a:pt x="60" y="587"/>
                    <a:pt x="60" y="587"/>
                  </a:cubicBezTo>
                  <a:cubicBezTo>
                    <a:pt x="0" y="748"/>
                    <a:pt x="38" y="811"/>
                    <a:pt x="125" y="811"/>
                  </a:cubicBezTo>
                  <a:cubicBezTo>
                    <a:pt x="398" y="811"/>
                    <a:pt x="1160" y="196"/>
                    <a:pt x="960" y="35"/>
                  </a:cubicBezTo>
                  <a:cubicBezTo>
                    <a:pt x="930" y="11"/>
                    <a:pt x="894" y="0"/>
                    <a:pt x="8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4"/>
            <p:cNvSpPr/>
            <p:nvPr/>
          </p:nvSpPr>
          <p:spPr>
            <a:xfrm>
              <a:off x="9619232" y="669161"/>
              <a:ext cx="81128" cy="56848"/>
            </a:xfrm>
            <a:custGeom>
              <a:avLst/>
              <a:gdLst/>
              <a:ahLst/>
              <a:cxnLst/>
              <a:rect l="l" t="t" r="r" b="b"/>
              <a:pathLst>
                <a:path w="1156" h="810" extrusionOk="0">
                  <a:moveTo>
                    <a:pt x="854" y="1"/>
                  </a:moveTo>
                  <a:cubicBezTo>
                    <a:pt x="556" y="1"/>
                    <a:pt x="62" y="588"/>
                    <a:pt x="62" y="588"/>
                  </a:cubicBezTo>
                  <a:cubicBezTo>
                    <a:pt x="0" y="748"/>
                    <a:pt x="36" y="810"/>
                    <a:pt x="121" y="810"/>
                  </a:cubicBezTo>
                  <a:cubicBezTo>
                    <a:pt x="390" y="810"/>
                    <a:pt x="1156" y="190"/>
                    <a:pt x="962" y="36"/>
                  </a:cubicBezTo>
                  <a:cubicBezTo>
                    <a:pt x="931" y="11"/>
                    <a:pt x="894" y="1"/>
                    <a:pt x="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7" name="Google Shape;2147;p34"/>
          <p:cNvSpPr/>
          <p:nvPr/>
        </p:nvSpPr>
        <p:spPr>
          <a:xfrm rot="928348" flipH="1">
            <a:off x="7944095" y="4285160"/>
            <a:ext cx="191164" cy="259120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34"/>
          <p:cNvSpPr/>
          <p:nvPr/>
        </p:nvSpPr>
        <p:spPr>
          <a:xfrm rot="-928272">
            <a:off x="8770122" y="192556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9" name="Google Shape;2149;p34"/>
          <p:cNvGrpSpPr/>
          <p:nvPr/>
        </p:nvGrpSpPr>
        <p:grpSpPr>
          <a:xfrm rot="-5945434">
            <a:off x="7113574" y="2855295"/>
            <a:ext cx="2106907" cy="2072060"/>
            <a:chOff x="5694199" y="3728817"/>
            <a:chExt cx="1339025" cy="1316879"/>
          </a:xfrm>
        </p:grpSpPr>
        <p:sp>
          <p:nvSpPr>
            <p:cNvPr id="2150" name="Google Shape;2150;p34"/>
            <p:cNvSpPr/>
            <p:nvPr/>
          </p:nvSpPr>
          <p:spPr>
            <a:xfrm rot="1623648" flipH="1">
              <a:off x="6656319" y="3961261"/>
              <a:ext cx="246940" cy="630804"/>
            </a:xfrm>
            <a:custGeom>
              <a:avLst/>
              <a:gdLst/>
              <a:ahLst/>
              <a:cxnLst/>
              <a:rect l="l" t="t" r="r" b="b"/>
              <a:pathLst>
                <a:path w="4616" h="11791" extrusionOk="0">
                  <a:moveTo>
                    <a:pt x="2017" y="0"/>
                  </a:moveTo>
                  <a:cubicBezTo>
                    <a:pt x="919" y="0"/>
                    <a:pt x="0" y="795"/>
                    <a:pt x="648" y="4145"/>
                  </a:cubicBezTo>
                  <a:cubicBezTo>
                    <a:pt x="1498" y="8528"/>
                    <a:pt x="4615" y="11790"/>
                    <a:pt x="4615" y="11790"/>
                  </a:cubicBezTo>
                  <a:cubicBezTo>
                    <a:pt x="4615" y="11790"/>
                    <a:pt x="4471" y="603"/>
                    <a:pt x="3052" y="178"/>
                  </a:cubicBezTo>
                  <a:cubicBezTo>
                    <a:pt x="2718" y="77"/>
                    <a:pt x="2359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4"/>
            <p:cNvSpPr/>
            <p:nvPr/>
          </p:nvSpPr>
          <p:spPr>
            <a:xfrm rot="1623648" flipH="1">
              <a:off x="6428916" y="3995634"/>
              <a:ext cx="120956" cy="690884"/>
            </a:xfrm>
            <a:custGeom>
              <a:avLst/>
              <a:gdLst/>
              <a:ahLst/>
              <a:cxnLst/>
              <a:rect l="l" t="t" r="r" b="b"/>
              <a:pathLst>
                <a:path w="2261" h="12914" extrusionOk="0">
                  <a:moveTo>
                    <a:pt x="745" y="1"/>
                  </a:moveTo>
                  <a:cubicBezTo>
                    <a:pt x="69" y="1"/>
                    <a:pt x="262" y="2262"/>
                    <a:pt x="137" y="5693"/>
                  </a:cubicBezTo>
                  <a:cubicBezTo>
                    <a:pt x="1" y="9660"/>
                    <a:pt x="1980" y="12913"/>
                    <a:pt x="1980" y="12913"/>
                  </a:cubicBezTo>
                  <a:cubicBezTo>
                    <a:pt x="1980" y="12913"/>
                    <a:pt x="2260" y="1021"/>
                    <a:pt x="1131" y="171"/>
                  </a:cubicBezTo>
                  <a:cubicBezTo>
                    <a:pt x="978" y="56"/>
                    <a:pt x="851" y="1"/>
                    <a:pt x="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4"/>
            <p:cNvSpPr/>
            <p:nvPr/>
          </p:nvSpPr>
          <p:spPr>
            <a:xfrm rot="1623648" flipH="1">
              <a:off x="6094214" y="4360174"/>
              <a:ext cx="172580" cy="351701"/>
            </a:xfrm>
            <a:custGeom>
              <a:avLst/>
              <a:gdLst/>
              <a:ahLst/>
              <a:cxnLst/>
              <a:rect l="l" t="t" r="r" b="b"/>
              <a:pathLst>
                <a:path w="3226" h="6574" extrusionOk="0">
                  <a:moveTo>
                    <a:pt x="1420" y="0"/>
                  </a:moveTo>
                  <a:cubicBezTo>
                    <a:pt x="1364" y="0"/>
                    <a:pt x="1306" y="16"/>
                    <a:pt x="1246" y="49"/>
                  </a:cubicBezTo>
                  <a:cubicBezTo>
                    <a:pt x="1" y="738"/>
                    <a:pt x="3082" y="6574"/>
                    <a:pt x="3221" y="6574"/>
                  </a:cubicBezTo>
                  <a:cubicBezTo>
                    <a:pt x="3224" y="6574"/>
                    <a:pt x="3226" y="6571"/>
                    <a:pt x="3226" y="6564"/>
                  </a:cubicBezTo>
                  <a:cubicBezTo>
                    <a:pt x="3226" y="6564"/>
                    <a:pt x="2585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4"/>
            <p:cNvSpPr/>
            <p:nvPr/>
          </p:nvSpPr>
          <p:spPr>
            <a:xfrm rot="1623648" flipH="1">
              <a:off x="6195721" y="4552487"/>
              <a:ext cx="629013" cy="248876"/>
            </a:xfrm>
            <a:custGeom>
              <a:avLst/>
              <a:gdLst/>
              <a:ahLst/>
              <a:cxnLst/>
              <a:rect l="l" t="t" r="r" b="b"/>
              <a:pathLst>
                <a:path w="11758" h="4652" extrusionOk="0">
                  <a:moveTo>
                    <a:pt x="2311" y="0"/>
                  </a:moveTo>
                  <a:cubicBezTo>
                    <a:pt x="2014" y="0"/>
                    <a:pt x="1773" y="62"/>
                    <a:pt x="1606" y="200"/>
                  </a:cubicBezTo>
                  <a:cubicBezTo>
                    <a:pt x="1" y="1542"/>
                    <a:pt x="11758" y="4651"/>
                    <a:pt x="11758" y="4651"/>
                  </a:cubicBezTo>
                  <a:cubicBezTo>
                    <a:pt x="11758" y="4651"/>
                    <a:pt x="4894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4"/>
            <p:cNvSpPr/>
            <p:nvPr/>
          </p:nvSpPr>
          <p:spPr>
            <a:xfrm rot="1623648" flipH="1">
              <a:off x="5893130" y="3853231"/>
              <a:ext cx="803947" cy="1068050"/>
            </a:xfrm>
            <a:custGeom>
              <a:avLst/>
              <a:gdLst/>
              <a:ahLst/>
              <a:cxnLst/>
              <a:rect l="l" t="t" r="r" b="b"/>
              <a:pathLst>
                <a:path w="15028" h="19964" extrusionOk="0">
                  <a:moveTo>
                    <a:pt x="136" y="1"/>
                  </a:moveTo>
                  <a:cubicBezTo>
                    <a:pt x="60" y="1"/>
                    <a:pt x="0" y="69"/>
                    <a:pt x="0" y="145"/>
                  </a:cubicBezTo>
                  <a:cubicBezTo>
                    <a:pt x="0" y="247"/>
                    <a:pt x="213" y="10178"/>
                    <a:pt x="6142" y="14553"/>
                  </a:cubicBezTo>
                  <a:cubicBezTo>
                    <a:pt x="12038" y="18910"/>
                    <a:pt x="14705" y="19913"/>
                    <a:pt x="14815" y="19955"/>
                  </a:cubicBezTo>
                  <a:cubicBezTo>
                    <a:pt x="14832" y="19964"/>
                    <a:pt x="14849" y="19964"/>
                    <a:pt x="14866" y="19964"/>
                  </a:cubicBezTo>
                  <a:cubicBezTo>
                    <a:pt x="14926" y="19964"/>
                    <a:pt x="14977" y="19930"/>
                    <a:pt x="15002" y="19870"/>
                  </a:cubicBezTo>
                  <a:cubicBezTo>
                    <a:pt x="15028" y="19794"/>
                    <a:pt x="14985" y="19717"/>
                    <a:pt x="14917" y="19692"/>
                  </a:cubicBezTo>
                  <a:cubicBezTo>
                    <a:pt x="14892" y="19683"/>
                    <a:pt x="12174" y="18656"/>
                    <a:pt x="6312" y="14332"/>
                  </a:cubicBezTo>
                  <a:cubicBezTo>
                    <a:pt x="493" y="10033"/>
                    <a:pt x="281" y="239"/>
                    <a:pt x="281" y="137"/>
                  </a:cubicBezTo>
                  <a:cubicBezTo>
                    <a:pt x="281" y="60"/>
                    <a:pt x="221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5" name="Google Shape;2155;p34"/>
          <p:cNvGrpSpPr/>
          <p:nvPr/>
        </p:nvGrpSpPr>
        <p:grpSpPr>
          <a:xfrm rot="425599">
            <a:off x="6983306" y="366926"/>
            <a:ext cx="1949178" cy="1130341"/>
            <a:chOff x="6356842" y="281432"/>
            <a:chExt cx="2120667" cy="1229788"/>
          </a:xfrm>
        </p:grpSpPr>
        <p:sp>
          <p:nvSpPr>
            <p:cNvPr id="2156" name="Google Shape;2156;p34"/>
            <p:cNvSpPr/>
            <p:nvPr/>
          </p:nvSpPr>
          <p:spPr>
            <a:xfrm>
              <a:off x="7132774" y="281432"/>
              <a:ext cx="651160" cy="678625"/>
            </a:xfrm>
            <a:custGeom>
              <a:avLst/>
              <a:gdLst/>
              <a:ahLst/>
              <a:cxnLst/>
              <a:rect l="l" t="t" r="r" b="b"/>
              <a:pathLst>
                <a:path w="6524" h="6799" extrusionOk="0">
                  <a:moveTo>
                    <a:pt x="2489" y="1"/>
                  </a:moveTo>
                  <a:cubicBezTo>
                    <a:pt x="1" y="1"/>
                    <a:pt x="6524" y="6799"/>
                    <a:pt x="6524" y="6799"/>
                  </a:cubicBezTo>
                  <a:cubicBezTo>
                    <a:pt x="6524" y="6799"/>
                    <a:pt x="5249" y="147"/>
                    <a:pt x="2565" y="3"/>
                  </a:cubicBezTo>
                  <a:cubicBezTo>
                    <a:pt x="2539" y="2"/>
                    <a:pt x="2514" y="1"/>
                    <a:pt x="24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4"/>
            <p:cNvSpPr/>
            <p:nvPr/>
          </p:nvSpPr>
          <p:spPr>
            <a:xfrm>
              <a:off x="7822071" y="535452"/>
              <a:ext cx="490067" cy="901107"/>
            </a:xfrm>
            <a:custGeom>
              <a:avLst/>
              <a:gdLst/>
              <a:ahLst/>
              <a:cxnLst/>
              <a:rect l="l" t="t" r="r" b="b"/>
              <a:pathLst>
                <a:path w="4910" h="9028" extrusionOk="0">
                  <a:moveTo>
                    <a:pt x="1823" y="0"/>
                  </a:moveTo>
                  <a:cubicBezTo>
                    <a:pt x="1796" y="0"/>
                    <a:pt x="1769" y="2"/>
                    <a:pt x="1741" y="6"/>
                  </a:cubicBezTo>
                  <a:cubicBezTo>
                    <a:pt x="1" y="280"/>
                    <a:pt x="4414" y="8153"/>
                    <a:pt x="4872" y="8961"/>
                  </a:cubicBezTo>
                  <a:lnTo>
                    <a:pt x="4872" y="8961"/>
                  </a:lnTo>
                  <a:cubicBezTo>
                    <a:pt x="4599" y="8138"/>
                    <a:pt x="3523" y="0"/>
                    <a:pt x="1823" y="0"/>
                  </a:cubicBezTo>
                  <a:close/>
                  <a:moveTo>
                    <a:pt x="4872" y="8961"/>
                  </a:moveTo>
                  <a:cubicBezTo>
                    <a:pt x="4886" y="9005"/>
                    <a:pt x="4899" y="9028"/>
                    <a:pt x="4909" y="9028"/>
                  </a:cubicBezTo>
                  <a:cubicBezTo>
                    <a:pt x="4909" y="9028"/>
                    <a:pt x="4910" y="9028"/>
                    <a:pt x="4910" y="9028"/>
                  </a:cubicBezTo>
                  <a:cubicBezTo>
                    <a:pt x="4910" y="9028"/>
                    <a:pt x="4897" y="9005"/>
                    <a:pt x="4872" y="8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4"/>
            <p:cNvSpPr/>
            <p:nvPr/>
          </p:nvSpPr>
          <p:spPr>
            <a:xfrm>
              <a:off x="6356842" y="416177"/>
              <a:ext cx="960771" cy="246337"/>
            </a:xfrm>
            <a:custGeom>
              <a:avLst/>
              <a:gdLst/>
              <a:ahLst/>
              <a:cxnLst/>
              <a:rect l="l" t="t" r="r" b="b"/>
              <a:pathLst>
                <a:path w="9626" h="2468" extrusionOk="0">
                  <a:moveTo>
                    <a:pt x="3307" y="1"/>
                  </a:moveTo>
                  <a:cubicBezTo>
                    <a:pt x="2711" y="1"/>
                    <a:pt x="2195" y="145"/>
                    <a:pt x="1836" y="505"/>
                  </a:cubicBezTo>
                  <a:cubicBezTo>
                    <a:pt x="1" y="2348"/>
                    <a:pt x="9626" y="2467"/>
                    <a:pt x="9626" y="2467"/>
                  </a:cubicBezTo>
                  <a:cubicBezTo>
                    <a:pt x="9626" y="2467"/>
                    <a:pt x="5772" y="1"/>
                    <a:pt x="3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4"/>
            <p:cNvSpPr/>
            <p:nvPr/>
          </p:nvSpPr>
          <p:spPr>
            <a:xfrm>
              <a:off x="6853003" y="770907"/>
              <a:ext cx="930928" cy="189145"/>
            </a:xfrm>
            <a:custGeom>
              <a:avLst/>
              <a:gdLst/>
              <a:ahLst/>
              <a:cxnLst/>
              <a:rect l="l" t="t" r="r" b="b"/>
              <a:pathLst>
                <a:path w="9327" h="1895" extrusionOk="0">
                  <a:moveTo>
                    <a:pt x="2301" y="0"/>
                  </a:moveTo>
                  <a:cubicBezTo>
                    <a:pt x="2068" y="0"/>
                    <a:pt x="1859" y="19"/>
                    <a:pt x="1681" y="60"/>
                  </a:cubicBezTo>
                  <a:cubicBezTo>
                    <a:pt x="1" y="449"/>
                    <a:pt x="7341" y="1429"/>
                    <a:pt x="8588" y="1591"/>
                  </a:cubicBezTo>
                  <a:lnTo>
                    <a:pt x="8588" y="1591"/>
                  </a:lnTo>
                  <a:cubicBezTo>
                    <a:pt x="7140" y="1039"/>
                    <a:pt x="4043" y="0"/>
                    <a:pt x="2301" y="0"/>
                  </a:cubicBezTo>
                  <a:close/>
                  <a:moveTo>
                    <a:pt x="8588" y="1591"/>
                  </a:moveTo>
                  <a:lnTo>
                    <a:pt x="8588" y="1591"/>
                  </a:lnTo>
                  <a:cubicBezTo>
                    <a:pt x="8960" y="1733"/>
                    <a:pt x="9223" y="1843"/>
                    <a:pt x="9327" y="1895"/>
                  </a:cubicBezTo>
                  <a:lnTo>
                    <a:pt x="8766" y="1614"/>
                  </a:lnTo>
                  <a:cubicBezTo>
                    <a:pt x="8766" y="1614"/>
                    <a:pt x="8703" y="1606"/>
                    <a:pt x="8588" y="15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4"/>
            <p:cNvSpPr/>
            <p:nvPr/>
          </p:nvSpPr>
          <p:spPr>
            <a:xfrm>
              <a:off x="7331898" y="1146796"/>
              <a:ext cx="975244" cy="294048"/>
            </a:xfrm>
            <a:custGeom>
              <a:avLst/>
              <a:gdLst/>
              <a:ahLst/>
              <a:cxnLst/>
              <a:rect l="l" t="t" r="r" b="b"/>
              <a:pathLst>
                <a:path w="9771" h="2946" extrusionOk="0">
                  <a:moveTo>
                    <a:pt x="2823" y="0"/>
                  </a:moveTo>
                  <a:cubicBezTo>
                    <a:pt x="2434" y="0"/>
                    <a:pt x="2098" y="76"/>
                    <a:pt x="1844" y="252"/>
                  </a:cubicBezTo>
                  <a:cubicBezTo>
                    <a:pt x="1" y="1527"/>
                    <a:pt x="9770" y="2945"/>
                    <a:pt x="9770" y="2945"/>
                  </a:cubicBezTo>
                  <a:cubicBezTo>
                    <a:pt x="9770" y="2945"/>
                    <a:pt x="5248" y="0"/>
                    <a:pt x="2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4"/>
            <p:cNvSpPr/>
            <p:nvPr/>
          </p:nvSpPr>
          <p:spPr>
            <a:xfrm>
              <a:off x="6637511" y="451311"/>
              <a:ext cx="1839997" cy="1059909"/>
            </a:xfrm>
            <a:custGeom>
              <a:avLst/>
              <a:gdLst/>
              <a:ahLst/>
              <a:cxnLst/>
              <a:rect l="l" t="t" r="r" b="b"/>
              <a:pathLst>
                <a:path w="18435" h="10619" extrusionOk="0">
                  <a:moveTo>
                    <a:pt x="160" y="1"/>
                  </a:moveTo>
                  <a:cubicBezTo>
                    <a:pt x="100" y="1"/>
                    <a:pt x="47" y="40"/>
                    <a:pt x="26" y="102"/>
                  </a:cubicBezTo>
                  <a:cubicBezTo>
                    <a:pt x="1" y="178"/>
                    <a:pt x="43" y="255"/>
                    <a:pt x="120" y="280"/>
                  </a:cubicBezTo>
                  <a:lnTo>
                    <a:pt x="6210" y="2259"/>
                  </a:lnTo>
                  <a:cubicBezTo>
                    <a:pt x="6244" y="2268"/>
                    <a:pt x="9336" y="3151"/>
                    <a:pt x="12802" y="6753"/>
                  </a:cubicBezTo>
                  <a:cubicBezTo>
                    <a:pt x="16336" y="10431"/>
                    <a:pt x="18197" y="10618"/>
                    <a:pt x="18273" y="10618"/>
                  </a:cubicBezTo>
                  <a:lnTo>
                    <a:pt x="18282" y="10618"/>
                  </a:lnTo>
                  <a:cubicBezTo>
                    <a:pt x="18358" y="10618"/>
                    <a:pt x="18417" y="10567"/>
                    <a:pt x="18426" y="10491"/>
                  </a:cubicBezTo>
                  <a:cubicBezTo>
                    <a:pt x="18434" y="10414"/>
                    <a:pt x="18375" y="10347"/>
                    <a:pt x="18299" y="10338"/>
                  </a:cubicBezTo>
                  <a:cubicBezTo>
                    <a:pt x="18273" y="10338"/>
                    <a:pt x="16447" y="10143"/>
                    <a:pt x="13006" y="6558"/>
                  </a:cubicBezTo>
                  <a:cubicBezTo>
                    <a:pt x="9481" y="2888"/>
                    <a:pt x="6321" y="1996"/>
                    <a:pt x="6295" y="1988"/>
                  </a:cubicBezTo>
                  <a:lnTo>
                    <a:pt x="205" y="8"/>
                  </a:lnTo>
                  <a:cubicBezTo>
                    <a:pt x="189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2" name="Google Shape;2162;p34"/>
          <p:cNvGrpSpPr/>
          <p:nvPr/>
        </p:nvGrpSpPr>
        <p:grpSpPr>
          <a:xfrm rot="785687">
            <a:off x="7698860" y="1508631"/>
            <a:ext cx="1312326" cy="1466952"/>
            <a:chOff x="7684270" y="1494058"/>
            <a:chExt cx="1041050" cy="1163712"/>
          </a:xfrm>
        </p:grpSpPr>
        <p:sp>
          <p:nvSpPr>
            <p:cNvPr id="2163" name="Google Shape;2163;p34"/>
            <p:cNvSpPr/>
            <p:nvPr/>
          </p:nvSpPr>
          <p:spPr>
            <a:xfrm rot="-2927497">
              <a:off x="7836207" y="1529022"/>
              <a:ext cx="337687" cy="539661"/>
            </a:xfrm>
            <a:custGeom>
              <a:avLst/>
              <a:gdLst/>
              <a:ahLst/>
              <a:cxnLst/>
              <a:rect l="l" t="t" r="r" b="b"/>
              <a:pathLst>
                <a:path w="5685" h="9085" extrusionOk="0">
                  <a:moveTo>
                    <a:pt x="2738" y="0"/>
                  </a:moveTo>
                  <a:cubicBezTo>
                    <a:pt x="1" y="0"/>
                    <a:pt x="1139" y="9085"/>
                    <a:pt x="1139" y="9085"/>
                  </a:cubicBezTo>
                  <a:cubicBezTo>
                    <a:pt x="1139" y="9085"/>
                    <a:pt x="5684" y="199"/>
                    <a:pt x="2830" y="4"/>
                  </a:cubicBezTo>
                  <a:cubicBezTo>
                    <a:pt x="2799" y="1"/>
                    <a:pt x="2768" y="0"/>
                    <a:pt x="2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4"/>
            <p:cNvSpPr/>
            <p:nvPr/>
          </p:nvSpPr>
          <p:spPr>
            <a:xfrm rot="-2927497">
              <a:off x="8142307" y="1844241"/>
              <a:ext cx="370238" cy="403870"/>
            </a:xfrm>
            <a:custGeom>
              <a:avLst/>
              <a:gdLst/>
              <a:ahLst/>
              <a:cxnLst/>
              <a:rect l="l" t="t" r="r" b="b"/>
              <a:pathLst>
                <a:path w="6233" h="6799" extrusionOk="0">
                  <a:moveTo>
                    <a:pt x="4571" y="1"/>
                  </a:moveTo>
                  <a:cubicBezTo>
                    <a:pt x="4528" y="1"/>
                    <a:pt x="4483" y="4"/>
                    <a:pt x="4436" y="11"/>
                  </a:cubicBezTo>
                  <a:cubicBezTo>
                    <a:pt x="2630" y="286"/>
                    <a:pt x="1" y="6799"/>
                    <a:pt x="638" y="6799"/>
                  </a:cubicBezTo>
                  <a:cubicBezTo>
                    <a:pt x="651" y="6799"/>
                    <a:pt x="665" y="6796"/>
                    <a:pt x="681" y="6790"/>
                  </a:cubicBezTo>
                  <a:cubicBezTo>
                    <a:pt x="5442" y="5126"/>
                    <a:pt x="6233" y="1"/>
                    <a:pt x="4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4"/>
            <p:cNvSpPr/>
            <p:nvPr/>
          </p:nvSpPr>
          <p:spPr>
            <a:xfrm rot="-2927497">
              <a:off x="7813297" y="1862171"/>
              <a:ext cx="286485" cy="472954"/>
            </a:xfrm>
            <a:custGeom>
              <a:avLst/>
              <a:gdLst/>
              <a:ahLst/>
              <a:cxnLst/>
              <a:rect l="l" t="t" r="r" b="b"/>
              <a:pathLst>
                <a:path w="4823" h="7962" extrusionOk="0">
                  <a:moveTo>
                    <a:pt x="1613" y="0"/>
                  </a:moveTo>
                  <a:cubicBezTo>
                    <a:pt x="331" y="0"/>
                    <a:pt x="1" y="1668"/>
                    <a:pt x="1144" y="3154"/>
                  </a:cubicBezTo>
                  <a:cubicBezTo>
                    <a:pt x="2563" y="4989"/>
                    <a:pt x="2988" y="7962"/>
                    <a:pt x="2988" y="7962"/>
                  </a:cubicBezTo>
                  <a:cubicBezTo>
                    <a:pt x="2988" y="7962"/>
                    <a:pt x="4822" y="1455"/>
                    <a:pt x="2699" y="316"/>
                  </a:cubicBezTo>
                  <a:cubicBezTo>
                    <a:pt x="2287" y="97"/>
                    <a:pt x="1922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4"/>
            <p:cNvSpPr/>
            <p:nvPr/>
          </p:nvSpPr>
          <p:spPr>
            <a:xfrm rot="-2927497">
              <a:off x="8059313" y="1618850"/>
              <a:ext cx="295751" cy="1118468"/>
            </a:xfrm>
            <a:custGeom>
              <a:avLst/>
              <a:gdLst/>
              <a:ahLst/>
              <a:cxnLst/>
              <a:rect l="l" t="t" r="r" b="b"/>
              <a:pathLst>
                <a:path w="4979" h="18829" extrusionOk="0">
                  <a:moveTo>
                    <a:pt x="4822" y="1"/>
                  </a:moveTo>
                  <a:cubicBezTo>
                    <a:pt x="4758" y="1"/>
                    <a:pt x="4704" y="48"/>
                    <a:pt x="4690" y="114"/>
                  </a:cubicBezTo>
                  <a:cubicBezTo>
                    <a:pt x="4673" y="182"/>
                    <a:pt x="3398" y="7241"/>
                    <a:pt x="1725" y="12126"/>
                  </a:cubicBezTo>
                  <a:cubicBezTo>
                    <a:pt x="0" y="17138"/>
                    <a:pt x="2659" y="18743"/>
                    <a:pt x="2778" y="18811"/>
                  </a:cubicBezTo>
                  <a:cubicBezTo>
                    <a:pt x="2795" y="18820"/>
                    <a:pt x="2821" y="18828"/>
                    <a:pt x="2846" y="18828"/>
                  </a:cubicBezTo>
                  <a:cubicBezTo>
                    <a:pt x="2897" y="18828"/>
                    <a:pt x="2940" y="18803"/>
                    <a:pt x="2965" y="18760"/>
                  </a:cubicBezTo>
                  <a:cubicBezTo>
                    <a:pt x="3008" y="18693"/>
                    <a:pt x="2982" y="18608"/>
                    <a:pt x="2914" y="18565"/>
                  </a:cubicBezTo>
                  <a:cubicBezTo>
                    <a:pt x="2812" y="18506"/>
                    <a:pt x="349" y="16994"/>
                    <a:pt x="1988" y="12219"/>
                  </a:cubicBezTo>
                  <a:cubicBezTo>
                    <a:pt x="3670" y="7309"/>
                    <a:pt x="4953" y="233"/>
                    <a:pt x="4970" y="165"/>
                  </a:cubicBezTo>
                  <a:cubicBezTo>
                    <a:pt x="4978" y="89"/>
                    <a:pt x="4927" y="12"/>
                    <a:pt x="4851" y="4"/>
                  </a:cubicBezTo>
                  <a:cubicBezTo>
                    <a:pt x="4841" y="2"/>
                    <a:pt x="4831" y="1"/>
                    <a:pt x="4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4"/>
            <p:cNvSpPr/>
            <p:nvPr/>
          </p:nvSpPr>
          <p:spPr>
            <a:xfrm rot="-2927497">
              <a:off x="8062685" y="1877890"/>
              <a:ext cx="84823" cy="634822"/>
            </a:xfrm>
            <a:custGeom>
              <a:avLst/>
              <a:gdLst/>
              <a:ahLst/>
              <a:cxnLst/>
              <a:rect l="l" t="t" r="r" b="b"/>
              <a:pathLst>
                <a:path w="1428" h="10687" extrusionOk="0">
                  <a:moveTo>
                    <a:pt x="155" y="1"/>
                  </a:moveTo>
                  <a:cubicBezTo>
                    <a:pt x="141" y="1"/>
                    <a:pt x="126" y="3"/>
                    <a:pt x="111" y="8"/>
                  </a:cubicBezTo>
                  <a:cubicBezTo>
                    <a:pt x="34" y="34"/>
                    <a:pt x="0" y="110"/>
                    <a:pt x="17" y="186"/>
                  </a:cubicBezTo>
                  <a:cubicBezTo>
                    <a:pt x="34" y="220"/>
                    <a:pt x="1138" y="3720"/>
                    <a:pt x="722" y="6065"/>
                  </a:cubicBezTo>
                  <a:cubicBezTo>
                    <a:pt x="297" y="8477"/>
                    <a:pt x="892" y="10499"/>
                    <a:pt x="918" y="10584"/>
                  </a:cubicBezTo>
                  <a:cubicBezTo>
                    <a:pt x="935" y="10644"/>
                    <a:pt x="994" y="10686"/>
                    <a:pt x="1053" y="10686"/>
                  </a:cubicBezTo>
                  <a:cubicBezTo>
                    <a:pt x="1070" y="10686"/>
                    <a:pt x="1079" y="10686"/>
                    <a:pt x="1096" y="10678"/>
                  </a:cubicBezTo>
                  <a:cubicBezTo>
                    <a:pt x="1172" y="10661"/>
                    <a:pt x="1215" y="10576"/>
                    <a:pt x="1189" y="10499"/>
                  </a:cubicBezTo>
                  <a:cubicBezTo>
                    <a:pt x="1181" y="10482"/>
                    <a:pt x="586" y="8460"/>
                    <a:pt x="1002" y="6116"/>
                  </a:cubicBezTo>
                  <a:cubicBezTo>
                    <a:pt x="1427" y="3703"/>
                    <a:pt x="340" y="246"/>
                    <a:pt x="289" y="102"/>
                  </a:cubicBezTo>
                  <a:cubicBezTo>
                    <a:pt x="268" y="40"/>
                    <a:pt x="215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4"/>
            <p:cNvSpPr/>
            <p:nvPr/>
          </p:nvSpPr>
          <p:spPr>
            <a:xfrm rot="-2927497">
              <a:off x="8162782" y="1959331"/>
              <a:ext cx="338638" cy="420799"/>
            </a:xfrm>
            <a:custGeom>
              <a:avLst/>
              <a:gdLst/>
              <a:ahLst/>
              <a:cxnLst/>
              <a:rect l="l" t="t" r="r" b="b"/>
              <a:pathLst>
                <a:path w="5701" h="7084" extrusionOk="0">
                  <a:moveTo>
                    <a:pt x="5536" y="1"/>
                  </a:moveTo>
                  <a:cubicBezTo>
                    <a:pt x="5485" y="1"/>
                    <a:pt x="5435" y="29"/>
                    <a:pt x="5411" y="83"/>
                  </a:cubicBezTo>
                  <a:cubicBezTo>
                    <a:pt x="5394" y="117"/>
                    <a:pt x="3712" y="3745"/>
                    <a:pt x="2472" y="4849"/>
                  </a:cubicBezTo>
                  <a:cubicBezTo>
                    <a:pt x="1215" y="5962"/>
                    <a:pt x="85" y="6820"/>
                    <a:pt x="77" y="6828"/>
                  </a:cubicBezTo>
                  <a:cubicBezTo>
                    <a:pt x="17" y="6871"/>
                    <a:pt x="0" y="6964"/>
                    <a:pt x="51" y="7024"/>
                  </a:cubicBezTo>
                  <a:cubicBezTo>
                    <a:pt x="77" y="7058"/>
                    <a:pt x="119" y="7083"/>
                    <a:pt x="162" y="7083"/>
                  </a:cubicBezTo>
                  <a:cubicBezTo>
                    <a:pt x="196" y="7083"/>
                    <a:pt x="221" y="7075"/>
                    <a:pt x="247" y="7049"/>
                  </a:cubicBezTo>
                  <a:cubicBezTo>
                    <a:pt x="255" y="7041"/>
                    <a:pt x="1393" y="6183"/>
                    <a:pt x="2659" y="5061"/>
                  </a:cubicBezTo>
                  <a:cubicBezTo>
                    <a:pt x="3942" y="3923"/>
                    <a:pt x="5598" y="347"/>
                    <a:pt x="5666" y="202"/>
                  </a:cubicBezTo>
                  <a:cubicBezTo>
                    <a:pt x="5700" y="126"/>
                    <a:pt x="5666" y="41"/>
                    <a:pt x="5598" y="15"/>
                  </a:cubicBezTo>
                  <a:cubicBezTo>
                    <a:pt x="5578" y="5"/>
                    <a:pt x="5557" y="1"/>
                    <a:pt x="5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9" name="Google Shape;2169;p34"/>
          <p:cNvSpPr/>
          <p:nvPr/>
        </p:nvSpPr>
        <p:spPr>
          <a:xfrm>
            <a:off x="987987" y="3843503"/>
            <a:ext cx="81400" cy="95635"/>
          </a:xfrm>
          <a:custGeom>
            <a:avLst/>
            <a:gdLst/>
            <a:ahLst/>
            <a:cxnLst/>
            <a:rect l="l" t="t" r="r" b="b"/>
            <a:pathLst>
              <a:path w="706" h="706" extrusionOk="0">
                <a:moveTo>
                  <a:pt x="357" y="1"/>
                </a:moveTo>
                <a:cubicBezTo>
                  <a:pt x="162" y="1"/>
                  <a:pt x="0" y="162"/>
                  <a:pt x="0" y="357"/>
                </a:cubicBezTo>
                <a:cubicBezTo>
                  <a:pt x="0" y="553"/>
                  <a:pt x="162" y="706"/>
                  <a:pt x="357" y="706"/>
                </a:cubicBezTo>
                <a:cubicBezTo>
                  <a:pt x="552" y="706"/>
                  <a:pt x="705" y="553"/>
                  <a:pt x="705" y="357"/>
                </a:cubicBezTo>
                <a:cubicBezTo>
                  <a:pt x="705" y="162"/>
                  <a:pt x="552" y="1"/>
                  <a:pt x="3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0" name="Google Shape;2170;p34"/>
          <p:cNvGrpSpPr/>
          <p:nvPr/>
        </p:nvGrpSpPr>
        <p:grpSpPr>
          <a:xfrm flipH="1">
            <a:off x="7492580" y="1156256"/>
            <a:ext cx="232321" cy="248402"/>
            <a:chOff x="10672793" y="1863579"/>
            <a:chExt cx="81129" cy="86745"/>
          </a:xfrm>
        </p:grpSpPr>
        <p:sp>
          <p:nvSpPr>
            <p:cNvPr id="2171" name="Google Shape;2171;p34"/>
            <p:cNvSpPr/>
            <p:nvPr/>
          </p:nvSpPr>
          <p:spPr>
            <a:xfrm>
              <a:off x="10676372" y="1863579"/>
              <a:ext cx="26879" cy="23441"/>
            </a:xfrm>
            <a:custGeom>
              <a:avLst/>
              <a:gdLst/>
              <a:ahLst/>
              <a:cxnLst/>
              <a:rect l="l" t="t" r="r" b="b"/>
              <a:pathLst>
                <a:path w="383" h="334" extrusionOk="0">
                  <a:moveTo>
                    <a:pt x="232" y="1"/>
                  </a:moveTo>
                  <a:cubicBezTo>
                    <a:pt x="186" y="1"/>
                    <a:pt x="136" y="20"/>
                    <a:pt x="94" y="57"/>
                  </a:cubicBezTo>
                  <a:cubicBezTo>
                    <a:pt x="18" y="125"/>
                    <a:pt x="1" y="227"/>
                    <a:pt x="60" y="287"/>
                  </a:cubicBezTo>
                  <a:cubicBezTo>
                    <a:pt x="84" y="318"/>
                    <a:pt x="121" y="334"/>
                    <a:pt x="161" y="334"/>
                  </a:cubicBezTo>
                  <a:cubicBezTo>
                    <a:pt x="205" y="334"/>
                    <a:pt x="253" y="314"/>
                    <a:pt x="289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4"/>
                    <a:pt x="270" y="1"/>
                    <a:pt x="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4"/>
            <p:cNvSpPr/>
            <p:nvPr/>
          </p:nvSpPr>
          <p:spPr>
            <a:xfrm>
              <a:off x="10727043" y="1885054"/>
              <a:ext cx="26879" cy="23511"/>
            </a:xfrm>
            <a:custGeom>
              <a:avLst/>
              <a:gdLst/>
              <a:ahLst/>
              <a:cxnLst/>
              <a:rect l="l" t="t" r="r" b="b"/>
              <a:pathLst>
                <a:path w="383" h="335" extrusionOk="0">
                  <a:moveTo>
                    <a:pt x="232" y="0"/>
                  </a:moveTo>
                  <a:cubicBezTo>
                    <a:pt x="186" y="0"/>
                    <a:pt x="136" y="20"/>
                    <a:pt x="94" y="57"/>
                  </a:cubicBezTo>
                  <a:cubicBezTo>
                    <a:pt x="18" y="125"/>
                    <a:pt x="1" y="235"/>
                    <a:pt x="60" y="295"/>
                  </a:cubicBezTo>
                  <a:cubicBezTo>
                    <a:pt x="83" y="322"/>
                    <a:pt x="116" y="335"/>
                    <a:pt x="153" y="335"/>
                  </a:cubicBezTo>
                  <a:cubicBezTo>
                    <a:pt x="198" y="335"/>
                    <a:pt x="248" y="315"/>
                    <a:pt x="290" y="278"/>
                  </a:cubicBezTo>
                  <a:cubicBezTo>
                    <a:pt x="366" y="210"/>
                    <a:pt x="383" y="100"/>
                    <a:pt x="332" y="40"/>
                  </a:cubicBezTo>
                  <a:cubicBezTo>
                    <a:pt x="305" y="13"/>
                    <a:pt x="27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10672793" y="1927093"/>
              <a:ext cx="26879" cy="23230"/>
            </a:xfrm>
            <a:custGeom>
              <a:avLst/>
              <a:gdLst/>
              <a:ahLst/>
              <a:cxnLst/>
              <a:rect l="l" t="t" r="r" b="b"/>
              <a:pathLst>
                <a:path w="383" h="331" extrusionOk="0">
                  <a:moveTo>
                    <a:pt x="219" y="1"/>
                  </a:moveTo>
                  <a:cubicBezTo>
                    <a:pt x="176" y="1"/>
                    <a:pt x="129" y="18"/>
                    <a:pt x="94" y="53"/>
                  </a:cubicBezTo>
                  <a:cubicBezTo>
                    <a:pt x="18" y="129"/>
                    <a:pt x="1" y="231"/>
                    <a:pt x="52" y="291"/>
                  </a:cubicBezTo>
                  <a:cubicBezTo>
                    <a:pt x="78" y="317"/>
                    <a:pt x="114" y="330"/>
                    <a:pt x="152" y="330"/>
                  </a:cubicBezTo>
                  <a:cubicBezTo>
                    <a:pt x="198" y="330"/>
                    <a:pt x="247" y="311"/>
                    <a:pt x="290" y="274"/>
                  </a:cubicBezTo>
                  <a:cubicBezTo>
                    <a:pt x="366" y="206"/>
                    <a:pt x="383" y="104"/>
                    <a:pt x="323" y="44"/>
                  </a:cubicBezTo>
                  <a:cubicBezTo>
                    <a:pt x="299" y="15"/>
                    <a:pt x="260" y="1"/>
                    <a:pt x="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4" name="Google Shape;2174;p34"/>
          <p:cNvSpPr/>
          <p:nvPr/>
        </p:nvSpPr>
        <p:spPr>
          <a:xfrm rot="-928272">
            <a:off x="8114272" y="2835660"/>
            <a:ext cx="105505" cy="143233"/>
          </a:xfrm>
          <a:custGeom>
            <a:avLst/>
            <a:gdLst/>
            <a:ahLst/>
            <a:cxnLst/>
            <a:rect l="l" t="t" r="r" b="b"/>
            <a:pathLst>
              <a:path w="1947" h="2643" extrusionOk="0">
                <a:moveTo>
                  <a:pt x="1148" y="0"/>
                </a:moveTo>
                <a:cubicBezTo>
                  <a:pt x="1148" y="620"/>
                  <a:pt x="1" y="1198"/>
                  <a:pt x="290" y="1232"/>
                </a:cubicBezTo>
                <a:cubicBezTo>
                  <a:pt x="978" y="1325"/>
                  <a:pt x="1207" y="2642"/>
                  <a:pt x="1207" y="2642"/>
                </a:cubicBezTo>
                <a:cubicBezTo>
                  <a:pt x="1148" y="1937"/>
                  <a:pt x="1946" y="790"/>
                  <a:pt x="1946" y="790"/>
                </a:cubicBezTo>
                <a:cubicBezTo>
                  <a:pt x="1207" y="705"/>
                  <a:pt x="1148" y="0"/>
                  <a:pt x="11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rio" panose="00000500000000000000"/>
              <a:buNone/>
              <a:defRPr sz="32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 panose="00000500000000000000"/>
              <a:buNone/>
              <a:defRPr sz="35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 panose="00000500000000000000"/>
              <a:buNone/>
              <a:defRPr sz="35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 panose="00000500000000000000"/>
              <a:buNone/>
              <a:defRPr sz="35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 panose="00000500000000000000"/>
              <a:buNone/>
              <a:defRPr sz="35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 panose="00000500000000000000"/>
              <a:buNone/>
              <a:defRPr sz="35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 panose="00000500000000000000"/>
              <a:buNone/>
              <a:defRPr sz="35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 panose="00000500000000000000"/>
              <a:buNone/>
              <a:defRPr sz="35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 panose="00000500000000000000"/>
              <a:buNone/>
              <a:defRPr sz="3500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1D5561FF-1ABA-4B19-8826-B75CF80F4E0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9/15/2025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71CC5E1-4D4A-47D4-8A83-D4542D487D4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46"/>
          <p:cNvSpPr/>
          <p:nvPr/>
        </p:nvSpPr>
        <p:spPr>
          <a:xfrm rot="10800000">
            <a:off x="623505" y="470220"/>
            <a:ext cx="7156183" cy="2179947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6"/>
          <p:cNvSpPr txBox="1">
            <a:spLocks noGrp="1"/>
          </p:cNvSpPr>
          <p:nvPr>
            <p:ph type="ctrTitle"/>
          </p:nvPr>
        </p:nvSpPr>
        <p:spPr>
          <a:xfrm>
            <a:off x="1665038" y="854500"/>
            <a:ext cx="5833948" cy="14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THƯƠNG NHỚ QUÊ HƯƠNG</a:t>
            </a:r>
            <a:endParaRPr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7" name="Google Shape;2557;p46"/>
          <p:cNvSpPr txBox="1">
            <a:spLocks noGrp="1"/>
          </p:cNvSpPr>
          <p:nvPr>
            <p:ph type="subTitle" idx="1"/>
          </p:nvPr>
        </p:nvSpPr>
        <p:spPr>
          <a:xfrm>
            <a:off x="1011020" y="2318014"/>
            <a:ext cx="6454434" cy="17385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VĂN BẢN 2</a:t>
            </a:r>
            <a:r>
              <a:rPr lang="vi-VN" sz="3500" b="1" dirty="0">
                <a:latin typeface="+mj-lt"/>
              </a:rPr>
              <a:t>: </a:t>
            </a:r>
            <a:r>
              <a:rPr lang="vi-VN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BẾP LỬA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+mj-lt"/>
              </a:rPr>
              <a:t>BẰNG VIỆT</a:t>
            </a:r>
            <a:endParaRPr sz="2000" b="1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grpSp>
        <p:nvGrpSpPr>
          <p:cNvPr id="2558" name="Google Shape;2558;p46"/>
          <p:cNvGrpSpPr/>
          <p:nvPr/>
        </p:nvGrpSpPr>
        <p:grpSpPr>
          <a:xfrm rot="540507" flipH="1">
            <a:off x="5139749" y="247890"/>
            <a:ext cx="3008926" cy="1839077"/>
            <a:chOff x="1380677" y="235673"/>
            <a:chExt cx="2548068" cy="1557397"/>
          </a:xfrm>
        </p:grpSpPr>
        <p:sp>
          <p:nvSpPr>
            <p:cNvPr id="2559" name="Google Shape;2559;p46"/>
            <p:cNvSpPr/>
            <p:nvPr/>
          </p:nvSpPr>
          <p:spPr>
            <a:xfrm>
              <a:off x="2608627" y="323203"/>
              <a:ext cx="1320118" cy="634340"/>
            </a:xfrm>
            <a:custGeom>
              <a:avLst/>
              <a:gdLst/>
              <a:ahLst/>
              <a:cxnLst/>
              <a:rect l="l" t="t" r="r" b="b"/>
              <a:pathLst>
                <a:path w="20768" h="9979" extrusionOk="0">
                  <a:moveTo>
                    <a:pt x="19873" y="1"/>
                  </a:moveTo>
                  <a:cubicBezTo>
                    <a:pt x="19020" y="1"/>
                    <a:pt x="17531" y="1220"/>
                    <a:pt x="15860" y="2353"/>
                  </a:cubicBezTo>
                  <a:cubicBezTo>
                    <a:pt x="15022" y="2923"/>
                    <a:pt x="14077" y="3090"/>
                    <a:pt x="13006" y="3090"/>
                  </a:cubicBezTo>
                  <a:cubicBezTo>
                    <a:pt x="11507" y="3090"/>
                    <a:pt x="9761" y="2764"/>
                    <a:pt x="7715" y="2764"/>
                  </a:cubicBezTo>
                  <a:cubicBezTo>
                    <a:pt x="6847" y="2764"/>
                    <a:pt x="5924" y="2823"/>
                    <a:pt x="4944" y="2990"/>
                  </a:cubicBezTo>
                  <a:cubicBezTo>
                    <a:pt x="0" y="3822"/>
                    <a:pt x="1062" y="6609"/>
                    <a:pt x="1062" y="6609"/>
                  </a:cubicBezTo>
                  <a:cubicBezTo>
                    <a:pt x="1062" y="6609"/>
                    <a:pt x="4086" y="9735"/>
                    <a:pt x="9803" y="9973"/>
                  </a:cubicBezTo>
                  <a:cubicBezTo>
                    <a:pt x="9897" y="9976"/>
                    <a:pt x="9992" y="9978"/>
                    <a:pt x="10086" y="9978"/>
                  </a:cubicBezTo>
                  <a:cubicBezTo>
                    <a:pt x="15692" y="9978"/>
                    <a:pt x="20767" y="3351"/>
                    <a:pt x="20617" y="1078"/>
                  </a:cubicBezTo>
                  <a:cubicBezTo>
                    <a:pt x="20566" y="305"/>
                    <a:pt x="20299" y="1"/>
                    <a:pt x="19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1804592" y="235673"/>
              <a:ext cx="672836" cy="412680"/>
            </a:xfrm>
            <a:custGeom>
              <a:avLst/>
              <a:gdLst/>
              <a:ahLst/>
              <a:cxnLst/>
              <a:rect l="l" t="t" r="r" b="b"/>
              <a:pathLst>
                <a:path w="10585" h="6492" extrusionOk="0">
                  <a:moveTo>
                    <a:pt x="10585" y="0"/>
                  </a:moveTo>
                  <a:cubicBezTo>
                    <a:pt x="10585" y="1"/>
                    <a:pt x="5513" y="1564"/>
                    <a:pt x="2752" y="2413"/>
                  </a:cubicBezTo>
                  <a:cubicBezTo>
                    <a:pt x="0" y="3262"/>
                    <a:pt x="365" y="6159"/>
                    <a:pt x="365" y="6159"/>
                  </a:cubicBezTo>
                  <a:cubicBezTo>
                    <a:pt x="672" y="6404"/>
                    <a:pt x="1543" y="6492"/>
                    <a:pt x="2541" y="6492"/>
                  </a:cubicBezTo>
                  <a:cubicBezTo>
                    <a:pt x="4146" y="6492"/>
                    <a:pt x="6079" y="6264"/>
                    <a:pt x="6524" y="6091"/>
                  </a:cubicBezTo>
                  <a:cubicBezTo>
                    <a:pt x="7246" y="5811"/>
                    <a:pt x="10585" y="1"/>
                    <a:pt x="10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2115044" y="788382"/>
              <a:ext cx="535917" cy="370535"/>
            </a:xfrm>
            <a:custGeom>
              <a:avLst/>
              <a:gdLst/>
              <a:ahLst/>
              <a:cxnLst/>
              <a:rect l="l" t="t" r="r" b="b"/>
              <a:pathLst>
                <a:path w="8431" h="5829" extrusionOk="0">
                  <a:moveTo>
                    <a:pt x="684" y="1"/>
                  </a:moveTo>
                  <a:cubicBezTo>
                    <a:pt x="259" y="1"/>
                    <a:pt x="1" y="30"/>
                    <a:pt x="1" y="30"/>
                  </a:cubicBezTo>
                  <a:cubicBezTo>
                    <a:pt x="1" y="30"/>
                    <a:pt x="2804" y="4337"/>
                    <a:pt x="4104" y="5322"/>
                  </a:cubicBezTo>
                  <a:cubicBezTo>
                    <a:pt x="4524" y="5641"/>
                    <a:pt x="5196" y="5829"/>
                    <a:pt x="5840" y="5829"/>
                  </a:cubicBezTo>
                  <a:cubicBezTo>
                    <a:pt x="7201" y="5829"/>
                    <a:pt x="8431" y="4988"/>
                    <a:pt x="6856" y="2773"/>
                  </a:cubicBezTo>
                  <a:cubicBezTo>
                    <a:pt x="5090" y="296"/>
                    <a:pt x="2039" y="1"/>
                    <a:pt x="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1380677" y="577914"/>
              <a:ext cx="2291709" cy="1215156"/>
            </a:xfrm>
            <a:custGeom>
              <a:avLst/>
              <a:gdLst/>
              <a:ahLst/>
              <a:cxnLst/>
              <a:rect l="l" t="t" r="r" b="b"/>
              <a:pathLst>
                <a:path w="36053" h="19116" extrusionOk="0">
                  <a:moveTo>
                    <a:pt x="35896" y="0"/>
                  </a:moveTo>
                  <a:cubicBezTo>
                    <a:pt x="35860" y="0"/>
                    <a:pt x="35824" y="15"/>
                    <a:pt x="35798" y="45"/>
                  </a:cubicBezTo>
                  <a:cubicBezTo>
                    <a:pt x="35773" y="62"/>
                    <a:pt x="33496" y="2287"/>
                    <a:pt x="28102" y="3256"/>
                  </a:cubicBezTo>
                  <a:cubicBezTo>
                    <a:pt x="27479" y="3369"/>
                    <a:pt x="26821" y="3417"/>
                    <a:pt x="26133" y="3417"/>
                  </a:cubicBezTo>
                  <a:cubicBezTo>
                    <a:pt x="24183" y="3417"/>
                    <a:pt x="21997" y="3029"/>
                    <a:pt x="19717" y="2627"/>
                  </a:cubicBezTo>
                  <a:cubicBezTo>
                    <a:pt x="17231" y="2184"/>
                    <a:pt x="14535" y="1706"/>
                    <a:pt x="11866" y="1706"/>
                  </a:cubicBezTo>
                  <a:cubicBezTo>
                    <a:pt x="10339" y="1706"/>
                    <a:pt x="8822" y="1862"/>
                    <a:pt x="7357" y="2270"/>
                  </a:cubicBezTo>
                  <a:cubicBezTo>
                    <a:pt x="4401" y="3094"/>
                    <a:pt x="2192" y="6254"/>
                    <a:pt x="969" y="11402"/>
                  </a:cubicBezTo>
                  <a:cubicBezTo>
                    <a:pt x="52" y="15267"/>
                    <a:pt x="1" y="18937"/>
                    <a:pt x="1" y="18971"/>
                  </a:cubicBezTo>
                  <a:cubicBezTo>
                    <a:pt x="1" y="19048"/>
                    <a:pt x="69" y="19116"/>
                    <a:pt x="145" y="19116"/>
                  </a:cubicBezTo>
                  <a:cubicBezTo>
                    <a:pt x="222" y="19116"/>
                    <a:pt x="290" y="19048"/>
                    <a:pt x="290" y="18971"/>
                  </a:cubicBezTo>
                  <a:cubicBezTo>
                    <a:pt x="290" y="18827"/>
                    <a:pt x="510" y="4470"/>
                    <a:pt x="7434" y="2542"/>
                  </a:cubicBezTo>
                  <a:cubicBezTo>
                    <a:pt x="8883" y="2138"/>
                    <a:pt x="10365" y="1982"/>
                    <a:pt x="11862" y="1982"/>
                  </a:cubicBezTo>
                  <a:cubicBezTo>
                    <a:pt x="14453" y="1982"/>
                    <a:pt x="17087" y="2450"/>
                    <a:pt x="19666" y="2907"/>
                  </a:cubicBezTo>
                  <a:cubicBezTo>
                    <a:pt x="21962" y="3309"/>
                    <a:pt x="24165" y="3701"/>
                    <a:pt x="26141" y="3701"/>
                  </a:cubicBezTo>
                  <a:cubicBezTo>
                    <a:pt x="26842" y="3701"/>
                    <a:pt x="27515" y="3652"/>
                    <a:pt x="28153" y="3536"/>
                  </a:cubicBezTo>
                  <a:cubicBezTo>
                    <a:pt x="33640" y="2551"/>
                    <a:pt x="35900" y="333"/>
                    <a:pt x="35993" y="240"/>
                  </a:cubicBezTo>
                  <a:cubicBezTo>
                    <a:pt x="36053" y="189"/>
                    <a:pt x="36053" y="96"/>
                    <a:pt x="35993" y="45"/>
                  </a:cubicBezTo>
                  <a:cubicBezTo>
                    <a:pt x="35968" y="15"/>
                    <a:pt x="35932" y="0"/>
                    <a:pt x="3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1576712" y="316974"/>
              <a:ext cx="809500" cy="642350"/>
            </a:xfrm>
            <a:custGeom>
              <a:avLst/>
              <a:gdLst/>
              <a:ahLst/>
              <a:cxnLst/>
              <a:rect l="l" t="t" r="r" b="b"/>
              <a:pathLst>
                <a:path w="12735" h="10105" extrusionOk="0">
                  <a:moveTo>
                    <a:pt x="12573" y="1"/>
                  </a:moveTo>
                  <a:cubicBezTo>
                    <a:pt x="12538" y="1"/>
                    <a:pt x="12504" y="14"/>
                    <a:pt x="12479" y="38"/>
                  </a:cubicBezTo>
                  <a:cubicBezTo>
                    <a:pt x="12445" y="64"/>
                    <a:pt x="9132" y="3130"/>
                    <a:pt x="6023" y="3682"/>
                  </a:cubicBezTo>
                  <a:cubicBezTo>
                    <a:pt x="2804" y="4252"/>
                    <a:pt x="145" y="9671"/>
                    <a:pt x="34" y="9901"/>
                  </a:cubicBezTo>
                  <a:cubicBezTo>
                    <a:pt x="0" y="9977"/>
                    <a:pt x="26" y="10062"/>
                    <a:pt x="102" y="10096"/>
                  </a:cubicBezTo>
                  <a:cubicBezTo>
                    <a:pt x="119" y="10105"/>
                    <a:pt x="145" y="10105"/>
                    <a:pt x="162" y="10105"/>
                  </a:cubicBezTo>
                  <a:cubicBezTo>
                    <a:pt x="213" y="10105"/>
                    <a:pt x="264" y="10079"/>
                    <a:pt x="289" y="10028"/>
                  </a:cubicBezTo>
                  <a:cubicBezTo>
                    <a:pt x="315" y="9969"/>
                    <a:pt x="2991" y="4506"/>
                    <a:pt x="6074" y="3963"/>
                  </a:cubicBezTo>
                  <a:cubicBezTo>
                    <a:pt x="9268" y="3394"/>
                    <a:pt x="12530" y="369"/>
                    <a:pt x="12666" y="242"/>
                  </a:cubicBezTo>
                  <a:cubicBezTo>
                    <a:pt x="12726" y="191"/>
                    <a:pt x="12734" y="98"/>
                    <a:pt x="12675" y="47"/>
                  </a:cubicBezTo>
                  <a:cubicBezTo>
                    <a:pt x="12648" y="16"/>
                    <a:pt x="12610" y="1"/>
                    <a:pt x="12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1857478" y="713056"/>
              <a:ext cx="731760" cy="359665"/>
            </a:xfrm>
            <a:custGeom>
              <a:avLst/>
              <a:gdLst/>
              <a:ahLst/>
              <a:cxnLst/>
              <a:rect l="l" t="t" r="r" b="b"/>
              <a:pathLst>
                <a:path w="11512" h="5658" extrusionOk="0">
                  <a:moveTo>
                    <a:pt x="817" y="1"/>
                  </a:moveTo>
                  <a:cubicBezTo>
                    <a:pt x="586" y="1"/>
                    <a:pt x="356" y="22"/>
                    <a:pt x="128" y="68"/>
                  </a:cubicBezTo>
                  <a:cubicBezTo>
                    <a:pt x="52" y="85"/>
                    <a:pt x="1" y="161"/>
                    <a:pt x="18" y="238"/>
                  </a:cubicBezTo>
                  <a:cubicBezTo>
                    <a:pt x="32" y="304"/>
                    <a:pt x="92" y="351"/>
                    <a:pt x="158" y="351"/>
                  </a:cubicBezTo>
                  <a:cubicBezTo>
                    <a:pt x="168" y="351"/>
                    <a:pt x="178" y="350"/>
                    <a:pt x="188" y="348"/>
                  </a:cubicBezTo>
                  <a:cubicBezTo>
                    <a:pt x="398" y="305"/>
                    <a:pt x="611" y="285"/>
                    <a:pt x="826" y="285"/>
                  </a:cubicBezTo>
                  <a:cubicBezTo>
                    <a:pt x="2400" y="285"/>
                    <a:pt x="4080" y="1354"/>
                    <a:pt x="5582" y="2310"/>
                  </a:cubicBezTo>
                  <a:cubicBezTo>
                    <a:pt x="6210" y="2710"/>
                    <a:pt x="6797" y="3083"/>
                    <a:pt x="7366" y="3381"/>
                  </a:cubicBezTo>
                  <a:cubicBezTo>
                    <a:pt x="9506" y="4494"/>
                    <a:pt x="11248" y="5623"/>
                    <a:pt x="11265" y="5640"/>
                  </a:cubicBezTo>
                  <a:cubicBezTo>
                    <a:pt x="11290" y="5649"/>
                    <a:pt x="11316" y="5657"/>
                    <a:pt x="11350" y="5657"/>
                  </a:cubicBezTo>
                  <a:cubicBezTo>
                    <a:pt x="11392" y="5657"/>
                    <a:pt x="11435" y="5640"/>
                    <a:pt x="11469" y="5598"/>
                  </a:cubicBezTo>
                  <a:cubicBezTo>
                    <a:pt x="11511" y="5530"/>
                    <a:pt x="11486" y="5445"/>
                    <a:pt x="11426" y="5403"/>
                  </a:cubicBezTo>
                  <a:cubicBezTo>
                    <a:pt x="11409" y="5386"/>
                    <a:pt x="9651" y="4247"/>
                    <a:pt x="7493" y="3126"/>
                  </a:cubicBezTo>
                  <a:cubicBezTo>
                    <a:pt x="6941" y="2837"/>
                    <a:pt x="6355" y="2463"/>
                    <a:pt x="5735" y="2073"/>
                  </a:cubicBezTo>
                  <a:cubicBezTo>
                    <a:pt x="4191" y="1096"/>
                    <a:pt x="2477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50"/>
          <p:cNvSpPr/>
          <p:nvPr/>
        </p:nvSpPr>
        <p:spPr>
          <a:xfrm>
            <a:off x="1424000" y="1412251"/>
            <a:ext cx="6230470" cy="1163650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0"/>
          <p:cNvSpPr txBox="1">
            <a:spLocks noGrp="1"/>
          </p:cNvSpPr>
          <p:nvPr>
            <p:ph type="ctrTitle"/>
          </p:nvPr>
        </p:nvSpPr>
        <p:spPr>
          <a:xfrm>
            <a:off x="1536879" y="1589003"/>
            <a:ext cx="6246253" cy="909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>
              <a:buClr>
                <a:srgbClr val="0D1C1F"/>
              </a:buClr>
              <a:defRPr/>
            </a:pPr>
            <a:r>
              <a:rPr lang="vi-VN" sz="2000" b="1" dirty="0" smtClean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Quicksand Medium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Quicksand Medium"/>
              </a:rPr>
              <a:t>1.Hình ảnh bếp lửa và hình ảnh người bà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  <a:cs typeface="+mn-cs"/>
                <a:sym typeface="Quicksand Medium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  <a:cs typeface="+mn-cs"/>
                <a:sym typeface="Quicksand Medium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Arial" panose="020B0604020202020204"/>
                <a:ea typeface="Times New Roman" panose="02020603050405020304" pitchFamily="18" charset="0"/>
                <a:cs typeface="+mn-cs"/>
                <a:sym typeface="Quicksand Medium"/>
              </a:rPr>
            </a:br>
            <a:r>
              <a:rPr lang="vi-VN" sz="2400" b="1" dirty="0" smtClean="0">
                <a:solidFill>
                  <a:srgbClr val="FF0000"/>
                </a:solidFill>
                <a:latin typeface="+mj-lt"/>
                <a:cs typeface="MuktaMahee Regular" panose="020B0000000000000000" pitchFamily="34" charset="77"/>
              </a:rPr>
              <a:t> </a:t>
            </a:r>
            <a:endParaRPr sz="2400" b="1" dirty="0">
              <a:solidFill>
                <a:srgbClr val="FF0000"/>
              </a:solidFill>
              <a:latin typeface="+mj-lt"/>
              <a:cs typeface="MuktaMahee Regular" panose="020B0000000000000000" pitchFamily="34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4000"/>
          </a:schemeClr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86624" y="1121948"/>
          <a:ext cx="6259134" cy="2879088"/>
        </p:xfrm>
        <a:graphic>
          <a:graphicData uri="http://schemas.openxmlformats.org/drawingml/2006/table">
            <a:tbl>
              <a:tblPr firstRow="1" bandRow="1">
                <a:tableStyleId>{4591B8BF-5FCD-432D-9433-2259A0BCAA70}</a:tableStyleId>
              </a:tblPr>
              <a:tblGrid>
                <a:gridCol w="208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392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bếp lửa</a:t>
                      </a: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 bà</a:t>
                      </a: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1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 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1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 4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</a:t>
                      </a: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7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thay đổi của hình ảnh bếp lửa</a:t>
                      </a: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15553" y="322729"/>
            <a:ext cx="286870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10210" y="635"/>
            <a:ext cx="4034155" cy="517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 bếp lửa chờn vờn sương sớm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 bếp lửa ấp iu nồng đượm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Cháu thương bà biết mấy nắng mưa.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Lên bốn tuổi cháu đã quen mùi khói 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 ấy là năm đói mòn đói mỏi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Bố đi đánh xe khô rạc ngựa gầy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nhớ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khói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hun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nhèm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cháu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 lại đến giờ sống mũi còn cay!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Tám năm ròng cháu cùng bà nhóm lửa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 hú kêu trên những cánh đồng xa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Khi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hú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kêu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còn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nhớ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hay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kể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chuyện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ở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Huế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hú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sao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thiết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thế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Mẹ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cùng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cha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công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tác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bận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Cháu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ở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cùng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bảo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cháu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nghe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 dạy cháu làm, bà chăm cháu học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Nhóm bếp lửa nghĩ thương bà khó nhọc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 hú ơi! Chẳng đến ở cùng bà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Kêu chi hoài trên những cánh đồng xa?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 giặc đốt làng cháy tàn cháy rụi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Hàng xóm bốn bên trở về lầm lụi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vi-VN" sz="1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714875" y="61595"/>
            <a:ext cx="4222750" cy="5081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Đỡ đần bà dựng lại túp lều tranh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Vẫn vững lòng bà dặn cháu đinh ninh: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“ Bố ở chiến khu bố còn việc bố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Mày có viết thư chớ kể này kể nọ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Cứ bảo nhà vẫn được bình yên”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Rồi sớm rồi chiều lại bếp lửa bà nhen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Một ngọn lửa lòng bà luôn ủ sẵn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Một ngọn lửa chứa niềm tin dai dẳng….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Lận đận đời bà biết mấy nắng mưa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Mấy chục năm rồi đến tận bây giờ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 vẫn giữ thói quen dậy sớm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bếp lửa ấp iu nồng đượm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niềm yêu thương khoai sắn ngọt bùi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nồi xôi gạo mới sẻ chung vui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dậy cả những tâm tình tuổi nhỏ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Ôi kì lạ và thiêng liêng – bếp lửa!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Giờ cháu đ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ã</a:t>
            </a: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đi xa có ngọn khói trăm tàu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Có lửa trăm nhà, niềm vui trăm ngả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Nhưng vẫn chẳng lúc nào quên nhắc nhở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Sớm mai này bà nhóm bếp lên chưa?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		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( Bằng Việt)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0" y="94134"/>
            <a:ext cx="9058141" cy="5049366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1.Hình ảnh bếp lửa và hình ảnh người </a:t>
            </a:r>
            <a:r>
              <a:rPr kumimoji="0" lang="vi-V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bà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sym typeface="Quicksand Medium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sym typeface="Quicksand Medium"/>
            </a:endParaRPr>
          </a:p>
          <a:p>
            <a:pPr marL="139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C1F"/>
              </a:buClr>
              <a:buSzPts val="1400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- Khổ1,2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: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ảnh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ngọn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lửa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: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chờn</a:t>
            </a: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vờn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sương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sớm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/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ấp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iu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nồng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đượm</a:t>
            </a:r>
            <a:endParaRPr kumimoji="0" lang="en-GB" sz="2400" b="1" i="1" u="none" strike="noStrike" kern="0" cap="none" spc="0" normalizeH="0" baseline="0" noProof="0" dirty="0" smtClean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Quicksand Medium"/>
            </a:endParaRPr>
          </a:p>
          <a:p>
            <a:pPr marL="139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C1F"/>
              </a:buClr>
              <a:buSzPts val="1400"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-&gt;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Bà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đảm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đang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tảo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tần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chăm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chút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cho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cháu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bà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vừa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làm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cha,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vừa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làm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mẹ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là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điểm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tựa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tinh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thần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cho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cả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gia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đình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trong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suốt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những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năm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tháng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chiến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tranh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Quicksand Medium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-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Khổ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4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, 5: </a:t>
            </a:r>
            <a:r>
              <a:rPr kumimoji="0" lang="en-GB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Nhóm</a:t>
            </a:r>
            <a:r>
              <a:rPr kumimoji="0" lang="en-GB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bếp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lửa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ấp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/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Nhóm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niềm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yêu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thương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/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Nhóm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dậy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cả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những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tâm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tình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tuổi</a:t>
            </a:r>
            <a:r>
              <a:rPr kumimoji="0" lang="en-GB" sz="2400" b="1" i="1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nhỏ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Quicksand Medium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-&gt;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Bà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"</a:t>
            </a:r>
            <a:r>
              <a:rPr kumimoji="0" lang="en-GB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nhóm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"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lên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cháu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ngọn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lửa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của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yêu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thương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của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niềm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tin,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sự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sẻ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chia,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tình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làng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nghĩa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xóm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Quicksand Medium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Quicksand Medium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–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Sự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thay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đổi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của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ảnh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bếp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lửa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qua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khổ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thơ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: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từ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  <a:sym typeface="Quicksand Medium"/>
              </a:rPr>
              <a:t>h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ảnh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bếp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lửa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(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ảnh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thực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chuyển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qua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ảnh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ẩn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dụ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tượng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trưng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: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bếp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lửa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ngọn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lửa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của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tình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yêu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niềm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tin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về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những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điều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tốt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đẹp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truyền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dạy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cho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thế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hệ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D1C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Quicksand Medium"/>
              </a:rPr>
              <a:t>.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Quicksand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193182" y="81382"/>
            <a:ext cx="8860665" cy="4924206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2. Biện pháp tu từ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10210" y="635"/>
            <a:ext cx="4034155" cy="5173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 bếp lửa chờn vờn sương sớm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Một bếp lửa ấp iu nồng đượm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Cháu thương bà biết mấy nắng mưa.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Lên bốn tuổi cháu đã quen mùi khói 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 ấy là năm đói mòn đói mỏi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Bố đi đánh xe khô rạc ngựa gầy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nhớ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khói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hun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nhèm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cháu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Nghĩ lại đến giờ sống mũi còn cay!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Tám năm ròng cháu cùng bà nhóm lửa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 hú kêu trên những cánh đồng xa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Khi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hú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kêu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còn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nhớ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hay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kể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chuyện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ở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Huế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Tiếng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hú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sao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tha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thiết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thế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Mẹ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cùng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cha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công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tác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bận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không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Cháu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ở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cùng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bảo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cháu</a:t>
            </a:r>
            <a:r>
              <a:rPr lang="en-US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b="1" i="1" kern="12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nghe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Bà dạy cháu làm, bà chăm cháu học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Nhóm bếp lửa nghĩ thương bà khó nhọc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 hú ơi! Chẳng đến ở cùng bà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Kêu chi hoài trên những cánh đồng xa?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vi-VN" b="1" i="1" kern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 giặc đốt làng cháy tàn cháy rụi</a:t>
            </a:r>
            <a:endParaRPr kumimoji="0" lang="vi-VN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b="1" i="1" kern="1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Hàng xóm bốn bên trở về lầm lụi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vi-VN" sz="1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714875" y="61595"/>
            <a:ext cx="4222750" cy="5081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Đỡ đần bà dựng lại túp lều tranh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Vẫn vững lòng bà dặn cháu đinh ninh: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“ Bố ở chiến khu bố còn việc bố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Mày có viết thư chớ kể này kể nọ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Cứ bảo nhà vẫn được bình yên”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Rồi sớm rồi chiều lại bếp lửa bà nhen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Một ngọn lửa lòng bà luôn ủ sẵn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Một ngọn lửa chứa niềm tin dai dẳng….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Lận đận đời bà biết mấy nắng mưa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Mấy chục năm rồi đến tận bây giờ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Bà vẫn giữ thói quen dậy sớm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bếp lửa ấp iu nồng đượm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niềm yêu thương khoai sắn ngọt bùi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nồi xôi gạo mới sẻ chung vui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Nhóm dậy cả những tâm tình tuổi nhỏ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Ôi kì lạ và thiêng liêng – bếp lửa!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Giờ cháu đ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ã</a:t>
            </a: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đi xa có ngọn khói trăm tàu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Có lửa trăm nhà, niềm vui trăm ngả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Nhưng vẫn chẳng lúc nào quên nhắc nhở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vi-VN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Sớm mai này bà nhóm bếp lên chưa?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		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( Bằng Việt)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193182" y="81382"/>
            <a:ext cx="8860665" cy="4924206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Biện pháp tu từ: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GB" sz="3200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32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ếp</a:t>
            </a:r>
            <a:r>
              <a:rPr lang="en-GB" sz="3200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GB" sz="3200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32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3200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GB" sz="3200" i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i="1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),...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GB" sz="3200" spc="-3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GB" sz="32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GB" sz="32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3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8343"/>
          </a:schemeClr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15553" y="322729"/>
            <a:ext cx="286870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3035" y="1497106"/>
          <a:ext cx="7772401" cy="3146612"/>
        </p:xfrm>
        <a:graphic>
          <a:graphicData uri="http://schemas.openxmlformats.org/drawingml/2006/table">
            <a:tbl>
              <a:tblPr firstRow="1" bandRow="1">
                <a:tableStyleId>{4591B8BF-5FCD-432D-9433-2259A0BCAA70}</a:tableStyleId>
              </a:tblPr>
              <a:tblGrid>
                <a:gridCol w="190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593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biểu cảm</a:t>
                      </a: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miêu tả</a:t>
                      </a: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tự sự</a:t>
                      </a:r>
                    </a:p>
                  </a:txBody>
                  <a:tcPr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15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ngữ, hình ảnh thể hiện</a:t>
                      </a: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5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 của từng yếu tố</a:t>
                      </a: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717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 của việc kết hợp 3 yếu tố</a:t>
                      </a:r>
                    </a:p>
                  </a:txBody>
                  <a:tcPr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-51514" y="81382"/>
            <a:ext cx="9195514" cy="4924206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r>
              <a:rPr lang="vi-VN" sz="23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3</a:t>
            </a:r>
            <a:r>
              <a:rPr lang="vi-VN" sz="23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. Các yếu tố biểu cảm với miêu tả, tự sự trong bài thơ:</a:t>
            </a:r>
            <a:endParaRPr lang="en-US" sz="23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/>
            <a:r>
              <a:rPr lang="en-GB" sz="2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Miêu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/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chờn</a:t>
            </a:r>
            <a:r>
              <a:rPr lang="en-GB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vờn</a:t>
            </a:r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GB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/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GB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GB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GB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/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GB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GB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GB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GB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/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GB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lụi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endParaRPr lang="en-US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/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/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GB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GB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50"/>
          <p:cNvSpPr/>
          <p:nvPr/>
        </p:nvSpPr>
        <p:spPr>
          <a:xfrm>
            <a:off x="1442991" y="1476546"/>
            <a:ext cx="6230470" cy="1163650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0"/>
          <p:cNvSpPr txBox="1">
            <a:spLocks noGrp="1"/>
          </p:cNvSpPr>
          <p:nvPr>
            <p:ph type="ctrTitle"/>
          </p:nvPr>
        </p:nvSpPr>
        <p:spPr>
          <a:xfrm>
            <a:off x="1761356" y="1580417"/>
            <a:ext cx="5549184" cy="896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4</a:t>
            </a:r>
            <a:r>
              <a:rPr lang="vi-VN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.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 </a:t>
            </a:r>
            <a:r>
              <a:rPr lang="vi-VN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M</a:t>
            </a:r>
            <a:r>
              <a:rPr lang="en-US" b="1" dirty="0" err="1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ạch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cảm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xúc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và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cảm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hứng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chủ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đạo</a:t>
            </a:r>
            <a:r>
              <a:rPr lang="en-US" b="1" dirty="0" smtClean="0">
                <a:solidFill>
                  <a:srgbClr val="7030A0"/>
                </a:solidFill>
                <a:latin typeface="+mj-lt"/>
                <a:cs typeface="MuktaMahee Regular" panose="020B0000000000000000" pitchFamily="34" charset="77"/>
              </a:rPr>
              <a:t>:</a:t>
            </a:r>
            <a:endParaRPr b="1" dirty="0">
              <a:solidFill>
                <a:srgbClr val="7030A0"/>
              </a:solidFill>
              <a:latin typeface="+mj-lt"/>
              <a:cs typeface="MuktaMahee Regular" panose="020B0000000000000000" pitchFamily="34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" name="Google Shape;10993;p93"/>
          <p:cNvGrpSpPr/>
          <p:nvPr/>
        </p:nvGrpSpPr>
        <p:grpSpPr>
          <a:xfrm>
            <a:off x="1341612" y="3157055"/>
            <a:ext cx="259399" cy="370524"/>
            <a:chOff x="1341612" y="3340055"/>
            <a:chExt cx="259399" cy="370524"/>
          </a:xfrm>
        </p:grpSpPr>
        <p:sp>
          <p:nvSpPr>
            <p:cNvPr id="60" name="Google Shape;10994;p93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995;p93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96;p93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997;p93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10998;p93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10999;p93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11000;p93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11001;p93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11002;p93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11003;p93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11004;p93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11005;p93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11006;p93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11007;p93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11008;p93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11009;p93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11010;p93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11011;p93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49"/>
          <p:cNvSpPr/>
          <p:nvPr/>
        </p:nvSpPr>
        <p:spPr>
          <a:xfrm flipH="1">
            <a:off x="5438477" y="1705820"/>
            <a:ext cx="1261348" cy="1025756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49"/>
          <p:cNvSpPr/>
          <p:nvPr/>
        </p:nvSpPr>
        <p:spPr>
          <a:xfrm rot="10800000" flipH="1">
            <a:off x="2487826" y="1633518"/>
            <a:ext cx="1509596" cy="108456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9"/>
          <p:cNvSpPr/>
          <p:nvPr/>
        </p:nvSpPr>
        <p:spPr>
          <a:xfrm rot="-152800">
            <a:off x="2073406" y="444367"/>
            <a:ext cx="5357218" cy="794836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49"/>
          <p:cNvSpPr txBox="1">
            <a:spLocks noGrp="1"/>
          </p:cNvSpPr>
          <p:nvPr>
            <p:ph type="ctrTitle"/>
          </p:nvPr>
        </p:nvSpPr>
        <p:spPr>
          <a:xfrm>
            <a:off x="2058392" y="540824"/>
            <a:ext cx="53166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dirty="0"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CHIA SẺ CỦA BẢN THÂN</a:t>
            </a:r>
            <a:endParaRPr sz="3000" b="1" dirty="0">
              <a:latin typeface="Times New Roman" panose="02020603050405020304" pitchFamily="18" charset="0"/>
              <a:ea typeface="Brush Script MT" panose="03060802040406070304" pitchFamily="66" charset="-122"/>
              <a:cs typeface="Times New Roman" panose="02020603050405020304" pitchFamily="18" charset="0"/>
            </a:endParaRPr>
          </a:p>
        </p:txBody>
      </p:sp>
      <p:sp>
        <p:nvSpPr>
          <p:cNvPr id="2620" name="Google Shape;2620;p49"/>
          <p:cNvSpPr txBox="1">
            <a:spLocks noGrp="1"/>
          </p:cNvSpPr>
          <p:nvPr>
            <p:ph type="subTitle" idx="1"/>
          </p:nvPr>
        </p:nvSpPr>
        <p:spPr>
          <a:xfrm>
            <a:off x="809714" y="3462351"/>
            <a:ext cx="3906978" cy="98400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2" name="Google Shape;2622;p49"/>
          <p:cNvSpPr txBox="1">
            <a:spLocks noGrp="1"/>
          </p:cNvSpPr>
          <p:nvPr>
            <p:ph type="subTitle" idx="4"/>
          </p:nvPr>
        </p:nvSpPr>
        <p:spPr>
          <a:xfrm>
            <a:off x="4839181" y="3266791"/>
            <a:ext cx="4134698" cy="1335742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23" name="Google Shape;2623;p49"/>
          <p:cNvGrpSpPr/>
          <p:nvPr/>
        </p:nvGrpSpPr>
        <p:grpSpPr>
          <a:xfrm>
            <a:off x="2714640" y="1828426"/>
            <a:ext cx="738240" cy="715196"/>
            <a:chOff x="663740" y="1337812"/>
            <a:chExt cx="349579" cy="338667"/>
          </a:xfrm>
        </p:grpSpPr>
        <p:sp>
          <p:nvSpPr>
            <p:cNvPr id="2624" name="Google Shape;2624;p49"/>
            <p:cNvSpPr/>
            <p:nvPr/>
          </p:nvSpPr>
          <p:spPr>
            <a:xfrm>
              <a:off x="768719" y="1541689"/>
              <a:ext cx="140772" cy="134790"/>
            </a:xfrm>
            <a:custGeom>
              <a:avLst/>
              <a:gdLst/>
              <a:ahLst/>
              <a:cxnLst/>
              <a:rect l="l" t="t" r="r" b="b"/>
              <a:pathLst>
                <a:path w="4283" h="4101" extrusionOk="0">
                  <a:moveTo>
                    <a:pt x="3783" y="1"/>
                  </a:moveTo>
                  <a:lnTo>
                    <a:pt x="500" y="786"/>
                  </a:lnTo>
                  <a:lnTo>
                    <a:pt x="304" y="1072"/>
                  </a:lnTo>
                  <a:cubicBezTo>
                    <a:pt x="90" y="1339"/>
                    <a:pt x="1" y="1660"/>
                    <a:pt x="1" y="1999"/>
                  </a:cubicBezTo>
                  <a:lnTo>
                    <a:pt x="1" y="2017"/>
                  </a:lnTo>
                  <a:cubicBezTo>
                    <a:pt x="1" y="2588"/>
                    <a:pt x="304" y="3123"/>
                    <a:pt x="822" y="3409"/>
                  </a:cubicBezTo>
                  <a:lnTo>
                    <a:pt x="2053" y="4087"/>
                  </a:lnTo>
                  <a:cubicBezTo>
                    <a:pt x="2079" y="4096"/>
                    <a:pt x="2106" y="4100"/>
                    <a:pt x="2131" y="4100"/>
                  </a:cubicBezTo>
                  <a:cubicBezTo>
                    <a:pt x="2155" y="4100"/>
                    <a:pt x="2178" y="4096"/>
                    <a:pt x="2195" y="4087"/>
                  </a:cubicBezTo>
                  <a:lnTo>
                    <a:pt x="3462" y="3409"/>
                  </a:lnTo>
                  <a:cubicBezTo>
                    <a:pt x="3980" y="3123"/>
                    <a:pt x="4283" y="2588"/>
                    <a:pt x="4283" y="1999"/>
                  </a:cubicBezTo>
                  <a:cubicBezTo>
                    <a:pt x="4283" y="1839"/>
                    <a:pt x="4265" y="1678"/>
                    <a:pt x="4212" y="1518"/>
                  </a:cubicBezTo>
                  <a:cubicBezTo>
                    <a:pt x="4158" y="1357"/>
                    <a:pt x="4087" y="1196"/>
                    <a:pt x="3980" y="1072"/>
                  </a:cubicBezTo>
                  <a:lnTo>
                    <a:pt x="3783" y="1"/>
                  </a:ln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9"/>
            <p:cNvSpPr/>
            <p:nvPr/>
          </p:nvSpPr>
          <p:spPr>
            <a:xfrm>
              <a:off x="775752" y="1541689"/>
              <a:ext cx="125554" cy="114412"/>
            </a:xfrm>
            <a:custGeom>
              <a:avLst/>
              <a:gdLst/>
              <a:ahLst/>
              <a:cxnLst/>
              <a:rect l="l" t="t" r="r" b="b"/>
              <a:pathLst>
                <a:path w="3820" h="3481" extrusionOk="0">
                  <a:moveTo>
                    <a:pt x="839" y="1"/>
                  </a:moveTo>
                  <a:lnTo>
                    <a:pt x="269" y="768"/>
                  </a:lnTo>
                  <a:cubicBezTo>
                    <a:pt x="108" y="1018"/>
                    <a:pt x="1" y="1303"/>
                    <a:pt x="1" y="1607"/>
                  </a:cubicBezTo>
                  <a:cubicBezTo>
                    <a:pt x="1" y="2124"/>
                    <a:pt x="286" y="2588"/>
                    <a:pt x="732" y="2838"/>
                  </a:cubicBezTo>
                  <a:lnTo>
                    <a:pt x="1892" y="3480"/>
                  </a:lnTo>
                  <a:lnTo>
                    <a:pt x="3088" y="2838"/>
                  </a:lnTo>
                  <a:cubicBezTo>
                    <a:pt x="3534" y="2588"/>
                    <a:pt x="3819" y="2124"/>
                    <a:pt x="3819" y="1607"/>
                  </a:cubicBezTo>
                  <a:cubicBezTo>
                    <a:pt x="3819" y="1446"/>
                    <a:pt x="3801" y="1303"/>
                    <a:pt x="3748" y="1161"/>
                  </a:cubicBezTo>
                  <a:cubicBezTo>
                    <a:pt x="3712" y="1018"/>
                    <a:pt x="3641" y="893"/>
                    <a:pt x="3552" y="768"/>
                  </a:cubicBezTo>
                  <a:lnTo>
                    <a:pt x="3552" y="1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9"/>
            <p:cNvSpPr/>
            <p:nvPr/>
          </p:nvSpPr>
          <p:spPr>
            <a:xfrm>
              <a:off x="795703" y="1493604"/>
              <a:ext cx="86244" cy="116154"/>
            </a:xfrm>
            <a:custGeom>
              <a:avLst/>
              <a:gdLst/>
              <a:ahLst/>
              <a:cxnLst/>
              <a:rect l="l" t="t" r="r" b="b"/>
              <a:pathLst>
                <a:path w="2624" h="3534" extrusionOk="0">
                  <a:moveTo>
                    <a:pt x="1303" y="1"/>
                  </a:moveTo>
                  <a:lnTo>
                    <a:pt x="232" y="1464"/>
                  </a:lnTo>
                  <a:cubicBezTo>
                    <a:pt x="90" y="1678"/>
                    <a:pt x="1" y="1946"/>
                    <a:pt x="1" y="2213"/>
                  </a:cubicBezTo>
                  <a:cubicBezTo>
                    <a:pt x="1" y="2945"/>
                    <a:pt x="589" y="3534"/>
                    <a:pt x="1303" y="3534"/>
                  </a:cubicBezTo>
                  <a:cubicBezTo>
                    <a:pt x="2035" y="3534"/>
                    <a:pt x="2623" y="2945"/>
                    <a:pt x="2623" y="2213"/>
                  </a:cubicBezTo>
                  <a:cubicBezTo>
                    <a:pt x="2623" y="1946"/>
                    <a:pt x="2534" y="1678"/>
                    <a:pt x="2391" y="1464"/>
                  </a:cubicBezTo>
                  <a:cubicBezTo>
                    <a:pt x="2391" y="1464"/>
                    <a:pt x="1303" y="1"/>
                    <a:pt x="1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9"/>
            <p:cNvSpPr/>
            <p:nvPr/>
          </p:nvSpPr>
          <p:spPr>
            <a:xfrm>
              <a:off x="892465" y="1457253"/>
              <a:ext cx="120854" cy="141067"/>
            </a:xfrm>
            <a:custGeom>
              <a:avLst/>
              <a:gdLst/>
              <a:ahLst/>
              <a:cxnLst/>
              <a:rect l="l" t="t" r="r" b="b"/>
              <a:pathLst>
                <a:path w="3677" h="4292" extrusionOk="0">
                  <a:moveTo>
                    <a:pt x="268" y="1"/>
                  </a:moveTo>
                  <a:lnTo>
                    <a:pt x="1" y="3355"/>
                  </a:lnTo>
                  <a:lnTo>
                    <a:pt x="215" y="3641"/>
                  </a:lnTo>
                  <a:cubicBezTo>
                    <a:pt x="411" y="3908"/>
                    <a:pt x="696" y="4104"/>
                    <a:pt x="1000" y="4211"/>
                  </a:cubicBezTo>
                  <a:lnTo>
                    <a:pt x="1018" y="4211"/>
                  </a:lnTo>
                  <a:cubicBezTo>
                    <a:pt x="1183" y="4265"/>
                    <a:pt x="1354" y="4291"/>
                    <a:pt x="1522" y="4291"/>
                  </a:cubicBezTo>
                  <a:cubicBezTo>
                    <a:pt x="1916" y="4291"/>
                    <a:pt x="2300" y="4148"/>
                    <a:pt x="2588" y="3872"/>
                  </a:cubicBezTo>
                  <a:lnTo>
                    <a:pt x="3623" y="2909"/>
                  </a:lnTo>
                  <a:cubicBezTo>
                    <a:pt x="3658" y="2855"/>
                    <a:pt x="3676" y="2802"/>
                    <a:pt x="3676" y="2748"/>
                  </a:cubicBezTo>
                  <a:lnTo>
                    <a:pt x="3408" y="1357"/>
                  </a:lnTo>
                  <a:cubicBezTo>
                    <a:pt x="3301" y="786"/>
                    <a:pt x="2891" y="304"/>
                    <a:pt x="2338" y="126"/>
                  </a:cubicBezTo>
                  <a:cubicBezTo>
                    <a:pt x="2177" y="72"/>
                    <a:pt x="2017" y="54"/>
                    <a:pt x="1838" y="54"/>
                  </a:cubicBezTo>
                  <a:cubicBezTo>
                    <a:pt x="1678" y="54"/>
                    <a:pt x="1517" y="72"/>
                    <a:pt x="1357" y="126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9"/>
            <p:cNvSpPr/>
            <p:nvPr/>
          </p:nvSpPr>
          <p:spPr>
            <a:xfrm>
              <a:off x="874289" y="1457253"/>
              <a:ext cx="119079" cy="129005"/>
            </a:xfrm>
            <a:custGeom>
              <a:avLst/>
              <a:gdLst/>
              <a:ahLst/>
              <a:cxnLst/>
              <a:rect l="l" t="t" r="r" b="b"/>
              <a:pathLst>
                <a:path w="3623" h="3925" extrusionOk="0">
                  <a:moveTo>
                    <a:pt x="821" y="1"/>
                  </a:moveTo>
                  <a:lnTo>
                    <a:pt x="0" y="2570"/>
                  </a:lnTo>
                  <a:lnTo>
                    <a:pt x="554" y="3355"/>
                  </a:lnTo>
                  <a:cubicBezTo>
                    <a:pt x="732" y="3587"/>
                    <a:pt x="982" y="3765"/>
                    <a:pt x="1249" y="3855"/>
                  </a:cubicBezTo>
                  <a:lnTo>
                    <a:pt x="1267" y="3855"/>
                  </a:lnTo>
                  <a:cubicBezTo>
                    <a:pt x="1408" y="3902"/>
                    <a:pt x="1553" y="3924"/>
                    <a:pt x="1697" y="3924"/>
                  </a:cubicBezTo>
                  <a:cubicBezTo>
                    <a:pt x="2048" y="3924"/>
                    <a:pt x="2394" y="3791"/>
                    <a:pt x="2659" y="3551"/>
                  </a:cubicBezTo>
                  <a:lnTo>
                    <a:pt x="3622" y="2641"/>
                  </a:lnTo>
                  <a:lnTo>
                    <a:pt x="3391" y="1321"/>
                  </a:lnTo>
                  <a:cubicBezTo>
                    <a:pt x="3283" y="821"/>
                    <a:pt x="2927" y="393"/>
                    <a:pt x="2427" y="233"/>
                  </a:cubicBezTo>
                  <a:cubicBezTo>
                    <a:pt x="2284" y="197"/>
                    <a:pt x="2142" y="179"/>
                    <a:pt x="1999" y="179"/>
                  </a:cubicBezTo>
                  <a:cubicBezTo>
                    <a:pt x="1856" y="179"/>
                    <a:pt x="1713" y="197"/>
                    <a:pt x="1571" y="233"/>
                  </a:cubicBezTo>
                  <a:lnTo>
                    <a:pt x="821" y="1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9"/>
            <p:cNvSpPr/>
            <p:nvPr/>
          </p:nvSpPr>
          <p:spPr>
            <a:xfrm>
              <a:off x="838529" y="1472865"/>
              <a:ext cx="118487" cy="86113"/>
            </a:xfrm>
            <a:custGeom>
              <a:avLst/>
              <a:gdLst/>
              <a:ahLst/>
              <a:cxnLst/>
              <a:rect l="l" t="t" r="r" b="b"/>
              <a:pathLst>
                <a:path w="3605" h="2620" extrusionOk="0">
                  <a:moveTo>
                    <a:pt x="2156" y="1"/>
                  </a:moveTo>
                  <a:cubicBezTo>
                    <a:pt x="2017" y="1"/>
                    <a:pt x="1880" y="23"/>
                    <a:pt x="1749" y="61"/>
                  </a:cubicBezTo>
                  <a:cubicBezTo>
                    <a:pt x="1749" y="61"/>
                    <a:pt x="0" y="632"/>
                    <a:pt x="0" y="632"/>
                  </a:cubicBezTo>
                  <a:lnTo>
                    <a:pt x="1088" y="2095"/>
                  </a:lnTo>
                  <a:cubicBezTo>
                    <a:pt x="1231" y="2309"/>
                    <a:pt x="1463" y="2470"/>
                    <a:pt x="1731" y="2559"/>
                  </a:cubicBezTo>
                  <a:cubicBezTo>
                    <a:pt x="1860" y="2600"/>
                    <a:pt x="1992" y="2619"/>
                    <a:pt x="2122" y="2619"/>
                  </a:cubicBezTo>
                  <a:cubicBezTo>
                    <a:pt x="2675" y="2619"/>
                    <a:pt x="3199" y="2269"/>
                    <a:pt x="3372" y="1720"/>
                  </a:cubicBezTo>
                  <a:cubicBezTo>
                    <a:pt x="3604" y="1024"/>
                    <a:pt x="3212" y="293"/>
                    <a:pt x="2534" y="61"/>
                  </a:cubicBezTo>
                  <a:cubicBezTo>
                    <a:pt x="2407" y="19"/>
                    <a:pt x="2281" y="1"/>
                    <a:pt x="2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9"/>
            <p:cNvSpPr/>
            <p:nvPr/>
          </p:nvSpPr>
          <p:spPr>
            <a:xfrm>
              <a:off x="823837" y="1337812"/>
              <a:ext cx="152538" cy="127099"/>
            </a:xfrm>
            <a:custGeom>
              <a:avLst/>
              <a:gdLst/>
              <a:ahLst/>
              <a:cxnLst/>
              <a:rect l="l" t="t" r="r" b="b"/>
              <a:pathLst>
                <a:path w="4641" h="3867" extrusionOk="0">
                  <a:moveTo>
                    <a:pt x="2055" y="1"/>
                  </a:moveTo>
                  <a:cubicBezTo>
                    <a:pt x="1552" y="1"/>
                    <a:pt x="1067" y="244"/>
                    <a:pt x="750" y="655"/>
                  </a:cubicBezTo>
                  <a:cubicBezTo>
                    <a:pt x="661" y="798"/>
                    <a:pt x="590" y="940"/>
                    <a:pt x="536" y="1101"/>
                  </a:cubicBezTo>
                  <a:cubicBezTo>
                    <a:pt x="483" y="1262"/>
                    <a:pt x="447" y="1422"/>
                    <a:pt x="447" y="1601"/>
                  </a:cubicBezTo>
                  <a:lnTo>
                    <a:pt x="1" y="2582"/>
                  </a:lnTo>
                  <a:lnTo>
                    <a:pt x="3106" y="3867"/>
                  </a:lnTo>
                  <a:lnTo>
                    <a:pt x="3445" y="3760"/>
                  </a:lnTo>
                  <a:cubicBezTo>
                    <a:pt x="3766" y="3652"/>
                    <a:pt x="4033" y="3456"/>
                    <a:pt x="4230" y="3189"/>
                  </a:cubicBezTo>
                  <a:lnTo>
                    <a:pt x="4248" y="3171"/>
                  </a:lnTo>
                  <a:cubicBezTo>
                    <a:pt x="4587" y="2707"/>
                    <a:pt x="4640" y="2082"/>
                    <a:pt x="4390" y="1565"/>
                  </a:cubicBezTo>
                  <a:lnTo>
                    <a:pt x="3801" y="298"/>
                  </a:lnTo>
                  <a:cubicBezTo>
                    <a:pt x="3766" y="245"/>
                    <a:pt x="3730" y="209"/>
                    <a:pt x="3677" y="209"/>
                  </a:cubicBezTo>
                  <a:lnTo>
                    <a:pt x="2249" y="13"/>
                  </a:lnTo>
                  <a:cubicBezTo>
                    <a:pt x="2184" y="5"/>
                    <a:pt x="2120" y="1"/>
                    <a:pt x="2055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9"/>
            <p:cNvSpPr/>
            <p:nvPr/>
          </p:nvSpPr>
          <p:spPr>
            <a:xfrm>
              <a:off x="823837" y="1355955"/>
              <a:ext cx="136696" cy="118915"/>
            </a:xfrm>
            <a:custGeom>
              <a:avLst/>
              <a:gdLst/>
              <a:ahLst/>
              <a:cxnLst/>
              <a:rect l="l" t="t" r="r" b="b"/>
              <a:pathLst>
                <a:path w="4159" h="3618" extrusionOk="0">
                  <a:moveTo>
                    <a:pt x="1856" y="0"/>
                  </a:moveTo>
                  <a:cubicBezTo>
                    <a:pt x="1411" y="0"/>
                    <a:pt x="997" y="209"/>
                    <a:pt x="733" y="567"/>
                  </a:cubicBezTo>
                  <a:cubicBezTo>
                    <a:pt x="643" y="692"/>
                    <a:pt x="572" y="834"/>
                    <a:pt x="518" y="959"/>
                  </a:cubicBezTo>
                  <a:cubicBezTo>
                    <a:pt x="483" y="1102"/>
                    <a:pt x="447" y="1245"/>
                    <a:pt x="447" y="1388"/>
                  </a:cubicBezTo>
                  <a:lnTo>
                    <a:pt x="447" y="1405"/>
                  </a:lnTo>
                  <a:lnTo>
                    <a:pt x="1" y="2030"/>
                  </a:lnTo>
                  <a:lnTo>
                    <a:pt x="2196" y="3618"/>
                  </a:lnTo>
                  <a:lnTo>
                    <a:pt x="3106" y="3315"/>
                  </a:lnTo>
                  <a:cubicBezTo>
                    <a:pt x="3373" y="3225"/>
                    <a:pt x="3623" y="3047"/>
                    <a:pt x="3801" y="2815"/>
                  </a:cubicBezTo>
                  <a:cubicBezTo>
                    <a:pt x="4105" y="2387"/>
                    <a:pt x="4158" y="1834"/>
                    <a:pt x="3944" y="1370"/>
                  </a:cubicBezTo>
                  <a:lnTo>
                    <a:pt x="3373" y="174"/>
                  </a:lnTo>
                  <a:lnTo>
                    <a:pt x="2053" y="14"/>
                  </a:lnTo>
                  <a:cubicBezTo>
                    <a:pt x="1987" y="5"/>
                    <a:pt x="1921" y="0"/>
                    <a:pt x="1856" y="0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9"/>
            <p:cNvSpPr/>
            <p:nvPr/>
          </p:nvSpPr>
          <p:spPr>
            <a:xfrm>
              <a:off x="838529" y="1391025"/>
              <a:ext cx="92095" cy="102612"/>
            </a:xfrm>
            <a:custGeom>
              <a:avLst/>
              <a:gdLst/>
              <a:ahLst/>
              <a:cxnLst/>
              <a:rect l="l" t="t" r="r" b="b"/>
              <a:pathLst>
                <a:path w="2802" h="3122" extrusionOk="0">
                  <a:moveTo>
                    <a:pt x="1321" y="0"/>
                  </a:moveTo>
                  <a:cubicBezTo>
                    <a:pt x="912" y="0"/>
                    <a:pt x="509" y="189"/>
                    <a:pt x="250" y="535"/>
                  </a:cubicBezTo>
                  <a:cubicBezTo>
                    <a:pt x="89" y="767"/>
                    <a:pt x="18" y="1034"/>
                    <a:pt x="0" y="1284"/>
                  </a:cubicBezTo>
                  <a:lnTo>
                    <a:pt x="0" y="3122"/>
                  </a:lnTo>
                  <a:lnTo>
                    <a:pt x="1749" y="2551"/>
                  </a:lnTo>
                  <a:cubicBezTo>
                    <a:pt x="1998" y="2462"/>
                    <a:pt x="2213" y="2301"/>
                    <a:pt x="2373" y="2087"/>
                  </a:cubicBezTo>
                  <a:cubicBezTo>
                    <a:pt x="2801" y="1498"/>
                    <a:pt x="2676" y="677"/>
                    <a:pt x="2088" y="249"/>
                  </a:cubicBezTo>
                  <a:cubicBezTo>
                    <a:pt x="1855" y="80"/>
                    <a:pt x="1587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9"/>
            <p:cNvSpPr/>
            <p:nvPr/>
          </p:nvSpPr>
          <p:spPr>
            <a:xfrm>
              <a:off x="701275" y="1337812"/>
              <a:ext cx="137288" cy="147641"/>
            </a:xfrm>
            <a:custGeom>
              <a:avLst/>
              <a:gdLst/>
              <a:ahLst/>
              <a:cxnLst/>
              <a:rect l="l" t="t" r="r" b="b"/>
              <a:pathLst>
                <a:path w="4177" h="4492" extrusionOk="0">
                  <a:moveTo>
                    <a:pt x="2585" y="1"/>
                  </a:moveTo>
                  <a:cubicBezTo>
                    <a:pt x="2521" y="1"/>
                    <a:pt x="2456" y="5"/>
                    <a:pt x="2392" y="13"/>
                  </a:cubicBezTo>
                  <a:lnTo>
                    <a:pt x="982" y="191"/>
                  </a:lnTo>
                  <a:cubicBezTo>
                    <a:pt x="929" y="191"/>
                    <a:pt x="893" y="227"/>
                    <a:pt x="857" y="280"/>
                  </a:cubicBezTo>
                  <a:lnTo>
                    <a:pt x="251" y="1565"/>
                  </a:lnTo>
                  <a:cubicBezTo>
                    <a:pt x="1" y="2082"/>
                    <a:pt x="54" y="2707"/>
                    <a:pt x="393" y="3189"/>
                  </a:cubicBezTo>
                  <a:cubicBezTo>
                    <a:pt x="500" y="3313"/>
                    <a:pt x="608" y="3438"/>
                    <a:pt x="750" y="3545"/>
                  </a:cubicBezTo>
                  <a:cubicBezTo>
                    <a:pt x="893" y="3635"/>
                    <a:pt x="1036" y="3706"/>
                    <a:pt x="1196" y="3760"/>
                  </a:cubicBezTo>
                  <a:lnTo>
                    <a:pt x="1981" y="4491"/>
                  </a:lnTo>
                  <a:lnTo>
                    <a:pt x="4176" y="1957"/>
                  </a:lnTo>
                  <a:lnTo>
                    <a:pt x="4176" y="1601"/>
                  </a:lnTo>
                  <a:cubicBezTo>
                    <a:pt x="4176" y="1262"/>
                    <a:pt x="4069" y="923"/>
                    <a:pt x="3873" y="655"/>
                  </a:cubicBezTo>
                  <a:cubicBezTo>
                    <a:pt x="3572" y="244"/>
                    <a:pt x="3089" y="1"/>
                    <a:pt x="2585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9"/>
            <p:cNvSpPr/>
            <p:nvPr/>
          </p:nvSpPr>
          <p:spPr>
            <a:xfrm>
              <a:off x="717117" y="1355528"/>
              <a:ext cx="121445" cy="129925"/>
            </a:xfrm>
            <a:custGeom>
              <a:avLst/>
              <a:gdLst/>
              <a:ahLst/>
              <a:cxnLst/>
              <a:rect l="l" t="t" r="r" b="b"/>
              <a:pathLst>
                <a:path w="3695" h="3953" extrusionOk="0">
                  <a:moveTo>
                    <a:pt x="2263" y="1"/>
                  </a:moveTo>
                  <a:cubicBezTo>
                    <a:pt x="2211" y="1"/>
                    <a:pt x="2158" y="3"/>
                    <a:pt x="2106" y="9"/>
                  </a:cubicBezTo>
                  <a:lnTo>
                    <a:pt x="804" y="187"/>
                  </a:lnTo>
                  <a:lnTo>
                    <a:pt x="215" y="1383"/>
                  </a:lnTo>
                  <a:cubicBezTo>
                    <a:pt x="1" y="1847"/>
                    <a:pt x="54" y="2400"/>
                    <a:pt x="357" y="2828"/>
                  </a:cubicBezTo>
                  <a:cubicBezTo>
                    <a:pt x="447" y="2935"/>
                    <a:pt x="536" y="3042"/>
                    <a:pt x="661" y="3131"/>
                  </a:cubicBezTo>
                  <a:cubicBezTo>
                    <a:pt x="786" y="3221"/>
                    <a:pt x="911" y="3292"/>
                    <a:pt x="1053" y="3328"/>
                  </a:cubicBezTo>
                  <a:lnTo>
                    <a:pt x="1499" y="3952"/>
                  </a:lnTo>
                  <a:lnTo>
                    <a:pt x="3694" y="2364"/>
                  </a:lnTo>
                  <a:lnTo>
                    <a:pt x="3694" y="1418"/>
                  </a:lnTo>
                  <a:cubicBezTo>
                    <a:pt x="3694" y="1115"/>
                    <a:pt x="3605" y="830"/>
                    <a:pt x="3426" y="580"/>
                  </a:cubicBezTo>
                  <a:cubicBezTo>
                    <a:pt x="3154" y="211"/>
                    <a:pt x="2723" y="1"/>
                    <a:pt x="2263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9"/>
            <p:cNvSpPr/>
            <p:nvPr/>
          </p:nvSpPr>
          <p:spPr>
            <a:xfrm>
              <a:off x="747026" y="1391025"/>
              <a:ext cx="91536" cy="102612"/>
            </a:xfrm>
            <a:custGeom>
              <a:avLst/>
              <a:gdLst/>
              <a:ahLst/>
              <a:cxnLst/>
              <a:rect l="l" t="t" r="r" b="b"/>
              <a:pathLst>
                <a:path w="2785" h="3122" extrusionOk="0">
                  <a:moveTo>
                    <a:pt x="1467" y="0"/>
                  </a:moveTo>
                  <a:cubicBezTo>
                    <a:pt x="1204" y="0"/>
                    <a:pt x="939" y="80"/>
                    <a:pt x="714" y="249"/>
                  </a:cubicBezTo>
                  <a:cubicBezTo>
                    <a:pt x="125" y="677"/>
                    <a:pt x="1" y="1498"/>
                    <a:pt x="411" y="2087"/>
                  </a:cubicBezTo>
                  <a:cubicBezTo>
                    <a:pt x="589" y="2301"/>
                    <a:pt x="803" y="2462"/>
                    <a:pt x="1053" y="2551"/>
                  </a:cubicBezTo>
                  <a:cubicBezTo>
                    <a:pt x="1053" y="2551"/>
                    <a:pt x="2784" y="3122"/>
                    <a:pt x="2784" y="3122"/>
                  </a:cubicBezTo>
                  <a:lnTo>
                    <a:pt x="2784" y="1284"/>
                  </a:lnTo>
                  <a:cubicBezTo>
                    <a:pt x="2784" y="1034"/>
                    <a:pt x="2695" y="767"/>
                    <a:pt x="2534" y="535"/>
                  </a:cubicBezTo>
                  <a:cubicBezTo>
                    <a:pt x="2275" y="189"/>
                    <a:pt x="1872" y="0"/>
                    <a:pt x="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9"/>
            <p:cNvSpPr/>
            <p:nvPr/>
          </p:nvSpPr>
          <p:spPr>
            <a:xfrm>
              <a:off x="663740" y="1458732"/>
              <a:ext cx="121445" cy="139555"/>
            </a:xfrm>
            <a:custGeom>
              <a:avLst/>
              <a:gdLst/>
              <a:ahLst/>
              <a:cxnLst/>
              <a:rect l="l" t="t" r="r" b="b"/>
              <a:pathLst>
                <a:path w="3695" h="4246" extrusionOk="0">
                  <a:moveTo>
                    <a:pt x="1848" y="0"/>
                  </a:moveTo>
                  <a:cubicBezTo>
                    <a:pt x="1683" y="0"/>
                    <a:pt x="1518" y="27"/>
                    <a:pt x="1357" y="81"/>
                  </a:cubicBezTo>
                  <a:cubicBezTo>
                    <a:pt x="804" y="259"/>
                    <a:pt x="393" y="723"/>
                    <a:pt x="286" y="1294"/>
                  </a:cubicBezTo>
                  <a:lnTo>
                    <a:pt x="19" y="2686"/>
                  </a:lnTo>
                  <a:cubicBezTo>
                    <a:pt x="1" y="2739"/>
                    <a:pt x="19" y="2793"/>
                    <a:pt x="54" y="2828"/>
                  </a:cubicBezTo>
                  <a:lnTo>
                    <a:pt x="1089" y="3810"/>
                  </a:lnTo>
                  <a:cubicBezTo>
                    <a:pt x="1390" y="4098"/>
                    <a:pt x="1780" y="4246"/>
                    <a:pt x="2177" y="4246"/>
                  </a:cubicBezTo>
                  <a:cubicBezTo>
                    <a:pt x="2344" y="4246"/>
                    <a:pt x="2513" y="4219"/>
                    <a:pt x="2677" y="4166"/>
                  </a:cubicBezTo>
                  <a:cubicBezTo>
                    <a:pt x="2838" y="4113"/>
                    <a:pt x="2998" y="4042"/>
                    <a:pt x="3123" y="3952"/>
                  </a:cubicBezTo>
                  <a:cubicBezTo>
                    <a:pt x="3266" y="3845"/>
                    <a:pt x="3391" y="3720"/>
                    <a:pt x="3480" y="3596"/>
                  </a:cubicBezTo>
                  <a:lnTo>
                    <a:pt x="3694" y="3310"/>
                  </a:lnTo>
                  <a:lnTo>
                    <a:pt x="2677" y="188"/>
                  </a:lnTo>
                  <a:lnTo>
                    <a:pt x="2338" y="81"/>
                  </a:lnTo>
                  <a:cubicBezTo>
                    <a:pt x="2178" y="27"/>
                    <a:pt x="2013" y="0"/>
                    <a:pt x="1848" y="0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9"/>
            <p:cNvSpPr/>
            <p:nvPr/>
          </p:nvSpPr>
          <p:spPr>
            <a:xfrm>
              <a:off x="683690" y="1462676"/>
              <a:ext cx="119671" cy="123549"/>
            </a:xfrm>
            <a:custGeom>
              <a:avLst/>
              <a:gdLst/>
              <a:ahLst/>
              <a:cxnLst/>
              <a:rect l="l" t="t" r="r" b="b"/>
              <a:pathLst>
                <a:path w="3641" h="3759" extrusionOk="0">
                  <a:moveTo>
                    <a:pt x="1635" y="1"/>
                  </a:moveTo>
                  <a:cubicBezTo>
                    <a:pt x="1490" y="1"/>
                    <a:pt x="1348" y="23"/>
                    <a:pt x="1214" y="68"/>
                  </a:cubicBezTo>
                  <a:lnTo>
                    <a:pt x="1196" y="68"/>
                  </a:lnTo>
                  <a:cubicBezTo>
                    <a:pt x="714" y="228"/>
                    <a:pt x="340" y="656"/>
                    <a:pt x="250" y="1156"/>
                  </a:cubicBezTo>
                  <a:lnTo>
                    <a:pt x="1" y="2459"/>
                  </a:lnTo>
                  <a:lnTo>
                    <a:pt x="982" y="3368"/>
                  </a:lnTo>
                  <a:cubicBezTo>
                    <a:pt x="1248" y="3622"/>
                    <a:pt x="1596" y="3759"/>
                    <a:pt x="1948" y="3759"/>
                  </a:cubicBezTo>
                  <a:cubicBezTo>
                    <a:pt x="2091" y="3759"/>
                    <a:pt x="2234" y="3736"/>
                    <a:pt x="2374" y="3690"/>
                  </a:cubicBezTo>
                  <a:cubicBezTo>
                    <a:pt x="2516" y="3654"/>
                    <a:pt x="2659" y="3583"/>
                    <a:pt x="2766" y="3493"/>
                  </a:cubicBezTo>
                  <a:cubicBezTo>
                    <a:pt x="2891" y="3404"/>
                    <a:pt x="2998" y="3297"/>
                    <a:pt x="3087" y="3190"/>
                  </a:cubicBezTo>
                  <a:lnTo>
                    <a:pt x="3640" y="2405"/>
                  </a:lnTo>
                  <a:lnTo>
                    <a:pt x="2980" y="371"/>
                  </a:lnTo>
                  <a:lnTo>
                    <a:pt x="2070" y="68"/>
                  </a:lnTo>
                  <a:cubicBezTo>
                    <a:pt x="1928" y="23"/>
                    <a:pt x="1780" y="1"/>
                    <a:pt x="1635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9"/>
            <p:cNvSpPr/>
            <p:nvPr/>
          </p:nvSpPr>
          <p:spPr>
            <a:xfrm>
              <a:off x="720634" y="1472865"/>
              <a:ext cx="117929" cy="86113"/>
            </a:xfrm>
            <a:custGeom>
              <a:avLst/>
              <a:gdLst/>
              <a:ahLst/>
              <a:cxnLst/>
              <a:rect l="l" t="t" r="r" b="b"/>
              <a:pathLst>
                <a:path w="3588" h="2620" extrusionOk="0">
                  <a:moveTo>
                    <a:pt x="1449" y="1"/>
                  </a:moveTo>
                  <a:cubicBezTo>
                    <a:pt x="1324" y="1"/>
                    <a:pt x="1198" y="19"/>
                    <a:pt x="1071" y="61"/>
                  </a:cubicBezTo>
                  <a:cubicBezTo>
                    <a:pt x="375" y="293"/>
                    <a:pt x="1" y="1024"/>
                    <a:pt x="233" y="1720"/>
                  </a:cubicBezTo>
                  <a:cubicBezTo>
                    <a:pt x="406" y="2269"/>
                    <a:pt x="930" y="2619"/>
                    <a:pt x="1483" y="2619"/>
                  </a:cubicBezTo>
                  <a:cubicBezTo>
                    <a:pt x="1613" y="2619"/>
                    <a:pt x="1745" y="2600"/>
                    <a:pt x="1874" y="2559"/>
                  </a:cubicBezTo>
                  <a:cubicBezTo>
                    <a:pt x="2142" y="2470"/>
                    <a:pt x="2374" y="2309"/>
                    <a:pt x="2516" y="2095"/>
                  </a:cubicBezTo>
                  <a:cubicBezTo>
                    <a:pt x="2516" y="2095"/>
                    <a:pt x="3587" y="632"/>
                    <a:pt x="3587" y="632"/>
                  </a:cubicBezTo>
                  <a:lnTo>
                    <a:pt x="1856" y="61"/>
                  </a:lnTo>
                  <a:cubicBezTo>
                    <a:pt x="1725" y="23"/>
                    <a:pt x="1588" y="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9"/>
            <p:cNvSpPr/>
            <p:nvPr/>
          </p:nvSpPr>
          <p:spPr>
            <a:xfrm>
              <a:off x="782227" y="1434377"/>
              <a:ext cx="112604" cy="106819"/>
            </a:xfrm>
            <a:custGeom>
              <a:avLst/>
              <a:gdLst/>
              <a:ahLst/>
              <a:cxnLst/>
              <a:rect l="l" t="t" r="r" b="b"/>
              <a:pathLst>
                <a:path w="3426" h="3250" extrusionOk="0">
                  <a:moveTo>
                    <a:pt x="1713" y="1"/>
                  </a:moveTo>
                  <a:cubicBezTo>
                    <a:pt x="1392" y="215"/>
                    <a:pt x="1178" y="590"/>
                    <a:pt x="1160" y="1018"/>
                  </a:cubicBezTo>
                  <a:cubicBezTo>
                    <a:pt x="1042" y="982"/>
                    <a:pt x="922" y="965"/>
                    <a:pt x="803" y="965"/>
                  </a:cubicBezTo>
                  <a:cubicBezTo>
                    <a:pt x="511" y="965"/>
                    <a:pt x="229" y="1067"/>
                    <a:pt x="0" y="1232"/>
                  </a:cubicBezTo>
                  <a:cubicBezTo>
                    <a:pt x="125" y="1624"/>
                    <a:pt x="411" y="1946"/>
                    <a:pt x="803" y="2088"/>
                  </a:cubicBezTo>
                  <a:cubicBezTo>
                    <a:pt x="571" y="2445"/>
                    <a:pt x="535" y="2873"/>
                    <a:pt x="660" y="3248"/>
                  </a:cubicBezTo>
                  <a:cubicBezTo>
                    <a:pt x="678" y="3249"/>
                    <a:pt x="696" y="3249"/>
                    <a:pt x="714" y="3249"/>
                  </a:cubicBezTo>
                  <a:cubicBezTo>
                    <a:pt x="1090" y="3249"/>
                    <a:pt x="1475" y="3073"/>
                    <a:pt x="1713" y="2766"/>
                  </a:cubicBezTo>
                  <a:cubicBezTo>
                    <a:pt x="1968" y="3073"/>
                    <a:pt x="2338" y="3249"/>
                    <a:pt x="2727" y="3249"/>
                  </a:cubicBezTo>
                  <a:cubicBezTo>
                    <a:pt x="2746" y="3249"/>
                    <a:pt x="2765" y="3249"/>
                    <a:pt x="2784" y="3248"/>
                  </a:cubicBezTo>
                  <a:cubicBezTo>
                    <a:pt x="2908" y="2873"/>
                    <a:pt x="2873" y="2445"/>
                    <a:pt x="2641" y="2088"/>
                  </a:cubicBezTo>
                  <a:cubicBezTo>
                    <a:pt x="3033" y="1946"/>
                    <a:pt x="3319" y="1624"/>
                    <a:pt x="3426" y="1232"/>
                  </a:cubicBezTo>
                  <a:cubicBezTo>
                    <a:pt x="3210" y="1067"/>
                    <a:pt x="2931" y="965"/>
                    <a:pt x="2640" y="965"/>
                  </a:cubicBezTo>
                  <a:cubicBezTo>
                    <a:pt x="2522" y="965"/>
                    <a:pt x="2402" y="982"/>
                    <a:pt x="2284" y="1018"/>
                  </a:cubicBezTo>
                  <a:cubicBezTo>
                    <a:pt x="2266" y="590"/>
                    <a:pt x="2052" y="215"/>
                    <a:pt x="1713" y="1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9"/>
            <p:cNvSpPr/>
            <p:nvPr/>
          </p:nvSpPr>
          <p:spPr>
            <a:xfrm>
              <a:off x="806845" y="1461361"/>
              <a:ext cx="63369" cy="63960"/>
            </a:xfrm>
            <a:custGeom>
              <a:avLst/>
              <a:gdLst/>
              <a:ahLst/>
              <a:cxnLst/>
              <a:rect l="l" t="t" r="r" b="b"/>
              <a:pathLst>
                <a:path w="1928" h="1946" extrusionOk="0">
                  <a:moveTo>
                    <a:pt x="964" y="1"/>
                  </a:moveTo>
                  <a:cubicBezTo>
                    <a:pt x="447" y="1"/>
                    <a:pt x="1" y="447"/>
                    <a:pt x="1" y="982"/>
                  </a:cubicBezTo>
                  <a:cubicBezTo>
                    <a:pt x="1" y="1499"/>
                    <a:pt x="447" y="1945"/>
                    <a:pt x="964" y="1945"/>
                  </a:cubicBezTo>
                  <a:cubicBezTo>
                    <a:pt x="1499" y="1945"/>
                    <a:pt x="1928" y="1499"/>
                    <a:pt x="1928" y="982"/>
                  </a:cubicBezTo>
                  <a:cubicBezTo>
                    <a:pt x="1928" y="447"/>
                    <a:pt x="1499" y="1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9"/>
            <p:cNvSpPr/>
            <p:nvPr/>
          </p:nvSpPr>
          <p:spPr>
            <a:xfrm>
              <a:off x="827946" y="1483054"/>
              <a:ext cx="21167" cy="21167"/>
            </a:xfrm>
            <a:custGeom>
              <a:avLst/>
              <a:gdLst/>
              <a:ahLst/>
              <a:cxnLst/>
              <a:rect l="l" t="t" r="r" b="b"/>
              <a:pathLst>
                <a:path w="644" h="644" extrusionOk="0">
                  <a:moveTo>
                    <a:pt x="322" y="1"/>
                  </a:moveTo>
                  <a:cubicBezTo>
                    <a:pt x="161" y="1"/>
                    <a:pt x="1" y="143"/>
                    <a:pt x="1" y="322"/>
                  </a:cubicBezTo>
                  <a:cubicBezTo>
                    <a:pt x="1" y="482"/>
                    <a:pt x="161" y="643"/>
                    <a:pt x="322" y="643"/>
                  </a:cubicBezTo>
                  <a:cubicBezTo>
                    <a:pt x="500" y="643"/>
                    <a:pt x="643" y="482"/>
                    <a:pt x="643" y="322"/>
                  </a:cubicBezTo>
                  <a:cubicBezTo>
                    <a:pt x="643" y="143"/>
                    <a:pt x="500" y="1"/>
                    <a:pt x="322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2" name="Google Shape;2642;p49"/>
          <p:cNvGrpSpPr/>
          <p:nvPr/>
        </p:nvGrpSpPr>
        <p:grpSpPr>
          <a:xfrm>
            <a:off x="5678063" y="1828431"/>
            <a:ext cx="764806" cy="715186"/>
            <a:chOff x="3094843" y="1354736"/>
            <a:chExt cx="349546" cy="326867"/>
          </a:xfrm>
        </p:grpSpPr>
        <p:sp>
          <p:nvSpPr>
            <p:cNvPr id="2643" name="Google Shape;2643;p49"/>
            <p:cNvSpPr/>
            <p:nvPr/>
          </p:nvSpPr>
          <p:spPr>
            <a:xfrm>
              <a:off x="3269600" y="1354736"/>
              <a:ext cx="84469" cy="200032"/>
            </a:xfrm>
            <a:custGeom>
              <a:avLst/>
              <a:gdLst/>
              <a:ahLst/>
              <a:cxnLst/>
              <a:rect l="l" t="t" r="r" b="b"/>
              <a:pathLst>
                <a:path w="2570" h="6086" extrusionOk="0">
                  <a:moveTo>
                    <a:pt x="0" y="1"/>
                  </a:moveTo>
                  <a:lnTo>
                    <a:pt x="0" y="6085"/>
                  </a:lnTo>
                  <a:cubicBezTo>
                    <a:pt x="1428" y="6085"/>
                    <a:pt x="2570" y="4926"/>
                    <a:pt x="2570" y="3516"/>
                  </a:cubicBezTo>
                  <a:cubicBezTo>
                    <a:pt x="2570" y="2802"/>
                    <a:pt x="2284" y="2160"/>
                    <a:pt x="1820" y="1696"/>
                  </a:cubicBezTo>
                  <a:lnTo>
                    <a:pt x="232" y="90"/>
                  </a:lnTo>
                  <a:cubicBezTo>
                    <a:pt x="161" y="37"/>
                    <a:pt x="90" y="1"/>
                    <a:pt x="0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9"/>
            <p:cNvSpPr/>
            <p:nvPr/>
          </p:nvSpPr>
          <p:spPr>
            <a:xfrm>
              <a:off x="3185163" y="1354736"/>
              <a:ext cx="148397" cy="200032"/>
            </a:xfrm>
            <a:custGeom>
              <a:avLst/>
              <a:gdLst/>
              <a:ahLst/>
              <a:cxnLst/>
              <a:rect l="l" t="t" r="r" b="b"/>
              <a:pathLst>
                <a:path w="4515" h="6086" extrusionOk="0">
                  <a:moveTo>
                    <a:pt x="2569" y="1"/>
                  </a:moveTo>
                  <a:cubicBezTo>
                    <a:pt x="2498" y="1"/>
                    <a:pt x="2409" y="37"/>
                    <a:pt x="2355" y="90"/>
                  </a:cubicBezTo>
                  <a:lnTo>
                    <a:pt x="750" y="1696"/>
                  </a:lnTo>
                  <a:cubicBezTo>
                    <a:pt x="286" y="2160"/>
                    <a:pt x="0" y="2802"/>
                    <a:pt x="0" y="3516"/>
                  </a:cubicBezTo>
                  <a:cubicBezTo>
                    <a:pt x="0" y="4926"/>
                    <a:pt x="1160" y="6085"/>
                    <a:pt x="2569" y="6085"/>
                  </a:cubicBezTo>
                  <a:cubicBezTo>
                    <a:pt x="3640" y="6085"/>
                    <a:pt x="4514" y="4926"/>
                    <a:pt x="4514" y="3516"/>
                  </a:cubicBezTo>
                  <a:cubicBezTo>
                    <a:pt x="4514" y="2802"/>
                    <a:pt x="4282" y="2160"/>
                    <a:pt x="3943" y="1696"/>
                  </a:cubicBezTo>
                  <a:lnTo>
                    <a:pt x="2748" y="90"/>
                  </a:lnTo>
                  <a:cubicBezTo>
                    <a:pt x="2694" y="37"/>
                    <a:pt x="2641" y="1"/>
                    <a:pt x="2569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9"/>
            <p:cNvSpPr/>
            <p:nvPr/>
          </p:nvSpPr>
          <p:spPr>
            <a:xfrm>
              <a:off x="3094843" y="1512270"/>
              <a:ext cx="174789" cy="142185"/>
            </a:xfrm>
            <a:custGeom>
              <a:avLst/>
              <a:gdLst/>
              <a:ahLst/>
              <a:cxnLst/>
              <a:rect l="l" t="t" r="r" b="b"/>
              <a:pathLst>
                <a:path w="5318" h="4326" extrusionOk="0">
                  <a:moveTo>
                    <a:pt x="3083" y="1"/>
                  </a:moveTo>
                  <a:cubicBezTo>
                    <a:pt x="2648" y="1"/>
                    <a:pt x="2207" y="112"/>
                    <a:pt x="1802" y="347"/>
                  </a:cubicBezTo>
                  <a:cubicBezTo>
                    <a:pt x="1196" y="703"/>
                    <a:pt x="785" y="1274"/>
                    <a:pt x="607" y="1917"/>
                  </a:cubicBezTo>
                  <a:lnTo>
                    <a:pt x="18" y="4094"/>
                  </a:lnTo>
                  <a:cubicBezTo>
                    <a:pt x="0" y="4165"/>
                    <a:pt x="18" y="4254"/>
                    <a:pt x="54" y="4326"/>
                  </a:cubicBezTo>
                  <a:lnTo>
                    <a:pt x="5317" y="1292"/>
                  </a:lnTo>
                  <a:cubicBezTo>
                    <a:pt x="4838" y="466"/>
                    <a:pt x="3973" y="1"/>
                    <a:pt x="3083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9"/>
            <p:cNvSpPr/>
            <p:nvPr/>
          </p:nvSpPr>
          <p:spPr>
            <a:xfrm>
              <a:off x="3095435" y="1527422"/>
              <a:ext cx="197665" cy="154181"/>
            </a:xfrm>
            <a:custGeom>
              <a:avLst/>
              <a:gdLst/>
              <a:ahLst/>
              <a:cxnLst/>
              <a:rect l="l" t="t" r="r" b="b"/>
              <a:pathLst>
                <a:path w="6014" h="4691" extrusionOk="0">
                  <a:moveTo>
                    <a:pt x="3657" y="1"/>
                  </a:moveTo>
                  <a:cubicBezTo>
                    <a:pt x="3158" y="1"/>
                    <a:pt x="2615" y="143"/>
                    <a:pt x="2106" y="439"/>
                  </a:cubicBezTo>
                  <a:cubicBezTo>
                    <a:pt x="1499" y="796"/>
                    <a:pt x="1053" y="1313"/>
                    <a:pt x="821" y="1848"/>
                  </a:cubicBezTo>
                  <a:lnTo>
                    <a:pt x="36" y="3668"/>
                  </a:lnTo>
                  <a:cubicBezTo>
                    <a:pt x="0" y="3740"/>
                    <a:pt x="0" y="3811"/>
                    <a:pt x="36" y="3865"/>
                  </a:cubicBezTo>
                  <a:cubicBezTo>
                    <a:pt x="72" y="3936"/>
                    <a:pt x="143" y="3989"/>
                    <a:pt x="232" y="4025"/>
                  </a:cubicBezTo>
                  <a:lnTo>
                    <a:pt x="2409" y="4596"/>
                  </a:lnTo>
                  <a:cubicBezTo>
                    <a:pt x="2633" y="4658"/>
                    <a:pt x="2863" y="4690"/>
                    <a:pt x="3094" y="4690"/>
                  </a:cubicBezTo>
                  <a:cubicBezTo>
                    <a:pt x="3525" y="4690"/>
                    <a:pt x="3959" y="4579"/>
                    <a:pt x="4354" y="4346"/>
                  </a:cubicBezTo>
                  <a:cubicBezTo>
                    <a:pt x="5585" y="3633"/>
                    <a:pt x="6013" y="2062"/>
                    <a:pt x="5299" y="831"/>
                  </a:cubicBezTo>
                  <a:cubicBezTo>
                    <a:pt x="4986" y="287"/>
                    <a:pt x="4365" y="1"/>
                    <a:pt x="3657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9"/>
            <p:cNvSpPr/>
            <p:nvPr/>
          </p:nvSpPr>
          <p:spPr>
            <a:xfrm>
              <a:off x="3246133" y="1554735"/>
              <a:ext cx="196515" cy="126869"/>
            </a:xfrm>
            <a:custGeom>
              <a:avLst/>
              <a:gdLst/>
              <a:ahLst/>
              <a:cxnLst/>
              <a:rect l="l" t="t" r="r" b="b"/>
              <a:pathLst>
                <a:path w="5979" h="3860" extrusionOk="0">
                  <a:moveTo>
                    <a:pt x="714" y="0"/>
                  </a:moveTo>
                  <a:lnTo>
                    <a:pt x="714" y="0"/>
                  </a:lnTo>
                  <a:cubicBezTo>
                    <a:pt x="1" y="1231"/>
                    <a:pt x="429" y="2802"/>
                    <a:pt x="1660" y="3515"/>
                  </a:cubicBezTo>
                  <a:cubicBezTo>
                    <a:pt x="2067" y="3748"/>
                    <a:pt x="2504" y="3859"/>
                    <a:pt x="2932" y="3859"/>
                  </a:cubicBezTo>
                  <a:cubicBezTo>
                    <a:pt x="3161" y="3859"/>
                    <a:pt x="3387" y="3827"/>
                    <a:pt x="3605" y="3765"/>
                  </a:cubicBezTo>
                  <a:lnTo>
                    <a:pt x="5782" y="3194"/>
                  </a:lnTo>
                  <a:cubicBezTo>
                    <a:pt x="5871" y="3158"/>
                    <a:pt x="5942" y="3105"/>
                    <a:pt x="5978" y="3034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9"/>
            <p:cNvSpPr/>
            <p:nvPr/>
          </p:nvSpPr>
          <p:spPr>
            <a:xfrm>
              <a:off x="3252016" y="1512270"/>
              <a:ext cx="192373" cy="153951"/>
            </a:xfrm>
            <a:custGeom>
              <a:avLst/>
              <a:gdLst/>
              <a:ahLst/>
              <a:cxnLst/>
              <a:rect l="l" t="t" r="r" b="b"/>
              <a:pathLst>
                <a:path w="5853" h="4684" extrusionOk="0">
                  <a:moveTo>
                    <a:pt x="2770" y="1"/>
                  </a:moveTo>
                  <a:cubicBezTo>
                    <a:pt x="1880" y="1"/>
                    <a:pt x="1015" y="466"/>
                    <a:pt x="535" y="1292"/>
                  </a:cubicBezTo>
                  <a:cubicBezTo>
                    <a:pt x="0" y="2220"/>
                    <a:pt x="571" y="3540"/>
                    <a:pt x="1802" y="4254"/>
                  </a:cubicBezTo>
                  <a:cubicBezTo>
                    <a:pt x="2300" y="4547"/>
                    <a:pt x="2847" y="4684"/>
                    <a:pt x="3342" y="4684"/>
                  </a:cubicBezTo>
                  <a:cubicBezTo>
                    <a:pt x="3450" y="4684"/>
                    <a:pt x="3556" y="4677"/>
                    <a:pt x="3658" y="4665"/>
                  </a:cubicBezTo>
                  <a:lnTo>
                    <a:pt x="5638" y="4433"/>
                  </a:lnTo>
                  <a:cubicBezTo>
                    <a:pt x="5710" y="4415"/>
                    <a:pt x="5781" y="4379"/>
                    <a:pt x="5799" y="4326"/>
                  </a:cubicBezTo>
                  <a:cubicBezTo>
                    <a:pt x="5853" y="4254"/>
                    <a:pt x="5853" y="4165"/>
                    <a:pt x="5835" y="4094"/>
                  </a:cubicBezTo>
                  <a:lnTo>
                    <a:pt x="5246" y="1917"/>
                  </a:lnTo>
                  <a:cubicBezTo>
                    <a:pt x="5085" y="1274"/>
                    <a:pt x="4675" y="703"/>
                    <a:pt x="4050" y="347"/>
                  </a:cubicBezTo>
                  <a:cubicBezTo>
                    <a:pt x="3646" y="112"/>
                    <a:pt x="3205" y="1"/>
                    <a:pt x="2770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9"/>
            <p:cNvSpPr/>
            <p:nvPr/>
          </p:nvSpPr>
          <p:spPr>
            <a:xfrm>
              <a:off x="3241465" y="1470266"/>
              <a:ext cx="56894" cy="84502"/>
            </a:xfrm>
            <a:custGeom>
              <a:avLst/>
              <a:gdLst/>
              <a:ahLst/>
              <a:cxnLst/>
              <a:rect l="l" t="t" r="r" b="b"/>
              <a:pathLst>
                <a:path w="1731" h="2571" extrusionOk="0">
                  <a:moveTo>
                    <a:pt x="856" y="1"/>
                  </a:moveTo>
                  <a:cubicBezTo>
                    <a:pt x="393" y="1"/>
                    <a:pt x="0" y="376"/>
                    <a:pt x="0" y="857"/>
                  </a:cubicBezTo>
                  <a:cubicBezTo>
                    <a:pt x="0" y="1018"/>
                    <a:pt x="36" y="1161"/>
                    <a:pt x="107" y="1286"/>
                  </a:cubicBezTo>
                  <a:lnTo>
                    <a:pt x="107" y="2570"/>
                  </a:lnTo>
                  <a:lnTo>
                    <a:pt x="1606" y="2570"/>
                  </a:lnTo>
                  <a:lnTo>
                    <a:pt x="1606" y="1286"/>
                  </a:lnTo>
                  <a:cubicBezTo>
                    <a:pt x="1677" y="1161"/>
                    <a:pt x="1731" y="1018"/>
                    <a:pt x="1731" y="857"/>
                  </a:cubicBezTo>
                  <a:cubicBezTo>
                    <a:pt x="1731" y="376"/>
                    <a:pt x="1338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9"/>
            <p:cNvSpPr/>
            <p:nvPr/>
          </p:nvSpPr>
          <p:spPr>
            <a:xfrm>
              <a:off x="3189272" y="1498302"/>
              <a:ext cx="80953" cy="77567"/>
            </a:xfrm>
            <a:custGeom>
              <a:avLst/>
              <a:gdLst/>
              <a:ahLst/>
              <a:cxnLst/>
              <a:rect l="l" t="t" r="r" b="b"/>
              <a:pathLst>
                <a:path w="2463" h="2360" extrusionOk="0">
                  <a:moveTo>
                    <a:pt x="985" y="0"/>
                  </a:moveTo>
                  <a:cubicBezTo>
                    <a:pt x="684" y="0"/>
                    <a:pt x="389" y="155"/>
                    <a:pt x="232" y="433"/>
                  </a:cubicBezTo>
                  <a:cubicBezTo>
                    <a:pt x="0" y="843"/>
                    <a:pt x="143" y="1360"/>
                    <a:pt x="535" y="1610"/>
                  </a:cubicBezTo>
                  <a:cubicBezTo>
                    <a:pt x="678" y="1682"/>
                    <a:pt x="821" y="1717"/>
                    <a:pt x="964" y="1717"/>
                  </a:cubicBezTo>
                  <a:lnTo>
                    <a:pt x="2088" y="2360"/>
                  </a:lnTo>
                  <a:lnTo>
                    <a:pt x="2462" y="1717"/>
                  </a:lnTo>
                  <a:lnTo>
                    <a:pt x="1713" y="433"/>
                  </a:lnTo>
                  <a:cubicBezTo>
                    <a:pt x="1642" y="308"/>
                    <a:pt x="1534" y="201"/>
                    <a:pt x="1410" y="111"/>
                  </a:cubicBezTo>
                  <a:cubicBezTo>
                    <a:pt x="1276" y="36"/>
                    <a:pt x="1130" y="0"/>
                    <a:pt x="985" y="0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9"/>
            <p:cNvSpPr/>
            <p:nvPr/>
          </p:nvSpPr>
          <p:spPr>
            <a:xfrm>
              <a:off x="3189272" y="1554735"/>
              <a:ext cx="92686" cy="56466"/>
            </a:xfrm>
            <a:custGeom>
              <a:avLst/>
              <a:gdLst/>
              <a:ahLst/>
              <a:cxnLst/>
              <a:rect l="l" t="t" r="r" b="b"/>
              <a:pathLst>
                <a:path w="2820" h="1718" extrusionOk="0">
                  <a:moveTo>
                    <a:pt x="964" y="0"/>
                  </a:moveTo>
                  <a:cubicBezTo>
                    <a:pt x="821" y="0"/>
                    <a:pt x="678" y="36"/>
                    <a:pt x="535" y="107"/>
                  </a:cubicBezTo>
                  <a:cubicBezTo>
                    <a:pt x="143" y="357"/>
                    <a:pt x="0" y="875"/>
                    <a:pt x="232" y="1285"/>
                  </a:cubicBezTo>
                  <a:cubicBezTo>
                    <a:pt x="389" y="1562"/>
                    <a:pt x="684" y="1717"/>
                    <a:pt x="985" y="1717"/>
                  </a:cubicBezTo>
                  <a:cubicBezTo>
                    <a:pt x="1130" y="1717"/>
                    <a:pt x="1276" y="1681"/>
                    <a:pt x="1410" y="1606"/>
                  </a:cubicBezTo>
                  <a:cubicBezTo>
                    <a:pt x="1534" y="1517"/>
                    <a:pt x="1642" y="1410"/>
                    <a:pt x="1713" y="1285"/>
                  </a:cubicBezTo>
                  <a:lnTo>
                    <a:pt x="2819" y="643"/>
                  </a:lnTo>
                  <a:lnTo>
                    <a:pt x="2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9"/>
            <p:cNvSpPr/>
            <p:nvPr/>
          </p:nvSpPr>
          <p:spPr>
            <a:xfrm>
              <a:off x="3241465" y="1554735"/>
              <a:ext cx="56894" cy="84469"/>
            </a:xfrm>
            <a:custGeom>
              <a:avLst/>
              <a:gdLst/>
              <a:ahLst/>
              <a:cxnLst/>
              <a:rect l="l" t="t" r="r" b="b"/>
              <a:pathLst>
                <a:path w="1731" h="2570" extrusionOk="0">
                  <a:moveTo>
                    <a:pt x="874" y="0"/>
                  </a:moveTo>
                  <a:lnTo>
                    <a:pt x="125" y="1285"/>
                  </a:lnTo>
                  <a:cubicBezTo>
                    <a:pt x="54" y="1410"/>
                    <a:pt x="0" y="1553"/>
                    <a:pt x="0" y="1713"/>
                  </a:cubicBezTo>
                  <a:cubicBezTo>
                    <a:pt x="0" y="2177"/>
                    <a:pt x="393" y="2570"/>
                    <a:pt x="874" y="2570"/>
                  </a:cubicBezTo>
                  <a:cubicBezTo>
                    <a:pt x="1338" y="2570"/>
                    <a:pt x="1731" y="2177"/>
                    <a:pt x="1731" y="1713"/>
                  </a:cubicBezTo>
                  <a:cubicBezTo>
                    <a:pt x="1731" y="1553"/>
                    <a:pt x="1677" y="1410"/>
                    <a:pt x="1606" y="1285"/>
                  </a:cubicBezTo>
                  <a:lnTo>
                    <a:pt x="1606" y="0"/>
                  </a:ln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9"/>
            <p:cNvSpPr/>
            <p:nvPr/>
          </p:nvSpPr>
          <p:spPr>
            <a:xfrm>
              <a:off x="3270192" y="1533601"/>
              <a:ext cx="80953" cy="77600"/>
            </a:xfrm>
            <a:custGeom>
              <a:avLst/>
              <a:gdLst/>
              <a:ahLst/>
              <a:cxnLst/>
              <a:rect l="l" t="t" r="r" b="b"/>
              <a:pathLst>
                <a:path w="2463" h="2361" extrusionOk="0">
                  <a:moveTo>
                    <a:pt x="357" y="1"/>
                  </a:moveTo>
                  <a:lnTo>
                    <a:pt x="0" y="643"/>
                  </a:lnTo>
                  <a:lnTo>
                    <a:pt x="732" y="1928"/>
                  </a:lnTo>
                  <a:cubicBezTo>
                    <a:pt x="803" y="2053"/>
                    <a:pt x="910" y="2160"/>
                    <a:pt x="1053" y="2249"/>
                  </a:cubicBezTo>
                  <a:cubicBezTo>
                    <a:pt x="1186" y="2324"/>
                    <a:pt x="1331" y="2360"/>
                    <a:pt x="1473" y="2360"/>
                  </a:cubicBezTo>
                  <a:cubicBezTo>
                    <a:pt x="1769" y="2360"/>
                    <a:pt x="2056" y="2205"/>
                    <a:pt x="2213" y="1928"/>
                  </a:cubicBezTo>
                  <a:cubicBezTo>
                    <a:pt x="2463" y="1518"/>
                    <a:pt x="2320" y="1000"/>
                    <a:pt x="1909" y="768"/>
                  </a:cubicBezTo>
                  <a:cubicBezTo>
                    <a:pt x="1767" y="679"/>
                    <a:pt x="1624" y="643"/>
                    <a:pt x="1481" y="643"/>
                  </a:cubicBezTo>
                  <a:lnTo>
                    <a:pt x="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9"/>
            <p:cNvSpPr/>
            <p:nvPr/>
          </p:nvSpPr>
          <p:spPr>
            <a:xfrm>
              <a:off x="3270192" y="1498302"/>
              <a:ext cx="80953" cy="56466"/>
            </a:xfrm>
            <a:custGeom>
              <a:avLst/>
              <a:gdLst/>
              <a:ahLst/>
              <a:cxnLst/>
              <a:rect l="l" t="t" r="r" b="b"/>
              <a:pathLst>
                <a:path w="2463" h="1718" extrusionOk="0">
                  <a:moveTo>
                    <a:pt x="1473" y="0"/>
                  </a:moveTo>
                  <a:cubicBezTo>
                    <a:pt x="1331" y="0"/>
                    <a:pt x="1186" y="36"/>
                    <a:pt x="1053" y="111"/>
                  </a:cubicBezTo>
                  <a:cubicBezTo>
                    <a:pt x="910" y="201"/>
                    <a:pt x="803" y="308"/>
                    <a:pt x="732" y="433"/>
                  </a:cubicBezTo>
                  <a:lnTo>
                    <a:pt x="0" y="1717"/>
                  </a:lnTo>
                  <a:lnTo>
                    <a:pt x="1481" y="1717"/>
                  </a:lnTo>
                  <a:cubicBezTo>
                    <a:pt x="1624" y="1717"/>
                    <a:pt x="1767" y="1682"/>
                    <a:pt x="1909" y="1610"/>
                  </a:cubicBezTo>
                  <a:cubicBezTo>
                    <a:pt x="2320" y="1360"/>
                    <a:pt x="2463" y="843"/>
                    <a:pt x="2213" y="433"/>
                  </a:cubicBezTo>
                  <a:cubicBezTo>
                    <a:pt x="2056" y="155"/>
                    <a:pt x="1769" y="0"/>
                    <a:pt x="1473" y="0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9"/>
            <p:cNvSpPr/>
            <p:nvPr/>
          </p:nvSpPr>
          <p:spPr>
            <a:xfrm>
              <a:off x="3238507" y="1523051"/>
              <a:ext cx="63369" cy="63369"/>
            </a:xfrm>
            <a:custGeom>
              <a:avLst/>
              <a:gdLst/>
              <a:ahLst/>
              <a:cxnLst/>
              <a:rect l="l" t="t" r="r" b="b"/>
              <a:pathLst>
                <a:path w="1928" h="1928" extrusionOk="0">
                  <a:moveTo>
                    <a:pt x="964" y="1"/>
                  </a:moveTo>
                  <a:cubicBezTo>
                    <a:pt x="429" y="1"/>
                    <a:pt x="1" y="429"/>
                    <a:pt x="1" y="964"/>
                  </a:cubicBezTo>
                  <a:cubicBezTo>
                    <a:pt x="1" y="1500"/>
                    <a:pt x="429" y="1928"/>
                    <a:pt x="964" y="1928"/>
                  </a:cubicBezTo>
                  <a:cubicBezTo>
                    <a:pt x="1482" y="1928"/>
                    <a:pt x="1928" y="1500"/>
                    <a:pt x="1928" y="964"/>
                  </a:cubicBezTo>
                  <a:cubicBezTo>
                    <a:pt x="1928" y="429"/>
                    <a:pt x="1482" y="1"/>
                    <a:pt x="964" y="1"/>
                  </a:cubicBezTo>
                  <a:close/>
                </a:path>
              </a:pathLst>
            </a:custGeom>
            <a:solidFill>
              <a:srgbClr val="6A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9"/>
            <p:cNvSpPr/>
            <p:nvPr/>
          </p:nvSpPr>
          <p:spPr>
            <a:xfrm>
              <a:off x="3259641" y="1544185"/>
              <a:ext cx="21134" cy="21134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500"/>
                    <a:pt x="143" y="642"/>
                    <a:pt x="321" y="642"/>
                  </a:cubicBezTo>
                  <a:cubicBezTo>
                    <a:pt x="500" y="642"/>
                    <a:pt x="642" y="500"/>
                    <a:pt x="642" y="321"/>
                  </a:cubicBezTo>
                  <a:cubicBezTo>
                    <a:pt x="642" y="143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7" name="Google Shape;2657;p49"/>
          <p:cNvSpPr/>
          <p:nvPr/>
        </p:nvSpPr>
        <p:spPr>
          <a:xfrm rot="-9787777">
            <a:off x="8287916" y="4435722"/>
            <a:ext cx="121666" cy="164922"/>
          </a:xfrm>
          <a:custGeom>
            <a:avLst/>
            <a:gdLst/>
            <a:ahLst/>
            <a:cxnLst/>
            <a:rect l="l" t="t" r="r" b="b"/>
            <a:pathLst>
              <a:path w="4181" h="5667" extrusionOk="0">
                <a:moveTo>
                  <a:pt x="2464" y="0"/>
                </a:moveTo>
                <a:cubicBezTo>
                  <a:pt x="2464" y="1325"/>
                  <a:pt x="1" y="2566"/>
                  <a:pt x="629" y="2642"/>
                </a:cubicBezTo>
                <a:cubicBezTo>
                  <a:pt x="2099" y="2829"/>
                  <a:pt x="2592" y="5666"/>
                  <a:pt x="2592" y="5666"/>
                </a:cubicBezTo>
                <a:cubicBezTo>
                  <a:pt x="2464" y="4154"/>
                  <a:pt x="4180" y="1699"/>
                  <a:pt x="4180" y="1699"/>
                </a:cubicBezTo>
                <a:cubicBezTo>
                  <a:pt x="2592" y="1512"/>
                  <a:pt x="2464" y="0"/>
                  <a:pt x="24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8000"/>
          </a:schemeClr>
        </a:solidFill>
        <a:effectLst/>
      </p:bgPr>
    </p:bg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50"/>
          <p:cNvSpPr/>
          <p:nvPr/>
        </p:nvSpPr>
        <p:spPr>
          <a:xfrm>
            <a:off x="1" y="100374"/>
            <a:ext cx="8884022" cy="58852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0"/>
          <p:cNvSpPr txBox="1">
            <a:spLocks noGrp="1"/>
          </p:cNvSpPr>
          <p:nvPr>
            <p:ph type="ctrTitle"/>
          </p:nvPr>
        </p:nvSpPr>
        <p:spPr>
          <a:xfrm>
            <a:off x="-85165" y="111101"/>
            <a:ext cx="905435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+mj-lt"/>
                <a:cs typeface="MuktaMahee Regular" panose="020B0000000000000000" pitchFamily="34" charset="77"/>
              </a:rPr>
              <a:t>4</a:t>
            </a:r>
            <a:r>
              <a:rPr lang="vi-VN" b="1" dirty="0" smtClean="0">
                <a:latin typeface="+mj-lt"/>
                <a:cs typeface="MuktaMahee Regular" panose="020B0000000000000000" pitchFamily="34" charset="77"/>
              </a:rPr>
              <a:t>. MẠCH </a:t>
            </a:r>
            <a:r>
              <a:rPr lang="vi-VN" b="1" dirty="0">
                <a:latin typeface="+mj-lt"/>
                <a:cs typeface="MuktaMahee Regular" panose="020B0000000000000000" pitchFamily="34" charset="77"/>
              </a:rPr>
              <a:t>CẢM XÚC, CẢM HỨNG CHỦ ĐẠO</a:t>
            </a:r>
            <a:endParaRPr b="1" dirty="0">
              <a:latin typeface="+mj-lt"/>
              <a:cs typeface="MuktaMahee Regular" panose="020B0000000000000000" pitchFamily="34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994;p93"/>
          <p:cNvSpPr/>
          <p:nvPr/>
        </p:nvSpPr>
        <p:spPr>
          <a:xfrm>
            <a:off x="1383954" y="3157055"/>
            <a:ext cx="43615" cy="35664"/>
          </a:xfrm>
          <a:custGeom>
            <a:avLst/>
            <a:gdLst/>
            <a:ahLst/>
            <a:cxnLst/>
            <a:rect l="l" t="t" r="r" b="b"/>
            <a:pathLst>
              <a:path w="2913" h="2382" extrusionOk="0">
                <a:moveTo>
                  <a:pt x="999" y="0"/>
                </a:moveTo>
                <a:cubicBezTo>
                  <a:pt x="452" y="0"/>
                  <a:pt x="11" y="442"/>
                  <a:pt x="11" y="989"/>
                </a:cubicBezTo>
                <a:lnTo>
                  <a:pt x="11" y="2019"/>
                </a:lnTo>
                <a:cubicBezTo>
                  <a:pt x="0" y="2260"/>
                  <a:pt x="179" y="2381"/>
                  <a:pt x="360" y="2381"/>
                </a:cubicBezTo>
                <a:cubicBezTo>
                  <a:pt x="542" y="2381"/>
                  <a:pt x="726" y="2260"/>
                  <a:pt x="726" y="2019"/>
                </a:cubicBezTo>
                <a:lnTo>
                  <a:pt x="726" y="989"/>
                </a:lnTo>
                <a:cubicBezTo>
                  <a:pt x="726" y="841"/>
                  <a:pt x="852" y="736"/>
                  <a:pt x="999" y="736"/>
                </a:cubicBezTo>
                <a:lnTo>
                  <a:pt x="1924" y="736"/>
                </a:lnTo>
                <a:cubicBezTo>
                  <a:pt x="2071" y="736"/>
                  <a:pt x="2197" y="841"/>
                  <a:pt x="2197" y="989"/>
                </a:cubicBezTo>
                <a:lnTo>
                  <a:pt x="2197" y="2019"/>
                </a:lnTo>
                <a:cubicBezTo>
                  <a:pt x="2197" y="2260"/>
                  <a:pt x="2376" y="2381"/>
                  <a:pt x="2555" y="2381"/>
                </a:cubicBezTo>
                <a:cubicBezTo>
                  <a:pt x="2733" y="2381"/>
                  <a:pt x="2912" y="2260"/>
                  <a:pt x="2912" y="2019"/>
                </a:cubicBezTo>
                <a:lnTo>
                  <a:pt x="2912" y="989"/>
                </a:lnTo>
                <a:cubicBezTo>
                  <a:pt x="2912" y="442"/>
                  <a:pt x="2471" y="0"/>
                  <a:pt x="1924" y="0"/>
                </a:cubicBezTo>
                <a:close/>
              </a:path>
            </a:pathLst>
          </a:custGeom>
          <a:solidFill>
            <a:srgbClr val="344D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995;p93"/>
          <p:cNvSpPr/>
          <p:nvPr/>
        </p:nvSpPr>
        <p:spPr>
          <a:xfrm>
            <a:off x="1363966" y="3220329"/>
            <a:ext cx="237045" cy="307251"/>
          </a:xfrm>
          <a:custGeom>
            <a:avLst/>
            <a:gdLst/>
            <a:ahLst/>
            <a:cxnLst/>
            <a:rect l="l" t="t" r="r" b="b"/>
            <a:pathLst>
              <a:path w="15832" h="20521" extrusionOk="0">
                <a:moveTo>
                  <a:pt x="736" y="0"/>
                </a:moveTo>
                <a:cubicBezTo>
                  <a:pt x="337" y="0"/>
                  <a:pt x="0" y="337"/>
                  <a:pt x="0" y="757"/>
                </a:cubicBezTo>
                <a:lnTo>
                  <a:pt x="0" y="19763"/>
                </a:lnTo>
                <a:cubicBezTo>
                  <a:pt x="0" y="20184"/>
                  <a:pt x="337" y="20520"/>
                  <a:pt x="736" y="20520"/>
                </a:cubicBezTo>
                <a:lnTo>
                  <a:pt x="15075" y="20520"/>
                </a:lnTo>
                <a:cubicBezTo>
                  <a:pt x="15495" y="20520"/>
                  <a:pt x="15832" y="20184"/>
                  <a:pt x="15832" y="19763"/>
                </a:cubicBezTo>
                <a:lnTo>
                  <a:pt x="15832" y="757"/>
                </a:lnTo>
                <a:cubicBezTo>
                  <a:pt x="15832" y="337"/>
                  <a:pt x="15495" y="0"/>
                  <a:pt x="15075" y="0"/>
                </a:cubicBezTo>
                <a:close/>
              </a:path>
            </a:pathLst>
          </a:custGeom>
          <a:solidFill>
            <a:srgbClr val="EEF1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996;p93"/>
          <p:cNvSpPr/>
          <p:nvPr/>
        </p:nvSpPr>
        <p:spPr>
          <a:xfrm>
            <a:off x="1341612" y="3188841"/>
            <a:ext cx="237045" cy="306936"/>
          </a:xfrm>
          <a:custGeom>
            <a:avLst/>
            <a:gdLst/>
            <a:ahLst/>
            <a:cxnLst/>
            <a:rect l="l" t="t" r="r" b="b"/>
            <a:pathLst>
              <a:path w="15832" h="20500" extrusionOk="0">
                <a:moveTo>
                  <a:pt x="736" y="1"/>
                </a:moveTo>
                <a:cubicBezTo>
                  <a:pt x="337" y="1"/>
                  <a:pt x="1" y="337"/>
                  <a:pt x="1" y="737"/>
                </a:cubicBezTo>
                <a:lnTo>
                  <a:pt x="1" y="19764"/>
                </a:lnTo>
                <a:cubicBezTo>
                  <a:pt x="1" y="20163"/>
                  <a:pt x="337" y="20500"/>
                  <a:pt x="736" y="20500"/>
                </a:cubicBezTo>
                <a:lnTo>
                  <a:pt x="15075" y="20500"/>
                </a:lnTo>
                <a:cubicBezTo>
                  <a:pt x="15495" y="20500"/>
                  <a:pt x="15832" y="20163"/>
                  <a:pt x="15832" y="19743"/>
                </a:cubicBezTo>
                <a:lnTo>
                  <a:pt x="15832" y="737"/>
                </a:lnTo>
                <a:cubicBezTo>
                  <a:pt x="15832" y="337"/>
                  <a:pt x="15495" y="1"/>
                  <a:pt x="15075" y="1"/>
                </a:cubicBezTo>
                <a:close/>
              </a:path>
            </a:pathLst>
          </a:custGeom>
          <a:solidFill>
            <a:srgbClr val="FBFC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997;p93"/>
          <p:cNvSpPr/>
          <p:nvPr/>
        </p:nvSpPr>
        <p:spPr>
          <a:xfrm>
            <a:off x="1556303" y="3188841"/>
            <a:ext cx="22354" cy="306936"/>
          </a:xfrm>
          <a:custGeom>
            <a:avLst/>
            <a:gdLst/>
            <a:ahLst/>
            <a:cxnLst/>
            <a:rect l="l" t="t" r="r" b="b"/>
            <a:pathLst>
              <a:path w="1493" h="20500" extrusionOk="0">
                <a:moveTo>
                  <a:pt x="0" y="1"/>
                </a:moveTo>
                <a:lnTo>
                  <a:pt x="0" y="20500"/>
                </a:lnTo>
                <a:lnTo>
                  <a:pt x="736" y="20500"/>
                </a:lnTo>
                <a:cubicBezTo>
                  <a:pt x="1156" y="20500"/>
                  <a:pt x="1493" y="20163"/>
                  <a:pt x="1493" y="19743"/>
                </a:cubicBezTo>
                <a:lnTo>
                  <a:pt x="1493" y="737"/>
                </a:lnTo>
                <a:cubicBezTo>
                  <a:pt x="1493" y="337"/>
                  <a:pt x="1156" y="1"/>
                  <a:pt x="736" y="1"/>
                </a:cubicBezTo>
                <a:close/>
              </a:path>
            </a:pathLst>
          </a:custGeom>
          <a:solidFill>
            <a:srgbClr val="F5F7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10998;p93"/>
          <p:cNvSpPr/>
          <p:nvPr/>
        </p:nvSpPr>
        <p:spPr>
          <a:xfrm>
            <a:off x="1379387" y="3272583"/>
            <a:ext cx="44708" cy="44708"/>
          </a:xfrm>
          <a:custGeom>
            <a:avLst/>
            <a:gdLst/>
            <a:ahLst/>
            <a:cxnLst/>
            <a:rect l="l" t="t" r="r" b="b"/>
            <a:pathLst>
              <a:path w="2986" h="2986" extrusionOk="0">
                <a:moveTo>
                  <a:pt x="190" y="0"/>
                </a:moveTo>
                <a:cubicBezTo>
                  <a:pt x="85" y="0"/>
                  <a:pt x="0" y="84"/>
                  <a:pt x="0" y="190"/>
                </a:cubicBezTo>
                <a:lnTo>
                  <a:pt x="0" y="2797"/>
                </a:lnTo>
                <a:cubicBezTo>
                  <a:pt x="0" y="2902"/>
                  <a:pt x="85" y="2986"/>
                  <a:pt x="190" y="2986"/>
                </a:cubicBezTo>
                <a:lnTo>
                  <a:pt x="2797" y="2986"/>
                </a:lnTo>
                <a:cubicBezTo>
                  <a:pt x="2902" y="2986"/>
                  <a:pt x="2986" y="2902"/>
                  <a:pt x="2986" y="2797"/>
                </a:cubicBezTo>
                <a:lnTo>
                  <a:pt x="2986" y="190"/>
                </a:lnTo>
                <a:cubicBezTo>
                  <a:pt x="2986" y="84"/>
                  <a:pt x="2902" y="0"/>
                  <a:pt x="2797" y="0"/>
                </a:cubicBezTo>
                <a:close/>
              </a:path>
            </a:pathLst>
          </a:custGeom>
          <a:solidFill>
            <a:srgbClr val="D1D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10999;p93"/>
          <p:cNvSpPr/>
          <p:nvPr/>
        </p:nvSpPr>
        <p:spPr>
          <a:xfrm>
            <a:off x="1379387" y="3344975"/>
            <a:ext cx="44708" cy="44723"/>
          </a:xfrm>
          <a:custGeom>
            <a:avLst/>
            <a:gdLst/>
            <a:ahLst/>
            <a:cxnLst/>
            <a:rect l="l" t="t" r="r" b="b"/>
            <a:pathLst>
              <a:path w="2986" h="2987" extrusionOk="0">
                <a:moveTo>
                  <a:pt x="190" y="1"/>
                </a:moveTo>
                <a:cubicBezTo>
                  <a:pt x="85" y="1"/>
                  <a:pt x="0" y="85"/>
                  <a:pt x="0" y="190"/>
                </a:cubicBezTo>
                <a:lnTo>
                  <a:pt x="0" y="2776"/>
                </a:lnTo>
                <a:cubicBezTo>
                  <a:pt x="0" y="2881"/>
                  <a:pt x="85" y="2986"/>
                  <a:pt x="190" y="2986"/>
                </a:cubicBezTo>
                <a:lnTo>
                  <a:pt x="2797" y="2986"/>
                </a:lnTo>
                <a:cubicBezTo>
                  <a:pt x="2902" y="2986"/>
                  <a:pt x="2986" y="2881"/>
                  <a:pt x="2986" y="2776"/>
                </a:cubicBezTo>
                <a:lnTo>
                  <a:pt x="2986" y="190"/>
                </a:lnTo>
                <a:cubicBezTo>
                  <a:pt x="2986" y="85"/>
                  <a:pt x="2902" y="1"/>
                  <a:pt x="2797" y="1"/>
                </a:cubicBezTo>
                <a:close/>
              </a:path>
            </a:pathLst>
          </a:custGeom>
          <a:solidFill>
            <a:srgbClr val="B2C2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11000;p93"/>
          <p:cNvSpPr/>
          <p:nvPr/>
        </p:nvSpPr>
        <p:spPr>
          <a:xfrm>
            <a:off x="1379387" y="3417067"/>
            <a:ext cx="44708" cy="44708"/>
          </a:xfrm>
          <a:custGeom>
            <a:avLst/>
            <a:gdLst/>
            <a:ahLst/>
            <a:cxnLst/>
            <a:rect l="l" t="t" r="r" b="b"/>
            <a:pathLst>
              <a:path w="2986" h="2986" extrusionOk="0">
                <a:moveTo>
                  <a:pt x="190" y="1"/>
                </a:moveTo>
                <a:cubicBezTo>
                  <a:pt x="85" y="1"/>
                  <a:pt x="0" y="85"/>
                  <a:pt x="0" y="211"/>
                </a:cubicBezTo>
                <a:lnTo>
                  <a:pt x="0" y="2797"/>
                </a:lnTo>
                <a:cubicBezTo>
                  <a:pt x="0" y="2902"/>
                  <a:pt x="85" y="2986"/>
                  <a:pt x="190" y="2986"/>
                </a:cubicBezTo>
                <a:lnTo>
                  <a:pt x="2797" y="2986"/>
                </a:lnTo>
                <a:cubicBezTo>
                  <a:pt x="2902" y="2986"/>
                  <a:pt x="2986" y="2902"/>
                  <a:pt x="2986" y="2797"/>
                </a:cubicBezTo>
                <a:lnTo>
                  <a:pt x="2986" y="211"/>
                </a:lnTo>
                <a:cubicBezTo>
                  <a:pt x="2986" y="85"/>
                  <a:pt x="2902" y="1"/>
                  <a:pt x="2797" y="1"/>
                </a:cubicBezTo>
                <a:close/>
              </a:path>
            </a:pathLst>
          </a:custGeom>
          <a:solidFill>
            <a:srgbClr val="BEC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11001;p93"/>
          <p:cNvSpPr/>
          <p:nvPr/>
        </p:nvSpPr>
        <p:spPr>
          <a:xfrm>
            <a:off x="1444233" y="3276041"/>
            <a:ext cx="103894" cy="11035"/>
          </a:xfrm>
          <a:custGeom>
            <a:avLst/>
            <a:gdLst/>
            <a:ahLst/>
            <a:cxnLst/>
            <a:rect l="l" t="t" r="r" b="b"/>
            <a:pathLst>
              <a:path w="6939" h="737" extrusionOk="0">
                <a:moveTo>
                  <a:pt x="484" y="1"/>
                </a:moveTo>
                <a:cubicBezTo>
                  <a:pt x="0" y="1"/>
                  <a:pt x="0" y="736"/>
                  <a:pt x="484" y="736"/>
                </a:cubicBezTo>
                <a:lnTo>
                  <a:pt x="6455" y="736"/>
                </a:lnTo>
                <a:cubicBezTo>
                  <a:pt x="6939" y="736"/>
                  <a:pt x="6939" y="1"/>
                  <a:pt x="6455" y="1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11002;p93"/>
          <p:cNvSpPr/>
          <p:nvPr/>
        </p:nvSpPr>
        <p:spPr>
          <a:xfrm>
            <a:off x="1444233" y="3299967"/>
            <a:ext cx="103894" cy="10720"/>
          </a:xfrm>
          <a:custGeom>
            <a:avLst/>
            <a:gdLst/>
            <a:ahLst/>
            <a:cxnLst/>
            <a:rect l="l" t="t" r="r" b="b"/>
            <a:pathLst>
              <a:path w="6939" h="716" extrusionOk="0">
                <a:moveTo>
                  <a:pt x="484" y="0"/>
                </a:moveTo>
                <a:cubicBezTo>
                  <a:pt x="0" y="0"/>
                  <a:pt x="0" y="715"/>
                  <a:pt x="484" y="715"/>
                </a:cubicBezTo>
                <a:lnTo>
                  <a:pt x="6455" y="715"/>
                </a:lnTo>
                <a:cubicBezTo>
                  <a:pt x="6939" y="715"/>
                  <a:pt x="6939" y="0"/>
                  <a:pt x="6455" y="0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11003;p93"/>
          <p:cNvSpPr/>
          <p:nvPr/>
        </p:nvSpPr>
        <p:spPr>
          <a:xfrm>
            <a:off x="1444233" y="3348433"/>
            <a:ext cx="103894" cy="10735"/>
          </a:xfrm>
          <a:custGeom>
            <a:avLst/>
            <a:gdLst/>
            <a:ahLst/>
            <a:cxnLst/>
            <a:rect l="l" t="t" r="r" b="b"/>
            <a:pathLst>
              <a:path w="6939" h="717" extrusionOk="0">
                <a:moveTo>
                  <a:pt x="464" y="1"/>
                </a:moveTo>
                <a:cubicBezTo>
                  <a:pt x="1" y="1"/>
                  <a:pt x="7" y="716"/>
                  <a:pt x="484" y="716"/>
                </a:cubicBezTo>
                <a:lnTo>
                  <a:pt x="6455" y="716"/>
                </a:lnTo>
                <a:cubicBezTo>
                  <a:pt x="6939" y="716"/>
                  <a:pt x="6939" y="1"/>
                  <a:pt x="6455" y="1"/>
                </a:cubicBezTo>
                <a:lnTo>
                  <a:pt x="484" y="1"/>
                </a:lnTo>
                <a:cubicBezTo>
                  <a:pt x="477" y="1"/>
                  <a:pt x="471" y="1"/>
                  <a:pt x="464" y="1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11004;p93"/>
          <p:cNvSpPr/>
          <p:nvPr/>
        </p:nvSpPr>
        <p:spPr>
          <a:xfrm>
            <a:off x="1444233" y="3372359"/>
            <a:ext cx="103894" cy="10720"/>
          </a:xfrm>
          <a:custGeom>
            <a:avLst/>
            <a:gdLst/>
            <a:ahLst/>
            <a:cxnLst/>
            <a:rect l="l" t="t" r="r" b="b"/>
            <a:pathLst>
              <a:path w="6939" h="716" extrusionOk="0">
                <a:moveTo>
                  <a:pt x="464" y="1"/>
                </a:moveTo>
                <a:cubicBezTo>
                  <a:pt x="1" y="1"/>
                  <a:pt x="7" y="716"/>
                  <a:pt x="484" y="716"/>
                </a:cubicBezTo>
                <a:lnTo>
                  <a:pt x="6455" y="716"/>
                </a:lnTo>
                <a:cubicBezTo>
                  <a:pt x="6939" y="716"/>
                  <a:pt x="6939" y="1"/>
                  <a:pt x="6455" y="1"/>
                </a:cubicBezTo>
                <a:lnTo>
                  <a:pt x="484" y="1"/>
                </a:lnTo>
                <a:cubicBezTo>
                  <a:pt x="477" y="1"/>
                  <a:pt x="471" y="1"/>
                  <a:pt x="464" y="1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11005;p93"/>
          <p:cNvSpPr/>
          <p:nvPr/>
        </p:nvSpPr>
        <p:spPr>
          <a:xfrm>
            <a:off x="1444233" y="3420526"/>
            <a:ext cx="103894" cy="11035"/>
          </a:xfrm>
          <a:custGeom>
            <a:avLst/>
            <a:gdLst/>
            <a:ahLst/>
            <a:cxnLst/>
            <a:rect l="l" t="t" r="r" b="b"/>
            <a:pathLst>
              <a:path w="6939" h="737" extrusionOk="0">
                <a:moveTo>
                  <a:pt x="484" y="1"/>
                </a:moveTo>
                <a:cubicBezTo>
                  <a:pt x="0" y="1"/>
                  <a:pt x="0" y="737"/>
                  <a:pt x="484" y="737"/>
                </a:cubicBezTo>
                <a:lnTo>
                  <a:pt x="6455" y="737"/>
                </a:lnTo>
                <a:cubicBezTo>
                  <a:pt x="6939" y="737"/>
                  <a:pt x="6939" y="1"/>
                  <a:pt x="6455" y="1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11006;p93"/>
          <p:cNvSpPr/>
          <p:nvPr/>
        </p:nvSpPr>
        <p:spPr>
          <a:xfrm>
            <a:off x="1444233" y="3444452"/>
            <a:ext cx="103894" cy="11035"/>
          </a:xfrm>
          <a:custGeom>
            <a:avLst/>
            <a:gdLst/>
            <a:ahLst/>
            <a:cxnLst/>
            <a:rect l="l" t="t" r="r" b="b"/>
            <a:pathLst>
              <a:path w="6939" h="737" extrusionOk="0">
                <a:moveTo>
                  <a:pt x="484" y="1"/>
                </a:moveTo>
                <a:cubicBezTo>
                  <a:pt x="0" y="1"/>
                  <a:pt x="0" y="736"/>
                  <a:pt x="484" y="736"/>
                </a:cubicBezTo>
                <a:lnTo>
                  <a:pt x="6455" y="736"/>
                </a:lnTo>
                <a:cubicBezTo>
                  <a:pt x="6939" y="736"/>
                  <a:pt x="6939" y="1"/>
                  <a:pt x="6455" y="1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11007;p93"/>
          <p:cNvSpPr/>
          <p:nvPr/>
        </p:nvSpPr>
        <p:spPr>
          <a:xfrm>
            <a:off x="1390183" y="3265845"/>
            <a:ext cx="55413" cy="37087"/>
          </a:xfrm>
          <a:custGeom>
            <a:avLst/>
            <a:gdLst/>
            <a:ahLst/>
            <a:cxnLst/>
            <a:rect l="l" t="t" r="r" b="b"/>
            <a:pathLst>
              <a:path w="3701" h="2477" extrusionOk="0">
                <a:moveTo>
                  <a:pt x="3156" y="0"/>
                </a:moveTo>
                <a:cubicBezTo>
                  <a:pt x="3077" y="0"/>
                  <a:pt x="2995" y="28"/>
                  <a:pt x="2917" y="93"/>
                </a:cubicBezTo>
                <a:lnTo>
                  <a:pt x="1130" y="1607"/>
                </a:lnTo>
                <a:lnTo>
                  <a:pt x="772" y="1228"/>
                </a:lnTo>
                <a:cubicBezTo>
                  <a:pt x="722" y="1155"/>
                  <a:pt x="653" y="1124"/>
                  <a:pt x="580" y="1124"/>
                </a:cubicBezTo>
                <a:cubicBezTo>
                  <a:pt x="319" y="1124"/>
                  <a:pt x="0" y="1515"/>
                  <a:pt x="247" y="1712"/>
                </a:cubicBezTo>
                <a:lnTo>
                  <a:pt x="856" y="2364"/>
                </a:lnTo>
                <a:cubicBezTo>
                  <a:pt x="922" y="2440"/>
                  <a:pt x="1010" y="2477"/>
                  <a:pt x="1103" y="2477"/>
                </a:cubicBezTo>
                <a:cubicBezTo>
                  <a:pt x="1189" y="2477"/>
                  <a:pt x="1280" y="2445"/>
                  <a:pt x="1361" y="2385"/>
                </a:cubicBezTo>
                <a:lnTo>
                  <a:pt x="3400" y="640"/>
                </a:lnTo>
                <a:cubicBezTo>
                  <a:pt x="3701" y="406"/>
                  <a:pt x="3458" y="0"/>
                  <a:pt x="3156" y="0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4" name="Google Shape;11008;p93"/>
          <p:cNvSpPr/>
          <p:nvPr/>
        </p:nvSpPr>
        <p:spPr>
          <a:xfrm>
            <a:off x="1390183" y="3338686"/>
            <a:ext cx="54874" cy="37147"/>
          </a:xfrm>
          <a:custGeom>
            <a:avLst/>
            <a:gdLst/>
            <a:ahLst/>
            <a:cxnLst/>
            <a:rect l="l" t="t" r="r" b="b"/>
            <a:pathLst>
              <a:path w="3665" h="2481" extrusionOk="0">
                <a:moveTo>
                  <a:pt x="3137" y="0"/>
                </a:moveTo>
                <a:cubicBezTo>
                  <a:pt x="3064" y="0"/>
                  <a:pt x="2988" y="25"/>
                  <a:pt x="2917" y="85"/>
                </a:cubicBezTo>
                <a:lnTo>
                  <a:pt x="2917" y="106"/>
                </a:lnTo>
                <a:lnTo>
                  <a:pt x="1130" y="1619"/>
                </a:lnTo>
                <a:lnTo>
                  <a:pt x="772" y="1220"/>
                </a:lnTo>
                <a:cubicBezTo>
                  <a:pt x="722" y="1146"/>
                  <a:pt x="653" y="1116"/>
                  <a:pt x="580" y="1116"/>
                </a:cubicBezTo>
                <a:cubicBezTo>
                  <a:pt x="319" y="1116"/>
                  <a:pt x="0" y="1506"/>
                  <a:pt x="247" y="1703"/>
                </a:cubicBezTo>
                <a:lnTo>
                  <a:pt x="856" y="2355"/>
                </a:lnTo>
                <a:cubicBezTo>
                  <a:pt x="927" y="2437"/>
                  <a:pt x="1023" y="2480"/>
                  <a:pt x="1124" y="2480"/>
                </a:cubicBezTo>
                <a:cubicBezTo>
                  <a:pt x="1204" y="2480"/>
                  <a:pt x="1286" y="2453"/>
                  <a:pt x="1361" y="2397"/>
                </a:cubicBezTo>
                <a:lnTo>
                  <a:pt x="3379" y="652"/>
                </a:lnTo>
                <a:cubicBezTo>
                  <a:pt x="3665" y="400"/>
                  <a:pt x="3427" y="0"/>
                  <a:pt x="3137" y="0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11009;p93"/>
          <p:cNvSpPr/>
          <p:nvPr/>
        </p:nvSpPr>
        <p:spPr>
          <a:xfrm>
            <a:off x="1390183" y="3412216"/>
            <a:ext cx="55413" cy="37267"/>
          </a:xfrm>
          <a:custGeom>
            <a:avLst/>
            <a:gdLst/>
            <a:ahLst/>
            <a:cxnLst/>
            <a:rect l="l" t="t" r="r" b="b"/>
            <a:pathLst>
              <a:path w="3701" h="2489" extrusionOk="0">
                <a:moveTo>
                  <a:pt x="3155" y="1"/>
                </a:moveTo>
                <a:cubicBezTo>
                  <a:pt x="3077" y="1"/>
                  <a:pt x="2995" y="28"/>
                  <a:pt x="2917" y="93"/>
                </a:cubicBezTo>
                <a:lnTo>
                  <a:pt x="2917" y="114"/>
                </a:lnTo>
                <a:lnTo>
                  <a:pt x="1130" y="1628"/>
                </a:lnTo>
                <a:lnTo>
                  <a:pt x="772" y="1229"/>
                </a:lnTo>
                <a:cubicBezTo>
                  <a:pt x="722" y="1155"/>
                  <a:pt x="653" y="1125"/>
                  <a:pt x="580" y="1125"/>
                </a:cubicBezTo>
                <a:cubicBezTo>
                  <a:pt x="319" y="1125"/>
                  <a:pt x="0" y="1515"/>
                  <a:pt x="247" y="1712"/>
                </a:cubicBezTo>
                <a:lnTo>
                  <a:pt x="856" y="2364"/>
                </a:lnTo>
                <a:cubicBezTo>
                  <a:pt x="927" y="2446"/>
                  <a:pt x="1023" y="2489"/>
                  <a:pt x="1124" y="2489"/>
                </a:cubicBezTo>
                <a:cubicBezTo>
                  <a:pt x="1204" y="2489"/>
                  <a:pt x="1286" y="2462"/>
                  <a:pt x="1361" y="2406"/>
                </a:cubicBezTo>
                <a:lnTo>
                  <a:pt x="3400" y="661"/>
                </a:lnTo>
                <a:cubicBezTo>
                  <a:pt x="3701" y="410"/>
                  <a:pt x="3458" y="1"/>
                  <a:pt x="3155" y="1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11010;p93"/>
          <p:cNvSpPr/>
          <p:nvPr/>
        </p:nvSpPr>
        <p:spPr>
          <a:xfrm>
            <a:off x="1368682" y="3179409"/>
            <a:ext cx="74309" cy="38734"/>
          </a:xfrm>
          <a:custGeom>
            <a:avLst/>
            <a:gdLst/>
            <a:ahLst/>
            <a:cxnLst/>
            <a:rect l="l" t="t" r="r" b="b"/>
            <a:pathLst>
              <a:path w="4963" h="2587" extrusionOk="0">
                <a:moveTo>
                  <a:pt x="736" y="0"/>
                </a:moveTo>
                <a:cubicBezTo>
                  <a:pt x="316" y="0"/>
                  <a:pt x="1" y="336"/>
                  <a:pt x="1" y="736"/>
                </a:cubicBezTo>
                <a:lnTo>
                  <a:pt x="1" y="2250"/>
                </a:lnTo>
                <a:cubicBezTo>
                  <a:pt x="1" y="2439"/>
                  <a:pt x="148" y="2586"/>
                  <a:pt x="337" y="2586"/>
                </a:cubicBezTo>
                <a:lnTo>
                  <a:pt x="4626" y="2586"/>
                </a:lnTo>
                <a:cubicBezTo>
                  <a:pt x="4815" y="2586"/>
                  <a:pt x="4962" y="2439"/>
                  <a:pt x="4962" y="2250"/>
                </a:cubicBezTo>
                <a:lnTo>
                  <a:pt x="4962" y="736"/>
                </a:lnTo>
                <a:cubicBezTo>
                  <a:pt x="4962" y="336"/>
                  <a:pt x="4647" y="0"/>
                  <a:pt x="4227" y="0"/>
                </a:cubicBezTo>
                <a:close/>
              </a:path>
            </a:pathLst>
          </a:custGeom>
          <a:solidFill>
            <a:srgbClr val="546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11011;p93"/>
          <p:cNvSpPr/>
          <p:nvPr/>
        </p:nvSpPr>
        <p:spPr>
          <a:xfrm>
            <a:off x="1409602" y="3179409"/>
            <a:ext cx="33389" cy="38734"/>
          </a:xfrm>
          <a:custGeom>
            <a:avLst/>
            <a:gdLst/>
            <a:ahLst/>
            <a:cxnLst/>
            <a:rect l="l" t="t" r="r" b="b"/>
            <a:pathLst>
              <a:path w="2230" h="2587" extrusionOk="0">
                <a:moveTo>
                  <a:pt x="1" y="0"/>
                </a:moveTo>
                <a:cubicBezTo>
                  <a:pt x="400" y="0"/>
                  <a:pt x="737" y="336"/>
                  <a:pt x="737" y="736"/>
                </a:cubicBezTo>
                <a:lnTo>
                  <a:pt x="737" y="2250"/>
                </a:lnTo>
                <a:cubicBezTo>
                  <a:pt x="737" y="2439"/>
                  <a:pt x="589" y="2586"/>
                  <a:pt x="400" y="2586"/>
                </a:cubicBezTo>
                <a:lnTo>
                  <a:pt x="1893" y="2586"/>
                </a:lnTo>
                <a:cubicBezTo>
                  <a:pt x="2082" y="2586"/>
                  <a:pt x="2229" y="2439"/>
                  <a:pt x="2229" y="2250"/>
                </a:cubicBezTo>
                <a:lnTo>
                  <a:pt x="2229" y="736"/>
                </a:lnTo>
                <a:cubicBezTo>
                  <a:pt x="2229" y="336"/>
                  <a:pt x="1893" y="0"/>
                  <a:pt x="1494" y="0"/>
                </a:cubicBezTo>
                <a:close/>
              </a:path>
            </a:pathLst>
          </a:cu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Diagram 5"/>
          <p:cNvGraphicFramePr/>
          <p:nvPr/>
        </p:nvGraphicFramePr>
        <p:xfrm>
          <a:off x="158151" y="1683832"/>
          <a:ext cx="2262320" cy="330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612808" y="1684025"/>
          <a:ext cx="3335305" cy="330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9607" y="1572005"/>
            <a:ext cx="2791236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HỨNG CHỦ ĐẠO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………………………………………………………………………………………………………………………………………………………………………………………………………….................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995082"/>
            <a:ext cx="16674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2090" y="986311"/>
            <a:ext cx="23398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CẢM XÚC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47000"/>
          </a:schemeClr>
        </a:solidFill>
        <a:effectLst/>
      </p:bgPr>
    </p:bg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50"/>
          <p:cNvSpPr/>
          <p:nvPr/>
        </p:nvSpPr>
        <p:spPr>
          <a:xfrm>
            <a:off x="1" y="100374"/>
            <a:ext cx="8884022" cy="58852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0"/>
          <p:cNvSpPr txBox="1">
            <a:spLocks noGrp="1"/>
          </p:cNvSpPr>
          <p:nvPr>
            <p:ph type="ctrTitle"/>
          </p:nvPr>
        </p:nvSpPr>
        <p:spPr>
          <a:xfrm>
            <a:off x="-85165" y="111101"/>
            <a:ext cx="905435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4</a:t>
            </a: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MuktaMahee Regular" panose="020B0000000000000000" pitchFamily="34" charset="77"/>
              </a:rPr>
              <a:t>.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MuktaMahee Regular" panose="020B0000000000000000" pitchFamily="34" charset="77"/>
              </a:rPr>
              <a:t>M</a:t>
            </a:r>
            <a:r>
              <a:rPr lang="en-US" b="1" dirty="0" err="1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ạch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cảm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xúc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cảm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hứng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chủ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đạo</a:t>
            </a:r>
            <a:r>
              <a:rPr lang="en-US" b="1" dirty="0">
                <a:solidFill>
                  <a:srgbClr val="7030A0"/>
                </a:solidFill>
                <a:latin typeface="Arial" panose="020B0604020202020204"/>
                <a:cs typeface="MuktaMahee Regular" panose="020B0000000000000000" pitchFamily="34" charset="77"/>
              </a:rPr>
              <a:t>:</a:t>
            </a:r>
            <a:endParaRPr b="1" dirty="0">
              <a:latin typeface="+mj-lt"/>
              <a:cs typeface="MuktaMahee Regular" panose="020B0000000000000000" pitchFamily="34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56844" y="1684025"/>
          <a:ext cx="3691270" cy="330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9607" y="1572005"/>
            <a:ext cx="2791236" cy="22775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HỨNG </a:t>
            </a:r>
          </a:p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ĐẠO</a:t>
            </a:r>
          </a:p>
          <a:p>
            <a:pPr algn="ctr"/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 hứng ngợi ca hình ảnh bếp lửa ấm áp, thiêng liêng được nhóm lên từ bàn tay</a:t>
            </a:r>
          </a:p>
          <a:p>
            <a:pPr algn="just"/>
            <a:r>
              <a:rPr lang="vi-VN" sz="18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 tấm lòng của bà.</a:t>
            </a:r>
            <a:r>
              <a:rPr lang="en-US" sz="2800" dirty="0">
                <a:effectLst/>
              </a:rPr>
              <a:t> 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95082"/>
            <a:ext cx="166743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2090" y="986311"/>
            <a:ext cx="23398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CẢM XÚC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9623" y="1909482"/>
            <a:ext cx="1725727" cy="582706"/>
          </a:xfrm>
          <a:prstGeom prst="roundRect">
            <a:avLst/>
          </a:prstGeom>
          <a:solidFill>
            <a:schemeClr val="accent6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9621" y="3000858"/>
            <a:ext cx="1725727" cy="675655"/>
          </a:xfrm>
          <a:prstGeom prst="roundRect">
            <a:avLst/>
          </a:prstGeom>
          <a:solidFill>
            <a:schemeClr val="accent6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2, 3, 4, 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9621" y="4189517"/>
            <a:ext cx="1725727" cy="582706"/>
          </a:xfrm>
          <a:prstGeom prst="roundRect">
            <a:avLst/>
          </a:prstGeom>
          <a:solidFill>
            <a:schemeClr val="accent6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6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028707" y="2492188"/>
            <a:ext cx="367553" cy="481322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028707" y="3679801"/>
            <a:ext cx="367553" cy="481322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115909" y="34696"/>
            <a:ext cx="8950818" cy="5108804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III.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kết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/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: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Thể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thơ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8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chữ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biện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điệp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điệp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ẩn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-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Kết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nhuần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nhuyễn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luận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/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dung: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Tx/>
            </a:pPr>
            <a:r>
              <a:rPr lang="en-US" sz="2400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/>
                <a:sym typeface="Arial" panose="020B0604020202020204"/>
              </a:rPr>
              <a:t>   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Hình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ảnh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bà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–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hiện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thân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cho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những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giá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trị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tốt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đẹp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người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phụ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nữ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Việt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Nam (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đảm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đang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chịu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đựng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trao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truyền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cho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con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cháu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tình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yêu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niềm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tin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những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giá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trị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tốt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đẹp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)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tình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cảm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biết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ơn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thương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nhớ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bà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khôn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nguôi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/>
                <a:sym typeface="Arial" panose="020B0604020202020204"/>
              </a:rPr>
              <a:t>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8000"/>
          </a:schemeClr>
        </a:solidFill>
        <a:effectLst/>
      </p:bgPr>
    </p:bg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50"/>
          <p:cNvSpPr/>
          <p:nvPr/>
        </p:nvSpPr>
        <p:spPr>
          <a:xfrm>
            <a:off x="1785059" y="238755"/>
            <a:ext cx="5343798" cy="79865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50"/>
          <p:cNvSpPr txBox="1">
            <a:spLocks noGrp="1"/>
          </p:cNvSpPr>
          <p:nvPr>
            <p:ph type="ctrTitle"/>
          </p:nvPr>
        </p:nvSpPr>
        <p:spPr>
          <a:xfrm>
            <a:off x="1558148" y="306241"/>
            <a:ext cx="5549184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latin typeface="+mj-lt"/>
                <a:cs typeface="MuktaMahee Regular" panose="020B0000000000000000" pitchFamily="34" charset="77"/>
              </a:rPr>
              <a:t>VẬN </a:t>
            </a:r>
            <a:r>
              <a:rPr lang="vi-VN" b="1" dirty="0">
                <a:latin typeface="+mj-lt"/>
                <a:cs typeface="MuktaMahee Regular" panose="020B0000000000000000" pitchFamily="34" charset="77"/>
              </a:rPr>
              <a:t>DỤNG</a:t>
            </a:r>
            <a:endParaRPr b="1" dirty="0">
              <a:latin typeface="+mj-lt"/>
              <a:cs typeface="MuktaMahee Regular" panose="020B0000000000000000" pitchFamily="34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4" name="Google Shape;2664;p50"/>
          <p:cNvSpPr txBox="1">
            <a:spLocks noGrp="1"/>
          </p:cNvSpPr>
          <p:nvPr>
            <p:ph type="subTitle" idx="1"/>
          </p:nvPr>
        </p:nvSpPr>
        <p:spPr>
          <a:xfrm>
            <a:off x="1863737" y="1389912"/>
            <a:ext cx="5759806" cy="1318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0942;p93"/>
          <p:cNvGrpSpPr/>
          <p:nvPr/>
        </p:nvGrpSpPr>
        <p:grpSpPr>
          <a:xfrm>
            <a:off x="1290918" y="951527"/>
            <a:ext cx="978658" cy="750620"/>
            <a:chOff x="3508282" y="3810341"/>
            <a:chExt cx="351644" cy="351959"/>
          </a:xfrm>
        </p:grpSpPr>
        <p:sp>
          <p:nvSpPr>
            <p:cNvPr id="3" name="Google Shape;10943;p93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944;p93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945;p93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946;p93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947;p93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948;p93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949;p93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950;p93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951;p93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952;p93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53;p93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54;p93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955;p93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115909" y="34696"/>
            <a:ext cx="8950818" cy="5108804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D1C1F"/>
              </a:buClr>
            </a:pPr>
            <a:r>
              <a:rPr lang="en-GB" sz="2400" b="1" dirty="0" err="1" smtClean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GB" sz="2400" b="1" dirty="0" smtClean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D1C1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D1C1F"/>
              </a:buClr>
            </a:pP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Con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tuôn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tuôn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áng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Bắc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bung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Hai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cuồn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cuộn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khói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đốt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GB" sz="2400" i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D1C1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D1C1F"/>
              </a:buClr>
            </a:pP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D1C1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D1C1F"/>
              </a:buClr>
            </a:pP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dại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D1C1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D1C1F"/>
              </a:buClr>
            </a:pPr>
            <a:r>
              <a:rPr lang="en-GB" sz="2400" b="1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=&gt;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GB" sz="2400" dirty="0">
                <a:solidFill>
                  <a:srgbClr val="0D1C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D1C1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90151" y="34696"/>
            <a:ext cx="8950818" cy="5108804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175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1/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kết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nối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chủ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điểm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văn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bản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bản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“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Sông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Đà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hào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say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tàu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la,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ngọc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bích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ròn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dầm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chiêm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đứt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giận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hề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GB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đen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...).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sym typeface="Quicksan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90151" y="34696"/>
            <a:ext cx="8950818" cy="5108804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nho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khiêm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nốt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xuyến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GB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GB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nguyện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Quicksan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90151" y="34696"/>
            <a:ext cx="8950818" cy="5108804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175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2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/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mở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theo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thể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loại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qua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văn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bản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Mùa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xuân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nho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nhỏ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Quicksand Medium"/>
              </a:rPr>
              <a:t>”.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sym typeface="Quicksand Medium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r>
              <a:rPr lang="en-US" sz="1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ạch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ngây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ngất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xao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xuyến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 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GB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3175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D1C1F"/>
              </a:buClr>
              <a:buSzPts val="1400"/>
              <a:buFont typeface="Quicksand Medium"/>
              <a:buNone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Quicksand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30835" y="0"/>
            <a:ext cx="407289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b"/>
          <a:lstStyle/>
          <a:p>
            <a:pPr algn="l" defTabSz="685800">
              <a:buClrTx/>
            </a:pPr>
            <a:endParaRPr lang="en-US" sz="1350" b="1" i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bếp lửa chờn vờn sương sớm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bếp lửa ấp iu nồng đượm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thương bà biết mấy nắng mưa.</a:t>
            </a:r>
          </a:p>
          <a:p>
            <a:pPr algn="l" defTabSz="685800">
              <a:buClrTx/>
            </a:pP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bốn tuổi cháu đã quen mùi khói 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ấy là năm đói mòn đói mỏi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đi đánh xe khô rạc ngựa gầy</a:t>
            </a:r>
          </a:p>
          <a:p>
            <a:pPr algn="l" defTabSz="685800">
              <a:buClrTx/>
            </a:pP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nhèm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lại đến giờ sống mũi còn cay!</a:t>
            </a:r>
          </a:p>
          <a:p>
            <a:pPr algn="l" defTabSz="685800">
              <a:buClrTx/>
            </a:pP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năm ròng cháu cùng bà nhóm lửa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 hú kêu trên những cánh đồng xa</a:t>
            </a:r>
          </a:p>
          <a:p>
            <a:pPr algn="l" defTabSz="685800">
              <a:buClrTx/>
            </a:pP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buClrTx/>
            </a:pP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buClrTx/>
            </a:pP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l" defTabSz="685800">
              <a:buClrTx/>
            </a:pP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buClrTx/>
            </a:pP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dạy cháu làm, bà chăm cháu học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bếp lửa nghĩ thương bà khó nhọc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 hú ơi! Chẳng đến ở cùng bà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 chi hoài trên những cánh đồng xa?</a:t>
            </a:r>
          </a:p>
          <a:p>
            <a:pPr algn="l"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 giặc đốt làng cháy tàn cháy rụi</a:t>
            </a:r>
            <a:endParaRPr lang="vi-VN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Hàng xóm bốn bên trở về lầm lụi</a:t>
            </a: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</a:pPr>
            <a:endParaRPr lang="vi-VN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701540" y="63500"/>
            <a:ext cx="4372610" cy="5114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 đần bà dựng lại túp lều tranh</a:t>
            </a: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vững lòng bà dặn cháu đinh ninh: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Bố ở chiến khu bố còn việc bố</a:t>
            </a: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 có viết thư chớ kể này kể nọ</a:t>
            </a: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bảo nhà vẫn được bình yên”</a:t>
            </a:r>
          </a:p>
          <a:p>
            <a:pPr defTabSz="685800">
              <a:buClrTx/>
            </a:pP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sớm rồi chiều lại bếp lửa bà nhen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ngọn lửa lòng bà luôn ủ sẵn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ngọn lửa chứa niềm tin dai dẳng….</a:t>
            </a:r>
          </a:p>
          <a:p>
            <a:pPr defTabSz="685800">
              <a:buClrTx/>
            </a:pP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Lận đận đời bà biết mấy nắng mưa</a:t>
            </a: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chục năm rồi đến tận bây giờ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vẫn giữ thói quen dậy sớm</a:t>
            </a: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bếp lửa ấp iu nồng đượm</a:t>
            </a: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niềm yêu thương khoai sắn ngọt bùi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nồi xôi gạo mới sẻ chung vui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dậy cả những tâm tình tuổi nhỏ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kì lạ và thiêng liêng – bếp lửa!</a:t>
            </a:r>
          </a:p>
          <a:p>
            <a:pPr defTabSz="685800">
              <a:buClrTx/>
            </a:pPr>
            <a:endParaRPr lang="en-US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cháu đ</a:t>
            </a: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xa có ngọn khói trăm tàu</a:t>
            </a: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lửa trăm nhà, niềm vui trăm ngả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vẫn chẳng lúc nào quên nhắc nhở</a:t>
            </a:r>
          </a:p>
          <a:p>
            <a:pPr defTabSz="685800">
              <a:buClrTx/>
            </a:pPr>
            <a:r>
              <a:rPr lang="vi-VN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 mai này bà nhóm bếp lên chưa?</a:t>
            </a:r>
          </a:p>
          <a:p>
            <a:pPr defTabSz="685800">
              <a:buClrTx/>
            </a:pPr>
            <a:r>
              <a:rPr lang="en-US" b="1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</a:t>
            </a:r>
            <a:r>
              <a:rPr lang="en-US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Bằng Việt)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59"/>
          <p:cNvSpPr/>
          <p:nvPr/>
        </p:nvSpPr>
        <p:spPr>
          <a:xfrm rot="10800000" flipH="1">
            <a:off x="4413871" y="1377884"/>
            <a:ext cx="5631909" cy="2361556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0" name="Google Shape;2980;p59"/>
          <p:cNvGrpSpPr/>
          <p:nvPr/>
        </p:nvGrpSpPr>
        <p:grpSpPr>
          <a:xfrm rot="4213320" flipH="1">
            <a:off x="1759922" y="-225604"/>
            <a:ext cx="3901975" cy="3972433"/>
            <a:chOff x="296790" y="1144539"/>
            <a:chExt cx="1701247" cy="1731966"/>
          </a:xfrm>
        </p:grpSpPr>
        <p:grpSp>
          <p:nvGrpSpPr>
            <p:cNvPr id="2981" name="Google Shape;2981;p59"/>
            <p:cNvGrpSpPr/>
            <p:nvPr/>
          </p:nvGrpSpPr>
          <p:grpSpPr>
            <a:xfrm rot="385911">
              <a:off x="379889" y="1225577"/>
              <a:ext cx="1535047" cy="1569889"/>
              <a:chOff x="373517" y="1342500"/>
              <a:chExt cx="1416460" cy="1448610"/>
            </a:xfrm>
          </p:grpSpPr>
          <p:sp>
            <p:nvSpPr>
              <p:cNvPr id="2982" name="Google Shape;2982;p59"/>
              <p:cNvSpPr/>
              <p:nvPr/>
            </p:nvSpPr>
            <p:spPr>
              <a:xfrm rot="3331263" flipH="1">
                <a:off x="779487" y="1511304"/>
                <a:ext cx="850002" cy="836780"/>
              </a:xfrm>
              <a:custGeom>
                <a:avLst/>
                <a:gdLst/>
                <a:ahLst/>
                <a:cxnLst/>
                <a:rect l="l" t="t" r="r" b="b"/>
                <a:pathLst>
                  <a:path w="18129" h="17847" extrusionOk="0">
                    <a:moveTo>
                      <a:pt x="7661" y="1"/>
                    </a:moveTo>
                    <a:cubicBezTo>
                      <a:pt x="7551" y="1"/>
                      <a:pt x="7428" y="42"/>
                      <a:pt x="7289" y="135"/>
                    </a:cubicBezTo>
                    <a:cubicBezTo>
                      <a:pt x="6041" y="967"/>
                      <a:pt x="4376" y="3881"/>
                      <a:pt x="4376" y="3881"/>
                    </a:cubicBezTo>
                    <a:cubicBezTo>
                      <a:pt x="3445" y="914"/>
                      <a:pt x="2682" y="752"/>
                      <a:pt x="2527" y="752"/>
                    </a:cubicBezTo>
                    <a:cubicBezTo>
                      <a:pt x="2508" y="752"/>
                      <a:pt x="2498" y="755"/>
                      <a:pt x="2498" y="755"/>
                    </a:cubicBezTo>
                    <a:cubicBezTo>
                      <a:pt x="417" y="2844"/>
                      <a:pt x="2082" y="7007"/>
                      <a:pt x="2082" y="7007"/>
                    </a:cubicBezTo>
                    <a:cubicBezTo>
                      <a:pt x="2082" y="7007"/>
                      <a:pt x="1249" y="6387"/>
                      <a:pt x="833" y="6387"/>
                    </a:cubicBezTo>
                    <a:cubicBezTo>
                      <a:pt x="417" y="6387"/>
                      <a:pt x="1" y="6387"/>
                      <a:pt x="205" y="9088"/>
                    </a:cubicBezTo>
                    <a:cubicBezTo>
                      <a:pt x="417" y="11798"/>
                      <a:pt x="6873" y="17846"/>
                      <a:pt x="6873" y="17846"/>
                    </a:cubicBezTo>
                    <a:cubicBezTo>
                      <a:pt x="6873" y="17846"/>
                      <a:pt x="8750" y="17014"/>
                      <a:pt x="9583" y="16801"/>
                    </a:cubicBezTo>
                    <a:cubicBezTo>
                      <a:pt x="10415" y="16589"/>
                      <a:pt x="16880" y="12843"/>
                      <a:pt x="17712" y="10549"/>
                    </a:cubicBezTo>
                    <a:cubicBezTo>
                      <a:pt x="18028" y="9679"/>
                      <a:pt x="17894" y="9409"/>
                      <a:pt x="17606" y="9409"/>
                    </a:cubicBezTo>
                    <a:cubicBezTo>
                      <a:pt x="17135" y="9409"/>
                      <a:pt x="16251" y="10133"/>
                      <a:pt x="16251" y="10133"/>
                    </a:cubicBezTo>
                    <a:cubicBezTo>
                      <a:pt x="18129" y="7636"/>
                      <a:pt x="18129" y="4297"/>
                      <a:pt x="17084" y="3677"/>
                    </a:cubicBezTo>
                    <a:cubicBezTo>
                      <a:pt x="16900" y="3566"/>
                      <a:pt x="16710" y="3520"/>
                      <a:pt x="16521" y="3520"/>
                    </a:cubicBezTo>
                    <a:cubicBezTo>
                      <a:pt x="15642" y="3520"/>
                      <a:pt x="14790" y="4509"/>
                      <a:pt x="14790" y="4509"/>
                    </a:cubicBezTo>
                    <a:cubicBezTo>
                      <a:pt x="14790" y="4509"/>
                      <a:pt x="15206" y="1800"/>
                      <a:pt x="13958" y="1171"/>
                    </a:cubicBezTo>
                    <a:cubicBezTo>
                      <a:pt x="13851" y="1118"/>
                      <a:pt x="13743" y="1094"/>
                      <a:pt x="13635" y="1094"/>
                    </a:cubicBezTo>
                    <a:cubicBezTo>
                      <a:pt x="12471" y="1094"/>
                      <a:pt x="11248" y="3881"/>
                      <a:pt x="11248" y="3881"/>
                    </a:cubicBezTo>
                    <a:cubicBezTo>
                      <a:pt x="11248" y="3881"/>
                      <a:pt x="11664" y="1383"/>
                      <a:pt x="10628" y="967"/>
                    </a:cubicBezTo>
                    <a:cubicBezTo>
                      <a:pt x="10533" y="929"/>
                      <a:pt x="10438" y="912"/>
                      <a:pt x="10344" y="912"/>
                    </a:cubicBezTo>
                    <a:cubicBezTo>
                      <a:pt x="9402" y="912"/>
                      <a:pt x="8538" y="2632"/>
                      <a:pt x="8538" y="2632"/>
                    </a:cubicBezTo>
                    <a:cubicBezTo>
                      <a:pt x="8538" y="2632"/>
                      <a:pt x="8538" y="1"/>
                      <a:pt x="76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59"/>
              <p:cNvSpPr/>
              <p:nvPr/>
            </p:nvSpPr>
            <p:spPr>
              <a:xfrm rot="3331263" flipH="1">
                <a:off x="403748" y="2124940"/>
                <a:ext cx="403129" cy="285538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6090" extrusionOk="0">
                    <a:moveTo>
                      <a:pt x="8597" y="1"/>
                    </a:moveTo>
                    <a:cubicBezTo>
                      <a:pt x="8597" y="1"/>
                      <a:pt x="5675" y="417"/>
                      <a:pt x="2914" y="2294"/>
                    </a:cubicBezTo>
                    <a:cubicBezTo>
                      <a:pt x="162" y="4163"/>
                      <a:pt x="0" y="4639"/>
                      <a:pt x="0" y="4639"/>
                    </a:cubicBezTo>
                    <a:cubicBezTo>
                      <a:pt x="0" y="4639"/>
                      <a:pt x="1441" y="6090"/>
                      <a:pt x="3364" y="6090"/>
                    </a:cubicBezTo>
                    <a:cubicBezTo>
                      <a:pt x="3939" y="6090"/>
                      <a:pt x="4556" y="5960"/>
                      <a:pt x="5191" y="5624"/>
                    </a:cubicBezTo>
                    <a:cubicBezTo>
                      <a:pt x="7943" y="4163"/>
                      <a:pt x="8597" y="1"/>
                      <a:pt x="8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59"/>
              <p:cNvSpPr/>
              <p:nvPr/>
            </p:nvSpPr>
            <p:spPr>
              <a:xfrm rot="3331263" flipH="1">
                <a:off x="903568" y="2237566"/>
                <a:ext cx="215161" cy="44889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9574" extrusionOk="0">
                    <a:moveTo>
                      <a:pt x="213" y="0"/>
                    </a:moveTo>
                    <a:cubicBezTo>
                      <a:pt x="213" y="0"/>
                      <a:pt x="1" y="1665"/>
                      <a:pt x="1046" y="5624"/>
                    </a:cubicBezTo>
                    <a:cubicBezTo>
                      <a:pt x="2078" y="9565"/>
                      <a:pt x="4457" y="9574"/>
                      <a:pt x="4477" y="9574"/>
                    </a:cubicBezTo>
                    <a:cubicBezTo>
                      <a:pt x="4478" y="9574"/>
                      <a:pt x="4478" y="9574"/>
                      <a:pt x="4478" y="9574"/>
                    </a:cubicBezTo>
                    <a:cubicBezTo>
                      <a:pt x="4588" y="4154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59"/>
              <p:cNvSpPr/>
              <p:nvPr/>
            </p:nvSpPr>
            <p:spPr>
              <a:xfrm rot="3331263" flipH="1">
                <a:off x="635160" y="2235256"/>
                <a:ext cx="311138" cy="546085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11647" extrusionOk="0">
                    <a:moveTo>
                      <a:pt x="6397" y="0"/>
                    </a:moveTo>
                    <a:cubicBezTo>
                      <a:pt x="6363" y="60"/>
                      <a:pt x="5548" y="1521"/>
                      <a:pt x="4715" y="5666"/>
                    </a:cubicBezTo>
                    <a:cubicBezTo>
                      <a:pt x="3908" y="9710"/>
                      <a:pt x="43" y="11383"/>
                      <a:pt x="1" y="11400"/>
                    </a:cubicBezTo>
                    <a:lnTo>
                      <a:pt x="111" y="11646"/>
                    </a:lnTo>
                    <a:cubicBezTo>
                      <a:pt x="145" y="11629"/>
                      <a:pt x="4146" y="9905"/>
                      <a:pt x="4979" y="5717"/>
                    </a:cubicBezTo>
                    <a:cubicBezTo>
                      <a:pt x="5794" y="1631"/>
                      <a:pt x="6627" y="144"/>
                      <a:pt x="6635" y="128"/>
                    </a:cubicBezTo>
                    <a:lnTo>
                      <a:pt x="63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59"/>
              <p:cNvSpPr/>
              <p:nvPr/>
            </p:nvSpPr>
            <p:spPr>
              <a:xfrm rot="3331263" flipH="1">
                <a:off x="826545" y="2270922"/>
                <a:ext cx="216709" cy="39994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8530" extrusionOk="0">
                    <a:moveTo>
                      <a:pt x="264" y="1"/>
                    </a:moveTo>
                    <a:lnTo>
                      <a:pt x="0" y="60"/>
                    </a:lnTo>
                    <a:cubicBezTo>
                      <a:pt x="51" y="307"/>
                      <a:pt x="1351" y="6083"/>
                      <a:pt x="4452" y="8530"/>
                    </a:cubicBezTo>
                    <a:lnTo>
                      <a:pt x="4622" y="8317"/>
                    </a:lnTo>
                    <a:cubicBezTo>
                      <a:pt x="1589" y="5930"/>
                      <a:pt x="272" y="60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59"/>
              <p:cNvSpPr/>
              <p:nvPr/>
            </p:nvSpPr>
            <p:spPr>
              <a:xfrm rot="3331263" flipH="1">
                <a:off x="432722" y="2252596"/>
                <a:ext cx="395580" cy="141034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3008" extrusionOk="0">
                    <a:moveTo>
                      <a:pt x="8266" y="1"/>
                    </a:moveTo>
                    <a:cubicBezTo>
                      <a:pt x="5432" y="2187"/>
                      <a:pt x="3377" y="2721"/>
                      <a:pt x="2047" y="2721"/>
                    </a:cubicBezTo>
                    <a:cubicBezTo>
                      <a:pt x="793" y="2721"/>
                      <a:pt x="183" y="2247"/>
                      <a:pt x="171" y="2235"/>
                    </a:cubicBezTo>
                    <a:lnTo>
                      <a:pt x="1" y="2447"/>
                    </a:lnTo>
                    <a:cubicBezTo>
                      <a:pt x="52" y="2490"/>
                      <a:pt x="714" y="3008"/>
                      <a:pt x="2048" y="3008"/>
                    </a:cubicBezTo>
                    <a:cubicBezTo>
                      <a:pt x="3424" y="3008"/>
                      <a:pt x="5531" y="2447"/>
                      <a:pt x="8436" y="213"/>
                    </a:cubicBezTo>
                    <a:lnTo>
                      <a:pt x="82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59"/>
              <p:cNvSpPr/>
              <p:nvPr/>
            </p:nvSpPr>
            <p:spPr>
              <a:xfrm rot="3331263" flipH="1">
                <a:off x="1154592" y="1839290"/>
                <a:ext cx="209957" cy="644874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754" extrusionOk="0">
                    <a:moveTo>
                      <a:pt x="2295" y="1"/>
                    </a:moveTo>
                    <a:lnTo>
                      <a:pt x="2295" y="1"/>
                    </a:lnTo>
                    <a:cubicBezTo>
                      <a:pt x="2286" y="1148"/>
                      <a:pt x="2320" y="2294"/>
                      <a:pt x="2388" y="3441"/>
                    </a:cubicBezTo>
                    <a:cubicBezTo>
                      <a:pt x="2464" y="4588"/>
                      <a:pt x="2575" y="5726"/>
                      <a:pt x="2770" y="6865"/>
                    </a:cubicBezTo>
                    <a:cubicBezTo>
                      <a:pt x="2796" y="7001"/>
                      <a:pt x="2821" y="7145"/>
                      <a:pt x="2855" y="7281"/>
                    </a:cubicBezTo>
                    <a:cubicBezTo>
                      <a:pt x="2889" y="7425"/>
                      <a:pt x="2915" y="7570"/>
                      <a:pt x="2949" y="7706"/>
                    </a:cubicBezTo>
                    <a:lnTo>
                      <a:pt x="3068" y="8122"/>
                    </a:lnTo>
                    <a:lnTo>
                      <a:pt x="3186" y="8538"/>
                    </a:lnTo>
                    <a:cubicBezTo>
                      <a:pt x="3348" y="9082"/>
                      <a:pt x="3492" y="9634"/>
                      <a:pt x="3628" y="10195"/>
                    </a:cubicBezTo>
                    <a:cubicBezTo>
                      <a:pt x="3881" y="11231"/>
                      <a:pt x="4090" y="12274"/>
                      <a:pt x="4275" y="13325"/>
                    </a:cubicBezTo>
                    <a:lnTo>
                      <a:pt x="4275" y="13325"/>
                    </a:lnTo>
                    <a:cubicBezTo>
                      <a:pt x="4176" y="13201"/>
                      <a:pt x="4085" y="13070"/>
                      <a:pt x="3993" y="12938"/>
                    </a:cubicBezTo>
                    <a:cubicBezTo>
                      <a:pt x="3849" y="12743"/>
                      <a:pt x="3722" y="12539"/>
                      <a:pt x="3594" y="12335"/>
                    </a:cubicBezTo>
                    <a:cubicBezTo>
                      <a:pt x="3467" y="12131"/>
                      <a:pt x="3348" y="11928"/>
                      <a:pt x="3229" y="11715"/>
                    </a:cubicBezTo>
                    <a:cubicBezTo>
                      <a:pt x="3110" y="11511"/>
                      <a:pt x="3000" y="11299"/>
                      <a:pt x="2906" y="11078"/>
                    </a:cubicBezTo>
                    <a:cubicBezTo>
                      <a:pt x="2711" y="10636"/>
                      <a:pt x="2541" y="10195"/>
                      <a:pt x="2371" y="9744"/>
                    </a:cubicBezTo>
                    <a:cubicBezTo>
                      <a:pt x="2201" y="9294"/>
                      <a:pt x="2031" y="8844"/>
                      <a:pt x="1870" y="8385"/>
                    </a:cubicBezTo>
                    <a:cubicBezTo>
                      <a:pt x="1547" y="7485"/>
                      <a:pt x="1233" y="6567"/>
                      <a:pt x="918" y="5658"/>
                    </a:cubicBezTo>
                    <a:cubicBezTo>
                      <a:pt x="613" y="4749"/>
                      <a:pt x="298" y="3832"/>
                      <a:pt x="1" y="2923"/>
                    </a:cubicBezTo>
                    <a:lnTo>
                      <a:pt x="1" y="2923"/>
                    </a:lnTo>
                    <a:cubicBezTo>
                      <a:pt x="562" y="4766"/>
                      <a:pt x="1148" y="6601"/>
                      <a:pt x="1776" y="8419"/>
                    </a:cubicBezTo>
                    <a:cubicBezTo>
                      <a:pt x="2091" y="9328"/>
                      <a:pt x="2413" y="10237"/>
                      <a:pt x="2796" y="11129"/>
                    </a:cubicBezTo>
                    <a:cubicBezTo>
                      <a:pt x="2889" y="11350"/>
                      <a:pt x="3000" y="11571"/>
                      <a:pt x="3119" y="11783"/>
                    </a:cubicBezTo>
                    <a:cubicBezTo>
                      <a:pt x="3237" y="11987"/>
                      <a:pt x="3365" y="12199"/>
                      <a:pt x="3492" y="12403"/>
                    </a:cubicBezTo>
                    <a:cubicBezTo>
                      <a:pt x="3620" y="12607"/>
                      <a:pt x="3747" y="12811"/>
                      <a:pt x="3883" y="13015"/>
                    </a:cubicBezTo>
                    <a:cubicBezTo>
                      <a:pt x="4027" y="13210"/>
                      <a:pt x="4163" y="13406"/>
                      <a:pt x="4333" y="13593"/>
                    </a:cubicBezTo>
                    <a:lnTo>
                      <a:pt x="4478" y="13754"/>
                    </a:lnTo>
                    <a:lnTo>
                      <a:pt x="4478" y="13754"/>
                    </a:lnTo>
                    <a:lnTo>
                      <a:pt x="4444" y="13533"/>
                    </a:lnTo>
                    <a:cubicBezTo>
                      <a:pt x="4257" y="12403"/>
                      <a:pt x="4027" y="11282"/>
                      <a:pt x="3747" y="10161"/>
                    </a:cubicBezTo>
                    <a:cubicBezTo>
                      <a:pt x="3611" y="9608"/>
                      <a:pt x="3467" y="9056"/>
                      <a:pt x="3297" y="8504"/>
                    </a:cubicBezTo>
                    <a:lnTo>
                      <a:pt x="3178" y="8088"/>
                    </a:lnTo>
                    <a:lnTo>
                      <a:pt x="3068" y="7680"/>
                    </a:lnTo>
                    <a:cubicBezTo>
                      <a:pt x="3025" y="7544"/>
                      <a:pt x="3000" y="7400"/>
                      <a:pt x="2966" y="7264"/>
                    </a:cubicBezTo>
                    <a:cubicBezTo>
                      <a:pt x="2940" y="7119"/>
                      <a:pt x="2906" y="6984"/>
                      <a:pt x="2881" y="6839"/>
                    </a:cubicBezTo>
                    <a:cubicBezTo>
                      <a:pt x="2668" y="5718"/>
                      <a:pt x="2541" y="4580"/>
                      <a:pt x="2456" y="3433"/>
                    </a:cubicBezTo>
                    <a:cubicBezTo>
                      <a:pt x="2371" y="2294"/>
                      <a:pt x="2312" y="1148"/>
                      <a:pt x="2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59"/>
              <p:cNvSpPr/>
              <p:nvPr/>
            </p:nvSpPr>
            <p:spPr>
              <a:xfrm rot="3331263" flipH="1">
                <a:off x="1101837" y="1569502"/>
                <a:ext cx="200392" cy="789050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16829" extrusionOk="0">
                    <a:moveTo>
                      <a:pt x="4274" y="0"/>
                    </a:moveTo>
                    <a:lnTo>
                      <a:pt x="4274" y="0"/>
                    </a:lnTo>
                    <a:cubicBezTo>
                      <a:pt x="3968" y="1385"/>
                      <a:pt x="3671" y="2778"/>
                      <a:pt x="3399" y="4171"/>
                    </a:cubicBezTo>
                    <a:cubicBezTo>
                      <a:pt x="3118" y="5564"/>
                      <a:pt x="2855" y="6966"/>
                      <a:pt x="2643" y="8367"/>
                    </a:cubicBezTo>
                    <a:cubicBezTo>
                      <a:pt x="2592" y="8724"/>
                      <a:pt x="2566" y="9081"/>
                      <a:pt x="2515" y="9429"/>
                    </a:cubicBezTo>
                    <a:cubicBezTo>
                      <a:pt x="2490" y="9599"/>
                      <a:pt x="2456" y="9778"/>
                      <a:pt x="2413" y="9948"/>
                    </a:cubicBezTo>
                    <a:cubicBezTo>
                      <a:pt x="2388" y="10126"/>
                      <a:pt x="2337" y="10296"/>
                      <a:pt x="2294" y="10466"/>
                    </a:cubicBezTo>
                    <a:cubicBezTo>
                      <a:pt x="2116" y="11145"/>
                      <a:pt x="1887" y="11825"/>
                      <a:pt x="1649" y="12487"/>
                    </a:cubicBezTo>
                    <a:cubicBezTo>
                      <a:pt x="1215" y="13704"/>
                      <a:pt x="718" y="14906"/>
                      <a:pt x="195" y="16087"/>
                    </a:cubicBezTo>
                    <a:lnTo>
                      <a:pt x="195" y="16087"/>
                    </a:lnTo>
                    <a:cubicBezTo>
                      <a:pt x="267" y="14955"/>
                      <a:pt x="318" y="13822"/>
                      <a:pt x="341" y="12683"/>
                    </a:cubicBezTo>
                    <a:cubicBezTo>
                      <a:pt x="358" y="11426"/>
                      <a:pt x="358" y="10168"/>
                      <a:pt x="256" y="8903"/>
                    </a:cubicBezTo>
                    <a:cubicBezTo>
                      <a:pt x="230" y="8588"/>
                      <a:pt x="196" y="8274"/>
                      <a:pt x="154" y="7968"/>
                    </a:cubicBezTo>
                    <a:cubicBezTo>
                      <a:pt x="128" y="7654"/>
                      <a:pt x="86" y="7340"/>
                      <a:pt x="111" y="7025"/>
                    </a:cubicBezTo>
                    <a:cubicBezTo>
                      <a:pt x="128" y="6405"/>
                      <a:pt x="230" y="5785"/>
                      <a:pt x="417" y="5182"/>
                    </a:cubicBezTo>
                    <a:cubicBezTo>
                      <a:pt x="604" y="4587"/>
                      <a:pt x="859" y="4001"/>
                      <a:pt x="1156" y="3449"/>
                    </a:cubicBezTo>
                    <a:cubicBezTo>
                      <a:pt x="1453" y="2897"/>
                      <a:pt x="1793" y="2362"/>
                      <a:pt x="2184" y="1877"/>
                    </a:cubicBezTo>
                    <a:lnTo>
                      <a:pt x="2184" y="1877"/>
                    </a:lnTo>
                    <a:cubicBezTo>
                      <a:pt x="1785" y="2362"/>
                      <a:pt x="1436" y="2888"/>
                      <a:pt x="1131" y="3432"/>
                    </a:cubicBezTo>
                    <a:cubicBezTo>
                      <a:pt x="816" y="3984"/>
                      <a:pt x="561" y="4562"/>
                      <a:pt x="358" y="5165"/>
                    </a:cubicBezTo>
                    <a:cubicBezTo>
                      <a:pt x="162" y="5768"/>
                      <a:pt x="52" y="6397"/>
                      <a:pt x="26" y="7025"/>
                    </a:cubicBezTo>
                    <a:cubicBezTo>
                      <a:pt x="1" y="7340"/>
                      <a:pt x="43" y="7662"/>
                      <a:pt x="69" y="7977"/>
                    </a:cubicBezTo>
                    <a:cubicBezTo>
                      <a:pt x="103" y="8291"/>
                      <a:pt x="137" y="8597"/>
                      <a:pt x="154" y="8911"/>
                    </a:cubicBezTo>
                    <a:cubicBezTo>
                      <a:pt x="179" y="9225"/>
                      <a:pt x="188" y="9540"/>
                      <a:pt x="205" y="9854"/>
                    </a:cubicBezTo>
                    <a:cubicBezTo>
                      <a:pt x="213" y="10168"/>
                      <a:pt x="222" y="10483"/>
                      <a:pt x="222" y="10797"/>
                    </a:cubicBezTo>
                    <a:cubicBezTo>
                      <a:pt x="239" y="11426"/>
                      <a:pt x="230" y="12054"/>
                      <a:pt x="213" y="12683"/>
                    </a:cubicBezTo>
                    <a:cubicBezTo>
                      <a:pt x="188" y="13940"/>
                      <a:pt x="128" y="15197"/>
                      <a:pt x="35" y="16455"/>
                    </a:cubicBezTo>
                    <a:lnTo>
                      <a:pt x="9" y="16828"/>
                    </a:lnTo>
                    <a:lnTo>
                      <a:pt x="162" y="16489"/>
                    </a:lnTo>
                    <a:cubicBezTo>
                      <a:pt x="748" y="15189"/>
                      <a:pt x="1284" y="13872"/>
                      <a:pt x="1768" y="12530"/>
                    </a:cubicBezTo>
                    <a:cubicBezTo>
                      <a:pt x="2006" y="11859"/>
                      <a:pt x="2226" y="11188"/>
                      <a:pt x="2405" y="10491"/>
                    </a:cubicBezTo>
                    <a:cubicBezTo>
                      <a:pt x="2447" y="10321"/>
                      <a:pt x="2498" y="10151"/>
                      <a:pt x="2532" y="9973"/>
                    </a:cubicBezTo>
                    <a:cubicBezTo>
                      <a:pt x="2566" y="9795"/>
                      <a:pt x="2609" y="9625"/>
                      <a:pt x="2626" y="9446"/>
                    </a:cubicBezTo>
                    <a:cubicBezTo>
                      <a:pt x="2677" y="9090"/>
                      <a:pt x="2702" y="8741"/>
                      <a:pt x="2753" y="8384"/>
                    </a:cubicBezTo>
                    <a:cubicBezTo>
                      <a:pt x="2949" y="6983"/>
                      <a:pt x="3203" y="5581"/>
                      <a:pt x="3467" y="4188"/>
                    </a:cubicBezTo>
                    <a:cubicBezTo>
                      <a:pt x="3722" y="2786"/>
                      <a:pt x="3993" y="1393"/>
                      <a:pt x="4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59"/>
              <p:cNvSpPr/>
              <p:nvPr/>
            </p:nvSpPr>
            <p:spPr>
              <a:xfrm rot="3331263" flipH="1">
                <a:off x="1031252" y="1660158"/>
                <a:ext cx="178496" cy="61580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3134" extrusionOk="0">
                    <a:moveTo>
                      <a:pt x="3747" y="0"/>
                    </a:moveTo>
                    <a:cubicBezTo>
                      <a:pt x="3755" y="595"/>
                      <a:pt x="3755" y="1181"/>
                      <a:pt x="3738" y="1775"/>
                    </a:cubicBezTo>
                    <a:cubicBezTo>
                      <a:pt x="3730" y="2362"/>
                      <a:pt x="3713" y="2956"/>
                      <a:pt x="3687" y="3542"/>
                    </a:cubicBezTo>
                    <a:cubicBezTo>
                      <a:pt x="3628" y="4715"/>
                      <a:pt x="3543" y="5895"/>
                      <a:pt x="3348" y="7059"/>
                    </a:cubicBezTo>
                    <a:cubicBezTo>
                      <a:pt x="3246" y="7637"/>
                      <a:pt x="3127" y="8206"/>
                      <a:pt x="2914" y="8758"/>
                    </a:cubicBezTo>
                    <a:cubicBezTo>
                      <a:pt x="2710" y="9310"/>
                      <a:pt x="2447" y="9837"/>
                      <a:pt x="2158" y="10338"/>
                    </a:cubicBezTo>
                    <a:cubicBezTo>
                      <a:pt x="1861" y="10848"/>
                      <a:pt x="1530" y="11341"/>
                      <a:pt x="1164" y="11799"/>
                    </a:cubicBezTo>
                    <a:cubicBezTo>
                      <a:pt x="808" y="12267"/>
                      <a:pt x="417" y="12717"/>
                      <a:pt x="1" y="13133"/>
                    </a:cubicBezTo>
                    <a:cubicBezTo>
                      <a:pt x="867" y="12326"/>
                      <a:pt x="1632" y="11409"/>
                      <a:pt x="2243" y="10398"/>
                    </a:cubicBezTo>
                    <a:cubicBezTo>
                      <a:pt x="2558" y="9888"/>
                      <a:pt x="2821" y="9353"/>
                      <a:pt x="3033" y="8801"/>
                    </a:cubicBezTo>
                    <a:cubicBezTo>
                      <a:pt x="3246" y="8249"/>
                      <a:pt x="3373" y="7662"/>
                      <a:pt x="3475" y="7076"/>
                    </a:cubicBezTo>
                    <a:cubicBezTo>
                      <a:pt x="3662" y="5904"/>
                      <a:pt x="3755" y="4723"/>
                      <a:pt x="3789" y="3542"/>
                    </a:cubicBezTo>
                    <a:cubicBezTo>
                      <a:pt x="3806" y="2956"/>
                      <a:pt x="3806" y="2362"/>
                      <a:pt x="3806" y="1775"/>
                    </a:cubicBezTo>
                    <a:cubicBezTo>
                      <a:pt x="3798" y="1181"/>
                      <a:pt x="3781" y="595"/>
                      <a:pt x="3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59"/>
              <p:cNvSpPr/>
              <p:nvPr/>
            </p:nvSpPr>
            <p:spPr>
              <a:xfrm rot="3331263" flipH="1">
                <a:off x="903766" y="1595294"/>
                <a:ext cx="310716" cy="547726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11682" extrusionOk="0">
                    <a:moveTo>
                      <a:pt x="6627" y="1"/>
                    </a:moveTo>
                    <a:lnTo>
                      <a:pt x="6627" y="1"/>
                    </a:lnTo>
                    <a:cubicBezTo>
                      <a:pt x="6593" y="587"/>
                      <a:pt x="6508" y="1164"/>
                      <a:pt x="6398" y="1734"/>
                    </a:cubicBezTo>
                    <a:cubicBezTo>
                      <a:pt x="6287" y="2303"/>
                      <a:pt x="6151" y="2872"/>
                      <a:pt x="5981" y="3424"/>
                    </a:cubicBezTo>
                    <a:cubicBezTo>
                      <a:pt x="5811" y="3985"/>
                      <a:pt x="5642" y="4537"/>
                      <a:pt x="5446" y="5089"/>
                    </a:cubicBezTo>
                    <a:cubicBezTo>
                      <a:pt x="5251" y="5633"/>
                      <a:pt x="5013" y="6168"/>
                      <a:pt x="4741" y="6678"/>
                    </a:cubicBezTo>
                    <a:cubicBezTo>
                      <a:pt x="4214" y="7714"/>
                      <a:pt x="3501" y="8640"/>
                      <a:pt x="2694" y="9472"/>
                    </a:cubicBezTo>
                    <a:cubicBezTo>
                      <a:pt x="2490" y="9676"/>
                      <a:pt x="2269" y="9872"/>
                      <a:pt x="2065" y="10076"/>
                    </a:cubicBezTo>
                    <a:cubicBezTo>
                      <a:pt x="1844" y="10262"/>
                      <a:pt x="1623" y="10458"/>
                      <a:pt x="1403" y="10636"/>
                    </a:cubicBezTo>
                    <a:cubicBezTo>
                      <a:pt x="1173" y="10823"/>
                      <a:pt x="944" y="11001"/>
                      <a:pt x="715" y="11180"/>
                    </a:cubicBezTo>
                    <a:lnTo>
                      <a:pt x="1" y="11681"/>
                    </a:lnTo>
                    <a:cubicBezTo>
                      <a:pt x="986" y="11069"/>
                      <a:pt x="1929" y="10364"/>
                      <a:pt x="2762" y="9540"/>
                    </a:cubicBezTo>
                    <a:cubicBezTo>
                      <a:pt x="3594" y="8716"/>
                      <a:pt x="4325" y="7782"/>
                      <a:pt x="4860" y="6737"/>
                    </a:cubicBezTo>
                    <a:cubicBezTo>
                      <a:pt x="5412" y="5701"/>
                      <a:pt x="5769" y="4579"/>
                      <a:pt x="6083" y="3458"/>
                    </a:cubicBezTo>
                    <a:cubicBezTo>
                      <a:pt x="6389" y="2328"/>
                      <a:pt x="6601" y="1173"/>
                      <a:pt x="6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59"/>
              <p:cNvSpPr/>
              <p:nvPr/>
            </p:nvSpPr>
            <p:spPr>
              <a:xfrm rot="3331263" flipH="1">
                <a:off x="767376" y="1731262"/>
                <a:ext cx="263689" cy="248966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5310" extrusionOk="0">
                    <a:moveTo>
                      <a:pt x="5624" y="1"/>
                    </a:moveTo>
                    <a:cubicBezTo>
                      <a:pt x="5335" y="272"/>
                      <a:pt x="5046" y="553"/>
                      <a:pt x="4766" y="833"/>
                    </a:cubicBezTo>
                    <a:lnTo>
                      <a:pt x="3916" y="1674"/>
                    </a:lnTo>
                    <a:lnTo>
                      <a:pt x="3075" y="2524"/>
                    </a:lnTo>
                    <a:cubicBezTo>
                      <a:pt x="2798" y="2801"/>
                      <a:pt x="2528" y="3088"/>
                      <a:pt x="2250" y="3374"/>
                    </a:cubicBezTo>
                    <a:lnTo>
                      <a:pt x="2250" y="3374"/>
                    </a:lnTo>
                    <a:cubicBezTo>
                      <a:pt x="1868" y="3688"/>
                      <a:pt x="1487" y="4011"/>
                      <a:pt x="1113" y="4333"/>
                    </a:cubicBezTo>
                    <a:cubicBezTo>
                      <a:pt x="739" y="4647"/>
                      <a:pt x="366" y="4979"/>
                      <a:pt x="0" y="5310"/>
                    </a:cubicBezTo>
                    <a:cubicBezTo>
                      <a:pt x="391" y="5004"/>
                      <a:pt x="782" y="4707"/>
                      <a:pt x="1173" y="4401"/>
                    </a:cubicBezTo>
                    <a:cubicBezTo>
                      <a:pt x="1563" y="4095"/>
                      <a:pt x="1946" y="3781"/>
                      <a:pt x="2328" y="3475"/>
                    </a:cubicBezTo>
                    <a:lnTo>
                      <a:pt x="2328" y="3466"/>
                    </a:lnTo>
                    <a:lnTo>
                      <a:pt x="2336" y="3466"/>
                    </a:lnTo>
                    <a:cubicBezTo>
                      <a:pt x="2608" y="3178"/>
                      <a:pt x="2897" y="2906"/>
                      <a:pt x="3169" y="2617"/>
                    </a:cubicBezTo>
                    <a:lnTo>
                      <a:pt x="4001" y="1751"/>
                    </a:lnTo>
                    <a:lnTo>
                      <a:pt x="4817" y="884"/>
                    </a:lnTo>
                    <a:cubicBezTo>
                      <a:pt x="5089" y="587"/>
                      <a:pt x="5361" y="298"/>
                      <a:pt x="5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59"/>
              <p:cNvSpPr/>
              <p:nvPr/>
            </p:nvSpPr>
            <p:spPr>
              <a:xfrm rot="3331263" flipH="1">
                <a:off x="1094031" y="1915240"/>
                <a:ext cx="164149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097" extrusionOk="0">
                    <a:moveTo>
                      <a:pt x="255" y="1"/>
                    </a:moveTo>
                    <a:lnTo>
                      <a:pt x="0" y="94"/>
                    </a:lnTo>
                    <a:cubicBezTo>
                      <a:pt x="9" y="120"/>
                      <a:pt x="213" y="638"/>
                      <a:pt x="858" y="918"/>
                    </a:cubicBezTo>
                    <a:cubicBezTo>
                      <a:pt x="1130" y="1037"/>
                      <a:pt x="1436" y="1096"/>
                      <a:pt x="1776" y="1096"/>
                    </a:cubicBezTo>
                    <a:cubicBezTo>
                      <a:pt x="2277" y="1096"/>
                      <a:pt x="2854" y="969"/>
                      <a:pt x="3500" y="706"/>
                    </a:cubicBezTo>
                    <a:lnTo>
                      <a:pt x="3398" y="451"/>
                    </a:lnTo>
                    <a:cubicBezTo>
                      <a:pt x="2785" y="705"/>
                      <a:pt x="2243" y="830"/>
                      <a:pt x="1773" y="830"/>
                    </a:cubicBezTo>
                    <a:cubicBezTo>
                      <a:pt x="1475" y="830"/>
                      <a:pt x="1206" y="779"/>
                      <a:pt x="969" y="680"/>
                    </a:cubicBezTo>
                    <a:cubicBezTo>
                      <a:pt x="425" y="442"/>
                      <a:pt x="263" y="18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59"/>
              <p:cNvSpPr/>
              <p:nvPr/>
            </p:nvSpPr>
            <p:spPr>
              <a:xfrm rot="3331263" flipH="1">
                <a:off x="1270402" y="2014191"/>
                <a:ext cx="63390" cy="10619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265" extrusionOk="0">
                    <a:moveTo>
                      <a:pt x="290" y="2022"/>
                    </a:moveTo>
                    <a:cubicBezTo>
                      <a:pt x="290" y="2023"/>
                      <a:pt x="290" y="2025"/>
                      <a:pt x="290" y="2025"/>
                    </a:cubicBezTo>
                    <a:cubicBezTo>
                      <a:pt x="290" y="2025"/>
                      <a:pt x="290" y="2024"/>
                      <a:pt x="290" y="2022"/>
                    </a:cubicBezTo>
                    <a:cubicBezTo>
                      <a:pt x="290" y="2022"/>
                      <a:pt x="290" y="2022"/>
                      <a:pt x="290" y="2022"/>
                    </a:cubicBezTo>
                    <a:close/>
                    <a:moveTo>
                      <a:pt x="1351" y="0"/>
                    </a:moveTo>
                    <a:cubicBezTo>
                      <a:pt x="1165" y="340"/>
                      <a:pt x="995" y="680"/>
                      <a:pt x="816" y="1020"/>
                    </a:cubicBezTo>
                    <a:cubicBezTo>
                      <a:pt x="723" y="1190"/>
                      <a:pt x="638" y="1360"/>
                      <a:pt x="544" y="1521"/>
                    </a:cubicBezTo>
                    <a:cubicBezTo>
                      <a:pt x="460" y="1666"/>
                      <a:pt x="370" y="1811"/>
                      <a:pt x="272" y="1932"/>
                    </a:cubicBezTo>
                    <a:lnTo>
                      <a:pt x="272" y="1932"/>
                    </a:lnTo>
                    <a:cubicBezTo>
                      <a:pt x="261" y="1866"/>
                      <a:pt x="256" y="1791"/>
                      <a:pt x="256" y="1716"/>
                    </a:cubicBezTo>
                    <a:cubicBezTo>
                      <a:pt x="247" y="1538"/>
                      <a:pt x="264" y="1343"/>
                      <a:pt x="264" y="1156"/>
                    </a:cubicBezTo>
                    <a:cubicBezTo>
                      <a:pt x="281" y="773"/>
                      <a:pt x="307" y="391"/>
                      <a:pt x="315" y="0"/>
                    </a:cubicBezTo>
                    <a:lnTo>
                      <a:pt x="315" y="0"/>
                    </a:lnTo>
                    <a:cubicBezTo>
                      <a:pt x="196" y="374"/>
                      <a:pt x="111" y="748"/>
                      <a:pt x="60" y="1130"/>
                    </a:cubicBezTo>
                    <a:cubicBezTo>
                      <a:pt x="26" y="1326"/>
                      <a:pt x="9" y="1521"/>
                      <a:pt x="1" y="1716"/>
                    </a:cubicBezTo>
                    <a:cubicBezTo>
                      <a:pt x="1" y="1818"/>
                      <a:pt x="1" y="1920"/>
                      <a:pt x="18" y="2031"/>
                    </a:cubicBezTo>
                    <a:cubicBezTo>
                      <a:pt x="26" y="2065"/>
                      <a:pt x="35" y="2090"/>
                      <a:pt x="52" y="2133"/>
                    </a:cubicBezTo>
                    <a:cubicBezTo>
                      <a:pt x="69" y="2167"/>
                      <a:pt x="86" y="2218"/>
                      <a:pt x="171" y="2252"/>
                    </a:cubicBezTo>
                    <a:cubicBezTo>
                      <a:pt x="192" y="2260"/>
                      <a:pt x="215" y="2264"/>
                      <a:pt x="236" y="2264"/>
                    </a:cubicBezTo>
                    <a:cubicBezTo>
                      <a:pt x="258" y="2264"/>
                      <a:pt x="277" y="2260"/>
                      <a:pt x="290" y="2252"/>
                    </a:cubicBezTo>
                    <a:cubicBezTo>
                      <a:pt x="315" y="2243"/>
                      <a:pt x="349" y="2235"/>
                      <a:pt x="358" y="2218"/>
                    </a:cubicBezTo>
                    <a:lnTo>
                      <a:pt x="400" y="2184"/>
                    </a:lnTo>
                    <a:cubicBezTo>
                      <a:pt x="417" y="2175"/>
                      <a:pt x="426" y="2167"/>
                      <a:pt x="434" y="2150"/>
                    </a:cubicBezTo>
                    <a:cubicBezTo>
                      <a:pt x="706" y="1818"/>
                      <a:pt x="850" y="1470"/>
                      <a:pt x="1003" y="1105"/>
                    </a:cubicBezTo>
                    <a:cubicBezTo>
                      <a:pt x="1148" y="748"/>
                      <a:pt x="1266" y="383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5" name="Google Shape;2995;p59"/>
            <p:cNvSpPr/>
            <p:nvPr/>
          </p:nvSpPr>
          <p:spPr>
            <a:xfrm rot="3331263" flipH="1">
              <a:off x="1085581" y="1692937"/>
              <a:ext cx="63390" cy="105869"/>
            </a:xfrm>
            <a:custGeom>
              <a:avLst/>
              <a:gdLst/>
              <a:ahLst/>
              <a:cxnLst/>
              <a:rect l="l" t="t" r="r" b="b"/>
              <a:pathLst>
                <a:path w="1352" h="2258" extrusionOk="0">
                  <a:moveTo>
                    <a:pt x="290" y="2021"/>
                  </a:moveTo>
                  <a:cubicBezTo>
                    <a:pt x="291" y="2023"/>
                    <a:pt x="291" y="2024"/>
                    <a:pt x="290" y="2024"/>
                  </a:cubicBezTo>
                  <a:cubicBezTo>
                    <a:pt x="290" y="2024"/>
                    <a:pt x="290" y="2023"/>
                    <a:pt x="290" y="2022"/>
                  </a:cubicBezTo>
                  <a:cubicBezTo>
                    <a:pt x="290" y="2021"/>
                    <a:pt x="290" y="2021"/>
                    <a:pt x="290" y="2021"/>
                  </a:cubicBezTo>
                  <a:close/>
                  <a:moveTo>
                    <a:pt x="1352" y="0"/>
                  </a:moveTo>
                  <a:lnTo>
                    <a:pt x="1352" y="0"/>
                  </a:lnTo>
                  <a:cubicBezTo>
                    <a:pt x="1165" y="340"/>
                    <a:pt x="995" y="680"/>
                    <a:pt x="816" y="1019"/>
                  </a:cubicBezTo>
                  <a:cubicBezTo>
                    <a:pt x="723" y="1189"/>
                    <a:pt x="638" y="1359"/>
                    <a:pt x="545" y="1521"/>
                  </a:cubicBezTo>
                  <a:cubicBezTo>
                    <a:pt x="460" y="1666"/>
                    <a:pt x="369" y="1812"/>
                    <a:pt x="271" y="1926"/>
                  </a:cubicBezTo>
                  <a:lnTo>
                    <a:pt x="271" y="1926"/>
                  </a:lnTo>
                  <a:cubicBezTo>
                    <a:pt x="261" y="1861"/>
                    <a:pt x="256" y="1789"/>
                    <a:pt x="256" y="1716"/>
                  </a:cubicBezTo>
                  <a:cubicBezTo>
                    <a:pt x="247" y="1529"/>
                    <a:pt x="264" y="1342"/>
                    <a:pt x="264" y="1155"/>
                  </a:cubicBezTo>
                  <a:cubicBezTo>
                    <a:pt x="281" y="773"/>
                    <a:pt x="307" y="391"/>
                    <a:pt x="315" y="0"/>
                  </a:cubicBezTo>
                  <a:lnTo>
                    <a:pt x="315" y="0"/>
                  </a:lnTo>
                  <a:cubicBezTo>
                    <a:pt x="196" y="374"/>
                    <a:pt x="120" y="748"/>
                    <a:pt x="60" y="1130"/>
                  </a:cubicBezTo>
                  <a:cubicBezTo>
                    <a:pt x="26" y="1325"/>
                    <a:pt x="9" y="1521"/>
                    <a:pt x="1" y="1716"/>
                  </a:cubicBezTo>
                  <a:cubicBezTo>
                    <a:pt x="1" y="1818"/>
                    <a:pt x="1" y="1920"/>
                    <a:pt x="18" y="2030"/>
                  </a:cubicBezTo>
                  <a:cubicBezTo>
                    <a:pt x="26" y="2064"/>
                    <a:pt x="35" y="2090"/>
                    <a:pt x="52" y="2132"/>
                  </a:cubicBezTo>
                  <a:cubicBezTo>
                    <a:pt x="69" y="2158"/>
                    <a:pt x="94" y="2217"/>
                    <a:pt x="171" y="2251"/>
                  </a:cubicBezTo>
                  <a:cubicBezTo>
                    <a:pt x="192" y="2255"/>
                    <a:pt x="218" y="2258"/>
                    <a:pt x="240" y="2258"/>
                  </a:cubicBezTo>
                  <a:cubicBezTo>
                    <a:pt x="262" y="2258"/>
                    <a:pt x="281" y="2255"/>
                    <a:pt x="290" y="2251"/>
                  </a:cubicBezTo>
                  <a:cubicBezTo>
                    <a:pt x="315" y="2243"/>
                    <a:pt x="349" y="2226"/>
                    <a:pt x="358" y="2217"/>
                  </a:cubicBezTo>
                  <a:lnTo>
                    <a:pt x="409" y="2183"/>
                  </a:lnTo>
                  <a:cubicBezTo>
                    <a:pt x="417" y="2166"/>
                    <a:pt x="426" y="2158"/>
                    <a:pt x="434" y="2149"/>
                  </a:cubicBezTo>
                  <a:cubicBezTo>
                    <a:pt x="706" y="1818"/>
                    <a:pt x="850" y="1470"/>
                    <a:pt x="1003" y="1104"/>
                  </a:cubicBezTo>
                  <a:cubicBezTo>
                    <a:pt x="1148" y="748"/>
                    <a:pt x="1275" y="382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6" name="Google Shape;2996;p59"/>
          <p:cNvSpPr txBox="1">
            <a:spLocks noGrp="1"/>
          </p:cNvSpPr>
          <p:nvPr>
            <p:ph type="title"/>
          </p:nvPr>
        </p:nvSpPr>
        <p:spPr>
          <a:xfrm>
            <a:off x="3406156" y="1558849"/>
            <a:ext cx="6542467" cy="2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65"/>
          <p:cNvSpPr/>
          <p:nvPr/>
        </p:nvSpPr>
        <p:spPr>
          <a:xfrm rot="10800000">
            <a:off x="655476" y="1318395"/>
            <a:ext cx="7042606" cy="3172923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65"/>
          <p:cNvSpPr/>
          <p:nvPr/>
        </p:nvSpPr>
        <p:spPr>
          <a:xfrm rot="2197361">
            <a:off x="1728491" y="1161894"/>
            <a:ext cx="877007" cy="789566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1" name="Google Shape;3181;p65"/>
          <p:cNvGrpSpPr/>
          <p:nvPr/>
        </p:nvGrpSpPr>
        <p:grpSpPr>
          <a:xfrm rot="-1882541" flipH="1">
            <a:off x="-77989" y="1519424"/>
            <a:ext cx="2280101" cy="1971352"/>
            <a:chOff x="1970651" y="4122015"/>
            <a:chExt cx="1042347" cy="901202"/>
          </a:xfrm>
        </p:grpSpPr>
        <p:sp>
          <p:nvSpPr>
            <p:cNvPr id="3182" name="Google Shape;3182;p65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5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5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5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5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7" name="Google Shape;3187;p65"/>
          <p:cNvSpPr txBox="1">
            <a:spLocks noGrp="1"/>
          </p:cNvSpPr>
          <p:nvPr>
            <p:ph type="title"/>
          </p:nvPr>
        </p:nvSpPr>
        <p:spPr>
          <a:xfrm>
            <a:off x="2226280" y="1992055"/>
            <a:ext cx="49779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CÁC THÔNG TIN EM BIẾT VỀ NHÀ THƠ BẰNG VIỆT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88" name="Google Shape;3188;p65"/>
          <p:cNvGrpSpPr/>
          <p:nvPr/>
        </p:nvGrpSpPr>
        <p:grpSpPr>
          <a:xfrm rot="3613058">
            <a:off x="6852435" y="2601672"/>
            <a:ext cx="1126273" cy="973685"/>
            <a:chOff x="1970651" y="4122015"/>
            <a:chExt cx="1042347" cy="901202"/>
          </a:xfrm>
        </p:grpSpPr>
        <p:sp>
          <p:nvSpPr>
            <p:cNvPr id="3189" name="Google Shape;3189;p65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5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5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5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5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2731;p54"/>
          <p:cNvSpPr/>
          <p:nvPr/>
        </p:nvSpPr>
        <p:spPr>
          <a:xfrm rot="152814" flipH="1">
            <a:off x="1863304" y="177621"/>
            <a:ext cx="4793033" cy="9726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732;p54"/>
          <p:cNvSpPr txBox="1"/>
          <p:nvPr/>
        </p:nvSpPr>
        <p:spPr>
          <a:xfrm>
            <a:off x="1571123" y="275918"/>
            <a:ext cx="5316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8500" b="0" i="0" u="none" strike="noStrike" cap="none">
                <a:solidFill>
                  <a:schemeClr val="dk1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accent3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accent3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accent3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accent3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accent3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accent3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accent3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Barrio" panose="00000500000000000000"/>
              <a:buNone/>
              <a:defRPr sz="4800" b="0" i="0" u="none" strike="noStrike" cap="none">
                <a:solidFill>
                  <a:schemeClr val="accent3"/>
                </a:solidFill>
                <a:latin typeface="Barrio" panose="00000500000000000000"/>
                <a:ea typeface="Barrio" panose="00000500000000000000"/>
                <a:cs typeface="Barrio" panose="00000500000000000000"/>
                <a:sym typeface="Barrio" panose="00000500000000000000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2557;p46"/>
          <p:cNvSpPr txBox="1"/>
          <p:nvPr/>
        </p:nvSpPr>
        <p:spPr>
          <a:xfrm>
            <a:off x="433589" y="94134"/>
            <a:ext cx="8624552" cy="4786831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None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>
              <a:buClr>
                <a:srgbClr val="0D1C1F"/>
              </a:buClr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1. Tác 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: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/>
            </a:r>
            <a:b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</a:br>
            <a: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Bằng Việt sinh năm 1941</a:t>
            </a:r>
            <a: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/>
            </a:r>
            <a:b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</a:b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- Quê ở  Hà Tây, Hà Nội.</a:t>
            </a:r>
            <a: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/>
            </a:r>
            <a:b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</a:b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Ông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 thuộc thế hệ nhà thơ trưởng thành trong kháng chiến chống Mỹ.</a:t>
            </a:r>
            <a: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/>
            </a:r>
            <a:b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</a:br>
            <a: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- Hiện là chủ tịch Hội liên hiệp văn học nghệ thuật Hà Nội.</a:t>
            </a:r>
            <a: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/>
            </a:r>
            <a:b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</a:br>
            <a:r>
              <a:rPr lang="en-US" sz="2800" dirty="0">
                <a:solidFill>
                  <a:srgbClr val="0D1C1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Barrio" panose="0000050000000000000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 tập thơ: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Hương cây – Bếp lửa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(1968, in chung với Lưu Quang Vũ),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Đất sau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mưa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(1977),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Bếp lửa – khoảng trời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(1986)</a:t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0D1C1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65"/>
          <p:cNvSpPr/>
          <p:nvPr/>
        </p:nvSpPr>
        <p:spPr>
          <a:xfrm rot="10800000">
            <a:off x="1070175" y="780345"/>
            <a:ext cx="6854547" cy="2958352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65"/>
          <p:cNvSpPr/>
          <p:nvPr/>
        </p:nvSpPr>
        <p:spPr>
          <a:xfrm rot="2197361">
            <a:off x="1728491" y="1161894"/>
            <a:ext cx="877007" cy="789566"/>
          </a:xfrm>
          <a:custGeom>
            <a:avLst/>
            <a:gdLst/>
            <a:ahLst/>
            <a:cxnLst/>
            <a:rect l="l" t="t" r="r" b="b"/>
            <a:pathLst>
              <a:path w="7073" h="6368" extrusionOk="0">
                <a:moveTo>
                  <a:pt x="3548" y="1"/>
                </a:moveTo>
                <a:cubicBezTo>
                  <a:pt x="3542" y="1"/>
                  <a:pt x="3536" y="2"/>
                  <a:pt x="3530" y="5"/>
                </a:cubicBezTo>
                <a:cubicBezTo>
                  <a:pt x="3241" y="141"/>
                  <a:pt x="3539" y="2723"/>
                  <a:pt x="3539" y="2723"/>
                </a:cubicBezTo>
                <a:cubicBezTo>
                  <a:pt x="3539" y="2723"/>
                  <a:pt x="1754" y="1137"/>
                  <a:pt x="1557" y="1137"/>
                </a:cubicBezTo>
                <a:cubicBezTo>
                  <a:pt x="1550" y="1137"/>
                  <a:pt x="1545" y="1139"/>
                  <a:pt x="1542" y="1143"/>
                </a:cubicBezTo>
                <a:cubicBezTo>
                  <a:pt x="1449" y="1254"/>
                  <a:pt x="3182" y="3165"/>
                  <a:pt x="3182" y="3165"/>
                </a:cubicBezTo>
                <a:cubicBezTo>
                  <a:pt x="3182" y="3165"/>
                  <a:pt x="2430" y="3138"/>
                  <a:pt x="1675" y="3138"/>
                </a:cubicBezTo>
                <a:cubicBezTo>
                  <a:pt x="840" y="3138"/>
                  <a:pt x="1" y="3171"/>
                  <a:pt x="175" y="3310"/>
                </a:cubicBezTo>
                <a:cubicBezTo>
                  <a:pt x="486" y="3557"/>
                  <a:pt x="2904" y="3564"/>
                  <a:pt x="3195" y="3564"/>
                </a:cubicBezTo>
                <a:cubicBezTo>
                  <a:pt x="3214" y="3564"/>
                  <a:pt x="3224" y="3564"/>
                  <a:pt x="3224" y="3564"/>
                </a:cubicBezTo>
                <a:lnTo>
                  <a:pt x="3224" y="3564"/>
                </a:lnTo>
                <a:lnTo>
                  <a:pt x="1780" y="5850"/>
                </a:lnTo>
                <a:lnTo>
                  <a:pt x="3649" y="3717"/>
                </a:lnTo>
                <a:lnTo>
                  <a:pt x="5161" y="6368"/>
                </a:lnTo>
                <a:lnTo>
                  <a:pt x="3955" y="3785"/>
                </a:lnTo>
                <a:lnTo>
                  <a:pt x="7072" y="3734"/>
                </a:lnTo>
                <a:cubicBezTo>
                  <a:pt x="7072" y="3734"/>
                  <a:pt x="5374" y="3256"/>
                  <a:pt x="4641" y="3232"/>
                </a:cubicBezTo>
                <a:lnTo>
                  <a:pt x="4641" y="3232"/>
                </a:lnTo>
                <a:cubicBezTo>
                  <a:pt x="5191" y="2793"/>
                  <a:pt x="6231" y="1611"/>
                  <a:pt x="6231" y="1611"/>
                </a:cubicBezTo>
                <a:lnTo>
                  <a:pt x="6231" y="1611"/>
                </a:lnTo>
                <a:lnTo>
                  <a:pt x="4065" y="2970"/>
                </a:lnTo>
                <a:cubicBezTo>
                  <a:pt x="4065" y="2970"/>
                  <a:pt x="3821" y="1"/>
                  <a:pt x="3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1" name="Google Shape;3181;p65"/>
          <p:cNvGrpSpPr/>
          <p:nvPr/>
        </p:nvGrpSpPr>
        <p:grpSpPr>
          <a:xfrm rot="-1882541" flipH="1">
            <a:off x="-77989" y="1519424"/>
            <a:ext cx="2280101" cy="1971352"/>
            <a:chOff x="1970651" y="4122015"/>
            <a:chExt cx="1042347" cy="901202"/>
          </a:xfrm>
        </p:grpSpPr>
        <p:sp>
          <p:nvSpPr>
            <p:cNvPr id="3182" name="Google Shape;3182;p65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5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5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5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5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7" name="Google Shape;3187;p65"/>
          <p:cNvSpPr txBox="1">
            <a:spLocks noGrp="1"/>
          </p:cNvSpPr>
          <p:nvPr>
            <p:ph type="title"/>
          </p:nvPr>
        </p:nvSpPr>
        <p:spPr>
          <a:xfrm>
            <a:off x="2611491" y="1229473"/>
            <a:ext cx="49779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CÁC THÔNG TIN EM BIẾT VỀ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</a:t>
            </a:r>
            <a:r>
              <a:rPr lang="en-GB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“BẾP </a:t>
            </a:r>
            <a:r>
              <a:rPr lang="en-GB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LỬA”</a:t>
            </a:r>
            <a:endParaRPr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88" name="Google Shape;3188;p65"/>
          <p:cNvGrpSpPr/>
          <p:nvPr/>
        </p:nvGrpSpPr>
        <p:grpSpPr>
          <a:xfrm rot="3613058">
            <a:off x="6852435" y="2601672"/>
            <a:ext cx="1126273" cy="973685"/>
            <a:chOff x="1970651" y="4122015"/>
            <a:chExt cx="1042347" cy="901202"/>
          </a:xfrm>
        </p:grpSpPr>
        <p:sp>
          <p:nvSpPr>
            <p:cNvPr id="3189" name="Google Shape;3189;p65"/>
            <p:cNvSpPr/>
            <p:nvPr/>
          </p:nvSpPr>
          <p:spPr>
            <a:xfrm rot="-1137377">
              <a:off x="2152455" y="4211249"/>
              <a:ext cx="670050" cy="722735"/>
            </a:xfrm>
            <a:custGeom>
              <a:avLst/>
              <a:gdLst/>
              <a:ahLst/>
              <a:cxnLst/>
              <a:rect l="l" t="t" r="r" b="b"/>
              <a:pathLst>
                <a:path w="10696" h="11537" extrusionOk="0">
                  <a:moveTo>
                    <a:pt x="1267" y="1"/>
                  </a:moveTo>
                  <a:cubicBezTo>
                    <a:pt x="1258" y="26"/>
                    <a:pt x="1" y="2965"/>
                    <a:pt x="3161" y="5667"/>
                  </a:cubicBezTo>
                  <a:cubicBezTo>
                    <a:pt x="3645" y="6083"/>
                    <a:pt x="4223" y="6474"/>
                    <a:pt x="4868" y="6839"/>
                  </a:cubicBezTo>
                  <a:cubicBezTo>
                    <a:pt x="9931" y="9668"/>
                    <a:pt x="10424" y="11520"/>
                    <a:pt x="10432" y="11537"/>
                  </a:cubicBezTo>
                  <a:lnTo>
                    <a:pt x="10696" y="11486"/>
                  </a:lnTo>
                  <a:cubicBezTo>
                    <a:pt x="10679" y="11401"/>
                    <a:pt x="10203" y="9515"/>
                    <a:pt x="5004" y="6601"/>
                  </a:cubicBezTo>
                  <a:cubicBezTo>
                    <a:pt x="4367" y="6244"/>
                    <a:pt x="3815" y="5862"/>
                    <a:pt x="3339" y="5463"/>
                  </a:cubicBezTo>
                  <a:cubicBezTo>
                    <a:pt x="332" y="2897"/>
                    <a:pt x="1470" y="222"/>
                    <a:pt x="1513" y="103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5"/>
            <p:cNvSpPr/>
            <p:nvPr/>
          </p:nvSpPr>
          <p:spPr>
            <a:xfrm rot="-1137377">
              <a:off x="2048338" y="4165919"/>
              <a:ext cx="326819" cy="532858"/>
            </a:xfrm>
            <a:custGeom>
              <a:avLst/>
              <a:gdLst/>
              <a:ahLst/>
              <a:cxnLst/>
              <a:rect l="l" t="t" r="r" b="b"/>
              <a:pathLst>
                <a:path w="5217" h="8506" extrusionOk="0">
                  <a:moveTo>
                    <a:pt x="2925" y="1"/>
                  </a:moveTo>
                  <a:cubicBezTo>
                    <a:pt x="2614" y="1"/>
                    <a:pt x="2288" y="94"/>
                    <a:pt x="1979" y="249"/>
                  </a:cubicBezTo>
                  <a:cubicBezTo>
                    <a:pt x="1453" y="512"/>
                    <a:pt x="969" y="962"/>
                    <a:pt x="697" y="1421"/>
                  </a:cubicBezTo>
                  <a:cubicBezTo>
                    <a:pt x="0" y="2610"/>
                    <a:pt x="77" y="4224"/>
                    <a:pt x="629" y="5414"/>
                  </a:cubicBezTo>
                  <a:cubicBezTo>
                    <a:pt x="2059" y="8473"/>
                    <a:pt x="5084" y="8506"/>
                    <a:pt x="5212" y="8506"/>
                  </a:cubicBezTo>
                  <a:cubicBezTo>
                    <a:pt x="5215" y="8506"/>
                    <a:pt x="5216" y="8506"/>
                    <a:pt x="5216" y="8506"/>
                  </a:cubicBezTo>
                  <a:cubicBezTo>
                    <a:pt x="3143" y="5770"/>
                    <a:pt x="4800" y="2084"/>
                    <a:pt x="4171" y="835"/>
                  </a:cubicBezTo>
                  <a:cubicBezTo>
                    <a:pt x="3874" y="236"/>
                    <a:pt x="3418" y="1"/>
                    <a:pt x="2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5"/>
            <p:cNvSpPr/>
            <p:nvPr/>
          </p:nvSpPr>
          <p:spPr>
            <a:xfrm rot="-1137377">
              <a:off x="2448251" y="4294524"/>
              <a:ext cx="203471" cy="420723"/>
            </a:xfrm>
            <a:custGeom>
              <a:avLst/>
              <a:gdLst/>
              <a:ahLst/>
              <a:cxnLst/>
              <a:rect l="l" t="t" r="r" b="b"/>
              <a:pathLst>
                <a:path w="3248" h="6716" extrusionOk="0">
                  <a:moveTo>
                    <a:pt x="1513" y="0"/>
                  </a:moveTo>
                  <a:cubicBezTo>
                    <a:pt x="0" y="0"/>
                    <a:pt x="2789" y="6716"/>
                    <a:pt x="2789" y="6716"/>
                  </a:cubicBezTo>
                  <a:cubicBezTo>
                    <a:pt x="2789" y="6716"/>
                    <a:pt x="3247" y="217"/>
                    <a:pt x="1582" y="5"/>
                  </a:cubicBezTo>
                  <a:cubicBezTo>
                    <a:pt x="1558" y="2"/>
                    <a:pt x="1535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5"/>
            <p:cNvSpPr/>
            <p:nvPr/>
          </p:nvSpPr>
          <p:spPr>
            <a:xfrm rot="-1137377">
              <a:off x="2722906" y="4388036"/>
              <a:ext cx="232100" cy="395791"/>
            </a:xfrm>
            <a:custGeom>
              <a:avLst/>
              <a:gdLst/>
              <a:ahLst/>
              <a:cxnLst/>
              <a:rect l="l" t="t" r="r" b="b"/>
              <a:pathLst>
                <a:path w="3705" h="6318" extrusionOk="0">
                  <a:moveTo>
                    <a:pt x="1739" y="1"/>
                  </a:moveTo>
                  <a:cubicBezTo>
                    <a:pt x="0" y="1"/>
                    <a:pt x="1547" y="6317"/>
                    <a:pt x="1547" y="6317"/>
                  </a:cubicBezTo>
                  <a:cubicBezTo>
                    <a:pt x="1547" y="6317"/>
                    <a:pt x="3704" y="210"/>
                    <a:pt x="1827" y="6"/>
                  </a:cubicBezTo>
                  <a:cubicBezTo>
                    <a:pt x="1797" y="2"/>
                    <a:pt x="1768" y="1"/>
                    <a:pt x="1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5"/>
            <p:cNvSpPr/>
            <p:nvPr/>
          </p:nvSpPr>
          <p:spPr>
            <a:xfrm rot="-1137377">
              <a:off x="2361433" y="4686488"/>
              <a:ext cx="406378" cy="100984"/>
            </a:xfrm>
            <a:custGeom>
              <a:avLst/>
              <a:gdLst/>
              <a:ahLst/>
              <a:cxnLst/>
              <a:rect l="l" t="t" r="r" b="b"/>
              <a:pathLst>
                <a:path w="6487" h="1612" extrusionOk="0">
                  <a:moveTo>
                    <a:pt x="6452" y="1570"/>
                  </a:moveTo>
                  <a:cubicBezTo>
                    <a:pt x="6474" y="1580"/>
                    <a:pt x="6486" y="1586"/>
                    <a:pt x="6486" y="1586"/>
                  </a:cubicBezTo>
                  <a:cubicBezTo>
                    <a:pt x="6480" y="1580"/>
                    <a:pt x="6468" y="1574"/>
                    <a:pt x="6452" y="1570"/>
                  </a:cubicBezTo>
                  <a:close/>
                  <a:moveTo>
                    <a:pt x="1272" y="0"/>
                  </a:moveTo>
                  <a:cubicBezTo>
                    <a:pt x="721" y="0"/>
                    <a:pt x="323" y="150"/>
                    <a:pt x="226" y="541"/>
                  </a:cubicBezTo>
                  <a:cubicBezTo>
                    <a:pt x="1" y="1441"/>
                    <a:pt x="1784" y="1611"/>
                    <a:pt x="3505" y="1611"/>
                  </a:cubicBezTo>
                  <a:cubicBezTo>
                    <a:pt x="4552" y="1611"/>
                    <a:pt x="5576" y="1548"/>
                    <a:pt x="6111" y="1548"/>
                  </a:cubicBezTo>
                  <a:cubicBezTo>
                    <a:pt x="6275" y="1548"/>
                    <a:pt x="6393" y="1554"/>
                    <a:pt x="6452" y="1570"/>
                  </a:cubicBezTo>
                  <a:lnTo>
                    <a:pt x="6452" y="1570"/>
                  </a:lnTo>
                  <a:cubicBezTo>
                    <a:pt x="6087" y="1404"/>
                    <a:pt x="2960" y="0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56"/>
          <p:cNvSpPr/>
          <p:nvPr/>
        </p:nvSpPr>
        <p:spPr>
          <a:xfrm rot="152854" flipH="1">
            <a:off x="1923164" y="77142"/>
            <a:ext cx="4777079" cy="87669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56"/>
          <p:cNvSpPr txBox="1">
            <a:spLocks noGrp="1"/>
          </p:cNvSpPr>
          <p:nvPr>
            <p:ph type="ctrTitle"/>
          </p:nvPr>
        </p:nvSpPr>
        <p:spPr>
          <a:xfrm>
            <a:off x="1653403" y="208431"/>
            <a:ext cx="5316600" cy="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GB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en-GB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86" name="Google Shape;2886;p56"/>
          <p:cNvCxnSpPr>
            <a:stCxn id="2887" idx="4"/>
            <a:endCxn id="2888" idx="0"/>
          </p:cNvCxnSpPr>
          <p:nvPr/>
        </p:nvCxnSpPr>
        <p:spPr>
          <a:xfrm flipH="1">
            <a:off x="4470310" y="1583925"/>
            <a:ext cx="31632" cy="47824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9" name="Google Shape;2889;p56"/>
          <p:cNvCxnSpPr>
            <a:stCxn id="2888" idx="4"/>
            <a:endCxn id="2890" idx="0"/>
          </p:cNvCxnSpPr>
          <p:nvPr/>
        </p:nvCxnSpPr>
        <p:spPr>
          <a:xfrm flipH="1">
            <a:off x="4421598" y="2383708"/>
            <a:ext cx="48712" cy="50176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891" name="Google Shape;2891;p56"/>
          <p:cNvGrpSpPr/>
          <p:nvPr/>
        </p:nvGrpSpPr>
        <p:grpSpPr>
          <a:xfrm>
            <a:off x="3813914" y="1823310"/>
            <a:ext cx="1148287" cy="799257"/>
            <a:chOff x="3837068" y="2729930"/>
            <a:chExt cx="1286119" cy="923945"/>
          </a:xfrm>
        </p:grpSpPr>
        <p:sp>
          <p:nvSpPr>
            <p:cNvPr id="2888" name="Google Shape;2888;p56"/>
            <p:cNvSpPr/>
            <p:nvPr/>
          </p:nvSpPr>
          <p:spPr>
            <a:xfrm>
              <a:off x="4386403" y="3006053"/>
              <a:ext cx="371700" cy="371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6"/>
            <p:cNvSpPr/>
            <p:nvPr/>
          </p:nvSpPr>
          <p:spPr>
            <a:xfrm rot="10800000">
              <a:off x="3837068" y="2729930"/>
              <a:ext cx="1286119" cy="923945"/>
            </a:xfrm>
            <a:custGeom>
              <a:avLst/>
              <a:gdLst/>
              <a:ahLst/>
              <a:cxnLst/>
              <a:rect l="l" t="t" r="r" b="b"/>
              <a:pathLst>
                <a:path w="18827" h="13563" extrusionOk="0">
                  <a:moveTo>
                    <a:pt x="7161" y="0"/>
                  </a:moveTo>
                  <a:cubicBezTo>
                    <a:pt x="6367" y="0"/>
                    <a:pt x="5745" y="97"/>
                    <a:pt x="5462" y="302"/>
                  </a:cubicBezTo>
                  <a:cubicBezTo>
                    <a:pt x="5439" y="302"/>
                    <a:pt x="5416" y="302"/>
                    <a:pt x="5393" y="302"/>
                  </a:cubicBezTo>
                  <a:cubicBezTo>
                    <a:pt x="1116" y="302"/>
                    <a:pt x="1" y="5785"/>
                    <a:pt x="370" y="9035"/>
                  </a:cubicBezTo>
                  <a:cubicBezTo>
                    <a:pt x="734" y="12239"/>
                    <a:pt x="5348" y="13486"/>
                    <a:pt x="7931" y="13560"/>
                  </a:cubicBezTo>
                  <a:cubicBezTo>
                    <a:pt x="7975" y="13562"/>
                    <a:pt x="8020" y="13562"/>
                    <a:pt x="8064" y="13562"/>
                  </a:cubicBezTo>
                  <a:cubicBezTo>
                    <a:pt x="13120" y="13562"/>
                    <a:pt x="18826" y="5169"/>
                    <a:pt x="13911" y="1714"/>
                  </a:cubicBezTo>
                  <a:cubicBezTo>
                    <a:pt x="12377" y="637"/>
                    <a:pt x="9200" y="0"/>
                    <a:pt x="7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3" name="Google Shape;2893;p56"/>
          <p:cNvGrpSpPr/>
          <p:nvPr/>
        </p:nvGrpSpPr>
        <p:grpSpPr>
          <a:xfrm>
            <a:off x="4007740" y="923631"/>
            <a:ext cx="1185673" cy="906029"/>
            <a:chOff x="4057775" y="1588351"/>
            <a:chExt cx="1234298" cy="886749"/>
          </a:xfrm>
        </p:grpSpPr>
        <p:sp>
          <p:nvSpPr>
            <p:cNvPr id="2887" name="Google Shape;2887;p56"/>
            <p:cNvSpPr/>
            <p:nvPr/>
          </p:nvSpPr>
          <p:spPr>
            <a:xfrm>
              <a:off x="4386394" y="1862894"/>
              <a:ext cx="371700" cy="371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6"/>
            <p:cNvSpPr/>
            <p:nvPr/>
          </p:nvSpPr>
          <p:spPr>
            <a:xfrm rot="10800000" flipH="1">
              <a:off x="4057775" y="1588351"/>
              <a:ext cx="1234298" cy="886749"/>
            </a:xfrm>
            <a:custGeom>
              <a:avLst/>
              <a:gdLst/>
              <a:ahLst/>
              <a:cxnLst/>
              <a:rect l="l" t="t" r="r" b="b"/>
              <a:pathLst>
                <a:path w="18827" h="13563" extrusionOk="0">
                  <a:moveTo>
                    <a:pt x="7161" y="0"/>
                  </a:moveTo>
                  <a:cubicBezTo>
                    <a:pt x="6367" y="0"/>
                    <a:pt x="5745" y="97"/>
                    <a:pt x="5462" y="302"/>
                  </a:cubicBezTo>
                  <a:cubicBezTo>
                    <a:pt x="5439" y="302"/>
                    <a:pt x="5416" y="302"/>
                    <a:pt x="5393" y="302"/>
                  </a:cubicBezTo>
                  <a:cubicBezTo>
                    <a:pt x="1116" y="302"/>
                    <a:pt x="1" y="5785"/>
                    <a:pt x="370" y="9035"/>
                  </a:cubicBezTo>
                  <a:cubicBezTo>
                    <a:pt x="734" y="12239"/>
                    <a:pt x="5348" y="13486"/>
                    <a:pt x="7931" y="13560"/>
                  </a:cubicBezTo>
                  <a:cubicBezTo>
                    <a:pt x="7975" y="13562"/>
                    <a:pt x="8020" y="13562"/>
                    <a:pt x="8064" y="13562"/>
                  </a:cubicBezTo>
                  <a:cubicBezTo>
                    <a:pt x="13120" y="13562"/>
                    <a:pt x="18826" y="5169"/>
                    <a:pt x="13911" y="1714"/>
                  </a:cubicBezTo>
                  <a:cubicBezTo>
                    <a:pt x="12377" y="637"/>
                    <a:pt x="9200" y="0"/>
                    <a:pt x="7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5" name="Google Shape;2895;p56"/>
          <p:cNvGrpSpPr/>
          <p:nvPr/>
        </p:nvGrpSpPr>
        <p:grpSpPr>
          <a:xfrm>
            <a:off x="3979009" y="2664362"/>
            <a:ext cx="861120" cy="761374"/>
            <a:chOff x="4011817" y="3891663"/>
            <a:chExt cx="1090408" cy="886775"/>
          </a:xfrm>
        </p:grpSpPr>
        <p:sp>
          <p:nvSpPr>
            <p:cNvPr id="2890" name="Google Shape;2890;p56"/>
            <p:cNvSpPr/>
            <p:nvPr/>
          </p:nvSpPr>
          <p:spPr>
            <a:xfrm>
              <a:off x="4386403" y="4149194"/>
              <a:ext cx="371700" cy="371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6"/>
            <p:cNvSpPr/>
            <p:nvPr/>
          </p:nvSpPr>
          <p:spPr>
            <a:xfrm flipH="1">
              <a:off x="4011817" y="3891663"/>
              <a:ext cx="1090408" cy="886775"/>
            </a:xfrm>
            <a:custGeom>
              <a:avLst/>
              <a:gdLst/>
              <a:ahLst/>
              <a:cxnLst/>
              <a:rect l="l" t="t" r="r" b="b"/>
              <a:pathLst>
                <a:path w="31788" h="28248" extrusionOk="0">
                  <a:moveTo>
                    <a:pt x="16729" y="0"/>
                  </a:moveTo>
                  <a:cubicBezTo>
                    <a:pt x="16601" y="0"/>
                    <a:pt x="16474" y="1"/>
                    <a:pt x="16346" y="2"/>
                  </a:cubicBezTo>
                  <a:cubicBezTo>
                    <a:pt x="16060" y="2"/>
                    <a:pt x="15764" y="5"/>
                    <a:pt x="15461" y="9"/>
                  </a:cubicBezTo>
                  <a:cubicBezTo>
                    <a:pt x="11690" y="44"/>
                    <a:pt x="7009" y="207"/>
                    <a:pt x="4237" y="2881"/>
                  </a:cubicBezTo>
                  <a:cubicBezTo>
                    <a:pt x="2392" y="4661"/>
                    <a:pt x="2135" y="8048"/>
                    <a:pt x="1618" y="10410"/>
                  </a:cubicBezTo>
                  <a:cubicBezTo>
                    <a:pt x="938" y="13517"/>
                    <a:pt x="381" y="16657"/>
                    <a:pt x="219" y="19839"/>
                  </a:cubicBezTo>
                  <a:cubicBezTo>
                    <a:pt x="1" y="24133"/>
                    <a:pt x="1988" y="26141"/>
                    <a:pt x="6130" y="26720"/>
                  </a:cubicBezTo>
                  <a:cubicBezTo>
                    <a:pt x="9755" y="27227"/>
                    <a:pt x="13382" y="27712"/>
                    <a:pt x="17036" y="27956"/>
                  </a:cubicBezTo>
                  <a:cubicBezTo>
                    <a:pt x="18561" y="28056"/>
                    <a:pt x="20165" y="28248"/>
                    <a:pt x="21749" y="28248"/>
                  </a:cubicBezTo>
                  <a:cubicBezTo>
                    <a:pt x="23047" y="28248"/>
                    <a:pt x="24332" y="28119"/>
                    <a:pt x="25547" y="27706"/>
                  </a:cubicBezTo>
                  <a:cubicBezTo>
                    <a:pt x="28287" y="26775"/>
                    <a:pt x="29435" y="24198"/>
                    <a:pt x="29933" y="21508"/>
                  </a:cubicBezTo>
                  <a:cubicBezTo>
                    <a:pt x="30554" y="18140"/>
                    <a:pt x="30847" y="14721"/>
                    <a:pt x="31348" y="11337"/>
                  </a:cubicBezTo>
                  <a:cubicBezTo>
                    <a:pt x="31787" y="8393"/>
                    <a:pt x="31569" y="5097"/>
                    <a:pt x="28963" y="3194"/>
                  </a:cubicBezTo>
                  <a:cubicBezTo>
                    <a:pt x="25477" y="645"/>
                    <a:pt x="20958" y="0"/>
                    <a:pt x="16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9" name="Google Shape;2899;p56"/>
          <p:cNvSpPr txBox="1"/>
          <p:nvPr/>
        </p:nvSpPr>
        <p:spPr>
          <a:xfrm>
            <a:off x="4772695" y="1813248"/>
            <a:ext cx="282480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0D1C1F"/>
                </a:solidFill>
                <a:latin typeface="Times New Roman" panose="02020603050405020304" pitchFamily="18" charset="0"/>
                <a:ea typeface="Barrio" panose="00000500000000000000"/>
                <a:cs typeface="Times New Roman" panose="02020603050405020304" pitchFamily="18" charset="0"/>
                <a:sym typeface="Barrio" panose="00000500000000000000"/>
              </a:rPr>
              <a:t>- B</a:t>
            </a:r>
            <a:r>
              <a:rPr lang="en-GB" sz="2600" b="1" dirty="0">
                <a:solidFill>
                  <a:srgbClr val="0D1C1F"/>
                </a:solidFill>
                <a:latin typeface="Times New Roman" panose="02020603050405020304" pitchFamily="18" charset="0"/>
                <a:ea typeface="Barrio" panose="00000500000000000000"/>
                <a:cs typeface="Times New Roman" panose="02020603050405020304" pitchFamily="18" charset="0"/>
                <a:sym typeface="Barrio" panose="00000500000000000000"/>
              </a:rPr>
              <a:t>ố </a:t>
            </a:r>
            <a:r>
              <a:rPr lang="en-GB" sz="2600" b="1" dirty="0" smtClean="0">
                <a:solidFill>
                  <a:srgbClr val="0D1C1F"/>
                </a:solidFill>
                <a:latin typeface="Times New Roman" panose="02020603050405020304" pitchFamily="18" charset="0"/>
                <a:ea typeface="Barrio" panose="00000500000000000000"/>
                <a:cs typeface="Times New Roman" panose="02020603050405020304" pitchFamily="18" charset="0"/>
                <a:sym typeface="Barrio" panose="00000500000000000000"/>
              </a:rPr>
              <a:t>cục: 3 phần</a:t>
            </a:r>
            <a:endParaRPr sz="2600" b="1" dirty="0">
              <a:solidFill>
                <a:srgbClr val="0D1C1F"/>
              </a:solidFill>
              <a:latin typeface="Times New Roman" panose="02020603050405020304" pitchFamily="18" charset="0"/>
              <a:ea typeface="Barrio" panose="00000500000000000000"/>
              <a:cs typeface="Times New Roman" panose="02020603050405020304" pitchFamily="18" charset="0"/>
              <a:sym typeface="Barrio" panose="00000500000000000000"/>
            </a:endParaRPr>
          </a:p>
        </p:txBody>
      </p:sp>
      <p:sp>
        <p:nvSpPr>
          <p:cNvPr id="2900" name="Google Shape;2900;p56"/>
          <p:cNvSpPr txBox="1"/>
          <p:nvPr/>
        </p:nvSpPr>
        <p:spPr>
          <a:xfrm>
            <a:off x="4618650" y="2303222"/>
            <a:ext cx="4409163" cy="2564992"/>
          </a:xfrm>
          <a:prstGeom prst="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+ Khổ </a:t>
            </a:r>
            <a:r>
              <a:rPr lang="en-GB" sz="2000" dirty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1: Hình ảnh bếp lửa khơi nguồn cảm xúc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+ Khổ </a:t>
            </a:r>
            <a:r>
              <a:rPr lang="en-GB" sz="2000" dirty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2, 3, 4, 5: Hồi tưởng kỷ niệm tuổi thơ bên bà và trân trọng những giá trị tốt đẹp bà trao truyền cho cháu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smtClean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+ Khổ </a:t>
            </a:r>
            <a:r>
              <a:rPr lang="en-GB" sz="2000" dirty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6: Nỗi nhớ và tình yêu dành cho bà khi xa bà</a:t>
            </a:r>
            <a:endParaRPr sz="2000" dirty="0">
              <a:solidFill>
                <a:srgbClr val="0D1C1F"/>
              </a:solidFill>
              <a:latin typeface="Times New Roman" panose="02020603050405020304" pitchFamily="18" charset="0"/>
              <a:ea typeface="Quicksand Medium"/>
              <a:cs typeface="Times New Roman" panose="02020603050405020304" pitchFamily="18" charset="0"/>
              <a:sym typeface="Quicksand Medium"/>
            </a:endParaRPr>
          </a:p>
        </p:txBody>
      </p:sp>
      <p:sp>
        <p:nvSpPr>
          <p:cNvPr id="2901" name="Google Shape;2901;p56"/>
          <p:cNvSpPr txBox="1"/>
          <p:nvPr/>
        </p:nvSpPr>
        <p:spPr>
          <a:xfrm>
            <a:off x="312043" y="996709"/>
            <a:ext cx="349309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0D1C1F"/>
                </a:solidFill>
                <a:latin typeface="Times New Roman" panose="02020603050405020304" pitchFamily="18" charset="0"/>
                <a:ea typeface="Barrio" panose="00000500000000000000"/>
                <a:cs typeface="Times New Roman" panose="02020603050405020304" pitchFamily="18" charset="0"/>
                <a:sym typeface="Barrio" panose="00000500000000000000"/>
              </a:rPr>
              <a:t>- H</a:t>
            </a:r>
            <a:r>
              <a:rPr lang="en-GB" sz="2600" b="1" dirty="0">
                <a:solidFill>
                  <a:srgbClr val="0D1C1F"/>
                </a:solidFill>
                <a:latin typeface="Times New Roman" panose="02020603050405020304" pitchFamily="18" charset="0"/>
                <a:ea typeface="Barrio" panose="00000500000000000000"/>
                <a:cs typeface="Times New Roman" panose="02020603050405020304" pitchFamily="18" charset="0"/>
                <a:sym typeface="Barrio" panose="00000500000000000000"/>
              </a:rPr>
              <a:t>oàn cảnh sáng </a:t>
            </a:r>
            <a:r>
              <a:rPr lang="en-GB" sz="2600" b="1" dirty="0" smtClean="0">
                <a:solidFill>
                  <a:srgbClr val="0D1C1F"/>
                </a:solidFill>
                <a:latin typeface="Times New Roman" panose="02020603050405020304" pitchFamily="18" charset="0"/>
                <a:ea typeface="Barrio" panose="00000500000000000000"/>
                <a:cs typeface="Times New Roman" panose="02020603050405020304" pitchFamily="18" charset="0"/>
                <a:sym typeface="Barrio" panose="00000500000000000000"/>
              </a:rPr>
              <a:t>tác:</a:t>
            </a:r>
            <a:endParaRPr sz="2600" b="1" dirty="0">
              <a:solidFill>
                <a:srgbClr val="0D1C1F"/>
              </a:solidFill>
              <a:latin typeface="Times New Roman" panose="02020603050405020304" pitchFamily="18" charset="0"/>
              <a:ea typeface="Barrio" panose="00000500000000000000"/>
              <a:cs typeface="Times New Roman" panose="02020603050405020304" pitchFamily="18" charset="0"/>
              <a:sym typeface="Barrio" panose="00000500000000000000"/>
            </a:endParaRPr>
          </a:p>
        </p:txBody>
      </p:sp>
      <p:sp>
        <p:nvSpPr>
          <p:cNvPr id="2902" name="Google Shape;2902;p56"/>
          <p:cNvSpPr txBox="1"/>
          <p:nvPr/>
        </p:nvSpPr>
        <p:spPr>
          <a:xfrm>
            <a:off x="230790" y="1563776"/>
            <a:ext cx="3611384" cy="2664261"/>
          </a:xfrm>
          <a:prstGeom prst="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lumMod val="73000"/>
                  <a:lumOff val="27000"/>
                  <a:alpha val="1205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D1C1F"/>
                </a:solidFill>
                <a:latin typeface="+mj-lt"/>
                <a:ea typeface="Quicksand Medium"/>
                <a:cs typeface="Quicksand Medium"/>
                <a:sym typeface="Quicksand Medium"/>
              </a:rPr>
              <a:t>    </a:t>
            </a:r>
            <a:r>
              <a:rPr lang="vi-VN" sz="2400" dirty="0" smtClean="0">
                <a:solidFill>
                  <a:srgbClr val="0D1C1F"/>
                </a:solidFill>
                <a:latin typeface="+mj-lt"/>
                <a:ea typeface="Quicksand Medium"/>
                <a:cs typeface="Quicksand Medium"/>
                <a:sym typeface="Quicksand Medium"/>
              </a:rPr>
              <a:t>Bài </a:t>
            </a:r>
            <a:r>
              <a:rPr lang="vi-VN" sz="2400" dirty="0">
                <a:solidFill>
                  <a:srgbClr val="0D1C1F"/>
                </a:solidFill>
                <a:latin typeface="+mj-lt"/>
                <a:ea typeface="Quicksand Medium"/>
                <a:cs typeface="Quicksand Medium"/>
                <a:sym typeface="Quicksand Medium"/>
              </a:rPr>
              <a:t>thơ được sáng </a:t>
            </a:r>
            <a:r>
              <a:rPr lang="vi-VN" sz="2400" dirty="0" smtClean="0">
                <a:solidFill>
                  <a:srgbClr val="0D1C1F"/>
                </a:solidFill>
                <a:latin typeface="+mj-lt"/>
                <a:ea typeface="Quicksand Medium"/>
                <a:cs typeface="Quicksand Medium"/>
                <a:sym typeface="Quicksand Medium"/>
              </a:rPr>
              <a:t>tác</a:t>
            </a:r>
            <a:r>
              <a:rPr lang="en-US" sz="2400" dirty="0" smtClean="0">
                <a:solidFill>
                  <a:srgbClr val="0D1C1F"/>
                </a:solidFill>
                <a:latin typeface="+mj-lt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2400" dirty="0" err="1" smtClean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năm</a:t>
            </a:r>
            <a:r>
              <a:rPr lang="en-US" sz="2400" dirty="0" smtClean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1963</a:t>
            </a:r>
            <a:r>
              <a:rPr lang="vi-VN" sz="2400" dirty="0" smtClean="0">
                <a:solidFill>
                  <a:srgbClr val="0D1C1F"/>
                </a:solidFill>
                <a:latin typeface="+mj-lt"/>
                <a:ea typeface="Quicksand Medium"/>
                <a:cs typeface="Quicksand Medium"/>
                <a:sym typeface="Quicksand Medium"/>
              </a:rPr>
              <a:t> </a:t>
            </a:r>
            <a:r>
              <a:rPr lang="vi-VN" sz="2400" dirty="0">
                <a:solidFill>
                  <a:srgbClr val="0D1C1F"/>
                </a:solidFill>
                <a:latin typeface="+mj-lt"/>
                <a:ea typeface="Quicksand Medium"/>
                <a:cs typeface="Quicksand Medium"/>
                <a:sym typeface="Quicksand Medium"/>
              </a:rPr>
              <a:t>khi tác giả đang là sinh viên ngành Luật du học Liên Xô. </a:t>
            </a:r>
            <a:endParaRPr sz="2400" dirty="0">
              <a:solidFill>
                <a:srgbClr val="0D1C1F"/>
              </a:solidFill>
              <a:latin typeface="+mj-lt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2903" name="Google Shape;2903;p56"/>
          <p:cNvGrpSpPr/>
          <p:nvPr/>
        </p:nvGrpSpPr>
        <p:grpSpPr>
          <a:xfrm>
            <a:off x="4283870" y="2843681"/>
            <a:ext cx="401089" cy="474888"/>
            <a:chOff x="2520085" y="3720077"/>
            <a:chExt cx="304978" cy="348954"/>
          </a:xfrm>
        </p:grpSpPr>
        <p:sp>
          <p:nvSpPr>
            <p:cNvPr id="2904" name="Google Shape;2904;p56"/>
            <p:cNvSpPr/>
            <p:nvPr/>
          </p:nvSpPr>
          <p:spPr>
            <a:xfrm>
              <a:off x="2554102" y="3793700"/>
              <a:ext cx="113229" cy="91766"/>
            </a:xfrm>
            <a:custGeom>
              <a:avLst/>
              <a:gdLst/>
              <a:ahLst/>
              <a:cxnLst/>
              <a:rect l="l" t="t" r="r" b="b"/>
              <a:pathLst>
                <a:path w="3445" h="2792" extrusionOk="0">
                  <a:moveTo>
                    <a:pt x="1059" y="1"/>
                  </a:moveTo>
                  <a:cubicBezTo>
                    <a:pt x="816" y="1"/>
                    <a:pt x="572" y="46"/>
                    <a:pt x="340" y="133"/>
                  </a:cubicBezTo>
                  <a:lnTo>
                    <a:pt x="1" y="258"/>
                  </a:lnTo>
                  <a:lnTo>
                    <a:pt x="3444" y="2792"/>
                  </a:lnTo>
                  <a:lnTo>
                    <a:pt x="2891" y="1293"/>
                  </a:lnTo>
                  <a:cubicBezTo>
                    <a:pt x="2677" y="740"/>
                    <a:pt x="2231" y="294"/>
                    <a:pt x="1660" y="98"/>
                  </a:cubicBezTo>
                  <a:cubicBezTo>
                    <a:pt x="1465" y="33"/>
                    <a:pt x="1262" y="1"/>
                    <a:pt x="1059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6"/>
            <p:cNvSpPr/>
            <p:nvPr/>
          </p:nvSpPr>
          <p:spPr>
            <a:xfrm>
              <a:off x="2520085" y="3802016"/>
              <a:ext cx="147246" cy="102415"/>
            </a:xfrm>
            <a:custGeom>
              <a:avLst/>
              <a:gdLst/>
              <a:ahLst/>
              <a:cxnLst/>
              <a:rect l="l" t="t" r="r" b="b"/>
              <a:pathLst>
                <a:path w="4480" h="3116" extrusionOk="0">
                  <a:moveTo>
                    <a:pt x="887" y="1"/>
                  </a:moveTo>
                  <a:cubicBezTo>
                    <a:pt x="646" y="1"/>
                    <a:pt x="395" y="35"/>
                    <a:pt x="143" y="94"/>
                  </a:cubicBezTo>
                  <a:cubicBezTo>
                    <a:pt x="54" y="112"/>
                    <a:pt x="1" y="201"/>
                    <a:pt x="18" y="291"/>
                  </a:cubicBezTo>
                  <a:cubicBezTo>
                    <a:pt x="108" y="594"/>
                    <a:pt x="233" y="862"/>
                    <a:pt x="393" y="1111"/>
                  </a:cubicBezTo>
                  <a:lnTo>
                    <a:pt x="447" y="1450"/>
                  </a:lnTo>
                  <a:cubicBezTo>
                    <a:pt x="518" y="1914"/>
                    <a:pt x="750" y="2325"/>
                    <a:pt x="1107" y="2628"/>
                  </a:cubicBezTo>
                  <a:cubicBezTo>
                    <a:pt x="1473" y="2950"/>
                    <a:pt x="1947" y="3116"/>
                    <a:pt x="2430" y="3116"/>
                  </a:cubicBezTo>
                  <a:cubicBezTo>
                    <a:pt x="2536" y="3116"/>
                    <a:pt x="2643" y="3108"/>
                    <a:pt x="2748" y="3092"/>
                  </a:cubicBezTo>
                  <a:lnTo>
                    <a:pt x="4319" y="2824"/>
                  </a:lnTo>
                  <a:lnTo>
                    <a:pt x="4479" y="2539"/>
                  </a:lnTo>
                  <a:cubicBezTo>
                    <a:pt x="4479" y="2539"/>
                    <a:pt x="3676" y="1415"/>
                    <a:pt x="3605" y="1308"/>
                  </a:cubicBezTo>
                  <a:cubicBezTo>
                    <a:pt x="2998" y="505"/>
                    <a:pt x="2053" y="23"/>
                    <a:pt x="1036" y="5"/>
                  </a:cubicBezTo>
                  <a:cubicBezTo>
                    <a:pt x="987" y="2"/>
                    <a:pt x="937" y="1"/>
                    <a:pt x="887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6"/>
            <p:cNvSpPr/>
            <p:nvPr/>
          </p:nvSpPr>
          <p:spPr>
            <a:xfrm>
              <a:off x="2615663" y="3903609"/>
              <a:ext cx="51668" cy="139621"/>
            </a:xfrm>
            <a:custGeom>
              <a:avLst/>
              <a:gdLst/>
              <a:ahLst/>
              <a:cxnLst/>
              <a:rect l="l" t="t" r="r" b="b"/>
              <a:pathLst>
                <a:path w="1572" h="4248" extrusionOk="0">
                  <a:moveTo>
                    <a:pt x="1571" y="1"/>
                  </a:moveTo>
                  <a:lnTo>
                    <a:pt x="554" y="1232"/>
                  </a:lnTo>
                  <a:cubicBezTo>
                    <a:pt x="162" y="1678"/>
                    <a:pt x="1" y="2303"/>
                    <a:pt x="126" y="2891"/>
                  </a:cubicBezTo>
                  <a:cubicBezTo>
                    <a:pt x="215" y="3338"/>
                    <a:pt x="465" y="3730"/>
                    <a:pt x="804" y="4033"/>
                  </a:cubicBezTo>
                  <a:lnTo>
                    <a:pt x="1089" y="4248"/>
                  </a:lnTo>
                  <a:lnTo>
                    <a:pt x="1571" y="1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6"/>
            <p:cNvSpPr/>
            <p:nvPr/>
          </p:nvSpPr>
          <p:spPr>
            <a:xfrm>
              <a:off x="2633280" y="3903609"/>
              <a:ext cx="95612" cy="165422"/>
            </a:xfrm>
            <a:custGeom>
              <a:avLst/>
              <a:gdLst/>
              <a:ahLst/>
              <a:cxnLst/>
              <a:rect l="l" t="t" r="r" b="b"/>
              <a:pathLst>
                <a:path w="2909" h="5033" extrusionOk="0">
                  <a:moveTo>
                    <a:pt x="1035" y="1"/>
                  </a:moveTo>
                  <a:cubicBezTo>
                    <a:pt x="1035" y="1"/>
                    <a:pt x="446" y="1250"/>
                    <a:pt x="411" y="1375"/>
                  </a:cubicBezTo>
                  <a:cubicBezTo>
                    <a:pt x="0" y="2303"/>
                    <a:pt x="54" y="3355"/>
                    <a:pt x="553" y="4248"/>
                  </a:cubicBezTo>
                  <a:cubicBezTo>
                    <a:pt x="696" y="4497"/>
                    <a:pt x="857" y="4747"/>
                    <a:pt x="1071" y="4979"/>
                  </a:cubicBezTo>
                  <a:cubicBezTo>
                    <a:pt x="1107" y="5015"/>
                    <a:pt x="1151" y="5033"/>
                    <a:pt x="1193" y="5033"/>
                  </a:cubicBezTo>
                  <a:cubicBezTo>
                    <a:pt x="1236" y="5033"/>
                    <a:pt x="1276" y="5015"/>
                    <a:pt x="1303" y="4979"/>
                  </a:cubicBezTo>
                  <a:cubicBezTo>
                    <a:pt x="1517" y="4747"/>
                    <a:pt x="1695" y="4497"/>
                    <a:pt x="1838" y="4248"/>
                  </a:cubicBezTo>
                  <a:lnTo>
                    <a:pt x="2106" y="4016"/>
                  </a:lnTo>
                  <a:cubicBezTo>
                    <a:pt x="2463" y="3730"/>
                    <a:pt x="2695" y="3338"/>
                    <a:pt x="2784" y="2874"/>
                  </a:cubicBezTo>
                  <a:cubicBezTo>
                    <a:pt x="2909" y="2285"/>
                    <a:pt x="2748" y="1678"/>
                    <a:pt x="2373" y="1214"/>
                  </a:cubicBezTo>
                  <a:lnTo>
                    <a:pt x="1356" y="1"/>
                  </a:ln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6"/>
            <p:cNvSpPr/>
            <p:nvPr/>
          </p:nvSpPr>
          <p:spPr>
            <a:xfrm>
              <a:off x="2683107" y="3838532"/>
              <a:ext cx="128479" cy="65899"/>
            </a:xfrm>
            <a:custGeom>
              <a:avLst/>
              <a:gdLst/>
              <a:ahLst/>
              <a:cxnLst/>
              <a:rect l="l" t="t" r="r" b="b"/>
              <a:pathLst>
                <a:path w="3909" h="2005" extrusionOk="0">
                  <a:moveTo>
                    <a:pt x="3908" y="0"/>
                  </a:moveTo>
                  <a:lnTo>
                    <a:pt x="1" y="1713"/>
                  </a:lnTo>
                  <a:lnTo>
                    <a:pt x="1553" y="1981"/>
                  </a:lnTo>
                  <a:cubicBezTo>
                    <a:pt x="1662" y="1997"/>
                    <a:pt x="1771" y="2005"/>
                    <a:pt x="1879" y="2005"/>
                  </a:cubicBezTo>
                  <a:cubicBezTo>
                    <a:pt x="2373" y="2005"/>
                    <a:pt x="2847" y="1839"/>
                    <a:pt x="3213" y="1517"/>
                  </a:cubicBezTo>
                  <a:cubicBezTo>
                    <a:pt x="3552" y="1214"/>
                    <a:pt x="3784" y="803"/>
                    <a:pt x="3855" y="339"/>
                  </a:cubicBezTo>
                  <a:lnTo>
                    <a:pt x="3908" y="0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6"/>
            <p:cNvSpPr/>
            <p:nvPr/>
          </p:nvSpPr>
          <p:spPr>
            <a:xfrm>
              <a:off x="2677849" y="3793700"/>
              <a:ext cx="147214" cy="101166"/>
            </a:xfrm>
            <a:custGeom>
              <a:avLst/>
              <a:gdLst/>
              <a:ahLst/>
              <a:cxnLst/>
              <a:rect l="l" t="t" r="r" b="b"/>
              <a:pathLst>
                <a:path w="4479" h="3078" extrusionOk="0">
                  <a:moveTo>
                    <a:pt x="2376" y="1"/>
                  </a:moveTo>
                  <a:cubicBezTo>
                    <a:pt x="2168" y="1"/>
                    <a:pt x="1962" y="33"/>
                    <a:pt x="1767" y="98"/>
                  </a:cubicBezTo>
                  <a:cubicBezTo>
                    <a:pt x="1196" y="294"/>
                    <a:pt x="750" y="740"/>
                    <a:pt x="536" y="1293"/>
                  </a:cubicBezTo>
                  <a:lnTo>
                    <a:pt x="0" y="2792"/>
                  </a:lnTo>
                  <a:lnTo>
                    <a:pt x="161" y="3077"/>
                  </a:lnTo>
                  <a:cubicBezTo>
                    <a:pt x="161" y="3077"/>
                    <a:pt x="1535" y="2952"/>
                    <a:pt x="1660" y="2935"/>
                  </a:cubicBezTo>
                  <a:cubicBezTo>
                    <a:pt x="2659" y="2810"/>
                    <a:pt x="3551" y="2239"/>
                    <a:pt x="4068" y="1364"/>
                  </a:cubicBezTo>
                  <a:cubicBezTo>
                    <a:pt x="4229" y="1115"/>
                    <a:pt x="4354" y="847"/>
                    <a:pt x="4443" y="544"/>
                  </a:cubicBezTo>
                  <a:cubicBezTo>
                    <a:pt x="4479" y="454"/>
                    <a:pt x="4425" y="365"/>
                    <a:pt x="4318" y="347"/>
                  </a:cubicBezTo>
                  <a:cubicBezTo>
                    <a:pt x="4082" y="288"/>
                    <a:pt x="3833" y="254"/>
                    <a:pt x="3582" y="254"/>
                  </a:cubicBezTo>
                  <a:cubicBezTo>
                    <a:pt x="3530" y="254"/>
                    <a:pt x="3478" y="255"/>
                    <a:pt x="3426" y="258"/>
                  </a:cubicBezTo>
                  <a:lnTo>
                    <a:pt x="3105" y="133"/>
                  </a:lnTo>
                  <a:cubicBezTo>
                    <a:pt x="2872" y="46"/>
                    <a:pt x="2623" y="1"/>
                    <a:pt x="2376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6"/>
            <p:cNvSpPr/>
            <p:nvPr/>
          </p:nvSpPr>
          <p:spPr>
            <a:xfrm>
              <a:off x="2677849" y="3745878"/>
              <a:ext cx="51043" cy="139588"/>
            </a:xfrm>
            <a:custGeom>
              <a:avLst/>
              <a:gdLst/>
              <a:ahLst/>
              <a:cxnLst/>
              <a:rect l="l" t="t" r="r" b="b"/>
              <a:pathLst>
                <a:path w="1553" h="4247" extrusionOk="0">
                  <a:moveTo>
                    <a:pt x="482" y="0"/>
                  </a:moveTo>
                  <a:lnTo>
                    <a:pt x="0" y="4247"/>
                  </a:lnTo>
                  <a:lnTo>
                    <a:pt x="1017" y="3034"/>
                  </a:lnTo>
                  <a:cubicBezTo>
                    <a:pt x="1392" y="2570"/>
                    <a:pt x="1553" y="1963"/>
                    <a:pt x="1428" y="1374"/>
                  </a:cubicBezTo>
                  <a:cubicBezTo>
                    <a:pt x="1339" y="910"/>
                    <a:pt x="1107" y="518"/>
                    <a:pt x="750" y="232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6"/>
            <p:cNvSpPr/>
            <p:nvPr/>
          </p:nvSpPr>
          <p:spPr>
            <a:xfrm>
              <a:off x="2615663" y="3720077"/>
              <a:ext cx="95644" cy="165389"/>
            </a:xfrm>
            <a:custGeom>
              <a:avLst/>
              <a:gdLst/>
              <a:ahLst/>
              <a:cxnLst/>
              <a:rect l="l" t="t" r="r" b="b"/>
              <a:pathLst>
                <a:path w="2910" h="5032" extrusionOk="0">
                  <a:moveTo>
                    <a:pt x="1729" y="0"/>
                  </a:moveTo>
                  <a:cubicBezTo>
                    <a:pt x="1687" y="0"/>
                    <a:pt x="1643" y="18"/>
                    <a:pt x="1607" y="54"/>
                  </a:cubicBezTo>
                  <a:cubicBezTo>
                    <a:pt x="1393" y="268"/>
                    <a:pt x="1232" y="518"/>
                    <a:pt x="1089" y="785"/>
                  </a:cubicBezTo>
                  <a:lnTo>
                    <a:pt x="804" y="999"/>
                  </a:lnTo>
                  <a:cubicBezTo>
                    <a:pt x="465" y="1303"/>
                    <a:pt x="215" y="1695"/>
                    <a:pt x="126" y="2141"/>
                  </a:cubicBezTo>
                  <a:cubicBezTo>
                    <a:pt x="1" y="2730"/>
                    <a:pt x="162" y="3337"/>
                    <a:pt x="554" y="3801"/>
                  </a:cubicBezTo>
                  <a:lnTo>
                    <a:pt x="1571" y="5032"/>
                  </a:lnTo>
                  <a:lnTo>
                    <a:pt x="1892" y="5032"/>
                  </a:lnTo>
                  <a:cubicBezTo>
                    <a:pt x="1892" y="5032"/>
                    <a:pt x="2463" y="3765"/>
                    <a:pt x="2517" y="3658"/>
                  </a:cubicBezTo>
                  <a:cubicBezTo>
                    <a:pt x="2909" y="2730"/>
                    <a:pt x="2856" y="1660"/>
                    <a:pt x="2374" y="785"/>
                  </a:cubicBezTo>
                  <a:cubicBezTo>
                    <a:pt x="2231" y="518"/>
                    <a:pt x="2053" y="268"/>
                    <a:pt x="1839" y="54"/>
                  </a:cubicBezTo>
                  <a:cubicBezTo>
                    <a:pt x="1812" y="18"/>
                    <a:pt x="1772" y="0"/>
                    <a:pt x="1729" y="0"/>
                  </a:cubicBezTo>
                  <a:close/>
                </a:path>
              </a:pathLst>
            </a:custGeom>
            <a:solidFill>
              <a:srgbClr val="FF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6"/>
            <p:cNvSpPr/>
            <p:nvPr/>
          </p:nvSpPr>
          <p:spPr>
            <a:xfrm>
              <a:off x="2533001" y="3884645"/>
              <a:ext cx="129038" cy="65932"/>
            </a:xfrm>
            <a:custGeom>
              <a:avLst/>
              <a:gdLst/>
              <a:ahLst/>
              <a:cxnLst/>
              <a:rect l="l" t="t" r="r" b="b"/>
              <a:pathLst>
                <a:path w="3926" h="2006" extrusionOk="0">
                  <a:moveTo>
                    <a:pt x="2037" y="1"/>
                  </a:moveTo>
                  <a:cubicBezTo>
                    <a:pt x="1554" y="1"/>
                    <a:pt x="1080" y="167"/>
                    <a:pt x="714" y="489"/>
                  </a:cubicBezTo>
                  <a:cubicBezTo>
                    <a:pt x="357" y="792"/>
                    <a:pt x="125" y="1202"/>
                    <a:pt x="54" y="1666"/>
                  </a:cubicBezTo>
                  <a:lnTo>
                    <a:pt x="0" y="2005"/>
                  </a:lnTo>
                  <a:lnTo>
                    <a:pt x="0" y="2005"/>
                  </a:lnTo>
                  <a:lnTo>
                    <a:pt x="3926" y="310"/>
                  </a:lnTo>
                  <a:lnTo>
                    <a:pt x="2355" y="25"/>
                  </a:lnTo>
                  <a:cubicBezTo>
                    <a:pt x="2250" y="9"/>
                    <a:pt x="2143" y="1"/>
                    <a:pt x="2037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6"/>
            <p:cNvSpPr/>
            <p:nvPr/>
          </p:nvSpPr>
          <p:spPr>
            <a:xfrm>
              <a:off x="2520085" y="3894834"/>
              <a:ext cx="147246" cy="100837"/>
            </a:xfrm>
            <a:custGeom>
              <a:avLst/>
              <a:gdLst/>
              <a:ahLst/>
              <a:cxnLst/>
              <a:rect l="l" t="t" r="r" b="b"/>
              <a:pathLst>
                <a:path w="4480" h="3068" extrusionOk="0">
                  <a:moveTo>
                    <a:pt x="4319" y="0"/>
                  </a:moveTo>
                  <a:cubicBezTo>
                    <a:pt x="4319" y="0"/>
                    <a:pt x="2945" y="125"/>
                    <a:pt x="2820" y="143"/>
                  </a:cubicBezTo>
                  <a:cubicBezTo>
                    <a:pt x="1803" y="250"/>
                    <a:pt x="911" y="839"/>
                    <a:pt x="393" y="1695"/>
                  </a:cubicBezTo>
                  <a:cubicBezTo>
                    <a:pt x="233" y="1945"/>
                    <a:pt x="108" y="2231"/>
                    <a:pt x="18" y="2516"/>
                  </a:cubicBezTo>
                  <a:cubicBezTo>
                    <a:pt x="1" y="2605"/>
                    <a:pt x="54" y="2712"/>
                    <a:pt x="143" y="2730"/>
                  </a:cubicBezTo>
                  <a:cubicBezTo>
                    <a:pt x="447" y="2784"/>
                    <a:pt x="750" y="2819"/>
                    <a:pt x="1036" y="2819"/>
                  </a:cubicBezTo>
                  <a:lnTo>
                    <a:pt x="1375" y="2944"/>
                  </a:lnTo>
                  <a:cubicBezTo>
                    <a:pt x="1595" y="3027"/>
                    <a:pt x="1825" y="3067"/>
                    <a:pt x="2054" y="3067"/>
                  </a:cubicBezTo>
                  <a:cubicBezTo>
                    <a:pt x="2271" y="3067"/>
                    <a:pt x="2487" y="3031"/>
                    <a:pt x="2695" y="2962"/>
                  </a:cubicBezTo>
                  <a:cubicBezTo>
                    <a:pt x="3266" y="2766"/>
                    <a:pt x="3712" y="2320"/>
                    <a:pt x="3926" y="1767"/>
                  </a:cubicBezTo>
                  <a:lnTo>
                    <a:pt x="4479" y="268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FF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6"/>
            <p:cNvSpPr/>
            <p:nvPr/>
          </p:nvSpPr>
          <p:spPr>
            <a:xfrm>
              <a:off x="2677849" y="3903609"/>
              <a:ext cx="112637" cy="92062"/>
            </a:xfrm>
            <a:custGeom>
              <a:avLst/>
              <a:gdLst/>
              <a:ahLst/>
              <a:cxnLst/>
              <a:rect l="l" t="t" r="r" b="b"/>
              <a:pathLst>
                <a:path w="3427" h="2801" extrusionOk="0">
                  <a:moveTo>
                    <a:pt x="0" y="1"/>
                  </a:moveTo>
                  <a:lnTo>
                    <a:pt x="536" y="1500"/>
                  </a:lnTo>
                  <a:cubicBezTo>
                    <a:pt x="750" y="2053"/>
                    <a:pt x="1196" y="2499"/>
                    <a:pt x="1767" y="2695"/>
                  </a:cubicBezTo>
                  <a:cubicBezTo>
                    <a:pt x="1975" y="2764"/>
                    <a:pt x="2195" y="2800"/>
                    <a:pt x="2416" y="2800"/>
                  </a:cubicBezTo>
                  <a:cubicBezTo>
                    <a:pt x="2650" y="2800"/>
                    <a:pt x="2885" y="2760"/>
                    <a:pt x="3105" y="2677"/>
                  </a:cubicBezTo>
                  <a:lnTo>
                    <a:pt x="3426" y="25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6"/>
            <p:cNvSpPr/>
            <p:nvPr/>
          </p:nvSpPr>
          <p:spPr>
            <a:xfrm>
              <a:off x="2677849" y="3884645"/>
              <a:ext cx="147214" cy="102875"/>
            </a:xfrm>
            <a:custGeom>
              <a:avLst/>
              <a:gdLst/>
              <a:ahLst/>
              <a:cxnLst/>
              <a:rect l="l" t="t" r="r" b="b"/>
              <a:pathLst>
                <a:path w="4479" h="3130" extrusionOk="0">
                  <a:moveTo>
                    <a:pt x="2037" y="1"/>
                  </a:moveTo>
                  <a:cubicBezTo>
                    <a:pt x="1930" y="1"/>
                    <a:pt x="1822" y="9"/>
                    <a:pt x="1713" y="25"/>
                  </a:cubicBezTo>
                  <a:lnTo>
                    <a:pt x="161" y="310"/>
                  </a:lnTo>
                  <a:lnTo>
                    <a:pt x="0" y="578"/>
                  </a:lnTo>
                  <a:cubicBezTo>
                    <a:pt x="0" y="578"/>
                    <a:pt x="785" y="1702"/>
                    <a:pt x="875" y="1809"/>
                  </a:cubicBezTo>
                  <a:cubicBezTo>
                    <a:pt x="1481" y="2612"/>
                    <a:pt x="2427" y="3112"/>
                    <a:pt x="3426" y="3129"/>
                  </a:cubicBezTo>
                  <a:cubicBezTo>
                    <a:pt x="3729" y="3129"/>
                    <a:pt x="4033" y="3094"/>
                    <a:pt x="4318" y="3040"/>
                  </a:cubicBezTo>
                  <a:cubicBezTo>
                    <a:pt x="4425" y="3022"/>
                    <a:pt x="4479" y="2915"/>
                    <a:pt x="4443" y="2826"/>
                  </a:cubicBezTo>
                  <a:cubicBezTo>
                    <a:pt x="4354" y="2541"/>
                    <a:pt x="4229" y="2255"/>
                    <a:pt x="4068" y="2005"/>
                  </a:cubicBezTo>
                  <a:lnTo>
                    <a:pt x="4015" y="1666"/>
                  </a:lnTo>
                  <a:cubicBezTo>
                    <a:pt x="3944" y="1202"/>
                    <a:pt x="3712" y="792"/>
                    <a:pt x="3373" y="507"/>
                  </a:cubicBezTo>
                  <a:cubicBezTo>
                    <a:pt x="3006" y="170"/>
                    <a:pt x="2531" y="1"/>
                    <a:pt x="2037" y="1"/>
                  </a:cubicBezTo>
                  <a:close/>
                </a:path>
              </a:pathLst>
            </a:custGeom>
            <a:solidFill>
              <a:srgbClr val="FF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6"/>
            <p:cNvSpPr/>
            <p:nvPr/>
          </p:nvSpPr>
          <p:spPr>
            <a:xfrm>
              <a:off x="2653198" y="3791038"/>
              <a:ext cx="38751" cy="94428"/>
            </a:xfrm>
            <a:custGeom>
              <a:avLst/>
              <a:gdLst/>
              <a:ahLst/>
              <a:cxnLst/>
              <a:rect l="l" t="t" r="r" b="b"/>
              <a:pathLst>
                <a:path w="1179" h="2873" extrusionOk="0">
                  <a:moveTo>
                    <a:pt x="590" y="0"/>
                  </a:moveTo>
                  <a:cubicBezTo>
                    <a:pt x="1" y="767"/>
                    <a:pt x="90" y="1981"/>
                    <a:pt x="411" y="2873"/>
                  </a:cubicBezTo>
                  <a:lnTo>
                    <a:pt x="750" y="2873"/>
                  </a:lnTo>
                  <a:cubicBezTo>
                    <a:pt x="1071" y="1981"/>
                    <a:pt x="1179" y="767"/>
                    <a:pt x="590" y="0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6"/>
            <p:cNvSpPr/>
            <p:nvPr/>
          </p:nvSpPr>
          <p:spPr>
            <a:xfrm>
              <a:off x="2677849" y="3842147"/>
              <a:ext cx="84469" cy="52719"/>
            </a:xfrm>
            <a:custGeom>
              <a:avLst/>
              <a:gdLst/>
              <a:ahLst/>
              <a:cxnLst/>
              <a:rect l="l" t="t" r="r" b="b"/>
              <a:pathLst>
                <a:path w="2570" h="1604" extrusionOk="0">
                  <a:moveTo>
                    <a:pt x="2340" y="1"/>
                  </a:moveTo>
                  <a:cubicBezTo>
                    <a:pt x="1450" y="1"/>
                    <a:pt x="559" y="643"/>
                    <a:pt x="0" y="1300"/>
                  </a:cubicBezTo>
                  <a:lnTo>
                    <a:pt x="179" y="1603"/>
                  </a:lnTo>
                  <a:cubicBezTo>
                    <a:pt x="1089" y="1425"/>
                    <a:pt x="2195" y="907"/>
                    <a:pt x="2570" y="15"/>
                  </a:cubicBezTo>
                  <a:cubicBezTo>
                    <a:pt x="2493" y="5"/>
                    <a:pt x="2417" y="1"/>
                    <a:pt x="2340" y="1"/>
                  </a:cubicBezTo>
                  <a:close/>
                </a:path>
              </a:pathLst>
            </a:custGeom>
            <a:solidFill>
              <a:srgbClr val="6A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6"/>
            <p:cNvSpPr/>
            <p:nvPr/>
          </p:nvSpPr>
          <p:spPr>
            <a:xfrm>
              <a:off x="2677849" y="3894834"/>
              <a:ext cx="84469" cy="52128"/>
            </a:xfrm>
            <a:custGeom>
              <a:avLst/>
              <a:gdLst/>
              <a:ahLst/>
              <a:cxnLst/>
              <a:rect l="l" t="t" r="r" b="b"/>
              <a:pathLst>
                <a:path w="2570" h="1586" extrusionOk="0">
                  <a:moveTo>
                    <a:pt x="179" y="0"/>
                  </a:moveTo>
                  <a:lnTo>
                    <a:pt x="0" y="286"/>
                  </a:lnTo>
                  <a:cubicBezTo>
                    <a:pt x="559" y="943"/>
                    <a:pt x="1450" y="1585"/>
                    <a:pt x="2340" y="1585"/>
                  </a:cubicBezTo>
                  <a:cubicBezTo>
                    <a:pt x="2417" y="1585"/>
                    <a:pt x="2493" y="1580"/>
                    <a:pt x="2570" y="1570"/>
                  </a:cubicBezTo>
                  <a:cubicBezTo>
                    <a:pt x="2195" y="678"/>
                    <a:pt x="1089" y="161"/>
                    <a:pt x="179" y="0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6"/>
            <p:cNvSpPr/>
            <p:nvPr/>
          </p:nvSpPr>
          <p:spPr>
            <a:xfrm>
              <a:off x="2653198" y="3904201"/>
              <a:ext cx="38751" cy="94461"/>
            </a:xfrm>
            <a:custGeom>
              <a:avLst/>
              <a:gdLst/>
              <a:ahLst/>
              <a:cxnLst/>
              <a:rect l="l" t="t" r="r" b="b"/>
              <a:pathLst>
                <a:path w="1179" h="2874" extrusionOk="0">
                  <a:moveTo>
                    <a:pt x="411" y="1"/>
                  </a:moveTo>
                  <a:cubicBezTo>
                    <a:pt x="90" y="893"/>
                    <a:pt x="1" y="2088"/>
                    <a:pt x="590" y="2873"/>
                  </a:cubicBezTo>
                  <a:cubicBezTo>
                    <a:pt x="1179" y="2088"/>
                    <a:pt x="1071" y="893"/>
                    <a:pt x="750" y="1"/>
                  </a:cubicBezTo>
                  <a:close/>
                </a:path>
              </a:pathLst>
            </a:custGeom>
            <a:solidFill>
              <a:srgbClr val="6A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6"/>
            <p:cNvSpPr/>
            <p:nvPr/>
          </p:nvSpPr>
          <p:spPr>
            <a:xfrm>
              <a:off x="2582237" y="3894834"/>
              <a:ext cx="84502" cy="52128"/>
            </a:xfrm>
            <a:custGeom>
              <a:avLst/>
              <a:gdLst/>
              <a:ahLst/>
              <a:cxnLst/>
              <a:rect l="l" t="t" r="r" b="b"/>
              <a:pathLst>
                <a:path w="2571" h="1586" extrusionOk="0">
                  <a:moveTo>
                    <a:pt x="2410" y="0"/>
                  </a:moveTo>
                  <a:cubicBezTo>
                    <a:pt x="1482" y="161"/>
                    <a:pt x="393" y="678"/>
                    <a:pt x="1" y="1570"/>
                  </a:cubicBezTo>
                  <a:cubicBezTo>
                    <a:pt x="79" y="1580"/>
                    <a:pt x="156" y="1585"/>
                    <a:pt x="234" y="1585"/>
                  </a:cubicBezTo>
                  <a:cubicBezTo>
                    <a:pt x="1135" y="1585"/>
                    <a:pt x="2012" y="943"/>
                    <a:pt x="2570" y="286"/>
                  </a:cubicBezTo>
                  <a:lnTo>
                    <a:pt x="2410" y="0"/>
                  </a:ln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6"/>
            <p:cNvSpPr/>
            <p:nvPr/>
          </p:nvSpPr>
          <p:spPr>
            <a:xfrm>
              <a:off x="2582237" y="3842147"/>
              <a:ext cx="84502" cy="52719"/>
            </a:xfrm>
            <a:custGeom>
              <a:avLst/>
              <a:gdLst/>
              <a:ahLst/>
              <a:cxnLst/>
              <a:rect l="l" t="t" r="r" b="b"/>
              <a:pathLst>
                <a:path w="2571" h="1604" extrusionOk="0">
                  <a:moveTo>
                    <a:pt x="234" y="1"/>
                  </a:moveTo>
                  <a:cubicBezTo>
                    <a:pt x="156" y="1"/>
                    <a:pt x="79" y="5"/>
                    <a:pt x="1" y="15"/>
                  </a:cubicBezTo>
                  <a:cubicBezTo>
                    <a:pt x="393" y="907"/>
                    <a:pt x="1482" y="1425"/>
                    <a:pt x="2410" y="1603"/>
                  </a:cubicBezTo>
                  <a:lnTo>
                    <a:pt x="2570" y="1300"/>
                  </a:lnTo>
                  <a:cubicBezTo>
                    <a:pt x="2012" y="643"/>
                    <a:pt x="1135" y="1"/>
                    <a:pt x="234" y="1"/>
                  </a:cubicBezTo>
                  <a:close/>
                </a:path>
              </a:pathLst>
            </a:custGeom>
            <a:solidFill>
              <a:srgbClr val="6AC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2" name="Google Shape;2922;p56"/>
            <p:cNvSpPr/>
            <p:nvPr/>
          </p:nvSpPr>
          <p:spPr>
            <a:xfrm>
              <a:off x="2661415" y="3883692"/>
              <a:ext cx="21725" cy="21725"/>
            </a:xfrm>
            <a:custGeom>
              <a:avLst/>
              <a:gdLst/>
              <a:ahLst/>
              <a:cxnLst/>
              <a:rect l="l" t="t" r="r" b="b"/>
              <a:pathLst>
                <a:path w="661" h="661" extrusionOk="0">
                  <a:moveTo>
                    <a:pt x="340" y="0"/>
                  </a:moveTo>
                  <a:cubicBezTo>
                    <a:pt x="161" y="0"/>
                    <a:pt x="1" y="161"/>
                    <a:pt x="1" y="339"/>
                  </a:cubicBezTo>
                  <a:cubicBezTo>
                    <a:pt x="1" y="518"/>
                    <a:pt x="161" y="661"/>
                    <a:pt x="340" y="661"/>
                  </a:cubicBezTo>
                  <a:cubicBezTo>
                    <a:pt x="518" y="661"/>
                    <a:pt x="661" y="518"/>
                    <a:pt x="661" y="339"/>
                  </a:cubicBezTo>
                  <a:cubicBezTo>
                    <a:pt x="661" y="161"/>
                    <a:pt x="518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3" name="Google Shape;2923;p56"/>
          <p:cNvGrpSpPr/>
          <p:nvPr/>
        </p:nvGrpSpPr>
        <p:grpSpPr>
          <a:xfrm>
            <a:off x="4271688" y="1919580"/>
            <a:ext cx="498308" cy="519129"/>
            <a:chOff x="5537354" y="2041665"/>
            <a:chExt cx="349546" cy="333342"/>
          </a:xfrm>
        </p:grpSpPr>
        <p:sp>
          <p:nvSpPr>
            <p:cNvPr id="2924" name="Google Shape;2924;p56"/>
            <p:cNvSpPr/>
            <p:nvPr/>
          </p:nvSpPr>
          <p:spPr>
            <a:xfrm>
              <a:off x="5680426" y="2041665"/>
              <a:ext cx="79802" cy="131996"/>
            </a:xfrm>
            <a:custGeom>
              <a:avLst/>
              <a:gdLst/>
              <a:ahLst/>
              <a:cxnLst/>
              <a:rect l="l" t="t" r="r" b="b"/>
              <a:pathLst>
                <a:path w="2428" h="4016" extrusionOk="0">
                  <a:moveTo>
                    <a:pt x="964" y="1"/>
                  </a:moveTo>
                  <a:lnTo>
                    <a:pt x="1" y="4015"/>
                  </a:lnTo>
                  <a:lnTo>
                    <a:pt x="2088" y="4015"/>
                  </a:lnTo>
                  <a:cubicBezTo>
                    <a:pt x="2427" y="2677"/>
                    <a:pt x="2142" y="1232"/>
                    <a:pt x="1196" y="126"/>
                  </a:cubicBezTo>
                  <a:cubicBezTo>
                    <a:pt x="1143" y="54"/>
                    <a:pt x="1053" y="1"/>
                    <a:pt x="964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6"/>
            <p:cNvSpPr/>
            <p:nvPr/>
          </p:nvSpPr>
          <p:spPr>
            <a:xfrm>
              <a:off x="5680426" y="2041665"/>
              <a:ext cx="55743" cy="131996"/>
            </a:xfrm>
            <a:custGeom>
              <a:avLst/>
              <a:gdLst/>
              <a:ahLst/>
              <a:cxnLst/>
              <a:rect l="l" t="t" r="r" b="b"/>
              <a:pathLst>
                <a:path w="1696" h="4016" extrusionOk="0">
                  <a:moveTo>
                    <a:pt x="964" y="1"/>
                  </a:moveTo>
                  <a:lnTo>
                    <a:pt x="1" y="4015"/>
                  </a:lnTo>
                  <a:lnTo>
                    <a:pt x="1517" y="4015"/>
                  </a:lnTo>
                  <a:cubicBezTo>
                    <a:pt x="1696" y="2677"/>
                    <a:pt x="1553" y="1232"/>
                    <a:pt x="1071" y="126"/>
                  </a:cubicBezTo>
                  <a:cubicBezTo>
                    <a:pt x="1053" y="54"/>
                    <a:pt x="1000" y="1"/>
                    <a:pt x="964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6"/>
            <p:cNvSpPr/>
            <p:nvPr/>
          </p:nvSpPr>
          <p:spPr>
            <a:xfrm>
              <a:off x="5663434" y="2041665"/>
              <a:ext cx="48710" cy="131996"/>
            </a:xfrm>
            <a:custGeom>
              <a:avLst/>
              <a:gdLst/>
              <a:ahLst/>
              <a:cxnLst/>
              <a:rect l="l" t="t" r="r" b="b"/>
              <a:pathLst>
                <a:path w="1482" h="4016" extrusionOk="0">
                  <a:moveTo>
                    <a:pt x="1481" y="1"/>
                  </a:moveTo>
                  <a:cubicBezTo>
                    <a:pt x="1392" y="1"/>
                    <a:pt x="1303" y="54"/>
                    <a:pt x="1231" y="126"/>
                  </a:cubicBezTo>
                  <a:cubicBezTo>
                    <a:pt x="286" y="1232"/>
                    <a:pt x="0" y="2677"/>
                    <a:pt x="339" y="4015"/>
                  </a:cubicBezTo>
                  <a:lnTo>
                    <a:pt x="1481" y="4015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6"/>
            <p:cNvSpPr/>
            <p:nvPr/>
          </p:nvSpPr>
          <p:spPr>
            <a:xfrm>
              <a:off x="5537913" y="2151246"/>
              <a:ext cx="136696" cy="88085"/>
            </a:xfrm>
            <a:custGeom>
              <a:avLst/>
              <a:gdLst/>
              <a:ahLst/>
              <a:cxnLst/>
              <a:rect l="l" t="t" r="r" b="b"/>
              <a:pathLst>
                <a:path w="4159" h="2680" extrusionOk="0">
                  <a:moveTo>
                    <a:pt x="1821" y="0"/>
                  </a:moveTo>
                  <a:cubicBezTo>
                    <a:pt x="1274" y="0"/>
                    <a:pt x="718" y="105"/>
                    <a:pt x="179" y="324"/>
                  </a:cubicBezTo>
                  <a:cubicBezTo>
                    <a:pt x="90" y="360"/>
                    <a:pt x="37" y="431"/>
                    <a:pt x="1" y="521"/>
                  </a:cubicBezTo>
                  <a:lnTo>
                    <a:pt x="3516" y="2680"/>
                  </a:lnTo>
                  <a:lnTo>
                    <a:pt x="4158" y="681"/>
                  </a:lnTo>
                  <a:cubicBezTo>
                    <a:pt x="3459" y="240"/>
                    <a:pt x="2650" y="0"/>
                    <a:pt x="1821" y="0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6"/>
            <p:cNvSpPr/>
            <p:nvPr/>
          </p:nvSpPr>
          <p:spPr>
            <a:xfrm>
              <a:off x="5537913" y="2165313"/>
              <a:ext cx="131404" cy="74018"/>
            </a:xfrm>
            <a:custGeom>
              <a:avLst/>
              <a:gdLst/>
              <a:ahLst/>
              <a:cxnLst/>
              <a:rect l="l" t="t" r="r" b="b"/>
              <a:pathLst>
                <a:path w="3998" h="2252" extrusionOk="0">
                  <a:moveTo>
                    <a:pt x="615" y="1"/>
                  </a:moveTo>
                  <a:cubicBezTo>
                    <a:pt x="455" y="1"/>
                    <a:pt x="297" y="8"/>
                    <a:pt x="144" y="21"/>
                  </a:cubicBezTo>
                  <a:cubicBezTo>
                    <a:pt x="72" y="21"/>
                    <a:pt x="19" y="57"/>
                    <a:pt x="1" y="93"/>
                  </a:cubicBezTo>
                  <a:lnTo>
                    <a:pt x="3516" y="2252"/>
                  </a:lnTo>
                  <a:lnTo>
                    <a:pt x="3998" y="806"/>
                  </a:lnTo>
                  <a:cubicBezTo>
                    <a:pt x="2925" y="309"/>
                    <a:pt x="1703" y="1"/>
                    <a:pt x="615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6"/>
            <p:cNvSpPr/>
            <p:nvPr/>
          </p:nvSpPr>
          <p:spPr>
            <a:xfrm>
              <a:off x="5537354" y="2168337"/>
              <a:ext cx="126113" cy="76285"/>
            </a:xfrm>
            <a:custGeom>
              <a:avLst/>
              <a:gdLst/>
              <a:ahLst/>
              <a:cxnLst/>
              <a:rect l="l" t="t" r="r" b="b"/>
              <a:pathLst>
                <a:path w="3837" h="2321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90"/>
                    <a:pt x="0" y="179"/>
                    <a:pt x="54" y="268"/>
                  </a:cubicBezTo>
                  <a:cubicBezTo>
                    <a:pt x="821" y="1499"/>
                    <a:pt x="2105" y="2231"/>
                    <a:pt x="3479" y="2320"/>
                  </a:cubicBezTo>
                  <a:lnTo>
                    <a:pt x="3836" y="125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6"/>
            <p:cNvSpPr/>
            <p:nvPr/>
          </p:nvSpPr>
          <p:spPr>
            <a:xfrm>
              <a:off x="5596581" y="2244589"/>
              <a:ext cx="110862" cy="128446"/>
            </a:xfrm>
            <a:custGeom>
              <a:avLst/>
              <a:gdLst/>
              <a:ahLst/>
              <a:cxnLst/>
              <a:rect l="l" t="t" r="r" b="b"/>
              <a:pathLst>
                <a:path w="3373" h="3908" extrusionOk="0">
                  <a:moveTo>
                    <a:pt x="1677" y="0"/>
                  </a:moveTo>
                  <a:cubicBezTo>
                    <a:pt x="625" y="874"/>
                    <a:pt x="0" y="2213"/>
                    <a:pt x="107" y="3676"/>
                  </a:cubicBezTo>
                  <a:cubicBezTo>
                    <a:pt x="107" y="3765"/>
                    <a:pt x="161" y="3854"/>
                    <a:pt x="232" y="3908"/>
                  </a:cubicBezTo>
                  <a:lnTo>
                    <a:pt x="3372" y="123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6"/>
            <p:cNvSpPr/>
            <p:nvPr/>
          </p:nvSpPr>
          <p:spPr>
            <a:xfrm>
              <a:off x="5603023" y="2255731"/>
              <a:ext cx="104420" cy="117304"/>
            </a:xfrm>
            <a:custGeom>
              <a:avLst/>
              <a:gdLst/>
              <a:ahLst/>
              <a:cxnLst/>
              <a:rect l="l" t="t" r="r" b="b"/>
              <a:pathLst>
                <a:path w="3177" h="3569" extrusionOk="0">
                  <a:moveTo>
                    <a:pt x="1945" y="0"/>
                  </a:moveTo>
                  <a:cubicBezTo>
                    <a:pt x="1017" y="982"/>
                    <a:pt x="286" y="2231"/>
                    <a:pt x="18" y="3408"/>
                  </a:cubicBezTo>
                  <a:cubicBezTo>
                    <a:pt x="0" y="3480"/>
                    <a:pt x="0" y="3533"/>
                    <a:pt x="36" y="3569"/>
                  </a:cubicBezTo>
                  <a:lnTo>
                    <a:pt x="3176" y="892"/>
                  </a:lnTo>
                  <a:lnTo>
                    <a:pt x="1945" y="0"/>
                  </a:ln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6"/>
            <p:cNvSpPr/>
            <p:nvPr/>
          </p:nvSpPr>
          <p:spPr>
            <a:xfrm>
              <a:off x="5604206" y="2266282"/>
              <a:ext cx="107937" cy="108726"/>
            </a:xfrm>
            <a:custGeom>
              <a:avLst/>
              <a:gdLst/>
              <a:ahLst/>
              <a:cxnLst/>
              <a:rect l="l" t="t" r="r" b="b"/>
              <a:pathLst>
                <a:path w="3284" h="3308" extrusionOk="0">
                  <a:moveTo>
                    <a:pt x="2355" y="0"/>
                  </a:moveTo>
                  <a:lnTo>
                    <a:pt x="0" y="3248"/>
                  </a:lnTo>
                  <a:cubicBezTo>
                    <a:pt x="54" y="3288"/>
                    <a:pt x="127" y="3308"/>
                    <a:pt x="198" y="3308"/>
                  </a:cubicBezTo>
                  <a:cubicBezTo>
                    <a:pt x="222" y="3308"/>
                    <a:pt x="245" y="3306"/>
                    <a:pt x="268" y="3301"/>
                  </a:cubicBezTo>
                  <a:cubicBezTo>
                    <a:pt x="1677" y="2962"/>
                    <a:pt x="2766" y="1945"/>
                    <a:pt x="3283" y="661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6"/>
            <p:cNvSpPr/>
            <p:nvPr/>
          </p:nvSpPr>
          <p:spPr>
            <a:xfrm>
              <a:off x="5712110" y="2247515"/>
              <a:ext cx="107345" cy="127493"/>
            </a:xfrm>
            <a:custGeom>
              <a:avLst/>
              <a:gdLst/>
              <a:ahLst/>
              <a:cxnLst/>
              <a:rect l="l" t="t" r="r" b="b"/>
              <a:pathLst>
                <a:path w="3266" h="3879" extrusionOk="0">
                  <a:moveTo>
                    <a:pt x="1695" y="0"/>
                  </a:moveTo>
                  <a:lnTo>
                    <a:pt x="0" y="1232"/>
                  </a:lnTo>
                  <a:cubicBezTo>
                    <a:pt x="500" y="2516"/>
                    <a:pt x="1588" y="3533"/>
                    <a:pt x="2998" y="3872"/>
                  </a:cubicBezTo>
                  <a:cubicBezTo>
                    <a:pt x="3025" y="3877"/>
                    <a:pt x="3050" y="3879"/>
                    <a:pt x="3075" y="3879"/>
                  </a:cubicBezTo>
                  <a:cubicBezTo>
                    <a:pt x="3148" y="3879"/>
                    <a:pt x="3212" y="3859"/>
                    <a:pt x="3265" y="3819"/>
                  </a:cubicBezTo>
                  <a:lnTo>
                    <a:pt x="1695" y="0"/>
                  </a:ln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6"/>
            <p:cNvSpPr/>
            <p:nvPr/>
          </p:nvSpPr>
          <p:spPr>
            <a:xfrm>
              <a:off x="5727361" y="2247515"/>
              <a:ext cx="92095" cy="125915"/>
            </a:xfrm>
            <a:custGeom>
              <a:avLst/>
              <a:gdLst/>
              <a:ahLst/>
              <a:cxnLst/>
              <a:rect l="l" t="t" r="r" b="b"/>
              <a:pathLst>
                <a:path w="2802" h="3831" extrusionOk="0">
                  <a:moveTo>
                    <a:pt x="1231" y="0"/>
                  </a:moveTo>
                  <a:lnTo>
                    <a:pt x="0" y="893"/>
                  </a:lnTo>
                  <a:cubicBezTo>
                    <a:pt x="642" y="2070"/>
                    <a:pt x="1606" y="3176"/>
                    <a:pt x="2641" y="3801"/>
                  </a:cubicBezTo>
                  <a:cubicBezTo>
                    <a:pt x="2683" y="3822"/>
                    <a:pt x="2718" y="3830"/>
                    <a:pt x="2748" y="3830"/>
                  </a:cubicBezTo>
                  <a:cubicBezTo>
                    <a:pt x="2769" y="3830"/>
                    <a:pt x="2787" y="3826"/>
                    <a:pt x="2801" y="3819"/>
                  </a:cubicBezTo>
                  <a:lnTo>
                    <a:pt x="1231" y="0"/>
                  </a:ln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6"/>
            <p:cNvSpPr/>
            <p:nvPr/>
          </p:nvSpPr>
          <p:spPr>
            <a:xfrm>
              <a:off x="5742020" y="2244589"/>
              <a:ext cx="85653" cy="128446"/>
            </a:xfrm>
            <a:custGeom>
              <a:avLst/>
              <a:gdLst/>
              <a:ahLst/>
              <a:cxnLst/>
              <a:rect l="l" t="t" r="r" b="b"/>
              <a:pathLst>
                <a:path w="2606" h="3908" extrusionOk="0">
                  <a:moveTo>
                    <a:pt x="910" y="0"/>
                  </a:moveTo>
                  <a:lnTo>
                    <a:pt x="0" y="660"/>
                  </a:lnTo>
                  <a:lnTo>
                    <a:pt x="2355" y="3908"/>
                  </a:lnTo>
                  <a:cubicBezTo>
                    <a:pt x="2427" y="3854"/>
                    <a:pt x="2480" y="3765"/>
                    <a:pt x="2480" y="3676"/>
                  </a:cubicBezTo>
                  <a:cubicBezTo>
                    <a:pt x="2605" y="2213"/>
                    <a:pt x="1981" y="874"/>
                    <a:pt x="910" y="0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6"/>
            <p:cNvSpPr/>
            <p:nvPr/>
          </p:nvSpPr>
          <p:spPr>
            <a:xfrm>
              <a:off x="5750795" y="2168337"/>
              <a:ext cx="136104" cy="76285"/>
            </a:xfrm>
            <a:custGeom>
              <a:avLst/>
              <a:gdLst/>
              <a:ahLst/>
              <a:cxnLst/>
              <a:rect l="l" t="t" r="r" b="b"/>
              <a:pathLst>
                <a:path w="4141" h="2321" extrusionOk="0">
                  <a:moveTo>
                    <a:pt x="4105" y="1"/>
                  </a:moveTo>
                  <a:lnTo>
                    <a:pt x="1" y="322"/>
                  </a:lnTo>
                  <a:lnTo>
                    <a:pt x="643" y="2320"/>
                  </a:lnTo>
                  <a:cubicBezTo>
                    <a:pt x="2017" y="2231"/>
                    <a:pt x="3320" y="1499"/>
                    <a:pt x="4087" y="268"/>
                  </a:cubicBezTo>
                  <a:cubicBezTo>
                    <a:pt x="4122" y="179"/>
                    <a:pt x="4140" y="90"/>
                    <a:pt x="4105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6"/>
            <p:cNvSpPr/>
            <p:nvPr/>
          </p:nvSpPr>
          <p:spPr>
            <a:xfrm>
              <a:off x="5750795" y="2168337"/>
              <a:ext cx="135513" cy="58110"/>
            </a:xfrm>
            <a:custGeom>
              <a:avLst/>
              <a:gdLst/>
              <a:ahLst/>
              <a:cxnLst/>
              <a:rect l="l" t="t" r="r" b="b"/>
              <a:pathLst>
                <a:path w="4123" h="1768" extrusionOk="0">
                  <a:moveTo>
                    <a:pt x="4105" y="1"/>
                  </a:moveTo>
                  <a:lnTo>
                    <a:pt x="1" y="322"/>
                  </a:lnTo>
                  <a:lnTo>
                    <a:pt x="465" y="1767"/>
                  </a:lnTo>
                  <a:cubicBezTo>
                    <a:pt x="1785" y="1517"/>
                    <a:pt x="3141" y="928"/>
                    <a:pt x="4033" y="143"/>
                  </a:cubicBezTo>
                  <a:cubicBezTo>
                    <a:pt x="4105" y="90"/>
                    <a:pt x="4122" y="36"/>
                    <a:pt x="4105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6"/>
            <p:cNvSpPr/>
            <p:nvPr/>
          </p:nvSpPr>
          <p:spPr>
            <a:xfrm>
              <a:off x="5749053" y="2151246"/>
              <a:ext cx="136663" cy="58175"/>
            </a:xfrm>
            <a:custGeom>
              <a:avLst/>
              <a:gdLst/>
              <a:ahLst/>
              <a:cxnLst/>
              <a:rect l="l" t="t" r="r" b="b"/>
              <a:pathLst>
                <a:path w="4158" h="1770" extrusionOk="0">
                  <a:moveTo>
                    <a:pt x="2346" y="0"/>
                  </a:moveTo>
                  <a:cubicBezTo>
                    <a:pt x="1515" y="0"/>
                    <a:pt x="699" y="240"/>
                    <a:pt x="0" y="681"/>
                  </a:cubicBezTo>
                  <a:lnTo>
                    <a:pt x="357" y="1770"/>
                  </a:lnTo>
                  <a:lnTo>
                    <a:pt x="4158" y="521"/>
                  </a:lnTo>
                  <a:cubicBezTo>
                    <a:pt x="4140" y="431"/>
                    <a:pt x="4068" y="360"/>
                    <a:pt x="3979" y="324"/>
                  </a:cubicBezTo>
                  <a:cubicBezTo>
                    <a:pt x="3448" y="105"/>
                    <a:pt x="2893" y="0"/>
                    <a:pt x="2346" y="0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6"/>
            <p:cNvSpPr/>
            <p:nvPr/>
          </p:nvSpPr>
          <p:spPr>
            <a:xfrm>
              <a:off x="5648775" y="2161895"/>
              <a:ext cx="126113" cy="126113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27" y="0"/>
                  </a:moveTo>
                  <a:cubicBezTo>
                    <a:pt x="857" y="0"/>
                    <a:pt x="0" y="857"/>
                    <a:pt x="0" y="1910"/>
                  </a:cubicBezTo>
                  <a:cubicBezTo>
                    <a:pt x="0" y="2980"/>
                    <a:pt x="857" y="3837"/>
                    <a:pt x="1927" y="3837"/>
                  </a:cubicBezTo>
                  <a:cubicBezTo>
                    <a:pt x="2980" y="3837"/>
                    <a:pt x="3836" y="2980"/>
                    <a:pt x="3836" y="1910"/>
                  </a:cubicBezTo>
                  <a:cubicBezTo>
                    <a:pt x="3836" y="857"/>
                    <a:pt x="2980" y="0"/>
                    <a:pt x="1927" y="0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6"/>
            <p:cNvSpPr/>
            <p:nvPr/>
          </p:nvSpPr>
          <p:spPr>
            <a:xfrm>
              <a:off x="5669876" y="2182996"/>
              <a:ext cx="84469" cy="83911"/>
            </a:xfrm>
            <a:custGeom>
              <a:avLst/>
              <a:gdLst/>
              <a:ahLst/>
              <a:cxnLst/>
              <a:rect l="l" t="t" r="r" b="b"/>
              <a:pathLst>
                <a:path w="2570" h="2553" extrusionOk="0">
                  <a:moveTo>
                    <a:pt x="1285" y="1"/>
                  </a:moveTo>
                  <a:cubicBezTo>
                    <a:pt x="571" y="1"/>
                    <a:pt x="1" y="572"/>
                    <a:pt x="1" y="1268"/>
                  </a:cubicBezTo>
                  <a:cubicBezTo>
                    <a:pt x="1" y="1981"/>
                    <a:pt x="571" y="2552"/>
                    <a:pt x="1285" y="2552"/>
                  </a:cubicBezTo>
                  <a:cubicBezTo>
                    <a:pt x="1981" y="2552"/>
                    <a:pt x="2570" y="1981"/>
                    <a:pt x="2570" y="1268"/>
                  </a:cubicBezTo>
                  <a:cubicBezTo>
                    <a:pt x="2570" y="572"/>
                    <a:pt x="1981" y="1"/>
                    <a:pt x="1285" y="1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6"/>
            <p:cNvSpPr/>
            <p:nvPr/>
          </p:nvSpPr>
          <p:spPr>
            <a:xfrm>
              <a:off x="5690385" y="2204129"/>
              <a:ext cx="42859" cy="39901"/>
            </a:xfrm>
            <a:custGeom>
              <a:avLst/>
              <a:gdLst/>
              <a:ahLst/>
              <a:cxnLst/>
              <a:rect l="l" t="t" r="r" b="b"/>
              <a:pathLst>
                <a:path w="1304" h="1214" extrusionOk="0">
                  <a:moveTo>
                    <a:pt x="661" y="0"/>
                  </a:moveTo>
                  <a:cubicBezTo>
                    <a:pt x="518" y="0"/>
                    <a:pt x="394" y="89"/>
                    <a:pt x="358" y="214"/>
                  </a:cubicBezTo>
                  <a:cubicBezTo>
                    <a:pt x="215" y="214"/>
                    <a:pt x="90" y="303"/>
                    <a:pt x="55" y="428"/>
                  </a:cubicBezTo>
                  <a:cubicBezTo>
                    <a:pt x="1" y="571"/>
                    <a:pt x="55" y="714"/>
                    <a:pt x="162" y="785"/>
                  </a:cubicBezTo>
                  <a:cubicBezTo>
                    <a:pt x="126" y="928"/>
                    <a:pt x="162" y="1071"/>
                    <a:pt x="286" y="1160"/>
                  </a:cubicBezTo>
                  <a:cubicBezTo>
                    <a:pt x="340" y="1196"/>
                    <a:pt x="407" y="1213"/>
                    <a:pt x="474" y="1213"/>
                  </a:cubicBezTo>
                  <a:cubicBezTo>
                    <a:pt x="541" y="1213"/>
                    <a:pt x="608" y="1196"/>
                    <a:pt x="661" y="1160"/>
                  </a:cubicBezTo>
                  <a:cubicBezTo>
                    <a:pt x="715" y="1196"/>
                    <a:pt x="777" y="1213"/>
                    <a:pt x="842" y="1213"/>
                  </a:cubicBezTo>
                  <a:cubicBezTo>
                    <a:pt x="907" y="1213"/>
                    <a:pt x="973" y="1196"/>
                    <a:pt x="1036" y="1160"/>
                  </a:cubicBezTo>
                  <a:cubicBezTo>
                    <a:pt x="1143" y="1071"/>
                    <a:pt x="1196" y="928"/>
                    <a:pt x="1143" y="785"/>
                  </a:cubicBezTo>
                  <a:cubicBezTo>
                    <a:pt x="1250" y="714"/>
                    <a:pt x="1304" y="571"/>
                    <a:pt x="1268" y="428"/>
                  </a:cubicBezTo>
                  <a:cubicBezTo>
                    <a:pt x="1214" y="303"/>
                    <a:pt x="1089" y="214"/>
                    <a:pt x="964" y="214"/>
                  </a:cubicBezTo>
                  <a:cubicBezTo>
                    <a:pt x="911" y="89"/>
                    <a:pt x="804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2" name="Google Shape;2942;p56"/>
          <p:cNvGrpSpPr/>
          <p:nvPr/>
        </p:nvGrpSpPr>
        <p:grpSpPr>
          <a:xfrm>
            <a:off x="4159047" y="1095081"/>
            <a:ext cx="553164" cy="574090"/>
            <a:chOff x="5558455" y="1472236"/>
            <a:chExt cx="306752" cy="348363"/>
          </a:xfrm>
        </p:grpSpPr>
        <p:sp>
          <p:nvSpPr>
            <p:cNvPr id="2943" name="Google Shape;2943;p56"/>
            <p:cNvSpPr/>
            <p:nvPr/>
          </p:nvSpPr>
          <p:spPr>
            <a:xfrm>
              <a:off x="5808281" y="1613172"/>
              <a:ext cx="56927" cy="66951"/>
            </a:xfrm>
            <a:custGeom>
              <a:avLst/>
              <a:gdLst/>
              <a:ahLst/>
              <a:cxnLst/>
              <a:rect l="l" t="t" r="r" b="b"/>
              <a:pathLst>
                <a:path w="1732" h="2037" extrusionOk="0">
                  <a:moveTo>
                    <a:pt x="726" y="0"/>
                  </a:moveTo>
                  <a:cubicBezTo>
                    <a:pt x="646" y="0"/>
                    <a:pt x="564" y="10"/>
                    <a:pt x="482" y="30"/>
                  </a:cubicBezTo>
                  <a:lnTo>
                    <a:pt x="0" y="137"/>
                  </a:lnTo>
                  <a:lnTo>
                    <a:pt x="0" y="1886"/>
                  </a:lnTo>
                  <a:lnTo>
                    <a:pt x="482" y="2011"/>
                  </a:lnTo>
                  <a:cubicBezTo>
                    <a:pt x="559" y="2028"/>
                    <a:pt x="635" y="2036"/>
                    <a:pt x="710" y="2036"/>
                  </a:cubicBezTo>
                  <a:cubicBezTo>
                    <a:pt x="1261" y="2036"/>
                    <a:pt x="1731" y="1593"/>
                    <a:pt x="1731" y="1012"/>
                  </a:cubicBezTo>
                  <a:cubicBezTo>
                    <a:pt x="1731" y="452"/>
                    <a:pt x="1270" y="0"/>
                    <a:pt x="726" y="0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6"/>
            <p:cNvSpPr/>
            <p:nvPr/>
          </p:nvSpPr>
          <p:spPr>
            <a:xfrm>
              <a:off x="5761938" y="1616952"/>
              <a:ext cx="82727" cy="59129"/>
            </a:xfrm>
            <a:custGeom>
              <a:avLst/>
              <a:gdLst/>
              <a:ahLst/>
              <a:cxnLst/>
              <a:rect l="l" t="t" r="r" b="b"/>
              <a:pathLst>
                <a:path w="2517" h="1799" extrusionOk="0">
                  <a:moveTo>
                    <a:pt x="1610" y="1"/>
                  </a:moveTo>
                  <a:cubicBezTo>
                    <a:pt x="1545" y="1"/>
                    <a:pt x="1478" y="8"/>
                    <a:pt x="1410" y="22"/>
                  </a:cubicBezTo>
                  <a:cubicBezTo>
                    <a:pt x="697" y="201"/>
                    <a:pt x="1" y="361"/>
                    <a:pt x="1" y="361"/>
                  </a:cubicBezTo>
                  <a:lnTo>
                    <a:pt x="1" y="1450"/>
                  </a:lnTo>
                  <a:lnTo>
                    <a:pt x="1410" y="1771"/>
                  </a:lnTo>
                  <a:cubicBezTo>
                    <a:pt x="1485" y="1790"/>
                    <a:pt x="1560" y="1799"/>
                    <a:pt x="1632" y="1799"/>
                  </a:cubicBezTo>
                  <a:cubicBezTo>
                    <a:pt x="2113" y="1799"/>
                    <a:pt x="2517" y="1408"/>
                    <a:pt x="2517" y="897"/>
                  </a:cubicBezTo>
                  <a:cubicBezTo>
                    <a:pt x="2517" y="393"/>
                    <a:pt x="2100" y="1"/>
                    <a:pt x="1610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6"/>
            <p:cNvSpPr/>
            <p:nvPr/>
          </p:nvSpPr>
          <p:spPr>
            <a:xfrm>
              <a:off x="5558455" y="1613172"/>
              <a:ext cx="57485" cy="66951"/>
            </a:xfrm>
            <a:custGeom>
              <a:avLst/>
              <a:gdLst/>
              <a:ahLst/>
              <a:cxnLst/>
              <a:rect l="l" t="t" r="r" b="b"/>
              <a:pathLst>
                <a:path w="1749" h="2037" extrusionOk="0">
                  <a:moveTo>
                    <a:pt x="1006" y="0"/>
                  </a:moveTo>
                  <a:cubicBezTo>
                    <a:pt x="462" y="0"/>
                    <a:pt x="0" y="452"/>
                    <a:pt x="0" y="1012"/>
                  </a:cubicBezTo>
                  <a:cubicBezTo>
                    <a:pt x="0" y="1593"/>
                    <a:pt x="471" y="2036"/>
                    <a:pt x="1022" y="2036"/>
                  </a:cubicBezTo>
                  <a:cubicBezTo>
                    <a:pt x="1097" y="2036"/>
                    <a:pt x="1173" y="2028"/>
                    <a:pt x="1249" y="2011"/>
                  </a:cubicBezTo>
                  <a:lnTo>
                    <a:pt x="1749" y="1886"/>
                  </a:lnTo>
                  <a:lnTo>
                    <a:pt x="1749" y="137"/>
                  </a:lnTo>
                  <a:lnTo>
                    <a:pt x="1249" y="30"/>
                  </a:lnTo>
                  <a:cubicBezTo>
                    <a:pt x="1167" y="10"/>
                    <a:pt x="1085" y="0"/>
                    <a:pt x="1006" y="0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6"/>
            <p:cNvSpPr/>
            <p:nvPr/>
          </p:nvSpPr>
          <p:spPr>
            <a:xfrm>
              <a:off x="5579556" y="1616952"/>
              <a:ext cx="82727" cy="59129"/>
            </a:xfrm>
            <a:custGeom>
              <a:avLst/>
              <a:gdLst/>
              <a:ahLst/>
              <a:cxnLst/>
              <a:rect l="l" t="t" r="r" b="b"/>
              <a:pathLst>
                <a:path w="2517" h="1799" extrusionOk="0">
                  <a:moveTo>
                    <a:pt x="895" y="1"/>
                  </a:moveTo>
                  <a:cubicBezTo>
                    <a:pt x="417" y="1"/>
                    <a:pt x="1" y="393"/>
                    <a:pt x="1" y="897"/>
                  </a:cubicBezTo>
                  <a:cubicBezTo>
                    <a:pt x="1" y="1408"/>
                    <a:pt x="405" y="1799"/>
                    <a:pt x="874" y="1799"/>
                  </a:cubicBezTo>
                  <a:cubicBezTo>
                    <a:pt x="944" y="1799"/>
                    <a:pt x="1017" y="1790"/>
                    <a:pt x="1089" y="1771"/>
                  </a:cubicBezTo>
                  <a:lnTo>
                    <a:pt x="2517" y="1450"/>
                  </a:lnTo>
                  <a:lnTo>
                    <a:pt x="2517" y="361"/>
                  </a:lnTo>
                  <a:cubicBezTo>
                    <a:pt x="2517" y="361"/>
                    <a:pt x="1821" y="201"/>
                    <a:pt x="1089" y="22"/>
                  </a:cubicBezTo>
                  <a:cubicBezTo>
                    <a:pt x="1024" y="8"/>
                    <a:pt x="959" y="1"/>
                    <a:pt x="895" y="1"/>
                  </a:cubicBezTo>
                  <a:close/>
                </a:path>
              </a:pathLst>
            </a:custGeom>
            <a:solidFill>
              <a:srgbClr val="FE5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6"/>
            <p:cNvSpPr/>
            <p:nvPr/>
          </p:nvSpPr>
          <p:spPr>
            <a:xfrm>
              <a:off x="5608315" y="1472236"/>
              <a:ext cx="207624" cy="97386"/>
            </a:xfrm>
            <a:custGeom>
              <a:avLst/>
              <a:gdLst/>
              <a:ahLst/>
              <a:cxnLst/>
              <a:rect l="l" t="t" r="r" b="b"/>
              <a:pathLst>
                <a:path w="6317" h="2963" extrusionOk="0">
                  <a:moveTo>
                    <a:pt x="3158" y="0"/>
                  </a:moveTo>
                  <a:cubicBezTo>
                    <a:pt x="2480" y="0"/>
                    <a:pt x="1874" y="286"/>
                    <a:pt x="1445" y="732"/>
                  </a:cubicBezTo>
                  <a:lnTo>
                    <a:pt x="446" y="1820"/>
                  </a:lnTo>
                  <a:cubicBezTo>
                    <a:pt x="161" y="2124"/>
                    <a:pt x="0" y="2516"/>
                    <a:pt x="0" y="2962"/>
                  </a:cubicBezTo>
                  <a:lnTo>
                    <a:pt x="6316" y="2962"/>
                  </a:lnTo>
                  <a:cubicBezTo>
                    <a:pt x="6316" y="2516"/>
                    <a:pt x="6138" y="2124"/>
                    <a:pt x="5870" y="1820"/>
                  </a:cubicBezTo>
                  <a:lnTo>
                    <a:pt x="4871" y="732"/>
                  </a:lnTo>
                  <a:cubicBezTo>
                    <a:pt x="4443" y="286"/>
                    <a:pt x="3836" y="0"/>
                    <a:pt x="3158" y="0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6"/>
            <p:cNvSpPr/>
            <p:nvPr/>
          </p:nvSpPr>
          <p:spPr>
            <a:xfrm>
              <a:off x="5608315" y="1492745"/>
              <a:ext cx="207624" cy="135513"/>
            </a:xfrm>
            <a:custGeom>
              <a:avLst/>
              <a:gdLst/>
              <a:ahLst/>
              <a:cxnLst/>
              <a:rect l="l" t="t" r="r" b="b"/>
              <a:pathLst>
                <a:path w="6317" h="4123" extrusionOk="0">
                  <a:moveTo>
                    <a:pt x="3158" y="1"/>
                  </a:moveTo>
                  <a:cubicBezTo>
                    <a:pt x="2480" y="1"/>
                    <a:pt x="1874" y="233"/>
                    <a:pt x="1445" y="590"/>
                  </a:cubicBezTo>
                  <a:lnTo>
                    <a:pt x="446" y="1428"/>
                  </a:lnTo>
                  <a:cubicBezTo>
                    <a:pt x="161" y="1678"/>
                    <a:pt x="0" y="1981"/>
                    <a:pt x="0" y="2338"/>
                  </a:cubicBezTo>
                  <a:cubicBezTo>
                    <a:pt x="0" y="3070"/>
                    <a:pt x="464" y="3694"/>
                    <a:pt x="1106" y="3926"/>
                  </a:cubicBezTo>
                  <a:lnTo>
                    <a:pt x="1642" y="4123"/>
                  </a:lnTo>
                  <a:lnTo>
                    <a:pt x="4657" y="4123"/>
                  </a:lnTo>
                  <a:lnTo>
                    <a:pt x="5210" y="3926"/>
                  </a:lnTo>
                  <a:cubicBezTo>
                    <a:pt x="5852" y="3694"/>
                    <a:pt x="6316" y="3070"/>
                    <a:pt x="6316" y="2338"/>
                  </a:cubicBezTo>
                  <a:cubicBezTo>
                    <a:pt x="6316" y="1981"/>
                    <a:pt x="6138" y="1678"/>
                    <a:pt x="5870" y="1428"/>
                  </a:cubicBezTo>
                  <a:lnTo>
                    <a:pt x="4871" y="590"/>
                  </a:lnTo>
                  <a:cubicBezTo>
                    <a:pt x="4443" y="233"/>
                    <a:pt x="3836" y="1"/>
                    <a:pt x="3158" y="1"/>
                  </a:cubicBezTo>
                  <a:close/>
                </a:path>
              </a:pathLst>
            </a:custGeom>
            <a:solidFill>
              <a:srgbClr val="FF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6"/>
            <p:cNvSpPr/>
            <p:nvPr/>
          </p:nvSpPr>
          <p:spPr>
            <a:xfrm>
              <a:off x="5608315" y="1723245"/>
              <a:ext cx="207624" cy="97354"/>
            </a:xfrm>
            <a:custGeom>
              <a:avLst/>
              <a:gdLst/>
              <a:ahLst/>
              <a:cxnLst/>
              <a:rect l="l" t="t" r="r" b="b"/>
              <a:pathLst>
                <a:path w="6317" h="2962" extrusionOk="0">
                  <a:moveTo>
                    <a:pt x="0" y="0"/>
                  </a:moveTo>
                  <a:cubicBezTo>
                    <a:pt x="0" y="446"/>
                    <a:pt x="161" y="839"/>
                    <a:pt x="446" y="1142"/>
                  </a:cubicBezTo>
                  <a:lnTo>
                    <a:pt x="1445" y="2230"/>
                  </a:lnTo>
                  <a:cubicBezTo>
                    <a:pt x="1874" y="2676"/>
                    <a:pt x="2480" y="2962"/>
                    <a:pt x="3158" y="2962"/>
                  </a:cubicBezTo>
                  <a:cubicBezTo>
                    <a:pt x="3836" y="2962"/>
                    <a:pt x="4443" y="2676"/>
                    <a:pt x="4871" y="2230"/>
                  </a:cubicBezTo>
                  <a:lnTo>
                    <a:pt x="5870" y="1142"/>
                  </a:lnTo>
                  <a:cubicBezTo>
                    <a:pt x="6138" y="839"/>
                    <a:pt x="6316" y="446"/>
                    <a:pt x="6316" y="0"/>
                  </a:cubicBezTo>
                  <a:close/>
                </a:path>
              </a:pathLst>
            </a:custGeom>
            <a:solidFill>
              <a:srgbClr val="E543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6"/>
            <p:cNvSpPr/>
            <p:nvPr/>
          </p:nvSpPr>
          <p:spPr>
            <a:xfrm>
              <a:off x="5608315" y="1664577"/>
              <a:ext cx="207624" cy="135513"/>
            </a:xfrm>
            <a:custGeom>
              <a:avLst/>
              <a:gdLst/>
              <a:ahLst/>
              <a:cxnLst/>
              <a:rect l="l" t="t" r="r" b="b"/>
              <a:pathLst>
                <a:path w="6317" h="4123" extrusionOk="0">
                  <a:moveTo>
                    <a:pt x="1642" y="1"/>
                  </a:moveTo>
                  <a:lnTo>
                    <a:pt x="1106" y="197"/>
                  </a:lnTo>
                  <a:cubicBezTo>
                    <a:pt x="464" y="429"/>
                    <a:pt x="0" y="1054"/>
                    <a:pt x="0" y="1785"/>
                  </a:cubicBezTo>
                  <a:cubicBezTo>
                    <a:pt x="0" y="2142"/>
                    <a:pt x="161" y="2445"/>
                    <a:pt x="446" y="2695"/>
                  </a:cubicBezTo>
                  <a:lnTo>
                    <a:pt x="1445" y="3534"/>
                  </a:lnTo>
                  <a:cubicBezTo>
                    <a:pt x="1874" y="3891"/>
                    <a:pt x="2480" y="4122"/>
                    <a:pt x="3158" y="4122"/>
                  </a:cubicBezTo>
                  <a:cubicBezTo>
                    <a:pt x="3836" y="4122"/>
                    <a:pt x="4443" y="3891"/>
                    <a:pt x="4871" y="3534"/>
                  </a:cubicBezTo>
                  <a:lnTo>
                    <a:pt x="5870" y="2695"/>
                  </a:lnTo>
                  <a:cubicBezTo>
                    <a:pt x="6138" y="2445"/>
                    <a:pt x="6316" y="2142"/>
                    <a:pt x="6316" y="1785"/>
                  </a:cubicBezTo>
                  <a:cubicBezTo>
                    <a:pt x="6316" y="1054"/>
                    <a:pt x="5852" y="429"/>
                    <a:pt x="5210" y="197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FF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6"/>
            <p:cNvSpPr/>
            <p:nvPr/>
          </p:nvSpPr>
          <p:spPr>
            <a:xfrm>
              <a:off x="5659325" y="1593616"/>
              <a:ext cx="105570" cy="105603"/>
            </a:xfrm>
            <a:custGeom>
              <a:avLst/>
              <a:gdLst/>
              <a:ahLst/>
              <a:cxnLst/>
              <a:rect l="l" t="t" r="r" b="b"/>
              <a:pathLst>
                <a:path w="3212" h="3213" extrusionOk="0">
                  <a:moveTo>
                    <a:pt x="1606" y="1"/>
                  </a:moveTo>
                  <a:cubicBezTo>
                    <a:pt x="714" y="1"/>
                    <a:pt x="0" y="732"/>
                    <a:pt x="0" y="1607"/>
                  </a:cubicBezTo>
                  <a:cubicBezTo>
                    <a:pt x="0" y="2499"/>
                    <a:pt x="714" y="3213"/>
                    <a:pt x="1606" y="3213"/>
                  </a:cubicBezTo>
                  <a:cubicBezTo>
                    <a:pt x="2480" y="3213"/>
                    <a:pt x="3212" y="2499"/>
                    <a:pt x="3212" y="1607"/>
                  </a:cubicBezTo>
                  <a:cubicBezTo>
                    <a:pt x="3212" y="732"/>
                    <a:pt x="2480" y="1"/>
                    <a:pt x="1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6"/>
            <p:cNvSpPr/>
            <p:nvPr/>
          </p:nvSpPr>
          <p:spPr>
            <a:xfrm>
              <a:off x="5719736" y="1625300"/>
              <a:ext cx="21134" cy="21134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43"/>
                    <a:pt x="321" y="643"/>
                  </a:cubicBezTo>
                  <a:cubicBezTo>
                    <a:pt x="500" y="643"/>
                    <a:pt x="642" y="500"/>
                    <a:pt x="642" y="322"/>
                  </a:cubicBezTo>
                  <a:cubicBezTo>
                    <a:pt x="642" y="143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FF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6"/>
            <p:cNvSpPr/>
            <p:nvPr/>
          </p:nvSpPr>
          <p:spPr>
            <a:xfrm>
              <a:off x="5701560" y="1614749"/>
              <a:ext cx="21134" cy="21134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500"/>
                    <a:pt x="143" y="643"/>
                    <a:pt x="321" y="643"/>
                  </a:cubicBezTo>
                  <a:cubicBezTo>
                    <a:pt x="500" y="643"/>
                    <a:pt x="642" y="500"/>
                    <a:pt x="642" y="321"/>
                  </a:cubicBezTo>
                  <a:cubicBezTo>
                    <a:pt x="642" y="143"/>
                    <a:pt x="500" y="0"/>
                    <a:pt x="321" y="0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6"/>
            <p:cNvSpPr/>
            <p:nvPr/>
          </p:nvSpPr>
          <p:spPr>
            <a:xfrm>
              <a:off x="5683351" y="1625300"/>
              <a:ext cx="21167" cy="21134"/>
            </a:xfrm>
            <a:custGeom>
              <a:avLst/>
              <a:gdLst/>
              <a:ahLst/>
              <a:cxnLst/>
              <a:rect l="l" t="t" r="r" b="b"/>
              <a:pathLst>
                <a:path w="644" h="643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43"/>
                    <a:pt x="322" y="643"/>
                  </a:cubicBezTo>
                  <a:cubicBezTo>
                    <a:pt x="500" y="643"/>
                    <a:pt x="643" y="500"/>
                    <a:pt x="643" y="322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6"/>
            <p:cNvSpPr/>
            <p:nvPr/>
          </p:nvSpPr>
          <p:spPr>
            <a:xfrm>
              <a:off x="5683351" y="1646401"/>
              <a:ext cx="21167" cy="21167"/>
            </a:xfrm>
            <a:custGeom>
              <a:avLst/>
              <a:gdLst/>
              <a:ahLst/>
              <a:cxnLst/>
              <a:rect l="l" t="t" r="r" b="b"/>
              <a:pathLst>
                <a:path w="644" h="644" extrusionOk="0">
                  <a:moveTo>
                    <a:pt x="322" y="1"/>
                  </a:moveTo>
                  <a:cubicBezTo>
                    <a:pt x="144" y="1"/>
                    <a:pt x="1" y="143"/>
                    <a:pt x="1" y="322"/>
                  </a:cubicBezTo>
                  <a:cubicBezTo>
                    <a:pt x="1" y="500"/>
                    <a:pt x="144" y="643"/>
                    <a:pt x="322" y="643"/>
                  </a:cubicBezTo>
                  <a:cubicBezTo>
                    <a:pt x="500" y="643"/>
                    <a:pt x="643" y="500"/>
                    <a:pt x="643" y="322"/>
                  </a:cubicBezTo>
                  <a:cubicBezTo>
                    <a:pt x="643" y="143"/>
                    <a:pt x="500" y="1"/>
                    <a:pt x="322" y="1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6"/>
            <p:cNvSpPr/>
            <p:nvPr/>
          </p:nvSpPr>
          <p:spPr>
            <a:xfrm>
              <a:off x="5701560" y="1656951"/>
              <a:ext cx="21134" cy="21167"/>
            </a:xfrm>
            <a:custGeom>
              <a:avLst/>
              <a:gdLst/>
              <a:ahLst/>
              <a:cxnLst/>
              <a:rect l="l" t="t" r="r" b="b"/>
              <a:pathLst>
                <a:path w="643" h="644" extrusionOk="0">
                  <a:moveTo>
                    <a:pt x="321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500"/>
                    <a:pt x="143" y="643"/>
                    <a:pt x="321" y="643"/>
                  </a:cubicBezTo>
                  <a:cubicBezTo>
                    <a:pt x="500" y="643"/>
                    <a:pt x="642" y="500"/>
                    <a:pt x="642" y="322"/>
                  </a:cubicBezTo>
                  <a:cubicBezTo>
                    <a:pt x="642" y="144"/>
                    <a:pt x="500" y="1"/>
                    <a:pt x="321" y="1"/>
                  </a:cubicBezTo>
                  <a:close/>
                </a:path>
              </a:pathLst>
            </a:custGeom>
            <a:solidFill>
              <a:srgbClr val="FF7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6"/>
            <p:cNvSpPr/>
            <p:nvPr/>
          </p:nvSpPr>
          <p:spPr>
            <a:xfrm>
              <a:off x="5719736" y="1646401"/>
              <a:ext cx="21134" cy="21167"/>
            </a:xfrm>
            <a:custGeom>
              <a:avLst/>
              <a:gdLst/>
              <a:ahLst/>
              <a:cxnLst/>
              <a:rect l="l" t="t" r="r" b="b"/>
              <a:pathLst>
                <a:path w="643" h="644" extrusionOk="0">
                  <a:moveTo>
                    <a:pt x="321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0"/>
                    <a:pt x="143" y="643"/>
                    <a:pt x="321" y="643"/>
                  </a:cubicBezTo>
                  <a:cubicBezTo>
                    <a:pt x="500" y="643"/>
                    <a:pt x="642" y="500"/>
                    <a:pt x="642" y="322"/>
                  </a:cubicBezTo>
                  <a:cubicBezTo>
                    <a:pt x="642" y="143"/>
                    <a:pt x="500" y="1"/>
                    <a:pt x="321" y="1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6"/>
            <p:cNvSpPr/>
            <p:nvPr/>
          </p:nvSpPr>
          <p:spPr>
            <a:xfrm>
              <a:off x="5701560" y="1635850"/>
              <a:ext cx="21134" cy="21134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1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0"/>
                    <a:pt x="143" y="643"/>
                    <a:pt x="321" y="643"/>
                  </a:cubicBezTo>
                  <a:cubicBezTo>
                    <a:pt x="500" y="643"/>
                    <a:pt x="642" y="500"/>
                    <a:pt x="642" y="322"/>
                  </a:cubicBezTo>
                  <a:cubicBezTo>
                    <a:pt x="642" y="143"/>
                    <a:pt x="500" y="1"/>
                    <a:pt x="321" y="1"/>
                  </a:cubicBezTo>
                  <a:close/>
                </a:path>
              </a:pathLst>
            </a:custGeom>
            <a:solidFill>
              <a:srgbClr val="FAD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899;p56"/>
          <p:cNvSpPr txBox="1"/>
          <p:nvPr/>
        </p:nvSpPr>
        <p:spPr>
          <a:xfrm>
            <a:off x="4790451" y="1059570"/>
            <a:ext cx="169259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smtClean="0">
                <a:solidFill>
                  <a:srgbClr val="0D1C1F"/>
                </a:solidFill>
                <a:latin typeface="Times New Roman" panose="02020603050405020304" pitchFamily="18" charset="0"/>
                <a:ea typeface="Barrio" panose="00000500000000000000"/>
                <a:cs typeface="Times New Roman" panose="02020603050405020304" pitchFamily="18" charset="0"/>
                <a:sym typeface="Barrio" panose="00000500000000000000"/>
              </a:rPr>
              <a:t>- Thể </a:t>
            </a:r>
            <a:r>
              <a:rPr lang="en-GB" sz="2600" b="1" dirty="0">
                <a:solidFill>
                  <a:srgbClr val="0D1C1F"/>
                </a:solidFill>
                <a:latin typeface="Times New Roman" panose="02020603050405020304" pitchFamily="18" charset="0"/>
                <a:ea typeface="Barrio" panose="00000500000000000000"/>
                <a:cs typeface="Times New Roman" panose="02020603050405020304" pitchFamily="18" charset="0"/>
                <a:sym typeface="Barrio" panose="00000500000000000000"/>
              </a:rPr>
              <a:t>thơ</a:t>
            </a:r>
            <a:endParaRPr sz="2600" b="1" dirty="0">
              <a:solidFill>
                <a:srgbClr val="0D1C1F"/>
              </a:solidFill>
              <a:latin typeface="Times New Roman" panose="02020603050405020304" pitchFamily="18" charset="0"/>
              <a:ea typeface="Barrio" panose="00000500000000000000"/>
              <a:cs typeface="Times New Roman" panose="02020603050405020304" pitchFamily="18" charset="0"/>
              <a:sym typeface="Barrio" panose="00000500000000000000"/>
            </a:endParaRPr>
          </a:p>
        </p:txBody>
      </p:sp>
      <p:sp>
        <p:nvSpPr>
          <p:cNvPr id="5" name="Google Shape;2900;p56"/>
          <p:cNvSpPr txBox="1"/>
          <p:nvPr/>
        </p:nvSpPr>
        <p:spPr>
          <a:xfrm>
            <a:off x="6561283" y="1155715"/>
            <a:ext cx="980698" cy="577800"/>
          </a:xfrm>
          <a:prstGeom prst="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Tự</a:t>
            </a:r>
            <a:r>
              <a:rPr lang="en-GB" sz="2000" dirty="0">
                <a:solidFill>
                  <a:srgbClr val="0D1C1F"/>
                </a:solidFill>
                <a:latin typeface="Times New Roman" panose="02020603050405020304" pitchFamily="18" charset="0"/>
                <a:ea typeface="Quicksand Medium"/>
                <a:cs typeface="Times New Roman" panose="02020603050405020304" pitchFamily="18" charset="0"/>
                <a:sym typeface="Quicksand Medium"/>
              </a:rPr>
              <a:t> do</a:t>
            </a:r>
            <a:endParaRPr sz="2000" dirty="0">
              <a:solidFill>
                <a:srgbClr val="0D1C1F"/>
              </a:solidFill>
              <a:latin typeface="Times New Roman" panose="02020603050405020304" pitchFamily="18" charset="0"/>
              <a:ea typeface="Quicksand Medium"/>
              <a:cs typeface="Times New Roman" panose="02020603050405020304" pitchFamily="18" charset="0"/>
              <a:sym typeface="Quicksan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5" grpId="0"/>
      <p:bldP spid="2885" grpId="1"/>
      <p:bldP spid="2899" grpId="0"/>
      <p:bldP spid="2899" grpId="1"/>
      <p:bldP spid="2900" grpId="0" animBg="1"/>
      <p:bldP spid="2900" grpId="1" animBg="1"/>
      <p:bldP spid="2901" grpId="0"/>
      <p:bldP spid="2901" grpId="1"/>
      <p:bldP spid="2902" grpId="0" animBg="1"/>
      <p:bldP spid="2902" grpId="1" animBg="1"/>
      <p:bldP spid="4" grpId="0"/>
      <p:bldP spid="4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59"/>
          <p:cNvSpPr/>
          <p:nvPr/>
        </p:nvSpPr>
        <p:spPr>
          <a:xfrm rot="10800000" flipH="1">
            <a:off x="4094075" y="1410232"/>
            <a:ext cx="5631909" cy="2361556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0" name="Google Shape;2980;p59"/>
          <p:cNvGrpSpPr/>
          <p:nvPr/>
        </p:nvGrpSpPr>
        <p:grpSpPr>
          <a:xfrm rot="4213320" flipH="1">
            <a:off x="1759922" y="-225604"/>
            <a:ext cx="3901975" cy="3972433"/>
            <a:chOff x="296790" y="1144539"/>
            <a:chExt cx="1701247" cy="1731966"/>
          </a:xfrm>
        </p:grpSpPr>
        <p:grpSp>
          <p:nvGrpSpPr>
            <p:cNvPr id="2981" name="Google Shape;2981;p59"/>
            <p:cNvGrpSpPr/>
            <p:nvPr/>
          </p:nvGrpSpPr>
          <p:grpSpPr>
            <a:xfrm rot="385911">
              <a:off x="379889" y="1225577"/>
              <a:ext cx="1535047" cy="1569889"/>
              <a:chOff x="373517" y="1342500"/>
              <a:chExt cx="1416460" cy="1448610"/>
            </a:xfrm>
          </p:grpSpPr>
          <p:sp>
            <p:nvSpPr>
              <p:cNvPr id="2982" name="Google Shape;2982;p59"/>
              <p:cNvSpPr/>
              <p:nvPr/>
            </p:nvSpPr>
            <p:spPr>
              <a:xfrm rot="3331263" flipH="1">
                <a:off x="779487" y="1511304"/>
                <a:ext cx="850002" cy="836780"/>
              </a:xfrm>
              <a:custGeom>
                <a:avLst/>
                <a:gdLst/>
                <a:ahLst/>
                <a:cxnLst/>
                <a:rect l="l" t="t" r="r" b="b"/>
                <a:pathLst>
                  <a:path w="18129" h="17847" extrusionOk="0">
                    <a:moveTo>
                      <a:pt x="7661" y="1"/>
                    </a:moveTo>
                    <a:cubicBezTo>
                      <a:pt x="7551" y="1"/>
                      <a:pt x="7428" y="42"/>
                      <a:pt x="7289" y="135"/>
                    </a:cubicBezTo>
                    <a:cubicBezTo>
                      <a:pt x="6041" y="967"/>
                      <a:pt x="4376" y="3881"/>
                      <a:pt x="4376" y="3881"/>
                    </a:cubicBezTo>
                    <a:cubicBezTo>
                      <a:pt x="3445" y="914"/>
                      <a:pt x="2682" y="752"/>
                      <a:pt x="2527" y="752"/>
                    </a:cubicBezTo>
                    <a:cubicBezTo>
                      <a:pt x="2508" y="752"/>
                      <a:pt x="2498" y="755"/>
                      <a:pt x="2498" y="755"/>
                    </a:cubicBezTo>
                    <a:cubicBezTo>
                      <a:pt x="417" y="2844"/>
                      <a:pt x="2082" y="7007"/>
                      <a:pt x="2082" y="7007"/>
                    </a:cubicBezTo>
                    <a:cubicBezTo>
                      <a:pt x="2082" y="7007"/>
                      <a:pt x="1249" y="6387"/>
                      <a:pt x="833" y="6387"/>
                    </a:cubicBezTo>
                    <a:cubicBezTo>
                      <a:pt x="417" y="6387"/>
                      <a:pt x="1" y="6387"/>
                      <a:pt x="205" y="9088"/>
                    </a:cubicBezTo>
                    <a:cubicBezTo>
                      <a:pt x="417" y="11798"/>
                      <a:pt x="6873" y="17846"/>
                      <a:pt x="6873" y="17846"/>
                    </a:cubicBezTo>
                    <a:cubicBezTo>
                      <a:pt x="6873" y="17846"/>
                      <a:pt x="8750" y="17014"/>
                      <a:pt x="9583" y="16801"/>
                    </a:cubicBezTo>
                    <a:cubicBezTo>
                      <a:pt x="10415" y="16589"/>
                      <a:pt x="16880" y="12843"/>
                      <a:pt x="17712" y="10549"/>
                    </a:cubicBezTo>
                    <a:cubicBezTo>
                      <a:pt x="18028" y="9679"/>
                      <a:pt x="17894" y="9409"/>
                      <a:pt x="17606" y="9409"/>
                    </a:cubicBezTo>
                    <a:cubicBezTo>
                      <a:pt x="17135" y="9409"/>
                      <a:pt x="16251" y="10133"/>
                      <a:pt x="16251" y="10133"/>
                    </a:cubicBezTo>
                    <a:cubicBezTo>
                      <a:pt x="18129" y="7636"/>
                      <a:pt x="18129" y="4297"/>
                      <a:pt x="17084" y="3677"/>
                    </a:cubicBezTo>
                    <a:cubicBezTo>
                      <a:pt x="16900" y="3566"/>
                      <a:pt x="16710" y="3520"/>
                      <a:pt x="16521" y="3520"/>
                    </a:cubicBezTo>
                    <a:cubicBezTo>
                      <a:pt x="15642" y="3520"/>
                      <a:pt x="14790" y="4509"/>
                      <a:pt x="14790" y="4509"/>
                    </a:cubicBezTo>
                    <a:cubicBezTo>
                      <a:pt x="14790" y="4509"/>
                      <a:pt x="15206" y="1800"/>
                      <a:pt x="13958" y="1171"/>
                    </a:cubicBezTo>
                    <a:cubicBezTo>
                      <a:pt x="13851" y="1118"/>
                      <a:pt x="13743" y="1094"/>
                      <a:pt x="13635" y="1094"/>
                    </a:cubicBezTo>
                    <a:cubicBezTo>
                      <a:pt x="12471" y="1094"/>
                      <a:pt x="11248" y="3881"/>
                      <a:pt x="11248" y="3881"/>
                    </a:cubicBezTo>
                    <a:cubicBezTo>
                      <a:pt x="11248" y="3881"/>
                      <a:pt x="11664" y="1383"/>
                      <a:pt x="10628" y="967"/>
                    </a:cubicBezTo>
                    <a:cubicBezTo>
                      <a:pt x="10533" y="929"/>
                      <a:pt x="10438" y="912"/>
                      <a:pt x="10344" y="912"/>
                    </a:cubicBezTo>
                    <a:cubicBezTo>
                      <a:pt x="9402" y="912"/>
                      <a:pt x="8538" y="2632"/>
                      <a:pt x="8538" y="2632"/>
                    </a:cubicBezTo>
                    <a:cubicBezTo>
                      <a:pt x="8538" y="2632"/>
                      <a:pt x="8538" y="1"/>
                      <a:pt x="766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59"/>
              <p:cNvSpPr/>
              <p:nvPr/>
            </p:nvSpPr>
            <p:spPr>
              <a:xfrm rot="3331263" flipH="1">
                <a:off x="403748" y="2124940"/>
                <a:ext cx="403129" cy="285538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6090" extrusionOk="0">
                    <a:moveTo>
                      <a:pt x="8597" y="1"/>
                    </a:moveTo>
                    <a:cubicBezTo>
                      <a:pt x="8597" y="1"/>
                      <a:pt x="5675" y="417"/>
                      <a:pt x="2914" y="2294"/>
                    </a:cubicBezTo>
                    <a:cubicBezTo>
                      <a:pt x="162" y="4163"/>
                      <a:pt x="0" y="4639"/>
                      <a:pt x="0" y="4639"/>
                    </a:cubicBezTo>
                    <a:cubicBezTo>
                      <a:pt x="0" y="4639"/>
                      <a:pt x="1441" y="6090"/>
                      <a:pt x="3364" y="6090"/>
                    </a:cubicBezTo>
                    <a:cubicBezTo>
                      <a:pt x="3939" y="6090"/>
                      <a:pt x="4556" y="5960"/>
                      <a:pt x="5191" y="5624"/>
                    </a:cubicBezTo>
                    <a:cubicBezTo>
                      <a:pt x="7943" y="4163"/>
                      <a:pt x="8597" y="1"/>
                      <a:pt x="8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59"/>
              <p:cNvSpPr/>
              <p:nvPr/>
            </p:nvSpPr>
            <p:spPr>
              <a:xfrm rot="3331263" flipH="1">
                <a:off x="903568" y="2237566"/>
                <a:ext cx="215161" cy="448890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9574" extrusionOk="0">
                    <a:moveTo>
                      <a:pt x="213" y="0"/>
                    </a:moveTo>
                    <a:cubicBezTo>
                      <a:pt x="213" y="0"/>
                      <a:pt x="1" y="1665"/>
                      <a:pt x="1046" y="5624"/>
                    </a:cubicBezTo>
                    <a:cubicBezTo>
                      <a:pt x="2078" y="9565"/>
                      <a:pt x="4457" y="9574"/>
                      <a:pt x="4477" y="9574"/>
                    </a:cubicBezTo>
                    <a:cubicBezTo>
                      <a:pt x="4478" y="9574"/>
                      <a:pt x="4478" y="9574"/>
                      <a:pt x="4478" y="9574"/>
                    </a:cubicBezTo>
                    <a:cubicBezTo>
                      <a:pt x="4588" y="4154"/>
                      <a:pt x="213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59"/>
              <p:cNvSpPr/>
              <p:nvPr/>
            </p:nvSpPr>
            <p:spPr>
              <a:xfrm rot="3331263" flipH="1">
                <a:off x="635160" y="2235256"/>
                <a:ext cx="311138" cy="546085"/>
              </a:xfrm>
              <a:custGeom>
                <a:avLst/>
                <a:gdLst/>
                <a:ahLst/>
                <a:cxnLst/>
                <a:rect l="l" t="t" r="r" b="b"/>
                <a:pathLst>
                  <a:path w="6636" h="11647" extrusionOk="0">
                    <a:moveTo>
                      <a:pt x="6397" y="0"/>
                    </a:moveTo>
                    <a:cubicBezTo>
                      <a:pt x="6363" y="60"/>
                      <a:pt x="5548" y="1521"/>
                      <a:pt x="4715" y="5666"/>
                    </a:cubicBezTo>
                    <a:cubicBezTo>
                      <a:pt x="3908" y="9710"/>
                      <a:pt x="43" y="11383"/>
                      <a:pt x="1" y="11400"/>
                    </a:cubicBezTo>
                    <a:lnTo>
                      <a:pt x="111" y="11646"/>
                    </a:lnTo>
                    <a:cubicBezTo>
                      <a:pt x="145" y="11629"/>
                      <a:pt x="4146" y="9905"/>
                      <a:pt x="4979" y="5717"/>
                    </a:cubicBezTo>
                    <a:cubicBezTo>
                      <a:pt x="5794" y="1631"/>
                      <a:pt x="6627" y="144"/>
                      <a:pt x="6635" y="128"/>
                    </a:cubicBezTo>
                    <a:lnTo>
                      <a:pt x="63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59"/>
              <p:cNvSpPr/>
              <p:nvPr/>
            </p:nvSpPr>
            <p:spPr>
              <a:xfrm rot="3331263" flipH="1">
                <a:off x="826545" y="2270922"/>
                <a:ext cx="216709" cy="39994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8530" extrusionOk="0">
                    <a:moveTo>
                      <a:pt x="264" y="1"/>
                    </a:moveTo>
                    <a:lnTo>
                      <a:pt x="0" y="60"/>
                    </a:lnTo>
                    <a:cubicBezTo>
                      <a:pt x="51" y="307"/>
                      <a:pt x="1351" y="6083"/>
                      <a:pt x="4452" y="8530"/>
                    </a:cubicBezTo>
                    <a:lnTo>
                      <a:pt x="4622" y="8317"/>
                    </a:lnTo>
                    <a:cubicBezTo>
                      <a:pt x="1589" y="5930"/>
                      <a:pt x="272" y="60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59"/>
              <p:cNvSpPr/>
              <p:nvPr/>
            </p:nvSpPr>
            <p:spPr>
              <a:xfrm rot="3331263" flipH="1">
                <a:off x="432722" y="2252596"/>
                <a:ext cx="395580" cy="141034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3008" extrusionOk="0">
                    <a:moveTo>
                      <a:pt x="8266" y="1"/>
                    </a:moveTo>
                    <a:cubicBezTo>
                      <a:pt x="5432" y="2187"/>
                      <a:pt x="3377" y="2721"/>
                      <a:pt x="2047" y="2721"/>
                    </a:cubicBezTo>
                    <a:cubicBezTo>
                      <a:pt x="793" y="2721"/>
                      <a:pt x="183" y="2247"/>
                      <a:pt x="171" y="2235"/>
                    </a:cubicBezTo>
                    <a:lnTo>
                      <a:pt x="1" y="2447"/>
                    </a:lnTo>
                    <a:cubicBezTo>
                      <a:pt x="52" y="2490"/>
                      <a:pt x="714" y="3008"/>
                      <a:pt x="2048" y="3008"/>
                    </a:cubicBezTo>
                    <a:cubicBezTo>
                      <a:pt x="3424" y="3008"/>
                      <a:pt x="5531" y="2447"/>
                      <a:pt x="8436" y="213"/>
                    </a:cubicBezTo>
                    <a:lnTo>
                      <a:pt x="82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59"/>
              <p:cNvSpPr/>
              <p:nvPr/>
            </p:nvSpPr>
            <p:spPr>
              <a:xfrm rot="3331263" flipH="1">
                <a:off x="1154592" y="1839290"/>
                <a:ext cx="209957" cy="644874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3754" extrusionOk="0">
                    <a:moveTo>
                      <a:pt x="2295" y="1"/>
                    </a:moveTo>
                    <a:lnTo>
                      <a:pt x="2295" y="1"/>
                    </a:lnTo>
                    <a:cubicBezTo>
                      <a:pt x="2286" y="1148"/>
                      <a:pt x="2320" y="2294"/>
                      <a:pt x="2388" y="3441"/>
                    </a:cubicBezTo>
                    <a:cubicBezTo>
                      <a:pt x="2464" y="4588"/>
                      <a:pt x="2575" y="5726"/>
                      <a:pt x="2770" y="6865"/>
                    </a:cubicBezTo>
                    <a:cubicBezTo>
                      <a:pt x="2796" y="7001"/>
                      <a:pt x="2821" y="7145"/>
                      <a:pt x="2855" y="7281"/>
                    </a:cubicBezTo>
                    <a:cubicBezTo>
                      <a:pt x="2889" y="7425"/>
                      <a:pt x="2915" y="7570"/>
                      <a:pt x="2949" y="7706"/>
                    </a:cubicBezTo>
                    <a:lnTo>
                      <a:pt x="3068" y="8122"/>
                    </a:lnTo>
                    <a:lnTo>
                      <a:pt x="3186" y="8538"/>
                    </a:lnTo>
                    <a:cubicBezTo>
                      <a:pt x="3348" y="9082"/>
                      <a:pt x="3492" y="9634"/>
                      <a:pt x="3628" y="10195"/>
                    </a:cubicBezTo>
                    <a:cubicBezTo>
                      <a:pt x="3881" y="11231"/>
                      <a:pt x="4090" y="12274"/>
                      <a:pt x="4275" y="13325"/>
                    </a:cubicBezTo>
                    <a:lnTo>
                      <a:pt x="4275" y="13325"/>
                    </a:lnTo>
                    <a:cubicBezTo>
                      <a:pt x="4176" y="13201"/>
                      <a:pt x="4085" y="13070"/>
                      <a:pt x="3993" y="12938"/>
                    </a:cubicBezTo>
                    <a:cubicBezTo>
                      <a:pt x="3849" y="12743"/>
                      <a:pt x="3722" y="12539"/>
                      <a:pt x="3594" y="12335"/>
                    </a:cubicBezTo>
                    <a:cubicBezTo>
                      <a:pt x="3467" y="12131"/>
                      <a:pt x="3348" y="11928"/>
                      <a:pt x="3229" y="11715"/>
                    </a:cubicBezTo>
                    <a:cubicBezTo>
                      <a:pt x="3110" y="11511"/>
                      <a:pt x="3000" y="11299"/>
                      <a:pt x="2906" y="11078"/>
                    </a:cubicBezTo>
                    <a:cubicBezTo>
                      <a:pt x="2711" y="10636"/>
                      <a:pt x="2541" y="10195"/>
                      <a:pt x="2371" y="9744"/>
                    </a:cubicBezTo>
                    <a:cubicBezTo>
                      <a:pt x="2201" y="9294"/>
                      <a:pt x="2031" y="8844"/>
                      <a:pt x="1870" y="8385"/>
                    </a:cubicBezTo>
                    <a:cubicBezTo>
                      <a:pt x="1547" y="7485"/>
                      <a:pt x="1233" y="6567"/>
                      <a:pt x="918" y="5658"/>
                    </a:cubicBezTo>
                    <a:cubicBezTo>
                      <a:pt x="613" y="4749"/>
                      <a:pt x="298" y="3832"/>
                      <a:pt x="1" y="2923"/>
                    </a:cubicBezTo>
                    <a:lnTo>
                      <a:pt x="1" y="2923"/>
                    </a:lnTo>
                    <a:cubicBezTo>
                      <a:pt x="562" y="4766"/>
                      <a:pt x="1148" y="6601"/>
                      <a:pt x="1776" y="8419"/>
                    </a:cubicBezTo>
                    <a:cubicBezTo>
                      <a:pt x="2091" y="9328"/>
                      <a:pt x="2413" y="10237"/>
                      <a:pt x="2796" y="11129"/>
                    </a:cubicBezTo>
                    <a:cubicBezTo>
                      <a:pt x="2889" y="11350"/>
                      <a:pt x="3000" y="11571"/>
                      <a:pt x="3119" y="11783"/>
                    </a:cubicBezTo>
                    <a:cubicBezTo>
                      <a:pt x="3237" y="11987"/>
                      <a:pt x="3365" y="12199"/>
                      <a:pt x="3492" y="12403"/>
                    </a:cubicBezTo>
                    <a:cubicBezTo>
                      <a:pt x="3620" y="12607"/>
                      <a:pt x="3747" y="12811"/>
                      <a:pt x="3883" y="13015"/>
                    </a:cubicBezTo>
                    <a:cubicBezTo>
                      <a:pt x="4027" y="13210"/>
                      <a:pt x="4163" y="13406"/>
                      <a:pt x="4333" y="13593"/>
                    </a:cubicBezTo>
                    <a:lnTo>
                      <a:pt x="4478" y="13754"/>
                    </a:lnTo>
                    <a:lnTo>
                      <a:pt x="4478" y="13754"/>
                    </a:lnTo>
                    <a:lnTo>
                      <a:pt x="4444" y="13533"/>
                    </a:lnTo>
                    <a:cubicBezTo>
                      <a:pt x="4257" y="12403"/>
                      <a:pt x="4027" y="11282"/>
                      <a:pt x="3747" y="10161"/>
                    </a:cubicBezTo>
                    <a:cubicBezTo>
                      <a:pt x="3611" y="9608"/>
                      <a:pt x="3467" y="9056"/>
                      <a:pt x="3297" y="8504"/>
                    </a:cubicBezTo>
                    <a:lnTo>
                      <a:pt x="3178" y="8088"/>
                    </a:lnTo>
                    <a:lnTo>
                      <a:pt x="3068" y="7680"/>
                    </a:lnTo>
                    <a:cubicBezTo>
                      <a:pt x="3025" y="7544"/>
                      <a:pt x="3000" y="7400"/>
                      <a:pt x="2966" y="7264"/>
                    </a:cubicBezTo>
                    <a:cubicBezTo>
                      <a:pt x="2940" y="7119"/>
                      <a:pt x="2906" y="6984"/>
                      <a:pt x="2881" y="6839"/>
                    </a:cubicBezTo>
                    <a:cubicBezTo>
                      <a:pt x="2668" y="5718"/>
                      <a:pt x="2541" y="4580"/>
                      <a:pt x="2456" y="3433"/>
                    </a:cubicBezTo>
                    <a:cubicBezTo>
                      <a:pt x="2371" y="2294"/>
                      <a:pt x="2312" y="1148"/>
                      <a:pt x="2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59"/>
              <p:cNvSpPr/>
              <p:nvPr/>
            </p:nvSpPr>
            <p:spPr>
              <a:xfrm rot="3331263" flipH="1">
                <a:off x="1101837" y="1569502"/>
                <a:ext cx="200392" cy="789050"/>
              </a:xfrm>
              <a:custGeom>
                <a:avLst/>
                <a:gdLst/>
                <a:ahLst/>
                <a:cxnLst/>
                <a:rect l="l" t="t" r="r" b="b"/>
                <a:pathLst>
                  <a:path w="4274" h="16829" extrusionOk="0">
                    <a:moveTo>
                      <a:pt x="4274" y="0"/>
                    </a:moveTo>
                    <a:lnTo>
                      <a:pt x="4274" y="0"/>
                    </a:lnTo>
                    <a:cubicBezTo>
                      <a:pt x="3968" y="1385"/>
                      <a:pt x="3671" y="2778"/>
                      <a:pt x="3399" y="4171"/>
                    </a:cubicBezTo>
                    <a:cubicBezTo>
                      <a:pt x="3118" y="5564"/>
                      <a:pt x="2855" y="6966"/>
                      <a:pt x="2643" y="8367"/>
                    </a:cubicBezTo>
                    <a:cubicBezTo>
                      <a:pt x="2592" y="8724"/>
                      <a:pt x="2566" y="9081"/>
                      <a:pt x="2515" y="9429"/>
                    </a:cubicBezTo>
                    <a:cubicBezTo>
                      <a:pt x="2490" y="9599"/>
                      <a:pt x="2456" y="9778"/>
                      <a:pt x="2413" y="9948"/>
                    </a:cubicBezTo>
                    <a:cubicBezTo>
                      <a:pt x="2388" y="10126"/>
                      <a:pt x="2337" y="10296"/>
                      <a:pt x="2294" y="10466"/>
                    </a:cubicBezTo>
                    <a:cubicBezTo>
                      <a:pt x="2116" y="11145"/>
                      <a:pt x="1887" y="11825"/>
                      <a:pt x="1649" y="12487"/>
                    </a:cubicBezTo>
                    <a:cubicBezTo>
                      <a:pt x="1215" y="13704"/>
                      <a:pt x="718" y="14906"/>
                      <a:pt x="195" y="16087"/>
                    </a:cubicBezTo>
                    <a:lnTo>
                      <a:pt x="195" y="16087"/>
                    </a:lnTo>
                    <a:cubicBezTo>
                      <a:pt x="267" y="14955"/>
                      <a:pt x="318" y="13822"/>
                      <a:pt x="341" y="12683"/>
                    </a:cubicBezTo>
                    <a:cubicBezTo>
                      <a:pt x="358" y="11426"/>
                      <a:pt x="358" y="10168"/>
                      <a:pt x="256" y="8903"/>
                    </a:cubicBezTo>
                    <a:cubicBezTo>
                      <a:pt x="230" y="8588"/>
                      <a:pt x="196" y="8274"/>
                      <a:pt x="154" y="7968"/>
                    </a:cubicBezTo>
                    <a:cubicBezTo>
                      <a:pt x="128" y="7654"/>
                      <a:pt x="86" y="7340"/>
                      <a:pt x="111" y="7025"/>
                    </a:cubicBezTo>
                    <a:cubicBezTo>
                      <a:pt x="128" y="6405"/>
                      <a:pt x="230" y="5785"/>
                      <a:pt x="417" y="5182"/>
                    </a:cubicBezTo>
                    <a:cubicBezTo>
                      <a:pt x="604" y="4587"/>
                      <a:pt x="859" y="4001"/>
                      <a:pt x="1156" y="3449"/>
                    </a:cubicBezTo>
                    <a:cubicBezTo>
                      <a:pt x="1453" y="2897"/>
                      <a:pt x="1793" y="2362"/>
                      <a:pt x="2184" y="1877"/>
                    </a:cubicBezTo>
                    <a:lnTo>
                      <a:pt x="2184" y="1877"/>
                    </a:lnTo>
                    <a:cubicBezTo>
                      <a:pt x="1785" y="2362"/>
                      <a:pt x="1436" y="2888"/>
                      <a:pt x="1131" y="3432"/>
                    </a:cubicBezTo>
                    <a:cubicBezTo>
                      <a:pt x="816" y="3984"/>
                      <a:pt x="561" y="4562"/>
                      <a:pt x="358" y="5165"/>
                    </a:cubicBezTo>
                    <a:cubicBezTo>
                      <a:pt x="162" y="5768"/>
                      <a:pt x="52" y="6397"/>
                      <a:pt x="26" y="7025"/>
                    </a:cubicBezTo>
                    <a:cubicBezTo>
                      <a:pt x="1" y="7340"/>
                      <a:pt x="43" y="7662"/>
                      <a:pt x="69" y="7977"/>
                    </a:cubicBezTo>
                    <a:cubicBezTo>
                      <a:pt x="103" y="8291"/>
                      <a:pt x="137" y="8597"/>
                      <a:pt x="154" y="8911"/>
                    </a:cubicBezTo>
                    <a:cubicBezTo>
                      <a:pt x="179" y="9225"/>
                      <a:pt x="188" y="9540"/>
                      <a:pt x="205" y="9854"/>
                    </a:cubicBezTo>
                    <a:cubicBezTo>
                      <a:pt x="213" y="10168"/>
                      <a:pt x="222" y="10483"/>
                      <a:pt x="222" y="10797"/>
                    </a:cubicBezTo>
                    <a:cubicBezTo>
                      <a:pt x="239" y="11426"/>
                      <a:pt x="230" y="12054"/>
                      <a:pt x="213" y="12683"/>
                    </a:cubicBezTo>
                    <a:cubicBezTo>
                      <a:pt x="188" y="13940"/>
                      <a:pt x="128" y="15197"/>
                      <a:pt x="35" y="16455"/>
                    </a:cubicBezTo>
                    <a:lnTo>
                      <a:pt x="9" y="16828"/>
                    </a:lnTo>
                    <a:lnTo>
                      <a:pt x="162" y="16489"/>
                    </a:lnTo>
                    <a:cubicBezTo>
                      <a:pt x="748" y="15189"/>
                      <a:pt x="1284" y="13872"/>
                      <a:pt x="1768" y="12530"/>
                    </a:cubicBezTo>
                    <a:cubicBezTo>
                      <a:pt x="2006" y="11859"/>
                      <a:pt x="2226" y="11188"/>
                      <a:pt x="2405" y="10491"/>
                    </a:cubicBezTo>
                    <a:cubicBezTo>
                      <a:pt x="2447" y="10321"/>
                      <a:pt x="2498" y="10151"/>
                      <a:pt x="2532" y="9973"/>
                    </a:cubicBezTo>
                    <a:cubicBezTo>
                      <a:pt x="2566" y="9795"/>
                      <a:pt x="2609" y="9625"/>
                      <a:pt x="2626" y="9446"/>
                    </a:cubicBezTo>
                    <a:cubicBezTo>
                      <a:pt x="2677" y="9090"/>
                      <a:pt x="2702" y="8741"/>
                      <a:pt x="2753" y="8384"/>
                    </a:cubicBezTo>
                    <a:cubicBezTo>
                      <a:pt x="2949" y="6983"/>
                      <a:pt x="3203" y="5581"/>
                      <a:pt x="3467" y="4188"/>
                    </a:cubicBezTo>
                    <a:cubicBezTo>
                      <a:pt x="3722" y="2786"/>
                      <a:pt x="3993" y="1393"/>
                      <a:pt x="4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59"/>
              <p:cNvSpPr/>
              <p:nvPr/>
            </p:nvSpPr>
            <p:spPr>
              <a:xfrm rot="3331263" flipH="1">
                <a:off x="1031252" y="1660158"/>
                <a:ext cx="178496" cy="61580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3134" extrusionOk="0">
                    <a:moveTo>
                      <a:pt x="3747" y="0"/>
                    </a:moveTo>
                    <a:cubicBezTo>
                      <a:pt x="3755" y="595"/>
                      <a:pt x="3755" y="1181"/>
                      <a:pt x="3738" y="1775"/>
                    </a:cubicBezTo>
                    <a:cubicBezTo>
                      <a:pt x="3730" y="2362"/>
                      <a:pt x="3713" y="2956"/>
                      <a:pt x="3687" y="3542"/>
                    </a:cubicBezTo>
                    <a:cubicBezTo>
                      <a:pt x="3628" y="4715"/>
                      <a:pt x="3543" y="5895"/>
                      <a:pt x="3348" y="7059"/>
                    </a:cubicBezTo>
                    <a:cubicBezTo>
                      <a:pt x="3246" y="7637"/>
                      <a:pt x="3127" y="8206"/>
                      <a:pt x="2914" y="8758"/>
                    </a:cubicBezTo>
                    <a:cubicBezTo>
                      <a:pt x="2710" y="9310"/>
                      <a:pt x="2447" y="9837"/>
                      <a:pt x="2158" y="10338"/>
                    </a:cubicBezTo>
                    <a:cubicBezTo>
                      <a:pt x="1861" y="10848"/>
                      <a:pt x="1530" y="11341"/>
                      <a:pt x="1164" y="11799"/>
                    </a:cubicBezTo>
                    <a:cubicBezTo>
                      <a:pt x="808" y="12267"/>
                      <a:pt x="417" y="12717"/>
                      <a:pt x="1" y="13133"/>
                    </a:cubicBezTo>
                    <a:cubicBezTo>
                      <a:pt x="867" y="12326"/>
                      <a:pt x="1632" y="11409"/>
                      <a:pt x="2243" y="10398"/>
                    </a:cubicBezTo>
                    <a:cubicBezTo>
                      <a:pt x="2558" y="9888"/>
                      <a:pt x="2821" y="9353"/>
                      <a:pt x="3033" y="8801"/>
                    </a:cubicBezTo>
                    <a:cubicBezTo>
                      <a:pt x="3246" y="8249"/>
                      <a:pt x="3373" y="7662"/>
                      <a:pt x="3475" y="7076"/>
                    </a:cubicBezTo>
                    <a:cubicBezTo>
                      <a:pt x="3662" y="5904"/>
                      <a:pt x="3755" y="4723"/>
                      <a:pt x="3789" y="3542"/>
                    </a:cubicBezTo>
                    <a:cubicBezTo>
                      <a:pt x="3806" y="2956"/>
                      <a:pt x="3806" y="2362"/>
                      <a:pt x="3806" y="1775"/>
                    </a:cubicBezTo>
                    <a:cubicBezTo>
                      <a:pt x="3798" y="1181"/>
                      <a:pt x="3781" y="595"/>
                      <a:pt x="3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59"/>
              <p:cNvSpPr/>
              <p:nvPr/>
            </p:nvSpPr>
            <p:spPr>
              <a:xfrm rot="3331263" flipH="1">
                <a:off x="903766" y="1595294"/>
                <a:ext cx="310716" cy="547726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11682" extrusionOk="0">
                    <a:moveTo>
                      <a:pt x="6627" y="1"/>
                    </a:moveTo>
                    <a:lnTo>
                      <a:pt x="6627" y="1"/>
                    </a:lnTo>
                    <a:cubicBezTo>
                      <a:pt x="6593" y="587"/>
                      <a:pt x="6508" y="1164"/>
                      <a:pt x="6398" y="1734"/>
                    </a:cubicBezTo>
                    <a:cubicBezTo>
                      <a:pt x="6287" y="2303"/>
                      <a:pt x="6151" y="2872"/>
                      <a:pt x="5981" y="3424"/>
                    </a:cubicBezTo>
                    <a:cubicBezTo>
                      <a:pt x="5811" y="3985"/>
                      <a:pt x="5642" y="4537"/>
                      <a:pt x="5446" y="5089"/>
                    </a:cubicBezTo>
                    <a:cubicBezTo>
                      <a:pt x="5251" y="5633"/>
                      <a:pt x="5013" y="6168"/>
                      <a:pt x="4741" y="6678"/>
                    </a:cubicBezTo>
                    <a:cubicBezTo>
                      <a:pt x="4214" y="7714"/>
                      <a:pt x="3501" y="8640"/>
                      <a:pt x="2694" y="9472"/>
                    </a:cubicBezTo>
                    <a:cubicBezTo>
                      <a:pt x="2490" y="9676"/>
                      <a:pt x="2269" y="9872"/>
                      <a:pt x="2065" y="10076"/>
                    </a:cubicBezTo>
                    <a:cubicBezTo>
                      <a:pt x="1844" y="10262"/>
                      <a:pt x="1623" y="10458"/>
                      <a:pt x="1403" y="10636"/>
                    </a:cubicBezTo>
                    <a:cubicBezTo>
                      <a:pt x="1173" y="10823"/>
                      <a:pt x="944" y="11001"/>
                      <a:pt x="715" y="11180"/>
                    </a:cubicBezTo>
                    <a:lnTo>
                      <a:pt x="1" y="11681"/>
                    </a:lnTo>
                    <a:cubicBezTo>
                      <a:pt x="986" y="11069"/>
                      <a:pt x="1929" y="10364"/>
                      <a:pt x="2762" y="9540"/>
                    </a:cubicBezTo>
                    <a:cubicBezTo>
                      <a:pt x="3594" y="8716"/>
                      <a:pt x="4325" y="7782"/>
                      <a:pt x="4860" y="6737"/>
                    </a:cubicBezTo>
                    <a:cubicBezTo>
                      <a:pt x="5412" y="5701"/>
                      <a:pt x="5769" y="4579"/>
                      <a:pt x="6083" y="3458"/>
                    </a:cubicBezTo>
                    <a:cubicBezTo>
                      <a:pt x="6389" y="2328"/>
                      <a:pt x="6601" y="1173"/>
                      <a:pt x="66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59"/>
              <p:cNvSpPr/>
              <p:nvPr/>
            </p:nvSpPr>
            <p:spPr>
              <a:xfrm rot="3331263" flipH="1">
                <a:off x="767376" y="1731262"/>
                <a:ext cx="263689" cy="248966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5310" extrusionOk="0">
                    <a:moveTo>
                      <a:pt x="5624" y="1"/>
                    </a:moveTo>
                    <a:cubicBezTo>
                      <a:pt x="5335" y="272"/>
                      <a:pt x="5046" y="553"/>
                      <a:pt x="4766" y="833"/>
                    </a:cubicBezTo>
                    <a:lnTo>
                      <a:pt x="3916" y="1674"/>
                    </a:lnTo>
                    <a:lnTo>
                      <a:pt x="3075" y="2524"/>
                    </a:lnTo>
                    <a:cubicBezTo>
                      <a:pt x="2798" y="2801"/>
                      <a:pt x="2528" y="3088"/>
                      <a:pt x="2250" y="3374"/>
                    </a:cubicBezTo>
                    <a:lnTo>
                      <a:pt x="2250" y="3374"/>
                    </a:lnTo>
                    <a:cubicBezTo>
                      <a:pt x="1868" y="3688"/>
                      <a:pt x="1487" y="4011"/>
                      <a:pt x="1113" y="4333"/>
                    </a:cubicBezTo>
                    <a:cubicBezTo>
                      <a:pt x="739" y="4647"/>
                      <a:pt x="366" y="4979"/>
                      <a:pt x="0" y="5310"/>
                    </a:cubicBezTo>
                    <a:cubicBezTo>
                      <a:pt x="391" y="5004"/>
                      <a:pt x="782" y="4707"/>
                      <a:pt x="1173" y="4401"/>
                    </a:cubicBezTo>
                    <a:cubicBezTo>
                      <a:pt x="1563" y="4095"/>
                      <a:pt x="1946" y="3781"/>
                      <a:pt x="2328" y="3475"/>
                    </a:cubicBezTo>
                    <a:lnTo>
                      <a:pt x="2328" y="3466"/>
                    </a:lnTo>
                    <a:lnTo>
                      <a:pt x="2336" y="3466"/>
                    </a:lnTo>
                    <a:cubicBezTo>
                      <a:pt x="2608" y="3178"/>
                      <a:pt x="2897" y="2906"/>
                      <a:pt x="3169" y="2617"/>
                    </a:cubicBezTo>
                    <a:lnTo>
                      <a:pt x="4001" y="1751"/>
                    </a:lnTo>
                    <a:lnTo>
                      <a:pt x="4817" y="884"/>
                    </a:lnTo>
                    <a:cubicBezTo>
                      <a:pt x="5089" y="587"/>
                      <a:pt x="5361" y="298"/>
                      <a:pt x="56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59"/>
              <p:cNvSpPr/>
              <p:nvPr/>
            </p:nvSpPr>
            <p:spPr>
              <a:xfrm rot="3331263" flipH="1">
                <a:off x="1094031" y="1915240"/>
                <a:ext cx="164149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097" extrusionOk="0">
                    <a:moveTo>
                      <a:pt x="255" y="1"/>
                    </a:moveTo>
                    <a:lnTo>
                      <a:pt x="0" y="94"/>
                    </a:lnTo>
                    <a:cubicBezTo>
                      <a:pt x="9" y="120"/>
                      <a:pt x="213" y="638"/>
                      <a:pt x="858" y="918"/>
                    </a:cubicBezTo>
                    <a:cubicBezTo>
                      <a:pt x="1130" y="1037"/>
                      <a:pt x="1436" y="1096"/>
                      <a:pt x="1776" y="1096"/>
                    </a:cubicBezTo>
                    <a:cubicBezTo>
                      <a:pt x="2277" y="1096"/>
                      <a:pt x="2854" y="969"/>
                      <a:pt x="3500" y="706"/>
                    </a:cubicBezTo>
                    <a:lnTo>
                      <a:pt x="3398" y="451"/>
                    </a:lnTo>
                    <a:cubicBezTo>
                      <a:pt x="2785" y="705"/>
                      <a:pt x="2243" y="830"/>
                      <a:pt x="1773" y="830"/>
                    </a:cubicBezTo>
                    <a:cubicBezTo>
                      <a:pt x="1475" y="830"/>
                      <a:pt x="1206" y="779"/>
                      <a:pt x="969" y="680"/>
                    </a:cubicBezTo>
                    <a:cubicBezTo>
                      <a:pt x="425" y="442"/>
                      <a:pt x="263" y="18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59"/>
              <p:cNvSpPr/>
              <p:nvPr/>
            </p:nvSpPr>
            <p:spPr>
              <a:xfrm rot="3331263" flipH="1">
                <a:off x="1270402" y="2014191"/>
                <a:ext cx="63390" cy="10619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265" extrusionOk="0">
                    <a:moveTo>
                      <a:pt x="290" y="2022"/>
                    </a:moveTo>
                    <a:cubicBezTo>
                      <a:pt x="290" y="2023"/>
                      <a:pt x="290" y="2025"/>
                      <a:pt x="290" y="2025"/>
                    </a:cubicBezTo>
                    <a:cubicBezTo>
                      <a:pt x="290" y="2025"/>
                      <a:pt x="290" y="2024"/>
                      <a:pt x="290" y="2022"/>
                    </a:cubicBezTo>
                    <a:cubicBezTo>
                      <a:pt x="290" y="2022"/>
                      <a:pt x="290" y="2022"/>
                      <a:pt x="290" y="2022"/>
                    </a:cubicBezTo>
                    <a:close/>
                    <a:moveTo>
                      <a:pt x="1351" y="0"/>
                    </a:moveTo>
                    <a:cubicBezTo>
                      <a:pt x="1165" y="340"/>
                      <a:pt x="995" y="680"/>
                      <a:pt x="816" y="1020"/>
                    </a:cubicBezTo>
                    <a:cubicBezTo>
                      <a:pt x="723" y="1190"/>
                      <a:pt x="638" y="1360"/>
                      <a:pt x="544" y="1521"/>
                    </a:cubicBezTo>
                    <a:cubicBezTo>
                      <a:pt x="460" y="1666"/>
                      <a:pt x="370" y="1811"/>
                      <a:pt x="272" y="1932"/>
                    </a:cubicBezTo>
                    <a:lnTo>
                      <a:pt x="272" y="1932"/>
                    </a:lnTo>
                    <a:cubicBezTo>
                      <a:pt x="261" y="1866"/>
                      <a:pt x="256" y="1791"/>
                      <a:pt x="256" y="1716"/>
                    </a:cubicBezTo>
                    <a:cubicBezTo>
                      <a:pt x="247" y="1538"/>
                      <a:pt x="264" y="1343"/>
                      <a:pt x="264" y="1156"/>
                    </a:cubicBezTo>
                    <a:cubicBezTo>
                      <a:pt x="281" y="773"/>
                      <a:pt x="307" y="391"/>
                      <a:pt x="315" y="0"/>
                    </a:cubicBezTo>
                    <a:lnTo>
                      <a:pt x="315" y="0"/>
                    </a:lnTo>
                    <a:cubicBezTo>
                      <a:pt x="196" y="374"/>
                      <a:pt x="111" y="748"/>
                      <a:pt x="60" y="1130"/>
                    </a:cubicBezTo>
                    <a:cubicBezTo>
                      <a:pt x="26" y="1326"/>
                      <a:pt x="9" y="1521"/>
                      <a:pt x="1" y="1716"/>
                    </a:cubicBezTo>
                    <a:cubicBezTo>
                      <a:pt x="1" y="1818"/>
                      <a:pt x="1" y="1920"/>
                      <a:pt x="18" y="2031"/>
                    </a:cubicBezTo>
                    <a:cubicBezTo>
                      <a:pt x="26" y="2065"/>
                      <a:pt x="35" y="2090"/>
                      <a:pt x="52" y="2133"/>
                    </a:cubicBezTo>
                    <a:cubicBezTo>
                      <a:pt x="69" y="2167"/>
                      <a:pt x="86" y="2218"/>
                      <a:pt x="171" y="2252"/>
                    </a:cubicBezTo>
                    <a:cubicBezTo>
                      <a:pt x="192" y="2260"/>
                      <a:pt x="215" y="2264"/>
                      <a:pt x="236" y="2264"/>
                    </a:cubicBezTo>
                    <a:cubicBezTo>
                      <a:pt x="258" y="2264"/>
                      <a:pt x="277" y="2260"/>
                      <a:pt x="290" y="2252"/>
                    </a:cubicBezTo>
                    <a:cubicBezTo>
                      <a:pt x="315" y="2243"/>
                      <a:pt x="349" y="2235"/>
                      <a:pt x="358" y="2218"/>
                    </a:cubicBezTo>
                    <a:lnTo>
                      <a:pt x="400" y="2184"/>
                    </a:lnTo>
                    <a:cubicBezTo>
                      <a:pt x="417" y="2175"/>
                      <a:pt x="426" y="2167"/>
                      <a:pt x="434" y="2150"/>
                    </a:cubicBezTo>
                    <a:cubicBezTo>
                      <a:pt x="706" y="1818"/>
                      <a:pt x="850" y="1470"/>
                      <a:pt x="1003" y="1105"/>
                    </a:cubicBezTo>
                    <a:cubicBezTo>
                      <a:pt x="1148" y="748"/>
                      <a:pt x="1266" y="383"/>
                      <a:pt x="13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5" name="Google Shape;2995;p59"/>
            <p:cNvSpPr/>
            <p:nvPr/>
          </p:nvSpPr>
          <p:spPr>
            <a:xfrm rot="3331263" flipH="1">
              <a:off x="1085581" y="1692937"/>
              <a:ext cx="63390" cy="105869"/>
            </a:xfrm>
            <a:custGeom>
              <a:avLst/>
              <a:gdLst/>
              <a:ahLst/>
              <a:cxnLst/>
              <a:rect l="l" t="t" r="r" b="b"/>
              <a:pathLst>
                <a:path w="1352" h="2258" extrusionOk="0">
                  <a:moveTo>
                    <a:pt x="290" y="2021"/>
                  </a:moveTo>
                  <a:cubicBezTo>
                    <a:pt x="291" y="2023"/>
                    <a:pt x="291" y="2024"/>
                    <a:pt x="290" y="2024"/>
                  </a:cubicBezTo>
                  <a:cubicBezTo>
                    <a:pt x="290" y="2024"/>
                    <a:pt x="290" y="2023"/>
                    <a:pt x="290" y="2022"/>
                  </a:cubicBezTo>
                  <a:cubicBezTo>
                    <a:pt x="290" y="2021"/>
                    <a:pt x="290" y="2021"/>
                    <a:pt x="290" y="2021"/>
                  </a:cubicBezTo>
                  <a:close/>
                  <a:moveTo>
                    <a:pt x="1352" y="0"/>
                  </a:moveTo>
                  <a:lnTo>
                    <a:pt x="1352" y="0"/>
                  </a:lnTo>
                  <a:cubicBezTo>
                    <a:pt x="1165" y="340"/>
                    <a:pt x="995" y="680"/>
                    <a:pt x="816" y="1019"/>
                  </a:cubicBezTo>
                  <a:cubicBezTo>
                    <a:pt x="723" y="1189"/>
                    <a:pt x="638" y="1359"/>
                    <a:pt x="545" y="1521"/>
                  </a:cubicBezTo>
                  <a:cubicBezTo>
                    <a:pt x="460" y="1666"/>
                    <a:pt x="369" y="1812"/>
                    <a:pt x="271" y="1926"/>
                  </a:cubicBezTo>
                  <a:lnTo>
                    <a:pt x="271" y="1926"/>
                  </a:lnTo>
                  <a:cubicBezTo>
                    <a:pt x="261" y="1861"/>
                    <a:pt x="256" y="1789"/>
                    <a:pt x="256" y="1716"/>
                  </a:cubicBezTo>
                  <a:cubicBezTo>
                    <a:pt x="247" y="1529"/>
                    <a:pt x="264" y="1342"/>
                    <a:pt x="264" y="1155"/>
                  </a:cubicBezTo>
                  <a:cubicBezTo>
                    <a:pt x="281" y="773"/>
                    <a:pt x="307" y="391"/>
                    <a:pt x="315" y="0"/>
                  </a:cubicBezTo>
                  <a:lnTo>
                    <a:pt x="315" y="0"/>
                  </a:lnTo>
                  <a:cubicBezTo>
                    <a:pt x="196" y="374"/>
                    <a:pt x="120" y="748"/>
                    <a:pt x="60" y="1130"/>
                  </a:cubicBezTo>
                  <a:cubicBezTo>
                    <a:pt x="26" y="1325"/>
                    <a:pt x="9" y="1521"/>
                    <a:pt x="1" y="1716"/>
                  </a:cubicBezTo>
                  <a:cubicBezTo>
                    <a:pt x="1" y="1818"/>
                    <a:pt x="1" y="1920"/>
                    <a:pt x="18" y="2030"/>
                  </a:cubicBezTo>
                  <a:cubicBezTo>
                    <a:pt x="26" y="2064"/>
                    <a:pt x="35" y="2090"/>
                    <a:pt x="52" y="2132"/>
                  </a:cubicBezTo>
                  <a:cubicBezTo>
                    <a:pt x="69" y="2158"/>
                    <a:pt x="94" y="2217"/>
                    <a:pt x="171" y="2251"/>
                  </a:cubicBezTo>
                  <a:cubicBezTo>
                    <a:pt x="192" y="2255"/>
                    <a:pt x="218" y="2258"/>
                    <a:pt x="240" y="2258"/>
                  </a:cubicBezTo>
                  <a:cubicBezTo>
                    <a:pt x="262" y="2258"/>
                    <a:pt x="281" y="2255"/>
                    <a:pt x="290" y="2251"/>
                  </a:cubicBezTo>
                  <a:cubicBezTo>
                    <a:pt x="315" y="2243"/>
                    <a:pt x="349" y="2226"/>
                    <a:pt x="358" y="2217"/>
                  </a:cubicBezTo>
                  <a:lnTo>
                    <a:pt x="409" y="2183"/>
                  </a:lnTo>
                  <a:cubicBezTo>
                    <a:pt x="417" y="2166"/>
                    <a:pt x="426" y="2158"/>
                    <a:pt x="434" y="2149"/>
                  </a:cubicBezTo>
                  <a:cubicBezTo>
                    <a:pt x="706" y="1818"/>
                    <a:pt x="850" y="1470"/>
                    <a:pt x="1003" y="1104"/>
                  </a:cubicBezTo>
                  <a:cubicBezTo>
                    <a:pt x="1148" y="748"/>
                    <a:pt x="1275" y="382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6" name="Google Shape;2996;p59"/>
          <p:cNvSpPr txBox="1">
            <a:spLocks noGrp="1"/>
          </p:cNvSpPr>
          <p:nvPr>
            <p:ph type="title"/>
          </p:nvPr>
        </p:nvSpPr>
        <p:spPr>
          <a:xfrm>
            <a:off x="2996485" y="1731036"/>
            <a:ext cx="5954332" cy="2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CHI TIẾT VĂN BẢN</a:t>
            </a:r>
            <a:endParaRPr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5059718,D:\CNTT - VAN 9 I\45Tiet 56,57- Bep lua, khuc hat ru nhung em be lon tren lung me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5059718,D:\CNTT - VAN 9 I\45Tiet 56,57- Bep lua, khuc hat ru nhung em be lon tren lung me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5059718,D:\CNTT - VAN 9 I\45Tiet 56,57- Bep lua, khuc hat ru nhung em be lon tren lung me\Media.ppcx"/>
</p:tagLst>
</file>

<file path=ppt/theme/theme1.xml><?xml version="1.0" encoding="utf-8"?>
<a:theme xmlns:a="http://schemas.openxmlformats.org/drawingml/2006/main" name="French Grandmother's Day by Slidesgo">
  <a:themeElements>
    <a:clrScheme name="Simple Light">
      <a:dk1>
        <a:srgbClr val="0D1C1F"/>
      </a:dk1>
      <a:lt1>
        <a:srgbClr val="FDC6BF"/>
      </a:lt1>
      <a:dk2>
        <a:srgbClr val="FE556A"/>
      </a:dk2>
      <a:lt2>
        <a:srgbClr val="E54338"/>
      </a:lt2>
      <a:accent1>
        <a:srgbClr val="5595AC"/>
      </a:accent1>
      <a:accent2>
        <a:srgbClr val="002475"/>
      </a:accent2>
      <a:accent3>
        <a:srgbClr val="6AC3C3"/>
      </a:accent3>
      <a:accent4>
        <a:srgbClr val="FADB9B"/>
      </a:accent4>
      <a:accent5>
        <a:srgbClr val="FF7100"/>
      </a:accent5>
      <a:accent6>
        <a:srgbClr val="FFFFFF"/>
      </a:accent6>
      <a:hlink>
        <a:srgbClr val="0D1C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2612</Words>
  <Application>Microsoft Office PowerPoint</Application>
  <PresentationFormat>On-screen Show (16:9)</PresentationFormat>
  <Paragraphs>258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Fira Sans Extra Condensed Medium</vt:lpstr>
      <vt:lpstr>Livvic</vt:lpstr>
      <vt:lpstr>MuktaMahee Regular</vt:lpstr>
      <vt:lpstr>Arial</vt:lpstr>
      <vt:lpstr>Times New Roman</vt:lpstr>
      <vt:lpstr>Barrio</vt:lpstr>
      <vt:lpstr>TimesNewRomanPSMT</vt:lpstr>
      <vt:lpstr>Quicksand Medium</vt:lpstr>
      <vt:lpstr>Calibri</vt:lpstr>
      <vt:lpstr>Brush Script MT</vt:lpstr>
      <vt:lpstr>French Grandmother's Day by Slidesgo</vt:lpstr>
      <vt:lpstr>Office Theme</vt:lpstr>
      <vt:lpstr>BÀI 1: THƯƠNG NHỚ QUÊ HƯƠNG</vt:lpstr>
      <vt:lpstr>CHIA SẺ CỦA BẢN THÂN</vt:lpstr>
      <vt:lpstr>PowerPoint Presentation</vt:lpstr>
      <vt:lpstr>I. TÌM HIỂU CHUNG</vt:lpstr>
      <vt:lpstr>TRÌNH BÀY CÁC THÔNG TIN EM BIẾT VỀ NHÀ THƠ BẰNG VIỆT</vt:lpstr>
      <vt:lpstr>PowerPoint Presentation</vt:lpstr>
      <vt:lpstr>TRÌNH BÀY CÁC THÔNG TIN EM BIẾT VỀ TÁC PHẨM “BẾP LỬA”</vt:lpstr>
      <vt:lpstr>2. Tác phẩm</vt:lpstr>
      <vt:lpstr>II. ĐỌC HIỂU CHI TIẾT VĂN BẢN</vt:lpstr>
      <vt:lpstr> 1.Hình ảnh bếp lửa và hình ảnh người bà: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Mạch cảm xúc và cảm hứng chủ đạo: </vt:lpstr>
      <vt:lpstr>4. MẠCH CẢM XÚC, CẢM HỨNG CHỦ ĐẠO </vt:lpstr>
      <vt:lpstr>4. Mạch cảm xúc và cảm hứng chủ đạo: </vt:lpstr>
      <vt:lpstr>PowerPoint Presentation</vt:lpstr>
      <vt:lpstr>VẬN DỤNG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HỌC SINH ĐẾN VỚI GIỜ HỌC NGỮ VĂN</dc:title>
  <dc:creator>PC</dc:creator>
  <cp:lastModifiedBy>USER</cp:lastModifiedBy>
  <cp:revision>48</cp:revision>
  <dcterms:created xsi:type="dcterms:W3CDTF">2025-08-25T10:54:42Z</dcterms:created>
  <dcterms:modified xsi:type="dcterms:W3CDTF">2025-09-15T00:46:15Z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EADEC71D4D184CC780F9B199D1277DF4_12</vt:lpwstr>
  </property>
  <property fmtid="{D5CDD505-2E9C-101B-9397-08002B2CF9AE}" pid="3" name="KSOProductBuildVer">
    <vt:lpwstr>1033-12.2.0.21931</vt:lpwstr>
  </property>
</Properties>
</file>