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0"/>
  </p:notesMasterIdLst>
  <p:sldIdLst>
    <p:sldId id="256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6" r:id="rId19"/>
  </p:sldIdLst>
  <p:sldSz cx="18288000" cy="10287000"/>
  <p:notesSz cx="6858000" cy="91440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86545" autoAdjust="0"/>
  </p:normalViewPr>
  <p:slideViewPr>
    <p:cSldViewPr>
      <p:cViewPr varScale="1">
        <p:scale>
          <a:sx n="40" d="100"/>
          <a:sy n="40" d="100"/>
        </p:scale>
        <p:origin x="312" y="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424A3B-FB87-41C3-B441-14F777CEBE71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1F2412-C400-499F-94FD-3191378B9E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7298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F2412-C400-499F-94FD-3191378B9E5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8775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727422" y="8794061"/>
            <a:ext cx="1745303" cy="1699489"/>
          </a:xfrm>
          <a:custGeom>
            <a:avLst/>
            <a:gdLst/>
            <a:ahLst/>
            <a:cxnLst/>
            <a:rect l="l" t="t" r="r" b="b"/>
            <a:pathLst>
              <a:path w="1745303" h="1699489">
                <a:moveTo>
                  <a:pt x="0" y="0"/>
                </a:moveTo>
                <a:lnTo>
                  <a:pt x="1745303" y="0"/>
                </a:lnTo>
                <a:lnTo>
                  <a:pt x="1745303" y="1699489"/>
                </a:lnTo>
                <a:lnTo>
                  <a:pt x="0" y="169948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28700" y="789750"/>
            <a:ext cx="4580482" cy="3086100"/>
          </a:xfrm>
          <a:custGeom>
            <a:avLst/>
            <a:gdLst/>
            <a:ahLst/>
            <a:cxnLst/>
            <a:rect l="l" t="t" r="r" b="b"/>
            <a:pathLst>
              <a:path w="4580482" h="3086100">
                <a:moveTo>
                  <a:pt x="0" y="0"/>
                </a:moveTo>
                <a:lnTo>
                  <a:pt x="4580482" y="0"/>
                </a:lnTo>
                <a:lnTo>
                  <a:pt x="4580482" y="3086100"/>
                </a:lnTo>
                <a:lnTo>
                  <a:pt x="0" y="30861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902137" y="789750"/>
            <a:ext cx="4812981" cy="4121115"/>
          </a:xfrm>
          <a:custGeom>
            <a:avLst/>
            <a:gdLst/>
            <a:ahLst/>
            <a:cxnLst/>
            <a:rect l="l" t="t" r="r" b="b"/>
            <a:pathLst>
              <a:path w="4812981" h="4121115">
                <a:moveTo>
                  <a:pt x="0" y="0"/>
                </a:moveTo>
                <a:lnTo>
                  <a:pt x="4812981" y="0"/>
                </a:lnTo>
                <a:lnTo>
                  <a:pt x="4812981" y="4121115"/>
                </a:lnTo>
                <a:lnTo>
                  <a:pt x="0" y="412111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1010393" y="789750"/>
            <a:ext cx="4316224" cy="3086100"/>
          </a:xfrm>
          <a:custGeom>
            <a:avLst/>
            <a:gdLst/>
            <a:ahLst/>
            <a:cxnLst/>
            <a:rect l="l" t="t" r="r" b="b"/>
            <a:pathLst>
              <a:path w="4316224" h="3086100">
                <a:moveTo>
                  <a:pt x="0" y="0"/>
                </a:moveTo>
                <a:lnTo>
                  <a:pt x="4316224" y="0"/>
                </a:lnTo>
                <a:lnTo>
                  <a:pt x="4316224" y="3086100"/>
                </a:lnTo>
                <a:lnTo>
                  <a:pt x="0" y="30861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5"/>
          <p:cNvSpPr/>
          <p:nvPr/>
        </p:nvSpPr>
        <p:spPr>
          <a:xfrm>
            <a:off x="152400" y="190500"/>
            <a:ext cx="17907000" cy="9906000"/>
          </a:xfrm>
          <a:custGeom>
            <a:avLst/>
            <a:gdLst/>
            <a:ahLst/>
            <a:cxnLst/>
            <a:rect l="l" t="t" r="r" b="b"/>
            <a:pathLst>
              <a:path w="4316224" h="3086100">
                <a:moveTo>
                  <a:pt x="0" y="0"/>
                </a:moveTo>
                <a:lnTo>
                  <a:pt x="4316224" y="0"/>
                </a:lnTo>
                <a:lnTo>
                  <a:pt x="4316224" y="3086100"/>
                </a:lnTo>
                <a:lnTo>
                  <a:pt x="0" y="30861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TextBox 5"/>
          <p:cNvSpPr txBox="1"/>
          <p:nvPr/>
        </p:nvSpPr>
        <p:spPr>
          <a:xfrm>
            <a:off x="8839200" y="217714"/>
            <a:ext cx="8077200" cy="93256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/>
              <a:t>  </a:t>
            </a:r>
            <a:r>
              <a:rPr lang="en-US" sz="4000" dirty="0" smtClean="0"/>
              <a:t> 	</a:t>
            </a:r>
            <a:r>
              <a:rPr lang="en-US" sz="4000" dirty="0" err="1" smtClean="0"/>
              <a:t>Đến</a:t>
            </a:r>
            <a:r>
              <a:rPr lang="en-US" sz="4000" dirty="0" smtClean="0"/>
              <a:t> </a:t>
            </a:r>
            <a:r>
              <a:rPr lang="en-US" sz="4000" dirty="0" err="1" smtClean="0"/>
              <a:t>chiều</a:t>
            </a:r>
            <a:r>
              <a:rPr lang="en-US" sz="4000" dirty="0" smtClean="0"/>
              <a:t> </a:t>
            </a:r>
            <a:r>
              <a:rPr lang="en-US" sz="4000" dirty="0" err="1" smtClean="0"/>
              <a:t>người</a:t>
            </a:r>
            <a:r>
              <a:rPr lang="en-US" sz="4000" dirty="0" smtClean="0"/>
              <a:t> </a:t>
            </a:r>
            <a:r>
              <a:rPr lang="en-US" sz="4000" dirty="0" err="1" smtClean="0"/>
              <a:t>chồng</a:t>
            </a:r>
            <a:r>
              <a:rPr lang="en-US" sz="4000" dirty="0" smtClean="0"/>
              <a:t> </a:t>
            </a:r>
            <a:r>
              <a:rPr lang="en-US" sz="4000" dirty="0" err="1" smtClean="0"/>
              <a:t>thất</a:t>
            </a:r>
            <a:r>
              <a:rPr lang="en-US" sz="4000" dirty="0" smtClean="0"/>
              <a:t> </a:t>
            </a:r>
            <a:r>
              <a:rPr lang="en-US" sz="4000" dirty="0" err="1" smtClean="0"/>
              <a:t>thểu</a:t>
            </a:r>
            <a:r>
              <a:rPr lang="en-US" sz="4000" dirty="0" smtClean="0"/>
              <a:t> </a:t>
            </a:r>
            <a:r>
              <a:rPr lang="en-US" sz="4000" dirty="0" err="1" smtClean="0"/>
              <a:t>gánh</a:t>
            </a:r>
            <a:r>
              <a:rPr lang="en-US" sz="4000" dirty="0" smtClean="0"/>
              <a:t> hang </a:t>
            </a:r>
            <a:r>
              <a:rPr lang="en-US" sz="4000" dirty="0" err="1" smtClean="0"/>
              <a:t>về</a:t>
            </a:r>
            <a:r>
              <a:rPr lang="en-US" sz="4000" dirty="0" smtClean="0"/>
              <a:t> </a:t>
            </a:r>
            <a:r>
              <a:rPr lang="en-US" sz="4000" dirty="0" err="1" smtClean="0"/>
              <a:t>và</a:t>
            </a:r>
            <a:r>
              <a:rPr lang="en-US" sz="4000" dirty="0" smtClean="0"/>
              <a:t> </a:t>
            </a:r>
            <a:r>
              <a:rPr lang="en-US" sz="4000" dirty="0" err="1" smtClean="0"/>
              <a:t>trách</a:t>
            </a:r>
            <a:r>
              <a:rPr lang="en-US" sz="4000" dirty="0" smtClean="0"/>
              <a:t> </a:t>
            </a:r>
            <a:r>
              <a:rPr lang="en-US" sz="4000" dirty="0" err="1" smtClean="0"/>
              <a:t>vợ</a:t>
            </a:r>
            <a:r>
              <a:rPr lang="en-US" sz="4000" dirty="0" smtClean="0"/>
              <a:t>:</a:t>
            </a:r>
          </a:p>
          <a:p>
            <a:pPr algn="just"/>
            <a:r>
              <a:rPr lang="en-US" sz="4000" dirty="0"/>
              <a:t>	</a:t>
            </a:r>
            <a:r>
              <a:rPr lang="en-US" sz="4000" dirty="0" err="1" smtClean="0"/>
              <a:t>Tôi</a:t>
            </a:r>
            <a:r>
              <a:rPr lang="en-US" sz="4000" dirty="0" smtClean="0"/>
              <a:t> </a:t>
            </a:r>
            <a:r>
              <a:rPr lang="en-US" sz="4000" dirty="0" err="1" smtClean="0"/>
              <a:t>làm</a:t>
            </a:r>
            <a:r>
              <a:rPr lang="en-US" sz="4000" dirty="0" smtClean="0"/>
              <a:t> </a:t>
            </a:r>
            <a:r>
              <a:rPr lang="en-US" sz="4000" dirty="0" err="1" smtClean="0"/>
              <a:t>theo</a:t>
            </a:r>
            <a:r>
              <a:rPr lang="en-US" sz="4000" dirty="0" smtClean="0"/>
              <a:t> </a:t>
            </a:r>
            <a:r>
              <a:rPr lang="en-US" sz="4000" dirty="0" err="1" smtClean="0"/>
              <a:t>lời</a:t>
            </a:r>
            <a:r>
              <a:rPr lang="en-US" sz="4000" dirty="0" smtClean="0"/>
              <a:t> </a:t>
            </a:r>
            <a:r>
              <a:rPr lang="en-US" sz="4000" dirty="0" err="1" smtClean="0"/>
              <a:t>nàng</a:t>
            </a:r>
            <a:r>
              <a:rPr lang="en-US" sz="4000" dirty="0" smtClean="0"/>
              <a:t> </a:t>
            </a:r>
            <a:r>
              <a:rPr lang="en-US" sz="4000" dirty="0" err="1" smtClean="0"/>
              <a:t>nên</a:t>
            </a:r>
            <a:r>
              <a:rPr lang="en-US" sz="4000" dirty="0" smtClean="0"/>
              <a:t> </a:t>
            </a:r>
            <a:r>
              <a:rPr lang="en-US" sz="4000" dirty="0" err="1" smtClean="0"/>
              <a:t>bị</a:t>
            </a:r>
            <a:r>
              <a:rPr lang="en-US" sz="4000" dirty="0" smtClean="0"/>
              <a:t> ế </a:t>
            </a:r>
            <a:r>
              <a:rPr lang="en-US" sz="4000" dirty="0" err="1" smtClean="0"/>
              <a:t>hàng</a:t>
            </a:r>
            <a:r>
              <a:rPr lang="en-US" sz="4000" dirty="0" smtClean="0"/>
              <a:t>. </a:t>
            </a:r>
            <a:r>
              <a:rPr lang="en-US" sz="4000" dirty="0" err="1" smtClean="0"/>
              <a:t>Tôi</a:t>
            </a:r>
            <a:r>
              <a:rPr lang="en-US" sz="4000" dirty="0" smtClean="0"/>
              <a:t> </a:t>
            </a:r>
            <a:r>
              <a:rPr lang="en-US" sz="4000" dirty="0" err="1" smtClean="0"/>
              <a:t>cố</a:t>
            </a:r>
            <a:r>
              <a:rPr lang="en-US" sz="4000" dirty="0" smtClean="0"/>
              <a:t> </a:t>
            </a:r>
            <a:r>
              <a:rPr lang="en-US" sz="4000" dirty="0" err="1" smtClean="0"/>
              <a:t>chọn</a:t>
            </a:r>
            <a:r>
              <a:rPr lang="en-US" sz="4000" dirty="0" smtClean="0"/>
              <a:t> </a:t>
            </a:r>
            <a:r>
              <a:rPr lang="en-US" sz="4000" dirty="0" err="1" smtClean="0"/>
              <a:t>chỗ</a:t>
            </a:r>
            <a:r>
              <a:rPr lang="en-US" sz="4000" dirty="0" smtClean="0"/>
              <a:t> </a:t>
            </a:r>
            <a:r>
              <a:rPr lang="en-US" sz="4000" dirty="0" err="1" smtClean="0"/>
              <a:t>đông</a:t>
            </a:r>
            <a:r>
              <a:rPr lang="en-US" sz="4000" dirty="0" smtClean="0"/>
              <a:t> </a:t>
            </a:r>
            <a:r>
              <a:rPr lang="en-US" sz="4000" dirty="0" err="1" smtClean="0"/>
              <a:t>nhất</a:t>
            </a:r>
            <a:r>
              <a:rPr lang="en-US" sz="4000" dirty="0" smtClean="0"/>
              <a:t> </a:t>
            </a:r>
            <a:r>
              <a:rPr lang="en-US" sz="4000" dirty="0" err="1" smtClean="0"/>
              <a:t>mới</a:t>
            </a:r>
            <a:r>
              <a:rPr lang="en-US" sz="4000" dirty="0" smtClean="0"/>
              <a:t> </a:t>
            </a:r>
            <a:r>
              <a:rPr lang="en-US" sz="4000" dirty="0" err="1" smtClean="0"/>
              <a:t>bày</a:t>
            </a:r>
            <a:r>
              <a:rPr lang="en-US" sz="4000" dirty="0" smtClean="0"/>
              <a:t> </a:t>
            </a:r>
            <a:r>
              <a:rPr lang="en-US" sz="4000" dirty="0" err="1" smtClean="0"/>
              <a:t>bán</a:t>
            </a:r>
            <a:r>
              <a:rPr lang="en-US" sz="4000" dirty="0" smtClean="0"/>
              <a:t> </a:t>
            </a:r>
            <a:r>
              <a:rPr lang="en-US" sz="4000" dirty="0" err="1" smtClean="0"/>
              <a:t>nhưng</a:t>
            </a:r>
            <a:r>
              <a:rPr lang="en-US" sz="4000" dirty="0" smtClean="0"/>
              <a:t> </a:t>
            </a:r>
            <a:r>
              <a:rPr lang="en-US" sz="4000" dirty="0" err="1" smtClean="0"/>
              <a:t>đám</a:t>
            </a:r>
            <a:r>
              <a:rPr lang="en-US" sz="4000" dirty="0" smtClean="0"/>
              <a:t> </a:t>
            </a:r>
            <a:r>
              <a:rPr lang="en-US" sz="4000" dirty="0" err="1" smtClean="0"/>
              <a:t>đông</a:t>
            </a:r>
            <a:r>
              <a:rPr lang="en-US" sz="4000" dirty="0" smtClean="0"/>
              <a:t> </a:t>
            </a:r>
            <a:r>
              <a:rPr lang="en-US" sz="4000" dirty="0" err="1" smtClean="0"/>
              <a:t>ấy</a:t>
            </a:r>
            <a:r>
              <a:rPr lang="en-US" sz="4000" dirty="0" smtClean="0"/>
              <a:t> </a:t>
            </a:r>
            <a:r>
              <a:rPr lang="en-US" sz="4000" dirty="0" err="1" smtClean="0"/>
              <a:t>chỉ</a:t>
            </a:r>
            <a:r>
              <a:rPr lang="en-US" sz="4000" dirty="0" smtClean="0"/>
              <a:t> </a:t>
            </a:r>
            <a:r>
              <a:rPr lang="en-US" sz="4000" dirty="0" err="1" smtClean="0"/>
              <a:t>giỏi</a:t>
            </a:r>
            <a:r>
              <a:rPr lang="en-US" sz="4000" dirty="0" smtClean="0"/>
              <a:t> </a:t>
            </a:r>
            <a:r>
              <a:rPr lang="en-US" sz="4000" dirty="0" err="1" smtClean="0"/>
              <a:t>nô</a:t>
            </a:r>
            <a:r>
              <a:rPr lang="en-US" sz="4000" dirty="0" smtClean="0"/>
              <a:t> </a:t>
            </a:r>
            <a:r>
              <a:rPr lang="en-US" sz="4000" dirty="0" err="1" smtClean="0"/>
              <a:t>đùa</a:t>
            </a:r>
            <a:r>
              <a:rPr lang="en-US" sz="4000" dirty="0" smtClean="0"/>
              <a:t> </a:t>
            </a:r>
            <a:r>
              <a:rPr lang="en-US" sz="4000" dirty="0" err="1" smtClean="0"/>
              <a:t>chứ</a:t>
            </a:r>
            <a:r>
              <a:rPr lang="en-US" sz="4000" dirty="0" smtClean="0"/>
              <a:t> </a:t>
            </a:r>
            <a:r>
              <a:rPr lang="en-US" sz="4000" dirty="0" err="1" smtClean="0"/>
              <a:t>không</a:t>
            </a:r>
            <a:r>
              <a:rPr lang="en-US" sz="4000" dirty="0" smtClean="0"/>
              <a:t> </a:t>
            </a:r>
            <a:r>
              <a:rPr lang="en-US" sz="4000" dirty="0" err="1" smtClean="0"/>
              <a:t>chịu</a:t>
            </a:r>
            <a:r>
              <a:rPr lang="en-US" sz="4000" dirty="0" smtClean="0"/>
              <a:t> </a:t>
            </a:r>
            <a:r>
              <a:rPr lang="en-US" sz="4000" dirty="0" err="1" smtClean="0"/>
              <a:t>mua</a:t>
            </a:r>
            <a:r>
              <a:rPr lang="en-US" sz="4000" dirty="0" smtClean="0"/>
              <a:t> </a:t>
            </a:r>
            <a:r>
              <a:rPr lang="en-US" sz="4000" dirty="0" err="1" smtClean="0"/>
              <a:t>bán</a:t>
            </a:r>
            <a:r>
              <a:rPr lang="en-US" sz="4000" dirty="0" smtClean="0"/>
              <a:t> </a:t>
            </a:r>
            <a:r>
              <a:rPr lang="en-US" sz="4000" dirty="0" err="1" smtClean="0"/>
              <a:t>gì</a:t>
            </a:r>
            <a:r>
              <a:rPr lang="en-US" sz="4000" dirty="0" smtClean="0"/>
              <a:t>.</a:t>
            </a:r>
          </a:p>
          <a:p>
            <a:pPr algn="just"/>
            <a:r>
              <a:rPr lang="en-US" sz="4000" dirty="0"/>
              <a:t>	</a:t>
            </a:r>
            <a:r>
              <a:rPr lang="en-US" sz="4000" dirty="0" err="1" smtClean="0"/>
              <a:t>Cô</a:t>
            </a:r>
            <a:r>
              <a:rPr lang="en-US" sz="4000" dirty="0" smtClean="0"/>
              <a:t> </a:t>
            </a:r>
            <a:r>
              <a:rPr lang="en-US" sz="4000" dirty="0" err="1" smtClean="0"/>
              <a:t>vợ</a:t>
            </a:r>
            <a:r>
              <a:rPr lang="en-US" sz="4000" dirty="0" smtClean="0"/>
              <a:t> </a:t>
            </a:r>
            <a:r>
              <a:rPr lang="en-US" sz="4000" dirty="0" err="1" smtClean="0"/>
              <a:t>thất</a:t>
            </a:r>
            <a:r>
              <a:rPr lang="en-US" sz="4000" dirty="0" smtClean="0"/>
              <a:t> </a:t>
            </a:r>
            <a:r>
              <a:rPr lang="en-US" sz="4000" dirty="0" err="1" smtClean="0"/>
              <a:t>vọng</a:t>
            </a:r>
            <a:r>
              <a:rPr lang="en-US" sz="4000" dirty="0" smtClean="0"/>
              <a:t> </a:t>
            </a:r>
            <a:r>
              <a:rPr lang="en-US" sz="4000" dirty="0" err="1" smtClean="0"/>
              <a:t>quá</a:t>
            </a:r>
            <a:r>
              <a:rPr lang="en-US" sz="4000" dirty="0" smtClean="0"/>
              <a:t> </a:t>
            </a:r>
            <a:r>
              <a:rPr lang="en-US" sz="4000" dirty="0" err="1" smtClean="0"/>
              <a:t>đã</a:t>
            </a:r>
            <a:r>
              <a:rPr lang="en-US" sz="4000" dirty="0" smtClean="0"/>
              <a:t> </a:t>
            </a:r>
            <a:r>
              <a:rPr lang="en-US" sz="4000" dirty="0" err="1" smtClean="0"/>
              <a:t>định</a:t>
            </a:r>
            <a:r>
              <a:rPr lang="en-US" sz="4000" dirty="0" smtClean="0"/>
              <a:t> </a:t>
            </a:r>
            <a:r>
              <a:rPr lang="en-US" sz="4000" dirty="0" err="1" smtClean="0"/>
              <a:t>bỏ</a:t>
            </a:r>
            <a:r>
              <a:rPr lang="en-US" sz="4000" dirty="0" smtClean="0"/>
              <a:t> </a:t>
            </a:r>
            <a:r>
              <a:rPr lang="en-US" sz="4000" dirty="0" err="1" smtClean="0"/>
              <a:t>cuộc</a:t>
            </a:r>
            <a:r>
              <a:rPr lang="en-US" sz="4000" dirty="0" smtClean="0"/>
              <a:t> </a:t>
            </a:r>
            <a:r>
              <a:rPr lang="en-US" sz="4000" dirty="0" err="1" smtClean="0"/>
              <a:t>nhung</a:t>
            </a:r>
            <a:r>
              <a:rPr lang="en-US" sz="4000" dirty="0" smtClean="0"/>
              <a:t> </a:t>
            </a:r>
            <a:r>
              <a:rPr lang="en-US" sz="4000" dirty="0" err="1" smtClean="0"/>
              <a:t>nghĩ</a:t>
            </a:r>
            <a:r>
              <a:rPr lang="en-US" sz="4000" dirty="0" smtClean="0"/>
              <a:t> </a:t>
            </a:r>
            <a:r>
              <a:rPr lang="en-US" sz="4000" dirty="0" err="1" smtClean="0"/>
              <a:t>đi</a:t>
            </a:r>
            <a:r>
              <a:rPr lang="en-US" sz="4000" dirty="0" smtClean="0"/>
              <a:t> </a:t>
            </a:r>
            <a:r>
              <a:rPr lang="en-US" sz="4000" dirty="0" err="1" smtClean="0"/>
              <a:t>nghĩ</a:t>
            </a:r>
            <a:r>
              <a:rPr lang="en-US" sz="4000" dirty="0" smtClean="0"/>
              <a:t> </a:t>
            </a:r>
            <a:r>
              <a:rPr lang="en-US" sz="4000" dirty="0" err="1" smtClean="0"/>
              <a:t>lại</a:t>
            </a:r>
            <a:r>
              <a:rPr lang="en-US" sz="4000" dirty="0" smtClean="0"/>
              <a:t> , </a:t>
            </a:r>
            <a:r>
              <a:rPr lang="en-US" sz="4000" dirty="0" err="1" smtClean="0"/>
              <a:t>cô</a:t>
            </a:r>
            <a:r>
              <a:rPr lang="en-US" sz="4000" dirty="0" smtClean="0"/>
              <a:t> </a:t>
            </a:r>
            <a:r>
              <a:rPr lang="en-US" sz="4000" dirty="0" err="1" smtClean="0"/>
              <a:t>muốn</a:t>
            </a:r>
            <a:r>
              <a:rPr lang="en-US" sz="4000" dirty="0" smtClean="0"/>
              <a:t> </a:t>
            </a:r>
            <a:r>
              <a:rPr lang="en-US" sz="4000" dirty="0" err="1" smtClean="0"/>
              <a:t>cố</a:t>
            </a:r>
            <a:r>
              <a:rPr lang="en-US" sz="4000" dirty="0" smtClean="0"/>
              <a:t> </a:t>
            </a:r>
            <a:r>
              <a:rPr lang="en-US" sz="4000" dirty="0" err="1" smtClean="0"/>
              <a:t>giúp</a:t>
            </a:r>
            <a:r>
              <a:rPr lang="en-US" sz="4000" dirty="0" smtClean="0"/>
              <a:t> </a:t>
            </a:r>
            <a:r>
              <a:rPr lang="en-US" sz="4000" dirty="0" err="1" smtClean="0"/>
              <a:t>chồng</a:t>
            </a:r>
            <a:r>
              <a:rPr lang="en-US" sz="4000" dirty="0" smtClean="0"/>
              <a:t> </a:t>
            </a:r>
            <a:r>
              <a:rPr lang="en-US" sz="4000" dirty="0" err="1" smtClean="0"/>
              <a:t>một</a:t>
            </a:r>
            <a:r>
              <a:rPr lang="en-US" sz="4000" dirty="0" smtClean="0"/>
              <a:t> </a:t>
            </a:r>
            <a:r>
              <a:rPr lang="en-US" sz="4000" dirty="0" err="1" smtClean="0"/>
              <a:t>lần</a:t>
            </a:r>
            <a:r>
              <a:rPr lang="en-US" sz="4000" dirty="0" smtClean="0"/>
              <a:t> </a:t>
            </a:r>
            <a:r>
              <a:rPr lang="en-US" sz="4000" dirty="0" err="1" smtClean="0"/>
              <a:t>nữa</a:t>
            </a:r>
            <a:r>
              <a:rPr lang="en-US" sz="4000" dirty="0" smtClean="0"/>
              <a:t> </a:t>
            </a:r>
            <a:r>
              <a:rPr lang="en-US" sz="4000" dirty="0" err="1" smtClean="0"/>
              <a:t>xem</a:t>
            </a:r>
            <a:r>
              <a:rPr lang="en-US" sz="4000" dirty="0" smtClean="0"/>
              <a:t> </a:t>
            </a:r>
            <a:r>
              <a:rPr lang="en-US" sz="4000" dirty="0" err="1" smtClean="0"/>
              <a:t>sao</a:t>
            </a:r>
            <a:r>
              <a:rPr lang="en-US" sz="4000" dirty="0" smtClean="0"/>
              <a:t> </a:t>
            </a:r>
            <a:r>
              <a:rPr lang="en-US" sz="4000" dirty="0" err="1" smtClean="0"/>
              <a:t>lưng</a:t>
            </a:r>
            <a:r>
              <a:rPr lang="en-US" sz="4000" dirty="0" smtClean="0"/>
              <a:t> </a:t>
            </a:r>
            <a:r>
              <a:rPr lang="en-US" sz="4000" dirty="0" err="1" smtClean="0"/>
              <a:t>vốn</a:t>
            </a:r>
            <a:r>
              <a:rPr lang="en-US" sz="4000" dirty="0" smtClean="0"/>
              <a:t> </a:t>
            </a:r>
            <a:r>
              <a:rPr lang="en-US" sz="4000" dirty="0" err="1" smtClean="0"/>
              <a:t>còn</a:t>
            </a:r>
            <a:r>
              <a:rPr lang="en-US" sz="4000" dirty="0" smtClean="0"/>
              <a:t> </a:t>
            </a:r>
            <a:r>
              <a:rPr lang="en-US" sz="4000" dirty="0" err="1" smtClean="0"/>
              <a:t>lại</a:t>
            </a:r>
            <a:r>
              <a:rPr lang="en-US" sz="4000" dirty="0" smtClean="0"/>
              <a:t> </a:t>
            </a:r>
            <a:r>
              <a:rPr lang="en-US" sz="4000" dirty="0" err="1" smtClean="0"/>
              <a:t>hai</a:t>
            </a:r>
            <a:r>
              <a:rPr lang="en-US" sz="4000" dirty="0" smtClean="0"/>
              <a:t> </a:t>
            </a:r>
            <a:r>
              <a:rPr lang="en-US" sz="4000" dirty="0" err="1" smtClean="0"/>
              <a:t>thỏi</a:t>
            </a:r>
            <a:r>
              <a:rPr lang="en-US" sz="4000" dirty="0" smtClean="0"/>
              <a:t> </a:t>
            </a:r>
            <a:r>
              <a:rPr lang="en-US" sz="4000" dirty="0" err="1" smtClean="0"/>
              <a:t>vàng</a:t>
            </a:r>
            <a:r>
              <a:rPr lang="en-US" sz="4000" dirty="0" smtClean="0"/>
              <a:t>, </a:t>
            </a:r>
            <a:r>
              <a:rPr lang="en-US" sz="4000" dirty="0" err="1" smtClean="0"/>
              <a:t>đợi</a:t>
            </a:r>
            <a:r>
              <a:rPr lang="en-US" sz="4000" dirty="0" smtClean="0"/>
              <a:t> </a:t>
            </a:r>
            <a:r>
              <a:rPr lang="en-US" sz="4000" dirty="0" err="1" smtClean="0"/>
              <a:t>ngày</a:t>
            </a:r>
            <a:r>
              <a:rPr lang="en-US" sz="4000" dirty="0" smtClean="0"/>
              <a:t> </a:t>
            </a:r>
            <a:r>
              <a:rPr lang="en-US" sz="4000" dirty="0" err="1" smtClean="0"/>
              <a:t>phiên</a:t>
            </a:r>
            <a:r>
              <a:rPr lang="en-US" sz="4000" dirty="0" smtClean="0"/>
              <a:t> </a:t>
            </a:r>
            <a:r>
              <a:rPr lang="en-US" sz="4000" dirty="0" err="1" smtClean="0"/>
              <a:t>chợ</a:t>
            </a:r>
            <a:r>
              <a:rPr lang="en-US" sz="4000" dirty="0" smtClean="0"/>
              <a:t>, </a:t>
            </a:r>
            <a:r>
              <a:rPr lang="en-US" sz="4000" dirty="0" err="1" smtClean="0"/>
              <a:t>cô</a:t>
            </a:r>
            <a:r>
              <a:rPr lang="en-US" sz="4000" dirty="0" smtClean="0"/>
              <a:t> </a:t>
            </a:r>
            <a:r>
              <a:rPr lang="en-US" sz="4000" dirty="0" err="1" smtClean="0"/>
              <a:t>đưa</a:t>
            </a:r>
            <a:r>
              <a:rPr lang="en-US" sz="4000" dirty="0" smtClean="0"/>
              <a:t> </a:t>
            </a:r>
            <a:r>
              <a:rPr lang="en-US" sz="4000" dirty="0" err="1" smtClean="0"/>
              <a:t>nốt</a:t>
            </a:r>
            <a:r>
              <a:rPr lang="en-US" sz="4000" dirty="0" smtClean="0"/>
              <a:t> </a:t>
            </a:r>
            <a:r>
              <a:rPr lang="en-US" sz="4000" dirty="0" err="1" smtClean="0"/>
              <a:t>cho</a:t>
            </a:r>
            <a:r>
              <a:rPr lang="en-US" sz="4000" dirty="0" smtClean="0"/>
              <a:t> </a:t>
            </a:r>
            <a:r>
              <a:rPr lang="en-US" sz="4000" dirty="0" err="1" smtClean="0"/>
              <a:t>chồng</a:t>
            </a:r>
            <a:r>
              <a:rPr lang="en-US" sz="4000" dirty="0" smtClean="0"/>
              <a:t> </a:t>
            </a:r>
            <a:r>
              <a:rPr lang="en-US" sz="4000" dirty="0" err="1" smtClean="0"/>
              <a:t>và</a:t>
            </a:r>
            <a:r>
              <a:rPr lang="en-US" sz="4000" dirty="0" smtClean="0"/>
              <a:t> </a:t>
            </a:r>
            <a:r>
              <a:rPr lang="en-US" sz="4000" dirty="0" err="1" smtClean="0"/>
              <a:t>dặn</a:t>
            </a:r>
            <a:r>
              <a:rPr lang="en-US" sz="4000" dirty="0" smtClean="0"/>
              <a:t> </a:t>
            </a:r>
            <a:r>
              <a:rPr lang="en-US" sz="4000" dirty="0" err="1" smtClean="0"/>
              <a:t>dò</a:t>
            </a:r>
            <a:r>
              <a:rPr lang="en-US" sz="4000" dirty="0" smtClean="0"/>
              <a:t> </a:t>
            </a:r>
            <a:r>
              <a:rPr lang="en-US" sz="4000" dirty="0" err="1" smtClean="0"/>
              <a:t>kĩ</a:t>
            </a:r>
            <a:r>
              <a:rPr lang="en-US" sz="4000" dirty="0" smtClean="0"/>
              <a:t> </a:t>
            </a:r>
            <a:r>
              <a:rPr lang="en-US" sz="4000" dirty="0" err="1" smtClean="0"/>
              <a:t>càng</a:t>
            </a:r>
            <a:r>
              <a:rPr lang="en-US" sz="4000" dirty="0" smtClean="0"/>
              <a:t>:</a:t>
            </a:r>
          </a:p>
          <a:p>
            <a:pPr algn="just"/>
            <a:r>
              <a:rPr lang="en-US" sz="4000" dirty="0"/>
              <a:t>	</a:t>
            </a:r>
            <a:r>
              <a:rPr lang="en-US" sz="4000" dirty="0" err="1" smtClean="0"/>
              <a:t>Lần</a:t>
            </a:r>
            <a:r>
              <a:rPr lang="en-US" sz="4000" dirty="0" smtClean="0"/>
              <a:t> </a:t>
            </a:r>
            <a:r>
              <a:rPr lang="en-US" sz="4000" dirty="0" err="1" smtClean="0"/>
              <a:t>này</a:t>
            </a:r>
            <a:r>
              <a:rPr lang="en-US" sz="4000" dirty="0" smtClean="0"/>
              <a:t> </a:t>
            </a:r>
            <a:r>
              <a:rPr lang="en-US" sz="4000" dirty="0" err="1" smtClean="0"/>
              <a:t>chàng</a:t>
            </a:r>
            <a:r>
              <a:rPr lang="en-US" sz="4000" dirty="0" smtClean="0"/>
              <a:t> </a:t>
            </a:r>
            <a:r>
              <a:rPr lang="en-US" sz="4000" dirty="0" err="1" smtClean="0"/>
              <a:t>nhớ</a:t>
            </a:r>
            <a:r>
              <a:rPr lang="en-US" sz="4000" dirty="0" smtClean="0"/>
              <a:t> </a:t>
            </a:r>
            <a:r>
              <a:rPr lang="en-US" sz="4000" dirty="0" err="1" smtClean="0"/>
              <a:t>đến</a:t>
            </a:r>
            <a:r>
              <a:rPr lang="en-US" sz="4000" dirty="0" smtClean="0"/>
              <a:t> </a:t>
            </a:r>
            <a:r>
              <a:rPr lang="en-US" sz="4000" dirty="0" err="1" smtClean="0"/>
              <a:t>đầu</a:t>
            </a:r>
            <a:r>
              <a:rPr lang="en-US" sz="4000" dirty="0" smtClean="0"/>
              <a:t> </a:t>
            </a:r>
            <a:r>
              <a:rPr lang="en-US" sz="4000" dirty="0" err="1" smtClean="0"/>
              <a:t>chợ</a:t>
            </a:r>
            <a:r>
              <a:rPr lang="en-US" sz="4000" dirty="0" smtClean="0"/>
              <a:t> </a:t>
            </a:r>
            <a:r>
              <a:rPr lang="en-US" sz="4000" dirty="0" err="1" smtClean="0"/>
              <a:t>thấy</a:t>
            </a:r>
            <a:r>
              <a:rPr lang="en-US" sz="4000" dirty="0" smtClean="0"/>
              <a:t> </a:t>
            </a:r>
            <a:r>
              <a:rPr lang="en-US" sz="4000" dirty="0" err="1" smtClean="0"/>
              <a:t>gì</a:t>
            </a:r>
            <a:r>
              <a:rPr lang="en-US" sz="4000" dirty="0" smtClean="0"/>
              <a:t> </a:t>
            </a:r>
            <a:r>
              <a:rPr lang="en-US" sz="4000" dirty="0" err="1" smtClean="0"/>
              <a:t>rẻ</a:t>
            </a:r>
            <a:r>
              <a:rPr lang="en-US" sz="4000" dirty="0" smtClean="0"/>
              <a:t> </a:t>
            </a:r>
            <a:r>
              <a:rPr lang="en-US" sz="4000" dirty="0" err="1" smtClean="0"/>
              <a:t>thì</a:t>
            </a:r>
            <a:r>
              <a:rPr lang="en-US" sz="4000" dirty="0" smtClean="0"/>
              <a:t> </a:t>
            </a:r>
            <a:r>
              <a:rPr lang="en-US" sz="4000" dirty="0" err="1" smtClean="0"/>
              <a:t>mua</a:t>
            </a:r>
            <a:r>
              <a:rPr lang="en-US" sz="4000" dirty="0" smtClean="0"/>
              <a:t> , </a:t>
            </a:r>
            <a:r>
              <a:rPr lang="en-US" sz="4000" dirty="0" err="1" smtClean="0"/>
              <a:t>đến</a:t>
            </a:r>
            <a:r>
              <a:rPr lang="en-US" sz="4000" dirty="0" smtClean="0"/>
              <a:t> </a:t>
            </a:r>
            <a:r>
              <a:rPr lang="en-US" sz="4000" dirty="0" err="1" smtClean="0"/>
              <a:t>cuối</a:t>
            </a:r>
            <a:r>
              <a:rPr lang="en-US" sz="4000" dirty="0" smtClean="0"/>
              <a:t> </a:t>
            </a:r>
            <a:r>
              <a:rPr lang="en-US" sz="4000" dirty="0" err="1" smtClean="0"/>
              <a:t>chợ</a:t>
            </a:r>
            <a:r>
              <a:rPr lang="en-US" sz="4000" dirty="0" smtClean="0"/>
              <a:t> </a:t>
            </a:r>
            <a:r>
              <a:rPr lang="en-US" sz="4000" dirty="0" err="1" smtClean="0"/>
              <a:t>thấy</a:t>
            </a:r>
            <a:r>
              <a:rPr lang="en-US" sz="4000" dirty="0" smtClean="0"/>
              <a:t> </a:t>
            </a:r>
            <a:r>
              <a:rPr lang="en-US" sz="4000" dirty="0" err="1" smtClean="0"/>
              <a:t>chút</a:t>
            </a:r>
            <a:r>
              <a:rPr lang="en-US" sz="4000" dirty="0" smtClean="0"/>
              <a:t> </a:t>
            </a:r>
            <a:r>
              <a:rPr lang="en-US" sz="4000" dirty="0" err="1" smtClean="0"/>
              <a:t>lãi</a:t>
            </a:r>
            <a:r>
              <a:rPr lang="en-US" sz="4000" dirty="0" smtClean="0"/>
              <a:t> </a:t>
            </a:r>
            <a:r>
              <a:rPr lang="en-US" sz="4000" dirty="0" err="1" smtClean="0"/>
              <a:t>thì</a:t>
            </a:r>
            <a:r>
              <a:rPr lang="en-US" sz="4000" dirty="0" smtClean="0"/>
              <a:t> </a:t>
            </a:r>
            <a:r>
              <a:rPr lang="en-US" sz="4000" dirty="0" err="1" smtClean="0"/>
              <a:t>bán</a:t>
            </a:r>
            <a:r>
              <a:rPr lang="en-US" sz="4000" dirty="0" smtClean="0"/>
              <a:t> </a:t>
            </a:r>
            <a:r>
              <a:rPr lang="en-US" sz="4000" dirty="0" err="1" smtClean="0"/>
              <a:t>nhé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71500"/>
            <a:ext cx="8001000" cy="8991600"/>
          </a:xfrm>
          <a:prstGeom prst="rect">
            <a:avLst/>
          </a:prstGeom>
          <a:effectLst>
            <a:softEdge rad="355600"/>
          </a:effectLst>
        </p:spPr>
      </p:pic>
    </p:spTree>
    <p:extLst>
      <p:ext uri="{BB962C8B-B14F-4D97-AF65-F5344CB8AC3E}">
        <p14:creationId xmlns:p14="http://schemas.microsoft.com/office/powerpoint/2010/main" val="34875802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5"/>
          <p:cNvSpPr/>
          <p:nvPr/>
        </p:nvSpPr>
        <p:spPr>
          <a:xfrm>
            <a:off x="0" y="82156"/>
            <a:ext cx="18288000" cy="10096500"/>
          </a:xfrm>
          <a:custGeom>
            <a:avLst/>
            <a:gdLst/>
            <a:ahLst/>
            <a:cxnLst/>
            <a:rect l="l" t="t" r="r" b="b"/>
            <a:pathLst>
              <a:path w="4316224" h="3086100">
                <a:moveTo>
                  <a:pt x="0" y="0"/>
                </a:moveTo>
                <a:lnTo>
                  <a:pt x="4316224" y="0"/>
                </a:lnTo>
                <a:lnTo>
                  <a:pt x="4316224" y="3086100"/>
                </a:lnTo>
                <a:lnTo>
                  <a:pt x="0" y="30861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TextBox 4"/>
          <p:cNvSpPr txBox="1"/>
          <p:nvPr/>
        </p:nvSpPr>
        <p:spPr>
          <a:xfrm>
            <a:off x="9144000" y="381000"/>
            <a:ext cx="8382000" cy="9448740"/>
          </a:xfrm>
          <a:prstGeom prst="rect">
            <a:avLst/>
          </a:prstGeom>
          <a:noFill/>
          <a:effectLst>
            <a:reflection blurRad="495300" stA="45000" endPos="0" dist="50800" dir="5400000" sy="-100000" algn="bl" rotWithShape="0"/>
          </a:effectLst>
        </p:spPr>
        <p:txBody>
          <a:bodyPr wrap="square" rtlCol="0">
            <a:spAutoFit/>
          </a:bodyPr>
          <a:lstStyle/>
          <a:p>
            <a:r>
              <a:rPr lang="en-US" sz="8800" dirty="0"/>
              <a:t>	</a:t>
            </a:r>
            <a:r>
              <a:rPr lang="en-US" sz="4000" dirty="0" err="1" smtClean="0"/>
              <a:t>Người</a:t>
            </a:r>
            <a:r>
              <a:rPr lang="en-US" sz="4000" dirty="0" smtClean="0"/>
              <a:t> </a:t>
            </a:r>
            <a:r>
              <a:rPr lang="en-US" sz="4000" dirty="0" err="1" smtClean="0"/>
              <a:t>chồng</a:t>
            </a:r>
            <a:r>
              <a:rPr lang="en-US" sz="4000" dirty="0" smtClean="0"/>
              <a:t> </a:t>
            </a:r>
            <a:r>
              <a:rPr lang="en-US" sz="4000" dirty="0" err="1" smtClean="0"/>
              <a:t>cầm</a:t>
            </a:r>
            <a:r>
              <a:rPr lang="en-US" sz="4000" dirty="0" smtClean="0"/>
              <a:t> </a:t>
            </a:r>
            <a:r>
              <a:rPr lang="en-US" sz="4000" dirty="0" err="1" smtClean="0"/>
              <a:t>hai</a:t>
            </a:r>
            <a:r>
              <a:rPr lang="en-US" sz="4000" dirty="0" smtClean="0"/>
              <a:t> </a:t>
            </a:r>
            <a:r>
              <a:rPr lang="en-US" sz="4000" dirty="0" err="1" smtClean="0"/>
              <a:t>thỏi</a:t>
            </a:r>
            <a:r>
              <a:rPr lang="en-US" sz="4000" dirty="0" smtClean="0"/>
              <a:t> </a:t>
            </a:r>
            <a:r>
              <a:rPr lang="en-US" sz="4000" dirty="0" err="1" smtClean="0"/>
              <a:t>vàng</a:t>
            </a:r>
            <a:r>
              <a:rPr lang="en-US" sz="4000" dirty="0" smtClean="0"/>
              <a:t> </a:t>
            </a:r>
            <a:r>
              <a:rPr lang="en-US" sz="4000" dirty="0" err="1" smtClean="0"/>
              <a:t>đi</a:t>
            </a:r>
            <a:r>
              <a:rPr lang="en-US" sz="4000" dirty="0" smtClean="0"/>
              <a:t> </a:t>
            </a:r>
            <a:r>
              <a:rPr lang="en-US" sz="4000" dirty="0" err="1" smtClean="0"/>
              <a:t>chợ</a:t>
            </a:r>
            <a:r>
              <a:rPr lang="en-US" sz="4000" dirty="0" smtClean="0"/>
              <a:t> . </a:t>
            </a:r>
            <a:r>
              <a:rPr lang="en-US" sz="4000" dirty="0" err="1" smtClean="0"/>
              <a:t>Nhưng</a:t>
            </a:r>
            <a:r>
              <a:rPr lang="en-US" sz="4000" dirty="0" smtClean="0"/>
              <a:t> </a:t>
            </a:r>
            <a:r>
              <a:rPr lang="en-US" sz="4000" dirty="0" err="1" smtClean="0"/>
              <a:t>mới</a:t>
            </a:r>
            <a:r>
              <a:rPr lang="en-US" sz="4000" dirty="0" smtClean="0"/>
              <a:t> </a:t>
            </a:r>
            <a:r>
              <a:rPr lang="en-US" sz="4000" dirty="0" err="1" smtClean="0"/>
              <a:t>đến</a:t>
            </a:r>
            <a:r>
              <a:rPr lang="en-US" sz="4000" dirty="0" smtClean="0"/>
              <a:t> </a:t>
            </a:r>
            <a:r>
              <a:rPr lang="en-US" sz="4000" dirty="0" err="1" smtClean="0"/>
              <a:t>bờ</a:t>
            </a:r>
            <a:r>
              <a:rPr lang="en-US" sz="4000" dirty="0" smtClean="0"/>
              <a:t> </a:t>
            </a:r>
            <a:r>
              <a:rPr lang="en-US" sz="4000" dirty="0" err="1" smtClean="0"/>
              <a:t>sông</a:t>
            </a:r>
            <a:r>
              <a:rPr lang="en-US" sz="4000" dirty="0" smtClean="0"/>
              <a:t>, </a:t>
            </a:r>
            <a:r>
              <a:rPr lang="en-US" sz="4000" dirty="0" err="1" smtClean="0"/>
              <a:t>chợt</a:t>
            </a:r>
            <a:r>
              <a:rPr lang="en-US" sz="4000" dirty="0" smtClean="0"/>
              <a:t> </a:t>
            </a:r>
            <a:r>
              <a:rPr lang="en-US" sz="4000" dirty="0" err="1" smtClean="0"/>
              <a:t>thấy</a:t>
            </a:r>
            <a:r>
              <a:rPr lang="en-US" sz="4000" dirty="0" smtClean="0"/>
              <a:t> </a:t>
            </a:r>
            <a:r>
              <a:rPr lang="en-US" sz="4000" dirty="0" err="1" smtClean="0"/>
              <a:t>hai</a:t>
            </a:r>
            <a:r>
              <a:rPr lang="en-US" sz="4000" dirty="0" smtClean="0"/>
              <a:t> con </a:t>
            </a:r>
            <a:r>
              <a:rPr lang="en-US" sz="4000" dirty="0" err="1" smtClean="0"/>
              <a:t>ngỗng</a:t>
            </a:r>
            <a:r>
              <a:rPr lang="en-US" sz="4000" dirty="0" smtClean="0"/>
              <a:t> </a:t>
            </a:r>
            <a:r>
              <a:rPr lang="en-US" sz="4000" dirty="0" err="1" smtClean="0"/>
              <a:t>đang</a:t>
            </a:r>
            <a:r>
              <a:rPr lang="en-US" sz="4000" dirty="0" smtClean="0"/>
              <a:t> </a:t>
            </a:r>
            <a:r>
              <a:rPr lang="en-US" sz="4000" dirty="0" err="1" smtClean="0"/>
              <a:t>đánh</a:t>
            </a:r>
            <a:r>
              <a:rPr lang="en-US" sz="4000" dirty="0" smtClean="0"/>
              <a:t> </a:t>
            </a:r>
            <a:r>
              <a:rPr lang="en-US" sz="4000" dirty="0" err="1" smtClean="0"/>
              <a:t>nhau</a:t>
            </a:r>
            <a:r>
              <a:rPr lang="en-US" sz="4000" dirty="0" smtClean="0"/>
              <a:t> , </a:t>
            </a:r>
            <a:r>
              <a:rPr lang="en-US" sz="4000" dirty="0" err="1" smtClean="0"/>
              <a:t>sẵn</a:t>
            </a:r>
            <a:r>
              <a:rPr lang="en-US" sz="4000" dirty="0" smtClean="0"/>
              <a:t> </a:t>
            </a:r>
            <a:r>
              <a:rPr lang="en-US" sz="4000" dirty="0" err="1" smtClean="0"/>
              <a:t>thỏi</a:t>
            </a:r>
            <a:r>
              <a:rPr lang="en-US" sz="4000" dirty="0" smtClean="0"/>
              <a:t> </a:t>
            </a:r>
            <a:r>
              <a:rPr lang="en-US" sz="4000" dirty="0" err="1" smtClean="0"/>
              <a:t>vàng</a:t>
            </a:r>
            <a:r>
              <a:rPr lang="en-US" sz="4000" dirty="0" smtClean="0"/>
              <a:t> </a:t>
            </a:r>
            <a:r>
              <a:rPr lang="en-US" sz="4000" dirty="0" err="1" smtClean="0"/>
              <a:t>trong</a:t>
            </a:r>
            <a:r>
              <a:rPr lang="en-US" sz="4000" dirty="0" smtClean="0"/>
              <a:t> </a:t>
            </a:r>
            <a:r>
              <a:rPr lang="en-US" sz="4000" dirty="0" err="1" smtClean="0"/>
              <a:t>tay</a:t>
            </a:r>
            <a:r>
              <a:rPr lang="en-US" sz="4000" dirty="0" smtClean="0"/>
              <a:t>, </a:t>
            </a:r>
            <a:r>
              <a:rPr lang="en-US" sz="4000" dirty="0" err="1" smtClean="0"/>
              <a:t>chàng</a:t>
            </a:r>
            <a:r>
              <a:rPr lang="en-US" sz="4000" dirty="0" smtClean="0"/>
              <a:t> </a:t>
            </a:r>
            <a:r>
              <a:rPr lang="en-US" sz="4000" dirty="0" err="1" smtClean="0"/>
              <a:t>liền</a:t>
            </a:r>
            <a:r>
              <a:rPr lang="en-US" sz="4000" dirty="0" smtClean="0"/>
              <a:t> </a:t>
            </a:r>
            <a:r>
              <a:rPr lang="en-US" sz="4000" dirty="0" err="1" smtClean="0"/>
              <a:t>ném</a:t>
            </a:r>
            <a:r>
              <a:rPr lang="en-US" sz="4000" dirty="0" smtClean="0"/>
              <a:t> </a:t>
            </a:r>
            <a:r>
              <a:rPr lang="en-US" sz="4000" dirty="0" err="1" smtClean="0"/>
              <a:t>luôn</a:t>
            </a:r>
            <a:r>
              <a:rPr lang="en-US" sz="4000" dirty="0" smtClean="0"/>
              <a:t> </a:t>
            </a:r>
            <a:r>
              <a:rPr lang="en-US" sz="4000" dirty="0" err="1" smtClean="0"/>
              <a:t>xuống</a:t>
            </a:r>
            <a:r>
              <a:rPr lang="en-US" sz="4000" dirty="0" smtClean="0"/>
              <a:t> </a:t>
            </a:r>
            <a:r>
              <a:rPr lang="en-US" sz="4000" dirty="0" err="1" smtClean="0"/>
              <a:t>nước</a:t>
            </a:r>
            <a:r>
              <a:rPr lang="en-US" sz="4000" dirty="0" smtClean="0"/>
              <a:t> </a:t>
            </a:r>
            <a:r>
              <a:rPr lang="en-US" sz="4000" dirty="0" err="1" smtClean="0"/>
              <a:t>để</a:t>
            </a:r>
            <a:r>
              <a:rPr lang="en-US" sz="4000" dirty="0" smtClean="0"/>
              <a:t>  can </a:t>
            </a:r>
            <a:r>
              <a:rPr lang="en-US" sz="4000" dirty="0" err="1" smtClean="0"/>
              <a:t>đôi</a:t>
            </a:r>
            <a:r>
              <a:rPr lang="en-US" sz="4000" dirty="0" smtClean="0"/>
              <a:t> </a:t>
            </a:r>
            <a:r>
              <a:rPr lang="en-US" sz="4000" dirty="0" err="1" smtClean="0"/>
              <a:t>ngỗng</a:t>
            </a:r>
            <a:endParaRPr lang="en-US" sz="4000" dirty="0" smtClean="0"/>
          </a:p>
          <a:p>
            <a:r>
              <a:rPr lang="en-US" sz="4000" dirty="0"/>
              <a:t>	</a:t>
            </a:r>
            <a:r>
              <a:rPr lang="en-US" sz="4000" dirty="0" err="1" smtClean="0"/>
              <a:t>Qủa</a:t>
            </a:r>
            <a:r>
              <a:rPr lang="en-US" sz="4000" dirty="0" smtClean="0"/>
              <a:t> </a:t>
            </a:r>
            <a:r>
              <a:rPr lang="en-US" sz="4000" dirty="0" err="1" smtClean="0"/>
              <a:t>nhiên</a:t>
            </a:r>
            <a:r>
              <a:rPr lang="en-US" sz="4000" dirty="0" smtClean="0"/>
              <a:t> </a:t>
            </a:r>
            <a:r>
              <a:rPr lang="en-US" sz="4000" dirty="0" err="1" smtClean="0"/>
              <a:t>hai</a:t>
            </a:r>
            <a:r>
              <a:rPr lang="en-US" sz="4000" dirty="0" smtClean="0"/>
              <a:t> con </a:t>
            </a:r>
            <a:r>
              <a:rPr lang="en-US" sz="4000" dirty="0" err="1" smtClean="0"/>
              <a:t>ngỗng</a:t>
            </a:r>
            <a:r>
              <a:rPr lang="en-US" sz="4000" dirty="0" smtClean="0"/>
              <a:t> </a:t>
            </a:r>
            <a:r>
              <a:rPr lang="en-US" sz="4000" dirty="0" err="1" smtClean="0"/>
              <a:t>hoảng</a:t>
            </a:r>
            <a:r>
              <a:rPr lang="en-US" sz="4000" dirty="0" smtClean="0"/>
              <a:t> </a:t>
            </a:r>
            <a:r>
              <a:rPr lang="en-US" sz="4000" dirty="0" err="1" smtClean="0"/>
              <a:t>hốt</a:t>
            </a:r>
            <a:r>
              <a:rPr lang="en-US" sz="4000" dirty="0" smtClean="0"/>
              <a:t> </a:t>
            </a:r>
            <a:r>
              <a:rPr lang="en-US" sz="4000" dirty="0" err="1" smtClean="0"/>
              <a:t>rời</a:t>
            </a:r>
            <a:r>
              <a:rPr lang="en-US" sz="4000" dirty="0" smtClean="0"/>
              <a:t> </a:t>
            </a:r>
            <a:r>
              <a:rPr lang="en-US" sz="4000" dirty="0" err="1" smtClean="0"/>
              <a:t>nhau</a:t>
            </a:r>
            <a:r>
              <a:rPr lang="en-US" sz="4000" dirty="0" smtClean="0"/>
              <a:t> </a:t>
            </a:r>
            <a:r>
              <a:rPr lang="en-US" sz="4000" dirty="0" err="1" smtClean="0"/>
              <a:t>ra</a:t>
            </a:r>
            <a:r>
              <a:rPr lang="en-US" sz="4000" dirty="0" smtClean="0"/>
              <a:t>, </a:t>
            </a:r>
            <a:r>
              <a:rPr lang="en-US" sz="4000" dirty="0" err="1" smtClean="0"/>
              <a:t>mỗi</a:t>
            </a:r>
            <a:r>
              <a:rPr lang="en-US" sz="4000" dirty="0" smtClean="0"/>
              <a:t> con </a:t>
            </a:r>
            <a:r>
              <a:rPr lang="en-US" sz="4000" dirty="0" err="1" smtClean="0"/>
              <a:t>bơi</a:t>
            </a:r>
            <a:r>
              <a:rPr lang="en-US" sz="4000" dirty="0" smtClean="0"/>
              <a:t> </a:t>
            </a:r>
            <a:r>
              <a:rPr lang="en-US" sz="4000" dirty="0" err="1" smtClean="0"/>
              <a:t>đi</a:t>
            </a:r>
            <a:r>
              <a:rPr lang="en-US" sz="4000" dirty="0" smtClean="0"/>
              <a:t> </a:t>
            </a:r>
            <a:r>
              <a:rPr lang="en-US" sz="4000" dirty="0" err="1" smtClean="0"/>
              <a:t>một</a:t>
            </a:r>
            <a:r>
              <a:rPr lang="en-US" sz="4000" dirty="0" smtClean="0"/>
              <a:t> </a:t>
            </a:r>
            <a:r>
              <a:rPr lang="en-US" sz="4000" dirty="0" err="1" smtClean="0"/>
              <a:t>ngã</a:t>
            </a:r>
            <a:r>
              <a:rPr lang="en-US" sz="4000" dirty="0" smtClean="0"/>
              <a:t> . </a:t>
            </a:r>
            <a:r>
              <a:rPr lang="en-US" sz="4000" dirty="0" err="1" smtClean="0"/>
              <a:t>Thây</a:t>
            </a:r>
            <a:r>
              <a:rPr lang="en-US" sz="4000" dirty="0" smtClean="0"/>
              <a:t> </a:t>
            </a:r>
            <a:r>
              <a:rPr lang="en-US" sz="4000" dirty="0" err="1" smtClean="0"/>
              <a:t>vậy</a:t>
            </a:r>
            <a:r>
              <a:rPr lang="en-US" sz="4000" dirty="0" smtClean="0"/>
              <a:t> </a:t>
            </a:r>
            <a:r>
              <a:rPr lang="en-US" sz="4000" dirty="0" err="1" smtClean="0"/>
              <a:t>ngưởi</a:t>
            </a:r>
            <a:r>
              <a:rPr lang="en-US" sz="4000" dirty="0" smtClean="0"/>
              <a:t> </a:t>
            </a:r>
            <a:r>
              <a:rPr lang="en-US" sz="4000" dirty="0" err="1" smtClean="0"/>
              <a:t>chồng</a:t>
            </a:r>
            <a:r>
              <a:rPr lang="en-US" sz="4000" dirty="0" smtClean="0"/>
              <a:t> </a:t>
            </a:r>
            <a:r>
              <a:rPr lang="en-US" sz="4000" dirty="0" err="1" smtClean="0"/>
              <a:t>thích</a:t>
            </a:r>
            <a:r>
              <a:rPr lang="en-US" sz="4000" dirty="0" smtClean="0"/>
              <a:t> </a:t>
            </a:r>
            <a:r>
              <a:rPr lang="en-US" sz="4000" dirty="0" err="1" smtClean="0"/>
              <a:t>chí</a:t>
            </a:r>
            <a:r>
              <a:rPr lang="en-US" sz="4000" dirty="0" smtClean="0"/>
              <a:t> reo </a:t>
            </a:r>
            <a:r>
              <a:rPr lang="en-US" sz="4000" dirty="0" err="1" smtClean="0"/>
              <a:t>cười</a:t>
            </a:r>
            <a:r>
              <a:rPr lang="en-US" sz="4000" dirty="0" smtClean="0"/>
              <a:t> </a:t>
            </a:r>
            <a:r>
              <a:rPr lang="en-US" sz="4000" dirty="0" err="1" smtClean="0"/>
              <a:t>mải</a:t>
            </a:r>
            <a:r>
              <a:rPr lang="en-US" sz="4000" dirty="0" smtClean="0"/>
              <a:t> </a:t>
            </a:r>
            <a:r>
              <a:rPr lang="en-US" sz="4000" dirty="0" err="1" smtClean="0"/>
              <a:t>không</a:t>
            </a:r>
            <a:r>
              <a:rPr lang="en-US" sz="4000" dirty="0" smtClean="0"/>
              <a:t> </a:t>
            </a:r>
            <a:r>
              <a:rPr lang="en-US" sz="4000" dirty="0" err="1" smtClean="0"/>
              <a:t>thoi</a:t>
            </a:r>
            <a:r>
              <a:rPr lang="en-US" sz="4000" dirty="0" smtClean="0"/>
              <a:t>, </a:t>
            </a:r>
            <a:r>
              <a:rPr lang="en-US" sz="4000" dirty="0" err="1" smtClean="0"/>
              <a:t>quên</a:t>
            </a:r>
            <a:r>
              <a:rPr lang="en-US" sz="4000" dirty="0" smtClean="0"/>
              <a:t> </a:t>
            </a:r>
            <a:r>
              <a:rPr lang="en-US" sz="4000" dirty="0" err="1" smtClean="0"/>
              <a:t>khuấy</a:t>
            </a:r>
            <a:r>
              <a:rPr lang="en-US" sz="4000" dirty="0" smtClean="0"/>
              <a:t> </a:t>
            </a:r>
            <a:r>
              <a:rPr lang="en-US" sz="4000" dirty="0" err="1" smtClean="0"/>
              <a:t>luôn</a:t>
            </a:r>
            <a:r>
              <a:rPr lang="en-US" sz="4000" dirty="0" smtClean="0"/>
              <a:t> </a:t>
            </a:r>
            <a:r>
              <a:rPr lang="en-US" sz="4000" dirty="0" err="1" smtClean="0"/>
              <a:t>vợ</a:t>
            </a:r>
            <a:r>
              <a:rPr lang="en-US" sz="4000" dirty="0" smtClean="0"/>
              <a:t> </a:t>
            </a:r>
            <a:r>
              <a:rPr lang="en-US" sz="4000" dirty="0" err="1" smtClean="0"/>
              <a:t>dặn</a:t>
            </a:r>
            <a:r>
              <a:rPr lang="en-US" sz="4000" dirty="0" smtClean="0"/>
              <a:t>. </a:t>
            </a:r>
            <a:r>
              <a:rPr lang="en-US" sz="4000" dirty="0" err="1" smtClean="0"/>
              <a:t>Đang</a:t>
            </a:r>
            <a:r>
              <a:rPr lang="en-US" sz="4000" dirty="0" smtClean="0"/>
              <a:t> </a:t>
            </a:r>
            <a:r>
              <a:rPr lang="en-US" sz="4000" dirty="0" err="1" smtClean="0"/>
              <a:t>đà</a:t>
            </a:r>
            <a:r>
              <a:rPr lang="en-US" sz="4000" dirty="0" smtClean="0"/>
              <a:t> </a:t>
            </a:r>
            <a:r>
              <a:rPr lang="en-US" sz="4000" dirty="0" err="1" smtClean="0"/>
              <a:t>vui</a:t>
            </a:r>
            <a:r>
              <a:rPr lang="en-US" sz="4000" dirty="0" smtClean="0"/>
              <a:t> , </a:t>
            </a:r>
            <a:r>
              <a:rPr lang="en-US" sz="4000" dirty="0" err="1" smtClean="0"/>
              <a:t>chàng</a:t>
            </a:r>
            <a:r>
              <a:rPr lang="en-US" sz="4000" dirty="0" smtClean="0"/>
              <a:t> </a:t>
            </a:r>
            <a:r>
              <a:rPr lang="en-US" sz="4000" dirty="0" err="1"/>
              <a:t>s</a:t>
            </a:r>
            <a:r>
              <a:rPr lang="en-US" sz="4000" dirty="0" err="1" smtClean="0"/>
              <a:t>à</a:t>
            </a:r>
            <a:r>
              <a:rPr lang="en-US" sz="4000" dirty="0" smtClean="0"/>
              <a:t> </a:t>
            </a:r>
            <a:r>
              <a:rPr lang="en-US" sz="4000" dirty="0" err="1" smtClean="0"/>
              <a:t>xuống</a:t>
            </a:r>
            <a:r>
              <a:rPr lang="en-US" sz="4000" dirty="0" smtClean="0"/>
              <a:t> </a:t>
            </a:r>
            <a:r>
              <a:rPr lang="en-US" sz="4000" dirty="0" err="1" smtClean="0"/>
              <a:t>chơi</a:t>
            </a:r>
            <a:r>
              <a:rPr lang="en-US" sz="4000" dirty="0" smtClean="0"/>
              <a:t> </a:t>
            </a:r>
            <a:r>
              <a:rPr lang="en-US" sz="4000" dirty="0" err="1" smtClean="0"/>
              <a:t>đánh</a:t>
            </a:r>
            <a:r>
              <a:rPr lang="en-US" sz="4000" dirty="0" smtClean="0"/>
              <a:t> </a:t>
            </a:r>
            <a:r>
              <a:rPr lang="en-US" sz="4000" dirty="0" err="1" smtClean="0"/>
              <a:t>khăng</a:t>
            </a:r>
            <a:r>
              <a:rPr lang="en-US" sz="4000" dirty="0" smtClean="0"/>
              <a:t> </a:t>
            </a:r>
            <a:r>
              <a:rPr lang="en-US" sz="4000" dirty="0" err="1" smtClean="0"/>
              <a:t>đánh</a:t>
            </a:r>
            <a:r>
              <a:rPr lang="en-US" sz="4000" dirty="0" smtClean="0"/>
              <a:t> </a:t>
            </a:r>
            <a:r>
              <a:rPr lang="en-US" sz="4000" dirty="0" err="1" smtClean="0"/>
              <a:t>đáo</a:t>
            </a:r>
            <a:r>
              <a:rPr lang="en-US" sz="4000" dirty="0" smtClean="0"/>
              <a:t> </a:t>
            </a:r>
            <a:r>
              <a:rPr lang="en-US" sz="4000" dirty="0" err="1" smtClean="0"/>
              <a:t>với</a:t>
            </a:r>
            <a:r>
              <a:rPr lang="en-US" sz="4000" dirty="0" smtClean="0"/>
              <a:t> </a:t>
            </a:r>
            <a:r>
              <a:rPr lang="en-US" sz="4000" dirty="0" err="1" smtClean="0"/>
              <a:t>bọn</a:t>
            </a:r>
            <a:r>
              <a:rPr lang="en-US" sz="4000" dirty="0" smtClean="0"/>
              <a:t> </a:t>
            </a:r>
            <a:r>
              <a:rPr lang="en-US" sz="4000" dirty="0" err="1" smtClean="0"/>
              <a:t>trẻ</a:t>
            </a:r>
            <a:r>
              <a:rPr lang="en-US" sz="4000" dirty="0" smtClean="0"/>
              <a:t> </a:t>
            </a:r>
            <a:r>
              <a:rPr lang="en-US" sz="4000" dirty="0" err="1" smtClean="0"/>
              <a:t>chăn</a:t>
            </a:r>
            <a:r>
              <a:rPr lang="en-US" sz="4000" dirty="0" smtClean="0"/>
              <a:t> </a:t>
            </a:r>
            <a:r>
              <a:rPr lang="en-US" sz="4000" dirty="0" err="1" smtClean="0"/>
              <a:t>trâu</a:t>
            </a:r>
            <a:r>
              <a:rPr lang="en-US" sz="4000" dirty="0" smtClean="0"/>
              <a:t> </a:t>
            </a:r>
            <a:r>
              <a:rPr lang="en-US" sz="4000" dirty="0" err="1" smtClean="0"/>
              <a:t>bên</a:t>
            </a:r>
            <a:r>
              <a:rPr lang="en-US" sz="4000" dirty="0" smtClean="0"/>
              <a:t> </a:t>
            </a:r>
            <a:r>
              <a:rPr lang="en-US" sz="4000" dirty="0" err="1" smtClean="0"/>
              <a:t>triền</a:t>
            </a:r>
            <a:r>
              <a:rPr lang="en-US" sz="4000" dirty="0" smtClean="0"/>
              <a:t> </a:t>
            </a:r>
            <a:r>
              <a:rPr lang="en-US" sz="4000" dirty="0" err="1" smtClean="0"/>
              <a:t>đê</a:t>
            </a:r>
            <a:r>
              <a:rPr lang="en-US" sz="4000" dirty="0" smtClean="0"/>
              <a:t>, </a:t>
            </a:r>
            <a:r>
              <a:rPr lang="en-US" sz="4000" dirty="0" err="1" smtClean="0"/>
              <a:t>đến</a:t>
            </a:r>
            <a:r>
              <a:rPr lang="en-US" sz="4000" dirty="0" smtClean="0"/>
              <a:t> qua </a:t>
            </a:r>
            <a:r>
              <a:rPr lang="en-US" sz="4000" dirty="0" err="1" smtClean="0"/>
              <a:t>trưa</a:t>
            </a:r>
            <a:r>
              <a:rPr lang="en-US" sz="4000" dirty="0" smtClean="0"/>
              <a:t> </a:t>
            </a:r>
            <a:r>
              <a:rPr lang="en-US" sz="4000" dirty="0" err="1" smtClean="0"/>
              <a:t>mới</a:t>
            </a:r>
            <a:r>
              <a:rPr lang="en-US" sz="4000" dirty="0" smtClean="0"/>
              <a:t> </a:t>
            </a:r>
            <a:r>
              <a:rPr lang="en-US" sz="4000" dirty="0" err="1" smtClean="0"/>
              <a:t>trở</a:t>
            </a:r>
            <a:r>
              <a:rPr lang="en-US" sz="4000" dirty="0" smtClean="0"/>
              <a:t> </a:t>
            </a:r>
            <a:r>
              <a:rPr lang="en-US" sz="4000" dirty="0" err="1" smtClean="0"/>
              <a:t>về</a:t>
            </a:r>
            <a:r>
              <a:rPr lang="en-US" sz="4000" dirty="0" smtClean="0"/>
              <a:t> </a:t>
            </a:r>
            <a:r>
              <a:rPr lang="en-US" sz="4000" dirty="0" err="1" smtClean="0"/>
              <a:t>nhà</a:t>
            </a:r>
            <a:r>
              <a:rPr lang="en-US" sz="4000" dirty="0" smtClean="0"/>
              <a:t> </a:t>
            </a:r>
            <a:r>
              <a:rPr lang="en-US" sz="4000" dirty="0" err="1" smtClean="0"/>
              <a:t>thấy</a:t>
            </a:r>
            <a:r>
              <a:rPr lang="en-US" sz="4000" dirty="0" smtClean="0"/>
              <a:t> </a:t>
            </a:r>
            <a:r>
              <a:rPr lang="en-US" sz="4000" dirty="0" err="1" smtClean="0"/>
              <a:t>chồng</a:t>
            </a:r>
            <a:r>
              <a:rPr lang="en-US" sz="4000" dirty="0" smtClean="0"/>
              <a:t> </a:t>
            </a:r>
            <a:r>
              <a:rPr lang="en-US" sz="4000" dirty="0" err="1" smtClean="0"/>
              <a:t>tay</a:t>
            </a:r>
            <a:r>
              <a:rPr lang="en-US" sz="4000" dirty="0" smtClean="0"/>
              <a:t> </a:t>
            </a:r>
            <a:r>
              <a:rPr lang="en-US" sz="4000" dirty="0" err="1" smtClean="0"/>
              <a:t>không</a:t>
            </a:r>
            <a:r>
              <a:rPr lang="en-US" sz="4000" dirty="0" smtClean="0"/>
              <a:t> </a:t>
            </a:r>
            <a:r>
              <a:rPr lang="en-US" sz="4000" dirty="0" err="1" smtClean="0"/>
              <a:t>trở</a:t>
            </a:r>
            <a:r>
              <a:rPr lang="en-US" sz="4000" dirty="0" smtClean="0"/>
              <a:t> </a:t>
            </a:r>
            <a:r>
              <a:rPr lang="en-US" sz="4000" dirty="0" err="1" smtClean="0"/>
              <a:t>về</a:t>
            </a:r>
            <a:r>
              <a:rPr lang="en-US" sz="4000" dirty="0" smtClean="0"/>
              <a:t>, </a:t>
            </a:r>
            <a:r>
              <a:rPr lang="en-US" sz="4000" dirty="0" err="1" smtClean="0"/>
              <a:t>cô</a:t>
            </a:r>
            <a:r>
              <a:rPr lang="en-US" sz="4000" dirty="0" smtClean="0"/>
              <a:t> </a:t>
            </a:r>
            <a:r>
              <a:rPr lang="en-US" sz="4000" dirty="0" err="1" smtClean="0"/>
              <a:t>ngạc</a:t>
            </a:r>
            <a:r>
              <a:rPr lang="en-US" sz="4000" dirty="0" smtClean="0"/>
              <a:t> </a:t>
            </a:r>
            <a:r>
              <a:rPr lang="en-US" sz="4000" dirty="0" err="1" smtClean="0"/>
              <a:t>nhiên</a:t>
            </a:r>
            <a:r>
              <a:rPr lang="en-US" sz="4000" dirty="0" smtClean="0"/>
              <a:t> </a:t>
            </a:r>
            <a:r>
              <a:rPr lang="en-US" sz="4000" dirty="0" err="1" smtClean="0"/>
              <a:t>hỏi</a:t>
            </a:r>
            <a:r>
              <a:rPr lang="en-US" sz="4000" dirty="0"/>
              <a:t>:</a:t>
            </a:r>
            <a:r>
              <a:rPr lang="en-US" sz="4000" dirty="0" smtClean="0"/>
              <a:t> 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647700"/>
            <a:ext cx="7696200" cy="8915400"/>
          </a:xfrm>
          <a:prstGeom prst="rect">
            <a:avLst/>
          </a:prstGeom>
          <a:effectLst>
            <a:glow>
              <a:schemeClr val="accent1">
                <a:alpha val="29000"/>
              </a:schemeClr>
            </a:glow>
            <a:reflection blurRad="558800" stA="45000" endPos="39000" dist="101600" dir="5400000" sy="-100000" algn="bl" rotWithShape="0"/>
            <a:softEdge rad="673100"/>
          </a:effectLst>
        </p:spPr>
      </p:pic>
    </p:spTree>
    <p:extLst>
      <p:ext uri="{BB962C8B-B14F-4D97-AF65-F5344CB8AC3E}">
        <p14:creationId xmlns:p14="http://schemas.microsoft.com/office/powerpoint/2010/main" val="2182220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5"/>
          <p:cNvSpPr/>
          <p:nvPr/>
        </p:nvSpPr>
        <p:spPr>
          <a:xfrm>
            <a:off x="304800" y="342900"/>
            <a:ext cx="17983200" cy="9753600"/>
          </a:xfrm>
          <a:custGeom>
            <a:avLst/>
            <a:gdLst/>
            <a:ahLst/>
            <a:cxnLst/>
            <a:rect l="l" t="t" r="r" b="b"/>
            <a:pathLst>
              <a:path w="4316224" h="3086100">
                <a:moveTo>
                  <a:pt x="0" y="0"/>
                </a:moveTo>
                <a:lnTo>
                  <a:pt x="4316224" y="0"/>
                </a:lnTo>
                <a:lnTo>
                  <a:pt x="4316224" y="3086100"/>
                </a:lnTo>
                <a:lnTo>
                  <a:pt x="0" y="30861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2"/>
          <p:cNvSpPr txBox="1"/>
          <p:nvPr/>
        </p:nvSpPr>
        <p:spPr>
          <a:xfrm>
            <a:off x="9144001" y="2019300"/>
            <a:ext cx="693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 smtClean="0"/>
              <a:t>.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144000" y="381000"/>
            <a:ext cx="8382000" cy="94487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/>
              <a:t>	</a:t>
            </a:r>
            <a:r>
              <a:rPr lang="en-US" sz="4000" dirty="0" smtClean="0"/>
              <a:t>Hai </a:t>
            </a:r>
            <a:r>
              <a:rPr lang="en-US" sz="4000" dirty="0" err="1" smtClean="0"/>
              <a:t>thỏi</a:t>
            </a:r>
            <a:r>
              <a:rPr lang="en-US" sz="4000" dirty="0" smtClean="0"/>
              <a:t> </a:t>
            </a:r>
            <a:r>
              <a:rPr lang="en-US" sz="4000" dirty="0" err="1" smtClean="0"/>
              <a:t>vàng</a:t>
            </a:r>
            <a:r>
              <a:rPr lang="en-US" sz="4000" dirty="0" smtClean="0"/>
              <a:t> </a:t>
            </a:r>
            <a:r>
              <a:rPr lang="en-US" sz="4000" dirty="0" err="1" smtClean="0"/>
              <a:t>thiếp</a:t>
            </a:r>
            <a:r>
              <a:rPr lang="en-US" sz="4000" dirty="0" smtClean="0"/>
              <a:t> </a:t>
            </a:r>
            <a:r>
              <a:rPr lang="en-US" sz="4000" dirty="0" err="1" smtClean="0"/>
              <a:t>đưa</a:t>
            </a:r>
            <a:r>
              <a:rPr lang="en-US" sz="4000" dirty="0" smtClean="0"/>
              <a:t> ban </a:t>
            </a:r>
            <a:r>
              <a:rPr lang="en-US" sz="4000" dirty="0" err="1" smtClean="0"/>
              <a:t>sáng</a:t>
            </a:r>
            <a:r>
              <a:rPr lang="en-US" sz="4000" dirty="0" smtClean="0"/>
              <a:t> </a:t>
            </a:r>
            <a:r>
              <a:rPr lang="en-US" sz="4000" dirty="0" err="1" smtClean="0"/>
              <a:t>chàng</a:t>
            </a:r>
            <a:r>
              <a:rPr lang="en-US" sz="4000" dirty="0" smtClean="0"/>
              <a:t> </a:t>
            </a:r>
            <a:r>
              <a:rPr lang="en-US" sz="4000" dirty="0" err="1" smtClean="0"/>
              <a:t>để</a:t>
            </a:r>
            <a:r>
              <a:rPr lang="en-US" sz="4000" dirty="0" smtClean="0"/>
              <a:t> </a:t>
            </a:r>
            <a:r>
              <a:rPr lang="en-US" sz="4000" dirty="0" err="1" smtClean="0"/>
              <a:t>đâu</a:t>
            </a:r>
            <a:r>
              <a:rPr lang="en-US" sz="4000" dirty="0" smtClean="0"/>
              <a:t> </a:t>
            </a:r>
            <a:r>
              <a:rPr lang="en-US" sz="4000" dirty="0" err="1" smtClean="0"/>
              <a:t>rồi</a:t>
            </a:r>
            <a:r>
              <a:rPr lang="en-US" sz="4000" dirty="0" smtClean="0"/>
              <a:t>?</a:t>
            </a:r>
          </a:p>
          <a:p>
            <a:r>
              <a:rPr lang="en-US" sz="4000" dirty="0"/>
              <a:t>	</a:t>
            </a:r>
            <a:r>
              <a:rPr lang="en-US" sz="4000" dirty="0" err="1" smtClean="0"/>
              <a:t>Bấy</a:t>
            </a:r>
            <a:r>
              <a:rPr lang="en-US" sz="4000" dirty="0" smtClean="0"/>
              <a:t> </a:t>
            </a:r>
            <a:r>
              <a:rPr lang="en-US" sz="4000" dirty="0" err="1" smtClean="0"/>
              <a:t>giờ</a:t>
            </a:r>
            <a:r>
              <a:rPr lang="en-US" sz="4000" dirty="0" smtClean="0"/>
              <a:t> </a:t>
            </a:r>
            <a:r>
              <a:rPr lang="en-US" sz="4000" dirty="0" err="1" smtClean="0"/>
              <a:t>người</a:t>
            </a:r>
            <a:r>
              <a:rPr lang="en-US" sz="4000" dirty="0" smtClean="0"/>
              <a:t> </a:t>
            </a:r>
            <a:r>
              <a:rPr lang="en-US" sz="4000" dirty="0" err="1" smtClean="0"/>
              <a:t>chồng</a:t>
            </a:r>
            <a:r>
              <a:rPr lang="en-US" sz="4000" dirty="0" smtClean="0"/>
              <a:t> </a:t>
            </a:r>
            <a:r>
              <a:rPr lang="en-US" sz="4000" dirty="0" err="1" smtClean="0"/>
              <a:t>mới</a:t>
            </a:r>
            <a:r>
              <a:rPr lang="en-US" sz="4000" dirty="0" smtClean="0"/>
              <a:t> </a:t>
            </a:r>
            <a:r>
              <a:rPr lang="en-US" sz="4000" dirty="0" err="1" smtClean="0"/>
              <a:t>sực</a:t>
            </a:r>
            <a:r>
              <a:rPr lang="en-US" sz="4000" dirty="0" smtClean="0"/>
              <a:t> </a:t>
            </a:r>
            <a:r>
              <a:rPr lang="en-US" sz="4000" dirty="0" err="1" smtClean="0"/>
              <a:t>nhớ</a:t>
            </a:r>
            <a:r>
              <a:rPr lang="en-US" sz="4000" dirty="0" smtClean="0"/>
              <a:t> </a:t>
            </a:r>
            <a:r>
              <a:rPr lang="en-US" sz="4000" dirty="0" err="1" smtClean="0"/>
              <a:t>là</a:t>
            </a:r>
            <a:r>
              <a:rPr lang="en-US" sz="4000" dirty="0" smtClean="0"/>
              <a:t> </a:t>
            </a:r>
            <a:r>
              <a:rPr lang="en-US" sz="4000" dirty="0" err="1" smtClean="0"/>
              <a:t>đã</a:t>
            </a:r>
            <a:r>
              <a:rPr lang="en-US" sz="4000" dirty="0" smtClean="0"/>
              <a:t> </a:t>
            </a:r>
            <a:r>
              <a:rPr lang="en-US" sz="4000" dirty="0" err="1" smtClean="0"/>
              <a:t>trót</a:t>
            </a:r>
            <a:r>
              <a:rPr lang="en-US" sz="4000" dirty="0" smtClean="0"/>
              <a:t> </a:t>
            </a:r>
            <a:r>
              <a:rPr lang="en-US" sz="4000" dirty="0" err="1" smtClean="0"/>
              <a:t>ném</a:t>
            </a:r>
            <a:r>
              <a:rPr lang="en-US" sz="4000" dirty="0" smtClean="0"/>
              <a:t> </a:t>
            </a:r>
            <a:r>
              <a:rPr lang="en-US" sz="4000" dirty="0" err="1" smtClean="0"/>
              <a:t>xuống</a:t>
            </a:r>
            <a:r>
              <a:rPr lang="en-US" sz="4000" dirty="0" smtClean="0"/>
              <a:t> song </a:t>
            </a:r>
            <a:r>
              <a:rPr lang="en-US" sz="4000" dirty="0" err="1" smtClean="0"/>
              <a:t>mất</a:t>
            </a:r>
            <a:r>
              <a:rPr lang="en-US" sz="4000" dirty="0" smtClean="0"/>
              <a:t> </a:t>
            </a:r>
            <a:r>
              <a:rPr lang="en-US" sz="4000" dirty="0" err="1" smtClean="0"/>
              <a:t>rồi</a:t>
            </a:r>
            <a:r>
              <a:rPr lang="en-US" sz="4000" dirty="0" smtClean="0"/>
              <a:t>.</a:t>
            </a:r>
          </a:p>
          <a:p>
            <a:r>
              <a:rPr lang="en-US" sz="4000" dirty="0" err="1" smtClean="0"/>
              <a:t>Vừa</a:t>
            </a:r>
            <a:r>
              <a:rPr lang="en-US" sz="4000" dirty="0" smtClean="0"/>
              <a:t> </a:t>
            </a:r>
            <a:r>
              <a:rPr lang="en-US" sz="4000" dirty="0" err="1" smtClean="0"/>
              <a:t>giận</a:t>
            </a:r>
            <a:r>
              <a:rPr lang="en-US" sz="4000" dirty="0" smtClean="0"/>
              <a:t> </a:t>
            </a:r>
            <a:r>
              <a:rPr lang="en-US" sz="4000" dirty="0" err="1" smtClean="0"/>
              <a:t>chồng</a:t>
            </a:r>
            <a:r>
              <a:rPr lang="en-US" sz="4000" dirty="0" smtClean="0"/>
              <a:t> , </a:t>
            </a:r>
            <a:r>
              <a:rPr lang="en-US" sz="4000" dirty="0" err="1" smtClean="0"/>
              <a:t>vừa</a:t>
            </a:r>
            <a:r>
              <a:rPr lang="en-US" sz="4000" dirty="0" smtClean="0"/>
              <a:t> </a:t>
            </a:r>
            <a:r>
              <a:rPr lang="en-US" sz="4000" dirty="0" err="1" smtClean="0"/>
              <a:t>tủi</a:t>
            </a:r>
            <a:r>
              <a:rPr lang="en-US" sz="4000" dirty="0" smtClean="0"/>
              <a:t> </a:t>
            </a:r>
            <a:r>
              <a:rPr lang="en-US" sz="4000" dirty="0" err="1" smtClean="0"/>
              <a:t>thân</a:t>
            </a:r>
            <a:r>
              <a:rPr lang="en-US" sz="4000" dirty="0" smtClean="0"/>
              <a:t> </a:t>
            </a:r>
            <a:r>
              <a:rPr lang="en-US" sz="4000" dirty="0" err="1" smtClean="0"/>
              <a:t>mình</a:t>
            </a:r>
            <a:r>
              <a:rPr lang="en-US" sz="4000" dirty="0" smtClean="0"/>
              <a:t> </a:t>
            </a:r>
            <a:r>
              <a:rPr lang="en-US" sz="4000" dirty="0" err="1" smtClean="0"/>
              <a:t>lấy</a:t>
            </a:r>
            <a:r>
              <a:rPr lang="en-US" sz="4000" dirty="0" smtClean="0"/>
              <a:t> </a:t>
            </a:r>
            <a:r>
              <a:rPr lang="en-US" sz="4000" dirty="0" err="1" smtClean="0"/>
              <a:t>phải</a:t>
            </a:r>
            <a:r>
              <a:rPr lang="en-US" sz="4000" dirty="0" smtClean="0"/>
              <a:t> </a:t>
            </a:r>
            <a:r>
              <a:rPr lang="en-US" sz="4000" dirty="0" err="1" smtClean="0"/>
              <a:t>anh</a:t>
            </a:r>
            <a:r>
              <a:rPr lang="en-US" sz="4000" dirty="0" smtClean="0"/>
              <a:t> </a:t>
            </a:r>
            <a:r>
              <a:rPr lang="en-US" sz="4000" dirty="0" err="1" smtClean="0"/>
              <a:t>chồng</a:t>
            </a:r>
            <a:r>
              <a:rPr lang="en-US" sz="4000" dirty="0" smtClean="0"/>
              <a:t> </a:t>
            </a:r>
            <a:r>
              <a:rPr lang="en-US" sz="4000" dirty="0" err="1" smtClean="0"/>
              <a:t>đần</a:t>
            </a:r>
            <a:r>
              <a:rPr lang="en-US" sz="4000" dirty="0" smtClean="0"/>
              <a:t>, </a:t>
            </a:r>
            <a:r>
              <a:rPr lang="en-US" sz="4000" dirty="0" err="1" smtClean="0"/>
              <a:t>cô</a:t>
            </a:r>
            <a:r>
              <a:rPr lang="en-US" sz="4000" dirty="0" smtClean="0"/>
              <a:t> </a:t>
            </a:r>
            <a:r>
              <a:rPr lang="en-US" sz="4000" dirty="0" err="1" smtClean="0"/>
              <a:t>vợ</a:t>
            </a:r>
            <a:r>
              <a:rPr lang="en-US" sz="4000" dirty="0" smtClean="0"/>
              <a:t> </a:t>
            </a:r>
            <a:r>
              <a:rPr lang="en-US" sz="4000" dirty="0" err="1" smtClean="0"/>
              <a:t>nghẹn</a:t>
            </a:r>
            <a:r>
              <a:rPr lang="en-US" sz="4000" dirty="0" smtClean="0"/>
              <a:t> </a:t>
            </a:r>
            <a:r>
              <a:rPr lang="en-US" sz="4000" dirty="0" err="1" smtClean="0"/>
              <a:t>ngào</a:t>
            </a:r>
            <a:r>
              <a:rPr lang="en-US" sz="4000" dirty="0" smtClean="0"/>
              <a:t> </a:t>
            </a:r>
            <a:r>
              <a:rPr lang="en-US" sz="4000" dirty="0" err="1" smtClean="0"/>
              <a:t>bỏ</a:t>
            </a:r>
            <a:r>
              <a:rPr lang="en-US" sz="4000" dirty="0" smtClean="0"/>
              <a:t> </a:t>
            </a:r>
            <a:r>
              <a:rPr lang="en-US" sz="4000" dirty="0" err="1" smtClean="0"/>
              <a:t>nhà</a:t>
            </a:r>
            <a:r>
              <a:rPr lang="en-US" sz="4000" dirty="0" smtClean="0"/>
              <a:t> </a:t>
            </a:r>
            <a:r>
              <a:rPr lang="en-US" sz="4000" dirty="0" err="1" smtClean="0"/>
              <a:t>ra</a:t>
            </a:r>
            <a:r>
              <a:rPr lang="en-US" sz="4000" dirty="0" smtClean="0"/>
              <a:t> </a:t>
            </a:r>
            <a:r>
              <a:rPr lang="en-US" sz="4000" dirty="0" err="1" smtClean="0"/>
              <a:t>đi</a:t>
            </a:r>
            <a:r>
              <a:rPr lang="en-US" sz="4000" dirty="0" smtClean="0"/>
              <a:t> </a:t>
            </a:r>
            <a:r>
              <a:rPr lang="en-US" sz="4000" dirty="0" err="1" smtClean="0"/>
              <a:t>đến</a:t>
            </a:r>
            <a:r>
              <a:rPr lang="en-US" sz="4000" dirty="0" smtClean="0"/>
              <a:t> </a:t>
            </a:r>
            <a:r>
              <a:rPr lang="en-US" sz="4000" dirty="0" err="1" smtClean="0"/>
              <a:t>bến</a:t>
            </a:r>
            <a:r>
              <a:rPr lang="en-US" sz="4000" dirty="0" smtClean="0"/>
              <a:t> song </a:t>
            </a:r>
            <a:r>
              <a:rPr lang="en-US" sz="4000" dirty="0" err="1" smtClean="0"/>
              <a:t>cuối</a:t>
            </a:r>
            <a:r>
              <a:rPr lang="en-US" sz="4000" dirty="0" smtClean="0"/>
              <a:t> </a:t>
            </a:r>
            <a:r>
              <a:rPr lang="en-US" sz="4000" dirty="0" err="1" smtClean="0"/>
              <a:t>làng</a:t>
            </a:r>
            <a:r>
              <a:rPr lang="en-US" sz="4000" dirty="0" smtClean="0"/>
              <a:t>, </a:t>
            </a:r>
            <a:r>
              <a:rPr lang="en-US" sz="4000" dirty="0" err="1" smtClean="0"/>
              <a:t>cô</a:t>
            </a:r>
            <a:r>
              <a:rPr lang="en-US" sz="4000" dirty="0" smtClean="0"/>
              <a:t> </a:t>
            </a:r>
            <a:r>
              <a:rPr lang="en-US" sz="4000" dirty="0" err="1" smtClean="0"/>
              <a:t>gặp</a:t>
            </a:r>
            <a:r>
              <a:rPr lang="en-US" sz="4000" dirty="0" smtClean="0"/>
              <a:t> </a:t>
            </a:r>
            <a:r>
              <a:rPr lang="en-US" sz="4000" dirty="0" err="1" smtClean="0"/>
              <a:t>mấy</a:t>
            </a:r>
            <a:r>
              <a:rPr lang="en-US" sz="4000" dirty="0" smtClean="0"/>
              <a:t> </a:t>
            </a:r>
            <a:r>
              <a:rPr lang="en-US" sz="4000" dirty="0" err="1" smtClean="0"/>
              <a:t>chàng</a:t>
            </a:r>
            <a:r>
              <a:rPr lang="en-US" sz="4000" dirty="0" smtClean="0"/>
              <a:t> </a:t>
            </a:r>
            <a:r>
              <a:rPr lang="en-US" sz="4000" dirty="0" err="1" smtClean="0"/>
              <a:t>trai</a:t>
            </a:r>
            <a:r>
              <a:rPr lang="en-US" sz="4000" dirty="0" smtClean="0"/>
              <a:t>, </a:t>
            </a:r>
            <a:r>
              <a:rPr lang="en-US" sz="4000" dirty="0" err="1" smtClean="0"/>
              <a:t>họ</a:t>
            </a:r>
            <a:r>
              <a:rPr lang="en-US" sz="4000" dirty="0" smtClean="0"/>
              <a:t> </a:t>
            </a:r>
            <a:r>
              <a:rPr lang="en-US" sz="4000" dirty="0" err="1" smtClean="0"/>
              <a:t>bảo</a:t>
            </a:r>
            <a:r>
              <a:rPr lang="en-US" sz="4000" dirty="0" smtClean="0"/>
              <a:t> </a:t>
            </a:r>
            <a:r>
              <a:rPr lang="en-US" sz="4000" dirty="0" err="1" smtClean="0"/>
              <a:t>nhau</a:t>
            </a:r>
            <a:r>
              <a:rPr lang="en-US" sz="4000" dirty="0" smtClean="0"/>
              <a:t>:</a:t>
            </a:r>
          </a:p>
          <a:p>
            <a:r>
              <a:rPr lang="en-US" sz="4000" dirty="0"/>
              <a:t>	</a:t>
            </a:r>
            <a:r>
              <a:rPr lang="en-US" sz="4000" dirty="0" err="1" smtClean="0"/>
              <a:t>người</a:t>
            </a:r>
            <a:r>
              <a:rPr lang="en-US" sz="4000" dirty="0" smtClean="0"/>
              <a:t> </a:t>
            </a:r>
            <a:r>
              <a:rPr lang="en-US" sz="4000" dirty="0" err="1" smtClean="0"/>
              <a:t>xin</a:t>
            </a:r>
            <a:r>
              <a:rPr lang="en-US" sz="4000" dirty="0" smtClean="0"/>
              <a:t> </a:t>
            </a:r>
            <a:r>
              <a:rPr lang="en-US" sz="4000" dirty="0" err="1" smtClean="0"/>
              <a:t>đẹp</a:t>
            </a:r>
            <a:r>
              <a:rPr lang="en-US" sz="4000" dirty="0" smtClean="0"/>
              <a:t> </a:t>
            </a:r>
            <a:r>
              <a:rPr lang="en-US" sz="4000" dirty="0" err="1" smtClean="0"/>
              <a:t>thế</a:t>
            </a:r>
            <a:r>
              <a:rPr lang="en-US" sz="4000" dirty="0" smtClean="0"/>
              <a:t> </a:t>
            </a:r>
            <a:r>
              <a:rPr lang="en-US" sz="4000" dirty="0" err="1" smtClean="0"/>
              <a:t>kia</a:t>
            </a:r>
            <a:r>
              <a:rPr lang="en-US" sz="4000" dirty="0" smtClean="0"/>
              <a:t> </a:t>
            </a:r>
            <a:r>
              <a:rPr lang="en-US" sz="4000" dirty="0" err="1" smtClean="0"/>
              <a:t>mà</a:t>
            </a:r>
            <a:r>
              <a:rPr lang="en-US" sz="4000" dirty="0" smtClean="0"/>
              <a:t> </a:t>
            </a:r>
            <a:r>
              <a:rPr lang="en-US" sz="4000" dirty="0" err="1" smtClean="0"/>
              <a:t>vớ</a:t>
            </a:r>
            <a:r>
              <a:rPr lang="en-US" sz="4000" dirty="0" smtClean="0"/>
              <a:t> </a:t>
            </a:r>
            <a:r>
              <a:rPr lang="en-US" sz="4000" dirty="0" err="1" smtClean="0"/>
              <a:t>phải</a:t>
            </a:r>
            <a:r>
              <a:rPr lang="en-US" sz="4000" dirty="0" smtClean="0"/>
              <a:t> </a:t>
            </a:r>
            <a:r>
              <a:rPr lang="en-US" sz="4000" dirty="0" err="1" smtClean="0"/>
              <a:t>chàng</a:t>
            </a:r>
            <a:r>
              <a:rPr lang="en-US" sz="4000" dirty="0" smtClean="0"/>
              <a:t> </a:t>
            </a:r>
            <a:r>
              <a:rPr lang="en-US" sz="4000" dirty="0" err="1" smtClean="0"/>
              <a:t>đần</a:t>
            </a:r>
            <a:r>
              <a:rPr lang="en-US" sz="4000" dirty="0" smtClean="0"/>
              <a:t> </a:t>
            </a:r>
            <a:r>
              <a:rPr lang="en-US" sz="4000" dirty="0" err="1" smtClean="0"/>
              <a:t>thật</a:t>
            </a:r>
            <a:r>
              <a:rPr lang="en-US" sz="4000" dirty="0" smtClean="0"/>
              <a:t> </a:t>
            </a:r>
            <a:r>
              <a:rPr lang="en-US" sz="4000" dirty="0" err="1" smtClean="0"/>
              <a:t>chả</a:t>
            </a:r>
            <a:r>
              <a:rPr lang="en-US" sz="4000" dirty="0" smtClean="0"/>
              <a:t> </a:t>
            </a:r>
            <a:r>
              <a:rPr lang="en-US" sz="4000" dirty="0" err="1" smtClean="0"/>
              <a:t>khác</a:t>
            </a:r>
            <a:r>
              <a:rPr lang="en-US" sz="4000" dirty="0" smtClean="0"/>
              <a:t> </a:t>
            </a:r>
            <a:r>
              <a:rPr lang="en-US" sz="4000" dirty="0" err="1" smtClean="0"/>
              <a:t>gì</a:t>
            </a:r>
            <a:r>
              <a:rPr lang="en-US" sz="4000" dirty="0" smtClean="0"/>
              <a:t> </a:t>
            </a:r>
            <a:r>
              <a:rPr lang="en-US" sz="4000" dirty="0" err="1" smtClean="0"/>
              <a:t>bông</a:t>
            </a:r>
            <a:r>
              <a:rPr lang="en-US" sz="4000" dirty="0" smtClean="0"/>
              <a:t> </a:t>
            </a:r>
            <a:r>
              <a:rPr lang="en-US" sz="4000" dirty="0" err="1" smtClean="0"/>
              <a:t>nhài</a:t>
            </a:r>
            <a:r>
              <a:rPr lang="en-US" sz="4000" dirty="0" smtClean="0"/>
              <a:t> </a:t>
            </a:r>
            <a:r>
              <a:rPr lang="en-US" sz="4000" dirty="0" err="1" smtClean="0"/>
              <a:t>cắm</a:t>
            </a:r>
            <a:r>
              <a:rPr lang="en-US" sz="4000" dirty="0" smtClean="0"/>
              <a:t> </a:t>
            </a:r>
            <a:r>
              <a:rPr lang="en-US" sz="4000" dirty="0" err="1" smtClean="0"/>
              <a:t>bãi</a:t>
            </a:r>
            <a:r>
              <a:rPr lang="en-US" sz="4000" dirty="0" smtClean="0"/>
              <a:t> </a:t>
            </a:r>
            <a:r>
              <a:rPr lang="en-US" sz="4000" dirty="0" err="1" smtClean="0"/>
              <a:t>phân</a:t>
            </a:r>
            <a:r>
              <a:rPr lang="en-US" sz="4000" dirty="0" smtClean="0"/>
              <a:t> </a:t>
            </a:r>
            <a:r>
              <a:rPr lang="en-US" sz="4000" dirty="0" err="1" smtClean="0"/>
              <a:t>trâu</a:t>
            </a:r>
            <a:r>
              <a:rPr lang="en-US" sz="4000" dirty="0" smtClean="0"/>
              <a:t>! </a:t>
            </a:r>
            <a:r>
              <a:rPr lang="en-US" sz="4000" dirty="0" err="1" smtClean="0"/>
              <a:t>Phí</a:t>
            </a:r>
            <a:r>
              <a:rPr lang="en-US" sz="4000" dirty="0" smtClean="0"/>
              <a:t> </a:t>
            </a:r>
            <a:r>
              <a:rPr lang="en-US" sz="4000" dirty="0" err="1" smtClean="0"/>
              <a:t>cả</a:t>
            </a:r>
            <a:r>
              <a:rPr lang="en-US" sz="4000" dirty="0" smtClean="0"/>
              <a:t> </a:t>
            </a:r>
            <a:r>
              <a:rPr lang="en-US" sz="4000" dirty="0" err="1" smtClean="0"/>
              <a:t>đời</a:t>
            </a:r>
            <a:r>
              <a:rPr lang="en-US" sz="4000" dirty="0" smtClean="0"/>
              <a:t>!</a:t>
            </a:r>
          </a:p>
          <a:p>
            <a:r>
              <a:rPr lang="en-US" sz="4000" dirty="0"/>
              <a:t> </a:t>
            </a:r>
            <a:r>
              <a:rPr lang="en-US" sz="4000" dirty="0" smtClean="0"/>
              <a:t>	</a:t>
            </a:r>
            <a:r>
              <a:rPr lang="en-US" sz="4000" dirty="0" err="1" smtClean="0"/>
              <a:t>Biết</a:t>
            </a:r>
            <a:r>
              <a:rPr lang="en-US" sz="4000" dirty="0" smtClean="0"/>
              <a:t> </a:t>
            </a:r>
            <a:r>
              <a:rPr lang="en-US" sz="4000" dirty="0" err="1" smtClean="0"/>
              <a:t>là</a:t>
            </a:r>
            <a:r>
              <a:rPr lang="en-US" sz="4000" dirty="0" smtClean="0"/>
              <a:t> </a:t>
            </a:r>
            <a:r>
              <a:rPr lang="en-US" sz="4000" dirty="0" err="1" smtClean="0"/>
              <a:t>họ</a:t>
            </a:r>
            <a:r>
              <a:rPr lang="en-US" sz="4000" dirty="0" smtClean="0"/>
              <a:t> </a:t>
            </a:r>
            <a:r>
              <a:rPr lang="en-US" sz="4000" dirty="0" err="1" smtClean="0"/>
              <a:t>trêu</a:t>
            </a:r>
            <a:r>
              <a:rPr lang="en-US" sz="4000" dirty="0" smtClean="0"/>
              <a:t> </a:t>
            </a:r>
            <a:r>
              <a:rPr lang="en-US" sz="4000" dirty="0" err="1" smtClean="0"/>
              <a:t>trọc</a:t>
            </a:r>
            <a:r>
              <a:rPr lang="en-US" sz="4000" dirty="0" smtClean="0"/>
              <a:t> </a:t>
            </a:r>
            <a:r>
              <a:rPr lang="en-US" sz="4000" dirty="0" err="1" smtClean="0"/>
              <a:t>mình</a:t>
            </a:r>
            <a:r>
              <a:rPr lang="en-US" sz="4000" dirty="0" smtClean="0"/>
              <a:t> , </a:t>
            </a:r>
            <a:r>
              <a:rPr lang="en-US" sz="4000" dirty="0" err="1" smtClean="0"/>
              <a:t>cô</a:t>
            </a:r>
            <a:r>
              <a:rPr lang="en-US" sz="4000" dirty="0" smtClean="0"/>
              <a:t> </a:t>
            </a:r>
            <a:r>
              <a:rPr lang="en-US" sz="4000" dirty="0" err="1" smtClean="0"/>
              <a:t>vợ</a:t>
            </a:r>
            <a:r>
              <a:rPr lang="en-US" sz="4000" dirty="0" smtClean="0"/>
              <a:t> </a:t>
            </a:r>
            <a:r>
              <a:rPr lang="en-US" sz="4000" dirty="0" err="1" smtClean="0"/>
              <a:t>càng</a:t>
            </a:r>
            <a:r>
              <a:rPr lang="en-US" sz="4000" dirty="0" smtClean="0"/>
              <a:t> </a:t>
            </a:r>
            <a:r>
              <a:rPr lang="en-US" sz="4000" dirty="0" err="1" smtClean="0"/>
              <a:t>tũi</a:t>
            </a:r>
            <a:r>
              <a:rPr lang="en-US" sz="4000" dirty="0" smtClean="0"/>
              <a:t> </a:t>
            </a:r>
            <a:r>
              <a:rPr lang="en-US" sz="4000" dirty="0" err="1" smtClean="0"/>
              <a:t>thân</a:t>
            </a:r>
            <a:r>
              <a:rPr lang="en-US" sz="4000" dirty="0" smtClean="0"/>
              <a:t> </a:t>
            </a:r>
            <a:r>
              <a:rPr lang="en-US" sz="4000" dirty="0" err="1" smtClean="0"/>
              <a:t>đã</a:t>
            </a:r>
            <a:r>
              <a:rPr lang="en-US" sz="4000" dirty="0" smtClean="0"/>
              <a:t> </a:t>
            </a:r>
            <a:r>
              <a:rPr lang="en-US" sz="4000" dirty="0" err="1" smtClean="0"/>
              <a:t>toan</a:t>
            </a:r>
            <a:r>
              <a:rPr lang="en-US" sz="4000" dirty="0" smtClean="0"/>
              <a:t> </a:t>
            </a:r>
            <a:r>
              <a:rPr lang="en-US" sz="4000" dirty="0" err="1" smtClean="0"/>
              <a:t>gieo</a:t>
            </a:r>
            <a:r>
              <a:rPr lang="en-US" sz="4000" dirty="0" smtClean="0"/>
              <a:t> </a:t>
            </a:r>
            <a:r>
              <a:rPr lang="en-US" sz="4000" dirty="0" err="1" smtClean="0"/>
              <a:t>mình</a:t>
            </a:r>
            <a:r>
              <a:rPr lang="en-US" sz="4000" dirty="0" smtClean="0"/>
              <a:t> </a:t>
            </a:r>
            <a:r>
              <a:rPr lang="en-US" sz="4000" dirty="0" err="1" smtClean="0"/>
              <a:t>xuống</a:t>
            </a:r>
            <a:r>
              <a:rPr lang="en-US" sz="4000" dirty="0" smtClean="0"/>
              <a:t> song </a:t>
            </a:r>
            <a:r>
              <a:rPr lang="en-US" sz="4000" dirty="0" err="1" smtClean="0"/>
              <a:t>tự</a:t>
            </a:r>
            <a:r>
              <a:rPr lang="en-US" sz="4000" dirty="0" smtClean="0"/>
              <a:t> </a:t>
            </a:r>
            <a:r>
              <a:rPr lang="en-US" sz="4000" dirty="0" err="1" smtClean="0"/>
              <a:t>vẫn</a:t>
            </a:r>
            <a:r>
              <a:rPr lang="en-US" sz="4000" dirty="0" smtClean="0"/>
              <a:t>, </a:t>
            </a:r>
            <a:r>
              <a:rPr lang="en-US" sz="4000" dirty="0" err="1" smtClean="0"/>
              <a:t>chợt</a:t>
            </a:r>
            <a:r>
              <a:rPr lang="en-US" sz="4000" dirty="0" smtClean="0"/>
              <a:t> </a:t>
            </a:r>
            <a:r>
              <a:rPr lang="en-US" sz="4000" dirty="0" err="1" smtClean="0"/>
              <a:t>cô</a:t>
            </a:r>
            <a:r>
              <a:rPr lang="en-US" sz="4000" dirty="0" smtClean="0"/>
              <a:t> </a:t>
            </a:r>
            <a:r>
              <a:rPr lang="en-US" sz="4000" dirty="0" err="1" smtClean="0"/>
              <a:t>thấy</a:t>
            </a:r>
            <a:r>
              <a:rPr lang="en-US" sz="4000" dirty="0" smtClean="0"/>
              <a:t>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800100"/>
            <a:ext cx="7660103" cy="8686800"/>
          </a:xfrm>
          <a:prstGeom prst="rect">
            <a:avLst/>
          </a:prstGeom>
          <a:effectLst>
            <a:softEdge rad="279400"/>
          </a:effectLst>
        </p:spPr>
      </p:pic>
    </p:spTree>
    <p:extLst>
      <p:ext uri="{BB962C8B-B14F-4D97-AF65-F5344CB8AC3E}">
        <p14:creationId xmlns:p14="http://schemas.microsoft.com/office/powerpoint/2010/main" val="879165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5"/>
          <p:cNvSpPr/>
          <p:nvPr/>
        </p:nvSpPr>
        <p:spPr>
          <a:xfrm>
            <a:off x="228600" y="266700"/>
            <a:ext cx="17830800" cy="10020300"/>
          </a:xfrm>
          <a:custGeom>
            <a:avLst/>
            <a:gdLst/>
            <a:ahLst/>
            <a:cxnLst/>
            <a:rect l="l" t="t" r="r" b="b"/>
            <a:pathLst>
              <a:path w="4316224" h="3086100">
                <a:moveTo>
                  <a:pt x="0" y="0"/>
                </a:moveTo>
                <a:lnTo>
                  <a:pt x="4316224" y="0"/>
                </a:lnTo>
                <a:lnTo>
                  <a:pt x="4316224" y="3086100"/>
                </a:lnTo>
                <a:lnTo>
                  <a:pt x="0" y="30861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TextBox 4"/>
          <p:cNvSpPr txBox="1"/>
          <p:nvPr/>
        </p:nvSpPr>
        <p:spPr>
          <a:xfrm>
            <a:off x="9372600" y="555171"/>
            <a:ext cx="7391400" cy="7602081"/>
          </a:xfrm>
          <a:prstGeom prst="rect">
            <a:avLst/>
          </a:prstGeom>
          <a:noFill/>
          <a:effectLst>
            <a:softEdge rad="254000"/>
          </a:effectLst>
        </p:spPr>
        <p:txBody>
          <a:bodyPr wrap="square" rtlCol="0">
            <a:spAutoFit/>
          </a:bodyPr>
          <a:lstStyle/>
          <a:p>
            <a:pPr algn="just"/>
            <a:r>
              <a:rPr lang="en-US" sz="8800" dirty="0" smtClean="0"/>
              <a:t>	</a:t>
            </a:r>
            <a:r>
              <a:rPr lang="en-US" sz="4000" dirty="0" err="1" smtClean="0"/>
              <a:t>một</a:t>
            </a:r>
            <a:r>
              <a:rPr lang="en-US" sz="4000" dirty="0" smtClean="0"/>
              <a:t> </a:t>
            </a:r>
            <a:r>
              <a:rPr lang="en-US" sz="4000" dirty="0" err="1" smtClean="0"/>
              <a:t>anh</a:t>
            </a:r>
            <a:r>
              <a:rPr lang="en-US" sz="4000" dirty="0" smtClean="0"/>
              <a:t> </a:t>
            </a:r>
            <a:r>
              <a:rPr lang="en-US" sz="4000" dirty="0" err="1" smtClean="0"/>
              <a:t>chàng</a:t>
            </a:r>
            <a:r>
              <a:rPr lang="en-US" sz="4000" dirty="0" smtClean="0"/>
              <a:t> </a:t>
            </a:r>
            <a:r>
              <a:rPr lang="en-US" sz="4000" dirty="0" err="1" smtClean="0"/>
              <a:t>đang</a:t>
            </a:r>
            <a:r>
              <a:rPr lang="en-US" sz="4000" dirty="0" smtClean="0"/>
              <a:t> </a:t>
            </a:r>
            <a:r>
              <a:rPr lang="en-US" sz="4000" dirty="0" err="1" smtClean="0"/>
              <a:t>dùng</a:t>
            </a:r>
            <a:r>
              <a:rPr lang="en-US" sz="4000" dirty="0" smtClean="0"/>
              <a:t> </a:t>
            </a:r>
            <a:r>
              <a:rPr lang="en-US" sz="4000" dirty="0" err="1" smtClean="0"/>
              <a:t>cái</a:t>
            </a:r>
            <a:r>
              <a:rPr lang="en-US" sz="4000" dirty="0" smtClean="0"/>
              <a:t> </a:t>
            </a:r>
            <a:r>
              <a:rPr lang="en-US" sz="4000" dirty="0" err="1" smtClean="0"/>
              <a:t>mẹt</a:t>
            </a:r>
            <a:r>
              <a:rPr lang="en-US" sz="4000" dirty="0" smtClean="0"/>
              <a:t> </a:t>
            </a:r>
            <a:r>
              <a:rPr lang="en-US" sz="4000" dirty="0" err="1" smtClean="0"/>
              <a:t>múc</a:t>
            </a:r>
            <a:r>
              <a:rPr lang="en-US" sz="4000" dirty="0" smtClean="0"/>
              <a:t> </a:t>
            </a:r>
            <a:r>
              <a:rPr lang="en-US" sz="4000" dirty="0" err="1" smtClean="0"/>
              <a:t>nước</a:t>
            </a:r>
            <a:r>
              <a:rPr lang="en-US" sz="4000" dirty="0" smtClean="0"/>
              <a:t> </a:t>
            </a:r>
            <a:r>
              <a:rPr lang="en-US" sz="4000" dirty="0" err="1" smtClean="0"/>
              <a:t>sông</a:t>
            </a:r>
            <a:r>
              <a:rPr lang="en-US" sz="4000" dirty="0" smtClean="0"/>
              <a:t> </a:t>
            </a:r>
            <a:r>
              <a:rPr lang="en-US" sz="4000" dirty="0" err="1" smtClean="0"/>
              <a:t>lên</a:t>
            </a:r>
            <a:r>
              <a:rPr lang="en-US" sz="4000" dirty="0" smtClean="0"/>
              <a:t> sang </a:t>
            </a:r>
            <a:r>
              <a:rPr lang="en-US" sz="4000" dirty="0" err="1" smtClean="0"/>
              <a:t>đi</a:t>
            </a:r>
            <a:r>
              <a:rPr lang="en-US" sz="4000" dirty="0" smtClean="0"/>
              <a:t> sang </a:t>
            </a:r>
            <a:r>
              <a:rPr lang="en-US" sz="4000" dirty="0" err="1" smtClean="0"/>
              <a:t>lại</a:t>
            </a:r>
            <a:r>
              <a:rPr lang="en-US" sz="4000" dirty="0" smtClean="0"/>
              <a:t> </a:t>
            </a:r>
            <a:r>
              <a:rPr lang="en-US" sz="4000" dirty="0" err="1" smtClean="0"/>
              <a:t>thấy</a:t>
            </a:r>
            <a:r>
              <a:rPr lang="en-US" sz="4000" dirty="0" smtClean="0"/>
              <a:t> </a:t>
            </a:r>
            <a:r>
              <a:rPr lang="en-US" sz="4000" dirty="0" err="1" smtClean="0"/>
              <a:t>lạ</a:t>
            </a:r>
            <a:r>
              <a:rPr lang="en-US" sz="4000" dirty="0" smtClean="0"/>
              <a:t> </a:t>
            </a:r>
            <a:r>
              <a:rPr lang="en-US" sz="4000" dirty="0" err="1" smtClean="0"/>
              <a:t>cô</a:t>
            </a:r>
            <a:r>
              <a:rPr lang="en-US" sz="4000" dirty="0" smtClean="0"/>
              <a:t> </a:t>
            </a:r>
            <a:r>
              <a:rPr lang="en-US" sz="4000" dirty="0" err="1" smtClean="0"/>
              <a:t>hỏi</a:t>
            </a:r>
            <a:r>
              <a:rPr lang="en-US" sz="4000" dirty="0" smtClean="0"/>
              <a:t>: </a:t>
            </a:r>
            <a:r>
              <a:rPr lang="en-US" sz="4000" dirty="0" err="1" smtClean="0"/>
              <a:t>chàng</a:t>
            </a:r>
            <a:r>
              <a:rPr lang="en-US" sz="4000" dirty="0" smtClean="0"/>
              <a:t> </a:t>
            </a:r>
            <a:r>
              <a:rPr lang="en-US" sz="4000" dirty="0" err="1" smtClean="0"/>
              <a:t>múc</a:t>
            </a:r>
            <a:r>
              <a:rPr lang="en-US" sz="4000" dirty="0" smtClean="0"/>
              <a:t> </a:t>
            </a:r>
            <a:r>
              <a:rPr lang="en-US" sz="4000" dirty="0" err="1" smtClean="0"/>
              <a:t>nước</a:t>
            </a:r>
            <a:r>
              <a:rPr lang="en-US" sz="4000" dirty="0" smtClean="0"/>
              <a:t> song </a:t>
            </a:r>
            <a:r>
              <a:rPr lang="en-US" sz="4000" dirty="0" err="1" smtClean="0"/>
              <a:t>làm</a:t>
            </a:r>
            <a:r>
              <a:rPr lang="en-US" sz="4000" dirty="0" smtClean="0"/>
              <a:t> </a:t>
            </a:r>
            <a:r>
              <a:rPr lang="en-US" sz="4000" dirty="0" err="1" smtClean="0"/>
              <a:t>gì</a:t>
            </a:r>
            <a:r>
              <a:rPr lang="en-US" sz="4000" dirty="0" smtClean="0"/>
              <a:t> </a:t>
            </a:r>
            <a:r>
              <a:rPr lang="en-US" sz="4000" dirty="0" err="1" smtClean="0"/>
              <a:t>vậy</a:t>
            </a:r>
            <a:r>
              <a:rPr lang="en-US" sz="4000" dirty="0" smtClean="0"/>
              <a:t>? </a:t>
            </a:r>
            <a:r>
              <a:rPr lang="en-US" sz="4000" dirty="0" err="1" smtClean="0"/>
              <a:t>Anh</a:t>
            </a:r>
            <a:r>
              <a:rPr lang="en-US" sz="4000" dirty="0" smtClean="0"/>
              <a:t> </a:t>
            </a:r>
            <a:r>
              <a:rPr lang="en-US" sz="4000" dirty="0" err="1" smtClean="0"/>
              <a:t>chàng</a:t>
            </a:r>
            <a:r>
              <a:rPr lang="en-US" sz="4000" dirty="0" smtClean="0"/>
              <a:t> </a:t>
            </a:r>
            <a:r>
              <a:rPr lang="en-US" sz="4000" dirty="0" err="1" smtClean="0"/>
              <a:t>kia</a:t>
            </a:r>
            <a:r>
              <a:rPr lang="en-US" sz="4000" dirty="0" smtClean="0"/>
              <a:t> </a:t>
            </a:r>
            <a:r>
              <a:rPr lang="en-US" sz="4000" dirty="0" err="1" smtClean="0"/>
              <a:t>trả</a:t>
            </a:r>
            <a:r>
              <a:rPr lang="en-US" sz="4000" dirty="0" smtClean="0"/>
              <a:t> </a:t>
            </a:r>
            <a:r>
              <a:rPr lang="en-US" sz="4000" dirty="0" err="1" smtClean="0"/>
              <a:t>lời</a:t>
            </a:r>
            <a:r>
              <a:rPr lang="en-US" sz="4000" dirty="0" smtClean="0"/>
              <a:t> : </a:t>
            </a:r>
            <a:r>
              <a:rPr lang="en-US" sz="4000" dirty="0" err="1" smtClean="0"/>
              <a:t>hôm</a:t>
            </a:r>
            <a:r>
              <a:rPr lang="en-US" sz="4000" dirty="0" smtClean="0"/>
              <a:t> qua </a:t>
            </a:r>
            <a:r>
              <a:rPr lang="en-US" sz="4000" dirty="0" err="1" smtClean="0"/>
              <a:t>tôi</a:t>
            </a:r>
            <a:r>
              <a:rPr lang="en-US" sz="4000" dirty="0" smtClean="0"/>
              <a:t> </a:t>
            </a:r>
            <a:r>
              <a:rPr lang="en-US" sz="4000" dirty="0" err="1" smtClean="0"/>
              <a:t>lỡ</a:t>
            </a:r>
            <a:r>
              <a:rPr lang="en-US" sz="4000" dirty="0" smtClean="0"/>
              <a:t> </a:t>
            </a:r>
            <a:r>
              <a:rPr lang="en-US" sz="4000" dirty="0" err="1" smtClean="0"/>
              <a:t>đánh</a:t>
            </a:r>
            <a:r>
              <a:rPr lang="en-US" sz="4000" dirty="0" smtClean="0"/>
              <a:t> </a:t>
            </a:r>
            <a:r>
              <a:rPr lang="en-US" sz="4000" dirty="0" err="1" smtClean="0"/>
              <a:t>rơi</a:t>
            </a:r>
            <a:r>
              <a:rPr lang="en-US" sz="4000" dirty="0" smtClean="0"/>
              <a:t> </a:t>
            </a:r>
            <a:r>
              <a:rPr lang="en-US" sz="4000" dirty="0" err="1" smtClean="0"/>
              <a:t>cây</a:t>
            </a:r>
            <a:r>
              <a:rPr lang="en-US" sz="4000" dirty="0" smtClean="0"/>
              <a:t> </a:t>
            </a:r>
            <a:r>
              <a:rPr lang="en-US" sz="4000" dirty="0" err="1" smtClean="0"/>
              <a:t>kim</a:t>
            </a:r>
            <a:r>
              <a:rPr lang="en-US" sz="4000" dirty="0" smtClean="0"/>
              <a:t> </a:t>
            </a:r>
            <a:r>
              <a:rPr lang="en-US" sz="4000" dirty="0" err="1" smtClean="0"/>
              <a:t>xuống</a:t>
            </a:r>
            <a:r>
              <a:rPr lang="en-US" sz="4000" dirty="0" smtClean="0"/>
              <a:t> </a:t>
            </a:r>
            <a:r>
              <a:rPr lang="en-US" sz="4000" dirty="0" err="1" smtClean="0"/>
              <a:t>đây</a:t>
            </a:r>
            <a:r>
              <a:rPr lang="en-US" sz="4000" dirty="0" smtClean="0"/>
              <a:t>. </a:t>
            </a:r>
            <a:r>
              <a:rPr lang="en-US" sz="4000" dirty="0" err="1" smtClean="0"/>
              <a:t>Tôi</a:t>
            </a:r>
            <a:r>
              <a:rPr lang="en-US" sz="4000" dirty="0" smtClean="0"/>
              <a:t> </a:t>
            </a:r>
            <a:r>
              <a:rPr lang="en-US" sz="4000" dirty="0" err="1" smtClean="0"/>
              <a:t>sàng</a:t>
            </a:r>
            <a:r>
              <a:rPr lang="en-US" sz="4000" dirty="0" smtClean="0"/>
              <a:t> </a:t>
            </a:r>
            <a:r>
              <a:rPr lang="en-US" sz="4000" dirty="0" err="1" smtClean="0"/>
              <a:t>nước</a:t>
            </a:r>
            <a:r>
              <a:rPr lang="en-US" sz="4000" dirty="0" smtClean="0"/>
              <a:t> </a:t>
            </a:r>
            <a:r>
              <a:rPr lang="en-US" sz="4000" dirty="0" err="1" smtClean="0"/>
              <a:t>để</a:t>
            </a:r>
            <a:r>
              <a:rPr lang="en-US" sz="4000" dirty="0" smtClean="0"/>
              <a:t> </a:t>
            </a:r>
            <a:r>
              <a:rPr lang="en-US" sz="4000" dirty="0" err="1" smtClean="0"/>
              <a:t>tìm</a:t>
            </a:r>
            <a:r>
              <a:rPr lang="en-US" sz="4000" dirty="0" smtClean="0"/>
              <a:t> </a:t>
            </a:r>
            <a:r>
              <a:rPr lang="en-US" sz="4000" dirty="0" err="1" smtClean="0"/>
              <a:t>suốt</a:t>
            </a:r>
            <a:r>
              <a:rPr lang="en-US" sz="4000" dirty="0" smtClean="0"/>
              <a:t> </a:t>
            </a:r>
            <a:r>
              <a:rPr lang="en-US" sz="4000" dirty="0" err="1" smtClean="0"/>
              <a:t>từ</a:t>
            </a:r>
            <a:r>
              <a:rPr lang="en-US" sz="4000" dirty="0" smtClean="0"/>
              <a:t> </a:t>
            </a:r>
            <a:r>
              <a:rPr lang="en-US" sz="4000" dirty="0" err="1" smtClean="0"/>
              <a:t>hôm</a:t>
            </a:r>
            <a:r>
              <a:rPr lang="en-US" sz="4000" dirty="0" smtClean="0"/>
              <a:t> qua </a:t>
            </a:r>
            <a:r>
              <a:rPr lang="en-US" sz="4000" dirty="0" err="1" smtClean="0"/>
              <a:t>đến</a:t>
            </a:r>
            <a:r>
              <a:rPr lang="en-US" sz="4000" dirty="0" smtClean="0"/>
              <a:t> </a:t>
            </a:r>
            <a:r>
              <a:rPr lang="en-US" sz="4000" dirty="0" err="1" smtClean="0"/>
              <a:t>giờ</a:t>
            </a:r>
            <a:r>
              <a:rPr lang="en-US" sz="4000" dirty="0" smtClean="0"/>
              <a:t> </a:t>
            </a:r>
            <a:r>
              <a:rPr lang="en-US" sz="4000" dirty="0" err="1" smtClean="0"/>
              <a:t>vẫn</a:t>
            </a:r>
            <a:r>
              <a:rPr lang="en-US" sz="4000" dirty="0" smtClean="0"/>
              <a:t> </a:t>
            </a:r>
            <a:r>
              <a:rPr lang="en-US" sz="4000" dirty="0" err="1" smtClean="0"/>
              <a:t>chưa</a:t>
            </a:r>
            <a:r>
              <a:rPr lang="en-US" sz="4000" dirty="0" smtClean="0"/>
              <a:t> </a:t>
            </a:r>
            <a:r>
              <a:rPr lang="en-US" sz="4000" dirty="0" err="1" smtClean="0"/>
              <a:t>thấy</a:t>
            </a:r>
            <a:r>
              <a:rPr lang="en-US" sz="4000" dirty="0" smtClean="0"/>
              <a:t>. </a:t>
            </a:r>
          </a:p>
          <a:p>
            <a:pPr algn="just"/>
            <a:r>
              <a:rPr lang="en-US" sz="4000" dirty="0"/>
              <a:t>	</a:t>
            </a:r>
            <a:r>
              <a:rPr lang="en-US" sz="4000" dirty="0" err="1" smtClean="0"/>
              <a:t>Cô</a:t>
            </a:r>
            <a:r>
              <a:rPr lang="en-US" sz="4000" dirty="0" smtClean="0"/>
              <a:t> </a:t>
            </a:r>
            <a:r>
              <a:rPr lang="en-US" sz="4000" dirty="0" err="1" smtClean="0"/>
              <a:t>vợ</a:t>
            </a:r>
            <a:r>
              <a:rPr lang="en-US" sz="4000" dirty="0" smtClean="0"/>
              <a:t> </a:t>
            </a:r>
            <a:r>
              <a:rPr lang="en-US" sz="4000" dirty="0" err="1" smtClean="0"/>
              <a:t>thấy</a:t>
            </a:r>
            <a:r>
              <a:rPr lang="en-US" sz="4000" dirty="0" smtClean="0"/>
              <a:t> </a:t>
            </a:r>
            <a:r>
              <a:rPr lang="en-US" sz="4000" dirty="0" err="1" smtClean="0"/>
              <a:t>vậy</a:t>
            </a:r>
            <a:r>
              <a:rPr lang="en-US" sz="4000" dirty="0" smtClean="0"/>
              <a:t> </a:t>
            </a:r>
            <a:r>
              <a:rPr lang="en-US" sz="4000" dirty="0" err="1" smtClean="0"/>
              <a:t>nghĩ</a:t>
            </a:r>
            <a:r>
              <a:rPr lang="en-US" sz="4000" dirty="0" smtClean="0"/>
              <a:t> </a:t>
            </a:r>
            <a:r>
              <a:rPr lang="en-US" sz="4000" dirty="0" err="1" smtClean="0"/>
              <a:t>thầm</a:t>
            </a:r>
            <a:r>
              <a:rPr lang="en-US" sz="4000" dirty="0" smtClean="0"/>
              <a:t>:</a:t>
            </a:r>
          </a:p>
          <a:p>
            <a:pPr algn="just"/>
            <a:r>
              <a:rPr lang="en-US" sz="4000" dirty="0"/>
              <a:t>	</a:t>
            </a:r>
            <a:r>
              <a:rPr lang="en-US" sz="4000" dirty="0" err="1" smtClean="0"/>
              <a:t>Thế</a:t>
            </a:r>
            <a:r>
              <a:rPr lang="en-US" sz="4000" dirty="0" smtClean="0"/>
              <a:t> </a:t>
            </a:r>
            <a:r>
              <a:rPr lang="en-US" sz="4000" dirty="0" err="1" smtClean="0"/>
              <a:t>ra</a:t>
            </a:r>
            <a:r>
              <a:rPr lang="en-US" sz="4000" dirty="0" smtClean="0"/>
              <a:t> </a:t>
            </a:r>
            <a:r>
              <a:rPr lang="en-US" sz="4000" dirty="0" err="1" smtClean="0"/>
              <a:t>trong</a:t>
            </a:r>
            <a:r>
              <a:rPr lang="en-US" sz="4000" dirty="0" smtClean="0"/>
              <a:t> </a:t>
            </a:r>
            <a:r>
              <a:rPr lang="en-US" sz="4000" dirty="0" err="1" smtClean="0"/>
              <a:t>thiên</a:t>
            </a:r>
            <a:r>
              <a:rPr lang="en-US" sz="4000" dirty="0" smtClean="0"/>
              <a:t> </a:t>
            </a:r>
            <a:r>
              <a:rPr lang="en-US" sz="4000" dirty="0" err="1" smtClean="0"/>
              <a:t>hạ</a:t>
            </a:r>
            <a:r>
              <a:rPr lang="en-US" sz="4000" dirty="0" smtClean="0"/>
              <a:t> </a:t>
            </a:r>
            <a:r>
              <a:rPr lang="en-US" sz="4000" dirty="0" err="1" smtClean="0"/>
              <a:t>còn</a:t>
            </a:r>
            <a:r>
              <a:rPr lang="en-US" sz="4000" dirty="0" smtClean="0"/>
              <a:t> </a:t>
            </a:r>
            <a:r>
              <a:rPr lang="en-US" sz="4000" dirty="0" err="1" smtClean="0"/>
              <a:t>có</a:t>
            </a:r>
            <a:r>
              <a:rPr lang="en-US" sz="4000" dirty="0" smtClean="0"/>
              <a:t> </a:t>
            </a:r>
            <a:r>
              <a:rPr lang="en-US" sz="4000" dirty="0" err="1" smtClean="0"/>
              <a:t>người</a:t>
            </a:r>
            <a:r>
              <a:rPr lang="en-US" sz="4000" dirty="0" smtClean="0"/>
              <a:t> </a:t>
            </a:r>
            <a:r>
              <a:rPr lang="en-US" sz="4000" dirty="0" err="1" smtClean="0"/>
              <a:t>đần</a:t>
            </a:r>
            <a:r>
              <a:rPr lang="en-US" sz="4000" dirty="0" smtClean="0"/>
              <a:t> </a:t>
            </a:r>
            <a:r>
              <a:rPr lang="en-US" sz="4000" dirty="0" err="1" smtClean="0"/>
              <a:t>độn</a:t>
            </a:r>
            <a:r>
              <a:rPr lang="en-US" sz="4000" dirty="0" smtClean="0"/>
              <a:t> </a:t>
            </a:r>
            <a:r>
              <a:rPr lang="en-US" sz="4000" dirty="0" err="1" smtClean="0"/>
              <a:t>hơn</a:t>
            </a:r>
            <a:r>
              <a:rPr lang="en-US" sz="4000" dirty="0" smtClean="0"/>
              <a:t> </a:t>
            </a:r>
            <a:r>
              <a:rPr lang="en-US" sz="4000" dirty="0" err="1" smtClean="0"/>
              <a:t>cả</a:t>
            </a:r>
            <a:r>
              <a:rPr lang="en-US" sz="4000" dirty="0" smtClean="0"/>
              <a:t> </a:t>
            </a:r>
            <a:r>
              <a:rPr lang="en-US" sz="4000" dirty="0" err="1" smtClean="0"/>
              <a:t>chồng</a:t>
            </a:r>
            <a:r>
              <a:rPr lang="en-US" sz="4000" dirty="0" smtClean="0"/>
              <a:t> </a:t>
            </a:r>
            <a:r>
              <a:rPr lang="en-US" sz="4000" dirty="0" err="1" smtClean="0"/>
              <a:t>mình</a:t>
            </a:r>
            <a:r>
              <a:rPr lang="en-US" sz="4000" dirty="0" smtClean="0"/>
              <a:t> </a:t>
            </a:r>
            <a:r>
              <a:rPr lang="en-US" sz="4000" dirty="0" smtClean="0"/>
              <a:t>    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800100"/>
            <a:ext cx="7543800" cy="8763000"/>
          </a:xfrm>
          <a:prstGeom prst="rect">
            <a:avLst/>
          </a:prstGeom>
          <a:effectLst>
            <a:softEdge rad="266700"/>
          </a:effectLst>
        </p:spPr>
      </p:pic>
    </p:spTree>
    <p:extLst>
      <p:ext uri="{BB962C8B-B14F-4D97-AF65-F5344CB8AC3E}">
        <p14:creationId xmlns:p14="http://schemas.microsoft.com/office/powerpoint/2010/main" val="9371507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5"/>
          <p:cNvSpPr/>
          <p:nvPr/>
        </p:nvSpPr>
        <p:spPr>
          <a:xfrm>
            <a:off x="533400" y="203200"/>
            <a:ext cx="17754600" cy="9906000"/>
          </a:xfrm>
          <a:custGeom>
            <a:avLst/>
            <a:gdLst/>
            <a:ahLst/>
            <a:cxnLst/>
            <a:rect l="l" t="t" r="r" b="b"/>
            <a:pathLst>
              <a:path w="4316224" h="3086100">
                <a:moveTo>
                  <a:pt x="0" y="0"/>
                </a:moveTo>
                <a:lnTo>
                  <a:pt x="4316224" y="0"/>
                </a:lnTo>
                <a:lnTo>
                  <a:pt x="4316224" y="3086100"/>
                </a:lnTo>
                <a:lnTo>
                  <a:pt x="0" y="30861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TextBox 6"/>
          <p:cNvSpPr txBox="1"/>
          <p:nvPr/>
        </p:nvSpPr>
        <p:spPr>
          <a:xfrm>
            <a:off x="9385300" y="1409700"/>
            <a:ext cx="7772400" cy="5078313"/>
          </a:xfrm>
          <a:prstGeom prst="rect">
            <a:avLst/>
          </a:prstGeom>
          <a:noFill/>
          <a:effectLst>
            <a:softEdge rad="254000"/>
          </a:effectLst>
        </p:spPr>
        <p:txBody>
          <a:bodyPr wrap="square" rtlCol="0">
            <a:spAutoFit/>
          </a:bodyPr>
          <a:lstStyle/>
          <a:p>
            <a:pPr algn="just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chồng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chồng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ủ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rũ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vợ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vợ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Bấy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chợ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sắm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chồng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vợ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dỗ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chồng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tấn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647700"/>
            <a:ext cx="7620000" cy="8915400"/>
          </a:xfrm>
          <a:prstGeom prst="rect">
            <a:avLst/>
          </a:prstGeom>
          <a:effectLst>
            <a:softEdge rad="177800"/>
          </a:effectLst>
        </p:spPr>
      </p:pic>
    </p:spTree>
    <p:extLst>
      <p:ext uri="{BB962C8B-B14F-4D97-AF65-F5344CB8AC3E}">
        <p14:creationId xmlns:p14="http://schemas.microsoft.com/office/powerpoint/2010/main" val="35422514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5"/>
          <p:cNvSpPr/>
          <p:nvPr/>
        </p:nvSpPr>
        <p:spPr>
          <a:xfrm>
            <a:off x="228600" y="190500"/>
            <a:ext cx="17907000" cy="10096500"/>
          </a:xfrm>
          <a:custGeom>
            <a:avLst/>
            <a:gdLst/>
            <a:ahLst/>
            <a:cxnLst/>
            <a:rect l="l" t="t" r="r" b="b"/>
            <a:pathLst>
              <a:path w="4316224" h="3086100">
                <a:moveTo>
                  <a:pt x="0" y="0"/>
                </a:moveTo>
                <a:lnTo>
                  <a:pt x="4316224" y="0"/>
                </a:lnTo>
                <a:lnTo>
                  <a:pt x="4316224" y="3086100"/>
                </a:lnTo>
                <a:lnTo>
                  <a:pt x="0" y="30861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TextBox 3"/>
          <p:cNvSpPr txBox="1"/>
          <p:nvPr/>
        </p:nvSpPr>
        <p:spPr>
          <a:xfrm>
            <a:off x="9448800" y="555172"/>
            <a:ext cx="7772400" cy="4524315"/>
          </a:xfrm>
          <a:prstGeom prst="rect">
            <a:avLst/>
          </a:prstGeom>
          <a:noFill/>
          <a:effectLst>
            <a:softEdge rad="254000"/>
          </a:effectLst>
        </p:spPr>
        <p:txBody>
          <a:bodyPr wrap="square" rtlCol="0">
            <a:spAutoFit/>
          </a:bodyPr>
          <a:lstStyle/>
          <a:p>
            <a:pPr algn="just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chàng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khuya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chàng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quên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vợ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chồng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chồng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óc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láng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chồng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lo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en-US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555172"/>
            <a:ext cx="8001000" cy="9312728"/>
          </a:xfrm>
          <a:prstGeom prst="rect">
            <a:avLst/>
          </a:prstGeom>
          <a:effectLst>
            <a:softEdge rad="215900"/>
          </a:effectLst>
        </p:spPr>
      </p:pic>
    </p:spTree>
    <p:extLst>
      <p:ext uri="{BB962C8B-B14F-4D97-AF65-F5344CB8AC3E}">
        <p14:creationId xmlns:p14="http://schemas.microsoft.com/office/powerpoint/2010/main" val="10153754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5"/>
          <p:cNvSpPr/>
          <p:nvPr/>
        </p:nvSpPr>
        <p:spPr>
          <a:xfrm>
            <a:off x="283029" y="381000"/>
            <a:ext cx="17983200" cy="9906000"/>
          </a:xfrm>
          <a:custGeom>
            <a:avLst/>
            <a:gdLst/>
            <a:ahLst/>
            <a:cxnLst/>
            <a:rect l="l" t="t" r="r" b="b"/>
            <a:pathLst>
              <a:path w="4316224" h="3086100">
                <a:moveTo>
                  <a:pt x="0" y="0"/>
                </a:moveTo>
                <a:lnTo>
                  <a:pt x="4316224" y="0"/>
                </a:lnTo>
                <a:lnTo>
                  <a:pt x="4316224" y="3086100"/>
                </a:lnTo>
                <a:lnTo>
                  <a:pt x="0" y="30861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TextBox 3"/>
          <p:cNvSpPr txBox="1"/>
          <p:nvPr/>
        </p:nvSpPr>
        <p:spPr>
          <a:xfrm>
            <a:off x="9296401" y="1028700"/>
            <a:ext cx="822959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smtClean="0"/>
              <a:t> 	</a:t>
            </a:r>
            <a:r>
              <a:rPr lang="en-US" sz="3600" dirty="0" err="1" smtClean="0"/>
              <a:t>Thời</a:t>
            </a:r>
            <a:r>
              <a:rPr lang="en-US" sz="3600" dirty="0" smtClean="0"/>
              <a:t> </a:t>
            </a:r>
            <a:r>
              <a:rPr lang="en-US" sz="3600" dirty="0" err="1" smtClean="0"/>
              <a:t>gian</a:t>
            </a:r>
            <a:r>
              <a:rPr lang="en-US" sz="3600" dirty="0" smtClean="0"/>
              <a:t> </a:t>
            </a:r>
            <a:r>
              <a:rPr lang="en-US" sz="3600" dirty="0" err="1" smtClean="0"/>
              <a:t>thấm</a:t>
            </a:r>
            <a:r>
              <a:rPr lang="en-US" sz="3600" dirty="0" smtClean="0"/>
              <a:t> </a:t>
            </a:r>
            <a:r>
              <a:rPr lang="en-US" sz="3600" dirty="0" err="1" smtClean="0"/>
              <a:t>thoát</a:t>
            </a:r>
            <a:r>
              <a:rPr lang="en-US" sz="3600" dirty="0" smtClean="0"/>
              <a:t> </a:t>
            </a:r>
            <a:r>
              <a:rPr lang="en-US" sz="3600" dirty="0" err="1" smtClean="0"/>
              <a:t>trôi</a:t>
            </a:r>
            <a:r>
              <a:rPr lang="en-US" sz="3600" dirty="0" smtClean="0"/>
              <a:t> </a:t>
            </a:r>
            <a:r>
              <a:rPr lang="en-US" sz="3600" dirty="0" err="1" smtClean="0"/>
              <a:t>đi</a:t>
            </a:r>
            <a:r>
              <a:rPr lang="en-US" sz="3600" dirty="0" smtClean="0"/>
              <a:t>, </a:t>
            </a:r>
            <a:r>
              <a:rPr lang="en-US" sz="3600" dirty="0" err="1" smtClean="0"/>
              <a:t>người</a:t>
            </a:r>
            <a:r>
              <a:rPr lang="en-US" sz="3600" dirty="0" smtClean="0"/>
              <a:t> </a:t>
            </a:r>
            <a:r>
              <a:rPr lang="en-US" sz="3600" dirty="0" err="1" smtClean="0"/>
              <a:t>chồng</a:t>
            </a:r>
            <a:r>
              <a:rPr lang="en-US" sz="3600" dirty="0" smtClean="0"/>
              <a:t> </a:t>
            </a:r>
            <a:r>
              <a:rPr lang="en-US" sz="3600" dirty="0" err="1" smtClean="0"/>
              <a:t>ngốc</a:t>
            </a:r>
            <a:r>
              <a:rPr lang="en-US" sz="3600" dirty="0" smtClean="0"/>
              <a:t> </a:t>
            </a:r>
            <a:r>
              <a:rPr lang="en-US" sz="3600" dirty="0" err="1" smtClean="0"/>
              <a:t>nghếch</a:t>
            </a:r>
            <a:r>
              <a:rPr lang="en-US" sz="3600" dirty="0" smtClean="0"/>
              <a:t> </a:t>
            </a:r>
            <a:r>
              <a:rPr lang="en-US" sz="3600" dirty="0" err="1" smtClean="0"/>
              <a:t>đần</a:t>
            </a:r>
            <a:r>
              <a:rPr lang="en-US" sz="3600" dirty="0" smtClean="0"/>
              <a:t> </a:t>
            </a:r>
            <a:r>
              <a:rPr lang="en-US" sz="3600" dirty="0" err="1" smtClean="0"/>
              <a:t>độn</a:t>
            </a:r>
            <a:r>
              <a:rPr lang="en-US" sz="3600" dirty="0" smtClean="0"/>
              <a:t> </a:t>
            </a:r>
            <a:r>
              <a:rPr lang="en-US" sz="3600" dirty="0" err="1" smtClean="0"/>
              <a:t>hôm</a:t>
            </a:r>
            <a:r>
              <a:rPr lang="en-US" sz="3600" dirty="0" smtClean="0"/>
              <a:t> </a:t>
            </a:r>
            <a:r>
              <a:rPr lang="en-US" sz="3600" dirty="0" err="1" smtClean="0"/>
              <a:t>nào</a:t>
            </a:r>
            <a:r>
              <a:rPr lang="en-US" sz="3600" dirty="0" smtClean="0"/>
              <a:t> </a:t>
            </a:r>
            <a:r>
              <a:rPr lang="en-US" sz="3600" dirty="0" err="1" smtClean="0"/>
              <a:t>đã</a:t>
            </a:r>
            <a:r>
              <a:rPr lang="en-US" sz="3600" dirty="0" smtClean="0"/>
              <a:t> </a:t>
            </a:r>
            <a:r>
              <a:rPr lang="en-US" sz="3600" dirty="0" err="1" smtClean="0"/>
              <a:t>hiểu</a:t>
            </a:r>
            <a:r>
              <a:rPr lang="en-US" sz="3600" dirty="0" smtClean="0"/>
              <a:t> </a:t>
            </a:r>
            <a:r>
              <a:rPr lang="en-US" sz="3600" dirty="0" err="1" smtClean="0"/>
              <a:t>biết</a:t>
            </a:r>
            <a:r>
              <a:rPr lang="en-US" sz="3600" dirty="0" smtClean="0"/>
              <a:t> , </a:t>
            </a:r>
            <a:r>
              <a:rPr lang="en-US" sz="3600" dirty="0" err="1" smtClean="0"/>
              <a:t>thông</a:t>
            </a:r>
            <a:r>
              <a:rPr lang="en-US" sz="3600" dirty="0" smtClean="0"/>
              <a:t> </a:t>
            </a:r>
            <a:r>
              <a:rPr lang="en-US" sz="3600" dirty="0" err="1" smtClean="0"/>
              <a:t>thạo</a:t>
            </a:r>
            <a:r>
              <a:rPr lang="en-US" sz="3600" dirty="0" smtClean="0"/>
              <a:t> </a:t>
            </a:r>
            <a:r>
              <a:rPr lang="en-US" sz="3600" dirty="0" err="1" smtClean="0"/>
              <a:t>chữ</a:t>
            </a:r>
            <a:r>
              <a:rPr lang="en-US" sz="3600" dirty="0" smtClean="0"/>
              <a:t> </a:t>
            </a:r>
            <a:r>
              <a:rPr lang="en-US" sz="3600" dirty="0" err="1" smtClean="0"/>
              <a:t>nghĩa</a:t>
            </a:r>
            <a:r>
              <a:rPr lang="en-US" sz="3600" dirty="0" smtClean="0"/>
              <a:t>, </a:t>
            </a:r>
            <a:r>
              <a:rPr lang="en-US" sz="3600" dirty="0" err="1" smtClean="0"/>
              <a:t>đến</a:t>
            </a:r>
            <a:r>
              <a:rPr lang="en-US" sz="3600" dirty="0" smtClean="0"/>
              <a:t> </a:t>
            </a:r>
            <a:r>
              <a:rPr lang="en-US" sz="3600" dirty="0" err="1" smtClean="0"/>
              <a:t>kì</a:t>
            </a:r>
            <a:r>
              <a:rPr lang="en-US" sz="3600" dirty="0" smtClean="0"/>
              <a:t> </a:t>
            </a:r>
            <a:r>
              <a:rPr lang="en-US" sz="3600" dirty="0" err="1" smtClean="0"/>
              <a:t>nhà</a:t>
            </a:r>
            <a:r>
              <a:rPr lang="en-US" sz="3600" dirty="0" smtClean="0"/>
              <a:t> </a:t>
            </a:r>
            <a:r>
              <a:rPr lang="en-US" sz="3600" dirty="0" err="1" smtClean="0"/>
              <a:t>vua</a:t>
            </a:r>
            <a:r>
              <a:rPr lang="en-US" sz="3600" dirty="0" smtClean="0"/>
              <a:t>  </a:t>
            </a:r>
            <a:r>
              <a:rPr lang="en-US" sz="3600" dirty="0" err="1" smtClean="0"/>
              <a:t>mở</a:t>
            </a:r>
            <a:r>
              <a:rPr lang="en-US" sz="3600" dirty="0" smtClean="0"/>
              <a:t> </a:t>
            </a:r>
            <a:r>
              <a:rPr lang="en-US" sz="3600" dirty="0" err="1" smtClean="0"/>
              <a:t>khoa</a:t>
            </a:r>
            <a:r>
              <a:rPr lang="en-US" sz="3600" dirty="0" smtClean="0"/>
              <a:t> </a:t>
            </a:r>
            <a:r>
              <a:rPr lang="en-US" sz="3600" dirty="0" err="1" smtClean="0"/>
              <a:t>thi</a:t>
            </a:r>
            <a:r>
              <a:rPr lang="en-US" sz="3600" dirty="0" smtClean="0"/>
              <a:t>, </a:t>
            </a:r>
            <a:r>
              <a:rPr lang="en-US" sz="3600" dirty="0" err="1" smtClean="0"/>
              <a:t>chàng</a:t>
            </a:r>
            <a:r>
              <a:rPr lang="en-US" sz="3600" dirty="0" smtClean="0"/>
              <a:t> </a:t>
            </a:r>
            <a:r>
              <a:rPr lang="en-US" sz="3600" dirty="0" err="1" smtClean="0"/>
              <a:t>vác</a:t>
            </a:r>
            <a:r>
              <a:rPr lang="en-US" sz="3600" dirty="0" smtClean="0"/>
              <a:t> </a:t>
            </a:r>
            <a:r>
              <a:rPr lang="en-US" sz="3600" dirty="0" err="1" smtClean="0"/>
              <a:t>lều</a:t>
            </a:r>
            <a:r>
              <a:rPr lang="en-US" sz="3600" dirty="0" smtClean="0"/>
              <a:t> </a:t>
            </a:r>
            <a:r>
              <a:rPr lang="en-US" sz="3600" dirty="0" err="1" smtClean="0"/>
              <a:t>chõng</a:t>
            </a:r>
            <a:r>
              <a:rPr lang="en-US" sz="3600" dirty="0" smtClean="0"/>
              <a:t> </a:t>
            </a:r>
            <a:r>
              <a:rPr lang="en-US" sz="3600" dirty="0" err="1" smtClean="0"/>
              <a:t>lên</a:t>
            </a:r>
            <a:r>
              <a:rPr lang="en-US" sz="3600" dirty="0" smtClean="0"/>
              <a:t> </a:t>
            </a:r>
            <a:r>
              <a:rPr lang="en-US" sz="3600" dirty="0" err="1" smtClean="0"/>
              <a:t>kinh</a:t>
            </a:r>
            <a:r>
              <a:rPr lang="en-US" sz="3600" dirty="0" smtClean="0"/>
              <a:t>  </a:t>
            </a:r>
            <a:r>
              <a:rPr lang="en-US" sz="3600" dirty="0" err="1" smtClean="0"/>
              <a:t>vào</a:t>
            </a:r>
            <a:r>
              <a:rPr lang="en-US" sz="3600" dirty="0" smtClean="0"/>
              <a:t> </a:t>
            </a:r>
            <a:r>
              <a:rPr lang="en-US" sz="3600" dirty="0" err="1" smtClean="0"/>
              <a:t>trường</a:t>
            </a:r>
            <a:r>
              <a:rPr lang="en-US" sz="3600" dirty="0" smtClean="0"/>
              <a:t> </a:t>
            </a:r>
            <a:r>
              <a:rPr lang="en-US" sz="3600" dirty="0" err="1" smtClean="0"/>
              <a:t>thi</a:t>
            </a:r>
            <a:endParaRPr lang="en-US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028700"/>
            <a:ext cx="7848600" cy="8686800"/>
          </a:xfrm>
          <a:prstGeom prst="rect">
            <a:avLst/>
          </a:prstGeom>
          <a:effectLst>
            <a:softEdge rad="431800"/>
          </a:effectLst>
        </p:spPr>
      </p:pic>
    </p:spTree>
    <p:extLst>
      <p:ext uri="{BB962C8B-B14F-4D97-AF65-F5344CB8AC3E}">
        <p14:creationId xmlns:p14="http://schemas.microsoft.com/office/powerpoint/2010/main" val="17674581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5"/>
          <p:cNvSpPr/>
          <p:nvPr/>
        </p:nvSpPr>
        <p:spPr>
          <a:xfrm>
            <a:off x="152400" y="342900"/>
            <a:ext cx="18135600" cy="9753600"/>
          </a:xfrm>
          <a:custGeom>
            <a:avLst/>
            <a:gdLst/>
            <a:ahLst/>
            <a:cxnLst/>
            <a:rect l="l" t="t" r="r" b="b"/>
            <a:pathLst>
              <a:path w="4316224" h="3086100">
                <a:moveTo>
                  <a:pt x="0" y="0"/>
                </a:moveTo>
                <a:lnTo>
                  <a:pt x="4316224" y="0"/>
                </a:lnTo>
                <a:lnTo>
                  <a:pt x="4316224" y="3086100"/>
                </a:lnTo>
                <a:lnTo>
                  <a:pt x="0" y="30861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TextBox 5"/>
          <p:cNvSpPr txBox="1"/>
          <p:nvPr/>
        </p:nvSpPr>
        <p:spPr>
          <a:xfrm>
            <a:off x="9220200" y="332874"/>
            <a:ext cx="7848600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8800" dirty="0"/>
              <a:t>	</a:t>
            </a:r>
            <a:r>
              <a:rPr lang="en-US" sz="4000" dirty="0" err="1" smtClean="0"/>
              <a:t>Thật</a:t>
            </a:r>
            <a:r>
              <a:rPr lang="en-US" sz="4000" dirty="0" smtClean="0"/>
              <a:t> </a:t>
            </a:r>
            <a:r>
              <a:rPr lang="en-US" sz="4000" dirty="0" err="1" smtClean="0"/>
              <a:t>bất</a:t>
            </a:r>
            <a:r>
              <a:rPr lang="en-US" sz="4000" dirty="0" smtClean="0"/>
              <a:t> </a:t>
            </a:r>
            <a:r>
              <a:rPr lang="en-US" sz="4000" dirty="0" err="1" smtClean="0"/>
              <a:t>ngờ</a:t>
            </a:r>
            <a:r>
              <a:rPr lang="en-US" sz="4000" dirty="0" smtClean="0"/>
              <a:t>, </a:t>
            </a:r>
            <a:r>
              <a:rPr lang="en-US" sz="4000" dirty="0" err="1" smtClean="0"/>
              <a:t>kì</a:t>
            </a:r>
            <a:r>
              <a:rPr lang="en-US" sz="4000" dirty="0" smtClean="0"/>
              <a:t> </a:t>
            </a:r>
            <a:r>
              <a:rPr lang="en-US" sz="4000" dirty="0" err="1" smtClean="0"/>
              <a:t>thi</a:t>
            </a:r>
            <a:r>
              <a:rPr lang="en-US" sz="4000" dirty="0" smtClean="0"/>
              <a:t> </a:t>
            </a:r>
            <a:r>
              <a:rPr lang="en-US" sz="4000" dirty="0" err="1" smtClean="0"/>
              <a:t>năm</a:t>
            </a:r>
            <a:r>
              <a:rPr lang="en-US" sz="4000" dirty="0" smtClean="0"/>
              <a:t> </a:t>
            </a:r>
            <a:r>
              <a:rPr lang="en-US" sz="4000" dirty="0" err="1" smtClean="0"/>
              <a:t>ấy</a:t>
            </a:r>
            <a:r>
              <a:rPr lang="en-US" sz="4000" dirty="0" smtClean="0"/>
              <a:t> , </a:t>
            </a:r>
            <a:r>
              <a:rPr lang="en-US" sz="4000" dirty="0" err="1" smtClean="0"/>
              <a:t>bài</a:t>
            </a:r>
            <a:r>
              <a:rPr lang="en-US" sz="4000" dirty="0" smtClean="0"/>
              <a:t> </a:t>
            </a:r>
            <a:r>
              <a:rPr lang="en-US" sz="4000" dirty="0" err="1" smtClean="0"/>
              <a:t>văn</a:t>
            </a:r>
            <a:r>
              <a:rPr lang="en-US" sz="4000" dirty="0" smtClean="0"/>
              <a:t> </a:t>
            </a:r>
            <a:r>
              <a:rPr lang="en-US" sz="4000" dirty="0" err="1" smtClean="0"/>
              <a:t>của</a:t>
            </a:r>
            <a:r>
              <a:rPr lang="en-US" sz="4000" dirty="0" smtClean="0"/>
              <a:t> </a:t>
            </a:r>
            <a:r>
              <a:rPr lang="en-US" sz="4000" dirty="0" err="1" smtClean="0"/>
              <a:t>chàng</a:t>
            </a:r>
            <a:r>
              <a:rPr lang="en-US" sz="4000" dirty="0" smtClean="0"/>
              <a:t> </a:t>
            </a:r>
            <a:r>
              <a:rPr lang="en-US" sz="4000" dirty="0" err="1" smtClean="0"/>
              <a:t>làm</a:t>
            </a:r>
            <a:r>
              <a:rPr lang="en-US" sz="4000" dirty="0" smtClean="0"/>
              <a:t> </a:t>
            </a:r>
            <a:r>
              <a:rPr lang="en-US" sz="4000" dirty="0" err="1" smtClean="0"/>
              <a:t>rất</a:t>
            </a:r>
            <a:r>
              <a:rPr lang="en-US" sz="4000" dirty="0" smtClean="0"/>
              <a:t> </a:t>
            </a:r>
            <a:r>
              <a:rPr lang="en-US" sz="4000" dirty="0" err="1" smtClean="0"/>
              <a:t>xuất</a:t>
            </a:r>
            <a:r>
              <a:rPr lang="en-US" sz="4000" dirty="0" smtClean="0"/>
              <a:t> </a:t>
            </a:r>
            <a:r>
              <a:rPr lang="en-US" sz="4000" dirty="0" err="1" smtClean="0"/>
              <a:t>sắc</a:t>
            </a:r>
            <a:r>
              <a:rPr lang="en-US" sz="4000" dirty="0" smtClean="0"/>
              <a:t> </a:t>
            </a:r>
            <a:r>
              <a:rPr lang="en-US" sz="4000" dirty="0" err="1" smtClean="0"/>
              <a:t>và</a:t>
            </a:r>
            <a:r>
              <a:rPr lang="en-US" sz="4000" dirty="0" smtClean="0"/>
              <a:t> </a:t>
            </a:r>
            <a:r>
              <a:rPr lang="en-US" sz="4000" dirty="0" err="1" smtClean="0"/>
              <a:t>trang</a:t>
            </a:r>
            <a:r>
              <a:rPr lang="en-US" sz="4000" dirty="0" smtClean="0"/>
              <a:t> </a:t>
            </a:r>
            <a:r>
              <a:rPr lang="en-US" sz="4000" dirty="0" err="1" smtClean="0"/>
              <a:t>đã</a:t>
            </a:r>
            <a:r>
              <a:rPr lang="en-US" sz="4000" dirty="0" smtClean="0"/>
              <a:t> </a:t>
            </a:r>
            <a:r>
              <a:rPr lang="en-US" sz="4000" dirty="0" err="1" smtClean="0"/>
              <a:t>đổ</a:t>
            </a:r>
            <a:r>
              <a:rPr lang="en-US" sz="4000" dirty="0" smtClean="0"/>
              <a:t> </a:t>
            </a:r>
            <a:r>
              <a:rPr lang="en-US" sz="4000" dirty="0" err="1" smtClean="0"/>
              <a:t>trạng</a:t>
            </a:r>
            <a:r>
              <a:rPr lang="en-US" sz="4000" dirty="0" smtClean="0"/>
              <a:t> </a:t>
            </a:r>
            <a:r>
              <a:rPr lang="en-US" sz="4000" dirty="0" err="1" smtClean="0"/>
              <a:t>nguyên</a:t>
            </a:r>
            <a:r>
              <a:rPr lang="en-US" sz="4000" dirty="0" smtClean="0"/>
              <a:t> . </a:t>
            </a:r>
            <a:r>
              <a:rPr lang="en-US" sz="4000" dirty="0" err="1" smtClean="0"/>
              <a:t>Hôm</a:t>
            </a:r>
            <a:r>
              <a:rPr lang="en-US" sz="4000" dirty="0" smtClean="0"/>
              <a:t> </a:t>
            </a:r>
            <a:r>
              <a:rPr lang="en-US" sz="4000" dirty="0" err="1" smtClean="0"/>
              <a:t>chàng</a:t>
            </a:r>
            <a:r>
              <a:rPr lang="en-US" sz="4000" dirty="0" smtClean="0"/>
              <a:t> </a:t>
            </a:r>
            <a:r>
              <a:rPr lang="en-US" sz="4000" dirty="0" err="1" smtClean="0"/>
              <a:t>vinh</a:t>
            </a:r>
            <a:r>
              <a:rPr lang="en-US" sz="4000" dirty="0" smtClean="0"/>
              <a:t> </a:t>
            </a:r>
            <a:r>
              <a:rPr lang="en-US" sz="4000" dirty="0" err="1" smtClean="0"/>
              <a:t>quang</a:t>
            </a:r>
            <a:r>
              <a:rPr lang="en-US" sz="4000" dirty="0" smtClean="0"/>
              <a:t> </a:t>
            </a:r>
            <a:r>
              <a:rPr lang="en-US" sz="4000" dirty="0" err="1" smtClean="0"/>
              <a:t>bái</a:t>
            </a:r>
            <a:r>
              <a:rPr lang="en-US" sz="4000" dirty="0" smtClean="0"/>
              <a:t> </a:t>
            </a:r>
            <a:r>
              <a:rPr lang="en-US" sz="4000" dirty="0" err="1" smtClean="0"/>
              <a:t>tổ</a:t>
            </a:r>
            <a:r>
              <a:rPr lang="en-US" sz="4000" dirty="0" smtClean="0"/>
              <a:t>, </a:t>
            </a:r>
            <a:r>
              <a:rPr lang="en-US" sz="4000" dirty="0" err="1" smtClean="0"/>
              <a:t>bà</a:t>
            </a:r>
            <a:r>
              <a:rPr lang="en-US" sz="4000" dirty="0" smtClean="0"/>
              <a:t> con </a:t>
            </a:r>
            <a:r>
              <a:rPr lang="en-US" sz="4000" dirty="0" err="1" smtClean="0"/>
              <a:t>làng</a:t>
            </a:r>
            <a:r>
              <a:rPr lang="en-US" sz="4000" dirty="0" smtClean="0"/>
              <a:t> </a:t>
            </a:r>
            <a:r>
              <a:rPr lang="en-US" sz="4000" dirty="0" err="1" smtClean="0"/>
              <a:t>trên</a:t>
            </a:r>
            <a:r>
              <a:rPr lang="en-US" sz="4000" dirty="0" smtClean="0"/>
              <a:t> </a:t>
            </a:r>
            <a:r>
              <a:rPr lang="en-US" sz="4000" dirty="0" err="1" smtClean="0"/>
              <a:t>xóm</a:t>
            </a:r>
            <a:r>
              <a:rPr lang="en-US" sz="4000" dirty="0" smtClean="0"/>
              <a:t> </a:t>
            </a:r>
            <a:r>
              <a:rPr lang="en-US" sz="4000" dirty="0" err="1" smtClean="0"/>
              <a:t>dưới</a:t>
            </a:r>
            <a:r>
              <a:rPr lang="en-US" sz="4000" dirty="0" smtClean="0"/>
              <a:t> </a:t>
            </a:r>
            <a:r>
              <a:rPr lang="en-US" sz="4000" dirty="0" err="1" smtClean="0"/>
              <a:t>kéo</a:t>
            </a:r>
            <a:r>
              <a:rPr lang="en-US" sz="4000" dirty="0" smtClean="0"/>
              <a:t> </a:t>
            </a:r>
            <a:r>
              <a:rPr lang="en-US" sz="4000" dirty="0" err="1" smtClean="0"/>
              <a:t>đón</a:t>
            </a:r>
            <a:r>
              <a:rPr lang="en-US" sz="4000" dirty="0" smtClean="0"/>
              <a:t> </a:t>
            </a:r>
            <a:r>
              <a:rPr lang="en-US" sz="4000" dirty="0" err="1" smtClean="0"/>
              <a:t>mừng</a:t>
            </a:r>
            <a:r>
              <a:rPr lang="en-US" sz="4000" dirty="0" smtClean="0"/>
              <a:t>, </a:t>
            </a:r>
            <a:r>
              <a:rPr lang="en-US" sz="4000" dirty="0" err="1" smtClean="0"/>
              <a:t>ai</a:t>
            </a:r>
            <a:r>
              <a:rPr lang="en-US" sz="4000" dirty="0" smtClean="0"/>
              <a:t> </a:t>
            </a:r>
            <a:r>
              <a:rPr lang="en-US" sz="4000" dirty="0" err="1" smtClean="0"/>
              <a:t>cũng</a:t>
            </a:r>
            <a:r>
              <a:rPr lang="en-US" sz="4000" dirty="0" smtClean="0"/>
              <a:t> </a:t>
            </a:r>
            <a:r>
              <a:rPr lang="en-US" sz="4000" dirty="0" err="1" smtClean="0"/>
              <a:t>tấm</a:t>
            </a:r>
            <a:r>
              <a:rPr lang="en-US" sz="4000" dirty="0" smtClean="0"/>
              <a:t> </a:t>
            </a:r>
            <a:r>
              <a:rPr lang="en-US" sz="4000" dirty="0" err="1" smtClean="0"/>
              <a:t>tắc</a:t>
            </a:r>
            <a:r>
              <a:rPr lang="en-US" sz="4000" dirty="0" smtClean="0"/>
              <a:t> </a:t>
            </a:r>
            <a:r>
              <a:rPr lang="en-US" sz="4000" dirty="0" err="1" smtClean="0"/>
              <a:t>khen</a:t>
            </a:r>
            <a:r>
              <a:rPr lang="en-US" sz="4000" dirty="0" smtClean="0"/>
              <a:t> </a:t>
            </a:r>
            <a:r>
              <a:rPr lang="en-US" sz="4000" dirty="0" err="1" smtClean="0"/>
              <a:t>vợ</a:t>
            </a:r>
            <a:r>
              <a:rPr lang="en-US" sz="4000" dirty="0" smtClean="0"/>
              <a:t> </a:t>
            </a:r>
            <a:r>
              <a:rPr lang="en-US" sz="4000" dirty="0" err="1" smtClean="0"/>
              <a:t>chồng</a:t>
            </a:r>
            <a:r>
              <a:rPr lang="en-US" sz="4000" dirty="0" smtClean="0"/>
              <a:t> </a:t>
            </a:r>
            <a:r>
              <a:rPr lang="en-US" sz="4000" dirty="0" err="1" smtClean="0"/>
              <a:t>chàng</a:t>
            </a:r>
            <a:r>
              <a:rPr lang="en-US" sz="4000" dirty="0" smtClean="0"/>
              <a:t> </a:t>
            </a:r>
            <a:r>
              <a:rPr lang="en-US" sz="4000" dirty="0" err="1" smtClean="0"/>
              <a:t>rằng</a:t>
            </a:r>
            <a:endParaRPr lang="en-US" sz="4000" dirty="0" smtClean="0"/>
          </a:p>
          <a:p>
            <a:pPr algn="just"/>
            <a:r>
              <a:rPr lang="en-US" sz="4000" dirty="0"/>
              <a:t>	</a:t>
            </a:r>
            <a:r>
              <a:rPr lang="en-US" sz="4000" dirty="0" smtClean="0"/>
              <a:t>“ </a:t>
            </a:r>
            <a:r>
              <a:rPr lang="en-US" sz="4000" dirty="0" err="1" smtClean="0"/>
              <a:t>Có</a:t>
            </a:r>
            <a:r>
              <a:rPr lang="en-US" sz="4000" dirty="0" smtClean="0"/>
              <a:t> </a:t>
            </a:r>
            <a:r>
              <a:rPr lang="en-US" sz="4000" dirty="0" err="1" smtClean="0"/>
              <a:t>công</a:t>
            </a:r>
            <a:r>
              <a:rPr lang="en-US" sz="4000" dirty="0" smtClean="0"/>
              <a:t> </a:t>
            </a:r>
            <a:r>
              <a:rPr lang="en-US" sz="4000" dirty="0" err="1" smtClean="0"/>
              <a:t>mài</a:t>
            </a:r>
            <a:r>
              <a:rPr lang="en-US" sz="4000" dirty="0" smtClean="0"/>
              <a:t> </a:t>
            </a:r>
            <a:r>
              <a:rPr lang="en-US" sz="4000" dirty="0" err="1" smtClean="0"/>
              <a:t>sắt</a:t>
            </a:r>
            <a:endParaRPr lang="en-US" sz="4000" dirty="0" smtClean="0"/>
          </a:p>
          <a:p>
            <a:pPr algn="just"/>
            <a:r>
              <a:rPr lang="en-US" sz="4000" dirty="0"/>
              <a:t>	</a:t>
            </a:r>
            <a:r>
              <a:rPr lang="en-US" sz="4000" dirty="0" smtClean="0"/>
              <a:t>   </a:t>
            </a:r>
            <a:r>
              <a:rPr lang="en-US" sz="4000" dirty="0" err="1" smtClean="0"/>
              <a:t>Có</a:t>
            </a:r>
            <a:r>
              <a:rPr lang="en-US" sz="4000" dirty="0" smtClean="0"/>
              <a:t> </a:t>
            </a:r>
            <a:r>
              <a:rPr lang="en-US" sz="4000" dirty="0" err="1" smtClean="0"/>
              <a:t>ngày</a:t>
            </a:r>
            <a:r>
              <a:rPr lang="en-US" sz="4000" dirty="0" smtClean="0"/>
              <a:t> </a:t>
            </a:r>
            <a:r>
              <a:rPr lang="en-US" sz="4000" dirty="0" err="1" smtClean="0"/>
              <a:t>nên</a:t>
            </a:r>
            <a:r>
              <a:rPr lang="en-US" sz="4000" dirty="0" smtClean="0"/>
              <a:t> </a:t>
            </a:r>
            <a:r>
              <a:rPr lang="en-US" sz="4000" dirty="0" err="1" smtClean="0"/>
              <a:t>kim</a:t>
            </a:r>
            <a:r>
              <a:rPr lang="en-US" sz="4000" dirty="0" smtClean="0"/>
              <a:t>”</a:t>
            </a:r>
            <a:endParaRPr lang="en-US" sz="4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420" y="876300"/>
            <a:ext cx="7764379" cy="8534400"/>
          </a:xfrm>
          <a:prstGeom prst="rect">
            <a:avLst/>
          </a:prstGeom>
          <a:effectLst>
            <a:softEdge rad="355600"/>
          </a:effectLst>
        </p:spPr>
      </p:pic>
    </p:spTree>
    <p:extLst>
      <p:ext uri="{BB962C8B-B14F-4D97-AF65-F5344CB8AC3E}">
        <p14:creationId xmlns:p14="http://schemas.microsoft.com/office/powerpoint/2010/main" val="26747055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5"/>
          <p:cNvSpPr/>
          <p:nvPr/>
        </p:nvSpPr>
        <p:spPr>
          <a:xfrm>
            <a:off x="228600" y="190500"/>
            <a:ext cx="17830800" cy="10096500"/>
          </a:xfrm>
          <a:custGeom>
            <a:avLst/>
            <a:gdLst/>
            <a:ahLst/>
            <a:cxnLst/>
            <a:rect l="l" t="t" r="r" b="b"/>
            <a:pathLst>
              <a:path w="4316224" h="3086100">
                <a:moveTo>
                  <a:pt x="0" y="0"/>
                </a:moveTo>
                <a:lnTo>
                  <a:pt x="4316224" y="0"/>
                </a:lnTo>
                <a:lnTo>
                  <a:pt x="4316224" y="3086100"/>
                </a:lnTo>
                <a:lnTo>
                  <a:pt x="0" y="30861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TextBox 4"/>
          <p:cNvSpPr txBox="1"/>
          <p:nvPr/>
        </p:nvSpPr>
        <p:spPr>
          <a:xfrm>
            <a:off x="9144000" y="332874"/>
            <a:ext cx="7924800" cy="9756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8800" dirty="0"/>
              <a:t>	</a:t>
            </a:r>
            <a:r>
              <a:rPr lang="vi-VN" dirty="0" smtClean="0"/>
              <a:t> </a:t>
            </a:r>
            <a:r>
              <a:rPr lang="en-US" sz="3600" dirty="0" smtClean="0"/>
              <a:t> </a:t>
            </a:r>
            <a:r>
              <a:rPr lang="en-US" sz="3600" dirty="0" err="1" smtClean="0"/>
              <a:t>như</a:t>
            </a:r>
            <a:r>
              <a:rPr lang="en-US" sz="3600" dirty="0" smtClean="0"/>
              <a:t> con </a:t>
            </a:r>
            <a:r>
              <a:rPr lang="en-US" sz="3600" dirty="0" err="1" smtClean="0"/>
              <a:t>gái</a:t>
            </a:r>
            <a:r>
              <a:rPr lang="en-US" sz="3600" dirty="0" smtClean="0"/>
              <a:t> . </a:t>
            </a:r>
            <a:r>
              <a:rPr lang="en-US" sz="3600" dirty="0" err="1" smtClean="0"/>
              <a:t>Hôm</a:t>
            </a:r>
            <a:r>
              <a:rPr lang="en-US" sz="3600" dirty="0" smtClean="0"/>
              <a:t> </a:t>
            </a:r>
            <a:r>
              <a:rPr lang="en-US" sz="3600" dirty="0" err="1" smtClean="0"/>
              <a:t>ấy</a:t>
            </a:r>
            <a:r>
              <a:rPr lang="en-US" sz="3600" dirty="0" smtClean="0"/>
              <a:t> </a:t>
            </a:r>
            <a:r>
              <a:rPr lang="en-US" sz="3600" dirty="0" err="1" smtClean="0"/>
              <a:t>vua</a:t>
            </a:r>
            <a:r>
              <a:rPr lang="en-US" sz="3600" dirty="0" smtClean="0"/>
              <a:t> </a:t>
            </a:r>
            <a:r>
              <a:rPr lang="en-US" sz="3600" dirty="0" err="1" smtClean="0"/>
              <a:t>đi</a:t>
            </a:r>
            <a:r>
              <a:rPr lang="en-US" sz="3600" dirty="0" smtClean="0"/>
              <a:t> qua, </a:t>
            </a:r>
            <a:r>
              <a:rPr lang="en-US" sz="3600" dirty="0" err="1" smtClean="0"/>
              <a:t>thấy</a:t>
            </a:r>
            <a:r>
              <a:rPr lang="en-US" sz="3600" dirty="0" smtClean="0"/>
              <a:t> </a:t>
            </a:r>
            <a:r>
              <a:rPr lang="en-US" sz="3600" dirty="0" err="1" smtClean="0"/>
              <a:t>miếng</a:t>
            </a:r>
            <a:r>
              <a:rPr lang="en-US" sz="3600" dirty="0" smtClean="0"/>
              <a:t> </a:t>
            </a:r>
            <a:r>
              <a:rPr lang="en-US" sz="3600" dirty="0" err="1" smtClean="0"/>
              <a:t>trầu</a:t>
            </a:r>
            <a:r>
              <a:rPr lang="en-US" sz="3600" dirty="0" smtClean="0"/>
              <a:t> </a:t>
            </a:r>
            <a:r>
              <a:rPr lang="en-US" sz="3600" dirty="0" err="1" smtClean="0"/>
              <a:t>cánh</a:t>
            </a:r>
            <a:r>
              <a:rPr lang="en-US" sz="3600" dirty="0" smtClean="0"/>
              <a:t> </a:t>
            </a:r>
            <a:r>
              <a:rPr lang="en-US" sz="3600" dirty="0" err="1" smtClean="0"/>
              <a:t>phượng</a:t>
            </a:r>
            <a:r>
              <a:rPr lang="en-US" sz="3600" dirty="0" smtClean="0"/>
              <a:t> </a:t>
            </a:r>
            <a:r>
              <a:rPr lang="en-US" sz="3600" dirty="0" err="1" smtClean="0"/>
              <a:t>bày</a:t>
            </a:r>
            <a:r>
              <a:rPr lang="en-US" sz="3600" dirty="0" smtClean="0"/>
              <a:t> </a:t>
            </a:r>
            <a:r>
              <a:rPr lang="en-US" sz="3600" dirty="0" err="1" smtClean="0"/>
              <a:t>trong</a:t>
            </a:r>
            <a:r>
              <a:rPr lang="en-US" sz="3600" dirty="0" smtClean="0"/>
              <a:t> </a:t>
            </a:r>
            <a:r>
              <a:rPr lang="en-US" sz="3600" dirty="0" err="1" smtClean="0"/>
              <a:t>quán</a:t>
            </a:r>
            <a:r>
              <a:rPr lang="en-US" sz="3600" dirty="0" smtClean="0"/>
              <a:t> </a:t>
            </a:r>
            <a:r>
              <a:rPr lang="en-US" sz="3600" dirty="0" err="1" smtClean="0"/>
              <a:t>giống</a:t>
            </a:r>
            <a:r>
              <a:rPr lang="en-US" sz="3600" dirty="0" smtClean="0"/>
              <a:t> </a:t>
            </a:r>
            <a:r>
              <a:rPr lang="en-US" sz="3600" dirty="0" err="1" smtClean="0"/>
              <a:t>hệt</a:t>
            </a:r>
            <a:r>
              <a:rPr lang="en-US" sz="3600" dirty="0" smtClean="0"/>
              <a:t> </a:t>
            </a:r>
            <a:r>
              <a:rPr lang="en-US" sz="3600" dirty="0" err="1" smtClean="0"/>
              <a:t>miếng</a:t>
            </a:r>
            <a:r>
              <a:rPr lang="en-US" sz="3600" dirty="0" smtClean="0"/>
              <a:t> </a:t>
            </a:r>
            <a:r>
              <a:rPr lang="en-US" sz="3600" dirty="0" err="1" smtClean="0"/>
              <a:t>trầu</a:t>
            </a:r>
            <a:r>
              <a:rPr lang="en-US" sz="3600" dirty="0" smtClean="0"/>
              <a:t> </a:t>
            </a:r>
            <a:r>
              <a:rPr lang="en-US" sz="3600" dirty="0" err="1" smtClean="0"/>
              <a:t>của</a:t>
            </a:r>
            <a:r>
              <a:rPr lang="en-US" sz="3600" dirty="0" smtClean="0"/>
              <a:t> </a:t>
            </a:r>
            <a:r>
              <a:rPr lang="en-US" sz="3600" dirty="0" err="1" smtClean="0"/>
              <a:t>Tấm</a:t>
            </a:r>
            <a:r>
              <a:rPr lang="en-US" sz="3600" dirty="0" smtClean="0"/>
              <a:t>  </a:t>
            </a:r>
            <a:r>
              <a:rPr lang="en-US" sz="3600" dirty="0" err="1" smtClean="0"/>
              <a:t>têm</a:t>
            </a:r>
            <a:r>
              <a:rPr lang="en-US" sz="3600" dirty="0" smtClean="0"/>
              <a:t> </a:t>
            </a:r>
            <a:r>
              <a:rPr lang="en-US" sz="3600" dirty="0" err="1" smtClean="0"/>
              <a:t>khi</a:t>
            </a:r>
            <a:r>
              <a:rPr lang="en-US" sz="3600" dirty="0" smtClean="0"/>
              <a:t> </a:t>
            </a:r>
            <a:r>
              <a:rPr lang="en-US" sz="3600" dirty="0" err="1" smtClean="0"/>
              <a:t>xưa</a:t>
            </a:r>
            <a:r>
              <a:rPr lang="en-US" sz="3600" dirty="0" smtClean="0"/>
              <a:t> , </a:t>
            </a:r>
            <a:r>
              <a:rPr lang="en-US" sz="3600" dirty="0" err="1" smtClean="0"/>
              <a:t>liền</a:t>
            </a:r>
            <a:r>
              <a:rPr lang="en-US" sz="3600" dirty="0" smtClean="0"/>
              <a:t> </a:t>
            </a:r>
            <a:r>
              <a:rPr lang="en-US" sz="3600" dirty="0" err="1" smtClean="0"/>
              <a:t>tỏ</a:t>
            </a:r>
            <a:r>
              <a:rPr lang="en-US" sz="3600" dirty="0" smtClean="0"/>
              <a:t> ý </a:t>
            </a:r>
            <a:r>
              <a:rPr lang="en-US" sz="3600" dirty="0" err="1" smtClean="0"/>
              <a:t>muốn</a:t>
            </a:r>
            <a:r>
              <a:rPr lang="en-US" sz="3600" dirty="0" smtClean="0"/>
              <a:t> </a:t>
            </a:r>
            <a:r>
              <a:rPr lang="en-US" sz="3600" dirty="0" err="1" smtClean="0"/>
              <a:t>gặp</a:t>
            </a:r>
            <a:r>
              <a:rPr lang="en-US" sz="3600" dirty="0" smtClean="0"/>
              <a:t> </a:t>
            </a:r>
            <a:r>
              <a:rPr lang="en-US" sz="3600" dirty="0" err="1" smtClean="0"/>
              <a:t>người</a:t>
            </a:r>
            <a:r>
              <a:rPr lang="en-US" sz="3600" dirty="0" smtClean="0"/>
              <a:t> </a:t>
            </a:r>
            <a:r>
              <a:rPr lang="en-US" sz="3600" dirty="0" err="1" smtClean="0"/>
              <a:t>têm</a:t>
            </a:r>
            <a:r>
              <a:rPr lang="en-US" sz="3600" dirty="0" smtClean="0"/>
              <a:t> </a:t>
            </a:r>
            <a:r>
              <a:rPr lang="en-US" sz="3600" dirty="0" err="1" smtClean="0"/>
              <a:t>trầu</a:t>
            </a:r>
            <a:r>
              <a:rPr lang="en-US" sz="3600" dirty="0" smtClean="0"/>
              <a:t>. </a:t>
            </a:r>
            <a:r>
              <a:rPr lang="en-US" sz="3600" dirty="0" err="1" smtClean="0"/>
              <a:t>Tấm</a:t>
            </a:r>
            <a:r>
              <a:rPr lang="en-US" sz="3600" dirty="0" smtClean="0"/>
              <a:t> </a:t>
            </a:r>
            <a:r>
              <a:rPr lang="en-US" sz="3600" dirty="0" err="1" smtClean="0"/>
              <a:t>được</a:t>
            </a:r>
            <a:r>
              <a:rPr lang="en-US" sz="3600" dirty="0" smtClean="0"/>
              <a:t> </a:t>
            </a:r>
            <a:r>
              <a:rPr lang="en-US" sz="3600" dirty="0" err="1" smtClean="0"/>
              <a:t>bà</a:t>
            </a:r>
            <a:r>
              <a:rPr lang="en-US" sz="3600" dirty="0" smtClean="0"/>
              <a:t> </a:t>
            </a:r>
            <a:r>
              <a:rPr lang="en-US" sz="3600" dirty="0" err="1" smtClean="0"/>
              <a:t>cụ</a:t>
            </a:r>
            <a:r>
              <a:rPr lang="en-US" sz="3600" dirty="0" smtClean="0"/>
              <a:t> </a:t>
            </a:r>
            <a:r>
              <a:rPr lang="en-US" sz="3600" dirty="0" err="1" smtClean="0"/>
              <a:t>gọi</a:t>
            </a:r>
            <a:r>
              <a:rPr lang="en-US" sz="3600" dirty="0" smtClean="0"/>
              <a:t> </a:t>
            </a:r>
            <a:r>
              <a:rPr lang="en-US" sz="3600" dirty="0" err="1" smtClean="0"/>
              <a:t>vừa</a:t>
            </a:r>
            <a:r>
              <a:rPr lang="en-US" sz="3600" dirty="0" smtClean="0"/>
              <a:t> </a:t>
            </a:r>
            <a:r>
              <a:rPr lang="en-US" sz="3600" dirty="0" err="1" smtClean="0"/>
              <a:t>bước</a:t>
            </a:r>
            <a:r>
              <a:rPr lang="en-US" sz="3600" dirty="0" smtClean="0"/>
              <a:t> </a:t>
            </a:r>
            <a:r>
              <a:rPr lang="en-US" sz="3600" dirty="0" err="1" smtClean="0"/>
              <a:t>ra</a:t>
            </a:r>
            <a:r>
              <a:rPr lang="en-US" sz="3600" dirty="0" smtClean="0"/>
              <a:t> </a:t>
            </a:r>
            <a:r>
              <a:rPr lang="en-US" sz="3600" dirty="0" err="1" smtClean="0"/>
              <a:t>cửa</a:t>
            </a:r>
            <a:r>
              <a:rPr lang="en-US" sz="3600" dirty="0" smtClean="0"/>
              <a:t>, </a:t>
            </a:r>
            <a:r>
              <a:rPr lang="en-US" sz="3600" dirty="0" err="1" smtClean="0"/>
              <a:t>vua</a:t>
            </a:r>
            <a:r>
              <a:rPr lang="en-US" sz="3600" dirty="0" smtClean="0"/>
              <a:t> </a:t>
            </a:r>
            <a:r>
              <a:rPr lang="en-US" sz="3600" dirty="0" err="1" smtClean="0"/>
              <a:t>nhận</a:t>
            </a:r>
            <a:r>
              <a:rPr lang="en-US" sz="3600" dirty="0" smtClean="0"/>
              <a:t> </a:t>
            </a:r>
            <a:r>
              <a:rPr lang="en-US" sz="3600" dirty="0" err="1" smtClean="0"/>
              <a:t>ra</a:t>
            </a:r>
            <a:r>
              <a:rPr lang="en-US" sz="3600" dirty="0" smtClean="0"/>
              <a:t> </a:t>
            </a:r>
            <a:r>
              <a:rPr lang="en-US" sz="3600" dirty="0" err="1" smtClean="0"/>
              <a:t>ngay</a:t>
            </a:r>
            <a:r>
              <a:rPr lang="en-US" sz="3600" dirty="0" smtClean="0"/>
              <a:t> </a:t>
            </a:r>
            <a:r>
              <a:rPr lang="en-US" sz="3600" dirty="0" err="1" smtClean="0"/>
              <a:t>Hoàng</a:t>
            </a:r>
            <a:r>
              <a:rPr lang="en-US" sz="3600" dirty="0" smtClean="0"/>
              <a:t> </a:t>
            </a:r>
            <a:r>
              <a:rPr lang="en-US" sz="3600" dirty="0" err="1" smtClean="0"/>
              <a:t>hậu</a:t>
            </a:r>
            <a:r>
              <a:rPr lang="en-US" sz="3600" dirty="0" smtClean="0"/>
              <a:t> </a:t>
            </a:r>
            <a:r>
              <a:rPr lang="en-US" sz="3600" dirty="0" err="1" smtClean="0"/>
              <a:t>của</a:t>
            </a:r>
            <a:r>
              <a:rPr lang="en-US" sz="3600" dirty="0" smtClean="0"/>
              <a:t> </a:t>
            </a:r>
            <a:r>
              <a:rPr lang="en-US" sz="3600" dirty="0" err="1" smtClean="0"/>
              <a:t>mình</a:t>
            </a:r>
            <a:r>
              <a:rPr lang="en-US" sz="3600" dirty="0" smtClean="0"/>
              <a:t> </a:t>
            </a:r>
            <a:r>
              <a:rPr lang="en-US" sz="3600" dirty="0" err="1" smtClean="0"/>
              <a:t>và</a:t>
            </a:r>
            <a:r>
              <a:rPr lang="en-US" sz="3600" dirty="0" smtClean="0"/>
              <a:t> </a:t>
            </a:r>
            <a:r>
              <a:rPr lang="en-US" sz="3600" dirty="0" err="1" smtClean="0"/>
              <a:t>xin</a:t>
            </a:r>
            <a:r>
              <a:rPr lang="en-US" sz="3600" dirty="0" smtClean="0"/>
              <a:t> </a:t>
            </a:r>
            <a:r>
              <a:rPr lang="en-US" sz="3600" dirty="0" err="1" smtClean="0"/>
              <a:t>bà</a:t>
            </a:r>
            <a:r>
              <a:rPr lang="en-US" sz="3600" dirty="0" smtClean="0"/>
              <a:t> </a:t>
            </a:r>
            <a:r>
              <a:rPr lang="en-US" sz="3600" dirty="0" err="1" smtClean="0"/>
              <a:t>cụ</a:t>
            </a:r>
            <a:r>
              <a:rPr lang="en-US" sz="3600" dirty="0" smtClean="0"/>
              <a:t> </a:t>
            </a:r>
            <a:r>
              <a:rPr lang="en-US" sz="3600" dirty="0" err="1" smtClean="0"/>
              <a:t>đón</a:t>
            </a:r>
            <a:r>
              <a:rPr lang="en-US" sz="3600" dirty="0" smtClean="0"/>
              <a:t> </a:t>
            </a:r>
            <a:r>
              <a:rPr lang="en-US" sz="3600" dirty="0" err="1" smtClean="0"/>
              <a:t>nàng</a:t>
            </a:r>
            <a:r>
              <a:rPr lang="en-US" sz="3600" dirty="0" smtClean="0"/>
              <a:t> </a:t>
            </a:r>
            <a:r>
              <a:rPr lang="en-US" sz="3600" dirty="0" err="1" smtClean="0"/>
              <a:t>về</a:t>
            </a:r>
            <a:r>
              <a:rPr lang="en-US" sz="3600" dirty="0" smtClean="0"/>
              <a:t> </a:t>
            </a:r>
            <a:r>
              <a:rPr lang="en-US" sz="3600" dirty="0" err="1" smtClean="0"/>
              <a:t>cung</a:t>
            </a:r>
            <a:r>
              <a:rPr lang="en-US" sz="3600" dirty="0" smtClean="0"/>
              <a:t>.</a:t>
            </a:r>
          </a:p>
          <a:p>
            <a:pPr algn="just"/>
            <a:r>
              <a:rPr lang="en-US" sz="3600" dirty="0"/>
              <a:t>	</a:t>
            </a:r>
            <a:r>
              <a:rPr lang="en-US" sz="3600" dirty="0" err="1" smtClean="0"/>
              <a:t>Cám</a:t>
            </a:r>
            <a:r>
              <a:rPr lang="en-US" sz="3600" dirty="0" smtClean="0"/>
              <a:t> </a:t>
            </a:r>
            <a:r>
              <a:rPr lang="en-US" sz="3600" dirty="0" err="1" smtClean="0"/>
              <a:t>thấy</a:t>
            </a:r>
            <a:r>
              <a:rPr lang="en-US" sz="3600" dirty="0" smtClean="0"/>
              <a:t> </a:t>
            </a:r>
            <a:r>
              <a:rPr lang="en-US" sz="3600" dirty="0" err="1" smtClean="0"/>
              <a:t>Tấm</a:t>
            </a:r>
            <a:r>
              <a:rPr lang="en-US" sz="3600" dirty="0" smtClean="0"/>
              <a:t> </a:t>
            </a:r>
            <a:r>
              <a:rPr lang="en-US" sz="3600" dirty="0" err="1" smtClean="0"/>
              <a:t>trẻ</a:t>
            </a:r>
            <a:r>
              <a:rPr lang="en-US" sz="3600" dirty="0" smtClean="0"/>
              <a:t> </a:t>
            </a:r>
            <a:r>
              <a:rPr lang="en-US" sz="3600" dirty="0" err="1" smtClean="0"/>
              <a:t>đẹp</a:t>
            </a:r>
            <a:r>
              <a:rPr lang="en-US" sz="3600" dirty="0" smtClean="0"/>
              <a:t> </a:t>
            </a:r>
            <a:r>
              <a:rPr lang="en-US" sz="3600" dirty="0" err="1" smtClean="0"/>
              <a:t>hơn</a:t>
            </a:r>
            <a:r>
              <a:rPr lang="en-US" sz="3600" dirty="0" smtClean="0"/>
              <a:t> </a:t>
            </a:r>
            <a:r>
              <a:rPr lang="en-US" sz="3600" dirty="0" err="1" smtClean="0"/>
              <a:t>xưa</a:t>
            </a:r>
            <a:r>
              <a:rPr lang="en-US" sz="3600" dirty="0" smtClean="0"/>
              <a:t>, </a:t>
            </a:r>
            <a:r>
              <a:rPr lang="en-US" sz="3600" dirty="0" err="1" smtClean="0"/>
              <a:t>liền</a:t>
            </a:r>
            <a:r>
              <a:rPr lang="en-US" sz="3600" dirty="0" smtClean="0"/>
              <a:t> </a:t>
            </a:r>
            <a:r>
              <a:rPr lang="en-US" sz="3600" dirty="0" err="1" smtClean="0"/>
              <a:t>hỏi</a:t>
            </a:r>
            <a:r>
              <a:rPr lang="en-US" sz="3600" dirty="0" smtClean="0"/>
              <a:t>:</a:t>
            </a:r>
          </a:p>
          <a:p>
            <a:pPr algn="just"/>
            <a:r>
              <a:rPr lang="en-US" sz="3600" dirty="0"/>
              <a:t>	</a:t>
            </a:r>
            <a:r>
              <a:rPr lang="en-US" sz="3600" dirty="0" err="1" smtClean="0"/>
              <a:t>Chị</a:t>
            </a:r>
            <a:r>
              <a:rPr lang="en-US" sz="3600" dirty="0" smtClean="0"/>
              <a:t> </a:t>
            </a:r>
            <a:r>
              <a:rPr lang="en-US" sz="3600" dirty="0" err="1" smtClean="0"/>
              <a:t>Tấm</a:t>
            </a:r>
            <a:r>
              <a:rPr lang="en-US" sz="3600" dirty="0" smtClean="0"/>
              <a:t> </a:t>
            </a:r>
            <a:r>
              <a:rPr lang="en-US" sz="3600" dirty="0" err="1" smtClean="0"/>
              <a:t>ơi</a:t>
            </a:r>
            <a:r>
              <a:rPr lang="en-US" sz="3600" dirty="0" smtClean="0"/>
              <a:t>, </a:t>
            </a:r>
            <a:r>
              <a:rPr lang="en-US" sz="3600" dirty="0" err="1" smtClean="0"/>
              <a:t>chị</a:t>
            </a:r>
            <a:r>
              <a:rPr lang="en-US" sz="3600" dirty="0" smtClean="0"/>
              <a:t> </a:t>
            </a:r>
            <a:r>
              <a:rPr lang="en-US" sz="3600" dirty="0" err="1" smtClean="0"/>
              <a:t>Tấm</a:t>
            </a:r>
            <a:r>
              <a:rPr lang="en-US" sz="3600" dirty="0" smtClean="0"/>
              <a:t>, </a:t>
            </a:r>
            <a:r>
              <a:rPr lang="en-US" sz="3600" dirty="0" err="1" smtClean="0"/>
              <a:t>chị</a:t>
            </a:r>
            <a:r>
              <a:rPr lang="en-US" sz="3600" dirty="0" smtClean="0"/>
              <a:t> </a:t>
            </a:r>
            <a:r>
              <a:rPr lang="en-US" sz="3600" dirty="0" err="1" smtClean="0"/>
              <a:t>dầm</a:t>
            </a:r>
            <a:r>
              <a:rPr lang="en-US" sz="3600" dirty="0" smtClean="0"/>
              <a:t> </a:t>
            </a:r>
            <a:r>
              <a:rPr lang="en-US" sz="3600" dirty="0" err="1" smtClean="0"/>
              <a:t>sương</a:t>
            </a:r>
            <a:r>
              <a:rPr lang="en-US" sz="3600" dirty="0" smtClean="0"/>
              <a:t> </a:t>
            </a:r>
            <a:r>
              <a:rPr lang="en-US" sz="3600" dirty="0" err="1" smtClean="0"/>
              <a:t>dãi</a:t>
            </a:r>
            <a:r>
              <a:rPr lang="en-US" sz="3600" dirty="0" smtClean="0"/>
              <a:t> </a:t>
            </a:r>
            <a:r>
              <a:rPr lang="en-US" sz="3600" dirty="0" err="1" smtClean="0"/>
              <a:t>nắng</a:t>
            </a:r>
            <a:r>
              <a:rPr lang="en-US" sz="3600" dirty="0" smtClean="0"/>
              <a:t> , </a:t>
            </a:r>
            <a:r>
              <a:rPr lang="en-US" sz="3600" dirty="0" err="1" smtClean="0"/>
              <a:t>đi</a:t>
            </a:r>
            <a:r>
              <a:rPr lang="en-US" sz="3600" dirty="0" smtClean="0"/>
              <a:t> </a:t>
            </a:r>
            <a:r>
              <a:rPr lang="en-US" sz="3600" dirty="0" err="1" smtClean="0"/>
              <a:t>vắng</a:t>
            </a:r>
            <a:r>
              <a:rPr lang="en-US" sz="3600" dirty="0" smtClean="0"/>
              <a:t> </a:t>
            </a:r>
            <a:r>
              <a:rPr lang="en-US" sz="3600" dirty="0" err="1" smtClean="0"/>
              <a:t>khá</a:t>
            </a:r>
            <a:r>
              <a:rPr lang="en-US" sz="3600" dirty="0" smtClean="0"/>
              <a:t> </a:t>
            </a:r>
            <a:r>
              <a:rPr lang="en-US" sz="3600" dirty="0" err="1" smtClean="0"/>
              <a:t>lâu</a:t>
            </a:r>
            <a:r>
              <a:rPr lang="en-US" sz="3600" dirty="0" smtClean="0"/>
              <a:t>, </a:t>
            </a:r>
            <a:r>
              <a:rPr lang="en-US" sz="3600" dirty="0" err="1" smtClean="0"/>
              <a:t>sao</a:t>
            </a:r>
            <a:r>
              <a:rPr lang="en-US" sz="3600" dirty="0" smtClean="0"/>
              <a:t> </a:t>
            </a:r>
            <a:r>
              <a:rPr lang="en-US" sz="3600" dirty="0" err="1" smtClean="0"/>
              <a:t>giờ</a:t>
            </a:r>
            <a:r>
              <a:rPr lang="en-US" sz="3600" dirty="0" smtClean="0"/>
              <a:t> </a:t>
            </a:r>
            <a:r>
              <a:rPr lang="en-US" sz="3600" dirty="0" err="1" smtClean="0"/>
              <a:t>chị</a:t>
            </a:r>
            <a:r>
              <a:rPr lang="en-US" sz="3600" dirty="0" smtClean="0"/>
              <a:t> </a:t>
            </a:r>
            <a:r>
              <a:rPr lang="en-US" sz="3600" dirty="0" err="1" smtClean="0"/>
              <a:t>trắng</a:t>
            </a:r>
            <a:r>
              <a:rPr lang="en-US" sz="3600" dirty="0" smtClean="0"/>
              <a:t>?</a:t>
            </a:r>
          </a:p>
          <a:p>
            <a:pPr algn="just"/>
            <a:r>
              <a:rPr lang="en-US" sz="3600" dirty="0"/>
              <a:t>	</a:t>
            </a:r>
            <a:r>
              <a:rPr lang="en-US" sz="3600" dirty="0" err="1" smtClean="0"/>
              <a:t>Tấm</a:t>
            </a:r>
            <a:r>
              <a:rPr lang="en-US" sz="3600" dirty="0" smtClean="0"/>
              <a:t> </a:t>
            </a:r>
            <a:r>
              <a:rPr lang="en-US" sz="3600" dirty="0" err="1" smtClean="0"/>
              <a:t>đáp</a:t>
            </a:r>
            <a:r>
              <a:rPr lang="en-US" sz="3600" dirty="0" smtClean="0"/>
              <a:t>: </a:t>
            </a:r>
            <a:r>
              <a:rPr lang="en-US" sz="3600" dirty="0" err="1" smtClean="0"/>
              <a:t>Có</a:t>
            </a:r>
            <a:r>
              <a:rPr lang="en-US" sz="3600" dirty="0" smtClean="0"/>
              <a:t> </a:t>
            </a:r>
            <a:r>
              <a:rPr lang="en-US" sz="3600" dirty="0" err="1" smtClean="0"/>
              <a:t>muốn</a:t>
            </a:r>
            <a:r>
              <a:rPr lang="en-US" sz="3600" dirty="0" smtClean="0"/>
              <a:t> </a:t>
            </a:r>
            <a:r>
              <a:rPr lang="en-US" sz="3600" dirty="0" err="1" smtClean="0"/>
              <a:t>trắng</a:t>
            </a:r>
            <a:r>
              <a:rPr lang="en-US" sz="3600" dirty="0" smtClean="0"/>
              <a:t> , </a:t>
            </a:r>
            <a:r>
              <a:rPr lang="en-US" sz="3600" dirty="0" err="1" smtClean="0"/>
              <a:t>để</a:t>
            </a:r>
            <a:r>
              <a:rPr lang="en-US" sz="3600" dirty="0" smtClean="0"/>
              <a:t> </a:t>
            </a:r>
            <a:r>
              <a:rPr lang="en-US" sz="3600" dirty="0" err="1" smtClean="0"/>
              <a:t>chị</a:t>
            </a:r>
            <a:r>
              <a:rPr lang="en-US" sz="3600" dirty="0" smtClean="0"/>
              <a:t> </a:t>
            </a:r>
            <a:r>
              <a:rPr lang="en-US" sz="3600" dirty="0" err="1" smtClean="0"/>
              <a:t>bày</a:t>
            </a:r>
            <a:r>
              <a:rPr lang="en-US" sz="3600" dirty="0" smtClean="0"/>
              <a:t>  </a:t>
            </a:r>
            <a:r>
              <a:rPr lang="en-US" sz="3600" dirty="0" err="1" smtClean="0"/>
              <a:t>cách</a:t>
            </a:r>
            <a:r>
              <a:rPr lang="en-US" sz="3600" dirty="0" smtClean="0"/>
              <a:t> </a:t>
            </a:r>
            <a:r>
              <a:rPr lang="en-US" sz="3600" dirty="0" err="1" smtClean="0"/>
              <a:t>cho</a:t>
            </a:r>
            <a:r>
              <a:rPr lang="en-US" sz="3600" dirty="0" smtClean="0"/>
              <a:t>. </a:t>
            </a:r>
            <a:r>
              <a:rPr lang="en-US" sz="3600" dirty="0" err="1" smtClean="0"/>
              <a:t>Hôm</a:t>
            </a:r>
            <a:r>
              <a:rPr lang="en-US" sz="3600" dirty="0" smtClean="0"/>
              <a:t> </a:t>
            </a:r>
            <a:r>
              <a:rPr lang="en-US" sz="3600" dirty="0" err="1" smtClean="0"/>
              <a:t>sau</a:t>
            </a:r>
            <a:r>
              <a:rPr lang="en-US" sz="3600" dirty="0" smtClean="0"/>
              <a:t>, </a:t>
            </a:r>
            <a:r>
              <a:rPr lang="en-US" sz="3600" dirty="0" err="1" smtClean="0"/>
              <a:t>Cám</a:t>
            </a:r>
            <a:r>
              <a:rPr lang="en-US" sz="3600" dirty="0" smtClean="0"/>
              <a:t> </a:t>
            </a:r>
            <a:r>
              <a:rPr lang="en-US" sz="3600" dirty="0" err="1" smtClean="0"/>
              <a:t>bắt</a:t>
            </a:r>
            <a:r>
              <a:rPr lang="en-US" sz="3600" dirty="0" smtClean="0"/>
              <a:t> </a:t>
            </a:r>
            <a:r>
              <a:rPr lang="en-US" sz="3600" dirty="0" err="1" smtClean="0"/>
              <a:t>chước</a:t>
            </a:r>
            <a:r>
              <a:rPr lang="en-US" sz="3600" dirty="0" smtClean="0"/>
              <a:t> </a:t>
            </a:r>
            <a:r>
              <a:rPr lang="en-US" sz="3600" dirty="0" err="1" smtClean="0"/>
              <a:t>theo</a:t>
            </a:r>
            <a:r>
              <a:rPr lang="en-US" sz="3600" dirty="0" smtClean="0"/>
              <a:t> </a:t>
            </a:r>
            <a:r>
              <a:rPr lang="en-US" sz="3600" dirty="0" err="1" smtClean="0"/>
              <a:t>lời</a:t>
            </a:r>
            <a:r>
              <a:rPr lang="en-US" sz="3600" dirty="0" smtClean="0"/>
              <a:t> </a:t>
            </a:r>
            <a:r>
              <a:rPr lang="en-US" sz="3600" dirty="0" err="1" smtClean="0"/>
              <a:t>Tấm</a:t>
            </a:r>
            <a:r>
              <a:rPr lang="en-US" sz="3600" dirty="0" smtClean="0"/>
              <a:t> </a:t>
            </a:r>
            <a:r>
              <a:rPr lang="en-US" sz="3600" dirty="0" err="1" smtClean="0"/>
              <a:t>kể</a:t>
            </a:r>
            <a:r>
              <a:rPr lang="en-US" sz="3600" dirty="0" smtClean="0"/>
              <a:t>: ả </a:t>
            </a:r>
            <a:r>
              <a:rPr lang="en-US" sz="3600" dirty="0" err="1" smtClean="0"/>
              <a:t>ngồi</a:t>
            </a:r>
            <a:r>
              <a:rPr lang="en-US" sz="3600" dirty="0" smtClean="0"/>
              <a:t> </a:t>
            </a:r>
            <a:r>
              <a:rPr lang="en-US" sz="3600" dirty="0" err="1" smtClean="0"/>
              <a:t>trong</a:t>
            </a:r>
            <a:r>
              <a:rPr lang="en-US" sz="3600" dirty="0" smtClean="0"/>
              <a:t> </a:t>
            </a:r>
            <a:r>
              <a:rPr lang="en-US" sz="3600" dirty="0" err="1" smtClean="0"/>
              <a:t>một</a:t>
            </a:r>
            <a:r>
              <a:rPr lang="en-US" sz="3600" dirty="0" smtClean="0"/>
              <a:t> </a:t>
            </a:r>
            <a:r>
              <a:rPr lang="en-US" sz="3600" dirty="0" err="1" smtClean="0"/>
              <a:t>cái</a:t>
            </a:r>
            <a:r>
              <a:rPr lang="en-US" sz="3600" dirty="0" smtClean="0"/>
              <a:t> </a:t>
            </a:r>
            <a:r>
              <a:rPr lang="en-US" sz="3600" dirty="0" err="1" smtClean="0"/>
              <a:t>hố</a:t>
            </a:r>
            <a:r>
              <a:rPr lang="en-US" sz="3600" dirty="0" smtClean="0"/>
              <a:t> </a:t>
            </a:r>
            <a:r>
              <a:rPr lang="en-US" sz="3600" dirty="0" err="1" smtClean="0"/>
              <a:t>sâu</a:t>
            </a:r>
            <a:r>
              <a:rPr lang="en-US" sz="3600" dirty="0" smtClean="0"/>
              <a:t>, </a:t>
            </a:r>
            <a:r>
              <a:rPr lang="en-US" sz="3600" dirty="0" err="1" smtClean="0"/>
              <a:t>rồi</a:t>
            </a:r>
            <a:r>
              <a:rPr lang="en-US" sz="3600" dirty="0" smtClean="0"/>
              <a:t> </a:t>
            </a:r>
            <a:r>
              <a:rPr lang="en-US" sz="3600" dirty="0" err="1" smtClean="0"/>
              <a:t>gọi</a:t>
            </a:r>
            <a:r>
              <a:rPr lang="en-US" sz="3600" dirty="0" smtClean="0"/>
              <a:t> </a:t>
            </a:r>
            <a:r>
              <a:rPr lang="en-US" sz="3600" dirty="0" err="1" smtClean="0"/>
              <a:t>người</a:t>
            </a:r>
            <a:r>
              <a:rPr lang="en-US" sz="3600" dirty="0" smtClean="0"/>
              <a:t> </a:t>
            </a:r>
            <a:r>
              <a:rPr lang="en-US" sz="3600" dirty="0" err="1" smtClean="0"/>
              <a:t>đem</a:t>
            </a:r>
            <a:r>
              <a:rPr lang="en-US" sz="3600" dirty="0" smtClean="0"/>
              <a:t> </a:t>
            </a:r>
            <a:r>
              <a:rPr lang="en-US" sz="3600" dirty="0" err="1" smtClean="0"/>
              <a:t>nước</a:t>
            </a:r>
            <a:r>
              <a:rPr lang="en-US" sz="3600" dirty="0" smtClean="0"/>
              <a:t> </a:t>
            </a:r>
            <a:r>
              <a:rPr lang="en-US" sz="3600" dirty="0" err="1" smtClean="0"/>
              <a:t>sôi</a:t>
            </a:r>
            <a:r>
              <a:rPr lang="en-US" sz="3600" dirty="0" smtClean="0"/>
              <a:t> </a:t>
            </a:r>
            <a:r>
              <a:rPr lang="en-US" sz="3600" dirty="0" err="1" smtClean="0"/>
              <a:t>giội</a:t>
            </a:r>
            <a:r>
              <a:rPr lang="en-US" sz="3600" dirty="0" smtClean="0"/>
              <a:t> </a:t>
            </a:r>
            <a:r>
              <a:rPr lang="en-US" sz="3600" dirty="0" err="1" smtClean="0"/>
              <a:t>xuống</a:t>
            </a:r>
            <a:r>
              <a:rPr lang="en-US" sz="3600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957956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5"/>
          <p:cNvSpPr/>
          <p:nvPr/>
        </p:nvSpPr>
        <p:spPr>
          <a:xfrm>
            <a:off x="0" y="0"/>
            <a:ext cx="18287999" cy="10287000"/>
          </a:xfrm>
          <a:custGeom>
            <a:avLst/>
            <a:gdLst/>
            <a:ahLst/>
            <a:cxnLst/>
            <a:rect l="l" t="t" r="r" b="b"/>
            <a:pathLst>
              <a:path w="4316224" h="3086100">
                <a:moveTo>
                  <a:pt x="0" y="0"/>
                </a:moveTo>
                <a:lnTo>
                  <a:pt x="4316224" y="0"/>
                </a:lnTo>
                <a:lnTo>
                  <a:pt x="4316224" y="3086100"/>
                </a:lnTo>
                <a:lnTo>
                  <a:pt x="0" y="30861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2"/>
          <p:cNvSpPr txBox="1"/>
          <p:nvPr/>
        </p:nvSpPr>
        <p:spPr>
          <a:xfrm>
            <a:off x="1143000" y="800100"/>
            <a:ext cx="7924800" cy="156966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3200" b="1" dirty="0" smtClean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pPr algn="ctr"/>
            <a:r>
              <a:rPr lang="en-US" sz="3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Kho </a:t>
            </a:r>
            <a:r>
              <a:rPr lang="en-US" sz="3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Tàng</a:t>
            </a:r>
            <a:r>
              <a:rPr lang="en-US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Truyện</a:t>
            </a:r>
            <a:r>
              <a:rPr lang="en-US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Cổ</a:t>
            </a:r>
            <a:r>
              <a:rPr lang="en-US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Tích</a:t>
            </a:r>
            <a:r>
              <a:rPr lang="en-US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3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.</a:t>
            </a:r>
          </a:p>
          <a:p>
            <a:pPr algn="ctr"/>
            <a:r>
              <a:rPr lang="en-US" sz="3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SỰ </a:t>
            </a:r>
            <a:r>
              <a:rPr lang="en-US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TÍCH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677400" y="1181100"/>
            <a:ext cx="7162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     SỰ TÍCH  </a:t>
            </a:r>
            <a:endParaRPr lang="en-US" sz="88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2369760"/>
            <a:ext cx="7924799" cy="7616451"/>
          </a:xfrm>
          <a:prstGeom prst="rect">
            <a:avLst/>
          </a:prstGeom>
          <a:effectLst>
            <a:softEdge rad="2413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799" y="2514139"/>
            <a:ext cx="7162801" cy="7472072"/>
          </a:xfrm>
          <a:prstGeom prst="rect">
            <a:avLst/>
          </a:prstGeom>
          <a:effectLst>
            <a:softEdge rad="292100"/>
          </a:effectLst>
        </p:spPr>
      </p:pic>
    </p:spTree>
    <p:extLst>
      <p:ext uri="{BB962C8B-B14F-4D97-AF65-F5344CB8AC3E}">
        <p14:creationId xmlns:p14="http://schemas.microsoft.com/office/powerpoint/2010/main" val="30922999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342899"/>
            <a:ext cx="17754600" cy="96012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220200" y="723900"/>
            <a:ext cx="9829800" cy="9192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08280" marR="1885950" algn="just">
              <a:spcBef>
                <a:spcPts val="1350"/>
              </a:spcBef>
              <a:spcAft>
                <a:spcPts val="0"/>
              </a:spcAft>
            </a:pPr>
            <a:r>
              <a:rPr lang="en-US" sz="8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	Ở </a:t>
            </a:r>
            <a:r>
              <a:rPr lang="en-US" sz="40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làng</a:t>
            </a:r>
            <a:r>
              <a:rPr lang="en-US" sz="4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kia</a:t>
            </a:r>
            <a:r>
              <a:rPr lang="en-US" sz="4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4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chàng</a:t>
            </a:r>
            <a:r>
              <a:rPr lang="en-US" sz="4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trai</a:t>
            </a:r>
            <a:r>
              <a:rPr lang="en-US" sz="4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mồ</a:t>
            </a:r>
            <a:r>
              <a:rPr lang="en-US" sz="4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coi</a:t>
            </a:r>
            <a:r>
              <a:rPr lang="en-US" sz="4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cha. </a:t>
            </a:r>
            <a:r>
              <a:rPr lang="en-US" sz="40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4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4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4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4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4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con, </a:t>
            </a:r>
            <a:r>
              <a:rPr lang="en-US" sz="40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nhưng</a:t>
            </a:r>
            <a:r>
              <a:rPr lang="en-US" sz="4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4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chàng</a:t>
            </a:r>
            <a:r>
              <a:rPr lang="en-US" sz="4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4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4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đảm</a:t>
            </a:r>
            <a:r>
              <a:rPr lang="en-US" sz="4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đang</a:t>
            </a:r>
            <a:r>
              <a:rPr lang="en-US" sz="4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0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tháo</a:t>
            </a:r>
            <a:r>
              <a:rPr lang="en-US" sz="4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vát</a:t>
            </a:r>
            <a:r>
              <a:rPr lang="en-US" sz="4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nên</a:t>
            </a:r>
            <a:r>
              <a:rPr lang="en-US" sz="4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4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4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hao</a:t>
            </a:r>
            <a:r>
              <a:rPr lang="en-US" sz="4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4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40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cũng</a:t>
            </a:r>
            <a:r>
              <a:rPr lang="en-US" sz="4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khá</a:t>
            </a:r>
            <a:r>
              <a:rPr lang="en-US" sz="4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giả</a:t>
            </a:r>
            <a:r>
              <a:rPr lang="en-US" sz="4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40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4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4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cái</a:t>
            </a:r>
            <a:r>
              <a:rPr lang="en-US" sz="4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chàng</a:t>
            </a:r>
            <a:r>
              <a:rPr lang="en-US" sz="4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trai</a:t>
            </a:r>
            <a:r>
              <a:rPr lang="en-US" sz="4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hiền</a:t>
            </a:r>
            <a:r>
              <a:rPr lang="en-US" sz="4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quá</a:t>
            </a:r>
            <a:r>
              <a:rPr lang="en-US" sz="4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đần</a:t>
            </a:r>
            <a:r>
              <a:rPr lang="en-US" sz="4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40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4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4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tuổi</a:t>
            </a:r>
            <a:r>
              <a:rPr lang="en-US" sz="4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đôi</a:t>
            </a:r>
            <a:r>
              <a:rPr lang="en-US" sz="4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mươi</a:t>
            </a:r>
            <a:r>
              <a:rPr lang="en-US" sz="4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nhưng</a:t>
            </a:r>
            <a:r>
              <a:rPr lang="en-US" sz="4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chàng</a:t>
            </a:r>
            <a:r>
              <a:rPr lang="en-US" sz="4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chưa</a:t>
            </a:r>
            <a:r>
              <a:rPr lang="en-US" sz="4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4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4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ăn</a:t>
            </a:r>
            <a:r>
              <a:rPr lang="en-US" sz="4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4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vẫn</a:t>
            </a:r>
            <a:r>
              <a:rPr lang="en-US" sz="4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4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4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4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208280" marR="1885950" algn="just">
              <a:spcBef>
                <a:spcPts val="1350"/>
              </a:spcBef>
              <a:spcAft>
                <a:spcPts val="0"/>
              </a:spcAft>
            </a:pP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en-US" sz="40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40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chàng</a:t>
            </a:r>
            <a:r>
              <a:rPr lang="en-US" sz="40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ấy</a:t>
            </a:r>
            <a:r>
              <a:rPr lang="en-US" sz="40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thấy</a:t>
            </a:r>
            <a:r>
              <a:rPr lang="en-US" sz="40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40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thua</a:t>
            </a:r>
            <a:r>
              <a:rPr lang="en-US" sz="40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kém</a:t>
            </a:r>
            <a:r>
              <a:rPr lang="en-US" sz="40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40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bè</a:t>
            </a:r>
            <a:r>
              <a:rPr lang="en-US" sz="40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40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lắm</a:t>
            </a:r>
            <a:r>
              <a:rPr lang="en-US" sz="4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0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4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hôm</a:t>
            </a:r>
            <a:r>
              <a:rPr lang="en-US" sz="4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bà</a:t>
            </a:r>
            <a:r>
              <a:rPr lang="en-US" sz="4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đưa</a:t>
            </a:r>
            <a:r>
              <a:rPr lang="en-US" sz="4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4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40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4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túi</a:t>
            </a:r>
            <a:r>
              <a:rPr lang="en-US" sz="4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bạc</a:t>
            </a:r>
            <a:r>
              <a:rPr lang="en-US" sz="4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bảo</a:t>
            </a:r>
            <a:r>
              <a:rPr lang="en-US" sz="4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 marL="208280" marR="1885950" algn="just">
              <a:spcBef>
                <a:spcPts val="1350"/>
              </a:spcBef>
              <a:spcAft>
                <a:spcPts val="0"/>
              </a:spcAft>
            </a:pP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en-US" sz="40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Con dung </a:t>
            </a:r>
            <a:r>
              <a:rPr lang="en-US" sz="40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40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tiền</a:t>
            </a:r>
            <a:r>
              <a:rPr lang="en-US" sz="40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40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bao</a:t>
            </a:r>
            <a:r>
              <a:rPr lang="en-US" sz="40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giờ</a:t>
            </a:r>
            <a:r>
              <a:rPr lang="en-US" sz="40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40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40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40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nghề</a:t>
            </a:r>
            <a:r>
              <a:rPr lang="en-US" sz="40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sz="40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trở</a:t>
            </a:r>
            <a:r>
              <a:rPr lang="en-US" sz="40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40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40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81200" y="1257300"/>
            <a:ext cx="4191000" cy="1371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723900"/>
            <a:ext cx="8001000" cy="8686800"/>
          </a:xfrm>
          <a:prstGeom prst="rect">
            <a:avLst/>
          </a:prstGeom>
          <a:effectLst>
            <a:softEdge rad="469900"/>
          </a:effectLst>
        </p:spPr>
      </p:pic>
    </p:spTree>
    <p:extLst>
      <p:ext uri="{BB962C8B-B14F-4D97-AF65-F5344CB8AC3E}">
        <p14:creationId xmlns:p14="http://schemas.microsoft.com/office/powerpoint/2010/main" val="6202022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5"/>
          <p:cNvSpPr/>
          <p:nvPr/>
        </p:nvSpPr>
        <p:spPr>
          <a:xfrm>
            <a:off x="0" y="26067"/>
            <a:ext cx="18288000" cy="10226843"/>
          </a:xfrm>
          <a:custGeom>
            <a:avLst/>
            <a:gdLst/>
            <a:ahLst/>
            <a:cxnLst/>
            <a:rect l="l" t="t" r="r" b="b"/>
            <a:pathLst>
              <a:path w="4316224" h="3086100">
                <a:moveTo>
                  <a:pt x="0" y="0"/>
                </a:moveTo>
                <a:lnTo>
                  <a:pt x="4316224" y="0"/>
                </a:lnTo>
                <a:lnTo>
                  <a:pt x="4316224" y="3086100"/>
                </a:lnTo>
                <a:lnTo>
                  <a:pt x="0" y="30861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TextBox 5"/>
          <p:cNvSpPr txBox="1"/>
          <p:nvPr/>
        </p:nvSpPr>
        <p:spPr>
          <a:xfrm>
            <a:off x="8839200" y="571500"/>
            <a:ext cx="8229600" cy="8710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err="1" smtClean="0"/>
              <a:t>Chàng</a:t>
            </a:r>
            <a:r>
              <a:rPr lang="en-US" sz="4000" dirty="0" smtClean="0"/>
              <a:t> </a:t>
            </a:r>
            <a:r>
              <a:rPr lang="en-US" sz="4000" dirty="0" err="1" smtClean="0"/>
              <a:t>trai</a:t>
            </a:r>
            <a:r>
              <a:rPr lang="en-US" sz="4000" dirty="0" smtClean="0"/>
              <a:t> </a:t>
            </a:r>
            <a:r>
              <a:rPr lang="en-US" sz="4000" dirty="0" err="1" smtClean="0"/>
              <a:t>vân</a:t>
            </a:r>
            <a:r>
              <a:rPr lang="en-US" sz="4000" dirty="0" smtClean="0"/>
              <a:t> </a:t>
            </a:r>
            <a:r>
              <a:rPr lang="en-US" sz="4000" dirty="0" err="1" smtClean="0"/>
              <a:t>lời</a:t>
            </a:r>
            <a:r>
              <a:rPr lang="en-US" sz="4000" dirty="0" smtClean="0"/>
              <a:t> </a:t>
            </a:r>
            <a:r>
              <a:rPr lang="en-US" sz="4000" dirty="0" err="1" smtClean="0"/>
              <a:t>mẹ</a:t>
            </a:r>
            <a:r>
              <a:rPr lang="en-US" sz="4000" dirty="0" smtClean="0"/>
              <a:t>, </a:t>
            </a:r>
            <a:r>
              <a:rPr lang="en-US" sz="4000" dirty="0" err="1" smtClean="0"/>
              <a:t>cầm</a:t>
            </a:r>
            <a:r>
              <a:rPr lang="en-US" sz="4000" dirty="0" smtClean="0"/>
              <a:t> </a:t>
            </a:r>
            <a:r>
              <a:rPr lang="en-US" sz="4000" dirty="0" err="1" smtClean="0"/>
              <a:t>túi</a:t>
            </a:r>
            <a:r>
              <a:rPr lang="en-US" sz="4000" dirty="0" smtClean="0"/>
              <a:t> </a:t>
            </a:r>
            <a:r>
              <a:rPr lang="en-US" sz="4000" dirty="0" err="1" smtClean="0"/>
              <a:t>bạc</a:t>
            </a:r>
            <a:r>
              <a:rPr lang="en-US" sz="4000" dirty="0" smtClean="0"/>
              <a:t> </a:t>
            </a:r>
            <a:r>
              <a:rPr lang="en-US" sz="4000" dirty="0" err="1" smtClean="0"/>
              <a:t>ra</a:t>
            </a:r>
            <a:r>
              <a:rPr lang="en-US" sz="4000" dirty="0" smtClean="0"/>
              <a:t> </a:t>
            </a:r>
            <a:r>
              <a:rPr lang="en-US" sz="4000" dirty="0" err="1" smtClean="0"/>
              <a:t>đi</a:t>
            </a:r>
            <a:r>
              <a:rPr lang="en-US" sz="4000" dirty="0" smtClean="0"/>
              <a:t> </a:t>
            </a:r>
            <a:r>
              <a:rPr lang="en-US" sz="4000" dirty="0" err="1" smtClean="0"/>
              <a:t>chàng</a:t>
            </a:r>
            <a:r>
              <a:rPr lang="en-US" sz="4000" dirty="0" smtClean="0"/>
              <a:t> </a:t>
            </a:r>
            <a:r>
              <a:rPr lang="en-US" sz="4000" dirty="0" err="1" smtClean="0"/>
              <a:t>đi</a:t>
            </a:r>
            <a:r>
              <a:rPr lang="en-US" sz="4000" dirty="0" smtClean="0"/>
              <a:t> </a:t>
            </a:r>
            <a:r>
              <a:rPr lang="en-US" sz="4000" dirty="0" err="1" smtClean="0"/>
              <a:t>mãi</a:t>
            </a:r>
            <a:r>
              <a:rPr lang="en-US" sz="4000" dirty="0" smtClean="0"/>
              <a:t> </a:t>
            </a:r>
            <a:r>
              <a:rPr lang="en-US" sz="4000" dirty="0" err="1" smtClean="0"/>
              <a:t>mà</a:t>
            </a:r>
            <a:r>
              <a:rPr lang="en-US" sz="4000" dirty="0" smtClean="0"/>
              <a:t> </a:t>
            </a:r>
            <a:r>
              <a:rPr lang="en-US" sz="4000" dirty="0" err="1" smtClean="0"/>
              <a:t>vẫn</a:t>
            </a:r>
            <a:r>
              <a:rPr lang="en-US" sz="4000" dirty="0" smtClean="0"/>
              <a:t> </a:t>
            </a:r>
            <a:r>
              <a:rPr lang="en-US" sz="4000" dirty="0" err="1" smtClean="0"/>
              <a:t>chưa</a:t>
            </a:r>
            <a:r>
              <a:rPr lang="en-US" sz="4000" dirty="0" smtClean="0"/>
              <a:t> </a:t>
            </a:r>
            <a:r>
              <a:rPr lang="en-US" sz="4000" dirty="0" err="1" smtClean="0"/>
              <a:t>tìm</a:t>
            </a:r>
            <a:r>
              <a:rPr lang="en-US" sz="4000" dirty="0" smtClean="0"/>
              <a:t> </a:t>
            </a:r>
            <a:r>
              <a:rPr lang="en-US" sz="4000" dirty="0" err="1" smtClean="0"/>
              <a:t>được</a:t>
            </a:r>
            <a:r>
              <a:rPr lang="en-US" sz="4000" dirty="0" smtClean="0"/>
              <a:t> </a:t>
            </a:r>
            <a:r>
              <a:rPr lang="en-US" sz="4000" dirty="0" err="1" smtClean="0"/>
              <a:t>nghề</a:t>
            </a:r>
            <a:r>
              <a:rPr lang="en-US" sz="4000" dirty="0" smtClean="0"/>
              <a:t> </a:t>
            </a:r>
            <a:r>
              <a:rPr lang="en-US" sz="4000" dirty="0" err="1" smtClean="0"/>
              <a:t>gì</a:t>
            </a:r>
            <a:r>
              <a:rPr lang="en-US" sz="4000" dirty="0" smtClean="0"/>
              <a:t> </a:t>
            </a:r>
            <a:r>
              <a:rPr lang="en-US" sz="4000" dirty="0" err="1" smtClean="0"/>
              <a:t>để</a:t>
            </a:r>
            <a:r>
              <a:rPr lang="en-US" sz="4000" dirty="0" smtClean="0"/>
              <a:t> </a:t>
            </a:r>
            <a:r>
              <a:rPr lang="en-US" sz="4000" dirty="0" err="1" smtClean="0"/>
              <a:t>học</a:t>
            </a:r>
            <a:r>
              <a:rPr lang="en-US" sz="4000" dirty="0" smtClean="0"/>
              <a:t>, </a:t>
            </a:r>
            <a:r>
              <a:rPr lang="en-US" sz="4000" dirty="0" err="1" smtClean="0"/>
              <a:t>một</a:t>
            </a:r>
            <a:r>
              <a:rPr lang="en-US" sz="4000" dirty="0" smtClean="0"/>
              <a:t> </a:t>
            </a:r>
            <a:r>
              <a:rPr lang="en-US" sz="4000" dirty="0" err="1" smtClean="0"/>
              <a:t>buổi</a:t>
            </a:r>
            <a:r>
              <a:rPr lang="en-US" sz="4000" dirty="0" smtClean="0"/>
              <a:t> </a:t>
            </a:r>
            <a:r>
              <a:rPr lang="en-US" sz="4000" dirty="0" err="1" smtClean="0"/>
              <a:t>sáng</a:t>
            </a:r>
            <a:r>
              <a:rPr lang="en-US" sz="4000" dirty="0" smtClean="0"/>
              <a:t> </a:t>
            </a:r>
            <a:r>
              <a:rPr lang="en-US" sz="4000" dirty="0" err="1" smtClean="0"/>
              <a:t>chàng</a:t>
            </a:r>
            <a:r>
              <a:rPr lang="en-US" sz="4000" dirty="0" smtClean="0"/>
              <a:t> </a:t>
            </a:r>
            <a:r>
              <a:rPr lang="en-US" sz="4000" dirty="0" err="1" smtClean="0"/>
              <a:t>gặp</a:t>
            </a:r>
            <a:r>
              <a:rPr lang="en-US" sz="4000" dirty="0" smtClean="0"/>
              <a:t> </a:t>
            </a:r>
            <a:r>
              <a:rPr lang="en-US" sz="4000" dirty="0" err="1" smtClean="0"/>
              <a:t>hai</a:t>
            </a:r>
            <a:r>
              <a:rPr lang="en-US" sz="4000" dirty="0" smtClean="0"/>
              <a:t> </a:t>
            </a:r>
            <a:r>
              <a:rPr lang="en-US" sz="4000" dirty="0" err="1" smtClean="0"/>
              <a:t>người</a:t>
            </a:r>
            <a:r>
              <a:rPr lang="en-US" sz="4000" dirty="0" smtClean="0"/>
              <a:t> </a:t>
            </a:r>
            <a:r>
              <a:rPr lang="en-US" sz="4000" dirty="0" err="1" smtClean="0"/>
              <a:t>vừa</a:t>
            </a:r>
            <a:r>
              <a:rPr lang="en-US" sz="4000" dirty="0" smtClean="0"/>
              <a:t> </a:t>
            </a:r>
            <a:r>
              <a:rPr lang="en-US" sz="4000" dirty="0" err="1" smtClean="0"/>
              <a:t>chữa</a:t>
            </a:r>
            <a:r>
              <a:rPr lang="en-US" sz="4000" dirty="0" smtClean="0"/>
              <a:t> </a:t>
            </a:r>
            <a:r>
              <a:rPr lang="en-US" sz="4000" dirty="0" err="1" smtClean="0"/>
              <a:t>bệnh</a:t>
            </a:r>
            <a:r>
              <a:rPr lang="en-US" sz="4000" dirty="0" smtClean="0"/>
              <a:t> </a:t>
            </a:r>
            <a:r>
              <a:rPr lang="en-US" sz="4000" dirty="0" err="1" smtClean="0"/>
              <a:t>vừa</a:t>
            </a:r>
            <a:r>
              <a:rPr lang="en-US" sz="4000" dirty="0" smtClean="0"/>
              <a:t> </a:t>
            </a:r>
            <a:r>
              <a:rPr lang="en-US" sz="4000" dirty="0" err="1" smtClean="0"/>
              <a:t>bán</a:t>
            </a:r>
            <a:r>
              <a:rPr lang="en-US" sz="4000" dirty="0" smtClean="0"/>
              <a:t> </a:t>
            </a:r>
            <a:r>
              <a:rPr lang="en-US" sz="4000" dirty="0" err="1" smtClean="0"/>
              <a:t>thuốc</a:t>
            </a:r>
            <a:r>
              <a:rPr lang="en-US" sz="4000" dirty="0" smtClean="0"/>
              <a:t> </a:t>
            </a:r>
            <a:r>
              <a:rPr lang="en-US" sz="4000" dirty="0" err="1" smtClean="0"/>
              <a:t>dạo</a:t>
            </a:r>
            <a:r>
              <a:rPr lang="en-US" sz="4000" dirty="0" smtClean="0"/>
              <a:t> </a:t>
            </a:r>
            <a:r>
              <a:rPr lang="en-US" sz="4000" dirty="0" err="1" smtClean="0"/>
              <a:t>đang</a:t>
            </a:r>
            <a:r>
              <a:rPr lang="en-US" sz="4000" dirty="0" smtClean="0"/>
              <a:t> </a:t>
            </a:r>
            <a:r>
              <a:rPr lang="en-US" sz="4000" dirty="0" err="1" smtClean="0"/>
              <a:t>gõ</a:t>
            </a:r>
            <a:r>
              <a:rPr lang="en-US" sz="4000" dirty="0"/>
              <a:t> </a:t>
            </a:r>
            <a:r>
              <a:rPr lang="en-US" sz="4000" dirty="0" smtClean="0"/>
              <a:t>“</a:t>
            </a:r>
            <a:r>
              <a:rPr lang="en-US" sz="4000" dirty="0" err="1" smtClean="0"/>
              <a:t>Pheng</a:t>
            </a:r>
            <a:r>
              <a:rPr lang="en-US" sz="4000" dirty="0" smtClean="0"/>
              <a:t> </a:t>
            </a:r>
            <a:r>
              <a:rPr lang="en-US" sz="4000" dirty="0" err="1" smtClean="0"/>
              <a:t>pheng</a:t>
            </a:r>
            <a:r>
              <a:rPr lang="en-US" sz="4000" dirty="0" smtClean="0"/>
              <a:t>”</a:t>
            </a:r>
            <a:r>
              <a:rPr lang="en-US" sz="4000" dirty="0"/>
              <a:t>	</a:t>
            </a:r>
            <a:r>
              <a:rPr lang="en-US" sz="4000" dirty="0" smtClean="0"/>
              <a:t>Chang </a:t>
            </a:r>
            <a:r>
              <a:rPr lang="en-US" sz="4000" dirty="0" err="1" smtClean="0"/>
              <a:t>trai</a:t>
            </a:r>
            <a:r>
              <a:rPr lang="en-US" sz="4000" dirty="0" smtClean="0"/>
              <a:t> </a:t>
            </a:r>
            <a:r>
              <a:rPr lang="en-US" sz="4000" dirty="0" err="1" smtClean="0"/>
              <a:t>xem</a:t>
            </a:r>
            <a:r>
              <a:rPr lang="en-US" sz="4000" dirty="0" smtClean="0"/>
              <a:t> </a:t>
            </a:r>
            <a:r>
              <a:rPr lang="en-US" sz="4000" dirty="0" err="1" smtClean="0"/>
              <a:t>thấy</a:t>
            </a:r>
            <a:r>
              <a:rPr lang="en-US" sz="4000" dirty="0" smtClean="0"/>
              <a:t> </a:t>
            </a:r>
            <a:r>
              <a:rPr lang="en-US" sz="4000" dirty="0" err="1" smtClean="0"/>
              <a:t>hây</a:t>
            </a:r>
            <a:r>
              <a:rPr lang="en-US" sz="4000" dirty="0" smtClean="0"/>
              <a:t> </a:t>
            </a:r>
            <a:r>
              <a:rPr lang="en-US" sz="4000" dirty="0" err="1" smtClean="0"/>
              <a:t>hây</a:t>
            </a:r>
            <a:r>
              <a:rPr lang="en-US" sz="4000" dirty="0" smtClean="0"/>
              <a:t> </a:t>
            </a:r>
            <a:r>
              <a:rPr lang="en-US" sz="4000" dirty="0" err="1" smtClean="0"/>
              <a:t>liền</a:t>
            </a:r>
            <a:r>
              <a:rPr lang="en-US" sz="4000" dirty="0" smtClean="0"/>
              <a:t> </a:t>
            </a:r>
            <a:r>
              <a:rPr lang="en-US" sz="4000" dirty="0" err="1" smtClean="0"/>
              <a:t>xin</a:t>
            </a:r>
            <a:r>
              <a:rPr lang="en-US" sz="4000" dirty="0" smtClean="0"/>
              <a:t> </a:t>
            </a:r>
            <a:r>
              <a:rPr lang="en-US" sz="4000" dirty="0" err="1" smtClean="0"/>
              <a:t>biếu</a:t>
            </a:r>
            <a:r>
              <a:rPr lang="en-US" sz="4000" dirty="0" smtClean="0"/>
              <a:t> </a:t>
            </a:r>
            <a:r>
              <a:rPr lang="en-US" sz="4000" dirty="0" err="1" smtClean="0"/>
              <a:t>túi</a:t>
            </a:r>
            <a:r>
              <a:rPr lang="en-US" sz="4000" dirty="0" smtClean="0"/>
              <a:t> </a:t>
            </a:r>
            <a:r>
              <a:rPr lang="en-US" sz="4000" dirty="0" err="1" smtClean="0"/>
              <a:t>bạc</a:t>
            </a:r>
            <a:r>
              <a:rPr lang="en-US" sz="4000" dirty="0" smtClean="0"/>
              <a:t> </a:t>
            </a:r>
            <a:r>
              <a:rPr lang="en-US" sz="4000" dirty="0" err="1" smtClean="0"/>
              <a:t>để</a:t>
            </a:r>
            <a:r>
              <a:rPr lang="en-US" sz="4000" dirty="0" smtClean="0"/>
              <a:t> </a:t>
            </a:r>
            <a:r>
              <a:rPr lang="en-US" sz="4000" dirty="0" err="1" smtClean="0"/>
              <a:t>được</a:t>
            </a:r>
            <a:r>
              <a:rPr lang="en-US" sz="4000" dirty="0" smtClean="0"/>
              <a:t> </a:t>
            </a:r>
            <a:r>
              <a:rPr lang="en-US" sz="4000" dirty="0" err="1" smtClean="0"/>
              <a:t>gõ</a:t>
            </a:r>
            <a:r>
              <a:rPr lang="en-US" sz="4000" dirty="0" smtClean="0"/>
              <a:t> “ </a:t>
            </a:r>
            <a:r>
              <a:rPr lang="en-US" sz="4000" dirty="0" err="1" smtClean="0"/>
              <a:t>Pheng</a:t>
            </a:r>
            <a:r>
              <a:rPr lang="en-US" sz="4000" dirty="0" smtClean="0"/>
              <a:t> </a:t>
            </a:r>
            <a:r>
              <a:rPr lang="en-US" sz="4000" dirty="0" err="1" smtClean="0"/>
              <a:t>pheng</a:t>
            </a:r>
            <a:r>
              <a:rPr lang="en-US" sz="4000" dirty="0" smtClean="0"/>
              <a:t>” </a:t>
            </a:r>
            <a:r>
              <a:rPr lang="en-US" sz="4000" dirty="0" err="1" smtClean="0"/>
              <a:t>và</a:t>
            </a:r>
            <a:r>
              <a:rPr lang="en-US" sz="4000" dirty="0" smtClean="0"/>
              <a:t> </a:t>
            </a:r>
            <a:r>
              <a:rPr lang="en-US" sz="4000" dirty="0" err="1" smtClean="0"/>
              <a:t>học</a:t>
            </a:r>
            <a:r>
              <a:rPr lang="en-US" sz="4000" dirty="0" smtClean="0"/>
              <a:t> </a:t>
            </a:r>
            <a:r>
              <a:rPr lang="en-US" sz="4000" dirty="0" err="1" smtClean="0"/>
              <a:t>nghề</a:t>
            </a:r>
            <a:r>
              <a:rPr lang="en-US" sz="4000" dirty="0" smtClean="0"/>
              <a:t> . </a:t>
            </a:r>
            <a:r>
              <a:rPr lang="en-US" sz="4000" dirty="0" err="1" smtClean="0"/>
              <a:t>Từ</a:t>
            </a:r>
            <a:r>
              <a:rPr lang="en-US" sz="4000" dirty="0" smtClean="0"/>
              <a:t> </a:t>
            </a:r>
            <a:r>
              <a:rPr lang="en-US" sz="4000" dirty="0" err="1" smtClean="0"/>
              <a:t>đó</a:t>
            </a:r>
            <a:r>
              <a:rPr lang="en-US" sz="4000" dirty="0" smtClean="0"/>
              <a:t> </a:t>
            </a:r>
            <a:r>
              <a:rPr lang="en-US" sz="4000" dirty="0" err="1" smtClean="0"/>
              <a:t>ngày</a:t>
            </a:r>
            <a:r>
              <a:rPr lang="en-US" sz="4000" dirty="0" smtClean="0"/>
              <a:t> </a:t>
            </a:r>
            <a:r>
              <a:rPr lang="en-US" sz="4000" dirty="0" err="1" smtClean="0"/>
              <a:t>ngày</a:t>
            </a:r>
            <a:r>
              <a:rPr lang="en-US" sz="4000" dirty="0" smtClean="0"/>
              <a:t> </a:t>
            </a:r>
            <a:r>
              <a:rPr lang="en-US" sz="4000" dirty="0" err="1" smtClean="0"/>
              <a:t>chàng</a:t>
            </a:r>
            <a:r>
              <a:rPr lang="en-US" sz="4000" dirty="0" smtClean="0"/>
              <a:t> </a:t>
            </a:r>
            <a:r>
              <a:rPr lang="en-US" sz="4000" dirty="0" err="1" smtClean="0"/>
              <a:t>theo</a:t>
            </a:r>
            <a:r>
              <a:rPr lang="en-US" sz="4000" dirty="0" smtClean="0"/>
              <a:t> </a:t>
            </a:r>
            <a:r>
              <a:rPr lang="en-US" sz="4000" dirty="0" err="1" smtClean="0"/>
              <a:t>thầy</a:t>
            </a:r>
            <a:r>
              <a:rPr lang="en-US" sz="4000" dirty="0" smtClean="0"/>
              <a:t> </a:t>
            </a:r>
            <a:r>
              <a:rPr lang="en-US" sz="4000" dirty="0" err="1" smtClean="0"/>
              <a:t>ra</a:t>
            </a:r>
            <a:r>
              <a:rPr lang="en-US" sz="4000" dirty="0" smtClean="0"/>
              <a:t> </a:t>
            </a:r>
            <a:r>
              <a:rPr lang="en-US" sz="4000" dirty="0" err="1" smtClean="0"/>
              <a:t>chợ</a:t>
            </a:r>
            <a:r>
              <a:rPr lang="en-US" sz="4000" dirty="0" smtClean="0"/>
              <a:t> </a:t>
            </a:r>
            <a:r>
              <a:rPr lang="en-US" sz="4000" dirty="0" err="1" smtClean="0"/>
              <a:t>cầm</a:t>
            </a:r>
            <a:r>
              <a:rPr lang="en-US" sz="4000" dirty="0" smtClean="0"/>
              <a:t> </a:t>
            </a:r>
            <a:r>
              <a:rPr lang="en-US" sz="4000" dirty="0" err="1" smtClean="0"/>
              <a:t>dùi</a:t>
            </a:r>
            <a:r>
              <a:rPr lang="en-US" sz="4000" dirty="0" smtClean="0"/>
              <a:t> </a:t>
            </a:r>
            <a:r>
              <a:rPr lang="en-US" sz="4000" dirty="0" err="1" smtClean="0"/>
              <a:t>gõ</a:t>
            </a:r>
            <a:r>
              <a:rPr lang="en-US" sz="4000" dirty="0" smtClean="0"/>
              <a:t> “ </a:t>
            </a:r>
            <a:r>
              <a:rPr lang="en-US" sz="4000" dirty="0" err="1" smtClean="0"/>
              <a:t>pheng</a:t>
            </a:r>
            <a:r>
              <a:rPr lang="en-US" sz="4000" dirty="0" smtClean="0"/>
              <a:t> </a:t>
            </a:r>
            <a:r>
              <a:rPr lang="en-US" sz="4000" dirty="0" err="1" smtClean="0"/>
              <a:t>pheng</a:t>
            </a:r>
            <a:r>
              <a:rPr lang="en-US" sz="4000" dirty="0" smtClean="0"/>
              <a:t>”. Hai </a:t>
            </a:r>
            <a:r>
              <a:rPr lang="en-US" sz="4000" dirty="0" err="1" smtClean="0"/>
              <a:t>thầy</a:t>
            </a:r>
            <a:r>
              <a:rPr lang="en-US" sz="4000" dirty="0" smtClean="0"/>
              <a:t> </a:t>
            </a:r>
            <a:r>
              <a:rPr lang="en-US" sz="4000" dirty="0" err="1" smtClean="0"/>
              <a:t>dạy</a:t>
            </a:r>
            <a:r>
              <a:rPr lang="en-US" sz="4000" dirty="0" smtClean="0"/>
              <a:t> </a:t>
            </a:r>
            <a:r>
              <a:rPr lang="en-US" sz="4000" dirty="0" err="1" smtClean="0"/>
              <a:t>chàng</a:t>
            </a:r>
            <a:r>
              <a:rPr lang="en-US" sz="4000" dirty="0" smtClean="0"/>
              <a:t> </a:t>
            </a:r>
            <a:r>
              <a:rPr lang="en-US" sz="4000" dirty="0" err="1" smtClean="0"/>
              <a:t>các</a:t>
            </a:r>
            <a:r>
              <a:rPr lang="en-US" sz="4000" dirty="0" smtClean="0"/>
              <a:t> </a:t>
            </a:r>
            <a:r>
              <a:rPr lang="en-US" sz="4000" dirty="0" err="1" smtClean="0"/>
              <a:t>bài</a:t>
            </a:r>
            <a:r>
              <a:rPr lang="en-US" sz="4000" dirty="0" smtClean="0"/>
              <a:t> </a:t>
            </a:r>
            <a:r>
              <a:rPr lang="en-US" sz="4000" dirty="0" err="1" smtClean="0"/>
              <a:t>thuốc</a:t>
            </a:r>
            <a:r>
              <a:rPr lang="en-US" sz="4000" dirty="0" smtClean="0"/>
              <a:t> </a:t>
            </a:r>
            <a:r>
              <a:rPr lang="en-US" sz="4000" dirty="0" err="1" smtClean="0"/>
              <a:t>và</a:t>
            </a:r>
            <a:r>
              <a:rPr lang="en-US" sz="4000" dirty="0" smtClean="0"/>
              <a:t> </a:t>
            </a:r>
            <a:r>
              <a:rPr lang="en-US" sz="4000" dirty="0" err="1" smtClean="0"/>
              <a:t>cách</a:t>
            </a:r>
            <a:r>
              <a:rPr lang="en-US" sz="4000" dirty="0" smtClean="0"/>
              <a:t> </a:t>
            </a:r>
            <a:r>
              <a:rPr lang="en-US" sz="4000" dirty="0" err="1" smtClean="0"/>
              <a:t>chữa</a:t>
            </a:r>
            <a:r>
              <a:rPr lang="en-US" sz="4000" dirty="0" smtClean="0"/>
              <a:t> </a:t>
            </a:r>
            <a:r>
              <a:rPr lang="en-US" sz="4000" dirty="0" err="1" smtClean="0"/>
              <a:t>nhiều</a:t>
            </a:r>
            <a:r>
              <a:rPr lang="en-US" sz="4000" dirty="0" smtClean="0"/>
              <a:t> </a:t>
            </a:r>
            <a:r>
              <a:rPr lang="en-US" sz="4000" dirty="0" err="1" smtClean="0"/>
              <a:t>loại</a:t>
            </a:r>
            <a:r>
              <a:rPr lang="en-US" sz="4000" dirty="0" smtClean="0"/>
              <a:t> </a:t>
            </a:r>
            <a:r>
              <a:rPr lang="en-US" sz="4000" dirty="0" err="1" smtClean="0"/>
              <a:t>bệnh</a:t>
            </a:r>
            <a:r>
              <a:rPr lang="en-US" sz="4000" dirty="0" smtClean="0"/>
              <a:t> </a:t>
            </a:r>
            <a:r>
              <a:rPr lang="en-US" sz="4000" dirty="0" err="1" smtClean="0"/>
              <a:t>nhưng</a:t>
            </a:r>
            <a:r>
              <a:rPr lang="en-US" sz="4000" dirty="0" smtClean="0"/>
              <a:t> </a:t>
            </a:r>
            <a:r>
              <a:rPr lang="en-US" sz="4000" dirty="0" err="1" smtClean="0"/>
              <a:t>chàng</a:t>
            </a:r>
            <a:r>
              <a:rPr lang="en-US" sz="4000" dirty="0" smtClean="0"/>
              <a:t> </a:t>
            </a:r>
            <a:r>
              <a:rPr lang="en-US" sz="4000" dirty="0" err="1" smtClean="0"/>
              <a:t>trai</a:t>
            </a:r>
            <a:r>
              <a:rPr lang="en-US" sz="4000" dirty="0" smtClean="0"/>
              <a:t> </a:t>
            </a:r>
            <a:r>
              <a:rPr lang="en-US" sz="4000" dirty="0" err="1" smtClean="0"/>
              <a:t>cứ</a:t>
            </a:r>
            <a:r>
              <a:rPr lang="en-US" sz="4000" dirty="0" smtClean="0"/>
              <a:t> </a:t>
            </a:r>
            <a:r>
              <a:rPr lang="en-US" sz="4000" dirty="0" err="1" smtClean="0"/>
              <a:t>học</a:t>
            </a:r>
            <a:r>
              <a:rPr lang="en-US" sz="4000" dirty="0" smtClean="0"/>
              <a:t> </a:t>
            </a:r>
            <a:r>
              <a:rPr lang="en-US" sz="4000" dirty="0" err="1" smtClean="0"/>
              <a:t>trước</a:t>
            </a:r>
            <a:r>
              <a:rPr lang="en-US" sz="4000" dirty="0" smtClean="0"/>
              <a:t> </a:t>
            </a:r>
            <a:r>
              <a:rPr lang="en-US" sz="4000" dirty="0" err="1" smtClean="0"/>
              <a:t>quên</a:t>
            </a:r>
            <a:r>
              <a:rPr lang="en-US" sz="4000" dirty="0" smtClean="0"/>
              <a:t> </a:t>
            </a:r>
            <a:r>
              <a:rPr lang="en-US" sz="4000" dirty="0" err="1" smtClean="0"/>
              <a:t>sau</a:t>
            </a:r>
            <a:r>
              <a:rPr lang="en-US" sz="4000" dirty="0" smtClean="0"/>
              <a:t>, </a:t>
            </a:r>
            <a:r>
              <a:rPr lang="en-US" sz="4000" dirty="0" err="1" smtClean="0"/>
              <a:t>suốt</a:t>
            </a:r>
            <a:r>
              <a:rPr lang="en-US" sz="4000" dirty="0" smtClean="0"/>
              <a:t> </a:t>
            </a:r>
            <a:r>
              <a:rPr lang="en-US" sz="4000" dirty="0" err="1" smtClean="0"/>
              <a:t>ba</a:t>
            </a:r>
            <a:r>
              <a:rPr lang="en-US" sz="4000" dirty="0" smtClean="0"/>
              <a:t> </a:t>
            </a:r>
            <a:r>
              <a:rPr lang="en-US" sz="4000" dirty="0" err="1" smtClean="0"/>
              <a:t>năm</a:t>
            </a:r>
            <a:r>
              <a:rPr lang="en-US" sz="4000" dirty="0" smtClean="0"/>
              <a:t> </a:t>
            </a:r>
            <a:r>
              <a:rPr lang="en-US" sz="4000" dirty="0" err="1" smtClean="0"/>
              <a:t>trời</a:t>
            </a:r>
            <a:r>
              <a:rPr lang="en-US" sz="4000" dirty="0" smtClean="0"/>
              <a:t> </a:t>
            </a:r>
            <a:r>
              <a:rPr lang="en-US" sz="4000" dirty="0" err="1" smtClean="0"/>
              <a:t>chỉ</a:t>
            </a:r>
            <a:r>
              <a:rPr lang="en-US" sz="4000" dirty="0" smtClean="0"/>
              <a:t> </a:t>
            </a:r>
            <a:r>
              <a:rPr lang="en-US" sz="4000" dirty="0" err="1" smtClean="0"/>
              <a:t>học</a:t>
            </a:r>
            <a:r>
              <a:rPr lang="en-US" sz="4000" dirty="0" smtClean="0"/>
              <a:t> </a:t>
            </a:r>
            <a:r>
              <a:rPr lang="en-US" sz="4000" dirty="0" err="1" smtClean="0"/>
              <a:t>cách</a:t>
            </a:r>
            <a:r>
              <a:rPr lang="en-US" sz="4000" dirty="0" smtClean="0"/>
              <a:t> </a:t>
            </a:r>
            <a:r>
              <a:rPr lang="en-US" sz="4000" dirty="0" err="1" smtClean="0"/>
              <a:t>chữa</a:t>
            </a:r>
            <a:r>
              <a:rPr lang="en-US" sz="4000" dirty="0" smtClean="0"/>
              <a:t> </a:t>
            </a:r>
            <a:r>
              <a:rPr lang="en-US" sz="4000" dirty="0" err="1" smtClean="0"/>
              <a:t>bệnh</a:t>
            </a:r>
            <a:r>
              <a:rPr lang="en-US" sz="4000" dirty="0" smtClean="0"/>
              <a:t> </a:t>
            </a:r>
            <a:r>
              <a:rPr lang="en-US" sz="4000" dirty="0" err="1" smtClean="0"/>
              <a:t>về</a:t>
            </a:r>
            <a:r>
              <a:rPr lang="en-US" sz="4000" dirty="0" smtClean="0"/>
              <a:t> </a:t>
            </a:r>
            <a:r>
              <a:rPr lang="en-US" sz="4000" dirty="0" err="1" smtClean="0"/>
              <a:t>mắt</a:t>
            </a:r>
            <a:r>
              <a:rPr lang="en-US" sz="4000" dirty="0"/>
              <a:t>.</a:t>
            </a:r>
            <a:endParaRPr lang="en-US" sz="40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918412"/>
            <a:ext cx="8077200" cy="9334499"/>
          </a:xfrm>
          <a:prstGeom prst="rect">
            <a:avLst/>
          </a:prstGeom>
          <a:effectLst>
            <a:softEdge rad="355600"/>
          </a:effectLst>
        </p:spPr>
      </p:pic>
    </p:spTree>
    <p:extLst>
      <p:ext uri="{BB962C8B-B14F-4D97-AF65-F5344CB8AC3E}">
        <p14:creationId xmlns:p14="http://schemas.microsoft.com/office/powerpoint/2010/main" val="33251364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5"/>
          <p:cNvSpPr/>
          <p:nvPr/>
        </p:nvSpPr>
        <p:spPr>
          <a:xfrm>
            <a:off x="198863" y="342900"/>
            <a:ext cx="18059400" cy="9944100"/>
          </a:xfrm>
          <a:custGeom>
            <a:avLst/>
            <a:gdLst/>
            <a:ahLst/>
            <a:cxnLst/>
            <a:rect l="l" t="t" r="r" b="b"/>
            <a:pathLst>
              <a:path w="4316224" h="3086100">
                <a:moveTo>
                  <a:pt x="0" y="0"/>
                </a:moveTo>
                <a:lnTo>
                  <a:pt x="4316224" y="0"/>
                </a:lnTo>
                <a:lnTo>
                  <a:pt x="4316224" y="3086100"/>
                </a:lnTo>
                <a:lnTo>
                  <a:pt x="0" y="30861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9" name="TextBox 8"/>
          <p:cNvSpPr txBox="1"/>
          <p:nvPr/>
        </p:nvSpPr>
        <p:spPr>
          <a:xfrm>
            <a:off x="9097536" y="647700"/>
            <a:ext cx="8580863" cy="698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8800" dirty="0" smtClean="0"/>
              <a:t>	</a:t>
            </a:r>
            <a:r>
              <a:rPr lang="en-US" sz="4000" dirty="0" err="1" smtClean="0"/>
              <a:t>cho</a:t>
            </a:r>
            <a:r>
              <a:rPr lang="en-US" sz="4000" dirty="0" smtClean="0"/>
              <a:t>	</a:t>
            </a:r>
            <a:r>
              <a:rPr lang="en-US" sz="4000" dirty="0" err="1" smtClean="0"/>
              <a:t>là</a:t>
            </a:r>
            <a:r>
              <a:rPr lang="en-US" sz="4000" dirty="0" smtClean="0"/>
              <a:t> </a:t>
            </a:r>
            <a:r>
              <a:rPr lang="en-US" sz="4000" dirty="0" err="1" smtClean="0"/>
              <a:t>đã</a:t>
            </a:r>
            <a:r>
              <a:rPr lang="en-US" sz="4000" dirty="0" smtClean="0"/>
              <a:t> </a:t>
            </a:r>
            <a:r>
              <a:rPr lang="en-US" sz="4000" dirty="0" err="1" smtClean="0"/>
              <a:t>học</a:t>
            </a:r>
            <a:r>
              <a:rPr lang="en-US" sz="4000" dirty="0" smtClean="0"/>
              <a:t> </a:t>
            </a:r>
            <a:r>
              <a:rPr lang="en-US" sz="4000" dirty="0" err="1" smtClean="0"/>
              <a:t>được</a:t>
            </a:r>
            <a:r>
              <a:rPr lang="en-US" sz="4000" dirty="0" smtClean="0"/>
              <a:t> </a:t>
            </a:r>
            <a:r>
              <a:rPr lang="en-US" sz="4000" dirty="0" err="1" smtClean="0"/>
              <a:t>một</a:t>
            </a:r>
            <a:r>
              <a:rPr lang="en-US" sz="4000" dirty="0" smtClean="0"/>
              <a:t> </a:t>
            </a:r>
            <a:r>
              <a:rPr lang="en-US" sz="4000" dirty="0" err="1" smtClean="0"/>
              <a:t>nghề</a:t>
            </a:r>
            <a:r>
              <a:rPr lang="en-US" sz="4000" dirty="0" smtClean="0"/>
              <a:t>, </a:t>
            </a:r>
            <a:r>
              <a:rPr lang="en-US" sz="4000" dirty="0" err="1" smtClean="0"/>
              <a:t>chàng</a:t>
            </a:r>
            <a:r>
              <a:rPr lang="en-US" sz="4000" dirty="0" smtClean="0"/>
              <a:t> </a:t>
            </a:r>
            <a:r>
              <a:rPr lang="en-US" sz="4000" dirty="0" err="1" smtClean="0"/>
              <a:t>liền</a:t>
            </a:r>
            <a:r>
              <a:rPr lang="en-US" sz="4000" dirty="0" smtClean="0"/>
              <a:t> </a:t>
            </a:r>
            <a:r>
              <a:rPr lang="en-US" sz="4000" dirty="0" err="1" smtClean="0"/>
              <a:t>từ</a:t>
            </a:r>
            <a:r>
              <a:rPr lang="en-US" sz="4000" dirty="0" smtClean="0"/>
              <a:t> </a:t>
            </a:r>
            <a:r>
              <a:rPr lang="en-US" sz="4000" dirty="0" err="1" smtClean="0"/>
              <a:t>biệt</a:t>
            </a:r>
            <a:r>
              <a:rPr lang="en-US" sz="4000" dirty="0" smtClean="0"/>
              <a:t> </a:t>
            </a:r>
            <a:r>
              <a:rPr lang="en-US" sz="4000" dirty="0" err="1" smtClean="0"/>
              <a:t>thầy</a:t>
            </a:r>
            <a:r>
              <a:rPr lang="en-US" sz="4000" dirty="0" smtClean="0"/>
              <a:t> </a:t>
            </a:r>
            <a:r>
              <a:rPr lang="en-US" sz="4000" dirty="0" err="1" smtClean="0"/>
              <a:t>trở</a:t>
            </a:r>
            <a:r>
              <a:rPr lang="en-US" sz="4000" dirty="0" smtClean="0"/>
              <a:t> </a:t>
            </a:r>
            <a:r>
              <a:rPr lang="en-US" sz="4000" dirty="0" err="1" smtClean="0"/>
              <a:t>về</a:t>
            </a:r>
            <a:r>
              <a:rPr lang="en-US" sz="4000" dirty="0" smtClean="0"/>
              <a:t> </a:t>
            </a:r>
            <a:r>
              <a:rPr lang="en-US" sz="4000" dirty="0" err="1" smtClean="0"/>
              <a:t>nha</a:t>
            </a:r>
            <a:r>
              <a:rPr lang="en-US" sz="4000" dirty="0" smtClean="0"/>
              <a:t>. </a:t>
            </a:r>
            <a:r>
              <a:rPr lang="en-US" sz="4000" dirty="0" err="1" smtClean="0"/>
              <a:t>Vốn</a:t>
            </a:r>
            <a:r>
              <a:rPr lang="en-US" sz="4000" dirty="0" smtClean="0"/>
              <a:t> </a:t>
            </a:r>
            <a:r>
              <a:rPr lang="en-US" sz="4000" dirty="0" err="1" smtClean="0"/>
              <a:t>quý</a:t>
            </a:r>
            <a:r>
              <a:rPr lang="en-US" sz="4000" dirty="0" smtClean="0"/>
              <a:t> </a:t>
            </a:r>
            <a:r>
              <a:rPr lang="en-US" sz="4000" dirty="0" err="1" smtClean="0"/>
              <a:t>chàng</a:t>
            </a:r>
            <a:r>
              <a:rPr lang="en-US" sz="4000" dirty="0" smtClean="0"/>
              <a:t> </a:t>
            </a:r>
            <a:r>
              <a:rPr lang="en-US" sz="4000" dirty="0" err="1" smtClean="0"/>
              <a:t>học</a:t>
            </a:r>
            <a:r>
              <a:rPr lang="en-US" sz="4000" dirty="0" smtClean="0"/>
              <a:t> </a:t>
            </a:r>
            <a:r>
              <a:rPr lang="en-US" sz="4000" dirty="0" err="1" smtClean="0"/>
              <a:t>trò</a:t>
            </a:r>
            <a:r>
              <a:rPr lang="en-US" sz="4000" dirty="0" smtClean="0"/>
              <a:t> </a:t>
            </a:r>
            <a:r>
              <a:rPr lang="en-US" sz="4000" dirty="0" err="1" smtClean="0"/>
              <a:t>hiền</a:t>
            </a:r>
            <a:r>
              <a:rPr lang="en-US" sz="4000" dirty="0" smtClean="0"/>
              <a:t> </a:t>
            </a:r>
            <a:r>
              <a:rPr lang="en-US" sz="4000" dirty="0" err="1" smtClean="0"/>
              <a:t>lành</a:t>
            </a:r>
            <a:r>
              <a:rPr lang="en-US" sz="4000" dirty="0" smtClean="0"/>
              <a:t> </a:t>
            </a:r>
            <a:r>
              <a:rPr lang="en-US" sz="4000" dirty="0" err="1" smtClean="0"/>
              <a:t>tốt</a:t>
            </a:r>
            <a:r>
              <a:rPr lang="en-US" sz="4000" dirty="0" smtClean="0"/>
              <a:t> </a:t>
            </a:r>
            <a:r>
              <a:rPr lang="en-US" sz="4000" dirty="0" err="1" smtClean="0"/>
              <a:t>bụng</a:t>
            </a:r>
            <a:r>
              <a:rPr lang="en-US" sz="4000" dirty="0" smtClean="0"/>
              <a:t> </a:t>
            </a:r>
            <a:r>
              <a:rPr lang="en-US" sz="4000" dirty="0" err="1" smtClean="0"/>
              <a:t>hai</a:t>
            </a:r>
            <a:r>
              <a:rPr lang="en-US" sz="4000" dirty="0" smtClean="0"/>
              <a:t> </a:t>
            </a:r>
            <a:r>
              <a:rPr lang="en-US" sz="4000" dirty="0" err="1" smtClean="0"/>
              <a:t>thầy</a:t>
            </a:r>
            <a:r>
              <a:rPr lang="en-US" sz="4000" dirty="0" smtClean="0"/>
              <a:t> </a:t>
            </a:r>
            <a:r>
              <a:rPr lang="en-US" sz="4000" dirty="0" err="1" smtClean="0"/>
              <a:t>bịn</a:t>
            </a:r>
            <a:r>
              <a:rPr lang="en-US" sz="4000" dirty="0" smtClean="0"/>
              <a:t> </a:t>
            </a:r>
            <a:r>
              <a:rPr lang="en-US" sz="4000" dirty="0" err="1" smtClean="0"/>
              <a:t>rịn</a:t>
            </a:r>
            <a:r>
              <a:rPr lang="en-US" sz="4000" dirty="0" smtClean="0"/>
              <a:t> </a:t>
            </a:r>
            <a:r>
              <a:rPr lang="en-US" sz="4000" dirty="0" err="1" smtClean="0"/>
              <a:t>tiễn</a:t>
            </a:r>
            <a:r>
              <a:rPr lang="en-US" sz="4000" dirty="0" smtClean="0"/>
              <a:t> </a:t>
            </a:r>
            <a:r>
              <a:rPr lang="en-US" sz="4000" dirty="0" err="1" smtClean="0"/>
              <a:t>chàng</a:t>
            </a:r>
            <a:r>
              <a:rPr lang="en-US" sz="4000" dirty="0" smtClean="0"/>
              <a:t> </a:t>
            </a:r>
            <a:r>
              <a:rPr lang="en-US" sz="4000" dirty="0" err="1" smtClean="0"/>
              <a:t>đi</a:t>
            </a:r>
            <a:r>
              <a:rPr lang="en-US" sz="4000" dirty="0" smtClean="0"/>
              <a:t> </a:t>
            </a:r>
          </a:p>
          <a:p>
            <a:pPr algn="just"/>
            <a:r>
              <a:rPr lang="en-US" sz="4000" dirty="0"/>
              <a:t>	</a:t>
            </a:r>
            <a:r>
              <a:rPr lang="en-US" sz="4000" dirty="0" smtClean="0"/>
              <a:t>Ba </a:t>
            </a:r>
            <a:r>
              <a:rPr lang="en-US" sz="4000" dirty="0" err="1" smtClean="0"/>
              <a:t>mẹ</a:t>
            </a:r>
            <a:r>
              <a:rPr lang="en-US" sz="4000" dirty="0" smtClean="0"/>
              <a:t> </a:t>
            </a:r>
            <a:r>
              <a:rPr lang="en-US" sz="4000" dirty="0" err="1" smtClean="0"/>
              <a:t>thấy</a:t>
            </a:r>
            <a:r>
              <a:rPr lang="en-US" sz="4000" dirty="0" smtClean="0"/>
              <a:t> con </a:t>
            </a:r>
            <a:r>
              <a:rPr lang="en-US" sz="4000" dirty="0" err="1" smtClean="0"/>
              <a:t>học</a:t>
            </a:r>
            <a:r>
              <a:rPr lang="en-US" sz="4000" dirty="0" smtClean="0"/>
              <a:t> </a:t>
            </a:r>
            <a:r>
              <a:rPr lang="en-US" sz="4000" dirty="0" err="1" smtClean="0"/>
              <a:t>được</a:t>
            </a:r>
            <a:r>
              <a:rPr lang="en-US" sz="4000" dirty="0" smtClean="0"/>
              <a:t> </a:t>
            </a:r>
            <a:r>
              <a:rPr lang="en-US" sz="4000" dirty="0" err="1" smtClean="0"/>
              <a:t>nghề</a:t>
            </a:r>
            <a:r>
              <a:rPr lang="en-US" sz="4000" dirty="0" smtClean="0"/>
              <a:t> </a:t>
            </a:r>
            <a:r>
              <a:rPr lang="en-US" sz="4000" dirty="0" err="1" smtClean="0"/>
              <a:t>chữa</a:t>
            </a:r>
            <a:r>
              <a:rPr lang="en-US" sz="4000" dirty="0" smtClean="0"/>
              <a:t> </a:t>
            </a:r>
            <a:r>
              <a:rPr lang="en-US" sz="4000" dirty="0" err="1" smtClean="0"/>
              <a:t>mắt</a:t>
            </a:r>
            <a:r>
              <a:rPr lang="en-US" sz="4000" dirty="0" smtClean="0"/>
              <a:t> </a:t>
            </a:r>
            <a:r>
              <a:rPr lang="en-US" sz="4000" dirty="0" err="1" smtClean="0"/>
              <a:t>thì</a:t>
            </a:r>
            <a:r>
              <a:rPr lang="en-US" sz="4000" dirty="0" smtClean="0"/>
              <a:t> </a:t>
            </a:r>
            <a:r>
              <a:rPr lang="en-US" sz="4000" dirty="0" err="1" smtClean="0"/>
              <a:t>mừng</a:t>
            </a:r>
            <a:r>
              <a:rPr lang="en-US" sz="4000" dirty="0" smtClean="0"/>
              <a:t> </a:t>
            </a:r>
            <a:r>
              <a:rPr lang="en-US" sz="4000" dirty="0" err="1" smtClean="0"/>
              <a:t>lắm</a:t>
            </a:r>
            <a:r>
              <a:rPr lang="en-US" sz="4000" dirty="0" smtClean="0"/>
              <a:t>, </a:t>
            </a:r>
            <a:r>
              <a:rPr lang="en-US" sz="4000" dirty="0" err="1" smtClean="0"/>
              <a:t>đi</a:t>
            </a:r>
            <a:r>
              <a:rPr lang="en-US" sz="4000" dirty="0" smtClean="0"/>
              <a:t> </a:t>
            </a:r>
            <a:r>
              <a:rPr lang="en-US" sz="4000" dirty="0" err="1" smtClean="0"/>
              <a:t>đâu</a:t>
            </a:r>
            <a:r>
              <a:rPr lang="en-US" sz="4000" dirty="0" smtClean="0"/>
              <a:t> </a:t>
            </a:r>
            <a:r>
              <a:rPr lang="en-US" sz="4000" dirty="0" err="1" smtClean="0"/>
              <a:t>bà</a:t>
            </a:r>
            <a:r>
              <a:rPr lang="en-US" sz="4000" dirty="0" smtClean="0"/>
              <a:t> </a:t>
            </a:r>
            <a:r>
              <a:rPr lang="en-US" sz="4000" dirty="0" err="1" smtClean="0"/>
              <a:t>cũng</a:t>
            </a:r>
            <a:r>
              <a:rPr lang="en-US" sz="4000" dirty="0" smtClean="0"/>
              <a:t> </a:t>
            </a:r>
            <a:r>
              <a:rPr lang="en-US" sz="4000" dirty="0" err="1" smtClean="0"/>
              <a:t>khen</a:t>
            </a:r>
            <a:r>
              <a:rPr lang="en-US" sz="4000" dirty="0" smtClean="0"/>
              <a:t> </a:t>
            </a:r>
            <a:r>
              <a:rPr lang="en-US" sz="4000" dirty="0" err="1" smtClean="0"/>
              <a:t>tài</a:t>
            </a:r>
            <a:r>
              <a:rPr lang="en-US" sz="4000" dirty="0" smtClean="0"/>
              <a:t> </a:t>
            </a:r>
            <a:r>
              <a:rPr lang="en-US" sz="4000" dirty="0" err="1" smtClean="0"/>
              <a:t>chữa</a:t>
            </a:r>
            <a:r>
              <a:rPr lang="en-US" sz="4000" dirty="0" smtClean="0"/>
              <a:t> </a:t>
            </a:r>
            <a:r>
              <a:rPr lang="en-US" sz="4000" dirty="0" err="1" smtClean="0"/>
              <a:t>mắt</a:t>
            </a:r>
            <a:r>
              <a:rPr lang="en-US" sz="4000" dirty="0" smtClean="0"/>
              <a:t> </a:t>
            </a:r>
            <a:r>
              <a:rPr lang="en-US" sz="4000" dirty="0" err="1" smtClean="0"/>
              <a:t>của</a:t>
            </a:r>
            <a:r>
              <a:rPr lang="en-US" sz="4000" dirty="0" smtClean="0"/>
              <a:t> con . </a:t>
            </a:r>
            <a:r>
              <a:rPr lang="en-US" sz="4000" dirty="0" err="1" smtClean="0"/>
              <a:t>Hồi</a:t>
            </a:r>
            <a:r>
              <a:rPr lang="en-US" sz="4000" dirty="0" smtClean="0"/>
              <a:t> </a:t>
            </a:r>
            <a:r>
              <a:rPr lang="en-US" sz="4000" dirty="0" err="1" smtClean="0"/>
              <a:t>ấy</a:t>
            </a:r>
            <a:r>
              <a:rPr lang="en-US" sz="4000" dirty="0" smtClean="0"/>
              <a:t> </a:t>
            </a:r>
            <a:r>
              <a:rPr lang="en-US" sz="4000" dirty="0" err="1" smtClean="0"/>
              <a:t>có</a:t>
            </a:r>
            <a:r>
              <a:rPr lang="en-US" sz="4000" dirty="0" smtClean="0"/>
              <a:t> </a:t>
            </a:r>
            <a:r>
              <a:rPr lang="en-US" sz="4000" dirty="0" err="1" smtClean="0"/>
              <a:t>một</a:t>
            </a:r>
            <a:r>
              <a:rPr lang="en-US" sz="4000" dirty="0" smtClean="0"/>
              <a:t> </a:t>
            </a:r>
            <a:r>
              <a:rPr lang="en-US" sz="4000" dirty="0" err="1" smtClean="0"/>
              <a:t>nhà</a:t>
            </a:r>
            <a:r>
              <a:rPr lang="en-US" sz="4000" dirty="0" smtClean="0"/>
              <a:t> </a:t>
            </a:r>
            <a:r>
              <a:rPr lang="en-US" sz="4000" dirty="0" err="1" smtClean="0"/>
              <a:t>giàu</a:t>
            </a:r>
            <a:r>
              <a:rPr lang="en-US" sz="4000" dirty="0" smtClean="0"/>
              <a:t> ở </a:t>
            </a:r>
            <a:r>
              <a:rPr lang="en-US" sz="4000" dirty="0" err="1" smtClean="0"/>
              <a:t>làng</a:t>
            </a:r>
            <a:r>
              <a:rPr lang="en-US" sz="4000" dirty="0" smtClean="0"/>
              <a:t> </a:t>
            </a:r>
            <a:r>
              <a:rPr lang="en-US" sz="4000" dirty="0" err="1" smtClean="0"/>
              <a:t>bên</a:t>
            </a:r>
            <a:r>
              <a:rPr lang="en-US" sz="4000" dirty="0" smtClean="0"/>
              <a:t> </a:t>
            </a:r>
            <a:r>
              <a:rPr lang="en-US" sz="4000" dirty="0" err="1" smtClean="0"/>
              <a:t>nghe</a:t>
            </a:r>
            <a:r>
              <a:rPr lang="en-US" sz="4000" dirty="0" smtClean="0"/>
              <a:t> tin </a:t>
            </a:r>
            <a:r>
              <a:rPr lang="en-US" sz="4000" dirty="0" err="1" smtClean="0"/>
              <a:t>liền</a:t>
            </a:r>
            <a:r>
              <a:rPr lang="en-US" sz="4000" dirty="0" smtClean="0"/>
              <a:t> </a:t>
            </a:r>
            <a:r>
              <a:rPr lang="en-US" sz="4000" dirty="0" err="1" smtClean="0"/>
              <a:t>cho</a:t>
            </a:r>
            <a:r>
              <a:rPr lang="en-US" sz="4000" dirty="0" smtClean="0"/>
              <a:t> </a:t>
            </a:r>
            <a:r>
              <a:rPr lang="en-US" sz="4000" dirty="0" err="1" smtClean="0"/>
              <a:t>người</a:t>
            </a:r>
            <a:r>
              <a:rPr lang="en-US" sz="4000" dirty="0" smtClean="0"/>
              <a:t> </a:t>
            </a:r>
            <a:r>
              <a:rPr lang="en-US" sz="4000" dirty="0" err="1" smtClean="0"/>
              <a:t>đấn</a:t>
            </a:r>
            <a:r>
              <a:rPr lang="en-US" sz="4000" dirty="0" smtClean="0"/>
              <a:t> </a:t>
            </a:r>
            <a:r>
              <a:rPr lang="en-US" sz="4000" dirty="0" err="1" smtClean="0"/>
              <a:t>đón</a:t>
            </a:r>
            <a:r>
              <a:rPr lang="en-US" sz="4000" dirty="0" smtClean="0"/>
              <a:t> </a:t>
            </a:r>
            <a:r>
              <a:rPr lang="en-US" sz="4000" dirty="0" err="1" smtClean="0"/>
              <a:t>chàng</a:t>
            </a:r>
            <a:r>
              <a:rPr lang="en-US" sz="4000" dirty="0" smtClean="0"/>
              <a:t> </a:t>
            </a:r>
            <a:r>
              <a:rPr lang="en-US" sz="4000" dirty="0" err="1" smtClean="0"/>
              <a:t>về</a:t>
            </a:r>
            <a:r>
              <a:rPr lang="en-US" sz="4000" dirty="0" smtClean="0"/>
              <a:t> </a:t>
            </a:r>
            <a:r>
              <a:rPr lang="en-US" sz="4000" dirty="0" err="1" smtClean="0"/>
              <a:t>chữa</a:t>
            </a:r>
            <a:r>
              <a:rPr lang="en-US" sz="4000" dirty="0" smtClean="0"/>
              <a:t> </a:t>
            </a:r>
            <a:r>
              <a:rPr lang="en-US" sz="4000" dirty="0" err="1" smtClean="0"/>
              <a:t>mắt</a:t>
            </a:r>
            <a:r>
              <a:rPr lang="en-US" sz="4000" dirty="0" smtClean="0"/>
              <a:t> </a:t>
            </a:r>
            <a:r>
              <a:rPr lang="en-US" sz="4000" dirty="0" err="1" smtClean="0"/>
              <a:t>cho</a:t>
            </a:r>
            <a:r>
              <a:rPr lang="en-US" sz="4000" dirty="0" smtClean="0"/>
              <a:t> con </a:t>
            </a:r>
            <a:r>
              <a:rPr lang="en-US" sz="4000" dirty="0" err="1" smtClean="0"/>
              <a:t>gái</a:t>
            </a:r>
            <a:r>
              <a:rPr lang="en-US" sz="4000" dirty="0" smtClean="0"/>
              <a:t> </a:t>
            </a:r>
            <a:endParaRPr lang="en-US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647700"/>
            <a:ext cx="7772400" cy="9144000"/>
          </a:xfrm>
          <a:prstGeom prst="rect">
            <a:avLst/>
          </a:prstGeom>
          <a:effectLst>
            <a:softEdge rad="241300"/>
          </a:effectLst>
        </p:spPr>
      </p:pic>
    </p:spTree>
    <p:extLst>
      <p:ext uri="{BB962C8B-B14F-4D97-AF65-F5344CB8AC3E}">
        <p14:creationId xmlns:p14="http://schemas.microsoft.com/office/powerpoint/2010/main" val="35003775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66700"/>
            <a:ext cx="17830800" cy="9829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829800" y="1333500"/>
            <a:ext cx="7239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n-US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9296400" y="358517"/>
            <a:ext cx="7442200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err="1" smtClean="0"/>
              <a:t>Cô</a:t>
            </a:r>
            <a:r>
              <a:rPr lang="en-US" sz="4000" dirty="0" smtClean="0"/>
              <a:t> </a:t>
            </a:r>
            <a:r>
              <a:rPr lang="en-US" sz="4000" dirty="0" err="1" smtClean="0"/>
              <a:t>gái</a:t>
            </a:r>
            <a:r>
              <a:rPr lang="en-US" sz="4000" dirty="0" smtClean="0"/>
              <a:t> </a:t>
            </a:r>
            <a:r>
              <a:rPr lang="en-US" sz="4000" dirty="0" err="1" smtClean="0"/>
              <a:t>bị</a:t>
            </a:r>
            <a:r>
              <a:rPr lang="en-US" sz="4000" dirty="0" smtClean="0"/>
              <a:t> </a:t>
            </a:r>
            <a:r>
              <a:rPr lang="en-US" sz="4000" dirty="0" err="1" smtClean="0"/>
              <a:t>đai</a:t>
            </a:r>
            <a:r>
              <a:rPr lang="en-US" sz="4000" dirty="0" smtClean="0"/>
              <a:t> </a:t>
            </a:r>
            <a:r>
              <a:rPr lang="en-US" sz="4000" dirty="0" err="1" smtClean="0"/>
              <a:t>mắt</a:t>
            </a:r>
            <a:r>
              <a:rPr lang="en-US" sz="4000" dirty="0" smtClean="0"/>
              <a:t> </a:t>
            </a:r>
            <a:r>
              <a:rPr lang="en-US" sz="4000" dirty="0" err="1" smtClean="0"/>
              <a:t>đã</a:t>
            </a:r>
            <a:r>
              <a:rPr lang="en-US" sz="4000" dirty="0" smtClean="0"/>
              <a:t> </a:t>
            </a:r>
            <a:r>
              <a:rPr lang="en-US" sz="4000" dirty="0" err="1" smtClean="0"/>
              <a:t>mấy</a:t>
            </a:r>
            <a:r>
              <a:rPr lang="en-US" sz="4000" dirty="0" smtClean="0"/>
              <a:t> </a:t>
            </a:r>
            <a:r>
              <a:rPr lang="en-US" sz="4000" dirty="0" err="1" smtClean="0"/>
              <a:t>năm</a:t>
            </a:r>
            <a:r>
              <a:rPr lang="en-US" sz="4000" dirty="0" smtClean="0"/>
              <a:t>. Cha </a:t>
            </a:r>
            <a:r>
              <a:rPr lang="en-US" sz="4000" dirty="0" err="1" smtClean="0"/>
              <a:t>mẹ</a:t>
            </a:r>
            <a:r>
              <a:rPr lang="en-US" sz="4000" dirty="0" smtClean="0"/>
              <a:t> </a:t>
            </a:r>
            <a:r>
              <a:rPr lang="en-US" sz="4000" dirty="0" err="1" smtClean="0"/>
              <a:t>cô</a:t>
            </a:r>
            <a:r>
              <a:rPr lang="en-US" sz="4000" dirty="0" smtClean="0"/>
              <a:t> </a:t>
            </a:r>
            <a:r>
              <a:rPr lang="en-US" sz="4000" dirty="0" err="1" smtClean="0"/>
              <a:t>đã</a:t>
            </a:r>
            <a:r>
              <a:rPr lang="en-US" sz="4000" dirty="0" smtClean="0"/>
              <a:t> </a:t>
            </a:r>
            <a:r>
              <a:rPr lang="en-US" sz="4000" dirty="0" err="1" smtClean="0"/>
              <a:t>chạy</a:t>
            </a:r>
            <a:r>
              <a:rPr lang="en-US" sz="4000" dirty="0" smtClean="0"/>
              <a:t> </a:t>
            </a:r>
            <a:r>
              <a:rPr lang="en-US" sz="4000" dirty="0" err="1" smtClean="0"/>
              <a:t>vạy</a:t>
            </a:r>
            <a:r>
              <a:rPr lang="en-US" sz="4000" dirty="0" smtClean="0"/>
              <a:t> </a:t>
            </a:r>
            <a:r>
              <a:rPr lang="en-US" sz="4000" dirty="0" err="1" smtClean="0"/>
              <a:t>tìm</a:t>
            </a:r>
            <a:r>
              <a:rPr lang="en-US" sz="4000" dirty="0" smtClean="0"/>
              <a:t> </a:t>
            </a:r>
            <a:r>
              <a:rPr lang="en-US" sz="4000" dirty="0" err="1" smtClean="0"/>
              <a:t>thầy</a:t>
            </a:r>
            <a:r>
              <a:rPr lang="en-US" sz="4000" dirty="0" smtClean="0"/>
              <a:t> </a:t>
            </a:r>
            <a:r>
              <a:rPr lang="en-US" sz="4000" dirty="0" err="1" smtClean="0"/>
              <a:t>thuốc</a:t>
            </a:r>
            <a:r>
              <a:rPr lang="en-US" sz="4000" dirty="0" smtClean="0"/>
              <a:t> </a:t>
            </a:r>
            <a:r>
              <a:rPr lang="en-US" sz="4000" dirty="0" err="1" smtClean="0"/>
              <a:t>khắp</a:t>
            </a:r>
            <a:r>
              <a:rPr lang="en-US" sz="4000" dirty="0" smtClean="0"/>
              <a:t> </a:t>
            </a:r>
            <a:r>
              <a:rPr lang="en-US" sz="4000" dirty="0" err="1" smtClean="0"/>
              <a:t>nơi</a:t>
            </a:r>
            <a:r>
              <a:rPr lang="en-US" sz="4000" dirty="0" smtClean="0"/>
              <a:t> </a:t>
            </a:r>
            <a:r>
              <a:rPr lang="en-US" sz="4000" dirty="0" err="1" smtClean="0"/>
              <a:t>nhưng</a:t>
            </a:r>
            <a:r>
              <a:rPr lang="en-US" sz="4000" dirty="0" smtClean="0"/>
              <a:t> </a:t>
            </a:r>
            <a:r>
              <a:rPr lang="en-US" sz="4000" dirty="0" err="1" smtClean="0"/>
              <a:t>bệnh</a:t>
            </a:r>
            <a:r>
              <a:rPr lang="en-US" sz="4000" dirty="0" smtClean="0"/>
              <a:t> </a:t>
            </a:r>
            <a:r>
              <a:rPr lang="en-US" sz="4000" dirty="0" err="1" smtClean="0"/>
              <a:t>cô</a:t>
            </a:r>
            <a:r>
              <a:rPr lang="en-US" sz="4000" dirty="0" smtClean="0"/>
              <a:t> </a:t>
            </a:r>
            <a:r>
              <a:rPr lang="en-US" sz="4000" dirty="0" err="1" smtClean="0"/>
              <a:t>vẫn</a:t>
            </a:r>
            <a:r>
              <a:rPr lang="en-US" sz="4000" dirty="0" smtClean="0"/>
              <a:t> </a:t>
            </a:r>
            <a:r>
              <a:rPr lang="en-US" sz="4000" dirty="0" err="1" smtClean="0"/>
              <a:t>không</a:t>
            </a:r>
            <a:r>
              <a:rPr lang="en-US" sz="4000" dirty="0" smtClean="0"/>
              <a:t> </a:t>
            </a:r>
            <a:r>
              <a:rPr lang="en-US" sz="4000" dirty="0" err="1" smtClean="0"/>
              <a:t>đỡ</a:t>
            </a:r>
            <a:r>
              <a:rPr lang="en-US" sz="4000" dirty="0" smtClean="0"/>
              <a:t> </a:t>
            </a:r>
            <a:r>
              <a:rPr lang="en-US" sz="4000" dirty="0" err="1" smtClean="0"/>
              <a:t>mà</a:t>
            </a:r>
            <a:r>
              <a:rPr lang="en-US" sz="4000" dirty="0" smtClean="0"/>
              <a:t> </a:t>
            </a:r>
            <a:r>
              <a:rPr lang="en-US" sz="4000" dirty="0" err="1" smtClean="0"/>
              <a:t>ngày</a:t>
            </a:r>
            <a:r>
              <a:rPr lang="en-US" sz="4000" dirty="0" smtClean="0"/>
              <a:t> </a:t>
            </a:r>
            <a:r>
              <a:rPr lang="en-US" sz="4000" dirty="0" err="1" smtClean="0"/>
              <a:t>càng</a:t>
            </a:r>
            <a:r>
              <a:rPr lang="en-US" sz="4000" dirty="0" smtClean="0"/>
              <a:t> </a:t>
            </a:r>
            <a:r>
              <a:rPr lang="en-US" sz="4000" dirty="0" err="1" smtClean="0"/>
              <a:t>nặng</a:t>
            </a:r>
            <a:r>
              <a:rPr lang="en-US" sz="4000" dirty="0" smtClean="0"/>
              <a:t> </a:t>
            </a:r>
            <a:r>
              <a:rPr lang="en-US" sz="4000" dirty="0" err="1" smtClean="0"/>
              <a:t>hơn</a:t>
            </a:r>
            <a:r>
              <a:rPr lang="en-US" sz="4000" dirty="0" smtClean="0"/>
              <a:t>.</a:t>
            </a:r>
          </a:p>
          <a:p>
            <a:pPr algn="just"/>
            <a:r>
              <a:rPr lang="en-US" sz="4000" dirty="0"/>
              <a:t>	</a:t>
            </a:r>
            <a:r>
              <a:rPr lang="en-US" sz="4000" dirty="0" err="1" smtClean="0"/>
              <a:t>Nhờ</a:t>
            </a:r>
            <a:r>
              <a:rPr lang="en-US" sz="4000" dirty="0" smtClean="0"/>
              <a:t> </a:t>
            </a:r>
            <a:r>
              <a:rPr lang="en-US" sz="4000" dirty="0" err="1" smtClean="0"/>
              <a:t>có</a:t>
            </a:r>
            <a:r>
              <a:rPr lang="en-US" sz="4000" dirty="0" smtClean="0"/>
              <a:t> </a:t>
            </a:r>
            <a:r>
              <a:rPr lang="en-US" sz="4000" dirty="0" err="1" smtClean="0"/>
              <a:t>bài</a:t>
            </a:r>
            <a:r>
              <a:rPr lang="en-US" sz="4000" dirty="0" smtClean="0"/>
              <a:t> </a:t>
            </a:r>
            <a:r>
              <a:rPr lang="en-US" sz="4000" dirty="0" err="1" smtClean="0"/>
              <a:t>thuốc</a:t>
            </a:r>
            <a:r>
              <a:rPr lang="en-US" sz="4000" dirty="0" smtClean="0"/>
              <a:t> </a:t>
            </a:r>
            <a:r>
              <a:rPr lang="en-US" sz="4000" dirty="0" err="1" smtClean="0"/>
              <a:t>đã</a:t>
            </a:r>
            <a:r>
              <a:rPr lang="en-US" sz="4000" dirty="0" smtClean="0"/>
              <a:t> </a:t>
            </a:r>
            <a:r>
              <a:rPr lang="en-US" sz="4000" dirty="0" err="1" smtClean="0"/>
              <a:t>học</a:t>
            </a:r>
            <a:r>
              <a:rPr lang="en-US" sz="4000" dirty="0" smtClean="0"/>
              <a:t> </a:t>
            </a:r>
            <a:r>
              <a:rPr lang="en-US" sz="4000" dirty="0" err="1" smtClean="0"/>
              <a:t>được</a:t>
            </a:r>
            <a:r>
              <a:rPr lang="en-US" sz="4000" dirty="0" smtClean="0"/>
              <a:t>, </a:t>
            </a:r>
            <a:r>
              <a:rPr lang="en-US" sz="4000" dirty="0" err="1" smtClean="0"/>
              <a:t>chàng</a:t>
            </a:r>
            <a:r>
              <a:rPr lang="en-US" sz="4000" dirty="0" smtClean="0"/>
              <a:t> </a:t>
            </a:r>
            <a:r>
              <a:rPr lang="en-US" sz="4000" dirty="0" err="1" smtClean="0"/>
              <a:t>trai</a:t>
            </a:r>
            <a:r>
              <a:rPr lang="en-US" sz="4000" dirty="0" smtClean="0"/>
              <a:t> </a:t>
            </a:r>
            <a:r>
              <a:rPr lang="en-US" sz="4000" dirty="0" err="1" smtClean="0"/>
              <a:t>chữa</a:t>
            </a:r>
            <a:r>
              <a:rPr lang="en-US" sz="4000" dirty="0" smtClean="0"/>
              <a:t> </a:t>
            </a:r>
            <a:r>
              <a:rPr lang="en-US" sz="4000" dirty="0" err="1" smtClean="0"/>
              <a:t>cho</a:t>
            </a:r>
            <a:r>
              <a:rPr lang="en-US" sz="4000" dirty="0" smtClean="0"/>
              <a:t> </a:t>
            </a:r>
            <a:r>
              <a:rPr lang="en-US" sz="4000" dirty="0" err="1" smtClean="0"/>
              <a:t>cô</a:t>
            </a:r>
            <a:r>
              <a:rPr lang="en-US" sz="4000" dirty="0" smtClean="0"/>
              <a:t> </a:t>
            </a:r>
            <a:r>
              <a:rPr lang="en-US" sz="4000" dirty="0" err="1" smtClean="0"/>
              <a:t>gái</a:t>
            </a:r>
            <a:r>
              <a:rPr lang="en-US" sz="4000" dirty="0" smtClean="0"/>
              <a:t> </a:t>
            </a:r>
            <a:r>
              <a:rPr lang="en-US" sz="4000" dirty="0" err="1" smtClean="0"/>
              <a:t>khỏi</a:t>
            </a:r>
            <a:r>
              <a:rPr lang="en-US" sz="4000" dirty="0" smtClean="0"/>
              <a:t> </a:t>
            </a:r>
            <a:r>
              <a:rPr lang="en-US" sz="4000" dirty="0" err="1" smtClean="0"/>
              <a:t>bệnh</a:t>
            </a:r>
            <a:r>
              <a:rPr lang="en-US" sz="4000" dirty="0" smtClean="0"/>
              <a:t>. </a:t>
            </a:r>
            <a:r>
              <a:rPr lang="en-US" sz="4000" dirty="0" err="1" smtClean="0"/>
              <a:t>Đôi</a:t>
            </a:r>
            <a:r>
              <a:rPr lang="en-US" sz="4000" dirty="0" smtClean="0"/>
              <a:t> </a:t>
            </a:r>
            <a:r>
              <a:rPr lang="en-US" sz="4000" dirty="0" err="1" smtClean="0"/>
              <a:t>mắt</a:t>
            </a:r>
            <a:r>
              <a:rPr lang="en-US" sz="4000" dirty="0" smtClean="0"/>
              <a:t> </a:t>
            </a:r>
            <a:r>
              <a:rPr lang="en-US" sz="4000" dirty="0" err="1" smtClean="0"/>
              <a:t>của</a:t>
            </a:r>
            <a:r>
              <a:rPr lang="en-US" sz="4000" dirty="0" smtClean="0"/>
              <a:t> </a:t>
            </a:r>
            <a:r>
              <a:rPr lang="en-US" sz="4000" dirty="0" err="1" smtClean="0"/>
              <a:t>cô</a:t>
            </a:r>
            <a:r>
              <a:rPr lang="en-US" sz="4000" dirty="0" smtClean="0"/>
              <a:t> </a:t>
            </a:r>
            <a:r>
              <a:rPr lang="en-US" sz="4000" dirty="0" err="1" smtClean="0"/>
              <a:t>lại</a:t>
            </a:r>
            <a:r>
              <a:rPr lang="en-US" sz="4000" dirty="0" smtClean="0"/>
              <a:t> </a:t>
            </a:r>
            <a:r>
              <a:rPr lang="en-US" sz="4000" dirty="0" err="1" smtClean="0"/>
              <a:t>đen</a:t>
            </a:r>
            <a:r>
              <a:rPr lang="en-US" sz="4000" dirty="0" smtClean="0"/>
              <a:t> </a:t>
            </a:r>
            <a:r>
              <a:rPr lang="en-US" sz="4000" dirty="0" err="1" smtClean="0"/>
              <a:t>láy</a:t>
            </a:r>
            <a:r>
              <a:rPr lang="en-US" sz="4000" dirty="0" smtClean="0"/>
              <a:t> </a:t>
            </a:r>
            <a:r>
              <a:rPr lang="en-US" sz="4000" dirty="0" err="1" smtClean="0"/>
              <a:t>và</a:t>
            </a:r>
            <a:r>
              <a:rPr lang="en-US" sz="4000" dirty="0" smtClean="0"/>
              <a:t> </a:t>
            </a:r>
            <a:r>
              <a:rPr lang="en-US" sz="4000" dirty="0" err="1" smtClean="0"/>
              <a:t>sáng</a:t>
            </a:r>
            <a:r>
              <a:rPr lang="en-US" sz="4000" dirty="0" smtClean="0"/>
              <a:t> long </a:t>
            </a:r>
            <a:r>
              <a:rPr lang="en-US" sz="4000" dirty="0" err="1" smtClean="0"/>
              <a:t>lanh</a:t>
            </a:r>
            <a:r>
              <a:rPr lang="en-US" sz="4000" dirty="0" smtClean="0"/>
              <a:t> </a:t>
            </a:r>
            <a:r>
              <a:rPr lang="en-US" sz="4000" dirty="0" err="1" smtClean="0"/>
              <a:t>như</a:t>
            </a:r>
            <a:r>
              <a:rPr lang="en-US" sz="4000" dirty="0" smtClean="0"/>
              <a:t> </a:t>
            </a:r>
            <a:r>
              <a:rPr lang="en-US" sz="4000" dirty="0" err="1" smtClean="0"/>
              <a:t>xưa</a:t>
            </a:r>
            <a:r>
              <a:rPr lang="en-US" sz="4000" dirty="0" smtClean="0"/>
              <a:t>, cha </a:t>
            </a:r>
            <a:r>
              <a:rPr lang="en-US" sz="4000" dirty="0" err="1" smtClean="0"/>
              <a:t>mẹ</a:t>
            </a:r>
            <a:r>
              <a:rPr lang="en-US" sz="4000" dirty="0" smtClean="0"/>
              <a:t> </a:t>
            </a:r>
            <a:r>
              <a:rPr lang="en-US" sz="4000" dirty="0" err="1" smtClean="0"/>
              <a:t>cô</a:t>
            </a:r>
            <a:r>
              <a:rPr lang="en-US" sz="4000" dirty="0" smtClean="0"/>
              <a:t> </a:t>
            </a:r>
            <a:r>
              <a:rPr lang="en-US" sz="4000" dirty="0" err="1" smtClean="0"/>
              <a:t>mừng</a:t>
            </a:r>
            <a:r>
              <a:rPr lang="en-US" sz="4000" dirty="0" smtClean="0"/>
              <a:t> </a:t>
            </a:r>
            <a:r>
              <a:rPr lang="en-US" sz="4000" dirty="0" err="1" smtClean="0"/>
              <a:t>hơn</a:t>
            </a:r>
            <a:r>
              <a:rPr lang="en-US" sz="4000" dirty="0" smtClean="0"/>
              <a:t> </a:t>
            </a:r>
            <a:r>
              <a:rPr lang="en-US" sz="4000" dirty="0" err="1" smtClean="0"/>
              <a:t>bắt</a:t>
            </a:r>
            <a:r>
              <a:rPr lang="en-US" sz="4000" dirty="0" smtClean="0"/>
              <a:t> </a:t>
            </a:r>
            <a:r>
              <a:rPr lang="en-US" sz="4000" dirty="0" err="1" smtClean="0"/>
              <a:t>được</a:t>
            </a:r>
            <a:r>
              <a:rPr lang="en-US" sz="4000" dirty="0" smtClean="0"/>
              <a:t> </a:t>
            </a:r>
            <a:r>
              <a:rPr lang="en-US" sz="4000" dirty="0" err="1" smtClean="0"/>
              <a:t>vàng</a:t>
            </a:r>
            <a:r>
              <a:rPr lang="en-US" sz="4000" dirty="0" smtClean="0"/>
              <a:t> , </a:t>
            </a:r>
            <a:r>
              <a:rPr lang="en-US" sz="4000" dirty="0" err="1" smtClean="0"/>
              <a:t>họ</a:t>
            </a:r>
            <a:r>
              <a:rPr lang="en-US" sz="4000" dirty="0" smtClean="0"/>
              <a:t> </a:t>
            </a:r>
            <a:r>
              <a:rPr lang="en-US" sz="4000" dirty="0" err="1" smtClean="0"/>
              <a:t>bèn</a:t>
            </a:r>
            <a:r>
              <a:rPr lang="en-US" sz="4000" dirty="0" smtClean="0"/>
              <a:t> </a:t>
            </a:r>
            <a:r>
              <a:rPr lang="en-US" sz="4000" dirty="0" err="1" smtClean="0"/>
              <a:t>gả</a:t>
            </a:r>
            <a:r>
              <a:rPr lang="en-US" sz="4000" dirty="0" smtClean="0"/>
              <a:t> </a:t>
            </a:r>
            <a:r>
              <a:rPr lang="en-US" sz="4000" dirty="0" err="1" smtClean="0"/>
              <a:t>luôn</a:t>
            </a:r>
            <a:r>
              <a:rPr lang="en-US" sz="4000" dirty="0" smtClean="0"/>
              <a:t> con </a:t>
            </a:r>
            <a:r>
              <a:rPr lang="en-US" sz="4000" dirty="0" err="1" smtClean="0"/>
              <a:t>gái</a:t>
            </a:r>
            <a:r>
              <a:rPr lang="en-US" sz="4000" dirty="0" smtClean="0"/>
              <a:t> </a:t>
            </a:r>
            <a:r>
              <a:rPr lang="en-US" sz="4000" dirty="0" err="1" smtClean="0"/>
              <a:t>cho</a:t>
            </a:r>
            <a:r>
              <a:rPr lang="en-US" sz="4000" dirty="0" smtClean="0"/>
              <a:t> </a:t>
            </a:r>
            <a:r>
              <a:rPr lang="en-US" sz="4000" dirty="0" err="1" smtClean="0"/>
              <a:t>chàng</a:t>
            </a:r>
            <a:r>
              <a:rPr lang="en-US" sz="4000" dirty="0"/>
              <a:t>.</a:t>
            </a:r>
            <a:endParaRPr lang="en-US" sz="40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00" y="723900"/>
            <a:ext cx="8051800" cy="8915400"/>
          </a:xfrm>
          <a:prstGeom prst="rect">
            <a:avLst/>
          </a:prstGeom>
          <a:effectLst>
            <a:outerShdw blurRad="50800" dist="12700" dir="5400000" algn="ctr" rotWithShape="0">
              <a:srgbClr val="000000">
                <a:alpha val="43137"/>
              </a:srgbClr>
            </a:outerShdw>
            <a:reflection stA="45000" endPos="0" dist="165100" dir="5400000" sy="-100000" algn="bl" rotWithShape="0"/>
            <a:softEdge rad="190500"/>
          </a:effectLst>
        </p:spPr>
      </p:pic>
    </p:spTree>
    <p:extLst>
      <p:ext uri="{BB962C8B-B14F-4D97-AF65-F5344CB8AC3E}">
        <p14:creationId xmlns:p14="http://schemas.microsoft.com/office/powerpoint/2010/main" val="27029077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5"/>
          <p:cNvSpPr/>
          <p:nvPr/>
        </p:nvSpPr>
        <p:spPr>
          <a:xfrm>
            <a:off x="292768" y="114300"/>
            <a:ext cx="17983200" cy="9906000"/>
          </a:xfrm>
          <a:custGeom>
            <a:avLst/>
            <a:gdLst/>
            <a:ahLst/>
            <a:cxnLst/>
            <a:rect l="l" t="t" r="r" b="b"/>
            <a:pathLst>
              <a:path w="4316224" h="3086100">
                <a:moveTo>
                  <a:pt x="0" y="0"/>
                </a:moveTo>
                <a:lnTo>
                  <a:pt x="4316224" y="0"/>
                </a:lnTo>
                <a:lnTo>
                  <a:pt x="4316224" y="3086100"/>
                </a:lnTo>
                <a:lnTo>
                  <a:pt x="0" y="30861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TextBox 5"/>
          <p:cNvSpPr txBox="1"/>
          <p:nvPr/>
        </p:nvSpPr>
        <p:spPr>
          <a:xfrm>
            <a:off x="9601200" y="1333500"/>
            <a:ext cx="6934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8800" dirty="0" smtClean="0"/>
              <a:t>	</a:t>
            </a:r>
            <a:endParaRPr lang="en-US" sz="4000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9372600" y="0"/>
            <a:ext cx="7696200" cy="10064294"/>
          </a:xfrm>
          <a:prstGeom prst="rect">
            <a:avLst/>
          </a:prstGeom>
          <a:noFill/>
          <a:effectLst>
            <a:glow rad="330200">
              <a:schemeClr val="accent1"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just"/>
            <a:r>
              <a:rPr lang="en-US" sz="8800" dirty="0" smtClean="0"/>
              <a:t>	</a:t>
            </a:r>
            <a:r>
              <a:rPr lang="en-US" sz="4000" dirty="0" err="1" smtClean="0"/>
              <a:t>nhưng</a:t>
            </a:r>
            <a:r>
              <a:rPr lang="en-US" sz="4000" dirty="0" smtClean="0"/>
              <a:t> </a:t>
            </a:r>
            <a:r>
              <a:rPr lang="en-US" sz="4000" dirty="0" err="1" smtClean="0"/>
              <a:t>sau</a:t>
            </a:r>
            <a:r>
              <a:rPr lang="en-US" sz="4000" dirty="0" smtClean="0"/>
              <a:t> </a:t>
            </a:r>
            <a:r>
              <a:rPr lang="en-US" sz="4000" dirty="0" err="1" smtClean="0"/>
              <a:t>khi</a:t>
            </a:r>
            <a:r>
              <a:rPr lang="en-US" sz="4000" dirty="0" smtClean="0"/>
              <a:t> </a:t>
            </a:r>
            <a:r>
              <a:rPr lang="en-US" sz="4000" dirty="0" err="1" smtClean="0"/>
              <a:t>về</a:t>
            </a:r>
            <a:r>
              <a:rPr lang="en-US" sz="4000" dirty="0" smtClean="0"/>
              <a:t> </a:t>
            </a:r>
            <a:r>
              <a:rPr lang="en-US" sz="4000" dirty="0" err="1" smtClean="0"/>
              <a:t>nhà</a:t>
            </a:r>
            <a:r>
              <a:rPr lang="en-US" sz="4000" dirty="0" smtClean="0"/>
              <a:t> </a:t>
            </a:r>
            <a:r>
              <a:rPr lang="en-US" sz="4000" dirty="0" err="1" smtClean="0"/>
              <a:t>chồng</a:t>
            </a:r>
            <a:r>
              <a:rPr lang="en-US" sz="4000" dirty="0" smtClean="0"/>
              <a:t> , </a:t>
            </a:r>
            <a:r>
              <a:rPr lang="en-US" sz="4000" dirty="0" err="1" smtClean="0"/>
              <a:t>cô</a:t>
            </a:r>
            <a:r>
              <a:rPr lang="en-US" sz="4000" dirty="0" smtClean="0"/>
              <a:t> </a:t>
            </a:r>
            <a:r>
              <a:rPr lang="en-US" sz="4000" dirty="0" err="1" smtClean="0"/>
              <a:t>vợ</a:t>
            </a:r>
            <a:r>
              <a:rPr lang="en-US" sz="4000" dirty="0" smtClean="0"/>
              <a:t> </a:t>
            </a:r>
            <a:r>
              <a:rPr lang="en-US" sz="4000" dirty="0" err="1" smtClean="0"/>
              <a:t>mới</a:t>
            </a:r>
            <a:r>
              <a:rPr lang="en-US" sz="4000" dirty="0" smtClean="0"/>
              <a:t> </a:t>
            </a:r>
            <a:r>
              <a:rPr lang="en-US" sz="4000" dirty="0" err="1" smtClean="0"/>
              <a:t>nhận</a:t>
            </a:r>
            <a:r>
              <a:rPr lang="en-US" sz="4000" dirty="0" smtClean="0"/>
              <a:t> </a:t>
            </a:r>
            <a:r>
              <a:rPr lang="en-US" sz="4000" dirty="0" err="1" smtClean="0"/>
              <a:t>ra</a:t>
            </a:r>
            <a:r>
              <a:rPr lang="en-US" sz="4000" dirty="0" smtClean="0"/>
              <a:t> </a:t>
            </a:r>
            <a:r>
              <a:rPr lang="en-US" sz="4000" dirty="0" err="1" smtClean="0"/>
              <a:t>chồng</a:t>
            </a:r>
            <a:r>
              <a:rPr lang="en-US" sz="4000" dirty="0" smtClean="0"/>
              <a:t> </a:t>
            </a:r>
            <a:r>
              <a:rPr lang="en-US" sz="4000" dirty="0" err="1" smtClean="0"/>
              <a:t>mình</a:t>
            </a:r>
            <a:r>
              <a:rPr lang="en-US" sz="4000" dirty="0" smtClean="0"/>
              <a:t> </a:t>
            </a:r>
            <a:r>
              <a:rPr lang="en-US" sz="4000" dirty="0" err="1" smtClean="0"/>
              <a:t>không</a:t>
            </a:r>
            <a:r>
              <a:rPr lang="en-US" sz="4000" dirty="0" smtClean="0"/>
              <a:t> </a:t>
            </a:r>
            <a:r>
              <a:rPr lang="en-US" sz="4000" dirty="0" err="1" smtClean="0"/>
              <a:t>biết</a:t>
            </a:r>
            <a:r>
              <a:rPr lang="en-US" sz="4000" dirty="0" smtClean="0"/>
              <a:t> </a:t>
            </a:r>
            <a:r>
              <a:rPr lang="en-US" sz="4000" dirty="0" err="1" smtClean="0"/>
              <a:t>làm</a:t>
            </a:r>
            <a:r>
              <a:rPr lang="en-US" sz="4000" dirty="0" smtClean="0"/>
              <a:t> </a:t>
            </a:r>
            <a:r>
              <a:rPr lang="en-US" sz="4000" dirty="0" err="1" smtClean="0"/>
              <a:t>gì</a:t>
            </a:r>
            <a:r>
              <a:rPr lang="en-US" sz="4000" dirty="0" smtClean="0"/>
              <a:t> </a:t>
            </a:r>
            <a:r>
              <a:rPr lang="en-US" sz="4000" dirty="0" err="1" smtClean="0"/>
              <a:t>cả</a:t>
            </a:r>
            <a:r>
              <a:rPr lang="en-US" sz="4000" dirty="0" smtClean="0"/>
              <a:t> </a:t>
            </a:r>
            <a:r>
              <a:rPr lang="en-US" sz="4000" dirty="0" err="1" smtClean="0"/>
              <a:t>ngoài</a:t>
            </a:r>
            <a:r>
              <a:rPr lang="en-US" sz="4000" dirty="0" smtClean="0"/>
              <a:t> </a:t>
            </a:r>
            <a:r>
              <a:rPr lang="en-US" sz="4000" dirty="0" err="1" smtClean="0"/>
              <a:t>việc</a:t>
            </a:r>
            <a:r>
              <a:rPr lang="en-US" sz="4000" dirty="0" smtClean="0"/>
              <a:t> </a:t>
            </a:r>
            <a:r>
              <a:rPr lang="en-US" sz="4000" dirty="0" err="1" smtClean="0"/>
              <a:t>chữa</a:t>
            </a:r>
            <a:r>
              <a:rPr lang="en-US" sz="4000" dirty="0" smtClean="0"/>
              <a:t> </a:t>
            </a:r>
            <a:r>
              <a:rPr lang="en-US" sz="4000" dirty="0" err="1" smtClean="0"/>
              <a:t>mắt</a:t>
            </a:r>
            <a:r>
              <a:rPr lang="en-US" sz="4000" dirty="0" smtClean="0"/>
              <a:t>. </a:t>
            </a:r>
            <a:r>
              <a:rPr lang="en-US" sz="4000" dirty="0" err="1" smtClean="0"/>
              <a:t>Đã</a:t>
            </a:r>
            <a:r>
              <a:rPr lang="en-US" sz="4000" dirty="0" smtClean="0"/>
              <a:t> </a:t>
            </a:r>
            <a:r>
              <a:rPr lang="en-US" sz="4000" dirty="0" err="1" smtClean="0"/>
              <a:t>thế</a:t>
            </a:r>
            <a:r>
              <a:rPr lang="en-US" sz="4000" dirty="0" smtClean="0"/>
              <a:t> </a:t>
            </a:r>
            <a:r>
              <a:rPr lang="en-US" sz="4000" dirty="0" err="1" smtClean="0"/>
              <a:t>từ</a:t>
            </a:r>
            <a:r>
              <a:rPr lang="en-US" sz="4000" dirty="0" smtClean="0"/>
              <a:t> </a:t>
            </a:r>
            <a:r>
              <a:rPr lang="en-US" sz="4000" dirty="0" err="1" smtClean="0"/>
              <a:t>khi</a:t>
            </a:r>
            <a:r>
              <a:rPr lang="en-US" sz="4000" dirty="0" smtClean="0"/>
              <a:t> </a:t>
            </a:r>
            <a:r>
              <a:rPr lang="en-US" sz="4000" dirty="0" err="1" smtClean="0"/>
              <a:t>có</a:t>
            </a:r>
            <a:r>
              <a:rPr lang="en-US" sz="4000" dirty="0" smtClean="0"/>
              <a:t> </a:t>
            </a:r>
            <a:r>
              <a:rPr lang="en-US" sz="4000" dirty="0" err="1" smtClean="0"/>
              <a:t>vợ</a:t>
            </a:r>
            <a:r>
              <a:rPr lang="en-US" sz="4000" dirty="0" smtClean="0"/>
              <a:t>, </a:t>
            </a:r>
            <a:r>
              <a:rPr lang="en-US" sz="4000" dirty="0" err="1" smtClean="0"/>
              <a:t>anh</a:t>
            </a:r>
            <a:r>
              <a:rPr lang="en-US" sz="4000" dirty="0" smtClean="0"/>
              <a:t> </a:t>
            </a:r>
            <a:r>
              <a:rPr lang="en-US" sz="4000" dirty="0" err="1" smtClean="0"/>
              <a:t>chàng</a:t>
            </a:r>
            <a:r>
              <a:rPr lang="en-US" sz="4000" dirty="0" smtClean="0"/>
              <a:t> </a:t>
            </a:r>
            <a:r>
              <a:rPr lang="en-US" sz="4000" dirty="0" err="1" smtClean="0"/>
              <a:t>đâm</a:t>
            </a:r>
            <a:r>
              <a:rPr lang="en-US" sz="4000" dirty="0" smtClean="0"/>
              <a:t> </a:t>
            </a:r>
            <a:r>
              <a:rPr lang="en-US" sz="4000" dirty="0" err="1" smtClean="0"/>
              <a:t>lười</a:t>
            </a:r>
            <a:r>
              <a:rPr lang="en-US" sz="4000" dirty="0" smtClean="0"/>
              <a:t> </a:t>
            </a:r>
            <a:r>
              <a:rPr lang="en-US" sz="4000" dirty="0" err="1" smtClean="0"/>
              <a:t>biếng</a:t>
            </a:r>
            <a:r>
              <a:rPr lang="en-US" sz="4000" dirty="0" smtClean="0"/>
              <a:t> </a:t>
            </a:r>
            <a:r>
              <a:rPr lang="en-US" sz="4000" dirty="0" err="1" smtClean="0"/>
              <a:t>cứ</a:t>
            </a:r>
            <a:r>
              <a:rPr lang="en-US" sz="4000" dirty="0" smtClean="0"/>
              <a:t> </a:t>
            </a:r>
            <a:r>
              <a:rPr lang="en-US" sz="4000" dirty="0" err="1" smtClean="0"/>
              <a:t>nằm</a:t>
            </a:r>
            <a:r>
              <a:rPr lang="en-US" sz="4000" dirty="0" smtClean="0"/>
              <a:t> </a:t>
            </a:r>
            <a:r>
              <a:rPr lang="en-US" sz="4000" dirty="0" err="1" smtClean="0"/>
              <a:t>dài</a:t>
            </a:r>
            <a:r>
              <a:rPr lang="en-US" sz="4000" dirty="0" smtClean="0"/>
              <a:t> ở </a:t>
            </a:r>
            <a:r>
              <a:rPr lang="en-US" sz="4000" dirty="0" err="1" smtClean="0"/>
              <a:t>nhà</a:t>
            </a:r>
            <a:r>
              <a:rPr lang="en-US" sz="4000" dirty="0" smtClean="0"/>
              <a:t>. </a:t>
            </a:r>
            <a:r>
              <a:rPr lang="en-US" sz="4000" dirty="0" err="1" smtClean="0"/>
              <a:t>Cô</a:t>
            </a:r>
            <a:r>
              <a:rPr lang="en-US" sz="4000" dirty="0" smtClean="0"/>
              <a:t> </a:t>
            </a:r>
            <a:r>
              <a:rPr lang="en-US" sz="4000" dirty="0" err="1" smtClean="0"/>
              <a:t>vợ</a:t>
            </a:r>
            <a:r>
              <a:rPr lang="en-US" sz="4000" dirty="0" smtClean="0"/>
              <a:t> </a:t>
            </a:r>
            <a:r>
              <a:rPr lang="en-US" sz="4000" dirty="0" err="1" smtClean="0"/>
              <a:t>giục</a:t>
            </a:r>
            <a:r>
              <a:rPr lang="en-US" sz="4000" dirty="0" smtClean="0"/>
              <a:t> </a:t>
            </a:r>
            <a:r>
              <a:rPr lang="en-US" sz="4000" dirty="0" err="1" smtClean="0"/>
              <a:t>đi</a:t>
            </a:r>
            <a:r>
              <a:rPr lang="en-US" sz="4000" dirty="0" smtClean="0"/>
              <a:t> </a:t>
            </a:r>
            <a:r>
              <a:rPr lang="en-US" sz="4000" dirty="0" err="1" smtClean="0"/>
              <a:t>chữa</a:t>
            </a:r>
            <a:r>
              <a:rPr lang="en-US" sz="4000" dirty="0" smtClean="0"/>
              <a:t> </a:t>
            </a:r>
            <a:r>
              <a:rPr lang="en-US" sz="4000" dirty="0" err="1" smtClean="0"/>
              <a:t>bệnh</a:t>
            </a:r>
            <a:r>
              <a:rPr lang="en-US" sz="4000" dirty="0" smtClean="0"/>
              <a:t> </a:t>
            </a:r>
            <a:r>
              <a:rPr lang="en-US" sz="4000" dirty="0" err="1" smtClean="0"/>
              <a:t>kẻo</a:t>
            </a:r>
            <a:r>
              <a:rPr lang="en-US" sz="4000" dirty="0" smtClean="0"/>
              <a:t> </a:t>
            </a:r>
            <a:r>
              <a:rPr lang="en-US" sz="4000" dirty="0" err="1" smtClean="0"/>
              <a:t>quên</a:t>
            </a:r>
            <a:r>
              <a:rPr lang="en-US" sz="4000" dirty="0" smtClean="0"/>
              <a:t> </a:t>
            </a:r>
            <a:r>
              <a:rPr lang="en-US" sz="4000" dirty="0" err="1" smtClean="0"/>
              <a:t>mất</a:t>
            </a:r>
            <a:r>
              <a:rPr lang="en-US" sz="4000" dirty="0" smtClean="0"/>
              <a:t> </a:t>
            </a:r>
            <a:r>
              <a:rPr lang="en-US" sz="4000" dirty="0" err="1" smtClean="0"/>
              <a:t>nghề</a:t>
            </a:r>
            <a:r>
              <a:rPr lang="en-US" sz="4000" dirty="0" smtClean="0"/>
              <a:t>, </a:t>
            </a:r>
            <a:r>
              <a:rPr lang="en-US" sz="4000" dirty="0" err="1" smtClean="0"/>
              <a:t>mãi</a:t>
            </a:r>
            <a:r>
              <a:rPr lang="en-US" sz="4000" dirty="0" smtClean="0"/>
              <a:t> </a:t>
            </a:r>
            <a:r>
              <a:rPr lang="en-US" sz="4000" dirty="0" err="1" smtClean="0"/>
              <a:t>chàng</a:t>
            </a:r>
            <a:r>
              <a:rPr lang="en-US" sz="4000" dirty="0" smtClean="0"/>
              <a:t> </a:t>
            </a:r>
            <a:r>
              <a:rPr lang="en-US" sz="4000" dirty="0" err="1" smtClean="0"/>
              <a:t>mới</a:t>
            </a:r>
            <a:r>
              <a:rPr lang="en-US" sz="4000" dirty="0" smtClean="0"/>
              <a:t> </a:t>
            </a:r>
            <a:r>
              <a:rPr lang="en-US" sz="4000" dirty="0" err="1" smtClean="0"/>
              <a:t>bước</a:t>
            </a:r>
            <a:r>
              <a:rPr lang="en-US" sz="4000" dirty="0" smtClean="0"/>
              <a:t> </a:t>
            </a:r>
            <a:r>
              <a:rPr lang="en-US" sz="4000" dirty="0" err="1" smtClean="0"/>
              <a:t>ra</a:t>
            </a:r>
            <a:r>
              <a:rPr lang="en-US" sz="4000" dirty="0" smtClean="0"/>
              <a:t> </a:t>
            </a:r>
            <a:r>
              <a:rPr lang="en-US" sz="4000" dirty="0" err="1" smtClean="0"/>
              <a:t>khỏi</a:t>
            </a:r>
            <a:r>
              <a:rPr lang="en-US" sz="4000" dirty="0" smtClean="0"/>
              <a:t> </a:t>
            </a:r>
            <a:r>
              <a:rPr lang="en-US" sz="4000" dirty="0" err="1" smtClean="0"/>
              <a:t>nhà</a:t>
            </a:r>
            <a:r>
              <a:rPr lang="en-US" sz="4000" dirty="0" smtClean="0"/>
              <a:t>.</a:t>
            </a:r>
          </a:p>
          <a:p>
            <a:pPr algn="just"/>
            <a:r>
              <a:rPr lang="en-US" sz="4000" dirty="0"/>
              <a:t>	</a:t>
            </a:r>
            <a:r>
              <a:rPr lang="en-US" sz="4000" dirty="0" err="1" smtClean="0"/>
              <a:t>Nhưng</a:t>
            </a:r>
            <a:r>
              <a:rPr lang="en-US" sz="4000" dirty="0" smtClean="0"/>
              <a:t> </a:t>
            </a:r>
            <a:r>
              <a:rPr lang="en-US" sz="4000" dirty="0" err="1" smtClean="0"/>
              <a:t>lúc</a:t>
            </a:r>
            <a:r>
              <a:rPr lang="en-US" sz="4000" dirty="0" smtClean="0"/>
              <a:t> </a:t>
            </a:r>
            <a:r>
              <a:rPr lang="en-US" sz="4000" dirty="0" err="1" smtClean="0"/>
              <a:t>sau</a:t>
            </a:r>
            <a:r>
              <a:rPr lang="en-US" sz="4000" dirty="0" smtClean="0"/>
              <a:t> </a:t>
            </a:r>
            <a:r>
              <a:rPr lang="en-US" sz="4000" dirty="0" err="1" smtClean="0"/>
              <a:t>chàng</a:t>
            </a:r>
            <a:r>
              <a:rPr lang="en-US" sz="4000" dirty="0" smtClean="0"/>
              <a:t> quay </a:t>
            </a:r>
            <a:r>
              <a:rPr lang="en-US" sz="4000" dirty="0" err="1" smtClean="0"/>
              <a:t>về</a:t>
            </a:r>
            <a:r>
              <a:rPr lang="en-US" sz="4000" dirty="0" smtClean="0"/>
              <a:t> </a:t>
            </a:r>
            <a:r>
              <a:rPr lang="en-US" sz="4000" dirty="0" err="1" smtClean="0"/>
              <a:t>và</a:t>
            </a:r>
            <a:r>
              <a:rPr lang="en-US" sz="4000" dirty="0" smtClean="0"/>
              <a:t> </a:t>
            </a:r>
            <a:r>
              <a:rPr lang="en-US" sz="4000" dirty="0" err="1" smtClean="0"/>
              <a:t>bảo</a:t>
            </a:r>
            <a:r>
              <a:rPr lang="en-US" sz="4000" dirty="0" smtClean="0"/>
              <a:t> </a:t>
            </a:r>
            <a:r>
              <a:rPr lang="en-US" sz="4000" dirty="0" err="1" smtClean="0"/>
              <a:t>vợ</a:t>
            </a:r>
            <a:r>
              <a:rPr lang="en-US" sz="4000" dirty="0" smtClean="0"/>
              <a:t> </a:t>
            </a:r>
            <a:r>
              <a:rPr lang="en-US" sz="4000" dirty="0" err="1" smtClean="0"/>
              <a:t>rằng</a:t>
            </a:r>
            <a:r>
              <a:rPr lang="en-US" sz="4000" dirty="0" smtClean="0"/>
              <a:t>: </a:t>
            </a:r>
          </a:p>
          <a:p>
            <a:pPr algn="just"/>
            <a:r>
              <a:rPr lang="en-US" sz="4000" dirty="0"/>
              <a:t>	</a:t>
            </a:r>
            <a:r>
              <a:rPr lang="en-US" sz="4000" dirty="0" err="1" smtClean="0"/>
              <a:t>Mắt</a:t>
            </a:r>
            <a:r>
              <a:rPr lang="en-US" sz="4000" dirty="0" smtClean="0"/>
              <a:t> </a:t>
            </a:r>
            <a:r>
              <a:rPr lang="en-US" sz="4000" dirty="0" err="1" smtClean="0"/>
              <a:t>ai</a:t>
            </a:r>
            <a:r>
              <a:rPr lang="en-US" sz="4000" dirty="0" smtClean="0"/>
              <a:t> </a:t>
            </a:r>
            <a:r>
              <a:rPr lang="en-US" sz="4000" dirty="0" err="1" smtClean="0"/>
              <a:t>cũng</a:t>
            </a:r>
            <a:r>
              <a:rPr lang="en-US" sz="4000" dirty="0" smtClean="0"/>
              <a:t> </a:t>
            </a:r>
            <a:r>
              <a:rPr lang="en-US" sz="4000" dirty="0" err="1" smtClean="0"/>
              <a:t>sáng</a:t>
            </a:r>
            <a:r>
              <a:rPr lang="en-US" sz="4000" dirty="0" smtClean="0"/>
              <a:t> </a:t>
            </a:r>
            <a:r>
              <a:rPr lang="en-US" sz="4000" dirty="0" err="1" smtClean="0"/>
              <a:t>như</a:t>
            </a:r>
            <a:r>
              <a:rPr lang="en-US" sz="4000" dirty="0" smtClean="0"/>
              <a:t> </a:t>
            </a:r>
            <a:r>
              <a:rPr lang="en-US" sz="4000" dirty="0" err="1" smtClean="0"/>
              <a:t>sao</a:t>
            </a:r>
            <a:r>
              <a:rPr lang="en-US" sz="4000" dirty="0" smtClean="0"/>
              <a:t> </a:t>
            </a:r>
            <a:r>
              <a:rPr lang="en-US" sz="4000" dirty="0" err="1" smtClean="0"/>
              <a:t>cả</a:t>
            </a:r>
            <a:r>
              <a:rPr lang="en-US" sz="4000" dirty="0" smtClean="0"/>
              <a:t>, </a:t>
            </a:r>
            <a:r>
              <a:rPr lang="en-US" sz="4000" dirty="0" err="1" smtClean="0"/>
              <a:t>lấy</a:t>
            </a:r>
            <a:r>
              <a:rPr lang="en-US" sz="4000" dirty="0" smtClean="0"/>
              <a:t> </a:t>
            </a:r>
            <a:r>
              <a:rPr lang="en-US" sz="4000" dirty="0" err="1" smtClean="0"/>
              <a:t>đâu</a:t>
            </a:r>
            <a:r>
              <a:rPr lang="en-US" sz="4000" dirty="0" smtClean="0"/>
              <a:t> </a:t>
            </a:r>
            <a:r>
              <a:rPr lang="en-US" sz="4000" dirty="0" err="1" smtClean="0"/>
              <a:t>ra</a:t>
            </a:r>
            <a:r>
              <a:rPr lang="en-US" sz="4000" dirty="0" smtClean="0"/>
              <a:t> </a:t>
            </a:r>
            <a:r>
              <a:rPr lang="en-US" sz="4000" dirty="0" err="1" smtClean="0"/>
              <a:t>mà</a:t>
            </a:r>
            <a:r>
              <a:rPr lang="en-US" sz="4000" dirty="0" smtClean="0"/>
              <a:t> </a:t>
            </a:r>
            <a:r>
              <a:rPr lang="en-US" sz="4000" dirty="0" err="1" smtClean="0"/>
              <a:t>chữa</a:t>
            </a:r>
            <a:r>
              <a:rPr lang="en-US" sz="4000" dirty="0" smtClean="0"/>
              <a:t>!</a:t>
            </a:r>
          </a:p>
          <a:p>
            <a:pPr algn="just"/>
            <a:r>
              <a:rPr lang="en-US" sz="4000" dirty="0"/>
              <a:t>	</a:t>
            </a:r>
            <a:r>
              <a:rPr lang="en-US" sz="4000" dirty="0" err="1" smtClean="0"/>
              <a:t>Thấy</a:t>
            </a:r>
            <a:r>
              <a:rPr lang="en-US" sz="4000" dirty="0" smtClean="0"/>
              <a:t> </a:t>
            </a:r>
            <a:r>
              <a:rPr lang="en-US" sz="4000" dirty="0" err="1" smtClean="0"/>
              <a:t>thế</a:t>
            </a:r>
            <a:r>
              <a:rPr lang="en-US" sz="4000" dirty="0" smtClean="0"/>
              <a:t> </a:t>
            </a:r>
            <a:r>
              <a:rPr lang="en-US" sz="4000" dirty="0" err="1" smtClean="0"/>
              <a:t>vợ</a:t>
            </a:r>
            <a:r>
              <a:rPr lang="en-US" sz="4000" dirty="0" smtClean="0"/>
              <a:t> </a:t>
            </a:r>
            <a:r>
              <a:rPr lang="en-US" sz="4000" dirty="0" err="1" smtClean="0"/>
              <a:t>đành</a:t>
            </a:r>
            <a:r>
              <a:rPr lang="en-US" sz="4000" dirty="0" smtClean="0"/>
              <a:t> </a:t>
            </a:r>
            <a:r>
              <a:rPr lang="en-US" sz="4000" dirty="0" err="1" smtClean="0"/>
              <a:t>nói</a:t>
            </a:r>
            <a:r>
              <a:rPr lang="en-US" sz="4000" dirty="0" smtClean="0"/>
              <a:t>:</a:t>
            </a:r>
          </a:p>
          <a:p>
            <a:pPr algn="just"/>
            <a:r>
              <a:rPr lang="en-US" sz="4000" dirty="0"/>
              <a:t>	</a:t>
            </a:r>
            <a:r>
              <a:rPr lang="en-US" sz="4000" dirty="0" err="1" smtClean="0"/>
              <a:t>vậy</a:t>
            </a:r>
            <a:r>
              <a:rPr lang="en-US" sz="4000" dirty="0" smtClean="0"/>
              <a:t> </a:t>
            </a:r>
            <a:r>
              <a:rPr lang="en-US" sz="4000" dirty="0" err="1" smtClean="0"/>
              <a:t>thìchàng</a:t>
            </a:r>
            <a:r>
              <a:rPr lang="en-US" sz="4000" dirty="0" smtClean="0"/>
              <a:t> </a:t>
            </a:r>
            <a:r>
              <a:rPr lang="en-US" sz="4000" dirty="0" err="1" smtClean="0"/>
              <a:t>đi</a:t>
            </a:r>
            <a:r>
              <a:rPr lang="en-US" sz="4000" dirty="0" smtClean="0"/>
              <a:t> </a:t>
            </a:r>
            <a:r>
              <a:rPr lang="en-US" sz="4000" dirty="0" err="1" smtClean="0"/>
              <a:t>mua</a:t>
            </a:r>
            <a:r>
              <a:rPr lang="en-US" sz="4000" dirty="0" smtClean="0"/>
              <a:t> </a:t>
            </a:r>
            <a:r>
              <a:rPr lang="en-US" sz="4000" dirty="0" err="1" smtClean="0"/>
              <a:t>đầu</a:t>
            </a:r>
            <a:r>
              <a:rPr lang="en-US" sz="4000" dirty="0" smtClean="0"/>
              <a:t> </a:t>
            </a:r>
            <a:r>
              <a:rPr lang="en-US" sz="4000" dirty="0" err="1" smtClean="0"/>
              <a:t>chợ</a:t>
            </a:r>
            <a:r>
              <a:rPr lang="en-US" sz="4000" dirty="0" smtClean="0"/>
              <a:t> , </a:t>
            </a:r>
            <a:r>
              <a:rPr lang="en-US" sz="4000" dirty="0" err="1" smtClean="0"/>
              <a:t>ăn</a:t>
            </a:r>
            <a:r>
              <a:rPr lang="en-US" sz="4000" dirty="0" smtClean="0"/>
              <a:t> </a:t>
            </a:r>
            <a:r>
              <a:rPr lang="en-US" sz="4000" dirty="0" err="1" smtClean="0"/>
              <a:t>cuối</a:t>
            </a:r>
            <a:r>
              <a:rPr lang="en-US" sz="4000" dirty="0" smtClean="0"/>
              <a:t> </a:t>
            </a:r>
            <a:r>
              <a:rPr lang="en-US" sz="4000" dirty="0" err="1" smtClean="0"/>
              <a:t>chợ</a:t>
            </a:r>
            <a:r>
              <a:rPr lang="en-US" sz="4000" dirty="0" smtClean="0"/>
              <a:t> </a:t>
            </a:r>
            <a:r>
              <a:rPr lang="en-US" sz="4000" dirty="0" err="1" smtClean="0"/>
              <a:t>xem</a:t>
            </a:r>
            <a:r>
              <a:rPr lang="en-US" sz="4000" dirty="0" smtClean="0"/>
              <a:t> </a:t>
            </a:r>
            <a:r>
              <a:rPr lang="en-US" sz="4000" dirty="0" err="1" smtClean="0"/>
              <a:t>sao</a:t>
            </a:r>
            <a:endParaRPr lang="en-US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474" y="342901"/>
            <a:ext cx="8125326" cy="9448800"/>
          </a:xfrm>
          <a:prstGeom prst="rect">
            <a:avLst/>
          </a:prstGeom>
          <a:effectLst>
            <a:glow rad="190500">
              <a:schemeClr val="accent1">
                <a:alpha val="44000"/>
              </a:schemeClr>
            </a:glow>
            <a:reflection blurRad="165100" stA="43000" endPos="65000" dist="381000" dir="5400000" sy="-100000" algn="bl" rotWithShape="0"/>
            <a:softEdge rad="152400"/>
          </a:effectLst>
        </p:spPr>
      </p:pic>
    </p:spTree>
    <p:extLst>
      <p:ext uri="{BB962C8B-B14F-4D97-AF65-F5344CB8AC3E}">
        <p14:creationId xmlns:p14="http://schemas.microsoft.com/office/powerpoint/2010/main" val="38538920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096" y="18046"/>
            <a:ext cx="18324095" cy="102689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525000" y="647700"/>
            <a:ext cx="76962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dirty="0" smtClean="0"/>
              <a:t> </a:t>
            </a:r>
            <a:r>
              <a:rPr lang="en-US" dirty="0" smtClean="0"/>
              <a:t>	</a:t>
            </a:r>
            <a:r>
              <a:rPr lang="en-US" sz="4000" dirty="0" smtClean="0"/>
              <a:t>Theo </a:t>
            </a:r>
            <a:r>
              <a:rPr lang="en-US" sz="4000" dirty="0" err="1" smtClean="0"/>
              <a:t>lời</a:t>
            </a:r>
            <a:r>
              <a:rPr lang="en-US" sz="4000" dirty="0" smtClean="0"/>
              <a:t> </a:t>
            </a:r>
            <a:r>
              <a:rPr lang="en-US" sz="4000" dirty="0" err="1" smtClean="0"/>
              <a:t>vợ</a:t>
            </a:r>
            <a:r>
              <a:rPr lang="en-US" sz="4000" dirty="0" smtClean="0"/>
              <a:t> </a:t>
            </a:r>
            <a:r>
              <a:rPr lang="en-US" sz="4000" dirty="0" err="1" smtClean="0"/>
              <a:t>dặn</a:t>
            </a:r>
            <a:r>
              <a:rPr lang="en-US" sz="4000" dirty="0" smtClean="0"/>
              <a:t>, </a:t>
            </a:r>
            <a:r>
              <a:rPr lang="en-US" sz="4000" dirty="0" err="1" smtClean="0"/>
              <a:t>chàng</a:t>
            </a:r>
            <a:r>
              <a:rPr lang="en-US" sz="4000" dirty="0" smtClean="0"/>
              <a:t> </a:t>
            </a:r>
            <a:r>
              <a:rPr lang="en-US" sz="4000" dirty="0" err="1" smtClean="0"/>
              <a:t>đến</a:t>
            </a:r>
            <a:r>
              <a:rPr lang="en-US" sz="4000" dirty="0" smtClean="0"/>
              <a:t> </a:t>
            </a:r>
            <a:r>
              <a:rPr lang="en-US" sz="4000" dirty="0" err="1" smtClean="0"/>
              <a:t>đầu</a:t>
            </a:r>
            <a:r>
              <a:rPr lang="en-US" sz="4000" dirty="0" smtClean="0"/>
              <a:t> </a:t>
            </a:r>
            <a:r>
              <a:rPr lang="en-US" sz="4000" dirty="0" err="1" smtClean="0"/>
              <a:t>chợ</a:t>
            </a:r>
            <a:r>
              <a:rPr lang="en-US" sz="4000" dirty="0" smtClean="0"/>
              <a:t> </a:t>
            </a:r>
            <a:r>
              <a:rPr lang="en-US" sz="4000" dirty="0" err="1" smtClean="0"/>
              <a:t>mua</a:t>
            </a:r>
            <a:r>
              <a:rPr lang="en-US" sz="4000" dirty="0" smtClean="0"/>
              <a:t> </a:t>
            </a:r>
            <a:r>
              <a:rPr lang="en-US" sz="4000" dirty="0" err="1" smtClean="0"/>
              <a:t>các</a:t>
            </a:r>
            <a:r>
              <a:rPr lang="en-US" sz="4000" dirty="0" smtClean="0"/>
              <a:t> </a:t>
            </a:r>
            <a:r>
              <a:rPr lang="en-US" sz="4000" dirty="0" err="1" smtClean="0"/>
              <a:t>loại</a:t>
            </a:r>
            <a:r>
              <a:rPr lang="en-US" sz="4000" dirty="0" smtClean="0"/>
              <a:t> </a:t>
            </a:r>
            <a:r>
              <a:rPr lang="en-US" sz="4000" dirty="0" err="1" smtClean="0"/>
              <a:t>bánh</a:t>
            </a:r>
            <a:r>
              <a:rPr lang="en-US" sz="4000" dirty="0" smtClean="0"/>
              <a:t> </a:t>
            </a:r>
            <a:r>
              <a:rPr lang="en-US" sz="4000" dirty="0" err="1" smtClean="0"/>
              <a:t>trái</a:t>
            </a:r>
            <a:r>
              <a:rPr lang="en-US" sz="4000" dirty="0" smtClean="0"/>
              <a:t> </a:t>
            </a:r>
            <a:r>
              <a:rPr lang="en-US" sz="4000" dirty="0" err="1" smtClean="0"/>
              <a:t>rồi</a:t>
            </a:r>
            <a:r>
              <a:rPr lang="en-US" sz="4000" dirty="0" smtClean="0"/>
              <a:t> la </a:t>
            </a:r>
            <a:r>
              <a:rPr lang="en-US" sz="4000" dirty="0" err="1" smtClean="0"/>
              <a:t>cà</a:t>
            </a:r>
            <a:r>
              <a:rPr lang="en-US" sz="4000" dirty="0" smtClean="0"/>
              <a:t> </a:t>
            </a:r>
            <a:r>
              <a:rPr lang="en-US" sz="4000" dirty="0" err="1" smtClean="0"/>
              <a:t>đến</a:t>
            </a:r>
            <a:r>
              <a:rPr lang="en-US" sz="4000" dirty="0" smtClean="0"/>
              <a:t> </a:t>
            </a:r>
            <a:r>
              <a:rPr lang="en-US" sz="4000" dirty="0" err="1" smtClean="0"/>
              <a:t>cuối</a:t>
            </a:r>
            <a:r>
              <a:rPr lang="en-US" sz="4000" dirty="0" smtClean="0"/>
              <a:t> </a:t>
            </a:r>
            <a:r>
              <a:rPr lang="en-US" sz="4000" dirty="0" err="1" smtClean="0"/>
              <a:t>chợ</a:t>
            </a:r>
            <a:r>
              <a:rPr lang="en-US" sz="4000" dirty="0" smtClean="0"/>
              <a:t> </a:t>
            </a:r>
            <a:r>
              <a:rPr lang="en-US" sz="4000" dirty="0" err="1" smtClean="0"/>
              <a:t>ngồi</a:t>
            </a:r>
            <a:r>
              <a:rPr lang="en-US" sz="4000" dirty="0" smtClean="0"/>
              <a:t> </a:t>
            </a:r>
            <a:r>
              <a:rPr lang="en-US" sz="4000" dirty="0" err="1" smtClean="0"/>
              <a:t>ăn</a:t>
            </a:r>
            <a:r>
              <a:rPr lang="en-US" sz="4000" dirty="0" smtClean="0"/>
              <a:t> . </a:t>
            </a:r>
            <a:r>
              <a:rPr lang="en-US" sz="4000" dirty="0" err="1" smtClean="0"/>
              <a:t>Mải</a:t>
            </a:r>
            <a:r>
              <a:rPr lang="en-US" sz="4000" dirty="0" smtClean="0"/>
              <a:t> </a:t>
            </a:r>
            <a:r>
              <a:rPr lang="en-US" sz="4000" dirty="0" err="1" smtClean="0"/>
              <a:t>đến</a:t>
            </a:r>
            <a:r>
              <a:rPr lang="en-US" sz="4000" dirty="0" smtClean="0"/>
              <a:t> </a:t>
            </a:r>
            <a:r>
              <a:rPr lang="en-US" sz="4000" dirty="0" err="1" smtClean="0"/>
              <a:t>khi</a:t>
            </a:r>
            <a:r>
              <a:rPr lang="en-US" sz="4000" dirty="0" smtClean="0"/>
              <a:t> </a:t>
            </a:r>
            <a:r>
              <a:rPr lang="en-US" sz="4000" dirty="0" err="1" smtClean="0"/>
              <a:t>chợ</a:t>
            </a:r>
            <a:r>
              <a:rPr lang="en-US" sz="4000" dirty="0" smtClean="0"/>
              <a:t> tan, </a:t>
            </a:r>
            <a:r>
              <a:rPr lang="en-US" sz="4000" dirty="0" err="1" smtClean="0"/>
              <a:t>chàng</a:t>
            </a:r>
            <a:r>
              <a:rPr lang="en-US" sz="4000" dirty="0" smtClean="0"/>
              <a:t>  </a:t>
            </a:r>
            <a:r>
              <a:rPr lang="en-US" sz="4000" dirty="0" err="1" smtClean="0"/>
              <a:t>mới</a:t>
            </a:r>
            <a:r>
              <a:rPr lang="en-US" sz="4000" dirty="0" smtClean="0"/>
              <a:t> lo </a:t>
            </a:r>
            <a:r>
              <a:rPr lang="en-US" sz="4000" dirty="0" err="1" smtClean="0"/>
              <a:t>dò</a:t>
            </a:r>
            <a:r>
              <a:rPr lang="en-US" sz="4000" dirty="0" smtClean="0"/>
              <a:t> </a:t>
            </a:r>
            <a:r>
              <a:rPr lang="en-US" sz="4000" dirty="0" err="1" smtClean="0"/>
              <a:t>về</a:t>
            </a:r>
            <a:r>
              <a:rPr lang="en-US" sz="4000" dirty="0" smtClean="0"/>
              <a:t> </a:t>
            </a:r>
            <a:r>
              <a:rPr lang="en-US" sz="4000" dirty="0" err="1" smtClean="0"/>
              <a:t>nhà</a:t>
            </a:r>
            <a:r>
              <a:rPr lang="en-US" sz="4000" dirty="0" smtClean="0"/>
              <a:t>. </a:t>
            </a:r>
            <a:r>
              <a:rPr lang="en-US" sz="4000" dirty="0" err="1" smtClean="0"/>
              <a:t>Cô</a:t>
            </a:r>
            <a:r>
              <a:rPr lang="en-US" sz="4000" dirty="0" smtClean="0"/>
              <a:t> </a:t>
            </a:r>
            <a:r>
              <a:rPr lang="en-US" sz="4000" dirty="0" err="1" smtClean="0"/>
              <a:t>vợ</a:t>
            </a:r>
            <a:r>
              <a:rPr lang="en-US" sz="4000" dirty="0" smtClean="0"/>
              <a:t> </a:t>
            </a:r>
            <a:r>
              <a:rPr lang="en-US" sz="4000" dirty="0" err="1" smtClean="0"/>
              <a:t>thấy</a:t>
            </a:r>
            <a:r>
              <a:rPr lang="en-US" sz="4000" dirty="0" smtClean="0"/>
              <a:t> </a:t>
            </a:r>
            <a:r>
              <a:rPr lang="en-US" sz="4000" dirty="0" err="1" smtClean="0"/>
              <a:t>vậy</a:t>
            </a:r>
            <a:r>
              <a:rPr lang="en-US" sz="4000" dirty="0" smtClean="0"/>
              <a:t> </a:t>
            </a:r>
            <a:r>
              <a:rPr lang="en-US" sz="4000" dirty="0" err="1" smtClean="0"/>
              <a:t>kiêu</a:t>
            </a:r>
            <a:r>
              <a:rPr lang="en-US" sz="4000" dirty="0" smtClean="0"/>
              <a:t> </a:t>
            </a:r>
            <a:r>
              <a:rPr lang="en-US" sz="4000" dirty="0" err="1" smtClean="0"/>
              <a:t>lên</a:t>
            </a:r>
            <a:r>
              <a:rPr lang="en-US" sz="4000" dirty="0" smtClean="0"/>
              <a:t>:</a:t>
            </a:r>
          </a:p>
          <a:p>
            <a:pPr algn="just"/>
            <a:r>
              <a:rPr lang="en-US" sz="4000" dirty="0"/>
              <a:t>	</a:t>
            </a:r>
            <a:r>
              <a:rPr lang="en-US" sz="4000" dirty="0" err="1" smtClean="0"/>
              <a:t>Trời</a:t>
            </a:r>
            <a:r>
              <a:rPr lang="en-US" sz="4000" dirty="0" smtClean="0"/>
              <a:t> </a:t>
            </a:r>
            <a:r>
              <a:rPr lang="en-US" sz="4000" dirty="0" err="1" smtClean="0"/>
              <a:t>ơi</a:t>
            </a:r>
            <a:r>
              <a:rPr lang="en-US" sz="4000" dirty="0" smtClean="0"/>
              <a:t>, ý </a:t>
            </a:r>
            <a:r>
              <a:rPr lang="en-US" sz="4000" dirty="0" err="1" smtClean="0"/>
              <a:t>thiếp</a:t>
            </a:r>
            <a:r>
              <a:rPr lang="en-US" sz="4000" dirty="0" smtClean="0"/>
              <a:t> </a:t>
            </a:r>
            <a:r>
              <a:rPr lang="en-US" sz="4000" dirty="0" err="1" smtClean="0"/>
              <a:t>muốn</a:t>
            </a:r>
            <a:r>
              <a:rPr lang="en-US" sz="4000" dirty="0" smtClean="0"/>
              <a:t> </a:t>
            </a:r>
            <a:r>
              <a:rPr lang="en-US" sz="4000" dirty="0" err="1" smtClean="0"/>
              <a:t>chàng</a:t>
            </a:r>
            <a:r>
              <a:rPr lang="en-US" sz="4000" dirty="0" smtClean="0"/>
              <a:t> </a:t>
            </a:r>
            <a:r>
              <a:rPr lang="en-US" sz="4000" dirty="0" err="1" smtClean="0"/>
              <a:t>mua</a:t>
            </a:r>
            <a:r>
              <a:rPr lang="en-US" sz="4000" dirty="0" smtClean="0"/>
              <a:t> hang </a:t>
            </a:r>
            <a:r>
              <a:rPr lang="en-US" sz="4000" dirty="0" err="1" smtClean="0"/>
              <a:t>đầu</a:t>
            </a:r>
            <a:r>
              <a:rPr lang="en-US" sz="4000" dirty="0" smtClean="0"/>
              <a:t> </a:t>
            </a:r>
            <a:r>
              <a:rPr lang="en-US" sz="4000" dirty="0" err="1" smtClean="0"/>
              <a:t>chợ</a:t>
            </a:r>
            <a:r>
              <a:rPr lang="en-US" sz="4000" dirty="0" smtClean="0"/>
              <a:t> , </a:t>
            </a:r>
            <a:r>
              <a:rPr lang="en-US" sz="4000" dirty="0" err="1" smtClean="0"/>
              <a:t>đến</a:t>
            </a:r>
            <a:r>
              <a:rPr lang="en-US" sz="4000" dirty="0" smtClean="0"/>
              <a:t> </a:t>
            </a:r>
            <a:r>
              <a:rPr lang="en-US" sz="4000" dirty="0" err="1" smtClean="0"/>
              <a:t>cuối</a:t>
            </a:r>
            <a:r>
              <a:rPr lang="en-US" sz="4000" dirty="0" smtClean="0"/>
              <a:t> </a:t>
            </a:r>
            <a:r>
              <a:rPr lang="en-US" sz="4000" dirty="0" err="1" smtClean="0"/>
              <a:t>chợ</a:t>
            </a:r>
            <a:r>
              <a:rPr lang="en-US" sz="4000" dirty="0" smtClean="0"/>
              <a:t> </a:t>
            </a:r>
            <a:r>
              <a:rPr lang="en-US" sz="4000" dirty="0" err="1" smtClean="0"/>
              <a:t>có</a:t>
            </a:r>
            <a:r>
              <a:rPr lang="en-US" sz="4000" dirty="0" smtClean="0"/>
              <a:t> </a:t>
            </a:r>
            <a:r>
              <a:rPr lang="en-US" sz="4000" dirty="0" err="1" smtClean="0"/>
              <a:t>lãi</a:t>
            </a:r>
            <a:r>
              <a:rPr lang="en-US" sz="4000" dirty="0" smtClean="0"/>
              <a:t> </a:t>
            </a:r>
            <a:r>
              <a:rPr lang="en-US" sz="4000" dirty="0" err="1" smtClean="0"/>
              <a:t>thì</a:t>
            </a:r>
            <a:r>
              <a:rPr lang="en-US" sz="4000" dirty="0" smtClean="0"/>
              <a:t> </a:t>
            </a:r>
            <a:r>
              <a:rPr lang="en-US" sz="4000" dirty="0" err="1" smtClean="0"/>
              <a:t>bán</a:t>
            </a:r>
            <a:r>
              <a:rPr lang="en-US" sz="4000" dirty="0" smtClean="0"/>
              <a:t> </a:t>
            </a:r>
            <a:r>
              <a:rPr lang="en-US" sz="4000" dirty="0" err="1" smtClean="0"/>
              <a:t>chứ</a:t>
            </a:r>
            <a:r>
              <a:rPr lang="en-US" sz="4000" dirty="0" smtClean="0"/>
              <a:t> </a:t>
            </a:r>
            <a:r>
              <a:rPr lang="en-US" sz="4000" dirty="0" err="1" smtClean="0"/>
              <a:t>có</a:t>
            </a:r>
            <a:r>
              <a:rPr lang="en-US" sz="4000" dirty="0" smtClean="0"/>
              <a:t> </a:t>
            </a:r>
            <a:r>
              <a:rPr lang="en-US" sz="4000" dirty="0" err="1" smtClean="0"/>
              <a:t>bảo</a:t>
            </a:r>
            <a:r>
              <a:rPr lang="en-US" sz="4000" dirty="0" smtClean="0"/>
              <a:t> </a:t>
            </a:r>
            <a:r>
              <a:rPr lang="en-US" sz="4000" dirty="0" err="1" smtClean="0"/>
              <a:t>chàng</a:t>
            </a:r>
            <a:r>
              <a:rPr lang="en-US" sz="4000" dirty="0" smtClean="0"/>
              <a:t> </a:t>
            </a:r>
            <a:r>
              <a:rPr lang="en-US" sz="4000" dirty="0" err="1" smtClean="0"/>
              <a:t>ăn</a:t>
            </a:r>
            <a:r>
              <a:rPr lang="en-US" sz="4000" dirty="0" smtClean="0"/>
              <a:t> </a:t>
            </a:r>
            <a:r>
              <a:rPr lang="en-US" sz="4000" dirty="0" err="1" smtClean="0"/>
              <a:t>quà</a:t>
            </a:r>
            <a:r>
              <a:rPr lang="en-US" sz="4000" dirty="0" smtClean="0"/>
              <a:t> </a:t>
            </a:r>
            <a:r>
              <a:rPr lang="en-US" sz="4000" dirty="0" err="1" smtClean="0"/>
              <a:t>đâu</a:t>
            </a:r>
            <a:r>
              <a:rPr lang="en-US" sz="4000" dirty="0" smtClean="0"/>
              <a:t>!</a:t>
            </a:r>
            <a:r>
              <a:rPr lang="en-US" sz="4000" dirty="0"/>
              <a:t>	</a:t>
            </a:r>
            <a:r>
              <a:rPr lang="en-US" sz="4000" dirty="0" smtClean="0"/>
              <a:t> </a:t>
            </a:r>
            <a:endParaRPr lang="en-US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47700"/>
            <a:ext cx="7962900" cy="9448800"/>
          </a:xfrm>
          <a:prstGeom prst="rect">
            <a:avLst/>
          </a:prstGeom>
          <a:blipFill>
            <a:blip r:embed="rId4">
              <a:alphaModFix amt="46000"/>
            </a:blip>
            <a:tile tx="0" ty="0" sx="100000" sy="100000" flip="none" algn="tl"/>
          </a:blipFill>
          <a:effectLst>
            <a:reflection blurRad="38100" stA="45000" endPos="0" dir="5400000" sy="-100000" algn="bl" rotWithShape="0"/>
            <a:softEdge rad="266700"/>
          </a:effectLst>
        </p:spPr>
      </p:pic>
    </p:spTree>
    <p:extLst>
      <p:ext uri="{BB962C8B-B14F-4D97-AF65-F5344CB8AC3E}">
        <p14:creationId xmlns:p14="http://schemas.microsoft.com/office/powerpoint/2010/main" val="26151968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5"/>
          <p:cNvSpPr/>
          <p:nvPr/>
        </p:nvSpPr>
        <p:spPr>
          <a:xfrm>
            <a:off x="228600" y="190500"/>
            <a:ext cx="17907000" cy="10096500"/>
          </a:xfrm>
          <a:custGeom>
            <a:avLst/>
            <a:gdLst/>
            <a:ahLst/>
            <a:cxnLst/>
            <a:rect l="l" t="t" r="r" b="b"/>
            <a:pathLst>
              <a:path w="4316224" h="3086100">
                <a:moveTo>
                  <a:pt x="0" y="0"/>
                </a:moveTo>
                <a:lnTo>
                  <a:pt x="4316224" y="0"/>
                </a:lnTo>
                <a:lnTo>
                  <a:pt x="4316224" y="3086100"/>
                </a:lnTo>
                <a:lnTo>
                  <a:pt x="0" y="30861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2"/>
          <p:cNvSpPr txBox="1"/>
          <p:nvPr/>
        </p:nvSpPr>
        <p:spPr>
          <a:xfrm>
            <a:off x="8991600" y="217714"/>
            <a:ext cx="7924800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8800" dirty="0" smtClean="0"/>
              <a:t>	</a:t>
            </a:r>
            <a:r>
              <a:rPr lang="en-US" sz="4000" dirty="0" err="1" smtClean="0"/>
              <a:t>Nhưng</a:t>
            </a:r>
            <a:r>
              <a:rPr lang="en-US" sz="4000" dirty="0" smtClean="0"/>
              <a:t> </a:t>
            </a:r>
            <a:r>
              <a:rPr lang="en-US" sz="4000" dirty="0" err="1" smtClean="0"/>
              <a:t>cô</a:t>
            </a:r>
            <a:r>
              <a:rPr lang="en-US" sz="4000" dirty="0" smtClean="0"/>
              <a:t> </a:t>
            </a:r>
            <a:r>
              <a:rPr lang="en-US" sz="4000" dirty="0" err="1" smtClean="0"/>
              <a:t>vợ</a:t>
            </a:r>
            <a:r>
              <a:rPr lang="en-US" sz="4000" dirty="0" smtClean="0"/>
              <a:t> </a:t>
            </a:r>
            <a:r>
              <a:rPr lang="en-US" sz="4000" dirty="0" err="1" smtClean="0"/>
              <a:t>vẫn</a:t>
            </a:r>
            <a:r>
              <a:rPr lang="en-US" sz="4000" dirty="0" smtClean="0"/>
              <a:t> </a:t>
            </a:r>
            <a:r>
              <a:rPr lang="en-US" sz="4000" dirty="0" err="1" smtClean="0"/>
              <a:t>không</a:t>
            </a:r>
            <a:r>
              <a:rPr lang="en-US" sz="4000" dirty="0" smtClean="0"/>
              <a:t> </a:t>
            </a:r>
            <a:r>
              <a:rPr lang="en-US" sz="4000" dirty="0" err="1" smtClean="0"/>
              <a:t>nản</a:t>
            </a:r>
            <a:r>
              <a:rPr lang="en-US" sz="4000" dirty="0" smtClean="0"/>
              <a:t> </a:t>
            </a:r>
            <a:r>
              <a:rPr lang="en-US" sz="4000" dirty="0" err="1" smtClean="0"/>
              <a:t>lòng</a:t>
            </a:r>
            <a:r>
              <a:rPr lang="en-US" sz="4000" dirty="0" smtClean="0"/>
              <a:t>. </a:t>
            </a:r>
            <a:r>
              <a:rPr lang="en-US" sz="4000" dirty="0" err="1" smtClean="0"/>
              <a:t>Hôm</a:t>
            </a:r>
            <a:r>
              <a:rPr lang="en-US" sz="4000" dirty="0" smtClean="0"/>
              <a:t> </a:t>
            </a:r>
            <a:r>
              <a:rPr lang="en-US" sz="4000" dirty="0" err="1" smtClean="0"/>
              <a:t>sau</a:t>
            </a:r>
            <a:r>
              <a:rPr lang="en-US" sz="4000" dirty="0" smtClean="0"/>
              <a:t> </a:t>
            </a:r>
            <a:r>
              <a:rPr lang="en-US" sz="4000" dirty="0" err="1" smtClean="0"/>
              <a:t>có</a:t>
            </a:r>
            <a:r>
              <a:rPr lang="en-US" sz="4000" dirty="0" smtClean="0"/>
              <a:t> </a:t>
            </a:r>
            <a:r>
              <a:rPr lang="en-US" sz="4000" dirty="0" err="1" smtClean="0"/>
              <a:t>chuẩn</a:t>
            </a:r>
            <a:r>
              <a:rPr lang="en-US" sz="4000" dirty="0" smtClean="0"/>
              <a:t> </a:t>
            </a:r>
            <a:r>
              <a:rPr lang="en-US" sz="4000" dirty="0" err="1" smtClean="0"/>
              <a:t>bị</a:t>
            </a:r>
            <a:r>
              <a:rPr lang="en-US" sz="4000" dirty="0" smtClean="0"/>
              <a:t> </a:t>
            </a:r>
            <a:r>
              <a:rPr lang="en-US" sz="4000" dirty="0" err="1" smtClean="0"/>
              <a:t>một</a:t>
            </a:r>
            <a:r>
              <a:rPr lang="en-US" sz="4000" dirty="0" smtClean="0"/>
              <a:t> </a:t>
            </a:r>
            <a:r>
              <a:rPr lang="en-US" sz="4000" dirty="0" err="1" smtClean="0"/>
              <a:t>gánh</a:t>
            </a:r>
            <a:r>
              <a:rPr lang="en-US" sz="4000" dirty="0" smtClean="0"/>
              <a:t> </a:t>
            </a:r>
            <a:r>
              <a:rPr lang="en-US" sz="4000" dirty="0" err="1" smtClean="0"/>
              <a:t>vải</a:t>
            </a:r>
            <a:r>
              <a:rPr lang="en-US" sz="4000" dirty="0" smtClean="0"/>
              <a:t> </a:t>
            </a:r>
            <a:r>
              <a:rPr lang="en-US" sz="4000" dirty="0" err="1" smtClean="0"/>
              <a:t>tấm</a:t>
            </a:r>
            <a:r>
              <a:rPr lang="en-US" sz="4000" dirty="0" smtClean="0"/>
              <a:t> </a:t>
            </a:r>
            <a:r>
              <a:rPr lang="en-US" sz="4000" dirty="0" err="1" smtClean="0"/>
              <a:t>cho</a:t>
            </a:r>
            <a:r>
              <a:rPr lang="en-US" sz="4000" dirty="0" smtClean="0"/>
              <a:t> </a:t>
            </a:r>
            <a:r>
              <a:rPr lang="en-US" sz="4000" dirty="0" err="1" smtClean="0"/>
              <a:t>chồng</a:t>
            </a:r>
            <a:r>
              <a:rPr lang="en-US" sz="4000" dirty="0" smtClean="0"/>
              <a:t> </a:t>
            </a:r>
            <a:r>
              <a:rPr lang="en-US" sz="4000" dirty="0" err="1" smtClean="0"/>
              <a:t>đi</a:t>
            </a:r>
            <a:r>
              <a:rPr lang="en-US" sz="4000" dirty="0" smtClean="0"/>
              <a:t> </a:t>
            </a:r>
            <a:r>
              <a:rPr lang="en-US" sz="4000" dirty="0" err="1" smtClean="0"/>
              <a:t>bán</a:t>
            </a:r>
            <a:r>
              <a:rPr lang="en-US" sz="4000" dirty="0" smtClean="0"/>
              <a:t> </a:t>
            </a:r>
            <a:r>
              <a:rPr lang="en-US" sz="4000" dirty="0" err="1" smtClean="0"/>
              <a:t>và</a:t>
            </a:r>
            <a:r>
              <a:rPr lang="en-US" sz="4000" dirty="0" smtClean="0"/>
              <a:t> </a:t>
            </a:r>
            <a:r>
              <a:rPr lang="en-US" sz="4000" dirty="0" err="1" smtClean="0"/>
              <a:t>dặn</a:t>
            </a:r>
            <a:r>
              <a:rPr lang="en-US" sz="4000" dirty="0" smtClean="0"/>
              <a:t>:</a:t>
            </a:r>
          </a:p>
          <a:p>
            <a:pPr algn="just"/>
            <a:r>
              <a:rPr lang="en-US" sz="4000" dirty="0"/>
              <a:t>	</a:t>
            </a:r>
            <a:r>
              <a:rPr lang="en-US" sz="4000" dirty="0" err="1" smtClean="0"/>
              <a:t>Chàng</a:t>
            </a:r>
            <a:r>
              <a:rPr lang="en-US" sz="4000" dirty="0" smtClean="0"/>
              <a:t> </a:t>
            </a:r>
            <a:r>
              <a:rPr lang="en-US" sz="4000" dirty="0" err="1" smtClean="0"/>
              <a:t>cố</a:t>
            </a:r>
            <a:r>
              <a:rPr lang="en-US" sz="4000" dirty="0" smtClean="0"/>
              <a:t> </a:t>
            </a:r>
            <a:r>
              <a:rPr lang="en-US" sz="4000" dirty="0" err="1" smtClean="0"/>
              <a:t>tìm</a:t>
            </a:r>
            <a:r>
              <a:rPr lang="en-US" sz="4000" dirty="0" smtClean="0"/>
              <a:t> </a:t>
            </a:r>
            <a:r>
              <a:rPr lang="en-US" sz="4000" dirty="0" err="1" smtClean="0"/>
              <a:t>chỗ</a:t>
            </a:r>
            <a:r>
              <a:rPr lang="en-US" sz="4000" dirty="0" smtClean="0"/>
              <a:t> </a:t>
            </a:r>
            <a:r>
              <a:rPr lang="en-US" sz="4000" dirty="0" err="1" smtClean="0"/>
              <a:t>đông</a:t>
            </a:r>
            <a:r>
              <a:rPr lang="en-US" sz="4000" dirty="0" smtClean="0"/>
              <a:t> </a:t>
            </a:r>
            <a:r>
              <a:rPr lang="en-US" sz="4000" dirty="0" err="1" smtClean="0"/>
              <a:t>người</a:t>
            </a:r>
            <a:r>
              <a:rPr lang="en-US" sz="4000" dirty="0" smtClean="0"/>
              <a:t> </a:t>
            </a:r>
            <a:r>
              <a:rPr lang="en-US" sz="4000" dirty="0" err="1" smtClean="0"/>
              <a:t>mà</a:t>
            </a:r>
            <a:r>
              <a:rPr lang="en-US" sz="4000" dirty="0" smtClean="0"/>
              <a:t> </a:t>
            </a:r>
            <a:r>
              <a:rPr lang="en-US" sz="4000" dirty="0" err="1" smtClean="0"/>
              <a:t>bày</a:t>
            </a:r>
            <a:r>
              <a:rPr lang="en-US" sz="4000" dirty="0" smtClean="0"/>
              <a:t> hang </a:t>
            </a:r>
            <a:r>
              <a:rPr lang="en-US" sz="4000" dirty="0" err="1" smtClean="0"/>
              <a:t>bán</a:t>
            </a:r>
            <a:r>
              <a:rPr lang="en-US" sz="4000" dirty="0" smtClean="0"/>
              <a:t> </a:t>
            </a:r>
            <a:r>
              <a:rPr lang="en-US" sz="4000" dirty="0" err="1" smtClean="0"/>
              <a:t>cho</a:t>
            </a:r>
            <a:r>
              <a:rPr lang="en-US" sz="4000" dirty="0" smtClean="0"/>
              <a:t> </a:t>
            </a:r>
            <a:r>
              <a:rPr lang="en-US" sz="4000" dirty="0" err="1" smtClean="0"/>
              <a:t>dễ</a:t>
            </a:r>
            <a:r>
              <a:rPr lang="en-US" sz="4000" dirty="0" smtClean="0"/>
              <a:t> </a:t>
            </a:r>
            <a:r>
              <a:rPr lang="en-US" sz="4000" dirty="0" err="1" smtClean="0"/>
              <a:t>bán</a:t>
            </a:r>
            <a:endParaRPr lang="en-US" sz="4000" dirty="0" smtClean="0"/>
          </a:p>
          <a:p>
            <a:pPr algn="just"/>
            <a:r>
              <a:rPr lang="en-US" sz="4000" dirty="0"/>
              <a:t>	</a:t>
            </a:r>
            <a:r>
              <a:rPr lang="en-US" sz="4000" dirty="0" err="1" smtClean="0"/>
              <a:t>Người</a:t>
            </a:r>
            <a:r>
              <a:rPr lang="en-US" sz="4000" dirty="0" smtClean="0"/>
              <a:t> </a:t>
            </a:r>
            <a:r>
              <a:rPr lang="en-US" sz="4000" dirty="0" err="1" smtClean="0"/>
              <a:t>chồng</a:t>
            </a:r>
            <a:r>
              <a:rPr lang="en-US" sz="4000" dirty="0" smtClean="0"/>
              <a:t> </a:t>
            </a:r>
            <a:r>
              <a:rPr lang="en-US" sz="4000" dirty="0" err="1" smtClean="0"/>
              <a:t>thấy</a:t>
            </a:r>
            <a:r>
              <a:rPr lang="en-US" sz="4000" dirty="0" smtClean="0"/>
              <a:t> </a:t>
            </a:r>
            <a:r>
              <a:rPr lang="en-US" sz="4000" dirty="0" err="1" smtClean="0"/>
              <a:t>chỗ</a:t>
            </a:r>
            <a:r>
              <a:rPr lang="en-US" sz="4000" dirty="0" smtClean="0"/>
              <a:t> </a:t>
            </a:r>
            <a:r>
              <a:rPr lang="en-US" sz="4000" dirty="0" err="1" smtClean="0"/>
              <a:t>trường</a:t>
            </a:r>
            <a:r>
              <a:rPr lang="en-US" sz="4000" dirty="0" smtClean="0"/>
              <a:t> </a:t>
            </a:r>
            <a:r>
              <a:rPr lang="en-US" sz="4000" dirty="0" err="1" smtClean="0"/>
              <a:t>học</a:t>
            </a:r>
            <a:r>
              <a:rPr lang="en-US" sz="4000" dirty="0" smtClean="0"/>
              <a:t> </a:t>
            </a:r>
            <a:r>
              <a:rPr lang="en-US" sz="4000" dirty="0" err="1" smtClean="0"/>
              <a:t>đông</a:t>
            </a:r>
            <a:r>
              <a:rPr lang="en-US" sz="4000" dirty="0" smtClean="0"/>
              <a:t> </a:t>
            </a:r>
            <a:r>
              <a:rPr lang="en-US" sz="4000" dirty="0" err="1" smtClean="0"/>
              <a:t>vui</a:t>
            </a:r>
            <a:r>
              <a:rPr lang="en-US" sz="4000" dirty="0" smtClean="0"/>
              <a:t> </a:t>
            </a:r>
            <a:r>
              <a:rPr lang="en-US" sz="4000" dirty="0" err="1" smtClean="0"/>
              <a:t>tấp</a:t>
            </a:r>
            <a:r>
              <a:rPr lang="en-US" sz="4000" dirty="0" smtClean="0"/>
              <a:t> </a:t>
            </a:r>
            <a:r>
              <a:rPr lang="en-US" sz="4000" dirty="0" err="1" smtClean="0"/>
              <a:t>nập</a:t>
            </a:r>
            <a:r>
              <a:rPr lang="en-US" sz="4000" dirty="0" smtClean="0"/>
              <a:t> </a:t>
            </a:r>
            <a:r>
              <a:rPr lang="en-US" sz="4000" dirty="0" err="1" smtClean="0"/>
              <a:t>liền</a:t>
            </a:r>
            <a:r>
              <a:rPr lang="en-US" sz="4000" dirty="0" smtClean="0"/>
              <a:t> </a:t>
            </a:r>
            <a:r>
              <a:rPr lang="en-US" sz="4000" dirty="0" err="1" smtClean="0"/>
              <a:t>bày</a:t>
            </a:r>
            <a:r>
              <a:rPr lang="en-US" sz="4000" dirty="0" smtClean="0"/>
              <a:t> </a:t>
            </a:r>
            <a:r>
              <a:rPr lang="en-US" sz="4000" dirty="0" err="1" smtClean="0"/>
              <a:t>vải</a:t>
            </a:r>
            <a:r>
              <a:rPr lang="en-US" sz="4000" dirty="0" smtClean="0"/>
              <a:t> </a:t>
            </a:r>
            <a:r>
              <a:rPr lang="en-US" sz="4000" dirty="0" err="1" smtClean="0"/>
              <a:t>ra</a:t>
            </a:r>
            <a:r>
              <a:rPr lang="en-US" sz="4000" dirty="0" smtClean="0"/>
              <a:t> </a:t>
            </a:r>
            <a:r>
              <a:rPr lang="en-US" sz="4000" dirty="0" err="1" smtClean="0"/>
              <a:t>bán</a:t>
            </a:r>
            <a:r>
              <a:rPr lang="en-US" sz="4000" dirty="0" smtClean="0"/>
              <a:t>. </a:t>
            </a:r>
            <a:r>
              <a:rPr lang="en-US" sz="4000" dirty="0" err="1" smtClean="0"/>
              <a:t>Nhung</a:t>
            </a:r>
            <a:r>
              <a:rPr lang="en-US" sz="4000" dirty="0" smtClean="0"/>
              <a:t> </a:t>
            </a:r>
            <a:r>
              <a:rPr lang="en-US" sz="4000" dirty="0" err="1" smtClean="0"/>
              <a:t>đám</a:t>
            </a:r>
            <a:r>
              <a:rPr lang="en-US" sz="4000" dirty="0" smtClean="0"/>
              <a:t> </a:t>
            </a:r>
            <a:r>
              <a:rPr lang="en-US" sz="4000" dirty="0" err="1" smtClean="0"/>
              <a:t>học</a:t>
            </a:r>
            <a:r>
              <a:rPr lang="en-US" sz="4000" dirty="0" smtClean="0"/>
              <a:t> </a:t>
            </a:r>
            <a:r>
              <a:rPr lang="en-US" sz="4000" dirty="0" err="1" smtClean="0"/>
              <a:t>trò</a:t>
            </a:r>
            <a:r>
              <a:rPr lang="en-US" sz="4000" dirty="0" smtClean="0"/>
              <a:t> </a:t>
            </a:r>
            <a:r>
              <a:rPr lang="en-US" sz="4000" dirty="0" err="1" smtClean="0"/>
              <a:t>lấy</a:t>
            </a:r>
            <a:r>
              <a:rPr lang="en-US" sz="4000" dirty="0" smtClean="0"/>
              <a:t> </a:t>
            </a:r>
            <a:r>
              <a:rPr lang="en-US" sz="4000" dirty="0" err="1" smtClean="0"/>
              <a:t>tiền</a:t>
            </a:r>
            <a:r>
              <a:rPr lang="en-US" sz="4000" dirty="0" smtClean="0"/>
              <a:t> </a:t>
            </a:r>
            <a:r>
              <a:rPr lang="en-US" sz="4000" dirty="0" err="1" smtClean="0"/>
              <a:t>đâu</a:t>
            </a:r>
            <a:r>
              <a:rPr lang="en-US" sz="4000" dirty="0" smtClean="0"/>
              <a:t> </a:t>
            </a:r>
            <a:r>
              <a:rPr lang="en-US" sz="4000" dirty="0" err="1" smtClean="0"/>
              <a:t>mà</a:t>
            </a:r>
            <a:r>
              <a:rPr lang="en-US" sz="4000" dirty="0" smtClean="0"/>
              <a:t> </a:t>
            </a:r>
            <a:r>
              <a:rPr lang="en-US" sz="4000" dirty="0" err="1" smtClean="0"/>
              <a:t>mua</a:t>
            </a:r>
            <a:r>
              <a:rPr lang="en-US" sz="4000" dirty="0" smtClean="0"/>
              <a:t>.</a:t>
            </a:r>
            <a:endParaRPr lang="en-US" sz="4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571500"/>
            <a:ext cx="7543800" cy="9296400"/>
          </a:xfrm>
          <a:prstGeom prst="rect">
            <a:avLst/>
          </a:prstGeom>
          <a:effectLst>
            <a:softEdge rad="241300"/>
          </a:effectLst>
        </p:spPr>
      </p:pic>
    </p:spTree>
    <p:extLst>
      <p:ext uri="{BB962C8B-B14F-4D97-AF65-F5344CB8AC3E}">
        <p14:creationId xmlns:p14="http://schemas.microsoft.com/office/powerpoint/2010/main" val="7618898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2296</TotalTime>
  <Words>94</Words>
  <Application>Microsoft Office PowerPoint</Application>
  <PresentationFormat>Custom</PresentationFormat>
  <Paragraphs>51</Paragraphs>
  <Slides>18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Calibri</vt:lpstr>
      <vt:lpstr>Times New Roman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Windows User</cp:lastModifiedBy>
  <cp:revision>386</cp:revision>
  <dcterms:created xsi:type="dcterms:W3CDTF">2006-08-16T00:00:00Z</dcterms:created>
  <dcterms:modified xsi:type="dcterms:W3CDTF">2025-09-25T04:27:33Z</dcterms:modified>
  <dc:identifier>DAGtMe1oYWc</dc:identifier>
</cp:coreProperties>
</file>