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6" r:id="rId18"/>
  </p:sldIdLst>
  <p:sldSz cx="18288000" cy="10287000"/>
  <p:notesSz cx="6858000" cy="9144000"/>
  <p:embeddedFontLs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82182" autoAdjust="0"/>
  </p:normalViewPr>
  <p:slideViewPr>
    <p:cSldViewPr>
      <p:cViewPr varScale="1">
        <p:scale>
          <a:sx n="47" d="100"/>
          <a:sy n="47" d="100"/>
        </p:scale>
        <p:origin x="6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424A3B-FB87-41C3-B441-14F777CEBE71}" type="datetimeFigureOut">
              <a:rPr lang="en-US" smtClean="0"/>
              <a:t>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F2412-C400-499F-94FD-3191378B9E5D}" type="slidenum">
              <a:rPr lang="en-US" smtClean="0"/>
              <a:t>‹#›</a:t>
            </a:fld>
            <a:endParaRPr lang="en-US"/>
          </a:p>
        </p:txBody>
      </p:sp>
    </p:spTree>
    <p:extLst>
      <p:ext uri="{BB962C8B-B14F-4D97-AF65-F5344CB8AC3E}">
        <p14:creationId xmlns:p14="http://schemas.microsoft.com/office/powerpoint/2010/main" val="666729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F2412-C400-499F-94FD-3191378B9E5D}" type="slidenum">
              <a:rPr lang="en-US" smtClean="0"/>
              <a:t>4</a:t>
            </a:fld>
            <a:endParaRPr lang="en-US"/>
          </a:p>
        </p:txBody>
      </p:sp>
    </p:spTree>
    <p:extLst>
      <p:ext uri="{BB962C8B-B14F-4D97-AF65-F5344CB8AC3E}">
        <p14:creationId xmlns:p14="http://schemas.microsoft.com/office/powerpoint/2010/main" val="3102877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533400" y="419100"/>
            <a:ext cx="17449800" cy="96774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useBgFill="1">
        <p:nvSpPr>
          <p:cNvPr id="7" name="TextBox 6"/>
          <p:cNvSpPr txBox="1"/>
          <p:nvPr/>
        </p:nvSpPr>
        <p:spPr>
          <a:xfrm>
            <a:off x="9576926" y="1181100"/>
            <a:ext cx="7263274" cy="1446550"/>
          </a:xfrm>
          <a:prstGeom prst="rect">
            <a:avLst/>
          </a:prstGeom>
          <a:effectLst>
            <a:softEdge rad="457200"/>
          </a:effectLst>
        </p:spPr>
        <p:txBody>
          <a:bodyPr wrap="square" rtlCol="0">
            <a:spAutoFit/>
          </a:bodyPr>
          <a:lstStyle/>
          <a:p>
            <a:r>
              <a:rPr lang="en-US" sz="8800" b="1" dirty="0" smtClean="0">
                <a:ln w="9525">
                  <a:solidFill>
                    <a:schemeClr val="bg1"/>
                  </a:solidFill>
                  <a:prstDash val="solid"/>
                </a:ln>
                <a:effectLst>
                  <a:outerShdw blurRad="12700" dist="38100" dir="2700000" algn="tl" rotWithShape="0">
                    <a:schemeClr val="bg1">
                      <a:lumMod val="50000"/>
                    </a:schemeClr>
                  </a:outerShdw>
                </a:effectLst>
              </a:rPr>
              <a:t>      SỰ TÍCH  </a:t>
            </a:r>
            <a:endParaRPr lang="en-US" sz="88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263" y="571500"/>
            <a:ext cx="7644274" cy="9372600"/>
          </a:xfrm>
          <a:prstGeom prst="rect">
            <a:avLst/>
          </a:prstGeom>
          <a:effectLst>
            <a:outerShdw blurRad="88900" dist="127000" dir="5400000" sx="89000" sy="89000" algn="ctr" rotWithShape="0">
              <a:srgbClr val="000000">
                <a:alpha val="43137"/>
              </a:srgbClr>
            </a:outerShdw>
            <a:reflection blurRad="419100" endPos="1000" dist="533400" dir="5400000" sy="-100000" algn="bl" rotWithShape="0"/>
            <a:softEdge rad="1651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6926" y="2627650"/>
            <a:ext cx="7263274" cy="7251700"/>
          </a:xfrm>
          <a:prstGeom prst="rect">
            <a:avLst/>
          </a:prstGeom>
          <a:effectLst>
            <a:softEdge rad="609600"/>
          </a:effectLst>
        </p:spPr>
      </p:pic>
    </p:spTree>
    <p:extLst>
      <p:ext uri="{BB962C8B-B14F-4D97-AF65-F5344CB8AC3E}">
        <p14:creationId xmlns:p14="http://schemas.microsoft.com/office/powerpoint/2010/main" val="3092299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359229" y="342900"/>
            <a:ext cx="17907000" cy="97536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5" name="TextBox 4"/>
          <p:cNvSpPr txBox="1"/>
          <p:nvPr/>
        </p:nvSpPr>
        <p:spPr>
          <a:xfrm>
            <a:off x="9144000" y="381000"/>
            <a:ext cx="8382000" cy="8833187"/>
          </a:xfrm>
          <a:prstGeom prst="rect">
            <a:avLst/>
          </a:prstGeom>
          <a:noFill/>
        </p:spPr>
        <p:txBody>
          <a:bodyPr wrap="square" rtlCol="0">
            <a:spAutoFit/>
          </a:bodyPr>
          <a:lstStyle/>
          <a:p>
            <a:r>
              <a:rPr lang="en-US" sz="8800" dirty="0"/>
              <a:t>	</a:t>
            </a:r>
            <a:r>
              <a:rPr lang="en-US" sz="4000" dirty="0" err="1" smtClean="0"/>
              <a:t>Vừa</a:t>
            </a:r>
            <a:r>
              <a:rPr lang="en-US" sz="4000" dirty="0" smtClean="0"/>
              <a:t> </a:t>
            </a:r>
            <a:r>
              <a:rPr lang="en-US" sz="4000" dirty="0" err="1" smtClean="0"/>
              <a:t>đói</a:t>
            </a:r>
            <a:r>
              <a:rPr lang="en-US" sz="4000" dirty="0" smtClean="0"/>
              <a:t> </a:t>
            </a:r>
            <a:r>
              <a:rPr lang="en-US" sz="4000" dirty="0" err="1" smtClean="0"/>
              <a:t>khát</a:t>
            </a:r>
            <a:r>
              <a:rPr lang="en-US" sz="4000" dirty="0" smtClean="0"/>
              <a:t> </a:t>
            </a:r>
            <a:r>
              <a:rPr lang="en-US" sz="4000" dirty="0" err="1" smtClean="0"/>
              <a:t>vừa</a:t>
            </a:r>
            <a:r>
              <a:rPr lang="en-US" sz="4000" dirty="0" smtClean="0"/>
              <a:t> </a:t>
            </a:r>
            <a:r>
              <a:rPr lang="en-US" sz="4000" dirty="0" err="1" smtClean="0"/>
              <a:t>mệt</a:t>
            </a:r>
            <a:r>
              <a:rPr lang="en-US" sz="4000" dirty="0" smtClean="0"/>
              <a:t> </a:t>
            </a:r>
            <a:r>
              <a:rPr lang="en-US" sz="4000" dirty="0" err="1" smtClean="0"/>
              <a:t>nhọc</a:t>
            </a:r>
            <a:r>
              <a:rPr lang="en-US" sz="4000" dirty="0" smtClean="0"/>
              <a:t> , quay </a:t>
            </a:r>
            <a:r>
              <a:rPr lang="en-US" sz="4000" dirty="0" err="1" smtClean="0"/>
              <a:t>về</a:t>
            </a:r>
            <a:r>
              <a:rPr lang="en-US" sz="4000" dirty="0" smtClean="0"/>
              <a:t>. </a:t>
            </a:r>
            <a:r>
              <a:rPr lang="en-US" sz="4000" dirty="0" err="1" smtClean="0"/>
              <a:t>Nhưng</a:t>
            </a:r>
            <a:r>
              <a:rPr lang="en-US" sz="4000" dirty="0" smtClean="0"/>
              <a:t> </a:t>
            </a:r>
            <a:r>
              <a:rPr lang="en-US" sz="4000" dirty="0" err="1" smtClean="0"/>
              <a:t>nếu</a:t>
            </a:r>
            <a:r>
              <a:rPr lang="en-US" sz="4000" dirty="0" smtClean="0"/>
              <a:t> </a:t>
            </a:r>
            <a:r>
              <a:rPr lang="en-US" sz="4000" dirty="0" err="1" smtClean="0"/>
              <a:t>có</a:t>
            </a:r>
            <a:r>
              <a:rPr lang="en-US" sz="4000" dirty="0" smtClean="0"/>
              <a:t> </a:t>
            </a:r>
            <a:r>
              <a:rPr lang="en-US" sz="4000" dirty="0" err="1" smtClean="0"/>
              <a:t>về</a:t>
            </a:r>
            <a:r>
              <a:rPr lang="en-US" sz="4000" dirty="0" smtClean="0"/>
              <a:t> </a:t>
            </a:r>
            <a:r>
              <a:rPr lang="en-US" sz="4000" dirty="0" err="1" smtClean="0"/>
              <a:t>thì</a:t>
            </a:r>
            <a:r>
              <a:rPr lang="en-US" sz="4000" dirty="0" smtClean="0"/>
              <a:t> </a:t>
            </a:r>
            <a:r>
              <a:rPr lang="en-US" sz="4000" dirty="0" err="1" smtClean="0"/>
              <a:t>biết</a:t>
            </a:r>
            <a:r>
              <a:rPr lang="en-US" sz="4000" dirty="0" smtClean="0"/>
              <a:t> </a:t>
            </a:r>
            <a:r>
              <a:rPr lang="en-US" sz="4000" dirty="0" err="1" smtClean="0"/>
              <a:t>làm</a:t>
            </a:r>
            <a:r>
              <a:rPr lang="en-US" sz="4000" dirty="0" smtClean="0"/>
              <a:t> </a:t>
            </a:r>
            <a:r>
              <a:rPr lang="en-US" sz="4000" dirty="0" err="1" smtClean="0"/>
              <a:t>gì</a:t>
            </a:r>
            <a:r>
              <a:rPr lang="en-US" sz="4000" dirty="0" smtClean="0"/>
              <a:t> </a:t>
            </a:r>
            <a:r>
              <a:rPr lang="en-US" sz="4000" dirty="0" err="1" smtClean="0"/>
              <a:t>để</a:t>
            </a:r>
            <a:r>
              <a:rPr lang="en-US" sz="4000" dirty="0" smtClean="0"/>
              <a:t>  </a:t>
            </a:r>
            <a:r>
              <a:rPr lang="en-US" sz="4000" dirty="0" err="1" smtClean="0"/>
              <a:t>sinh</a:t>
            </a:r>
            <a:r>
              <a:rPr lang="en-US" sz="4000" dirty="0" smtClean="0"/>
              <a:t> </a:t>
            </a:r>
            <a:r>
              <a:rPr lang="en-US" sz="4000" dirty="0" err="1" smtClean="0"/>
              <a:t>sống</a:t>
            </a:r>
            <a:r>
              <a:rPr lang="en-US" sz="4000" dirty="0" smtClean="0"/>
              <a:t>? </a:t>
            </a:r>
            <a:r>
              <a:rPr lang="en-US" sz="4000" dirty="0" err="1" smtClean="0"/>
              <a:t>Lại</a:t>
            </a:r>
            <a:r>
              <a:rPr lang="en-US" sz="4000" dirty="0" smtClean="0"/>
              <a:t> </a:t>
            </a:r>
            <a:r>
              <a:rPr lang="en-US" sz="4000" dirty="0" err="1" smtClean="0"/>
              <a:t>nghỉ</a:t>
            </a:r>
            <a:r>
              <a:rPr lang="en-US" sz="4000" dirty="0" smtClean="0"/>
              <a:t> </a:t>
            </a:r>
            <a:r>
              <a:rPr lang="en-US" sz="4000" dirty="0" err="1" smtClean="0"/>
              <a:t>đến</a:t>
            </a:r>
            <a:r>
              <a:rPr lang="en-US" sz="4000" dirty="0" smtClean="0"/>
              <a:t> </a:t>
            </a:r>
            <a:r>
              <a:rPr lang="en-US" sz="4000" dirty="0" err="1" smtClean="0"/>
              <a:t>cảnh</a:t>
            </a:r>
            <a:r>
              <a:rPr lang="en-US" sz="4000" dirty="0" smtClean="0"/>
              <a:t> </a:t>
            </a:r>
            <a:r>
              <a:rPr lang="en-US" sz="4000" dirty="0" err="1" smtClean="0"/>
              <a:t>sống</a:t>
            </a:r>
            <a:r>
              <a:rPr lang="en-US" sz="4000" dirty="0" smtClean="0"/>
              <a:t> </a:t>
            </a:r>
            <a:r>
              <a:rPr lang="en-US" sz="4000" dirty="0" err="1" smtClean="0"/>
              <a:t>giàu</a:t>
            </a:r>
            <a:r>
              <a:rPr lang="en-US" sz="4000" dirty="0" smtClean="0"/>
              <a:t> sang </a:t>
            </a:r>
            <a:r>
              <a:rPr lang="en-US" sz="4000" dirty="0" err="1" smtClean="0"/>
              <a:t>khi</a:t>
            </a:r>
            <a:r>
              <a:rPr lang="en-US" sz="4000" dirty="0" smtClean="0"/>
              <a:t> </a:t>
            </a:r>
            <a:r>
              <a:rPr lang="en-US" sz="4000" dirty="0" err="1" smtClean="0"/>
              <a:t>đến</a:t>
            </a:r>
            <a:r>
              <a:rPr lang="en-US" sz="4000" dirty="0" smtClean="0"/>
              <a:t> </a:t>
            </a:r>
            <a:r>
              <a:rPr lang="en-US" sz="4000" dirty="0" err="1" smtClean="0"/>
              <a:t>được</a:t>
            </a:r>
            <a:r>
              <a:rPr lang="en-US" sz="4000" dirty="0" smtClean="0"/>
              <a:t> </a:t>
            </a:r>
            <a:r>
              <a:rPr lang="en-US" sz="4000" dirty="0" err="1" smtClean="0"/>
              <a:t>hoàng</a:t>
            </a:r>
            <a:r>
              <a:rPr lang="en-US" sz="4000" dirty="0" smtClean="0"/>
              <a:t> </a:t>
            </a:r>
            <a:r>
              <a:rPr lang="en-US" sz="4000" dirty="0" err="1" smtClean="0"/>
              <a:t>cung</a:t>
            </a:r>
            <a:r>
              <a:rPr lang="en-US" sz="4000" dirty="0" smtClean="0"/>
              <a:t>, </a:t>
            </a:r>
            <a:r>
              <a:rPr lang="en-US" sz="4000" dirty="0" err="1" smtClean="0"/>
              <a:t>thế</a:t>
            </a:r>
            <a:r>
              <a:rPr lang="en-US" sz="4000" dirty="0" smtClean="0"/>
              <a:t> </a:t>
            </a:r>
            <a:r>
              <a:rPr lang="en-US" sz="4000" dirty="0" err="1" smtClean="0"/>
              <a:t>là</a:t>
            </a:r>
            <a:r>
              <a:rPr lang="en-US" sz="4000" dirty="0" smtClean="0"/>
              <a:t> </a:t>
            </a:r>
            <a:r>
              <a:rPr lang="en-US" sz="4000" dirty="0" err="1" smtClean="0"/>
              <a:t>cậu</a:t>
            </a:r>
            <a:r>
              <a:rPr lang="en-US" sz="4000" dirty="0" smtClean="0"/>
              <a:t> </a:t>
            </a:r>
            <a:r>
              <a:rPr lang="en-US" sz="4000" dirty="0" err="1" smtClean="0"/>
              <a:t>cố</a:t>
            </a:r>
            <a:r>
              <a:rPr lang="en-US" sz="4000" dirty="0" smtClean="0"/>
              <a:t> </a:t>
            </a:r>
            <a:r>
              <a:rPr lang="en-US" sz="4000" dirty="0" err="1" smtClean="0"/>
              <a:t>gắng</a:t>
            </a:r>
            <a:r>
              <a:rPr lang="en-US" sz="4000" dirty="0" smtClean="0"/>
              <a:t> </a:t>
            </a:r>
            <a:r>
              <a:rPr lang="en-US" sz="4000" dirty="0" err="1" smtClean="0"/>
              <a:t>đi</a:t>
            </a:r>
            <a:r>
              <a:rPr lang="en-US" sz="4000" dirty="0" smtClean="0"/>
              <a:t> </a:t>
            </a:r>
            <a:r>
              <a:rPr lang="en-US" sz="4000" dirty="0" err="1" smtClean="0"/>
              <a:t>tiếp</a:t>
            </a:r>
            <a:r>
              <a:rPr lang="en-US" sz="4000" dirty="0" smtClean="0"/>
              <a:t>. </a:t>
            </a:r>
            <a:r>
              <a:rPr lang="en-US" sz="4000" dirty="0" err="1" smtClean="0"/>
              <a:t>Cậu</a:t>
            </a:r>
            <a:r>
              <a:rPr lang="en-US" sz="4000" dirty="0" smtClean="0"/>
              <a:t> </a:t>
            </a:r>
            <a:r>
              <a:rPr lang="en-US" sz="4000" dirty="0" err="1" smtClean="0"/>
              <a:t>lân</a:t>
            </a:r>
            <a:r>
              <a:rPr lang="en-US" sz="4000" dirty="0" smtClean="0"/>
              <a:t> la </a:t>
            </a:r>
            <a:r>
              <a:rPr lang="en-US" sz="4000" dirty="0" err="1" smtClean="0"/>
              <a:t>xin</a:t>
            </a:r>
            <a:r>
              <a:rPr lang="en-US" sz="4000" dirty="0" smtClean="0"/>
              <a:t> </a:t>
            </a:r>
            <a:r>
              <a:rPr lang="en-US" sz="4000" dirty="0" err="1" smtClean="0"/>
              <a:t>ăn</a:t>
            </a:r>
            <a:r>
              <a:rPr lang="en-US" sz="4000" dirty="0" smtClean="0"/>
              <a:t> </a:t>
            </a:r>
            <a:r>
              <a:rPr lang="en-US" sz="4000" dirty="0" err="1" smtClean="0"/>
              <a:t>từng</a:t>
            </a:r>
            <a:r>
              <a:rPr lang="en-US" sz="4000" dirty="0" smtClean="0"/>
              <a:t> </a:t>
            </a:r>
            <a:r>
              <a:rPr lang="en-US" sz="4000" dirty="0" err="1" smtClean="0"/>
              <a:t>bữa</a:t>
            </a:r>
            <a:r>
              <a:rPr lang="en-US" sz="4000" dirty="0" smtClean="0"/>
              <a:t> </a:t>
            </a:r>
            <a:r>
              <a:rPr lang="en-US" sz="4000" dirty="0" err="1" smtClean="0"/>
              <a:t>dọc</a:t>
            </a:r>
            <a:r>
              <a:rPr lang="en-US" sz="4000" dirty="0" smtClean="0"/>
              <a:t> </a:t>
            </a:r>
            <a:r>
              <a:rPr lang="en-US" sz="4000" dirty="0" err="1" smtClean="0"/>
              <a:t>đường</a:t>
            </a:r>
            <a:r>
              <a:rPr lang="en-US" sz="4000" dirty="0" smtClean="0"/>
              <a:t>. </a:t>
            </a:r>
            <a:r>
              <a:rPr lang="en-US" sz="4000" dirty="0" err="1" smtClean="0"/>
              <a:t>Và</a:t>
            </a:r>
            <a:r>
              <a:rPr lang="en-US" sz="4000" dirty="0" smtClean="0"/>
              <a:t> </a:t>
            </a:r>
            <a:r>
              <a:rPr lang="en-US" sz="4000" dirty="0" err="1" smtClean="0"/>
              <a:t>mỗi</a:t>
            </a:r>
            <a:r>
              <a:rPr lang="en-US" sz="4000" dirty="0" smtClean="0"/>
              <a:t> </a:t>
            </a:r>
            <a:r>
              <a:rPr lang="en-US" sz="4000" dirty="0" err="1" smtClean="0"/>
              <a:t>khi</a:t>
            </a:r>
            <a:r>
              <a:rPr lang="en-US" sz="4000" dirty="0" smtClean="0"/>
              <a:t> </a:t>
            </a:r>
            <a:r>
              <a:rPr lang="en-US" sz="4000" dirty="0" err="1" smtClean="0"/>
              <a:t>tối</a:t>
            </a:r>
            <a:r>
              <a:rPr lang="en-US" sz="4000" dirty="0" smtClean="0"/>
              <a:t> </a:t>
            </a:r>
            <a:r>
              <a:rPr lang="en-US" sz="4000" dirty="0" err="1" smtClean="0"/>
              <a:t>trời</a:t>
            </a:r>
            <a:r>
              <a:rPr lang="en-US" sz="4000" dirty="0" smtClean="0"/>
              <a:t> </a:t>
            </a:r>
            <a:r>
              <a:rPr lang="en-US" sz="4000" dirty="0" err="1" smtClean="0"/>
              <a:t>cậu</a:t>
            </a:r>
            <a:r>
              <a:rPr lang="en-US" sz="4000" dirty="0" smtClean="0"/>
              <a:t> </a:t>
            </a:r>
            <a:r>
              <a:rPr lang="en-US" sz="4000" dirty="0" err="1" smtClean="0"/>
              <a:t>gõ</a:t>
            </a:r>
            <a:r>
              <a:rPr lang="en-US" sz="4000" dirty="0" smtClean="0"/>
              <a:t> </a:t>
            </a:r>
            <a:r>
              <a:rPr lang="en-US" sz="4000" dirty="0" err="1" smtClean="0"/>
              <a:t>cửa</a:t>
            </a:r>
            <a:r>
              <a:rPr lang="en-US" sz="4000" dirty="0" smtClean="0"/>
              <a:t> </a:t>
            </a:r>
            <a:r>
              <a:rPr lang="en-US" sz="4000" dirty="0" err="1" smtClean="0"/>
              <a:t>các</a:t>
            </a:r>
            <a:r>
              <a:rPr lang="en-US" sz="4000" dirty="0" smtClean="0"/>
              <a:t> </a:t>
            </a:r>
            <a:r>
              <a:rPr lang="en-US" sz="4000" dirty="0" err="1" smtClean="0"/>
              <a:t>nhà</a:t>
            </a:r>
            <a:r>
              <a:rPr lang="en-US" sz="4000" dirty="0" smtClean="0"/>
              <a:t> </a:t>
            </a:r>
            <a:r>
              <a:rPr lang="en-US" sz="4000" dirty="0" err="1" smtClean="0"/>
              <a:t>ven</a:t>
            </a:r>
            <a:r>
              <a:rPr lang="en-US" sz="4000" dirty="0" smtClean="0"/>
              <a:t> </a:t>
            </a:r>
            <a:r>
              <a:rPr lang="en-US" sz="4000" dirty="0" err="1" smtClean="0"/>
              <a:t>đường</a:t>
            </a:r>
            <a:r>
              <a:rPr lang="en-US" sz="4000" dirty="0" smtClean="0"/>
              <a:t> </a:t>
            </a:r>
            <a:r>
              <a:rPr lang="en-US" sz="4000" dirty="0" err="1" smtClean="0"/>
              <a:t>xin</a:t>
            </a:r>
            <a:r>
              <a:rPr lang="en-US" sz="4000" dirty="0" smtClean="0"/>
              <a:t> </a:t>
            </a:r>
            <a:r>
              <a:rPr lang="en-US" sz="4000" dirty="0" err="1" smtClean="0"/>
              <a:t>một</a:t>
            </a:r>
            <a:r>
              <a:rPr lang="en-US" sz="4000" dirty="0" smtClean="0"/>
              <a:t> </a:t>
            </a:r>
            <a:r>
              <a:rPr lang="en-US" sz="4000" dirty="0" err="1" smtClean="0"/>
              <a:t>chỗ</a:t>
            </a:r>
            <a:r>
              <a:rPr lang="en-US" sz="4000" dirty="0" smtClean="0"/>
              <a:t> </a:t>
            </a:r>
            <a:r>
              <a:rPr lang="en-US" sz="4000" dirty="0" err="1" smtClean="0"/>
              <a:t>trú</a:t>
            </a:r>
            <a:r>
              <a:rPr lang="en-US" sz="4000" dirty="0" smtClean="0"/>
              <a:t> </a:t>
            </a:r>
            <a:r>
              <a:rPr lang="en-US" sz="4000" dirty="0" err="1" smtClean="0"/>
              <a:t>nhờ</a:t>
            </a:r>
            <a:r>
              <a:rPr lang="en-US" sz="4000" dirty="0" smtClean="0"/>
              <a:t>  qua </a:t>
            </a:r>
            <a:r>
              <a:rPr lang="en-US" sz="4000" dirty="0" err="1" smtClean="0"/>
              <a:t>đêm</a:t>
            </a:r>
            <a:r>
              <a:rPr lang="en-US" sz="4000" dirty="0" smtClean="0"/>
              <a:t>. </a:t>
            </a:r>
            <a:r>
              <a:rPr lang="en-US" sz="4000" dirty="0" err="1" smtClean="0"/>
              <a:t>Có</a:t>
            </a:r>
            <a:r>
              <a:rPr lang="en-US" sz="4000" dirty="0" smtClean="0"/>
              <a:t> </a:t>
            </a:r>
            <a:r>
              <a:rPr lang="en-US" sz="4000" dirty="0" err="1" smtClean="0"/>
              <a:t>khi</a:t>
            </a:r>
            <a:r>
              <a:rPr lang="en-US" sz="4000" dirty="0" smtClean="0"/>
              <a:t> </a:t>
            </a:r>
            <a:r>
              <a:rPr lang="en-US" sz="4000" dirty="0" err="1" smtClean="0"/>
              <a:t>mai</a:t>
            </a:r>
            <a:r>
              <a:rPr lang="en-US" sz="4000" dirty="0" smtClean="0"/>
              <a:t> </a:t>
            </a:r>
            <a:r>
              <a:rPr lang="en-US" sz="4000" dirty="0" err="1" smtClean="0"/>
              <a:t>mắn</a:t>
            </a:r>
            <a:r>
              <a:rPr lang="en-US" sz="4000" dirty="0" smtClean="0"/>
              <a:t> </a:t>
            </a:r>
            <a:r>
              <a:rPr lang="en-US" sz="4000" dirty="0" err="1" smtClean="0"/>
              <a:t>gặp</a:t>
            </a:r>
            <a:r>
              <a:rPr lang="en-US" sz="4000" dirty="0" smtClean="0"/>
              <a:t> </a:t>
            </a:r>
            <a:r>
              <a:rPr lang="en-US" sz="4000" dirty="0" err="1" smtClean="0"/>
              <a:t>được</a:t>
            </a:r>
            <a:r>
              <a:rPr lang="en-US" sz="4000" dirty="0" smtClean="0"/>
              <a:t> </a:t>
            </a:r>
            <a:r>
              <a:rPr lang="en-US" sz="4000" dirty="0" err="1" smtClean="0"/>
              <a:t>chủ</a:t>
            </a:r>
            <a:r>
              <a:rPr lang="en-US" sz="4000" dirty="0" smtClean="0"/>
              <a:t> </a:t>
            </a:r>
            <a:r>
              <a:rPr lang="en-US" sz="4000" dirty="0" err="1" smtClean="0"/>
              <a:t>nhà</a:t>
            </a:r>
            <a:r>
              <a:rPr lang="en-US" sz="4000" dirty="0" smtClean="0"/>
              <a:t> </a:t>
            </a:r>
            <a:r>
              <a:rPr lang="en-US" sz="4000" dirty="0" err="1" smtClean="0"/>
              <a:t>dễ</a:t>
            </a:r>
            <a:r>
              <a:rPr lang="en-US" sz="4000" dirty="0" smtClean="0"/>
              <a:t> </a:t>
            </a:r>
            <a:r>
              <a:rPr lang="en-US" sz="4000" dirty="0" err="1" smtClean="0"/>
              <a:t>thì</a:t>
            </a:r>
            <a:r>
              <a:rPr lang="en-US" sz="4000" dirty="0" smtClean="0"/>
              <a:t> </a:t>
            </a:r>
            <a:r>
              <a:rPr lang="en-US" sz="4000" dirty="0" err="1" smtClean="0"/>
              <a:t>cậu</a:t>
            </a:r>
            <a:r>
              <a:rPr lang="en-US" sz="4000" dirty="0" smtClean="0"/>
              <a:t> </a:t>
            </a:r>
            <a:r>
              <a:rPr lang="en-US" sz="4000" dirty="0" err="1" smtClean="0"/>
              <a:t>được</a:t>
            </a:r>
            <a:r>
              <a:rPr lang="en-US" sz="4000" dirty="0" smtClean="0"/>
              <a:t> </a:t>
            </a:r>
            <a:r>
              <a:rPr lang="en-US" sz="4000" dirty="0" err="1" smtClean="0"/>
              <a:t>vào</a:t>
            </a:r>
            <a:r>
              <a:rPr lang="en-US" sz="4000" dirty="0" smtClean="0"/>
              <a:t> </a:t>
            </a:r>
            <a:r>
              <a:rPr lang="en-US" sz="4000" dirty="0" err="1" smtClean="0"/>
              <a:t>nhà</a:t>
            </a:r>
            <a:r>
              <a:rPr lang="en-US" sz="4000" dirty="0" smtClean="0"/>
              <a:t> </a:t>
            </a:r>
            <a:r>
              <a:rPr lang="en-US" sz="4000" dirty="0" err="1" smtClean="0"/>
              <a:t>ngủ</a:t>
            </a:r>
            <a:r>
              <a:rPr lang="en-US" sz="4000" dirty="0" smtClean="0"/>
              <a:t> </a:t>
            </a:r>
            <a:r>
              <a:rPr lang="en-US" sz="4000" dirty="0" err="1" smtClean="0"/>
              <a:t>trên</a:t>
            </a:r>
            <a:r>
              <a:rPr lang="en-US" sz="4000" dirty="0" smtClean="0"/>
              <a:t> </a:t>
            </a:r>
            <a:r>
              <a:rPr lang="en-US" sz="4000" dirty="0" err="1" smtClean="0"/>
              <a:t>giường</a:t>
            </a:r>
            <a:r>
              <a:rPr lang="en-US" sz="4000" dirty="0" smtClean="0"/>
              <a:t> </a:t>
            </a:r>
            <a:r>
              <a:rPr lang="en-US" sz="4000" dirty="0" err="1" smtClean="0"/>
              <a:t>chõng</a:t>
            </a:r>
            <a:r>
              <a:rPr lang="en-US" sz="4000" dirty="0" smtClean="0"/>
              <a:t> </a:t>
            </a:r>
            <a:r>
              <a:rPr lang="en-US" sz="4000" dirty="0" err="1" smtClean="0"/>
              <a:t>đàng</a:t>
            </a:r>
            <a:r>
              <a:rPr lang="en-US" sz="4000" dirty="0" smtClean="0"/>
              <a:t> </a:t>
            </a:r>
            <a:r>
              <a:rPr lang="en-US" sz="4000" dirty="0" err="1" smtClean="0"/>
              <a:t>hoàng</a:t>
            </a:r>
            <a:r>
              <a:rPr lang="en-US" sz="4000" dirty="0" smtClean="0"/>
              <a:t>, </a:t>
            </a:r>
            <a:r>
              <a:rPr lang="en-US" sz="4000" dirty="0" err="1" smtClean="0"/>
              <a:t>nhưng</a:t>
            </a:r>
            <a:r>
              <a:rPr lang="en-US" sz="4000" dirty="0" smtClean="0"/>
              <a:t> </a:t>
            </a:r>
            <a:r>
              <a:rPr lang="en-US" sz="4000" dirty="0" err="1" smtClean="0"/>
              <a:t>có</a:t>
            </a:r>
            <a:r>
              <a:rPr lang="en-US" sz="4000" dirty="0" smtClean="0"/>
              <a:t> </a:t>
            </a:r>
            <a:r>
              <a:rPr lang="en-US" sz="4000" dirty="0" err="1" smtClean="0"/>
              <a:t>khi</a:t>
            </a:r>
            <a:r>
              <a:rPr lang="en-US" sz="4000" dirty="0" smtClean="0"/>
              <a:t>  </a:t>
            </a:r>
            <a:r>
              <a:rPr lang="en-US" sz="4000" dirty="0" err="1" smtClean="0"/>
              <a:t>gõ</a:t>
            </a:r>
            <a:r>
              <a:rPr lang="en-US" sz="4000" dirty="0" smtClean="0"/>
              <a:t> </a:t>
            </a:r>
            <a:r>
              <a:rPr lang="en-US" sz="4000" dirty="0" err="1" smtClean="0"/>
              <a:t>cửa</a:t>
            </a:r>
            <a:r>
              <a:rPr lang="en-US" sz="4000" dirty="0" smtClean="0"/>
              <a:t> </a:t>
            </a:r>
            <a:r>
              <a:rPr lang="en-US" sz="4000" dirty="0" err="1" smtClean="0"/>
              <a:t>đến</a:t>
            </a:r>
            <a:r>
              <a:rPr lang="en-US" sz="4000" dirty="0" smtClean="0"/>
              <a:t> hang </a:t>
            </a:r>
            <a:r>
              <a:rPr lang="en-US" sz="4000" dirty="0" err="1" smtClean="0"/>
              <a:t>chục</a:t>
            </a:r>
            <a:r>
              <a:rPr lang="en-US" sz="4000" dirty="0" smtClean="0"/>
              <a:t> </a:t>
            </a:r>
            <a:r>
              <a:rPr lang="en-US" sz="4000" dirty="0" err="1" smtClean="0"/>
              <a:t>nhà</a:t>
            </a:r>
            <a:r>
              <a:rPr lang="en-US" sz="4000" dirty="0" smtClean="0"/>
              <a:t> </a:t>
            </a:r>
            <a:r>
              <a:rPr lang="en-US" sz="4000" dirty="0" err="1" smtClean="0"/>
              <a:t>mà</a:t>
            </a:r>
            <a:r>
              <a:rPr lang="en-US" sz="4000" dirty="0" smtClean="0"/>
              <a:t> </a:t>
            </a:r>
            <a:r>
              <a:rPr lang="en-US" sz="4000" dirty="0" err="1" smtClean="0"/>
              <a:t>chẳng</a:t>
            </a:r>
            <a:r>
              <a:rPr lang="en-US" sz="4000" dirty="0" smtClean="0"/>
              <a:t> </a:t>
            </a:r>
            <a:r>
              <a:rPr lang="en-US" sz="4000" dirty="0" err="1" smtClean="0"/>
              <a:t>ai</a:t>
            </a:r>
            <a:r>
              <a:rPr lang="en-US" sz="4000" dirty="0" smtClean="0"/>
              <a:t> </a:t>
            </a:r>
            <a:r>
              <a:rPr lang="en-US" sz="4000" dirty="0" err="1" smtClean="0"/>
              <a:t>đồng</a:t>
            </a:r>
            <a:r>
              <a:rPr lang="en-US" sz="4000" dirty="0" smtClean="0"/>
              <a:t> ý </a:t>
            </a:r>
            <a:r>
              <a:rPr lang="en-US" sz="4000" dirty="0" err="1" smtClean="0"/>
              <a:t>cho</a:t>
            </a:r>
            <a:r>
              <a:rPr lang="en-US" sz="4000" dirty="0" smtClean="0"/>
              <a:t> </a:t>
            </a:r>
            <a:r>
              <a:rPr lang="en-US" sz="4000" dirty="0" err="1" smtClean="0"/>
              <a:t>cạu</a:t>
            </a:r>
            <a:r>
              <a:rPr lang="en-US" sz="4000" dirty="0" smtClean="0"/>
              <a:t> </a:t>
            </a:r>
            <a:r>
              <a:rPr lang="en-US" sz="4000" dirty="0" err="1" smtClean="0"/>
              <a:t>vào</a:t>
            </a:r>
            <a:r>
              <a:rPr lang="en-US" sz="4000" dirty="0" smtClean="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571500"/>
            <a:ext cx="7924800" cy="9220200"/>
          </a:xfrm>
          <a:prstGeom prst="rect">
            <a:avLst/>
          </a:prstGeom>
        </p:spPr>
      </p:pic>
    </p:spTree>
    <p:extLst>
      <p:ext uri="{BB962C8B-B14F-4D97-AF65-F5344CB8AC3E}">
        <p14:creationId xmlns:p14="http://schemas.microsoft.com/office/powerpoint/2010/main" val="218222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304800" y="342900"/>
            <a:ext cx="17983200" cy="97536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3" name="TextBox 2"/>
          <p:cNvSpPr txBox="1"/>
          <p:nvPr/>
        </p:nvSpPr>
        <p:spPr>
          <a:xfrm>
            <a:off x="9144001" y="2019300"/>
            <a:ext cx="6934200" cy="369332"/>
          </a:xfrm>
          <a:prstGeom prst="rect">
            <a:avLst/>
          </a:prstGeom>
          <a:noFill/>
        </p:spPr>
        <p:txBody>
          <a:bodyPr wrap="square" rtlCol="0">
            <a:spAutoFit/>
          </a:bodyPr>
          <a:lstStyle/>
          <a:p>
            <a:r>
              <a:rPr lang="vi-VN" dirty="0" smtClean="0"/>
              <a:t>.</a:t>
            </a:r>
            <a:endParaRPr lang="en-US" dirty="0"/>
          </a:p>
        </p:txBody>
      </p:sp>
      <p:sp>
        <p:nvSpPr>
          <p:cNvPr id="5" name="TextBox 4"/>
          <p:cNvSpPr txBox="1"/>
          <p:nvPr/>
        </p:nvSpPr>
        <p:spPr>
          <a:xfrm>
            <a:off x="9144000" y="381000"/>
            <a:ext cx="8382000" cy="4524315"/>
          </a:xfrm>
          <a:prstGeom prst="rect">
            <a:avLst/>
          </a:prstGeom>
          <a:noFill/>
        </p:spPr>
        <p:txBody>
          <a:bodyPr wrap="square" rtlCol="0">
            <a:spAutoFit/>
          </a:bodyPr>
          <a:lstStyle/>
          <a:p>
            <a:r>
              <a:rPr lang="en-US" sz="8800" dirty="0"/>
              <a:t>	</a:t>
            </a:r>
            <a:r>
              <a:rPr lang="en-US" sz="4000" dirty="0" err="1" smtClean="0"/>
              <a:t>Có</a:t>
            </a:r>
            <a:r>
              <a:rPr lang="en-US" sz="4000" dirty="0" smtClean="0"/>
              <a:t> </a:t>
            </a:r>
            <a:r>
              <a:rPr lang="en-US" sz="4000" dirty="0" err="1" smtClean="0"/>
              <a:t>nhiều</a:t>
            </a:r>
            <a:r>
              <a:rPr lang="en-US" sz="4000" dirty="0" smtClean="0"/>
              <a:t> </a:t>
            </a:r>
            <a:r>
              <a:rPr lang="en-US" sz="4000" dirty="0" err="1" smtClean="0"/>
              <a:t>đêm</a:t>
            </a:r>
            <a:r>
              <a:rPr lang="en-US" sz="4000" dirty="0" smtClean="0"/>
              <a:t>, </a:t>
            </a:r>
            <a:r>
              <a:rPr lang="en-US" sz="4000" dirty="0" err="1" smtClean="0"/>
              <a:t>cậu</a:t>
            </a:r>
            <a:r>
              <a:rPr lang="en-US" sz="4000" dirty="0" smtClean="0"/>
              <a:t> </a:t>
            </a:r>
            <a:r>
              <a:rPr lang="en-US" sz="4000" dirty="0" err="1" smtClean="0"/>
              <a:t>phải</a:t>
            </a:r>
            <a:r>
              <a:rPr lang="en-US" sz="4000" dirty="0" smtClean="0"/>
              <a:t> </a:t>
            </a:r>
            <a:r>
              <a:rPr lang="en-US" sz="4000" dirty="0" err="1" smtClean="0"/>
              <a:t>ngủ</a:t>
            </a:r>
            <a:r>
              <a:rPr lang="en-US" sz="4000" dirty="0" smtClean="0"/>
              <a:t> </a:t>
            </a:r>
            <a:r>
              <a:rPr lang="en-US" sz="4000" dirty="0" err="1" smtClean="0"/>
              <a:t>vật</a:t>
            </a:r>
            <a:r>
              <a:rPr lang="en-US" sz="4000" dirty="0" smtClean="0"/>
              <a:t> </a:t>
            </a:r>
            <a:r>
              <a:rPr lang="en-US" sz="4000" dirty="0" err="1" smtClean="0"/>
              <a:t>vờ</a:t>
            </a:r>
            <a:r>
              <a:rPr lang="en-US" sz="4000" dirty="0" smtClean="0"/>
              <a:t> ở </a:t>
            </a:r>
            <a:r>
              <a:rPr lang="en-US" sz="4000" dirty="0" err="1" smtClean="0"/>
              <a:t>những</a:t>
            </a:r>
            <a:r>
              <a:rPr lang="en-US" sz="4000" dirty="0" smtClean="0"/>
              <a:t> </a:t>
            </a:r>
            <a:r>
              <a:rPr lang="en-US" sz="4000" dirty="0" err="1" smtClean="0"/>
              <a:t>hốc</a:t>
            </a:r>
            <a:r>
              <a:rPr lang="en-US" sz="4000" dirty="0" smtClean="0"/>
              <a:t> </a:t>
            </a:r>
            <a:r>
              <a:rPr lang="en-US" sz="4000" dirty="0" err="1" smtClean="0"/>
              <a:t>cây</a:t>
            </a:r>
            <a:r>
              <a:rPr lang="en-US" sz="4000" dirty="0" smtClean="0"/>
              <a:t>, </a:t>
            </a:r>
            <a:r>
              <a:rPr lang="en-US" sz="4000" dirty="0" err="1" smtClean="0"/>
              <a:t>đóng</a:t>
            </a:r>
            <a:r>
              <a:rPr lang="en-US" sz="4000" dirty="0" smtClean="0"/>
              <a:t> </a:t>
            </a:r>
            <a:r>
              <a:rPr lang="en-US" sz="4000" dirty="0" err="1" smtClean="0"/>
              <a:t>rơm</a:t>
            </a:r>
            <a:r>
              <a:rPr lang="en-US" sz="4000" dirty="0" smtClean="0"/>
              <a:t> </a:t>
            </a:r>
            <a:r>
              <a:rPr lang="en-US" sz="4000" dirty="0" err="1" smtClean="0"/>
              <a:t>ven</a:t>
            </a:r>
            <a:r>
              <a:rPr lang="en-US" sz="4000" dirty="0" smtClean="0"/>
              <a:t> </a:t>
            </a:r>
            <a:r>
              <a:rPr lang="en-US" sz="4000" dirty="0" err="1" smtClean="0"/>
              <a:t>đường</a:t>
            </a:r>
            <a:r>
              <a:rPr lang="en-US" sz="4000" dirty="0" smtClean="0"/>
              <a:t> hay ở </a:t>
            </a:r>
            <a:r>
              <a:rPr lang="en-US" sz="4000" dirty="0" err="1" smtClean="0"/>
              <a:t>chái</a:t>
            </a:r>
            <a:r>
              <a:rPr lang="en-US" sz="4000" dirty="0" smtClean="0"/>
              <a:t> </a:t>
            </a:r>
            <a:r>
              <a:rPr lang="en-US" sz="4000" dirty="0" err="1" smtClean="0"/>
              <a:t>nhà</a:t>
            </a:r>
            <a:r>
              <a:rPr lang="en-US" sz="4000" dirty="0" smtClean="0"/>
              <a:t> </a:t>
            </a:r>
            <a:r>
              <a:rPr lang="en-US" sz="4000" dirty="0" err="1" smtClean="0"/>
              <a:t>người</a:t>
            </a:r>
            <a:r>
              <a:rPr lang="en-US" sz="4000" dirty="0" smtClean="0"/>
              <a:t>. </a:t>
            </a:r>
            <a:r>
              <a:rPr lang="en-US" sz="4000" dirty="0" err="1" smtClean="0"/>
              <a:t>Những</a:t>
            </a:r>
            <a:r>
              <a:rPr lang="en-US" sz="4000" dirty="0" smtClean="0"/>
              <a:t> </a:t>
            </a:r>
            <a:r>
              <a:rPr lang="en-US" sz="4000" dirty="0" err="1" smtClean="0"/>
              <a:t>đêm</a:t>
            </a:r>
            <a:r>
              <a:rPr lang="en-US" sz="4000" dirty="0" smtClean="0"/>
              <a:t> </a:t>
            </a:r>
            <a:r>
              <a:rPr lang="en-US" sz="4000" dirty="0" err="1" smtClean="0"/>
              <a:t>đó</a:t>
            </a:r>
            <a:r>
              <a:rPr lang="en-US" sz="4000" dirty="0" smtClean="0"/>
              <a:t>, </a:t>
            </a:r>
            <a:r>
              <a:rPr lang="en-US" sz="4000" dirty="0" err="1" smtClean="0"/>
              <a:t>cậu</a:t>
            </a:r>
            <a:r>
              <a:rPr lang="en-US" sz="4000" dirty="0" smtClean="0"/>
              <a:t> </a:t>
            </a:r>
            <a:r>
              <a:rPr lang="en-US" sz="4000" dirty="0" err="1" smtClean="0"/>
              <a:t>thường</a:t>
            </a:r>
            <a:r>
              <a:rPr lang="en-US" sz="4000" dirty="0" smtClean="0"/>
              <a:t> </a:t>
            </a:r>
            <a:r>
              <a:rPr lang="en-US" sz="4000" dirty="0" err="1" smtClean="0"/>
              <a:t>mơ</a:t>
            </a:r>
            <a:r>
              <a:rPr lang="en-US" sz="4000" dirty="0" smtClean="0"/>
              <a:t> </a:t>
            </a:r>
            <a:r>
              <a:rPr lang="en-US" sz="4000" dirty="0" err="1" smtClean="0"/>
              <a:t>thấy</a:t>
            </a:r>
            <a:r>
              <a:rPr lang="en-US" sz="4000" dirty="0" smtClean="0"/>
              <a:t> </a:t>
            </a:r>
            <a:r>
              <a:rPr lang="en-US" sz="4000" dirty="0" err="1" smtClean="0"/>
              <a:t>mẹ</a:t>
            </a:r>
            <a:r>
              <a:rPr lang="en-US" sz="4000" dirty="0" smtClean="0"/>
              <a:t> </a:t>
            </a:r>
            <a:r>
              <a:rPr lang="en-US" sz="4000" dirty="0" err="1" smtClean="0"/>
              <a:t>về</a:t>
            </a:r>
            <a:r>
              <a:rPr lang="en-US" sz="4000" dirty="0" smtClean="0"/>
              <a:t>. </a:t>
            </a:r>
            <a:r>
              <a:rPr lang="en-US" sz="4000" dirty="0" err="1" smtClean="0"/>
              <a:t>Mẹ</a:t>
            </a:r>
            <a:r>
              <a:rPr lang="en-US" sz="4000" dirty="0" smtClean="0"/>
              <a:t> </a:t>
            </a:r>
            <a:r>
              <a:rPr lang="en-US" sz="4000" dirty="0" err="1" smtClean="0"/>
              <a:t>cậu</a:t>
            </a:r>
            <a:r>
              <a:rPr lang="en-US" sz="4000" dirty="0" smtClean="0"/>
              <a:t> </a:t>
            </a:r>
            <a:r>
              <a:rPr lang="en-US" sz="4000" dirty="0" err="1" smtClean="0"/>
              <a:t>trông</a:t>
            </a:r>
            <a:r>
              <a:rPr lang="en-US" sz="4000" dirty="0" smtClean="0"/>
              <a:t> </a:t>
            </a:r>
            <a:r>
              <a:rPr lang="en-US" sz="4000" dirty="0" err="1" smtClean="0"/>
              <a:t>vừa</a:t>
            </a:r>
            <a:r>
              <a:rPr lang="en-US" sz="4000" dirty="0" smtClean="0"/>
              <a:t> </a:t>
            </a:r>
            <a:r>
              <a:rPr lang="en-US" sz="4000" dirty="0" err="1" smtClean="0"/>
              <a:t>già</a:t>
            </a:r>
            <a:r>
              <a:rPr lang="en-US" sz="4000" dirty="0" smtClean="0"/>
              <a:t> </a:t>
            </a:r>
            <a:r>
              <a:rPr lang="en-US" sz="4000" dirty="0" err="1" smtClean="0"/>
              <a:t>yếu</a:t>
            </a:r>
            <a:r>
              <a:rPr lang="en-US" sz="4000" dirty="0" smtClean="0"/>
              <a:t> </a:t>
            </a:r>
            <a:r>
              <a:rPr lang="en-US" sz="4000" dirty="0" err="1" smtClean="0"/>
              <a:t>vừa</a:t>
            </a:r>
            <a:r>
              <a:rPr lang="en-US" sz="4000" dirty="0" smtClean="0"/>
              <a:t> </a:t>
            </a:r>
            <a:r>
              <a:rPr lang="en-US" sz="4000" dirty="0" err="1" smtClean="0"/>
              <a:t>gầy</a:t>
            </a:r>
            <a:r>
              <a:rPr lang="en-US" sz="4000" dirty="0" smtClean="0"/>
              <a:t> </a:t>
            </a:r>
            <a:r>
              <a:rPr lang="en-US" sz="4000" dirty="0" err="1" smtClean="0"/>
              <a:t>trơ</a:t>
            </a:r>
            <a:r>
              <a:rPr lang="en-US" sz="4000" dirty="0" smtClean="0"/>
              <a:t> </a:t>
            </a:r>
            <a:r>
              <a:rPr lang="en-US" sz="4000" dirty="0" err="1" smtClean="0"/>
              <a:t>xương</a:t>
            </a:r>
            <a:r>
              <a:rPr lang="en-US" sz="4000" dirty="0" smtClean="0"/>
              <a:t>, </a:t>
            </a:r>
            <a:r>
              <a:rPr lang="en-US" sz="4000" dirty="0" err="1" smtClean="0"/>
              <a:t>ốm</a:t>
            </a:r>
            <a:r>
              <a:rPr lang="en-US" sz="4000" dirty="0" smtClean="0"/>
              <a:t> </a:t>
            </a:r>
            <a:r>
              <a:rPr lang="en-US" sz="4000" dirty="0" err="1" smtClean="0"/>
              <a:t>đau</a:t>
            </a:r>
            <a:r>
              <a:rPr lang="en-US" sz="4000" dirty="0" smtClean="0"/>
              <a:t> </a:t>
            </a:r>
            <a:r>
              <a:rPr lang="en-US" sz="4000" dirty="0" err="1" smtClean="0"/>
              <a:t>tiều</a:t>
            </a:r>
            <a:r>
              <a:rPr lang="en-US" sz="4000" dirty="0" smtClean="0"/>
              <a:t> </a:t>
            </a:r>
            <a:r>
              <a:rPr lang="en-US" sz="4000" dirty="0" err="1" smtClean="0"/>
              <a:t>tụy</a:t>
            </a:r>
            <a:r>
              <a:rPr lang="en-US" sz="4000" dirty="0" smtClean="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2" y="723900"/>
            <a:ext cx="8000998" cy="9144000"/>
          </a:xfrm>
          <a:prstGeom prst="rect">
            <a:avLst/>
          </a:prstGeom>
        </p:spPr>
      </p:pic>
    </p:spTree>
    <p:extLst>
      <p:ext uri="{BB962C8B-B14F-4D97-AF65-F5344CB8AC3E}">
        <p14:creationId xmlns:p14="http://schemas.microsoft.com/office/powerpoint/2010/main" val="87916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228600" y="266700"/>
            <a:ext cx="17830800" cy="100203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5" name="TextBox 4"/>
          <p:cNvSpPr txBox="1"/>
          <p:nvPr/>
        </p:nvSpPr>
        <p:spPr>
          <a:xfrm>
            <a:off x="8991600" y="555171"/>
            <a:ext cx="9067800" cy="8833187"/>
          </a:xfrm>
          <a:prstGeom prst="rect">
            <a:avLst/>
          </a:prstGeom>
          <a:noFill/>
          <a:effectLst>
            <a:softEdge rad="254000"/>
          </a:effectLst>
        </p:spPr>
        <p:txBody>
          <a:bodyPr wrap="square" rtlCol="0">
            <a:spAutoFit/>
          </a:bodyPr>
          <a:lstStyle/>
          <a:p>
            <a:pPr algn="just"/>
            <a:r>
              <a:rPr lang="en-US" sz="8800" dirty="0" smtClean="0"/>
              <a:t>	</a:t>
            </a:r>
            <a:r>
              <a:rPr lang="en-US" sz="4000" dirty="0" err="1" smtClean="0"/>
              <a:t>Khi</a:t>
            </a:r>
            <a:r>
              <a:rPr lang="en-US" sz="4000" dirty="0" smtClean="0"/>
              <a:t> </a:t>
            </a:r>
            <a:r>
              <a:rPr lang="en-US" sz="4000" dirty="0" err="1" smtClean="0"/>
              <a:t>tỉnh</a:t>
            </a:r>
            <a:r>
              <a:rPr lang="en-US" sz="4000" dirty="0" smtClean="0"/>
              <a:t> </a:t>
            </a:r>
            <a:r>
              <a:rPr lang="en-US" sz="4000" dirty="0" err="1" smtClean="0"/>
              <a:t>dậy</a:t>
            </a:r>
            <a:r>
              <a:rPr lang="en-US" sz="4000" dirty="0" smtClean="0"/>
              <a:t>, </a:t>
            </a:r>
            <a:r>
              <a:rPr lang="en-US" sz="4000" dirty="0" err="1" smtClean="0"/>
              <a:t>nhớ</a:t>
            </a:r>
            <a:r>
              <a:rPr lang="en-US" sz="4000" dirty="0" smtClean="0"/>
              <a:t> </a:t>
            </a:r>
            <a:r>
              <a:rPr lang="en-US" sz="4000" dirty="0" err="1" smtClean="0"/>
              <a:t>lại</a:t>
            </a:r>
            <a:r>
              <a:rPr lang="en-US" sz="4000" dirty="0" smtClean="0"/>
              <a:t> </a:t>
            </a:r>
            <a:r>
              <a:rPr lang="en-US" sz="4000" smtClean="0"/>
              <a:t>những </a:t>
            </a:r>
            <a:r>
              <a:rPr lang="en-US" sz="4000" dirty="0" err="1" smtClean="0"/>
              <a:t>tháng</a:t>
            </a:r>
            <a:r>
              <a:rPr lang="en-US" sz="4000" dirty="0" smtClean="0"/>
              <a:t> </a:t>
            </a:r>
            <a:r>
              <a:rPr lang="en-US" sz="4000" dirty="0" err="1" smtClean="0"/>
              <a:t>ngày</a:t>
            </a:r>
            <a:r>
              <a:rPr lang="en-US" sz="4000" dirty="0" smtClean="0"/>
              <a:t> </a:t>
            </a:r>
            <a:r>
              <a:rPr lang="en-US" sz="4000" dirty="0" err="1" smtClean="0"/>
              <a:t>ăn</a:t>
            </a:r>
            <a:r>
              <a:rPr lang="en-US" sz="4000" dirty="0" smtClean="0"/>
              <a:t> </a:t>
            </a:r>
            <a:r>
              <a:rPr lang="en-US" sz="4000" dirty="0" err="1" smtClean="0"/>
              <a:t>chơi</a:t>
            </a:r>
            <a:r>
              <a:rPr lang="en-US" sz="4000" dirty="0" smtClean="0"/>
              <a:t> </a:t>
            </a:r>
            <a:r>
              <a:rPr lang="en-US" sz="4000" dirty="0" err="1" smtClean="0"/>
              <a:t>lêu</a:t>
            </a:r>
            <a:r>
              <a:rPr lang="en-US" sz="4000" dirty="0" smtClean="0"/>
              <a:t> </a:t>
            </a:r>
            <a:r>
              <a:rPr lang="en-US" sz="4000" dirty="0" err="1" smtClean="0"/>
              <a:t>lỏng</a:t>
            </a:r>
            <a:r>
              <a:rPr lang="en-US" sz="4000" dirty="0" smtClean="0"/>
              <a:t> </a:t>
            </a:r>
            <a:r>
              <a:rPr lang="en-US" sz="4000" dirty="0" err="1" smtClean="0"/>
              <a:t>trước</a:t>
            </a:r>
            <a:r>
              <a:rPr lang="en-US" sz="4000" dirty="0" smtClean="0"/>
              <a:t> </a:t>
            </a:r>
            <a:r>
              <a:rPr lang="en-US" sz="4000" dirty="0" err="1" smtClean="0"/>
              <a:t>đây</a:t>
            </a:r>
            <a:r>
              <a:rPr lang="en-US" sz="4000" dirty="0" smtClean="0"/>
              <a:t> </a:t>
            </a:r>
            <a:r>
              <a:rPr lang="en-US" sz="4000" dirty="0" err="1" smtClean="0"/>
              <a:t>cậu</a:t>
            </a:r>
            <a:r>
              <a:rPr lang="en-US" sz="4000" dirty="0" smtClean="0"/>
              <a:t> </a:t>
            </a:r>
            <a:r>
              <a:rPr lang="en-US" sz="4000" dirty="0" err="1" smtClean="0"/>
              <a:t>mới</a:t>
            </a:r>
            <a:r>
              <a:rPr lang="en-US" sz="4000" dirty="0" smtClean="0"/>
              <a:t> </a:t>
            </a:r>
            <a:r>
              <a:rPr lang="en-US" sz="4000" dirty="0" err="1" smtClean="0"/>
              <a:t>thấy</a:t>
            </a:r>
            <a:r>
              <a:rPr lang="en-US" sz="4000" dirty="0" smtClean="0"/>
              <a:t> </a:t>
            </a:r>
            <a:r>
              <a:rPr lang="en-US" sz="4000" dirty="0" err="1" smtClean="0"/>
              <a:t>thương</a:t>
            </a:r>
            <a:r>
              <a:rPr lang="en-US" sz="4000" dirty="0" smtClean="0"/>
              <a:t> </a:t>
            </a:r>
            <a:r>
              <a:rPr lang="en-US" sz="4000" dirty="0" err="1" smtClean="0"/>
              <a:t>mẹ</a:t>
            </a:r>
            <a:r>
              <a:rPr lang="en-US" sz="4000" dirty="0" smtClean="0"/>
              <a:t>  </a:t>
            </a:r>
            <a:r>
              <a:rPr lang="en-US" sz="4000" dirty="0" err="1" smtClean="0"/>
              <a:t>vô</a:t>
            </a:r>
            <a:r>
              <a:rPr lang="en-US" sz="4000" dirty="0" smtClean="0"/>
              <a:t> </a:t>
            </a:r>
            <a:r>
              <a:rPr lang="en-US" sz="4000" dirty="0" err="1" smtClean="0"/>
              <a:t>cùng</a:t>
            </a:r>
            <a:r>
              <a:rPr lang="en-US" sz="4000" dirty="0" smtClean="0"/>
              <a:t> </a:t>
            </a:r>
            <a:r>
              <a:rPr lang="en-US" sz="4000" dirty="0" err="1" smtClean="0"/>
              <a:t>nhưng</a:t>
            </a:r>
            <a:r>
              <a:rPr lang="en-US" sz="4000" dirty="0" smtClean="0"/>
              <a:t> </a:t>
            </a:r>
            <a:r>
              <a:rPr lang="en-US" sz="4000" dirty="0" err="1" smtClean="0"/>
              <a:t>tiếc</a:t>
            </a:r>
            <a:r>
              <a:rPr lang="en-US" sz="4000" dirty="0" smtClean="0"/>
              <a:t> </a:t>
            </a:r>
            <a:r>
              <a:rPr lang="en-US" sz="4000" dirty="0" err="1" smtClean="0"/>
              <a:t>thay</a:t>
            </a:r>
            <a:r>
              <a:rPr lang="en-US" sz="4000" dirty="0" smtClean="0"/>
              <a:t>, </a:t>
            </a:r>
            <a:r>
              <a:rPr lang="en-US" sz="4000" dirty="0" err="1" smtClean="0"/>
              <a:t>mẹ</a:t>
            </a:r>
            <a:r>
              <a:rPr lang="en-US" sz="4000" dirty="0" smtClean="0"/>
              <a:t> </a:t>
            </a:r>
            <a:r>
              <a:rPr lang="en-US" sz="4000" dirty="0" err="1" smtClean="0"/>
              <a:t>đã</a:t>
            </a:r>
            <a:r>
              <a:rPr lang="en-US" sz="4000" dirty="0" smtClean="0"/>
              <a:t> </a:t>
            </a:r>
            <a:r>
              <a:rPr lang="en-US" sz="4000" dirty="0" err="1" smtClean="0"/>
              <a:t>chẳng</a:t>
            </a:r>
            <a:r>
              <a:rPr lang="en-US" sz="4000" dirty="0" smtClean="0"/>
              <a:t> </a:t>
            </a:r>
            <a:r>
              <a:rPr lang="en-US" sz="4000" dirty="0" err="1" smtClean="0"/>
              <a:t>còn</a:t>
            </a:r>
            <a:r>
              <a:rPr lang="en-US" sz="4000" dirty="0" smtClean="0"/>
              <a:t> </a:t>
            </a:r>
            <a:r>
              <a:rPr lang="en-US" sz="4000" dirty="0" err="1" smtClean="0"/>
              <a:t>sống</a:t>
            </a:r>
            <a:r>
              <a:rPr lang="en-US" sz="4000" dirty="0" smtClean="0"/>
              <a:t> </a:t>
            </a:r>
            <a:r>
              <a:rPr lang="en-US" sz="4000" dirty="0" err="1" smtClean="0"/>
              <a:t>trên</a:t>
            </a:r>
            <a:r>
              <a:rPr lang="en-US" sz="4000" dirty="0" smtClean="0"/>
              <a:t> </a:t>
            </a:r>
            <a:r>
              <a:rPr lang="en-US" sz="4000" dirty="0" err="1" smtClean="0"/>
              <a:t>đời</a:t>
            </a:r>
            <a:r>
              <a:rPr lang="en-US" sz="4000" dirty="0" smtClean="0"/>
              <a:t>. </a:t>
            </a:r>
            <a:r>
              <a:rPr lang="en-US" sz="4000" dirty="0" err="1" smtClean="0"/>
              <a:t>Vô</a:t>
            </a:r>
            <a:r>
              <a:rPr lang="en-US" sz="4000" dirty="0" smtClean="0"/>
              <a:t> </a:t>
            </a:r>
            <a:r>
              <a:rPr lang="en-US" sz="4000" dirty="0" err="1" smtClean="0"/>
              <a:t>cùng</a:t>
            </a:r>
            <a:r>
              <a:rPr lang="en-US" sz="4000" dirty="0" smtClean="0"/>
              <a:t> </a:t>
            </a:r>
            <a:r>
              <a:rPr lang="en-US" sz="4000" dirty="0" err="1" smtClean="0"/>
              <a:t>ân</a:t>
            </a:r>
            <a:r>
              <a:rPr lang="en-US" sz="4000" dirty="0" smtClean="0"/>
              <a:t> </a:t>
            </a:r>
            <a:r>
              <a:rPr lang="en-US" sz="4000" dirty="0" err="1" smtClean="0"/>
              <a:t>hận</a:t>
            </a:r>
            <a:r>
              <a:rPr lang="en-US" sz="4000" dirty="0" smtClean="0"/>
              <a:t>, </a:t>
            </a:r>
            <a:r>
              <a:rPr lang="en-US" sz="4000" dirty="0" err="1" smtClean="0"/>
              <a:t>có</a:t>
            </a:r>
            <a:r>
              <a:rPr lang="en-US" sz="4000" dirty="0" smtClean="0"/>
              <a:t> </a:t>
            </a:r>
            <a:r>
              <a:rPr lang="en-US" sz="4000" dirty="0" err="1" smtClean="0"/>
              <a:t>lúc</a:t>
            </a:r>
            <a:r>
              <a:rPr lang="en-US" sz="4000" dirty="0" smtClean="0"/>
              <a:t> </a:t>
            </a:r>
            <a:r>
              <a:rPr lang="en-US" sz="4000" dirty="0" err="1" smtClean="0"/>
              <a:t>cậu</a:t>
            </a:r>
            <a:r>
              <a:rPr lang="en-US" sz="4000" dirty="0" smtClean="0"/>
              <a:t> </a:t>
            </a:r>
            <a:r>
              <a:rPr lang="en-US" sz="4000" dirty="0" err="1" smtClean="0"/>
              <a:t>ôm</a:t>
            </a:r>
            <a:r>
              <a:rPr lang="en-US" sz="4000" dirty="0" smtClean="0"/>
              <a:t> </a:t>
            </a:r>
            <a:r>
              <a:rPr lang="en-US" sz="4000" dirty="0" err="1" smtClean="0"/>
              <a:t>mặt</a:t>
            </a:r>
            <a:r>
              <a:rPr lang="en-US" sz="4000" dirty="0" smtClean="0"/>
              <a:t> </a:t>
            </a:r>
            <a:r>
              <a:rPr lang="en-US" sz="4000" dirty="0" err="1" smtClean="0"/>
              <a:t>khóc</a:t>
            </a:r>
            <a:r>
              <a:rPr lang="en-US" sz="4000" dirty="0" smtClean="0"/>
              <a:t> </a:t>
            </a:r>
            <a:r>
              <a:rPr lang="en-US" sz="4000" dirty="0" err="1" smtClean="0"/>
              <a:t>huhu</a:t>
            </a:r>
            <a:endParaRPr lang="en-US" sz="4000" dirty="0" smtClean="0"/>
          </a:p>
          <a:p>
            <a:pPr algn="just"/>
            <a:r>
              <a:rPr lang="en-US" sz="4000" dirty="0"/>
              <a:t>	</a:t>
            </a:r>
            <a:r>
              <a:rPr lang="en-US" sz="4000" dirty="0" smtClean="0"/>
              <a:t>Qua </a:t>
            </a:r>
            <a:r>
              <a:rPr lang="en-US" sz="4000" dirty="0" err="1" smtClean="0"/>
              <a:t>bà</a:t>
            </a:r>
            <a:r>
              <a:rPr lang="en-US" sz="4000" dirty="0" smtClean="0"/>
              <a:t>, </a:t>
            </a:r>
            <a:r>
              <a:rPr lang="en-US" sz="4000" dirty="0" err="1" smtClean="0"/>
              <a:t>bốn</a:t>
            </a:r>
            <a:r>
              <a:rPr lang="en-US" sz="4000" dirty="0" smtClean="0"/>
              <a:t> </a:t>
            </a:r>
            <a:r>
              <a:rPr lang="en-US" sz="4000" dirty="0" err="1" smtClean="0"/>
              <a:t>tháng</a:t>
            </a:r>
            <a:r>
              <a:rPr lang="en-US" sz="4000" dirty="0" smtClean="0"/>
              <a:t> </a:t>
            </a:r>
            <a:r>
              <a:rPr lang="en-US" sz="4000" dirty="0" err="1" smtClean="0"/>
              <a:t>ròng</a:t>
            </a:r>
            <a:r>
              <a:rPr lang="en-US" sz="4000" dirty="0" smtClean="0"/>
              <a:t> </a:t>
            </a:r>
            <a:r>
              <a:rPr lang="en-US" sz="4000" dirty="0" err="1" smtClean="0"/>
              <a:t>đi</a:t>
            </a:r>
            <a:r>
              <a:rPr lang="en-US" sz="4000" dirty="0" smtClean="0"/>
              <a:t> </a:t>
            </a:r>
            <a:r>
              <a:rPr lang="en-US" sz="4000" dirty="0" err="1" smtClean="0"/>
              <a:t>đường</a:t>
            </a:r>
            <a:r>
              <a:rPr lang="en-US" sz="4000" dirty="0" smtClean="0"/>
              <a:t> </a:t>
            </a:r>
            <a:r>
              <a:rPr lang="en-US" sz="4000" dirty="0" err="1" smtClean="0"/>
              <a:t>mệt</a:t>
            </a:r>
            <a:r>
              <a:rPr lang="en-US" sz="4000" dirty="0" smtClean="0"/>
              <a:t> </a:t>
            </a:r>
            <a:r>
              <a:rPr lang="en-US" sz="4000" dirty="0" err="1" smtClean="0"/>
              <a:t>nhọc</a:t>
            </a:r>
            <a:r>
              <a:rPr lang="en-US" sz="4000" dirty="0" smtClean="0"/>
              <a:t> </a:t>
            </a:r>
            <a:r>
              <a:rPr lang="en-US" sz="4000" dirty="0" err="1" smtClean="0"/>
              <a:t>và</a:t>
            </a:r>
            <a:r>
              <a:rPr lang="en-US" sz="4000" dirty="0" smtClean="0"/>
              <a:t> </a:t>
            </a:r>
            <a:r>
              <a:rPr lang="en-US" sz="4000" dirty="0" err="1" smtClean="0"/>
              <a:t>đói</a:t>
            </a:r>
            <a:r>
              <a:rPr lang="en-US" sz="4000" dirty="0" smtClean="0"/>
              <a:t> </a:t>
            </a:r>
            <a:r>
              <a:rPr lang="en-US" sz="4000" dirty="0" err="1" smtClean="0"/>
              <a:t>khổ</a:t>
            </a:r>
            <a:r>
              <a:rPr lang="en-US" sz="4000" dirty="0" smtClean="0"/>
              <a:t>, </a:t>
            </a:r>
            <a:r>
              <a:rPr lang="en-US" sz="4000" dirty="0" err="1" smtClean="0"/>
              <a:t>cuối</a:t>
            </a:r>
            <a:r>
              <a:rPr lang="en-US" sz="4000" dirty="0" smtClean="0"/>
              <a:t> </a:t>
            </a:r>
            <a:r>
              <a:rPr lang="en-US" sz="4000" dirty="0" err="1" smtClean="0"/>
              <a:t>cùng</a:t>
            </a:r>
            <a:r>
              <a:rPr lang="en-US" sz="4000" dirty="0" smtClean="0"/>
              <a:t> </a:t>
            </a:r>
            <a:r>
              <a:rPr lang="en-US" sz="4000" dirty="0" err="1" smtClean="0"/>
              <a:t>cậu</a:t>
            </a:r>
            <a:r>
              <a:rPr lang="en-US" sz="4000" dirty="0" smtClean="0"/>
              <a:t> con </a:t>
            </a:r>
            <a:r>
              <a:rPr lang="en-US" sz="4000" dirty="0" err="1" smtClean="0"/>
              <a:t>trai</a:t>
            </a:r>
            <a:r>
              <a:rPr lang="en-US" sz="4000" dirty="0" smtClean="0"/>
              <a:t> </a:t>
            </a:r>
            <a:r>
              <a:rPr lang="en-US" sz="4000" dirty="0" err="1" smtClean="0"/>
              <a:t>cũng</a:t>
            </a:r>
            <a:r>
              <a:rPr lang="en-US" sz="4000" dirty="0" smtClean="0"/>
              <a:t> </a:t>
            </a:r>
            <a:r>
              <a:rPr lang="en-US" sz="4000" dirty="0" err="1" smtClean="0"/>
              <a:t>đến</a:t>
            </a:r>
            <a:r>
              <a:rPr lang="en-US" sz="4000" dirty="0" smtClean="0"/>
              <a:t> </a:t>
            </a:r>
            <a:r>
              <a:rPr lang="en-US" sz="4000" dirty="0" err="1" smtClean="0"/>
              <a:t>được</a:t>
            </a:r>
            <a:r>
              <a:rPr lang="en-US" sz="4000" dirty="0" smtClean="0"/>
              <a:t> </a:t>
            </a:r>
            <a:r>
              <a:rPr lang="en-US" sz="4000" dirty="0" err="1" smtClean="0"/>
              <a:t>hoàng</a:t>
            </a:r>
            <a:r>
              <a:rPr lang="en-US" sz="4000" dirty="0" smtClean="0"/>
              <a:t> </a:t>
            </a:r>
            <a:r>
              <a:rPr lang="en-US" sz="4000" dirty="0" err="1" smtClean="0"/>
              <a:t>cung</a:t>
            </a:r>
            <a:r>
              <a:rPr lang="en-US" sz="4000" dirty="0" smtClean="0"/>
              <a:t>. </a:t>
            </a:r>
            <a:r>
              <a:rPr lang="en-US" sz="4000" dirty="0" err="1" smtClean="0"/>
              <a:t>Lúc</a:t>
            </a:r>
            <a:r>
              <a:rPr lang="en-US" sz="4000" dirty="0" smtClean="0"/>
              <a:t> </a:t>
            </a:r>
            <a:r>
              <a:rPr lang="en-US" sz="4000" dirty="0" err="1" smtClean="0"/>
              <a:t>bỏ</a:t>
            </a:r>
            <a:r>
              <a:rPr lang="en-US" sz="4000" dirty="0" smtClean="0"/>
              <a:t> </a:t>
            </a:r>
            <a:r>
              <a:rPr lang="en-US" sz="4000" dirty="0" err="1" smtClean="0"/>
              <a:t>cái</a:t>
            </a:r>
            <a:r>
              <a:rPr lang="en-US" sz="4000" dirty="0" smtClean="0"/>
              <a:t> </a:t>
            </a:r>
            <a:r>
              <a:rPr lang="en-US" sz="4000" dirty="0" err="1" smtClean="0"/>
              <a:t>chậu</a:t>
            </a:r>
            <a:r>
              <a:rPr lang="en-US" sz="4000" dirty="0" smtClean="0"/>
              <a:t> </a:t>
            </a:r>
            <a:r>
              <a:rPr lang="en-US" sz="4000" dirty="0" err="1" smtClean="0"/>
              <a:t>trên</a:t>
            </a:r>
            <a:r>
              <a:rPr lang="en-US" sz="4000" dirty="0" smtClean="0"/>
              <a:t> </a:t>
            </a:r>
            <a:r>
              <a:rPr lang="en-US" sz="4000" dirty="0" err="1" smtClean="0"/>
              <a:t>lưng</a:t>
            </a:r>
            <a:r>
              <a:rPr lang="en-US" sz="4000" dirty="0" smtClean="0"/>
              <a:t> </a:t>
            </a:r>
            <a:r>
              <a:rPr lang="en-US" sz="4000" dirty="0" err="1" smtClean="0"/>
              <a:t>xuống</a:t>
            </a:r>
            <a:r>
              <a:rPr lang="en-US" sz="4000" dirty="0" smtClean="0"/>
              <a:t>, </a:t>
            </a:r>
            <a:r>
              <a:rPr lang="en-US" sz="4000" dirty="0" err="1" smtClean="0"/>
              <a:t>cậu</a:t>
            </a:r>
            <a:r>
              <a:rPr lang="en-US" sz="4000" dirty="0" smtClean="0"/>
              <a:t> </a:t>
            </a:r>
            <a:r>
              <a:rPr lang="en-US" sz="4000" dirty="0" err="1" smtClean="0"/>
              <a:t>vô</a:t>
            </a:r>
            <a:r>
              <a:rPr lang="en-US" sz="4000" dirty="0" smtClean="0"/>
              <a:t> </a:t>
            </a:r>
            <a:r>
              <a:rPr lang="en-US" sz="4000" dirty="0" err="1" smtClean="0"/>
              <a:t>cùng</a:t>
            </a:r>
            <a:r>
              <a:rPr lang="en-US" sz="4000" dirty="0" smtClean="0"/>
              <a:t> </a:t>
            </a:r>
            <a:r>
              <a:rPr lang="en-US" sz="4000" dirty="0" err="1" smtClean="0"/>
              <a:t>ngạc</a:t>
            </a:r>
            <a:r>
              <a:rPr lang="en-US" sz="4000" dirty="0" smtClean="0"/>
              <a:t> </a:t>
            </a:r>
            <a:r>
              <a:rPr lang="en-US" sz="4000" dirty="0" err="1" smtClean="0"/>
              <a:t>nhiên</a:t>
            </a:r>
            <a:r>
              <a:rPr lang="en-US" sz="4000" dirty="0" smtClean="0"/>
              <a:t> </a:t>
            </a:r>
            <a:r>
              <a:rPr lang="en-US" sz="4000" dirty="0" err="1" smtClean="0"/>
              <a:t>vì</a:t>
            </a:r>
            <a:r>
              <a:rPr lang="en-US" sz="4000" dirty="0" smtClean="0"/>
              <a:t> </a:t>
            </a:r>
            <a:r>
              <a:rPr lang="en-US" sz="4000" dirty="0" err="1" smtClean="0"/>
              <a:t>không</a:t>
            </a:r>
            <a:r>
              <a:rPr lang="en-US" sz="4000" dirty="0" smtClean="0"/>
              <a:t> </a:t>
            </a:r>
            <a:r>
              <a:rPr lang="en-US" sz="4000" dirty="0" err="1" smtClean="0"/>
              <a:t>biết</a:t>
            </a:r>
            <a:r>
              <a:rPr lang="en-US" sz="4000" dirty="0" smtClean="0"/>
              <a:t> </a:t>
            </a:r>
            <a:r>
              <a:rPr lang="en-US" sz="4000" dirty="0" err="1" smtClean="0"/>
              <a:t>từ</a:t>
            </a:r>
            <a:r>
              <a:rPr lang="en-US" sz="4000" dirty="0" smtClean="0"/>
              <a:t> </a:t>
            </a:r>
            <a:r>
              <a:rPr lang="en-US" sz="4000" dirty="0" err="1" smtClean="0"/>
              <a:t>lúc</a:t>
            </a:r>
            <a:r>
              <a:rPr lang="en-US" sz="4000" dirty="0" smtClean="0"/>
              <a:t> </a:t>
            </a:r>
            <a:r>
              <a:rPr lang="en-US" sz="4000" dirty="0" err="1" smtClean="0"/>
              <a:t>nào</a:t>
            </a:r>
            <a:r>
              <a:rPr lang="en-US" sz="4000" dirty="0" smtClean="0"/>
              <a:t> </a:t>
            </a:r>
            <a:r>
              <a:rPr lang="en-US" sz="4000" dirty="0" err="1" smtClean="0"/>
              <a:t>một</a:t>
            </a:r>
            <a:r>
              <a:rPr lang="en-US" sz="4000" dirty="0" smtClean="0"/>
              <a:t> </a:t>
            </a:r>
            <a:r>
              <a:rPr lang="en-US" sz="4000" dirty="0" err="1" smtClean="0"/>
              <a:t>vài</a:t>
            </a:r>
            <a:r>
              <a:rPr lang="en-US" sz="4000" dirty="0" smtClean="0"/>
              <a:t> </a:t>
            </a:r>
            <a:r>
              <a:rPr lang="en-US" sz="4000" dirty="0" err="1" smtClean="0"/>
              <a:t>nhánh</a:t>
            </a:r>
            <a:r>
              <a:rPr lang="en-US" sz="4000" dirty="0" smtClean="0"/>
              <a:t> </a:t>
            </a:r>
            <a:r>
              <a:rPr lang="en-US" sz="4000" dirty="0" err="1" smtClean="0"/>
              <a:t>cỏ</a:t>
            </a:r>
            <a:r>
              <a:rPr lang="en-US" sz="4000" dirty="0" smtClean="0"/>
              <a:t> </a:t>
            </a:r>
            <a:r>
              <a:rPr lang="en-US" sz="4000" dirty="0" err="1" smtClean="0"/>
              <a:t>đã</a:t>
            </a:r>
            <a:r>
              <a:rPr lang="en-US" sz="4000" dirty="0" smtClean="0"/>
              <a:t> </a:t>
            </a:r>
            <a:r>
              <a:rPr lang="en-US" sz="4000" dirty="0" err="1" smtClean="0"/>
              <a:t>mọc</a:t>
            </a:r>
            <a:r>
              <a:rPr lang="en-US" sz="4000" dirty="0" smtClean="0"/>
              <a:t> </a:t>
            </a:r>
            <a:r>
              <a:rPr lang="en-US" sz="4000" dirty="0" err="1" smtClean="0"/>
              <a:t>ra</a:t>
            </a:r>
            <a:r>
              <a:rPr lang="en-US" sz="4000" dirty="0" smtClean="0"/>
              <a:t> </a:t>
            </a:r>
            <a:r>
              <a:rPr lang="en-US" sz="4000" dirty="0" err="1" smtClean="0"/>
              <a:t>trong</a:t>
            </a:r>
            <a:r>
              <a:rPr lang="en-US" sz="4000" dirty="0" smtClean="0"/>
              <a:t> </a:t>
            </a:r>
            <a:r>
              <a:rPr lang="en-US" sz="4000" dirty="0" err="1" smtClean="0"/>
              <a:t>cái</a:t>
            </a:r>
            <a:r>
              <a:rPr lang="en-US" sz="4000" dirty="0" smtClean="0"/>
              <a:t> </a:t>
            </a:r>
            <a:r>
              <a:rPr lang="en-US" sz="4000" dirty="0" err="1" smtClean="0"/>
              <a:t>chậu</a:t>
            </a:r>
            <a:r>
              <a:rPr lang="en-US" sz="4000" dirty="0" smtClean="0"/>
              <a:t> </a:t>
            </a:r>
            <a:r>
              <a:rPr lang="en-US" sz="4000" dirty="0" err="1" smtClean="0"/>
              <a:t>đất</a:t>
            </a:r>
            <a:r>
              <a:rPr lang="en-US" sz="4000" dirty="0" smtClean="0"/>
              <a:t>, </a:t>
            </a:r>
            <a:r>
              <a:rPr lang="en-US" sz="4000" dirty="0" err="1" smtClean="0"/>
              <a:t>và</a:t>
            </a:r>
            <a:r>
              <a:rPr lang="en-US" sz="4000" dirty="0" smtClean="0"/>
              <a:t> </a:t>
            </a:r>
            <a:r>
              <a:rPr lang="en-US" sz="4000" dirty="0" err="1" smtClean="0"/>
              <a:t>tên</a:t>
            </a:r>
            <a:r>
              <a:rPr lang="en-US" sz="4000" dirty="0" smtClean="0"/>
              <a:t> </a:t>
            </a:r>
            <a:r>
              <a:rPr lang="en-US" sz="4000" dirty="0" err="1" smtClean="0"/>
              <a:t>đầu</a:t>
            </a:r>
            <a:r>
              <a:rPr lang="en-US" sz="4000" dirty="0" smtClean="0"/>
              <a:t> </a:t>
            </a:r>
            <a:r>
              <a:rPr lang="en-US" sz="4000" dirty="0" err="1" smtClean="0"/>
              <a:t>những</a:t>
            </a:r>
            <a:r>
              <a:rPr lang="en-US" sz="4000" dirty="0" smtClean="0"/>
              <a:t> </a:t>
            </a:r>
            <a:r>
              <a:rPr lang="en-US" sz="4000" dirty="0" err="1" smtClean="0"/>
              <a:t>nhánh</a:t>
            </a:r>
            <a:r>
              <a:rPr lang="en-US" sz="4000" dirty="0" smtClean="0"/>
              <a:t> </a:t>
            </a:r>
            <a:r>
              <a:rPr lang="en-US" sz="4000" dirty="0" err="1" smtClean="0"/>
              <a:t>cỏ</a:t>
            </a:r>
            <a:r>
              <a:rPr lang="en-US" sz="4000" dirty="0" smtClean="0"/>
              <a:t> </a:t>
            </a:r>
            <a:r>
              <a:rPr lang="en-US" sz="4000" dirty="0" err="1" smtClean="0"/>
              <a:t>ấy</a:t>
            </a:r>
            <a:r>
              <a:rPr lang="en-US" sz="4000" dirty="0" smtClean="0"/>
              <a:t> </a:t>
            </a:r>
            <a:r>
              <a:rPr lang="en-US" sz="4000" dirty="0" err="1" smtClean="0"/>
              <a:t>có</a:t>
            </a:r>
            <a:r>
              <a:rPr lang="en-US" sz="4000" dirty="0" smtClean="0"/>
              <a:t> </a:t>
            </a:r>
            <a:r>
              <a:rPr lang="en-US" sz="4000" dirty="0" err="1" smtClean="0"/>
              <a:t>bông</a:t>
            </a:r>
            <a:r>
              <a:rPr lang="en-US" sz="4000" dirty="0" smtClean="0"/>
              <a:t> </a:t>
            </a:r>
            <a:r>
              <a:rPr lang="en-US" sz="4000" dirty="0" err="1" smtClean="0"/>
              <a:t>cong</a:t>
            </a:r>
            <a:r>
              <a:rPr lang="en-US" sz="4000" dirty="0" smtClean="0"/>
              <a:t> </a:t>
            </a:r>
            <a:r>
              <a:rPr lang="en-US" sz="4000" dirty="0" err="1" smtClean="0"/>
              <a:t>cong</a:t>
            </a:r>
            <a:r>
              <a:rPr lang="en-US" sz="4000" dirty="0" smtClean="0"/>
              <a:t> </a:t>
            </a:r>
            <a:r>
              <a:rPr lang="en-US" sz="4000" dirty="0" err="1" smtClean="0"/>
              <a:t>trĩu</a:t>
            </a:r>
            <a:r>
              <a:rPr lang="en-US" sz="4000" dirty="0" smtClean="0"/>
              <a:t> </a:t>
            </a:r>
            <a:r>
              <a:rPr lang="en-US" sz="4000" dirty="0" err="1" smtClean="0"/>
              <a:t>trịt</a:t>
            </a:r>
            <a:r>
              <a:rPr lang="en-US" sz="4000" dirty="0" smtClean="0"/>
              <a:t> </a:t>
            </a:r>
            <a:r>
              <a:rPr lang="en-US" sz="4000" dirty="0" err="1" smtClean="0"/>
              <a:t>những</a:t>
            </a:r>
            <a:r>
              <a:rPr lang="en-US" sz="4000" dirty="0" smtClean="0"/>
              <a:t> </a:t>
            </a:r>
            <a:r>
              <a:rPr lang="en-US" sz="4000" dirty="0" err="1" smtClean="0"/>
              <a:t>hạt</a:t>
            </a:r>
            <a:r>
              <a:rPr lang="en-US" sz="4000" dirty="0" smtClean="0"/>
              <a:t> </a:t>
            </a:r>
            <a:r>
              <a:rPr lang="en-US" sz="4000" dirty="0" err="1" smtClean="0"/>
              <a:t>nhỏ</a:t>
            </a:r>
            <a:r>
              <a:rPr lang="en-US" sz="4000" dirty="0" smtClean="0"/>
              <a:t> </a:t>
            </a:r>
            <a:r>
              <a:rPr lang="en-US" sz="4000" dirty="0" err="1" smtClean="0"/>
              <a:t>màu</a:t>
            </a:r>
            <a:r>
              <a:rPr lang="en-US" sz="4000" dirty="0" smtClean="0"/>
              <a:t> </a:t>
            </a:r>
            <a:r>
              <a:rPr lang="en-US" sz="4000" dirty="0" err="1" smtClean="0"/>
              <a:t>vàng</a:t>
            </a:r>
            <a:r>
              <a:rPr lang="en-US" sz="4000" dirty="0" smtClean="0"/>
              <a:t> </a:t>
            </a:r>
            <a:endParaRPr lang="en-US" sz="4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 y="555172"/>
            <a:ext cx="7924800" cy="9465128"/>
          </a:xfrm>
          <a:prstGeom prst="rect">
            <a:avLst/>
          </a:prstGeom>
        </p:spPr>
      </p:pic>
    </p:spTree>
    <p:extLst>
      <p:ext uri="{BB962C8B-B14F-4D97-AF65-F5344CB8AC3E}">
        <p14:creationId xmlns:p14="http://schemas.microsoft.com/office/powerpoint/2010/main" val="937150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533400" y="203200"/>
            <a:ext cx="17754600" cy="99060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7" name="TextBox 6"/>
          <p:cNvSpPr txBox="1"/>
          <p:nvPr/>
        </p:nvSpPr>
        <p:spPr>
          <a:xfrm>
            <a:off x="9385300" y="1409700"/>
            <a:ext cx="7772400" cy="9017853"/>
          </a:xfrm>
          <a:prstGeom prst="rect">
            <a:avLst/>
          </a:prstGeom>
          <a:noFill/>
          <a:effectLst>
            <a:softEdge rad="254000"/>
          </a:effectLst>
        </p:spPr>
        <p:txBody>
          <a:bodyPr wrap="square" rtlCol="0">
            <a:spAutoFit/>
          </a:bodyPr>
          <a:lstStyle/>
          <a:p>
            <a:pPr algn="just"/>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Nhũng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màu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ấy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tỏa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mùi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hương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thoang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thoảng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Tò</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mò</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cậu</a:t>
            </a:r>
            <a:r>
              <a:rPr lang="en-US" sz="3600" dirty="0" smtClean="0">
                <a:latin typeface="Times New Roman" panose="02020603050405020304" pitchFamily="18" charset="0"/>
                <a:cs typeface="Times New Roman" panose="02020603050405020304" pitchFamily="18" charset="0"/>
              </a:rPr>
              <a:t> con </a:t>
            </a:r>
            <a:r>
              <a:rPr lang="en-US" sz="3600" dirty="0" err="1" smtClean="0">
                <a:latin typeface="Times New Roman" panose="02020603050405020304" pitchFamily="18" charset="0"/>
                <a:cs typeface="Times New Roman" panose="02020603050405020304" pitchFamily="18" charset="0"/>
              </a:rPr>
              <a:t>trai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bứt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lấy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mấy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Cậu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bóp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lớp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vỏ</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ngoài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thì</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thấy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nhỏ</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trắng</a:t>
            </a:r>
            <a:r>
              <a:rPr lang="en-US" sz="3600" dirty="0" smtClean="0">
                <a:latin typeface="Times New Roman" panose="02020603050405020304" pitchFamily="18" charset="0"/>
                <a:cs typeface="Times New Roman" panose="02020603050405020304" pitchFamily="18" charset="0"/>
              </a:rPr>
              <a:t> tin </a:t>
            </a:r>
            <a:r>
              <a:rPr lang="en-US" sz="3600" dirty="0" err="1" smtClean="0">
                <a:latin typeface="Times New Roman" panose="02020603050405020304" pitchFamily="18" charset="0"/>
                <a:cs typeface="Times New Roman" panose="02020603050405020304" pitchFamily="18" charset="0"/>
              </a:rPr>
              <a:t>đưa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miệng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cắn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thì</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thấy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ra</a:t>
            </a:r>
            <a:r>
              <a:rPr lang="en-US" sz="3600" dirty="0" smtClean="0">
                <a:latin typeface="Times New Roman" panose="02020603050405020304" pitchFamily="18" charset="0"/>
                <a:cs typeface="Times New Roman" panose="02020603050405020304" pitchFamily="18" charset="0"/>
              </a:rPr>
              <a:t> , </a:t>
            </a:r>
            <a:r>
              <a:rPr lang="en-US" sz="3600" dirty="0" err="1" smtClean="0">
                <a:latin typeface="Times New Roman" panose="02020603050405020304" pitchFamily="18" charset="0"/>
                <a:cs typeface="Times New Roman" panose="02020603050405020304" pitchFamily="18" charset="0"/>
              </a:rPr>
              <a:t>nhai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lúc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thấy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bùi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bùi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ngọt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ngọt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Cậu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nhớ</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dặn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mẹ</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rằng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đem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ấy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hoàng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cung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sẽ</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đổi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nhiều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Nhung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rồi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cậu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nghĩ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lại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nhúm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này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chắc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vì</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lòng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mẹ</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lúc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nào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thương</a:t>
            </a:r>
            <a:r>
              <a:rPr lang="en-US" sz="3600" dirty="0" smtClean="0">
                <a:latin typeface="Times New Roman" panose="02020603050405020304" pitchFamily="18" charset="0"/>
                <a:cs typeface="Times New Roman" panose="02020603050405020304" pitchFamily="18" charset="0"/>
              </a:rPr>
              <a:t> con. </a:t>
            </a:r>
            <a:r>
              <a:rPr lang="en-US" sz="3600" dirty="0" err="1" smtClean="0">
                <a:latin typeface="Times New Roman" panose="02020603050405020304" pitchFamily="18" charset="0"/>
                <a:cs typeface="Times New Roman" panose="02020603050405020304" pitchFamily="18" charset="0"/>
              </a:rPr>
              <a:t>Giờ</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đây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nảy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nở</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loại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hạt</a:t>
            </a:r>
            <a:r>
              <a:rPr lang="en-US" sz="3600" dirty="0" smtClean="0">
                <a:latin typeface="Times New Roman" panose="02020603050405020304" pitchFamily="18" charset="0"/>
                <a:cs typeface="Times New Roman" panose="02020603050405020304" pitchFamily="18" charset="0"/>
              </a:rPr>
              <a:t> ă </a:t>
            </a:r>
            <a:r>
              <a:rPr lang="en-US" sz="3600" dirty="0" err="1" smtClean="0">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 hay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mang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 </a:t>
            </a:r>
            <a:r>
              <a:rPr lang="en-US" sz="3600" dirty="0" err="1" smtClean="0">
                <a:latin typeface="Times New Roman" panose="02020603050405020304" pitchFamily="18" charset="0"/>
                <a:cs typeface="Times New Roman" panose="02020603050405020304" pitchFamily="18" charset="0"/>
              </a:rPr>
              <a:t>lấy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ấy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nhân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thì</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thế</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chẳng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phải</a:t>
            </a:r>
            <a:r>
              <a:rPr lang="en-US" sz="3600" dirty="0" smtClean="0">
                <a:latin typeface="Times New Roman" panose="02020603050405020304" pitchFamily="18" charset="0"/>
                <a:cs typeface="Times New Roman" panose="02020603050405020304" pitchFamily="18" charset="0"/>
              </a:rPr>
              <a:t> lo </a:t>
            </a:r>
            <a:r>
              <a:rPr lang="en-US" sz="3600" dirty="0" err="1" smtClean="0">
                <a:latin typeface="Times New Roman" panose="02020603050405020304" pitchFamily="18" charset="0"/>
                <a:cs typeface="Times New Roman" panose="02020603050405020304" pitchFamily="18" charset="0"/>
              </a:rPr>
              <a:t>cái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hằng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ngày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nữa</a:t>
            </a:r>
            <a:r>
              <a:rPr lang="en-US" sz="3600" dirty="0" smtClean="0">
                <a:latin typeface="Times New Roman" panose="02020603050405020304" pitchFamily="18" charset="0"/>
                <a:cs typeface="Times New Roman" panose="02020603050405020304" pitchFamily="18" charset="0"/>
              </a:rPr>
              <a:t>!”</a:t>
            </a:r>
          </a:p>
          <a:p>
            <a:pPr algn="just"/>
            <a:endParaRPr lang="en-US" sz="4000" dirty="0" smtClean="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22300"/>
            <a:ext cx="8001000" cy="9067800"/>
          </a:xfrm>
          <a:prstGeom prst="rect">
            <a:avLst/>
          </a:prstGeom>
        </p:spPr>
      </p:pic>
    </p:spTree>
    <p:extLst>
      <p:ext uri="{BB962C8B-B14F-4D97-AF65-F5344CB8AC3E}">
        <p14:creationId xmlns:p14="http://schemas.microsoft.com/office/powerpoint/2010/main" val="3542251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p:nvPr/>
        </p:nvSpPr>
        <p:spPr>
          <a:xfrm>
            <a:off x="228600" y="190500"/>
            <a:ext cx="17907000" cy="100965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4" name="TextBox 3"/>
          <p:cNvSpPr txBox="1"/>
          <p:nvPr/>
        </p:nvSpPr>
        <p:spPr>
          <a:xfrm>
            <a:off x="9448800" y="555172"/>
            <a:ext cx="7772400" cy="7294305"/>
          </a:xfrm>
          <a:prstGeom prst="rect">
            <a:avLst/>
          </a:prstGeom>
          <a:noFill/>
          <a:effectLst>
            <a:softEdge rad="254000"/>
          </a:effectLst>
        </p:spPr>
        <p:txBody>
          <a:bodyPr wrap="square" rtlCol="0">
            <a:spAutoFit/>
          </a:bodyPr>
          <a:lstStyle/>
          <a:p>
            <a:pPr algn="just"/>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đắn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hồi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rồi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cậu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quyết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định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đem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ấy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trở</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Cậu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đem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nặng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trĩu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ấy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tuốt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lấy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khoảnh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nhỏ</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cạnh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ngày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ngày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tươi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tắm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vun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xới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sau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mảnh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nhỏ</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nảy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rộ</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óng</a:t>
            </a:r>
            <a:r>
              <a:rPr lang="en-US" sz="3600" dirty="0" smtClean="0">
                <a:latin typeface="Times New Roman" panose="02020603050405020304" pitchFamily="18" charset="0"/>
                <a:cs typeface="Times New Roman" panose="02020603050405020304" pitchFamily="18" charset="0"/>
              </a:rPr>
              <a:t> ả. </a:t>
            </a:r>
            <a:r>
              <a:rPr lang="en-US" sz="3600" dirty="0" err="1" smtClean="0">
                <a:latin typeface="Times New Roman" panose="02020603050405020304" pitchFamily="18" charset="0"/>
                <a:cs typeface="Times New Roman" panose="02020603050405020304" pitchFamily="18" charset="0"/>
              </a:rPr>
              <a:t>Cậu</a:t>
            </a:r>
            <a:r>
              <a:rPr lang="en-US" sz="3600" dirty="0" smtClean="0">
                <a:latin typeface="Times New Roman" panose="02020603050405020304" pitchFamily="18" charset="0"/>
                <a:cs typeface="Times New Roman" panose="02020603050405020304" pitchFamily="18" charset="0"/>
              </a:rPr>
              <a:t> con </a:t>
            </a:r>
            <a:r>
              <a:rPr lang="en-US" sz="3600" dirty="0" err="1" smtClean="0">
                <a:latin typeface="Times New Roman" panose="02020603050405020304" pitchFamily="18" charset="0"/>
                <a:cs typeface="Times New Roman" panose="02020603050405020304" pitchFamily="18" charset="0"/>
              </a:rPr>
              <a:t>trai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ngắt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ấy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rồi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lại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lấy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trồng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khoảng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rộng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Cậu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còn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bờ</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chân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ruộng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quanh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cậu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cây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ấy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trổ</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nhìn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như</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tấm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thảm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lớn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màu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rực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rỡ</a:t>
            </a:r>
            <a:r>
              <a:rPr lang="en-US" sz="3600" dirty="0" smtClean="0">
                <a:latin typeface="Times New Roman" panose="02020603050405020304" pitchFamily="18" charset="0"/>
                <a:cs typeface="Times New Roman" panose="02020603050405020304" pitchFamily="18" charset="0"/>
              </a:rPr>
              <a:t>. </a:t>
            </a:r>
            <a:endParaRPr lang="en-US" sz="4000" dirty="0" smtClean="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555172"/>
            <a:ext cx="7772400" cy="9388928"/>
          </a:xfrm>
          <a:prstGeom prst="rect">
            <a:avLst/>
          </a:prstGeom>
        </p:spPr>
      </p:pic>
    </p:spTree>
    <p:extLst>
      <p:ext uri="{BB962C8B-B14F-4D97-AF65-F5344CB8AC3E}">
        <p14:creationId xmlns:p14="http://schemas.microsoft.com/office/powerpoint/2010/main" val="1015375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283029" y="381000"/>
            <a:ext cx="17983200" cy="99060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4" name="TextBox 3"/>
          <p:cNvSpPr txBox="1"/>
          <p:nvPr/>
        </p:nvSpPr>
        <p:spPr>
          <a:xfrm>
            <a:off x="9296401" y="1028700"/>
            <a:ext cx="8229599" cy="6186309"/>
          </a:xfrm>
          <a:prstGeom prst="rect">
            <a:avLst/>
          </a:prstGeom>
          <a:noFill/>
        </p:spPr>
        <p:txBody>
          <a:bodyPr wrap="square" rtlCol="0">
            <a:spAutoFit/>
          </a:bodyPr>
          <a:lstStyle/>
          <a:p>
            <a:pPr algn="just"/>
            <a:r>
              <a:rPr lang="en-US" sz="3600" dirty="0" smtClean="0"/>
              <a:t> 	</a:t>
            </a:r>
            <a:r>
              <a:rPr lang="en-US" sz="3600" dirty="0" err="1" smtClean="0"/>
              <a:t>Cậu</a:t>
            </a:r>
            <a:r>
              <a:rPr lang="en-US" sz="3600" dirty="0" smtClean="0"/>
              <a:t> </a:t>
            </a:r>
            <a:r>
              <a:rPr lang="en-US" sz="3600" dirty="0" err="1" smtClean="0"/>
              <a:t>lại</a:t>
            </a:r>
            <a:r>
              <a:rPr lang="en-US" sz="3600" dirty="0" smtClean="0"/>
              <a:t> </a:t>
            </a:r>
            <a:r>
              <a:rPr lang="en-US" sz="3600" dirty="0" err="1" smtClean="0"/>
              <a:t>ngắt</a:t>
            </a:r>
            <a:r>
              <a:rPr lang="en-US" sz="3600" dirty="0" smtClean="0"/>
              <a:t> </a:t>
            </a:r>
            <a:r>
              <a:rPr lang="en-US" sz="3600" dirty="0" err="1" smtClean="0"/>
              <a:t>bông</a:t>
            </a:r>
            <a:r>
              <a:rPr lang="en-US" sz="3600" dirty="0" smtClean="0"/>
              <a:t> </a:t>
            </a:r>
            <a:r>
              <a:rPr lang="en-US" sz="3600" dirty="0" err="1" smtClean="0"/>
              <a:t>về</a:t>
            </a:r>
            <a:r>
              <a:rPr lang="en-US" sz="3600" dirty="0" smtClean="0"/>
              <a:t>, </a:t>
            </a:r>
            <a:r>
              <a:rPr lang="en-US" sz="3600" dirty="0" err="1" smtClean="0"/>
              <a:t>để</a:t>
            </a:r>
            <a:r>
              <a:rPr lang="en-US" sz="3600" dirty="0" smtClean="0"/>
              <a:t> </a:t>
            </a:r>
            <a:r>
              <a:rPr lang="en-US" sz="3600" dirty="0" err="1" smtClean="0"/>
              <a:t>một</a:t>
            </a:r>
            <a:r>
              <a:rPr lang="en-US" sz="3600" dirty="0" smtClean="0"/>
              <a:t> </a:t>
            </a:r>
            <a:r>
              <a:rPr lang="en-US" sz="3600" dirty="0" err="1" smtClean="0"/>
              <a:t>nửa</a:t>
            </a:r>
            <a:r>
              <a:rPr lang="en-US" sz="3600" dirty="0" smtClean="0"/>
              <a:t> </a:t>
            </a:r>
            <a:r>
              <a:rPr lang="en-US" sz="3600" dirty="0" err="1" smtClean="0"/>
              <a:t>làm</a:t>
            </a:r>
            <a:r>
              <a:rPr lang="en-US" sz="3600" dirty="0" smtClean="0"/>
              <a:t> </a:t>
            </a:r>
            <a:r>
              <a:rPr lang="en-US" sz="3600" dirty="0" err="1" smtClean="0"/>
              <a:t>giống</a:t>
            </a:r>
            <a:r>
              <a:rPr lang="en-US" sz="3600" dirty="0" smtClean="0"/>
              <a:t>, </a:t>
            </a:r>
            <a:r>
              <a:rPr lang="en-US" sz="3600" dirty="0" err="1" smtClean="0"/>
              <a:t>một</a:t>
            </a:r>
            <a:r>
              <a:rPr lang="en-US" sz="3600" dirty="0" smtClean="0"/>
              <a:t> </a:t>
            </a:r>
            <a:r>
              <a:rPr lang="en-US" sz="3600" dirty="0" err="1" smtClean="0"/>
              <a:t>nửa</a:t>
            </a:r>
            <a:r>
              <a:rPr lang="en-US" sz="3600" dirty="0" smtClean="0"/>
              <a:t> </a:t>
            </a:r>
            <a:r>
              <a:rPr lang="en-US" sz="3600" dirty="0" err="1" smtClean="0"/>
              <a:t>đem</a:t>
            </a:r>
            <a:r>
              <a:rPr lang="en-US" sz="3600" dirty="0" smtClean="0"/>
              <a:t> </a:t>
            </a:r>
            <a:r>
              <a:rPr lang="en-US" sz="3600" dirty="0" err="1" smtClean="0"/>
              <a:t>vào</a:t>
            </a:r>
            <a:r>
              <a:rPr lang="en-US" sz="3600" dirty="0" smtClean="0"/>
              <a:t> </a:t>
            </a:r>
            <a:r>
              <a:rPr lang="en-US" sz="3600" dirty="0" err="1" smtClean="0"/>
              <a:t>cho</a:t>
            </a:r>
            <a:r>
              <a:rPr lang="en-US" sz="3600" dirty="0" smtClean="0"/>
              <a:t> </a:t>
            </a:r>
            <a:r>
              <a:rPr lang="en-US" sz="3600" dirty="0" err="1" smtClean="0"/>
              <a:t>cối</a:t>
            </a:r>
            <a:r>
              <a:rPr lang="en-US" sz="3600" dirty="0" smtClean="0"/>
              <a:t> </a:t>
            </a:r>
            <a:r>
              <a:rPr lang="en-US" sz="3600" dirty="0" err="1" smtClean="0"/>
              <a:t>giã</a:t>
            </a:r>
            <a:r>
              <a:rPr lang="en-US" sz="3600" dirty="0" smtClean="0"/>
              <a:t> </a:t>
            </a:r>
            <a:r>
              <a:rPr lang="en-US" sz="3600" dirty="0" err="1" smtClean="0"/>
              <a:t>cho</a:t>
            </a:r>
            <a:r>
              <a:rPr lang="en-US" sz="3600" dirty="0" smtClean="0"/>
              <a:t> </a:t>
            </a:r>
            <a:r>
              <a:rPr lang="en-US" sz="3600" dirty="0" err="1" smtClean="0"/>
              <a:t>trầy</a:t>
            </a:r>
            <a:r>
              <a:rPr lang="en-US" sz="3600" dirty="0" smtClean="0"/>
              <a:t> </a:t>
            </a:r>
            <a:r>
              <a:rPr lang="en-US" sz="3600" dirty="0" err="1" smtClean="0"/>
              <a:t>vỏ</a:t>
            </a:r>
            <a:r>
              <a:rPr lang="en-US" sz="3600" dirty="0" smtClean="0"/>
              <a:t>. </a:t>
            </a:r>
            <a:r>
              <a:rPr lang="en-US" sz="3600" dirty="0" err="1" smtClean="0"/>
              <a:t>Rồi</a:t>
            </a:r>
            <a:r>
              <a:rPr lang="en-US" sz="3600" dirty="0" smtClean="0"/>
              <a:t> </a:t>
            </a:r>
            <a:r>
              <a:rPr lang="en-US" sz="3600" dirty="0" err="1" smtClean="0"/>
              <a:t>cậu</a:t>
            </a:r>
            <a:r>
              <a:rPr lang="en-US" sz="3600" dirty="0" smtClean="0"/>
              <a:t> </a:t>
            </a:r>
            <a:r>
              <a:rPr lang="en-US" sz="3600" dirty="0" err="1" smtClean="0"/>
              <a:t>đem</a:t>
            </a:r>
            <a:r>
              <a:rPr lang="en-US" sz="3600" dirty="0" smtClean="0"/>
              <a:t> </a:t>
            </a:r>
            <a:r>
              <a:rPr lang="en-US" sz="3600" dirty="0" err="1" smtClean="0"/>
              <a:t>hạt</a:t>
            </a:r>
            <a:r>
              <a:rPr lang="en-US" sz="3600" dirty="0" smtClean="0"/>
              <a:t> </a:t>
            </a:r>
            <a:r>
              <a:rPr lang="en-US" sz="3600" dirty="0" err="1" smtClean="0"/>
              <a:t>ấy</a:t>
            </a:r>
            <a:r>
              <a:rPr lang="en-US" sz="3600" dirty="0" smtClean="0"/>
              <a:t> </a:t>
            </a:r>
            <a:r>
              <a:rPr lang="en-US" sz="3600" dirty="0" err="1" smtClean="0"/>
              <a:t>nấu</a:t>
            </a:r>
            <a:r>
              <a:rPr lang="en-US" sz="3600" dirty="0" smtClean="0"/>
              <a:t> </a:t>
            </a:r>
            <a:r>
              <a:rPr lang="en-US" sz="3600" dirty="0" err="1" smtClean="0"/>
              <a:t>lên</a:t>
            </a:r>
            <a:r>
              <a:rPr lang="en-US" sz="3600" dirty="0" smtClean="0"/>
              <a:t> </a:t>
            </a:r>
            <a:r>
              <a:rPr lang="en-US" sz="3600" dirty="0" err="1" smtClean="0"/>
              <a:t>ăn</a:t>
            </a:r>
            <a:r>
              <a:rPr lang="en-US" sz="3600" dirty="0" smtClean="0"/>
              <a:t>, </a:t>
            </a:r>
            <a:r>
              <a:rPr lang="en-US" sz="3600" dirty="0" err="1" smtClean="0"/>
              <a:t>thấy</a:t>
            </a:r>
            <a:r>
              <a:rPr lang="en-US" sz="3600" dirty="0" smtClean="0"/>
              <a:t> </a:t>
            </a:r>
            <a:r>
              <a:rPr lang="en-US" sz="3600" dirty="0" err="1" smtClean="0"/>
              <a:t>thơm</a:t>
            </a:r>
            <a:r>
              <a:rPr lang="en-US" sz="3600" dirty="0" smtClean="0"/>
              <a:t> </a:t>
            </a:r>
            <a:r>
              <a:rPr lang="en-US" sz="3600" dirty="0" err="1" smtClean="0"/>
              <a:t>ngon</a:t>
            </a:r>
            <a:r>
              <a:rPr lang="en-US" sz="3600" dirty="0" smtClean="0"/>
              <a:t> </a:t>
            </a:r>
            <a:r>
              <a:rPr lang="en-US" sz="3600" dirty="0" err="1" smtClean="0"/>
              <a:t>và</a:t>
            </a:r>
            <a:r>
              <a:rPr lang="en-US" sz="3600" dirty="0" smtClean="0"/>
              <a:t> </a:t>
            </a:r>
            <a:r>
              <a:rPr lang="en-US" sz="3600" dirty="0" err="1" smtClean="0"/>
              <a:t>ấm</a:t>
            </a:r>
            <a:r>
              <a:rPr lang="en-US" sz="3600" dirty="0" smtClean="0"/>
              <a:t> </a:t>
            </a:r>
            <a:r>
              <a:rPr lang="en-US" sz="3600" dirty="0" err="1" smtClean="0"/>
              <a:t>dạ</a:t>
            </a:r>
            <a:r>
              <a:rPr lang="en-US" sz="3600" dirty="0" smtClean="0"/>
              <a:t>. </a:t>
            </a:r>
            <a:r>
              <a:rPr lang="en-US" sz="3600" dirty="0" err="1" smtClean="0"/>
              <a:t>Bà</a:t>
            </a:r>
            <a:r>
              <a:rPr lang="en-US" sz="3600" dirty="0" smtClean="0"/>
              <a:t> con </a:t>
            </a:r>
            <a:r>
              <a:rPr lang="en-US" sz="3600" dirty="0" err="1" smtClean="0"/>
              <a:t>trong</a:t>
            </a:r>
            <a:r>
              <a:rPr lang="en-US" sz="3600" dirty="0" smtClean="0"/>
              <a:t> </a:t>
            </a:r>
            <a:r>
              <a:rPr lang="en-US" sz="3600" dirty="0" err="1" smtClean="0"/>
              <a:t>vùng</a:t>
            </a:r>
            <a:r>
              <a:rPr lang="en-US" sz="3600" dirty="0" smtClean="0"/>
              <a:t> </a:t>
            </a:r>
            <a:r>
              <a:rPr lang="en-US" sz="3600" dirty="0" err="1" smtClean="0"/>
              <a:t>thấy</a:t>
            </a:r>
            <a:r>
              <a:rPr lang="en-US" sz="3600" dirty="0" smtClean="0"/>
              <a:t> </a:t>
            </a:r>
            <a:r>
              <a:rPr lang="en-US" sz="3600" dirty="0" err="1" smtClean="0"/>
              <a:t>cậu</a:t>
            </a:r>
            <a:r>
              <a:rPr lang="en-US" sz="3600" dirty="0" smtClean="0"/>
              <a:t> </a:t>
            </a:r>
            <a:r>
              <a:rPr lang="en-US" sz="3600" dirty="0" err="1" smtClean="0"/>
              <a:t>trở</a:t>
            </a:r>
            <a:r>
              <a:rPr lang="en-US" sz="3600" dirty="0" smtClean="0"/>
              <a:t> </a:t>
            </a:r>
            <a:r>
              <a:rPr lang="en-US" sz="3600" dirty="0" err="1" smtClean="0"/>
              <a:t>nên</a:t>
            </a:r>
            <a:r>
              <a:rPr lang="en-US" sz="3600" dirty="0" smtClean="0"/>
              <a:t> no </a:t>
            </a:r>
            <a:r>
              <a:rPr lang="en-US" sz="3600" dirty="0" err="1" smtClean="0"/>
              <a:t>ấm</a:t>
            </a:r>
            <a:r>
              <a:rPr lang="en-US" sz="3600" dirty="0" smtClean="0"/>
              <a:t> </a:t>
            </a:r>
            <a:r>
              <a:rPr lang="en-US" sz="3600" dirty="0" err="1" smtClean="0"/>
              <a:t>nhờ</a:t>
            </a:r>
            <a:r>
              <a:rPr lang="en-US" sz="3600" dirty="0" smtClean="0"/>
              <a:t> </a:t>
            </a:r>
            <a:r>
              <a:rPr lang="en-US" sz="3600" dirty="0" err="1" smtClean="0"/>
              <a:t>vào</a:t>
            </a:r>
            <a:r>
              <a:rPr lang="en-US" sz="3600" dirty="0" smtClean="0"/>
              <a:t> </a:t>
            </a:r>
            <a:r>
              <a:rPr lang="en-US" sz="3600" dirty="0" err="1" smtClean="0"/>
              <a:t>thứ</a:t>
            </a:r>
            <a:r>
              <a:rPr lang="en-US" sz="3600" dirty="0" smtClean="0"/>
              <a:t> </a:t>
            </a:r>
            <a:r>
              <a:rPr lang="en-US" sz="3600" dirty="0" err="1" smtClean="0"/>
              <a:t>cây</a:t>
            </a:r>
            <a:r>
              <a:rPr lang="en-US" sz="3600" dirty="0" smtClean="0"/>
              <a:t> </a:t>
            </a:r>
            <a:r>
              <a:rPr lang="en-US" sz="3600" dirty="0" err="1" smtClean="0"/>
              <a:t>lạ</a:t>
            </a:r>
            <a:r>
              <a:rPr lang="en-US" sz="3600" dirty="0" smtClean="0"/>
              <a:t> </a:t>
            </a:r>
            <a:r>
              <a:rPr lang="en-US" sz="3600" dirty="0" err="1" smtClean="0"/>
              <a:t>ấy</a:t>
            </a:r>
            <a:r>
              <a:rPr lang="en-US" sz="3600" dirty="0" smtClean="0"/>
              <a:t>, </a:t>
            </a:r>
            <a:r>
              <a:rPr lang="en-US" sz="3600" dirty="0" err="1" smtClean="0"/>
              <a:t>ai</a:t>
            </a:r>
            <a:r>
              <a:rPr lang="en-US" sz="3600" dirty="0" smtClean="0"/>
              <a:t> </a:t>
            </a:r>
            <a:r>
              <a:rPr lang="en-US" sz="3600" dirty="0" err="1" smtClean="0"/>
              <a:t>cũng</a:t>
            </a:r>
            <a:r>
              <a:rPr lang="en-US" sz="3600" dirty="0" smtClean="0"/>
              <a:t> </a:t>
            </a:r>
            <a:r>
              <a:rPr lang="en-US" sz="3600" dirty="0" err="1" smtClean="0"/>
              <a:t>muốn</a:t>
            </a:r>
            <a:r>
              <a:rPr lang="en-US" sz="3600" dirty="0" smtClean="0"/>
              <a:t> </a:t>
            </a:r>
            <a:r>
              <a:rPr lang="en-US" sz="3600" dirty="0" err="1" smtClean="0"/>
              <a:t>xin</a:t>
            </a:r>
            <a:r>
              <a:rPr lang="en-US" sz="3600" dirty="0" smtClean="0"/>
              <a:t> </a:t>
            </a:r>
            <a:r>
              <a:rPr lang="en-US" sz="3600" dirty="0" err="1" smtClean="0"/>
              <a:t>hạt</a:t>
            </a:r>
            <a:r>
              <a:rPr lang="en-US" sz="3600" dirty="0" smtClean="0"/>
              <a:t> </a:t>
            </a:r>
            <a:r>
              <a:rPr lang="en-US" sz="3600" dirty="0" err="1" smtClean="0"/>
              <a:t>giống</a:t>
            </a:r>
            <a:r>
              <a:rPr lang="en-US" sz="3600" dirty="0" smtClean="0"/>
              <a:t> </a:t>
            </a:r>
            <a:r>
              <a:rPr lang="en-US" sz="3600" dirty="0" err="1" smtClean="0"/>
              <a:t>về</a:t>
            </a:r>
            <a:r>
              <a:rPr lang="en-US" sz="3600" dirty="0" smtClean="0"/>
              <a:t> </a:t>
            </a:r>
            <a:r>
              <a:rPr lang="en-US" sz="3600" dirty="0" err="1" smtClean="0"/>
              <a:t>gieo</a:t>
            </a:r>
            <a:r>
              <a:rPr lang="en-US" sz="3600" dirty="0" smtClean="0"/>
              <a:t>. </a:t>
            </a:r>
            <a:r>
              <a:rPr lang="en-US" sz="3600" dirty="0" err="1" smtClean="0"/>
              <a:t>Câu</a:t>
            </a:r>
            <a:r>
              <a:rPr lang="en-US" sz="3600" dirty="0" smtClean="0"/>
              <a:t> con </a:t>
            </a:r>
            <a:r>
              <a:rPr lang="en-US" sz="3600" dirty="0" err="1" smtClean="0"/>
              <a:t>trai</a:t>
            </a:r>
            <a:r>
              <a:rPr lang="en-US" sz="3600" dirty="0" smtClean="0"/>
              <a:t> </a:t>
            </a:r>
            <a:r>
              <a:rPr lang="en-US" sz="3600" dirty="0" err="1" smtClean="0"/>
              <a:t>xới</a:t>
            </a:r>
            <a:r>
              <a:rPr lang="en-US" sz="3600" dirty="0" smtClean="0"/>
              <a:t> </a:t>
            </a:r>
            <a:r>
              <a:rPr lang="en-US" sz="3600" dirty="0" err="1" smtClean="0"/>
              <a:t>lỏi</a:t>
            </a:r>
            <a:r>
              <a:rPr lang="en-US" sz="3600" dirty="0" smtClean="0"/>
              <a:t> </a:t>
            </a:r>
            <a:r>
              <a:rPr lang="en-US" sz="3600" dirty="0" err="1" smtClean="0"/>
              <a:t>hễ</a:t>
            </a:r>
            <a:r>
              <a:rPr lang="en-US" sz="3600" dirty="0" smtClean="0"/>
              <a:t> </a:t>
            </a:r>
            <a:r>
              <a:rPr lang="en-US" sz="3600" dirty="0" err="1" smtClean="0"/>
              <a:t>ai</a:t>
            </a:r>
            <a:r>
              <a:rPr lang="en-US" sz="3600" dirty="0" smtClean="0"/>
              <a:t> </a:t>
            </a:r>
            <a:r>
              <a:rPr lang="en-US" sz="3600" dirty="0" err="1" smtClean="0"/>
              <a:t>xin</a:t>
            </a:r>
            <a:r>
              <a:rPr lang="en-US" sz="3600" dirty="0" smtClean="0"/>
              <a:t> </a:t>
            </a:r>
            <a:r>
              <a:rPr lang="en-US" sz="3600" dirty="0" err="1" smtClean="0"/>
              <a:t>cũng</a:t>
            </a:r>
            <a:r>
              <a:rPr lang="en-US" sz="3600" dirty="0" smtClean="0"/>
              <a:t> </a:t>
            </a:r>
            <a:r>
              <a:rPr lang="en-US" sz="3600" dirty="0" err="1" smtClean="0"/>
              <a:t>đểu</a:t>
            </a:r>
            <a:r>
              <a:rPr lang="en-US" sz="3600" dirty="0" smtClean="0"/>
              <a:t> </a:t>
            </a:r>
            <a:r>
              <a:rPr lang="en-US" sz="3600" dirty="0" err="1" smtClean="0"/>
              <a:t>vui</a:t>
            </a:r>
            <a:r>
              <a:rPr lang="en-US" sz="3600" dirty="0" smtClean="0"/>
              <a:t> </a:t>
            </a:r>
            <a:r>
              <a:rPr lang="en-US" sz="3600" dirty="0" err="1" smtClean="0"/>
              <a:t>lòng</a:t>
            </a:r>
            <a:r>
              <a:rPr lang="en-US" sz="3600" dirty="0" smtClean="0"/>
              <a:t> </a:t>
            </a:r>
            <a:r>
              <a:rPr lang="en-US" sz="3600" dirty="0" err="1" smtClean="0"/>
              <a:t>cho</a:t>
            </a:r>
            <a:r>
              <a:rPr lang="en-US" sz="3600" dirty="0" smtClean="0"/>
              <a:t> </a:t>
            </a:r>
            <a:r>
              <a:rPr lang="en-US" sz="3600" dirty="0" err="1" smtClean="0"/>
              <a:t>một</a:t>
            </a:r>
            <a:r>
              <a:rPr lang="en-US" sz="3600" dirty="0" smtClean="0"/>
              <a:t> </a:t>
            </a:r>
            <a:r>
              <a:rPr lang="en-US" sz="3600" dirty="0" err="1" smtClean="0"/>
              <a:t>ít</a:t>
            </a:r>
            <a:r>
              <a:rPr lang="en-US" sz="3600" dirty="0" smtClean="0"/>
              <a:t>. </a:t>
            </a:r>
            <a:r>
              <a:rPr lang="en-US" sz="3600" dirty="0" err="1" smtClean="0"/>
              <a:t>Thế</a:t>
            </a:r>
            <a:r>
              <a:rPr lang="en-US" sz="3600" dirty="0" smtClean="0"/>
              <a:t> </a:t>
            </a:r>
            <a:r>
              <a:rPr lang="en-US" sz="3600" dirty="0" err="1" smtClean="0"/>
              <a:t>rồi</a:t>
            </a:r>
            <a:r>
              <a:rPr lang="en-US" sz="3600" dirty="0" smtClean="0"/>
              <a:t> </a:t>
            </a:r>
            <a:r>
              <a:rPr lang="en-US" sz="3600" dirty="0" err="1" smtClean="0"/>
              <a:t>chẳng</a:t>
            </a:r>
            <a:r>
              <a:rPr lang="en-US" sz="3600" dirty="0" smtClean="0"/>
              <a:t> </a:t>
            </a:r>
            <a:r>
              <a:rPr lang="en-US" sz="3600" dirty="0" err="1" smtClean="0"/>
              <a:t>bao</a:t>
            </a:r>
            <a:r>
              <a:rPr lang="en-US" sz="3600" dirty="0" smtClean="0"/>
              <a:t> </a:t>
            </a:r>
            <a:r>
              <a:rPr lang="en-US" sz="3600" dirty="0" err="1" smtClean="0"/>
              <a:t>lâu</a:t>
            </a:r>
            <a:r>
              <a:rPr lang="en-US" sz="3600" dirty="0" smtClean="0"/>
              <a:t> </a:t>
            </a:r>
            <a:r>
              <a:rPr lang="en-US" sz="3600" dirty="0" err="1" smtClean="0"/>
              <a:t>sau</a:t>
            </a:r>
            <a:r>
              <a:rPr lang="en-US" sz="3600" dirty="0" smtClean="0"/>
              <a:t>, </a:t>
            </a:r>
            <a:r>
              <a:rPr lang="en-US" sz="3600" dirty="0" err="1" smtClean="0"/>
              <a:t>những</a:t>
            </a:r>
            <a:r>
              <a:rPr lang="en-US" sz="3600" dirty="0" smtClean="0"/>
              <a:t> </a:t>
            </a:r>
            <a:r>
              <a:rPr lang="en-US" sz="3600" dirty="0" err="1" smtClean="0"/>
              <a:t>khoảng</a:t>
            </a:r>
            <a:r>
              <a:rPr lang="en-US" sz="3600" dirty="0" smtClean="0"/>
              <a:t> </a:t>
            </a:r>
            <a:r>
              <a:rPr lang="en-US" sz="3600" dirty="0" err="1" smtClean="0"/>
              <a:t>đất</a:t>
            </a:r>
            <a:r>
              <a:rPr lang="en-US" sz="3600" dirty="0" smtClean="0"/>
              <a:t> </a:t>
            </a:r>
            <a:r>
              <a:rPr lang="en-US" sz="3600" dirty="0" err="1" smtClean="0"/>
              <a:t>trống</a:t>
            </a:r>
            <a:r>
              <a:rPr lang="en-US" sz="3600" dirty="0" smtClean="0"/>
              <a:t> </a:t>
            </a:r>
            <a:r>
              <a:rPr lang="en-US" sz="3600" dirty="0" err="1" smtClean="0"/>
              <a:t>quanh</a:t>
            </a:r>
            <a:r>
              <a:rPr lang="en-US" sz="3600" dirty="0" smtClean="0"/>
              <a:t> </a:t>
            </a:r>
            <a:r>
              <a:rPr lang="en-US" sz="3600" dirty="0" err="1" smtClean="0"/>
              <a:t>làng</a:t>
            </a:r>
            <a:r>
              <a:rPr lang="en-US" sz="3600" dirty="0" smtClean="0"/>
              <a:t> </a:t>
            </a:r>
            <a:r>
              <a:rPr lang="en-US" sz="3600" dirty="0" err="1" smtClean="0"/>
              <a:t>cậu</a:t>
            </a:r>
            <a:r>
              <a:rPr lang="en-US" sz="3600" dirty="0" smtClean="0"/>
              <a:t> </a:t>
            </a:r>
            <a:r>
              <a:rPr lang="en-US" sz="3600" dirty="0" err="1" smtClean="0"/>
              <a:t>đã</a:t>
            </a:r>
            <a:r>
              <a:rPr lang="en-US" sz="3600" dirty="0" smtClean="0"/>
              <a:t> </a:t>
            </a:r>
            <a:r>
              <a:rPr lang="en-US" sz="3600" dirty="0" err="1" smtClean="0"/>
              <a:t>trở</a:t>
            </a:r>
            <a:r>
              <a:rPr lang="en-US" sz="3600" dirty="0" smtClean="0"/>
              <a:t> </a:t>
            </a:r>
            <a:r>
              <a:rPr lang="en-US" sz="3600" dirty="0" err="1" smtClean="0"/>
              <a:t>thành</a:t>
            </a:r>
            <a:r>
              <a:rPr lang="en-US" sz="3600" dirty="0" smtClean="0"/>
              <a:t> </a:t>
            </a:r>
            <a:r>
              <a:rPr lang="en-US" sz="3600" dirty="0" err="1" smtClean="0"/>
              <a:t>những</a:t>
            </a:r>
            <a:r>
              <a:rPr lang="en-US" sz="3600" dirty="0" smtClean="0"/>
              <a:t> </a:t>
            </a:r>
            <a:r>
              <a:rPr lang="en-US" sz="3600" dirty="0" err="1" smtClean="0"/>
              <a:t>cánh</a:t>
            </a:r>
            <a:r>
              <a:rPr lang="en-US" sz="3600" dirty="0" smtClean="0"/>
              <a:t> </a:t>
            </a:r>
            <a:r>
              <a:rPr lang="en-US" sz="3600" dirty="0" err="1" smtClean="0"/>
              <a:t>ruộng</a:t>
            </a:r>
            <a:r>
              <a:rPr lang="en-US" sz="3600" dirty="0" smtClean="0"/>
              <a:t> </a:t>
            </a:r>
            <a:r>
              <a:rPr lang="en-US" sz="3600" dirty="0" err="1" smtClean="0"/>
              <a:t>bát</a:t>
            </a:r>
            <a:r>
              <a:rPr lang="en-US" sz="3600" dirty="0" smtClean="0"/>
              <a:t> </a:t>
            </a:r>
            <a:r>
              <a:rPr lang="en-US" sz="3600" dirty="0" err="1" smtClean="0"/>
              <a:t>ngát</a:t>
            </a:r>
            <a:r>
              <a:rPr lang="en-US" sz="3600" dirty="0" smtClean="0"/>
              <a:t> </a:t>
            </a:r>
            <a:r>
              <a:rPr lang="en-US" sz="3600" dirty="0" err="1" smtClean="0"/>
              <a:t>vàng</a:t>
            </a:r>
            <a:r>
              <a:rPr lang="en-US" sz="3600" dirty="0" smtClean="0"/>
              <a:t> </a:t>
            </a:r>
            <a:r>
              <a:rPr lang="en-US" sz="3600" dirty="0" err="1" smtClean="0"/>
              <a:t>óng</a:t>
            </a:r>
            <a:r>
              <a:rPr lang="en-US" sz="3600" dirty="0" smtClean="0"/>
              <a:t>.</a:t>
            </a:r>
            <a:endParaRPr lang="en-US"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800100"/>
            <a:ext cx="7848600" cy="9067800"/>
          </a:xfrm>
          <a:prstGeom prst="rect">
            <a:avLst/>
          </a:prstGeom>
        </p:spPr>
      </p:pic>
    </p:spTree>
    <p:extLst>
      <p:ext uri="{BB962C8B-B14F-4D97-AF65-F5344CB8AC3E}">
        <p14:creationId xmlns:p14="http://schemas.microsoft.com/office/powerpoint/2010/main" val="1767458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152400" y="342900"/>
            <a:ext cx="18135600" cy="97536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6" name="TextBox 5"/>
          <p:cNvSpPr txBox="1"/>
          <p:nvPr/>
        </p:nvSpPr>
        <p:spPr>
          <a:xfrm>
            <a:off x="9220200" y="332874"/>
            <a:ext cx="7848600" cy="9448740"/>
          </a:xfrm>
          <a:prstGeom prst="rect">
            <a:avLst/>
          </a:prstGeom>
          <a:noFill/>
        </p:spPr>
        <p:txBody>
          <a:bodyPr wrap="square" rtlCol="0">
            <a:spAutoFit/>
          </a:bodyPr>
          <a:lstStyle/>
          <a:p>
            <a:pPr algn="just"/>
            <a:r>
              <a:rPr lang="en-US" sz="8800" dirty="0"/>
              <a:t>	</a:t>
            </a:r>
            <a:r>
              <a:rPr lang="en-US" sz="4000" dirty="0" err="1" smtClean="0"/>
              <a:t>Bà</a:t>
            </a:r>
            <a:r>
              <a:rPr lang="en-US" sz="4000" dirty="0" smtClean="0"/>
              <a:t> con </a:t>
            </a:r>
            <a:r>
              <a:rPr lang="en-US" sz="4000" dirty="0" err="1" smtClean="0"/>
              <a:t>nô</a:t>
            </a:r>
            <a:r>
              <a:rPr lang="en-US" sz="4000" dirty="0" smtClean="0"/>
              <a:t> </a:t>
            </a:r>
            <a:r>
              <a:rPr lang="en-US" sz="4000" dirty="0" err="1" smtClean="0"/>
              <a:t>nức</a:t>
            </a:r>
            <a:r>
              <a:rPr lang="en-US" sz="4000" dirty="0" smtClean="0"/>
              <a:t> </a:t>
            </a:r>
            <a:r>
              <a:rPr lang="en-US" sz="4000" dirty="0" err="1" smtClean="0"/>
              <a:t>cắt</a:t>
            </a:r>
            <a:r>
              <a:rPr lang="en-US" sz="4000" dirty="0" smtClean="0"/>
              <a:t> </a:t>
            </a:r>
            <a:r>
              <a:rPr lang="en-US" sz="4000" dirty="0" err="1" smtClean="0"/>
              <a:t>những</a:t>
            </a:r>
            <a:r>
              <a:rPr lang="en-US" sz="4000" dirty="0" smtClean="0"/>
              <a:t> </a:t>
            </a:r>
            <a:r>
              <a:rPr lang="en-US" sz="4000" dirty="0" err="1" smtClean="0"/>
              <a:t>bông</a:t>
            </a:r>
            <a:r>
              <a:rPr lang="en-US" sz="4000" dirty="0" smtClean="0"/>
              <a:t> </a:t>
            </a:r>
            <a:r>
              <a:rPr lang="en-US" sz="4000" dirty="0" err="1" smtClean="0"/>
              <a:t>vàng</a:t>
            </a:r>
            <a:r>
              <a:rPr lang="en-US" sz="4000" dirty="0" smtClean="0"/>
              <a:t> </a:t>
            </a:r>
            <a:r>
              <a:rPr lang="en-US" sz="4000" dirty="0" err="1" smtClean="0"/>
              <a:t>về</a:t>
            </a:r>
            <a:r>
              <a:rPr lang="en-US" sz="4000" dirty="0" smtClean="0"/>
              <a:t>. </a:t>
            </a:r>
            <a:r>
              <a:rPr lang="en-US" sz="4000" dirty="0" err="1" smtClean="0"/>
              <a:t>Rồi</a:t>
            </a:r>
            <a:r>
              <a:rPr lang="en-US" sz="4000" dirty="0" smtClean="0"/>
              <a:t> </a:t>
            </a:r>
            <a:r>
              <a:rPr lang="en-US" sz="4000" dirty="0" err="1" smtClean="0"/>
              <a:t>học</a:t>
            </a:r>
            <a:r>
              <a:rPr lang="en-US" sz="4000" dirty="0" smtClean="0"/>
              <a:t> </a:t>
            </a:r>
            <a:r>
              <a:rPr lang="en-US" sz="4000" dirty="0" err="1" smtClean="0"/>
              <a:t>theo</a:t>
            </a:r>
            <a:r>
              <a:rPr lang="en-US" sz="4000" dirty="0" smtClean="0"/>
              <a:t> </a:t>
            </a:r>
            <a:r>
              <a:rPr lang="en-US" sz="4000" dirty="0" err="1" smtClean="0"/>
              <a:t>cách</a:t>
            </a:r>
            <a:r>
              <a:rPr lang="en-US" sz="4000" dirty="0" smtClean="0"/>
              <a:t> </a:t>
            </a:r>
            <a:r>
              <a:rPr lang="en-US" sz="4000" dirty="0" err="1" smtClean="0"/>
              <a:t>làm</a:t>
            </a:r>
            <a:r>
              <a:rPr lang="en-US" sz="4000" dirty="0" smtClean="0"/>
              <a:t> </a:t>
            </a:r>
            <a:r>
              <a:rPr lang="en-US" sz="4000" dirty="0" err="1" smtClean="0"/>
              <a:t>của</a:t>
            </a:r>
            <a:r>
              <a:rPr lang="en-US" sz="4000" dirty="0" smtClean="0"/>
              <a:t> </a:t>
            </a:r>
            <a:r>
              <a:rPr lang="en-US" sz="4000" dirty="0" err="1" smtClean="0"/>
              <a:t>cậu</a:t>
            </a:r>
            <a:r>
              <a:rPr lang="en-US" sz="4000" dirty="0" smtClean="0"/>
              <a:t> con </a:t>
            </a:r>
            <a:r>
              <a:rPr lang="en-US" sz="4000" dirty="0" err="1" smtClean="0"/>
              <a:t>trai</a:t>
            </a:r>
            <a:r>
              <a:rPr lang="en-US" sz="4000" dirty="0" smtClean="0"/>
              <a:t>, </a:t>
            </a:r>
            <a:r>
              <a:rPr lang="en-US" sz="4000" dirty="0" err="1" smtClean="0"/>
              <a:t>để</a:t>
            </a:r>
            <a:r>
              <a:rPr lang="en-US" sz="4000" dirty="0" smtClean="0"/>
              <a:t> </a:t>
            </a:r>
            <a:r>
              <a:rPr lang="en-US" sz="4000" dirty="0" err="1" smtClean="0"/>
              <a:t>lại</a:t>
            </a:r>
            <a:r>
              <a:rPr lang="en-US" sz="4000" dirty="0" smtClean="0"/>
              <a:t> </a:t>
            </a:r>
            <a:r>
              <a:rPr lang="en-US" sz="4000" dirty="0" err="1" smtClean="0"/>
              <a:t>một</a:t>
            </a:r>
            <a:r>
              <a:rPr lang="en-US" sz="4000" dirty="0" smtClean="0"/>
              <a:t> </a:t>
            </a:r>
            <a:r>
              <a:rPr lang="en-US" sz="4000" dirty="0" err="1" smtClean="0"/>
              <a:t>ít</a:t>
            </a:r>
            <a:r>
              <a:rPr lang="en-US" sz="4000" dirty="0" smtClean="0"/>
              <a:t> </a:t>
            </a:r>
            <a:r>
              <a:rPr lang="en-US" sz="4000" dirty="0" err="1" smtClean="0"/>
              <a:t>làm</a:t>
            </a:r>
            <a:r>
              <a:rPr lang="en-US" sz="4000" dirty="0" smtClean="0"/>
              <a:t> </a:t>
            </a:r>
            <a:r>
              <a:rPr lang="en-US" sz="4000" dirty="0" err="1" smtClean="0"/>
              <a:t>giống</a:t>
            </a:r>
            <a:r>
              <a:rPr lang="en-US" sz="4000" dirty="0" smtClean="0"/>
              <a:t> , con </a:t>
            </a:r>
            <a:r>
              <a:rPr lang="en-US" sz="4000" dirty="0" err="1" smtClean="0"/>
              <a:t>thì</a:t>
            </a:r>
            <a:r>
              <a:rPr lang="en-US" sz="4000" dirty="0" smtClean="0"/>
              <a:t> </a:t>
            </a:r>
            <a:r>
              <a:rPr lang="en-US" sz="4000" dirty="0" err="1" smtClean="0"/>
              <a:t>đem</a:t>
            </a:r>
            <a:r>
              <a:rPr lang="en-US" sz="4000" dirty="0" smtClean="0"/>
              <a:t> </a:t>
            </a:r>
            <a:r>
              <a:rPr lang="en-US" sz="4000" dirty="0" err="1" smtClean="0"/>
              <a:t>giã</a:t>
            </a:r>
            <a:r>
              <a:rPr lang="en-US" sz="4000" dirty="0" smtClean="0"/>
              <a:t> </a:t>
            </a:r>
            <a:r>
              <a:rPr lang="en-US" sz="4000" dirty="0" err="1" smtClean="0"/>
              <a:t>ra</a:t>
            </a:r>
            <a:r>
              <a:rPr lang="en-US" sz="4000" dirty="0" smtClean="0"/>
              <a:t> </a:t>
            </a:r>
            <a:r>
              <a:rPr lang="en-US" sz="4000" dirty="0" err="1" smtClean="0"/>
              <a:t>lấy</a:t>
            </a:r>
            <a:r>
              <a:rPr lang="en-US" sz="4000" dirty="0" smtClean="0"/>
              <a:t> </a:t>
            </a:r>
            <a:r>
              <a:rPr lang="en-US" sz="4000" dirty="0" err="1" smtClean="0"/>
              <a:t>hạt</a:t>
            </a:r>
            <a:r>
              <a:rPr lang="en-US" sz="4000" dirty="0" smtClean="0"/>
              <a:t>  </a:t>
            </a:r>
            <a:r>
              <a:rPr lang="en-US" sz="4000" dirty="0" err="1" smtClean="0"/>
              <a:t>trắng</a:t>
            </a:r>
            <a:r>
              <a:rPr lang="en-US" sz="4000" dirty="0" smtClean="0"/>
              <a:t> </a:t>
            </a:r>
            <a:r>
              <a:rPr lang="en-US" sz="4000" dirty="0" err="1" smtClean="0"/>
              <a:t>nấu</a:t>
            </a:r>
            <a:r>
              <a:rPr lang="en-US" sz="4000" dirty="0" smtClean="0"/>
              <a:t> </a:t>
            </a:r>
            <a:r>
              <a:rPr lang="en-US" sz="4000" dirty="0" err="1" smtClean="0"/>
              <a:t>lên</a:t>
            </a:r>
            <a:r>
              <a:rPr lang="en-US" sz="4000" dirty="0" smtClean="0"/>
              <a:t> </a:t>
            </a:r>
            <a:r>
              <a:rPr lang="en-US" sz="4000" dirty="0" err="1" smtClean="0"/>
              <a:t>ăn</a:t>
            </a:r>
            <a:r>
              <a:rPr lang="en-US" sz="4000" dirty="0" smtClean="0"/>
              <a:t>. </a:t>
            </a:r>
            <a:r>
              <a:rPr lang="en-US" sz="4000" dirty="0" err="1" smtClean="0"/>
              <a:t>Thế</a:t>
            </a:r>
            <a:r>
              <a:rPr lang="en-US" sz="4000" dirty="0" smtClean="0"/>
              <a:t> </a:t>
            </a:r>
            <a:r>
              <a:rPr lang="en-US" sz="4000" dirty="0" err="1" smtClean="0"/>
              <a:t>là</a:t>
            </a:r>
            <a:r>
              <a:rPr lang="en-US" sz="4000" dirty="0" smtClean="0"/>
              <a:t> </a:t>
            </a:r>
            <a:r>
              <a:rPr lang="en-US" sz="4000" dirty="0" err="1" smtClean="0"/>
              <a:t>từ</a:t>
            </a:r>
            <a:r>
              <a:rPr lang="en-US" sz="4000" dirty="0" smtClean="0"/>
              <a:t> </a:t>
            </a:r>
            <a:r>
              <a:rPr lang="en-US" sz="4000" dirty="0" err="1" smtClean="0"/>
              <a:t>đó</a:t>
            </a:r>
            <a:r>
              <a:rPr lang="en-US" sz="4000" dirty="0" smtClean="0"/>
              <a:t> </a:t>
            </a:r>
            <a:r>
              <a:rPr lang="en-US" sz="4000" dirty="0" err="1" smtClean="0"/>
              <a:t>không</a:t>
            </a:r>
            <a:r>
              <a:rPr lang="en-US" sz="4000" dirty="0" smtClean="0"/>
              <a:t> </a:t>
            </a:r>
            <a:r>
              <a:rPr lang="en-US" sz="4000" dirty="0" err="1" smtClean="0"/>
              <a:t>phải</a:t>
            </a:r>
            <a:r>
              <a:rPr lang="en-US" sz="4000" dirty="0" smtClean="0"/>
              <a:t> lo </a:t>
            </a:r>
            <a:r>
              <a:rPr lang="en-US" sz="4000" dirty="0" err="1" smtClean="0"/>
              <a:t>kiếm</a:t>
            </a:r>
            <a:r>
              <a:rPr lang="en-US" sz="4000" dirty="0" smtClean="0"/>
              <a:t> </a:t>
            </a:r>
            <a:r>
              <a:rPr lang="en-US" sz="4000" dirty="0" err="1" smtClean="0"/>
              <a:t>củ</a:t>
            </a:r>
            <a:r>
              <a:rPr lang="en-US" sz="4000" dirty="0" smtClean="0"/>
              <a:t> </a:t>
            </a:r>
            <a:r>
              <a:rPr lang="en-US" sz="4000" dirty="0" err="1" smtClean="0"/>
              <a:t>mài</a:t>
            </a:r>
            <a:r>
              <a:rPr lang="en-US" sz="4000" dirty="0" smtClean="0"/>
              <a:t> </a:t>
            </a:r>
            <a:r>
              <a:rPr lang="en-US" sz="4000" dirty="0" err="1" smtClean="0"/>
              <a:t>củ</a:t>
            </a:r>
            <a:r>
              <a:rPr lang="en-US" sz="4000" dirty="0" smtClean="0"/>
              <a:t> </a:t>
            </a:r>
            <a:r>
              <a:rPr lang="en-US" sz="4000" dirty="0" err="1" smtClean="0"/>
              <a:t>chuối</a:t>
            </a:r>
            <a:r>
              <a:rPr lang="en-US" sz="4000" dirty="0" smtClean="0"/>
              <a:t>  </a:t>
            </a:r>
            <a:r>
              <a:rPr lang="en-US" sz="4000" dirty="0" err="1" smtClean="0"/>
              <a:t>ăn</a:t>
            </a:r>
            <a:r>
              <a:rPr lang="en-US" sz="4000" dirty="0" smtClean="0"/>
              <a:t> </a:t>
            </a:r>
            <a:r>
              <a:rPr lang="en-US" sz="4000" dirty="0" err="1" smtClean="0"/>
              <a:t>như</a:t>
            </a:r>
            <a:r>
              <a:rPr lang="en-US" sz="4000" dirty="0" smtClean="0"/>
              <a:t> </a:t>
            </a:r>
            <a:r>
              <a:rPr lang="en-US" sz="4000" dirty="0" err="1" smtClean="0"/>
              <a:t>xưa</a:t>
            </a:r>
            <a:r>
              <a:rPr lang="en-US" sz="4000" dirty="0" smtClean="0"/>
              <a:t> </a:t>
            </a:r>
            <a:r>
              <a:rPr lang="en-US" sz="4000" dirty="0" err="1" smtClean="0"/>
              <a:t>nữa</a:t>
            </a:r>
            <a:r>
              <a:rPr lang="en-US" sz="4000" dirty="0" smtClean="0"/>
              <a:t>, </a:t>
            </a:r>
            <a:r>
              <a:rPr lang="en-US" sz="4000" dirty="0" err="1" smtClean="0"/>
              <a:t>cuộc</a:t>
            </a:r>
            <a:r>
              <a:rPr lang="en-US" sz="4000" dirty="0" smtClean="0"/>
              <a:t> </a:t>
            </a:r>
            <a:r>
              <a:rPr lang="en-US" sz="4000" dirty="0" err="1" smtClean="0"/>
              <a:t>sống</a:t>
            </a:r>
            <a:r>
              <a:rPr lang="en-US" sz="4000" dirty="0" smtClean="0"/>
              <a:t> </a:t>
            </a:r>
            <a:r>
              <a:rPr lang="en-US" sz="4000" dirty="0" err="1" smtClean="0"/>
              <a:t>nhà</a:t>
            </a:r>
            <a:r>
              <a:rPr lang="en-US" sz="4000" dirty="0" smtClean="0"/>
              <a:t> </a:t>
            </a:r>
            <a:r>
              <a:rPr lang="en-US" sz="4000" dirty="0" err="1" smtClean="0"/>
              <a:t>nào</a:t>
            </a:r>
            <a:r>
              <a:rPr lang="en-US" sz="4000" dirty="0" smtClean="0"/>
              <a:t> </a:t>
            </a:r>
            <a:r>
              <a:rPr lang="en-US" sz="4000" dirty="0" err="1" smtClean="0"/>
              <a:t>cũng</a:t>
            </a:r>
            <a:r>
              <a:rPr lang="en-US" sz="4000" dirty="0" smtClean="0"/>
              <a:t> </a:t>
            </a:r>
            <a:r>
              <a:rPr lang="en-US" sz="4000" dirty="0" err="1" smtClean="0"/>
              <a:t>đủ</a:t>
            </a:r>
            <a:r>
              <a:rPr lang="en-US" sz="4000" dirty="0" smtClean="0"/>
              <a:t> no </a:t>
            </a:r>
            <a:r>
              <a:rPr lang="en-US" sz="4000" dirty="0" err="1" smtClean="0"/>
              <a:t>đủ</a:t>
            </a:r>
            <a:r>
              <a:rPr lang="en-US" sz="4000" dirty="0" smtClean="0"/>
              <a:t>. </a:t>
            </a:r>
            <a:r>
              <a:rPr lang="en-US" sz="4000" dirty="0" err="1" smtClean="0"/>
              <a:t>Ít</a:t>
            </a:r>
            <a:r>
              <a:rPr lang="en-US" sz="4000" dirty="0" smtClean="0"/>
              <a:t> </a:t>
            </a:r>
            <a:r>
              <a:rPr lang="en-US" sz="4000" dirty="0" err="1" smtClean="0"/>
              <a:t>năm</a:t>
            </a:r>
            <a:r>
              <a:rPr lang="en-US" sz="4000" dirty="0" smtClean="0"/>
              <a:t> </a:t>
            </a:r>
            <a:r>
              <a:rPr lang="en-US" sz="4000" dirty="0" err="1" smtClean="0"/>
              <a:t>sau</a:t>
            </a:r>
            <a:r>
              <a:rPr lang="en-US" sz="4000" dirty="0" smtClean="0"/>
              <a:t>, </a:t>
            </a:r>
            <a:r>
              <a:rPr lang="en-US" sz="4000" dirty="0" err="1" smtClean="0"/>
              <a:t>cậu</a:t>
            </a:r>
            <a:r>
              <a:rPr lang="en-US" sz="4000" dirty="0" smtClean="0"/>
              <a:t> con </a:t>
            </a:r>
            <a:r>
              <a:rPr lang="en-US" sz="4000" dirty="0" err="1" smtClean="0"/>
              <a:t>trai</a:t>
            </a:r>
            <a:r>
              <a:rPr lang="en-US" sz="4000" dirty="0" smtClean="0"/>
              <a:t> </a:t>
            </a:r>
            <a:r>
              <a:rPr lang="en-US" sz="4000" dirty="0" err="1" smtClean="0"/>
              <a:t>trở</a:t>
            </a:r>
            <a:r>
              <a:rPr lang="en-US" sz="4000" dirty="0" smtClean="0"/>
              <a:t> </a:t>
            </a:r>
            <a:r>
              <a:rPr lang="en-US" sz="4000" dirty="0" err="1" smtClean="0"/>
              <a:t>nên</a:t>
            </a:r>
            <a:r>
              <a:rPr lang="en-US" sz="4000" dirty="0" smtClean="0"/>
              <a:t> </a:t>
            </a:r>
            <a:r>
              <a:rPr lang="en-US" sz="4000" dirty="0" err="1" smtClean="0"/>
              <a:t>giàu</a:t>
            </a:r>
            <a:r>
              <a:rPr lang="en-US" sz="4000" dirty="0" smtClean="0"/>
              <a:t> </a:t>
            </a:r>
            <a:r>
              <a:rPr lang="en-US" sz="4000" dirty="0" err="1" smtClean="0"/>
              <a:t>có</a:t>
            </a:r>
            <a:r>
              <a:rPr lang="en-US" sz="4000" dirty="0" smtClean="0"/>
              <a:t>. </a:t>
            </a:r>
            <a:r>
              <a:rPr lang="en-US" sz="4000" dirty="0" err="1" smtClean="0"/>
              <a:t>Và</a:t>
            </a:r>
            <a:r>
              <a:rPr lang="en-US" sz="4000" dirty="0" smtClean="0"/>
              <a:t> </a:t>
            </a:r>
            <a:r>
              <a:rPr lang="en-US" sz="4000" dirty="0" err="1" smtClean="0"/>
              <a:t>cứ</a:t>
            </a:r>
            <a:r>
              <a:rPr lang="en-US" sz="4000" dirty="0" smtClean="0"/>
              <a:t> </a:t>
            </a:r>
            <a:r>
              <a:rPr lang="en-US" sz="4000" dirty="0" err="1" smtClean="0"/>
              <a:t>mỗi</a:t>
            </a:r>
            <a:r>
              <a:rPr lang="en-US" sz="4000" dirty="0" smtClean="0"/>
              <a:t> </a:t>
            </a:r>
            <a:r>
              <a:rPr lang="en-US" sz="4000" dirty="0" err="1" smtClean="0"/>
              <a:t>khi</a:t>
            </a:r>
            <a:r>
              <a:rPr lang="en-US" sz="4000" dirty="0" smtClean="0"/>
              <a:t> </a:t>
            </a:r>
            <a:r>
              <a:rPr lang="en-US" sz="4000" dirty="0" err="1" smtClean="0"/>
              <a:t>có</a:t>
            </a:r>
            <a:r>
              <a:rPr lang="en-US" sz="4000" dirty="0" smtClean="0"/>
              <a:t> </a:t>
            </a:r>
            <a:r>
              <a:rPr lang="en-US" sz="4000" dirty="0" err="1" smtClean="0"/>
              <a:t>một</a:t>
            </a:r>
            <a:r>
              <a:rPr lang="en-US" sz="4000" dirty="0" smtClean="0"/>
              <a:t> </a:t>
            </a:r>
            <a:r>
              <a:rPr lang="en-US" sz="4000" dirty="0" err="1" smtClean="0"/>
              <a:t>chút</a:t>
            </a:r>
            <a:r>
              <a:rPr lang="en-US" sz="4000" dirty="0" smtClean="0"/>
              <a:t> </a:t>
            </a:r>
            <a:r>
              <a:rPr lang="en-US" sz="4000" dirty="0" err="1" smtClean="0"/>
              <a:t>thu</a:t>
            </a:r>
            <a:r>
              <a:rPr lang="en-US" sz="4000" dirty="0" smtClean="0"/>
              <a:t> </a:t>
            </a:r>
            <a:r>
              <a:rPr lang="en-US" sz="4000" dirty="0" err="1" smtClean="0"/>
              <a:t>hoạch</a:t>
            </a:r>
            <a:r>
              <a:rPr lang="en-US" sz="4000" dirty="0" smtClean="0"/>
              <a:t> </a:t>
            </a:r>
            <a:r>
              <a:rPr lang="en-US" sz="4000" dirty="0" err="1" smtClean="0"/>
              <a:t>hạt</a:t>
            </a:r>
            <a:r>
              <a:rPr lang="en-US" sz="4000" dirty="0" smtClean="0"/>
              <a:t> </a:t>
            </a:r>
            <a:r>
              <a:rPr lang="en-US" sz="4000" dirty="0" err="1" smtClean="0"/>
              <a:t>mới</a:t>
            </a:r>
            <a:r>
              <a:rPr lang="en-US" sz="4000" dirty="0" smtClean="0"/>
              <a:t>, </a:t>
            </a:r>
            <a:r>
              <a:rPr lang="en-US" sz="4000" dirty="0" err="1" smtClean="0"/>
              <a:t>cậu</a:t>
            </a:r>
            <a:r>
              <a:rPr lang="en-US" sz="4000" dirty="0" smtClean="0"/>
              <a:t> </a:t>
            </a:r>
            <a:r>
              <a:rPr lang="en-US" sz="4000" dirty="0" err="1" smtClean="0"/>
              <a:t>lại</a:t>
            </a:r>
            <a:r>
              <a:rPr lang="en-US" sz="4000" dirty="0" smtClean="0"/>
              <a:t> </a:t>
            </a:r>
            <a:r>
              <a:rPr lang="en-US" sz="4000" dirty="0" err="1" smtClean="0"/>
              <a:t>đem</a:t>
            </a:r>
            <a:r>
              <a:rPr lang="en-US" sz="4000" dirty="0" smtClean="0"/>
              <a:t> </a:t>
            </a:r>
            <a:r>
              <a:rPr lang="en-US" sz="4000" dirty="0" err="1" smtClean="0"/>
              <a:t>nấu</a:t>
            </a:r>
            <a:r>
              <a:rPr lang="en-US" sz="4000" dirty="0" smtClean="0"/>
              <a:t> chin, </a:t>
            </a:r>
            <a:r>
              <a:rPr lang="en-US" sz="4000" dirty="0" err="1" smtClean="0"/>
              <a:t>xới</a:t>
            </a:r>
            <a:r>
              <a:rPr lang="en-US" sz="4000" dirty="0" smtClean="0"/>
              <a:t> </a:t>
            </a:r>
            <a:r>
              <a:rPr lang="en-US" sz="4000" dirty="0" err="1" smtClean="0"/>
              <a:t>đầy</a:t>
            </a:r>
            <a:r>
              <a:rPr lang="en-US" sz="4000" dirty="0" smtClean="0"/>
              <a:t> </a:t>
            </a:r>
            <a:r>
              <a:rPr lang="en-US" sz="4000" dirty="0" err="1" smtClean="0"/>
              <a:t>một</a:t>
            </a:r>
            <a:r>
              <a:rPr lang="en-US" sz="4000" dirty="0" smtClean="0"/>
              <a:t> </a:t>
            </a:r>
            <a:r>
              <a:rPr lang="en-US" sz="4000" dirty="0" err="1" smtClean="0"/>
              <a:t>bát</a:t>
            </a:r>
            <a:r>
              <a:rPr lang="en-US" sz="4000" dirty="0" smtClean="0"/>
              <a:t>, </a:t>
            </a:r>
            <a:r>
              <a:rPr lang="en-US" sz="4000" dirty="0" err="1" smtClean="0"/>
              <a:t>kính</a:t>
            </a:r>
            <a:r>
              <a:rPr lang="en-US" sz="4000" dirty="0" smtClean="0"/>
              <a:t> </a:t>
            </a:r>
            <a:r>
              <a:rPr lang="en-US" sz="4000" dirty="0" err="1" smtClean="0"/>
              <a:t>cẩn</a:t>
            </a:r>
            <a:r>
              <a:rPr lang="en-US" sz="4000" dirty="0" smtClean="0"/>
              <a:t> </a:t>
            </a:r>
            <a:r>
              <a:rPr lang="en-US" sz="4000" dirty="0" err="1" smtClean="0"/>
              <a:t>để</a:t>
            </a:r>
            <a:r>
              <a:rPr lang="en-US" sz="4000" dirty="0" smtClean="0"/>
              <a:t> </a:t>
            </a:r>
            <a:r>
              <a:rPr lang="en-US" sz="4000" dirty="0" err="1" smtClean="0"/>
              <a:t>lên</a:t>
            </a:r>
            <a:r>
              <a:rPr lang="en-US" sz="4000" dirty="0" smtClean="0"/>
              <a:t> </a:t>
            </a:r>
            <a:r>
              <a:rPr lang="en-US" sz="4000" dirty="0" err="1" smtClean="0"/>
              <a:t>bàn</a:t>
            </a:r>
            <a:r>
              <a:rPr lang="en-US" sz="4000" dirty="0" smtClean="0"/>
              <a:t> </a:t>
            </a:r>
            <a:r>
              <a:rPr lang="en-US" sz="4000" dirty="0" err="1" smtClean="0"/>
              <a:t>thờ</a:t>
            </a:r>
            <a:r>
              <a:rPr lang="en-US" sz="4000" dirty="0" smtClean="0"/>
              <a:t> </a:t>
            </a:r>
            <a:r>
              <a:rPr lang="en-US" sz="4000" dirty="0" err="1" smtClean="0"/>
              <a:t>thấp</a:t>
            </a:r>
            <a:r>
              <a:rPr lang="en-US" sz="4000" dirty="0" smtClean="0"/>
              <a:t> </a:t>
            </a:r>
            <a:r>
              <a:rPr lang="en-US" sz="4000" dirty="0" err="1" smtClean="0"/>
              <a:t>hương</a:t>
            </a:r>
            <a:r>
              <a:rPr lang="en-US" sz="4000" dirty="0" smtClean="0"/>
              <a:t> </a:t>
            </a:r>
            <a:r>
              <a:rPr lang="en-US" sz="4000" dirty="0" err="1" smtClean="0"/>
              <a:t>mời</a:t>
            </a:r>
            <a:r>
              <a:rPr lang="en-US" sz="4000" dirty="0" smtClean="0"/>
              <a:t> </a:t>
            </a:r>
            <a:r>
              <a:rPr lang="en-US" sz="4000" dirty="0" err="1" smtClean="0"/>
              <a:t>mẹ</a:t>
            </a:r>
            <a:r>
              <a:rPr lang="en-US" sz="4000" dirty="0" smtClean="0"/>
              <a:t>. </a:t>
            </a:r>
            <a:r>
              <a:rPr lang="en-US" sz="4000" dirty="0" err="1" smtClean="0"/>
              <a:t>Sau</a:t>
            </a:r>
            <a:r>
              <a:rPr lang="en-US" sz="4000" dirty="0" smtClean="0"/>
              <a:t> </a:t>
            </a:r>
            <a:r>
              <a:rPr lang="en-US" sz="4000" dirty="0" err="1" smtClean="0"/>
              <a:t>này</a:t>
            </a:r>
            <a:r>
              <a:rPr lang="en-US" sz="4000" dirty="0" smtClean="0"/>
              <a:t>, </a:t>
            </a:r>
            <a:r>
              <a:rPr lang="en-US" sz="4000" dirty="0" err="1" smtClean="0"/>
              <a:t>người</a:t>
            </a:r>
            <a:r>
              <a:rPr lang="en-US" sz="4000" dirty="0" smtClean="0"/>
              <a:t> ta </a:t>
            </a:r>
            <a:r>
              <a:rPr lang="en-US" sz="4000" dirty="0" err="1" smtClean="0"/>
              <a:t>gọi</a:t>
            </a:r>
            <a:r>
              <a:rPr lang="en-US" sz="4000" dirty="0" smtClean="0"/>
              <a:t> </a:t>
            </a:r>
            <a:r>
              <a:rPr lang="en-US" sz="4000" dirty="0" err="1" smtClean="0"/>
              <a:t>loại</a:t>
            </a:r>
            <a:r>
              <a:rPr lang="en-US" sz="4000" dirty="0" smtClean="0"/>
              <a:t> </a:t>
            </a:r>
            <a:r>
              <a:rPr lang="en-US" sz="4000" dirty="0" err="1" smtClean="0"/>
              <a:t>hạt</a:t>
            </a:r>
            <a:r>
              <a:rPr lang="en-US" sz="4000" dirty="0" smtClean="0"/>
              <a:t> </a:t>
            </a:r>
            <a:r>
              <a:rPr lang="en-US" sz="4000" dirty="0" err="1" smtClean="0"/>
              <a:t>ấy</a:t>
            </a:r>
            <a:r>
              <a:rPr lang="en-US" sz="4000" dirty="0" smtClean="0"/>
              <a:t> </a:t>
            </a:r>
            <a:r>
              <a:rPr lang="en-US" sz="4000" dirty="0" err="1" smtClean="0"/>
              <a:t>là</a:t>
            </a:r>
            <a:r>
              <a:rPr lang="en-US" sz="4000" dirty="0" smtClean="0"/>
              <a:t> </a:t>
            </a:r>
            <a:r>
              <a:rPr lang="en-US" sz="4000" dirty="0" err="1" smtClean="0"/>
              <a:t>hạt</a:t>
            </a:r>
            <a:r>
              <a:rPr lang="en-US" sz="4000" dirty="0" smtClean="0"/>
              <a:t> </a:t>
            </a:r>
            <a:r>
              <a:rPr lang="en-US" sz="4000" dirty="0" err="1" smtClean="0"/>
              <a:t>thóc</a:t>
            </a:r>
            <a:r>
              <a:rPr lang="en-US" sz="4000" dirty="0" smtClean="0"/>
              <a:t>. </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060" y="647700"/>
            <a:ext cx="8105140" cy="9067800"/>
          </a:xfrm>
          <a:prstGeom prst="rect">
            <a:avLst/>
          </a:prstGeom>
        </p:spPr>
      </p:pic>
    </p:spTree>
    <p:extLst>
      <p:ext uri="{BB962C8B-B14F-4D97-AF65-F5344CB8AC3E}">
        <p14:creationId xmlns:p14="http://schemas.microsoft.com/office/powerpoint/2010/main" val="2674705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228600" y="190500"/>
            <a:ext cx="17830800" cy="100965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5" name="TextBox 4"/>
          <p:cNvSpPr txBox="1"/>
          <p:nvPr/>
        </p:nvSpPr>
        <p:spPr>
          <a:xfrm>
            <a:off x="9144000" y="332874"/>
            <a:ext cx="7924800" cy="3170099"/>
          </a:xfrm>
          <a:prstGeom prst="rect">
            <a:avLst/>
          </a:prstGeom>
          <a:noFill/>
        </p:spPr>
        <p:txBody>
          <a:bodyPr wrap="square" rtlCol="0">
            <a:spAutoFit/>
          </a:bodyPr>
          <a:lstStyle/>
          <a:p>
            <a:pPr algn="just"/>
            <a:r>
              <a:rPr lang="en-US" sz="4000"/>
              <a:t>Và mỗi mùa về, bà con ta ta không quên nấu những bát cơm mới để dâng lên tổ tiên, ông bà trước nhất. Việc ấy dần dần trở thành phong tục, gọi là tục cúng cơm mới.</a:t>
            </a:r>
            <a:endParaRPr lang="en-US" sz="4000" dirty="0"/>
          </a:p>
        </p:txBody>
      </p:sp>
    </p:spTree>
    <p:extLst>
      <p:ext uri="{BB962C8B-B14F-4D97-AF65-F5344CB8AC3E}">
        <p14:creationId xmlns:p14="http://schemas.microsoft.com/office/powerpoint/2010/main" val="3895795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342899"/>
            <a:ext cx="17754600" cy="9601200"/>
          </a:xfrm>
          <a:prstGeom prst="rect">
            <a:avLst/>
          </a:prstGeom>
        </p:spPr>
      </p:pic>
      <p:sp>
        <p:nvSpPr>
          <p:cNvPr id="5" name="Rectangle 4"/>
          <p:cNvSpPr/>
          <p:nvPr/>
        </p:nvSpPr>
        <p:spPr>
          <a:xfrm>
            <a:off x="9231086" y="723900"/>
            <a:ext cx="9971314" cy="9012724"/>
          </a:xfrm>
          <a:prstGeom prst="rect">
            <a:avLst/>
          </a:prstGeom>
        </p:spPr>
        <p:txBody>
          <a:bodyPr wrap="square">
            <a:spAutoFit/>
          </a:bodyPr>
          <a:lstStyle/>
          <a:p>
            <a:pPr marL="208280" marR="1885950" algn="just">
              <a:spcBef>
                <a:spcPts val="1350"/>
              </a:spcBef>
              <a:spcAft>
                <a:spcPts val="0"/>
              </a:spcAft>
            </a:pPr>
            <a:r>
              <a:rPr lang="en-US" sz="8800" dirty="0" smtClean="0">
                <a:latin typeface="Times New Roman" panose="02020603050405020304" pitchFamily="18" charset="0"/>
                <a:ea typeface="Times New Roman" panose="02020603050405020304" pitchFamily="18" charset="0"/>
              </a:rPr>
              <a:t>	</a:t>
            </a:r>
            <a:r>
              <a:rPr lang="en-US" sz="8800" dirty="0" err="1" smtClean="0">
                <a:latin typeface="Times New Roman" panose="02020603050405020304" pitchFamily="18" charset="0"/>
                <a:ea typeface="Times New Roman" panose="02020603050405020304" pitchFamily="18" charset="0"/>
              </a:rPr>
              <a:t>Ngày</a:t>
            </a:r>
            <a:r>
              <a:rPr lang="en-US" sz="88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xửa</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ngày</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xưa</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có</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một</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người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đàn</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bà</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nghèo</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chết</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sớm</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để</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lại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cho</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bà</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một</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đứa</a:t>
            </a:r>
            <a:r>
              <a:rPr lang="en-US" sz="4000" dirty="0" smtClean="0">
                <a:latin typeface="Times New Roman" panose="02020603050405020304" pitchFamily="18" charset="0"/>
                <a:ea typeface="Times New Roman" panose="02020603050405020304" pitchFamily="18" charset="0"/>
              </a:rPr>
              <a:t> con </a:t>
            </a:r>
            <a:r>
              <a:rPr lang="en-US" sz="4000" dirty="0" err="1" smtClean="0">
                <a:latin typeface="Times New Roman" panose="02020603050405020304" pitchFamily="18" charset="0"/>
                <a:ea typeface="Times New Roman" panose="02020603050405020304" pitchFamily="18" charset="0"/>
              </a:rPr>
              <a:t>trai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mẹ</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góa</a:t>
            </a:r>
            <a:r>
              <a:rPr lang="en-US" sz="4000" dirty="0" smtClean="0">
                <a:latin typeface="Times New Roman" panose="02020603050405020304" pitchFamily="18" charset="0"/>
                <a:ea typeface="Times New Roman" panose="02020603050405020304" pitchFamily="18" charset="0"/>
              </a:rPr>
              <a:t> con </a:t>
            </a:r>
            <a:r>
              <a:rPr lang="en-US" sz="4000" dirty="0" err="1" smtClean="0">
                <a:latin typeface="Times New Roman" panose="02020603050405020304" pitchFamily="18" charset="0"/>
                <a:ea typeface="Times New Roman" panose="02020603050405020304" pitchFamily="18" charset="0"/>
              </a:rPr>
              <a:t>côi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sống</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trong</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một</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túp</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lều</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lụp</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xụp</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và</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dột</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nát</a:t>
            </a:r>
            <a:r>
              <a:rPr lang="en-US" sz="4000" dirty="0" smtClean="0">
                <a:latin typeface="Times New Roman" panose="02020603050405020304" pitchFamily="18" charset="0"/>
                <a:ea typeface="Times New Roman" panose="02020603050405020304" pitchFamily="18" charset="0"/>
              </a:rPr>
              <a:t> ở </a:t>
            </a:r>
            <a:r>
              <a:rPr lang="en-US" sz="4000" dirty="0" err="1" smtClean="0">
                <a:latin typeface="Times New Roman" panose="02020603050405020304" pitchFamily="18" charset="0"/>
                <a:ea typeface="Times New Roman" panose="02020603050405020304" pitchFamily="18" charset="0"/>
              </a:rPr>
              <a:t>rìa</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làng</a:t>
            </a:r>
            <a:r>
              <a:rPr lang="en-US" sz="4000" dirty="0" smtClean="0">
                <a:latin typeface="Times New Roman" panose="02020603050405020304" pitchFamily="18" charset="0"/>
                <a:ea typeface="Times New Roman" panose="02020603050405020304" pitchFamily="18" charset="0"/>
              </a:rPr>
              <a:t>.</a:t>
            </a:r>
          </a:p>
          <a:p>
            <a:pPr marL="208280" marR="1885950" algn="just">
              <a:spcBef>
                <a:spcPts val="1350"/>
              </a:spcBef>
              <a:spcAft>
                <a:spcPts val="0"/>
              </a:spcAft>
            </a:pPr>
            <a:r>
              <a:rPr lang="en-US" sz="4000" dirty="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Cậu</a:t>
            </a:r>
            <a:r>
              <a:rPr lang="en-US" sz="4000" dirty="0" smtClean="0">
                <a:effectLst/>
                <a:latin typeface="Times New Roman" panose="02020603050405020304" pitchFamily="18" charset="0"/>
                <a:ea typeface="Times New Roman" panose="02020603050405020304" pitchFamily="18" charset="0"/>
              </a:rPr>
              <a:t> con </a:t>
            </a:r>
            <a:r>
              <a:rPr lang="en-US" sz="4000" dirty="0" err="1" smtClean="0">
                <a:effectLst/>
                <a:latin typeface="Times New Roman" panose="02020603050405020304" pitchFamily="18" charset="0"/>
                <a:ea typeface="Times New Roman" panose="02020603050405020304" pitchFamily="18" charset="0"/>
              </a:rPr>
              <a:t>trai</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càng</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lớn</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càng</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khỏe</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mạnh</a:t>
            </a:r>
            <a:r>
              <a:rPr lang="en-US" sz="4000" dirty="0" smtClean="0">
                <a:effectLst/>
                <a:latin typeface="Times New Roman" panose="02020603050405020304" pitchFamily="18" charset="0"/>
                <a:ea typeface="Times New Roman" panose="02020603050405020304" pitchFamily="18" charset="0"/>
              </a:rPr>
              <a:t> , </a:t>
            </a:r>
            <a:r>
              <a:rPr lang="en-US" sz="4000" dirty="0" err="1" smtClean="0">
                <a:effectLst/>
                <a:latin typeface="Times New Roman" panose="02020603050405020304" pitchFamily="18" charset="0"/>
                <a:ea typeface="Times New Roman" panose="02020603050405020304" pitchFamily="18" charset="0"/>
              </a:rPr>
              <a:t>tuấn</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tú</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nhưng</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lại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suốt</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ngày</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chơi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bời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lêu</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lổng</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Ngày</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ngày</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cứ</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ăn</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xong</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cậu</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thỏa</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sức</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chơi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đùa</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với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lũ</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trẻ</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chăn</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trâu</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khi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chán</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thì</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lại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lê</a:t>
            </a:r>
            <a:r>
              <a:rPr lang="en-US" sz="4000" dirty="0" smtClean="0">
                <a:latin typeface="Times New Roman" panose="02020603050405020304" pitchFamily="18" charset="0"/>
                <a:ea typeface="Times New Roman" panose="02020603050405020304" pitchFamily="18" charset="0"/>
              </a:rPr>
              <a:t> la </a:t>
            </a:r>
            <a:r>
              <a:rPr lang="en-US" sz="4000" dirty="0" err="1" smtClean="0">
                <a:latin typeface="Times New Roman" panose="02020603050405020304" pitchFamily="18" charset="0"/>
                <a:ea typeface="Times New Roman" panose="02020603050405020304" pitchFamily="18" charset="0"/>
              </a:rPr>
              <a:t>hết</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nhà</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này</a:t>
            </a:r>
            <a:r>
              <a:rPr lang="en-US" sz="4000" dirty="0" smtClean="0">
                <a:latin typeface="Times New Roman" panose="02020603050405020304" pitchFamily="18" charset="0"/>
                <a:ea typeface="Times New Roman" panose="02020603050405020304" pitchFamily="18" charset="0"/>
              </a:rPr>
              <a:t> sang </a:t>
            </a:r>
            <a:r>
              <a:rPr lang="en-US" sz="4000" dirty="0" err="1" smtClean="0">
                <a:latin typeface="Times New Roman" panose="02020603050405020304" pitchFamily="18" charset="0"/>
                <a:ea typeface="Times New Roman" panose="02020603050405020304" pitchFamily="18" charset="0"/>
              </a:rPr>
              <a:t>nhà</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kia</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hoặc</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rong</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chơi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khắp</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chốn</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chẳng</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hề</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ngó</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ngang</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đến</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nhà</a:t>
            </a:r>
            <a:r>
              <a:rPr lang="en-US" sz="4000" dirty="0" smtClean="0">
                <a:latin typeface="Times New Roman" panose="02020603050405020304" pitchFamily="18" charset="0"/>
                <a:ea typeface="Times New Roman" panose="02020603050405020304" pitchFamily="18" charset="0"/>
              </a:rPr>
              <a:t> cữa.3</a:t>
            </a:r>
            <a:endParaRPr lang="en-US" sz="4000" dirty="0">
              <a:effectLst/>
              <a:latin typeface="Times New Roman" panose="02020603050405020304" pitchFamily="18" charset="0"/>
              <a:ea typeface="Times New Roman" panose="02020603050405020304" pitchFamily="18" charset="0"/>
            </a:endParaRPr>
          </a:p>
        </p:txBody>
      </p:sp>
      <p:sp>
        <p:nvSpPr>
          <p:cNvPr id="7" name="TextBox 6"/>
          <p:cNvSpPr txBox="1"/>
          <p:nvPr/>
        </p:nvSpPr>
        <p:spPr>
          <a:xfrm>
            <a:off x="1981200" y="1257300"/>
            <a:ext cx="4191000" cy="1371600"/>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99" y="736600"/>
            <a:ext cx="7854043" cy="8902700"/>
          </a:xfrm>
          <a:prstGeom prst="rect">
            <a:avLst/>
          </a:prstGeom>
        </p:spPr>
      </p:pic>
    </p:spTree>
    <p:extLst>
      <p:ext uri="{BB962C8B-B14F-4D97-AF65-F5344CB8AC3E}">
        <p14:creationId xmlns:p14="http://schemas.microsoft.com/office/powerpoint/2010/main" val="620202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p:nvPr/>
        </p:nvSpPr>
        <p:spPr>
          <a:xfrm>
            <a:off x="198120" y="152399"/>
            <a:ext cx="18059400" cy="99060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6" name="TextBox 5"/>
          <p:cNvSpPr txBox="1"/>
          <p:nvPr/>
        </p:nvSpPr>
        <p:spPr>
          <a:xfrm>
            <a:off x="9347200" y="1562100"/>
            <a:ext cx="7569200" cy="3170099"/>
          </a:xfrm>
          <a:prstGeom prst="rect">
            <a:avLst/>
          </a:prstGeom>
          <a:noFill/>
        </p:spPr>
        <p:txBody>
          <a:bodyPr wrap="square" rtlCol="0">
            <a:spAutoFit/>
          </a:bodyPr>
          <a:lstStyle/>
          <a:p>
            <a:pPr algn="just"/>
            <a:r>
              <a:rPr lang="en-US" sz="4000" dirty="0" err="1" smtClean="0"/>
              <a:t>Người</a:t>
            </a:r>
            <a:r>
              <a:rPr lang="en-US" sz="4000" dirty="0" smtClean="0"/>
              <a:t> </a:t>
            </a:r>
            <a:r>
              <a:rPr lang="en-US" sz="4000" dirty="0" err="1" smtClean="0"/>
              <a:t>mẹ</a:t>
            </a:r>
            <a:r>
              <a:rPr lang="en-US" sz="4000" dirty="0" smtClean="0"/>
              <a:t> </a:t>
            </a:r>
            <a:r>
              <a:rPr lang="en-US" sz="4000" dirty="0" err="1" smtClean="0"/>
              <a:t>thức</a:t>
            </a:r>
            <a:r>
              <a:rPr lang="en-US" sz="4000" dirty="0" smtClean="0"/>
              <a:t> </a:t>
            </a:r>
            <a:r>
              <a:rPr lang="en-US" sz="4000" dirty="0" err="1" smtClean="0"/>
              <a:t>khuya</a:t>
            </a:r>
            <a:r>
              <a:rPr lang="en-US" sz="4000" dirty="0" smtClean="0"/>
              <a:t> </a:t>
            </a:r>
            <a:r>
              <a:rPr lang="en-US" sz="4000" dirty="0" err="1" smtClean="0"/>
              <a:t>dậy</a:t>
            </a:r>
            <a:r>
              <a:rPr lang="en-US" sz="4000" dirty="0" smtClean="0"/>
              <a:t> </a:t>
            </a:r>
            <a:r>
              <a:rPr lang="en-US" sz="4000" dirty="0" err="1" smtClean="0"/>
              <a:t>sớm</a:t>
            </a:r>
            <a:r>
              <a:rPr lang="en-US" sz="4000" dirty="0" smtClean="0"/>
              <a:t> </a:t>
            </a:r>
            <a:r>
              <a:rPr lang="en-US" sz="4000" dirty="0" err="1" smtClean="0"/>
              <a:t>làm</a:t>
            </a:r>
            <a:r>
              <a:rPr lang="en-US" sz="4000" dirty="0" smtClean="0"/>
              <a:t> </a:t>
            </a:r>
            <a:r>
              <a:rPr lang="en-US" sz="4000" dirty="0" err="1" smtClean="0"/>
              <a:t>thuê</a:t>
            </a:r>
            <a:r>
              <a:rPr lang="en-US" sz="4000" dirty="0" smtClean="0"/>
              <a:t> </a:t>
            </a:r>
            <a:r>
              <a:rPr lang="en-US" sz="4000" dirty="0" err="1" smtClean="0"/>
              <a:t>cuốc</a:t>
            </a:r>
            <a:r>
              <a:rPr lang="en-US" sz="4000" dirty="0" smtClean="0"/>
              <a:t> </a:t>
            </a:r>
            <a:r>
              <a:rPr lang="en-US" sz="4000" dirty="0" err="1" smtClean="0"/>
              <a:t>mướn</a:t>
            </a:r>
            <a:r>
              <a:rPr lang="en-US" sz="4000" dirty="0" smtClean="0"/>
              <a:t>, </a:t>
            </a:r>
            <a:r>
              <a:rPr lang="en-US" sz="4000" dirty="0" err="1" smtClean="0"/>
              <a:t>lâm</a:t>
            </a:r>
            <a:r>
              <a:rPr lang="en-US" sz="4000" dirty="0" smtClean="0"/>
              <a:t> </a:t>
            </a:r>
            <a:r>
              <a:rPr lang="en-US" sz="4000" dirty="0" err="1" smtClean="0"/>
              <a:t>lũi</a:t>
            </a:r>
            <a:r>
              <a:rPr lang="en-US" sz="4000" dirty="0" smtClean="0"/>
              <a:t> </a:t>
            </a:r>
            <a:r>
              <a:rPr lang="en-US" sz="4000" dirty="0" err="1" smtClean="0"/>
              <a:t>một</a:t>
            </a:r>
            <a:r>
              <a:rPr lang="en-US" sz="4000" dirty="0" smtClean="0"/>
              <a:t> </a:t>
            </a:r>
            <a:r>
              <a:rPr lang="en-US" sz="4000" dirty="0" err="1" smtClean="0"/>
              <a:t>mình</a:t>
            </a:r>
            <a:r>
              <a:rPr lang="en-US" sz="4000" dirty="0" smtClean="0"/>
              <a:t> </a:t>
            </a:r>
            <a:r>
              <a:rPr lang="en-US" sz="4000" dirty="0" err="1" smtClean="0"/>
              <a:t>quanh</a:t>
            </a:r>
            <a:r>
              <a:rPr lang="en-US" sz="4000" dirty="0" smtClean="0"/>
              <a:t> </a:t>
            </a:r>
            <a:r>
              <a:rPr lang="en-US" sz="4000" dirty="0" err="1" smtClean="0"/>
              <a:t>bờ</a:t>
            </a:r>
            <a:r>
              <a:rPr lang="en-US" sz="4000" dirty="0" smtClean="0"/>
              <a:t> </a:t>
            </a:r>
            <a:r>
              <a:rPr lang="en-US" sz="4000" dirty="0" err="1" smtClean="0"/>
              <a:t>đầm</a:t>
            </a:r>
            <a:r>
              <a:rPr lang="en-US" sz="4000" dirty="0" smtClean="0"/>
              <a:t>, </a:t>
            </a:r>
            <a:r>
              <a:rPr lang="en-US" sz="4000" dirty="0" err="1" smtClean="0"/>
              <a:t>bãi</a:t>
            </a:r>
            <a:r>
              <a:rPr lang="en-US" sz="4000" dirty="0" smtClean="0"/>
              <a:t> song </a:t>
            </a:r>
            <a:r>
              <a:rPr lang="en-US" sz="4000" dirty="0" err="1" smtClean="0"/>
              <a:t>mong</a:t>
            </a:r>
            <a:r>
              <a:rPr lang="en-US" sz="4000" dirty="0" smtClean="0"/>
              <a:t> </a:t>
            </a:r>
            <a:r>
              <a:rPr lang="en-US" sz="4000" dirty="0" err="1" smtClean="0"/>
              <a:t>kiếm</a:t>
            </a:r>
            <a:r>
              <a:rPr lang="en-US" sz="4000" dirty="0" smtClean="0"/>
              <a:t> </a:t>
            </a:r>
            <a:r>
              <a:rPr lang="en-US" sz="4000" dirty="0" err="1" smtClean="0"/>
              <a:t>được</a:t>
            </a:r>
            <a:r>
              <a:rPr lang="en-US" sz="4000" dirty="0" smtClean="0"/>
              <a:t> </a:t>
            </a:r>
            <a:r>
              <a:rPr lang="en-US" sz="4000" dirty="0" err="1" smtClean="0"/>
              <a:t>ít</a:t>
            </a:r>
            <a:r>
              <a:rPr lang="en-US" sz="4000" dirty="0" smtClean="0"/>
              <a:t> </a:t>
            </a:r>
            <a:r>
              <a:rPr lang="en-US" sz="4000" dirty="0" err="1" smtClean="0"/>
              <a:t>tôm</a:t>
            </a:r>
            <a:r>
              <a:rPr lang="en-US" sz="4000" dirty="0" smtClean="0"/>
              <a:t> </a:t>
            </a:r>
            <a:r>
              <a:rPr lang="en-US" sz="4000" dirty="0" err="1" smtClean="0"/>
              <a:t>cá</a:t>
            </a:r>
            <a:r>
              <a:rPr lang="en-US" sz="4000" dirty="0" smtClean="0"/>
              <a:t> hay </a:t>
            </a:r>
            <a:r>
              <a:rPr lang="en-US" sz="4000" dirty="0" err="1" smtClean="0"/>
              <a:t>cua</a:t>
            </a:r>
            <a:r>
              <a:rPr lang="en-US" sz="4000" dirty="0" smtClean="0"/>
              <a:t> </a:t>
            </a:r>
            <a:r>
              <a:rPr lang="en-US" sz="4000" dirty="0" err="1" smtClean="0"/>
              <a:t>ốc</a:t>
            </a:r>
            <a:r>
              <a:rPr lang="en-US" sz="4000" dirty="0" smtClean="0"/>
              <a:t> </a:t>
            </a:r>
            <a:r>
              <a:rPr lang="en-US" sz="4000" dirty="0" err="1" smtClean="0"/>
              <a:t>cho</a:t>
            </a:r>
            <a:r>
              <a:rPr lang="en-US" sz="4000" dirty="0" smtClean="0"/>
              <a:t> </a:t>
            </a:r>
            <a:r>
              <a:rPr lang="en-US" sz="4000" dirty="0" err="1" smtClean="0"/>
              <a:t>hai</a:t>
            </a:r>
            <a:r>
              <a:rPr lang="en-US" sz="4000" dirty="0" smtClean="0"/>
              <a:t> </a:t>
            </a:r>
            <a:r>
              <a:rPr lang="en-US" sz="4000" dirty="0" err="1" smtClean="0"/>
              <a:t>mẹ</a:t>
            </a:r>
            <a:r>
              <a:rPr lang="en-US" sz="4000" dirty="0" smtClean="0"/>
              <a:t> con.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514349"/>
            <a:ext cx="7924800" cy="9182099"/>
          </a:xfrm>
          <a:prstGeom prst="rect">
            <a:avLst/>
          </a:prstGeom>
          <a:effectLst>
            <a:glow>
              <a:schemeClr val="accent1">
                <a:alpha val="47000"/>
              </a:schemeClr>
            </a:glow>
          </a:effectLst>
        </p:spPr>
      </p:pic>
    </p:spTree>
    <p:extLst>
      <p:ext uri="{BB962C8B-B14F-4D97-AF65-F5344CB8AC3E}">
        <p14:creationId xmlns:p14="http://schemas.microsoft.com/office/powerpoint/2010/main" val="332513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198863" y="342900"/>
            <a:ext cx="18059400" cy="99441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3"/>
            <a:stretch>
              <a:fillRect/>
            </a:stretch>
          </a:blipFill>
        </p:spPr>
      </p:sp>
      <p:sp>
        <p:nvSpPr>
          <p:cNvPr id="9" name="TextBox 8"/>
          <p:cNvSpPr txBox="1"/>
          <p:nvPr/>
        </p:nvSpPr>
        <p:spPr>
          <a:xfrm>
            <a:off x="9228563" y="0"/>
            <a:ext cx="8123664" cy="10064294"/>
          </a:xfrm>
          <a:prstGeom prst="rect">
            <a:avLst/>
          </a:prstGeom>
          <a:noFill/>
        </p:spPr>
        <p:txBody>
          <a:bodyPr wrap="square" rtlCol="0">
            <a:spAutoFit/>
          </a:bodyPr>
          <a:lstStyle/>
          <a:p>
            <a:pPr algn="just"/>
            <a:r>
              <a:rPr lang="en-US" sz="8800" dirty="0" smtClean="0"/>
              <a:t>	</a:t>
            </a:r>
            <a:r>
              <a:rPr lang="en-US" sz="4000" dirty="0" err="1" smtClean="0"/>
              <a:t>Cuộc</a:t>
            </a:r>
            <a:r>
              <a:rPr lang="en-US" sz="4000" dirty="0" smtClean="0"/>
              <a:t> </a:t>
            </a:r>
            <a:r>
              <a:rPr lang="en-US" sz="4000" dirty="0" err="1" smtClean="0"/>
              <a:t>sống</a:t>
            </a:r>
            <a:r>
              <a:rPr lang="en-US" sz="4000" dirty="0" smtClean="0"/>
              <a:t> </a:t>
            </a:r>
            <a:r>
              <a:rPr lang="en-US" sz="4000" dirty="0" err="1" smtClean="0"/>
              <a:t>của</a:t>
            </a:r>
            <a:r>
              <a:rPr lang="en-US" sz="4000" dirty="0" smtClean="0"/>
              <a:t> </a:t>
            </a:r>
            <a:r>
              <a:rPr lang="en-US" sz="4000" dirty="0" err="1" smtClean="0"/>
              <a:t>hai</a:t>
            </a:r>
            <a:r>
              <a:rPr lang="en-US" sz="4000" dirty="0" smtClean="0"/>
              <a:t> </a:t>
            </a:r>
            <a:r>
              <a:rPr lang="en-US" sz="4000" dirty="0" err="1" smtClean="0"/>
              <a:t>mẹ</a:t>
            </a:r>
            <a:r>
              <a:rPr lang="en-US" sz="4000" dirty="0" smtClean="0"/>
              <a:t> con </a:t>
            </a:r>
            <a:r>
              <a:rPr lang="en-US" sz="4000" dirty="0" err="1" smtClean="0"/>
              <a:t>ngày</a:t>
            </a:r>
            <a:r>
              <a:rPr lang="en-US" sz="4000" dirty="0" smtClean="0"/>
              <a:t> </a:t>
            </a:r>
            <a:r>
              <a:rPr lang="en-US" sz="4000" dirty="0" err="1" smtClean="0"/>
              <a:t>càng</a:t>
            </a:r>
            <a:r>
              <a:rPr lang="en-US" sz="4000" dirty="0" smtClean="0"/>
              <a:t> </a:t>
            </a:r>
            <a:r>
              <a:rPr lang="en-US" sz="4000" dirty="0" err="1" smtClean="0"/>
              <a:t>cơ</a:t>
            </a:r>
            <a:r>
              <a:rPr lang="en-US" sz="4000" dirty="0" smtClean="0"/>
              <a:t> </a:t>
            </a:r>
            <a:r>
              <a:rPr lang="en-US" sz="4000" dirty="0" err="1" smtClean="0"/>
              <a:t>cực</a:t>
            </a:r>
            <a:r>
              <a:rPr lang="en-US" sz="4000" dirty="0" smtClean="0"/>
              <a:t>. </a:t>
            </a:r>
            <a:r>
              <a:rPr lang="en-US" sz="4000" dirty="0" err="1" smtClean="0"/>
              <a:t>Mái</a:t>
            </a:r>
            <a:r>
              <a:rPr lang="en-US" sz="4000" dirty="0" smtClean="0"/>
              <a:t> </a:t>
            </a:r>
            <a:r>
              <a:rPr lang="en-US" sz="4000" dirty="0" err="1" smtClean="0"/>
              <a:t>lều</a:t>
            </a:r>
            <a:r>
              <a:rPr lang="en-US" sz="4000" dirty="0" smtClean="0"/>
              <a:t> </a:t>
            </a:r>
            <a:r>
              <a:rPr lang="en-US" sz="4000" dirty="0" err="1" smtClean="0"/>
              <a:t>lâu</a:t>
            </a:r>
            <a:r>
              <a:rPr lang="en-US" sz="4000" dirty="0" smtClean="0"/>
              <a:t> </a:t>
            </a:r>
            <a:r>
              <a:rPr lang="en-US" sz="4000" dirty="0" err="1" smtClean="0"/>
              <a:t>năm</a:t>
            </a:r>
            <a:r>
              <a:rPr lang="en-US" sz="4000" dirty="0" smtClean="0"/>
              <a:t> </a:t>
            </a:r>
            <a:r>
              <a:rPr lang="en-US" sz="4000" dirty="0" err="1" smtClean="0"/>
              <a:t>gió</a:t>
            </a:r>
            <a:r>
              <a:rPr lang="en-US" sz="4000" dirty="0" smtClean="0"/>
              <a:t> </a:t>
            </a:r>
            <a:r>
              <a:rPr lang="en-US" sz="4000" dirty="0" err="1" smtClean="0"/>
              <a:t>đã</a:t>
            </a:r>
            <a:r>
              <a:rPr lang="en-US" sz="4000" dirty="0" smtClean="0"/>
              <a:t> </a:t>
            </a:r>
            <a:r>
              <a:rPr lang="en-US" sz="4000" dirty="0" err="1" smtClean="0"/>
              <a:t>dột</a:t>
            </a:r>
            <a:r>
              <a:rPr lang="en-US" sz="4000" dirty="0" smtClean="0"/>
              <a:t> </a:t>
            </a:r>
            <a:r>
              <a:rPr lang="en-US" sz="4000" dirty="0" err="1" smtClean="0"/>
              <a:t>nát</a:t>
            </a:r>
            <a:r>
              <a:rPr lang="en-US" sz="4000" dirty="0" smtClean="0"/>
              <a:t> </a:t>
            </a:r>
            <a:r>
              <a:rPr lang="en-US" sz="4000" dirty="0" err="1" smtClean="0"/>
              <a:t>tứ</a:t>
            </a:r>
            <a:r>
              <a:rPr lang="en-US" sz="4000" dirty="0" smtClean="0"/>
              <a:t> </a:t>
            </a:r>
            <a:r>
              <a:rPr lang="en-US" sz="4000" dirty="0" err="1" smtClean="0"/>
              <a:t>tung</a:t>
            </a:r>
            <a:r>
              <a:rPr lang="en-US" sz="4000" dirty="0" smtClean="0"/>
              <a:t>. </a:t>
            </a:r>
            <a:r>
              <a:rPr lang="en-US" sz="4000" dirty="0" err="1" smtClean="0"/>
              <a:t>Nhưng</a:t>
            </a:r>
            <a:r>
              <a:rPr lang="en-US" sz="4000" dirty="0" smtClean="0"/>
              <a:t> </a:t>
            </a:r>
            <a:r>
              <a:rPr lang="en-US" sz="4000" dirty="0" err="1" smtClean="0"/>
              <a:t>đêm</a:t>
            </a:r>
            <a:r>
              <a:rPr lang="en-US" sz="4000" dirty="0" smtClean="0"/>
              <a:t> </a:t>
            </a:r>
            <a:r>
              <a:rPr lang="en-US" sz="4000" dirty="0" err="1" smtClean="0"/>
              <a:t>mưa</a:t>
            </a:r>
            <a:r>
              <a:rPr lang="en-US" sz="4000" dirty="0" smtClean="0"/>
              <a:t> </a:t>
            </a:r>
            <a:r>
              <a:rPr lang="en-US" sz="4000" dirty="0" err="1" smtClean="0"/>
              <a:t>bão</a:t>
            </a:r>
            <a:r>
              <a:rPr lang="en-US" sz="4000" dirty="0" smtClean="0"/>
              <a:t>, </a:t>
            </a:r>
            <a:r>
              <a:rPr lang="en-US" sz="4000" dirty="0" err="1" smtClean="0"/>
              <a:t>nước</a:t>
            </a:r>
            <a:r>
              <a:rPr lang="en-US" sz="4000" dirty="0" smtClean="0"/>
              <a:t> </a:t>
            </a:r>
            <a:r>
              <a:rPr lang="en-US" sz="4000" dirty="0" err="1" smtClean="0"/>
              <a:t>dột</a:t>
            </a:r>
            <a:r>
              <a:rPr lang="en-US" sz="4000" dirty="0" smtClean="0"/>
              <a:t> </a:t>
            </a:r>
            <a:r>
              <a:rPr lang="en-US" sz="4000" dirty="0" err="1" smtClean="0"/>
              <a:t>ướt</a:t>
            </a:r>
            <a:r>
              <a:rPr lang="en-US" sz="4000" dirty="0" smtClean="0"/>
              <a:t> </a:t>
            </a:r>
            <a:r>
              <a:rPr lang="en-US" sz="4000" dirty="0" err="1" smtClean="0"/>
              <a:t>hết</a:t>
            </a:r>
            <a:r>
              <a:rPr lang="en-US" sz="4000" dirty="0" smtClean="0"/>
              <a:t> </a:t>
            </a:r>
            <a:r>
              <a:rPr lang="en-US" sz="4000" dirty="0" err="1" smtClean="0"/>
              <a:t>giường</a:t>
            </a:r>
            <a:r>
              <a:rPr lang="en-US" sz="4000" dirty="0" smtClean="0"/>
              <a:t> </a:t>
            </a:r>
            <a:r>
              <a:rPr lang="en-US" sz="4000" dirty="0" err="1" smtClean="0"/>
              <a:t>chiếu</a:t>
            </a:r>
            <a:r>
              <a:rPr lang="en-US" sz="4000" dirty="0" smtClean="0"/>
              <a:t> , </a:t>
            </a:r>
            <a:r>
              <a:rPr lang="en-US" sz="4000" dirty="0" err="1" smtClean="0"/>
              <a:t>người</a:t>
            </a:r>
            <a:r>
              <a:rPr lang="en-US" sz="4000" dirty="0" smtClean="0"/>
              <a:t> </a:t>
            </a:r>
            <a:r>
              <a:rPr lang="en-US" sz="4000" dirty="0" err="1" smtClean="0"/>
              <a:t>mẹ</a:t>
            </a:r>
            <a:r>
              <a:rPr lang="en-US" sz="4000" dirty="0" smtClean="0"/>
              <a:t> </a:t>
            </a:r>
            <a:r>
              <a:rPr lang="en-US" sz="4000" dirty="0" err="1" smtClean="0"/>
              <a:t>cố</a:t>
            </a:r>
            <a:r>
              <a:rPr lang="en-US" sz="4000" dirty="0" smtClean="0"/>
              <a:t> </a:t>
            </a:r>
            <a:r>
              <a:rPr lang="en-US" sz="4000" dirty="0" err="1" smtClean="0"/>
              <a:t>tìm</a:t>
            </a:r>
            <a:r>
              <a:rPr lang="en-US" sz="4000" dirty="0" smtClean="0"/>
              <a:t> </a:t>
            </a:r>
            <a:r>
              <a:rPr lang="en-US" sz="4000" dirty="0" err="1" smtClean="0"/>
              <a:t>lấy</a:t>
            </a:r>
            <a:r>
              <a:rPr lang="en-US" sz="4000" dirty="0" smtClean="0"/>
              <a:t> </a:t>
            </a:r>
            <a:r>
              <a:rPr lang="en-US" sz="4000" dirty="0" err="1" smtClean="0"/>
              <a:t>chỗ</a:t>
            </a:r>
            <a:r>
              <a:rPr lang="en-US" sz="4000" dirty="0" smtClean="0"/>
              <a:t> </a:t>
            </a:r>
            <a:r>
              <a:rPr lang="en-US" sz="4000" dirty="0" err="1" smtClean="0"/>
              <a:t>khô</a:t>
            </a:r>
            <a:r>
              <a:rPr lang="en-US" sz="4000" dirty="0" smtClean="0"/>
              <a:t> </a:t>
            </a:r>
            <a:r>
              <a:rPr lang="en-US" sz="4000" dirty="0" err="1" smtClean="0"/>
              <a:t>ráo</a:t>
            </a:r>
            <a:r>
              <a:rPr lang="en-US" sz="4000" dirty="0" smtClean="0"/>
              <a:t> </a:t>
            </a:r>
            <a:r>
              <a:rPr lang="en-US" sz="4000" dirty="0" err="1" smtClean="0"/>
              <a:t>nhường</a:t>
            </a:r>
            <a:r>
              <a:rPr lang="en-US" sz="4000" dirty="0" smtClean="0"/>
              <a:t> </a:t>
            </a:r>
            <a:r>
              <a:rPr lang="en-US" sz="4000" dirty="0" err="1" smtClean="0"/>
              <a:t>cho</a:t>
            </a:r>
            <a:r>
              <a:rPr lang="en-US" sz="4000" dirty="0" smtClean="0"/>
              <a:t> con </a:t>
            </a:r>
            <a:r>
              <a:rPr lang="en-US" sz="4000" dirty="0" err="1" smtClean="0"/>
              <a:t>trai</a:t>
            </a:r>
            <a:r>
              <a:rPr lang="en-US" sz="4000" dirty="0" smtClean="0"/>
              <a:t> </a:t>
            </a:r>
            <a:r>
              <a:rPr lang="en-US" sz="4000" dirty="0" err="1" smtClean="0"/>
              <a:t>nằm</a:t>
            </a:r>
            <a:r>
              <a:rPr lang="en-US" sz="4000" dirty="0" smtClean="0"/>
              <a:t>, </a:t>
            </a:r>
            <a:r>
              <a:rPr lang="en-US" sz="4000" dirty="0" err="1" smtClean="0"/>
              <a:t>còn</a:t>
            </a:r>
            <a:r>
              <a:rPr lang="en-US" sz="4000" dirty="0" smtClean="0"/>
              <a:t> </a:t>
            </a:r>
            <a:r>
              <a:rPr lang="en-US" sz="4000" dirty="0" err="1" smtClean="0"/>
              <a:t>mình</a:t>
            </a:r>
            <a:r>
              <a:rPr lang="en-US" sz="4000" dirty="0" smtClean="0"/>
              <a:t> </a:t>
            </a:r>
            <a:r>
              <a:rPr lang="en-US" sz="4000" dirty="0" err="1" smtClean="0"/>
              <a:t>thì</a:t>
            </a:r>
            <a:r>
              <a:rPr lang="en-US" sz="4000" dirty="0" smtClean="0"/>
              <a:t> </a:t>
            </a:r>
            <a:r>
              <a:rPr lang="en-US" sz="4000" dirty="0" err="1" smtClean="0"/>
              <a:t>đội</a:t>
            </a:r>
            <a:r>
              <a:rPr lang="en-US" sz="4000" dirty="0" smtClean="0"/>
              <a:t> </a:t>
            </a:r>
            <a:r>
              <a:rPr lang="en-US" sz="4000" dirty="0" err="1" smtClean="0"/>
              <a:t>chiếc</a:t>
            </a:r>
            <a:r>
              <a:rPr lang="en-US" sz="4000" dirty="0" smtClean="0"/>
              <a:t> </a:t>
            </a:r>
            <a:r>
              <a:rPr lang="en-US" sz="4000" dirty="0" err="1" smtClean="0"/>
              <a:t>nón</a:t>
            </a:r>
            <a:r>
              <a:rPr lang="en-US" sz="4000" dirty="0" smtClean="0"/>
              <a:t>  </a:t>
            </a:r>
            <a:r>
              <a:rPr lang="en-US" sz="4000" dirty="0" err="1" smtClean="0"/>
              <a:t>mê</a:t>
            </a:r>
            <a:r>
              <a:rPr lang="en-US" sz="4000" dirty="0" smtClean="0"/>
              <a:t> </a:t>
            </a:r>
            <a:r>
              <a:rPr lang="en-US" sz="4000" dirty="0" err="1" smtClean="0"/>
              <a:t>ngồi</a:t>
            </a:r>
            <a:r>
              <a:rPr lang="en-US" sz="4000" dirty="0" smtClean="0"/>
              <a:t> </a:t>
            </a:r>
            <a:r>
              <a:rPr lang="en-US" sz="4000" dirty="0" err="1" smtClean="0"/>
              <a:t>thù</a:t>
            </a:r>
            <a:r>
              <a:rPr lang="en-US" sz="4000" dirty="0" smtClean="0"/>
              <a:t> </a:t>
            </a:r>
            <a:r>
              <a:rPr lang="en-US" sz="4000" dirty="0" err="1" smtClean="0"/>
              <a:t>lù</a:t>
            </a:r>
            <a:r>
              <a:rPr lang="en-US" sz="4000" dirty="0" smtClean="0"/>
              <a:t> </a:t>
            </a:r>
            <a:r>
              <a:rPr lang="en-US" sz="4000" dirty="0" err="1" smtClean="0"/>
              <a:t>bên</a:t>
            </a:r>
            <a:r>
              <a:rPr lang="en-US" sz="4000" dirty="0" smtClean="0"/>
              <a:t> </a:t>
            </a:r>
            <a:r>
              <a:rPr lang="en-US" sz="4000" dirty="0" err="1" smtClean="0"/>
              <a:t>cạnh</a:t>
            </a:r>
            <a:r>
              <a:rPr lang="en-US" sz="4000" dirty="0" smtClean="0"/>
              <a:t>, </a:t>
            </a:r>
            <a:r>
              <a:rPr lang="en-US" sz="4000" dirty="0" err="1" smtClean="0"/>
              <a:t>lầm</a:t>
            </a:r>
            <a:r>
              <a:rPr lang="en-US" sz="4000" dirty="0" smtClean="0"/>
              <a:t> </a:t>
            </a:r>
            <a:r>
              <a:rPr lang="en-US" sz="4000" dirty="0" err="1" smtClean="0"/>
              <a:t>rầm</a:t>
            </a:r>
            <a:r>
              <a:rPr lang="en-US" sz="4000" dirty="0" smtClean="0"/>
              <a:t> </a:t>
            </a:r>
            <a:r>
              <a:rPr lang="en-US" sz="4000" dirty="0" err="1" smtClean="0"/>
              <a:t>cầu</a:t>
            </a:r>
            <a:r>
              <a:rPr lang="en-US" sz="4000" dirty="0" smtClean="0"/>
              <a:t> </a:t>
            </a:r>
            <a:r>
              <a:rPr lang="en-US" sz="4000" dirty="0" err="1" smtClean="0"/>
              <a:t>khấn</a:t>
            </a:r>
            <a:r>
              <a:rPr lang="en-US" sz="4000" dirty="0" smtClean="0"/>
              <a:t> </a:t>
            </a:r>
            <a:r>
              <a:rPr lang="en-US" sz="4000" dirty="0" err="1" smtClean="0"/>
              <a:t>ông</a:t>
            </a:r>
            <a:r>
              <a:rPr lang="en-US" sz="4000" dirty="0" smtClean="0"/>
              <a:t> </a:t>
            </a:r>
            <a:r>
              <a:rPr lang="en-US" sz="4000" dirty="0" err="1" smtClean="0"/>
              <a:t>trời</a:t>
            </a:r>
            <a:r>
              <a:rPr lang="en-US" sz="4000" dirty="0" smtClean="0"/>
              <a:t> </a:t>
            </a:r>
            <a:r>
              <a:rPr lang="en-US" sz="4000" dirty="0" err="1" smtClean="0"/>
              <a:t>ch</a:t>
            </a:r>
            <a:r>
              <a:rPr lang="en-US" sz="4000" dirty="0" smtClean="0"/>
              <a:t> </a:t>
            </a:r>
            <a:r>
              <a:rPr lang="en-US" sz="4000" dirty="0" err="1" smtClean="0"/>
              <a:t>mau</a:t>
            </a:r>
            <a:r>
              <a:rPr lang="en-US" sz="4000" dirty="0" smtClean="0"/>
              <a:t> </a:t>
            </a:r>
            <a:r>
              <a:rPr lang="en-US" sz="4000" dirty="0" err="1" smtClean="0"/>
              <a:t>mưa</a:t>
            </a:r>
            <a:r>
              <a:rPr lang="en-US" sz="4000" dirty="0" smtClean="0"/>
              <a:t> </a:t>
            </a:r>
            <a:r>
              <a:rPr lang="en-US" sz="4000" dirty="0" err="1" smtClean="0"/>
              <a:t>tạnh</a:t>
            </a:r>
            <a:r>
              <a:rPr lang="en-US" sz="4000" dirty="0" smtClean="0"/>
              <a:t>.</a:t>
            </a:r>
          </a:p>
          <a:p>
            <a:pPr algn="just"/>
            <a:r>
              <a:rPr lang="en-US" sz="4000" dirty="0"/>
              <a:t>	</a:t>
            </a:r>
            <a:r>
              <a:rPr lang="en-US" sz="4000" dirty="0" smtClean="0"/>
              <a:t>Hai </a:t>
            </a:r>
            <a:r>
              <a:rPr lang="en-US" sz="4000" dirty="0" err="1" smtClean="0"/>
              <a:t>mẹ</a:t>
            </a:r>
            <a:r>
              <a:rPr lang="en-US" sz="4000" dirty="0" smtClean="0"/>
              <a:t> con </a:t>
            </a:r>
            <a:r>
              <a:rPr lang="en-US" sz="4000" dirty="0" err="1" smtClean="0"/>
              <a:t>quanh</a:t>
            </a:r>
            <a:r>
              <a:rPr lang="en-US" sz="4000" dirty="0" smtClean="0"/>
              <a:t> </a:t>
            </a:r>
            <a:r>
              <a:rPr lang="en-US" sz="4000" dirty="0" err="1" smtClean="0"/>
              <a:t>năm</a:t>
            </a:r>
            <a:r>
              <a:rPr lang="en-US" sz="4000" dirty="0" smtClean="0"/>
              <a:t> </a:t>
            </a:r>
            <a:r>
              <a:rPr lang="en-US" sz="4000" dirty="0" err="1" smtClean="0"/>
              <a:t>bữa</a:t>
            </a:r>
            <a:r>
              <a:rPr lang="en-US" sz="4000" dirty="0" smtClean="0"/>
              <a:t> </a:t>
            </a:r>
            <a:r>
              <a:rPr lang="en-US" sz="4000" dirty="0" err="1" smtClean="0"/>
              <a:t>đói</a:t>
            </a:r>
            <a:r>
              <a:rPr lang="en-US" sz="4000" dirty="0" smtClean="0"/>
              <a:t> </a:t>
            </a:r>
            <a:r>
              <a:rPr lang="en-US" sz="4000" dirty="0" err="1" smtClean="0"/>
              <a:t>nhiều</a:t>
            </a:r>
            <a:r>
              <a:rPr lang="en-US" sz="4000" dirty="0" smtClean="0"/>
              <a:t> </a:t>
            </a:r>
            <a:r>
              <a:rPr lang="en-US" sz="4000" dirty="0" err="1" smtClean="0"/>
              <a:t>hơn</a:t>
            </a:r>
            <a:r>
              <a:rPr lang="en-US" sz="4000" dirty="0" smtClean="0"/>
              <a:t> </a:t>
            </a:r>
            <a:r>
              <a:rPr lang="en-US" sz="4000" dirty="0" err="1" smtClean="0"/>
              <a:t>buổi</a:t>
            </a:r>
            <a:r>
              <a:rPr lang="en-US" sz="4000" dirty="0" smtClean="0"/>
              <a:t> no. </a:t>
            </a:r>
            <a:r>
              <a:rPr lang="en-US" sz="4000" dirty="0" err="1" smtClean="0"/>
              <a:t>Cậu</a:t>
            </a:r>
            <a:r>
              <a:rPr lang="en-US" sz="4000" dirty="0" smtClean="0"/>
              <a:t> con </a:t>
            </a:r>
            <a:r>
              <a:rPr lang="en-US" sz="4000" dirty="0" err="1" smtClean="0"/>
              <a:t>trai</a:t>
            </a:r>
            <a:r>
              <a:rPr lang="en-US" sz="4000" dirty="0" smtClean="0"/>
              <a:t> </a:t>
            </a:r>
            <a:r>
              <a:rPr lang="en-US" sz="4000" dirty="0" err="1" smtClean="0"/>
              <a:t>đang</a:t>
            </a:r>
            <a:r>
              <a:rPr lang="en-US" sz="4000" dirty="0" smtClean="0"/>
              <a:t> </a:t>
            </a:r>
            <a:r>
              <a:rPr lang="en-US" sz="4000" dirty="0" err="1" smtClean="0"/>
              <a:t>tuổi</a:t>
            </a:r>
            <a:r>
              <a:rPr lang="en-US" sz="4000" dirty="0" smtClean="0"/>
              <a:t> </a:t>
            </a:r>
            <a:r>
              <a:rPr lang="en-US" sz="4000" dirty="0" err="1" smtClean="0"/>
              <a:t>ăn</a:t>
            </a:r>
            <a:r>
              <a:rPr lang="en-US" sz="4000" dirty="0" smtClean="0"/>
              <a:t> </a:t>
            </a:r>
            <a:r>
              <a:rPr lang="en-US" sz="4000" dirty="0" err="1" smtClean="0"/>
              <a:t>tuổi</a:t>
            </a:r>
            <a:r>
              <a:rPr lang="en-US" sz="4000" dirty="0" smtClean="0"/>
              <a:t> </a:t>
            </a:r>
            <a:r>
              <a:rPr lang="en-US" sz="4000" dirty="0" err="1" smtClean="0"/>
              <a:t>lớn</a:t>
            </a:r>
            <a:r>
              <a:rPr lang="en-US" sz="4000" dirty="0" smtClean="0"/>
              <a:t> </a:t>
            </a:r>
            <a:r>
              <a:rPr lang="en-US" sz="4000" dirty="0" err="1" smtClean="0"/>
              <a:t>thương</a:t>
            </a:r>
            <a:r>
              <a:rPr lang="en-US" sz="4000" dirty="0" smtClean="0"/>
              <a:t> </a:t>
            </a:r>
            <a:r>
              <a:rPr lang="en-US" sz="4000" dirty="0" err="1" smtClean="0"/>
              <a:t>luôn</a:t>
            </a:r>
            <a:r>
              <a:rPr lang="en-US" sz="4000" dirty="0" smtClean="0"/>
              <a:t> </a:t>
            </a:r>
            <a:r>
              <a:rPr lang="en-US" sz="4000" dirty="0" err="1" smtClean="0"/>
              <a:t>miệng</a:t>
            </a:r>
            <a:r>
              <a:rPr lang="en-US" sz="4000" dirty="0" smtClean="0"/>
              <a:t> </a:t>
            </a:r>
            <a:r>
              <a:rPr lang="en-US" sz="4000" dirty="0" err="1" smtClean="0"/>
              <a:t>hỏi</a:t>
            </a:r>
            <a:r>
              <a:rPr lang="en-US" sz="4000" dirty="0" smtClean="0"/>
              <a:t>:</a:t>
            </a:r>
          </a:p>
          <a:p>
            <a:pPr algn="just"/>
            <a:r>
              <a:rPr lang="en-US" sz="4000" dirty="0"/>
              <a:t>	</a:t>
            </a:r>
            <a:r>
              <a:rPr lang="en-US" sz="4000" dirty="0" smtClean="0"/>
              <a:t>“</a:t>
            </a:r>
            <a:r>
              <a:rPr lang="en-US" sz="4000" dirty="0" err="1" smtClean="0"/>
              <a:t>Mẹ</a:t>
            </a:r>
            <a:r>
              <a:rPr lang="en-US" sz="4000" dirty="0" smtClean="0"/>
              <a:t>	 </a:t>
            </a:r>
            <a:r>
              <a:rPr lang="en-US" sz="4000" dirty="0" err="1" smtClean="0"/>
              <a:t>ơi</a:t>
            </a:r>
            <a:r>
              <a:rPr lang="en-US" sz="4000" dirty="0" smtClean="0"/>
              <a:t> con </a:t>
            </a:r>
            <a:r>
              <a:rPr lang="en-US" sz="4000" dirty="0" err="1" smtClean="0"/>
              <a:t>đói</a:t>
            </a:r>
            <a:r>
              <a:rPr lang="en-US" sz="4000" dirty="0" smtClean="0"/>
              <a:t> </a:t>
            </a:r>
            <a:r>
              <a:rPr lang="en-US" sz="4000" dirty="0" err="1" smtClean="0"/>
              <a:t>quá</a:t>
            </a:r>
            <a:r>
              <a:rPr lang="en-US" sz="4000" dirty="0" smtClean="0"/>
              <a:t>, </a:t>
            </a:r>
            <a:r>
              <a:rPr lang="en-US" sz="4000" dirty="0" err="1" smtClean="0"/>
              <a:t>có</a:t>
            </a:r>
            <a:r>
              <a:rPr lang="en-US" sz="4000" dirty="0" smtClean="0"/>
              <a:t> </a:t>
            </a:r>
            <a:r>
              <a:rPr lang="en-US" sz="4000" dirty="0" err="1" smtClean="0"/>
              <a:t>gì</a:t>
            </a:r>
            <a:r>
              <a:rPr lang="en-US" sz="4000" dirty="0" smtClean="0"/>
              <a:t> </a:t>
            </a:r>
            <a:r>
              <a:rPr lang="en-US" sz="4000" dirty="0" err="1" smtClean="0"/>
              <a:t>ăn</a:t>
            </a:r>
            <a:r>
              <a:rPr lang="en-US" sz="4000" dirty="0" smtClean="0"/>
              <a:t> </a:t>
            </a:r>
            <a:r>
              <a:rPr lang="en-US" sz="4000" dirty="0" err="1" smtClean="0"/>
              <a:t>không</a:t>
            </a:r>
            <a:r>
              <a:rPr lang="en-US" sz="4000" dirty="0" smtClean="0"/>
              <a:t> </a:t>
            </a:r>
            <a:r>
              <a:rPr lang="en-US" sz="4000" dirty="0" err="1" smtClean="0"/>
              <a:t>mẹ</a:t>
            </a:r>
            <a:r>
              <a:rPr lang="en-US" sz="4000" dirty="0" smtClean="0"/>
              <a:t>?”</a:t>
            </a:r>
            <a:endParaRPr lang="en-US" sz="4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647700"/>
            <a:ext cx="7772400" cy="9220200"/>
          </a:xfrm>
          <a:prstGeom prst="rect">
            <a:avLst/>
          </a:prstGeom>
        </p:spPr>
      </p:pic>
    </p:spTree>
    <p:extLst>
      <p:ext uri="{BB962C8B-B14F-4D97-AF65-F5344CB8AC3E}">
        <p14:creationId xmlns:p14="http://schemas.microsoft.com/office/powerpoint/2010/main" val="3500377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266700"/>
            <a:ext cx="17830800" cy="9829800"/>
          </a:xfrm>
          <a:prstGeom prst="rect">
            <a:avLst/>
          </a:prstGeom>
        </p:spPr>
      </p:pic>
      <p:sp>
        <p:nvSpPr>
          <p:cNvPr id="3" name="TextBox 2"/>
          <p:cNvSpPr txBox="1"/>
          <p:nvPr/>
        </p:nvSpPr>
        <p:spPr>
          <a:xfrm>
            <a:off x="9829800" y="1333500"/>
            <a:ext cx="7239000" cy="707886"/>
          </a:xfrm>
          <a:prstGeom prst="rect">
            <a:avLst/>
          </a:prstGeom>
          <a:noFill/>
        </p:spPr>
        <p:txBody>
          <a:bodyPr wrap="square" rtlCol="0">
            <a:spAutoFit/>
          </a:bodyPr>
          <a:lstStyle/>
          <a:p>
            <a:pPr algn="just"/>
            <a:endParaRPr lang="en-US" sz="4000" dirty="0"/>
          </a:p>
        </p:txBody>
      </p:sp>
      <p:sp>
        <p:nvSpPr>
          <p:cNvPr id="4" name="TextBox 3"/>
          <p:cNvSpPr txBox="1"/>
          <p:nvPr/>
        </p:nvSpPr>
        <p:spPr>
          <a:xfrm>
            <a:off x="9296400" y="358517"/>
            <a:ext cx="7442200" cy="8710077"/>
          </a:xfrm>
          <a:prstGeom prst="rect">
            <a:avLst/>
          </a:prstGeom>
          <a:noFill/>
        </p:spPr>
        <p:txBody>
          <a:bodyPr wrap="square" rtlCol="0">
            <a:spAutoFit/>
          </a:bodyPr>
          <a:lstStyle/>
          <a:p>
            <a:pPr algn="just"/>
            <a:r>
              <a:rPr lang="en-US" sz="4000" dirty="0" smtClean="0"/>
              <a:t>	</a:t>
            </a:r>
            <a:r>
              <a:rPr lang="en-US" sz="4000" dirty="0" err="1" smtClean="0"/>
              <a:t>Bà</a:t>
            </a:r>
            <a:r>
              <a:rPr lang="en-US" sz="4000" dirty="0" smtClean="0"/>
              <a:t> </a:t>
            </a:r>
            <a:r>
              <a:rPr lang="en-US" sz="4000" dirty="0" err="1" smtClean="0"/>
              <a:t>mẹ</a:t>
            </a:r>
            <a:r>
              <a:rPr lang="en-US" sz="4000" dirty="0" smtClean="0"/>
              <a:t> </a:t>
            </a:r>
            <a:r>
              <a:rPr lang="en-US" sz="4000" dirty="0" err="1" smtClean="0"/>
              <a:t>thương</a:t>
            </a:r>
            <a:r>
              <a:rPr lang="en-US" sz="4000" dirty="0" smtClean="0"/>
              <a:t> con, </a:t>
            </a:r>
            <a:r>
              <a:rPr lang="en-US" sz="4000" dirty="0" err="1" smtClean="0"/>
              <a:t>nên</a:t>
            </a:r>
            <a:r>
              <a:rPr lang="en-US" sz="4000" dirty="0" smtClean="0"/>
              <a:t> </a:t>
            </a:r>
            <a:r>
              <a:rPr lang="en-US" sz="4000" dirty="0" err="1" smtClean="0"/>
              <a:t>có</a:t>
            </a:r>
            <a:r>
              <a:rPr lang="en-US" sz="4000" dirty="0" smtClean="0"/>
              <a:t> </a:t>
            </a:r>
            <a:r>
              <a:rPr lang="en-US" sz="4000" dirty="0" err="1" smtClean="0"/>
              <a:t>gì</a:t>
            </a:r>
            <a:r>
              <a:rPr lang="en-US" sz="4000" dirty="0" smtClean="0"/>
              <a:t> </a:t>
            </a:r>
            <a:r>
              <a:rPr lang="en-US" sz="4000" dirty="0" err="1" smtClean="0"/>
              <a:t>cũng</a:t>
            </a:r>
            <a:r>
              <a:rPr lang="en-US" sz="4000" dirty="0" smtClean="0"/>
              <a:t> </a:t>
            </a:r>
            <a:r>
              <a:rPr lang="en-US" sz="4000" dirty="0" err="1" smtClean="0"/>
              <a:t>nhường</a:t>
            </a:r>
            <a:r>
              <a:rPr lang="en-US" sz="4000" dirty="0" smtClean="0"/>
              <a:t> con </a:t>
            </a:r>
            <a:r>
              <a:rPr lang="en-US" sz="4000" dirty="0" err="1" smtClean="0"/>
              <a:t>ăn</a:t>
            </a:r>
            <a:r>
              <a:rPr lang="en-US" sz="4000" dirty="0" smtClean="0"/>
              <a:t> </a:t>
            </a:r>
            <a:r>
              <a:rPr lang="en-US" sz="4000" dirty="0" err="1" smtClean="0"/>
              <a:t>trước</a:t>
            </a:r>
            <a:r>
              <a:rPr lang="en-US" sz="4000" dirty="0" smtClean="0"/>
              <a:t> </a:t>
            </a:r>
            <a:r>
              <a:rPr lang="en-US" sz="4000" dirty="0" err="1" smtClean="0"/>
              <a:t>còn</a:t>
            </a:r>
            <a:r>
              <a:rPr lang="en-US" sz="4000" dirty="0" smtClean="0"/>
              <a:t> </a:t>
            </a:r>
            <a:r>
              <a:rPr lang="en-US" sz="4000" dirty="0" err="1" smtClean="0"/>
              <a:t>mình</a:t>
            </a:r>
            <a:r>
              <a:rPr lang="en-US" sz="4000" dirty="0" smtClean="0"/>
              <a:t> </a:t>
            </a:r>
            <a:r>
              <a:rPr lang="en-US" sz="4000" dirty="0" err="1" smtClean="0"/>
              <a:t>thì</a:t>
            </a:r>
            <a:r>
              <a:rPr lang="en-US" sz="4000" dirty="0" smtClean="0"/>
              <a:t> </a:t>
            </a:r>
            <a:r>
              <a:rPr lang="en-US" sz="4000" dirty="0" err="1" smtClean="0"/>
              <a:t>âm</a:t>
            </a:r>
            <a:r>
              <a:rPr lang="en-US" sz="4000" dirty="0" smtClean="0"/>
              <a:t> </a:t>
            </a:r>
            <a:r>
              <a:rPr lang="en-US" sz="4000" dirty="0" err="1" smtClean="0"/>
              <a:t>thầm</a:t>
            </a:r>
            <a:r>
              <a:rPr lang="en-US" sz="4000" dirty="0" smtClean="0"/>
              <a:t> </a:t>
            </a:r>
            <a:r>
              <a:rPr lang="en-US" sz="4000" dirty="0" err="1" smtClean="0"/>
              <a:t>vét</a:t>
            </a:r>
            <a:r>
              <a:rPr lang="en-US" sz="4000" dirty="0" smtClean="0"/>
              <a:t> </a:t>
            </a:r>
            <a:r>
              <a:rPr lang="en-US" sz="4000" dirty="0" err="1" smtClean="0"/>
              <a:t>lấy</a:t>
            </a:r>
            <a:r>
              <a:rPr lang="en-US" sz="4000" dirty="0" smtClean="0"/>
              <a:t>  </a:t>
            </a:r>
            <a:r>
              <a:rPr lang="en-US" sz="4000" dirty="0" err="1" smtClean="0"/>
              <a:t>những</a:t>
            </a:r>
            <a:r>
              <a:rPr lang="en-US" sz="4000" dirty="0" smtClean="0"/>
              <a:t> </a:t>
            </a:r>
            <a:r>
              <a:rPr lang="en-US" sz="4000" dirty="0" err="1" smtClean="0"/>
              <a:t>miếng</a:t>
            </a:r>
            <a:r>
              <a:rPr lang="en-US" sz="4000" dirty="0" smtClean="0"/>
              <a:t> </a:t>
            </a:r>
            <a:r>
              <a:rPr lang="en-US" sz="4000" dirty="0" err="1" smtClean="0"/>
              <a:t>xương</a:t>
            </a:r>
            <a:r>
              <a:rPr lang="en-US" sz="4000" dirty="0" smtClean="0"/>
              <a:t> </a:t>
            </a:r>
            <a:r>
              <a:rPr lang="en-US" sz="4000" dirty="0" err="1" smtClean="0"/>
              <a:t>miếng</a:t>
            </a:r>
            <a:r>
              <a:rPr lang="en-US" sz="4000" dirty="0" smtClean="0"/>
              <a:t> </a:t>
            </a:r>
            <a:r>
              <a:rPr lang="en-US" sz="4000" dirty="0" err="1" smtClean="0"/>
              <a:t>vỏ</a:t>
            </a:r>
            <a:r>
              <a:rPr lang="en-US" sz="4000" dirty="0" smtClean="0"/>
              <a:t> </a:t>
            </a:r>
            <a:r>
              <a:rPr lang="en-US" sz="4000" dirty="0" err="1" smtClean="0"/>
              <a:t>còn</a:t>
            </a:r>
            <a:r>
              <a:rPr lang="en-US" sz="4000" dirty="0" smtClean="0"/>
              <a:t> </a:t>
            </a:r>
            <a:r>
              <a:rPr lang="en-US" sz="4000" dirty="0" err="1" smtClean="0"/>
              <a:t>thừa</a:t>
            </a:r>
            <a:endParaRPr lang="en-US" sz="4000" dirty="0" smtClean="0"/>
          </a:p>
          <a:p>
            <a:pPr algn="just"/>
            <a:r>
              <a:rPr lang="en-US" sz="4000" dirty="0"/>
              <a:t>	</a:t>
            </a:r>
            <a:r>
              <a:rPr lang="en-US" sz="4000" dirty="0" err="1" smtClean="0"/>
              <a:t>có</a:t>
            </a:r>
            <a:r>
              <a:rPr lang="en-US" sz="4000" dirty="0" smtClean="0"/>
              <a:t> </a:t>
            </a:r>
            <a:r>
              <a:rPr lang="en-US" sz="4000" dirty="0" err="1" smtClean="0"/>
              <a:t>những</a:t>
            </a:r>
            <a:r>
              <a:rPr lang="en-US" sz="4000" dirty="0" smtClean="0"/>
              <a:t> </a:t>
            </a:r>
            <a:r>
              <a:rPr lang="en-US" sz="4000" dirty="0" err="1" smtClean="0"/>
              <a:t>hôm</a:t>
            </a:r>
            <a:r>
              <a:rPr lang="en-US" sz="4000" dirty="0" smtClean="0"/>
              <a:t> </a:t>
            </a:r>
            <a:r>
              <a:rPr lang="en-US" sz="4000" dirty="0" err="1" smtClean="0"/>
              <a:t>cậu</a:t>
            </a:r>
            <a:r>
              <a:rPr lang="en-US" sz="4000" dirty="0" smtClean="0"/>
              <a:t> con </a:t>
            </a:r>
            <a:r>
              <a:rPr lang="en-US" sz="4000" dirty="0" err="1" smtClean="0"/>
              <a:t>trai</a:t>
            </a:r>
            <a:r>
              <a:rPr lang="en-US" sz="4000" dirty="0" smtClean="0"/>
              <a:t> </a:t>
            </a:r>
            <a:r>
              <a:rPr lang="en-US" sz="4000" dirty="0" err="1" smtClean="0"/>
              <a:t>vô</a:t>
            </a:r>
            <a:r>
              <a:rPr lang="en-US" sz="4000" dirty="0" smtClean="0"/>
              <a:t> </a:t>
            </a:r>
            <a:r>
              <a:rPr lang="en-US" sz="4000" dirty="0" err="1" smtClean="0"/>
              <a:t>tâm</a:t>
            </a:r>
            <a:r>
              <a:rPr lang="en-US" sz="4000" dirty="0" smtClean="0"/>
              <a:t> </a:t>
            </a:r>
            <a:r>
              <a:rPr lang="en-US" sz="4000" dirty="0" err="1" smtClean="0"/>
              <a:t>ăn</a:t>
            </a:r>
            <a:r>
              <a:rPr lang="en-US" sz="4000" dirty="0" smtClean="0"/>
              <a:t> </a:t>
            </a:r>
            <a:r>
              <a:rPr lang="en-US" sz="4000" dirty="0" err="1" smtClean="0"/>
              <a:t>sạch</a:t>
            </a:r>
            <a:r>
              <a:rPr lang="en-US" sz="4000" dirty="0" smtClean="0"/>
              <a:t> </a:t>
            </a:r>
            <a:r>
              <a:rPr lang="en-US" sz="4000" dirty="0" err="1" smtClean="0"/>
              <a:t>sành</a:t>
            </a:r>
            <a:r>
              <a:rPr lang="en-US" sz="4000" dirty="0" smtClean="0"/>
              <a:t> </a:t>
            </a:r>
            <a:r>
              <a:rPr lang="en-US" sz="4000" dirty="0" err="1" smtClean="0"/>
              <a:t>sanh</a:t>
            </a:r>
            <a:r>
              <a:rPr lang="en-US" sz="4000" dirty="0" smtClean="0"/>
              <a:t>, </a:t>
            </a:r>
            <a:r>
              <a:rPr lang="en-US" sz="4000" dirty="0" err="1" smtClean="0"/>
              <a:t>chẳng</a:t>
            </a:r>
            <a:r>
              <a:rPr lang="en-US" sz="4000" dirty="0" smtClean="0"/>
              <a:t> </a:t>
            </a:r>
            <a:r>
              <a:rPr lang="en-US" sz="4000" dirty="0" err="1" smtClean="0"/>
              <a:t>còn</a:t>
            </a:r>
            <a:r>
              <a:rPr lang="en-US" sz="4000" dirty="0" smtClean="0"/>
              <a:t> </a:t>
            </a:r>
            <a:r>
              <a:rPr lang="en-US" sz="4000" dirty="0" err="1" smtClean="0"/>
              <a:t>gì</a:t>
            </a:r>
            <a:r>
              <a:rPr lang="en-US" sz="4000" dirty="0" smtClean="0"/>
              <a:t> </a:t>
            </a:r>
            <a:r>
              <a:rPr lang="en-US" sz="4000" dirty="0" err="1" smtClean="0"/>
              <a:t>để</a:t>
            </a:r>
            <a:r>
              <a:rPr lang="en-US" sz="4000" dirty="0" smtClean="0"/>
              <a:t> </a:t>
            </a:r>
            <a:r>
              <a:rPr lang="en-US" sz="4000" dirty="0" err="1" smtClean="0"/>
              <a:t>mẹ</a:t>
            </a:r>
            <a:r>
              <a:rPr lang="en-US" sz="4000" dirty="0" smtClean="0"/>
              <a:t> </a:t>
            </a:r>
            <a:r>
              <a:rPr lang="en-US" sz="4000" dirty="0" err="1" smtClean="0"/>
              <a:t>bòn</a:t>
            </a:r>
            <a:r>
              <a:rPr lang="en-US" sz="4000" dirty="0" smtClean="0"/>
              <a:t> </a:t>
            </a:r>
            <a:r>
              <a:rPr lang="en-US" sz="4000" dirty="0" err="1" smtClean="0"/>
              <a:t>mót</a:t>
            </a:r>
            <a:r>
              <a:rPr lang="en-US" sz="4000" dirty="0" smtClean="0"/>
              <a:t> </a:t>
            </a:r>
            <a:r>
              <a:rPr lang="en-US" sz="4000" dirty="0" err="1" smtClean="0"/>
              <a:t>nữa</a:t>
            </a:r>
            <a:r>
              <a:rPr lang="en-US" sz="4000" dirty="0" smtClean="0"/>
              <a:t>. </a:t>
            </a:r>
            <a:r>
              <a:rPr lang="en-US" sz="4000" dirty="0" err="1" smtClean="0"/>
              <a:t>Thế</a:t>
            </a:r>
            <a:r>
              <a:rPr lang="en-US" sz="4000" dirty="0" smtClean="0"/>
              <a:t> </a:t>
            </a:r>
            <a:r>
              <a:rPr lang="en-US" sz="4000" dirty="0" err="1" smtClean="0"/>
              <a:t>là</a:t>
            </a:r>
            <a:r>
              <a:rPr lang="en-US" sz="4000" dirty="0" smtClean="0"/>
              <a:t> </a:t>
            </a:r>
            <a:r>
              <a:rPr lang="en-US" sz="4000" dirty="0" err="1" smtClean="0"/>
              <a:t>bà</a:t>
            </a:r>
            <a:r>
              <a:rPr lang="en-US" sz="4000" dirty="0" smtClean="0"/>
              <a:t> </a:t>
            </a:r>
            <a:r>
              <a:rPr lang="en-US" sz="4000" dirty="0" err="1" smtClean="0"/>
              <a:t>mẹ</a:t>
            </a:r>
            <a:r>
              <a:rPr lang="en-US" sz="4000" dirty="0" smtClean="0"/>
              <a:t> </a:t>
            </a:r>
            <a:r>
              <a:rPr lang="en-US" sz="4000" dirty="0" err="1" smtClean="0"/>
              <a:t>phải</a:t>
            </a:r>
            <a:r>
              <a:rPr lang="en-US" sz="4000" dirty="0" smtClean="0"/>
              <a:t> </a:t>
            </a:r>
            <a:r>
              <a:rPr lang="en-US" sz="4000" dirty="0" err="1" smtClean="0"/>
              <a:t>nhịn</a:t>
            </a:r>
            <a:r>
              <a:rPr lang="en-US" sz="4000" dirty="0" smtClean="0"/>
              <a:t> </a:t>
            </a:r>
            <a:r>
              <a:rPr lang="en-US" sz="4000" dirty="0" err="1" smtClean="0"/>
              <a:t>đói</a:t>
            </a:r>
            <a:r>
              <a:rPr lang="en-US" sz="4000" dirty="0" smtClean="0"/>
              <a:t>, </a:t>
            </a:r>
            <a:r>
              <a:rPr lang="en-US" sz="4000" dirty="0" err="1" smtClean="0"/>
              <a:t>gan</a:t>
            </a:r>
            <a:r>
              <a:rPr lang="en-US" sz="4000" dirty="0" smtClean="0"/>
              <a:t> </a:t>
            </a:r>
            <a:r>
              <a:rPr lang="en-US" sz="4000" dirty="0" err="1" smtClean="0"/>
              <a:t>ruột</a:t>
            </a:r>
            <a:r>
              <a:rPr lang="en-US" sz="4000" dirty="0" smtClean="0"/>
              <a:t> </a:t>
            </a:r>
            <a:r>
              <a:rPr lang="en-US" sz="4000" dirty="0" err="1" smtClean="0"/>
              <a:t>cồn</a:t>
            </a:r>
            <a:r>
              <a:rPr lang="en-US" sz="4000" dirty="0" smtClean="0"/>
              <a:t> </a:t>
            </a:r>
            <a:r>
              <a:rPr lang="en-US" sz="4000" dirty="0" err="1" smtClean="0"/>
              <a:t>cào</a:t>
            </a:r>
            <a:r>
              <a:rPr lang="en-US" sz="4000" dirty="0" smtClean="0"/>
              <a:t>, </a:t>
            </a:r>
            <a:r>
              <a:rPr lang="en-US" sz="4000" dirty="0" err="1" smtClean="0"/>
              <a:t>mắt</a:t>
            </a:r>
            <a:r>
              <a:rPr lang="en-US" sz="4000" dirty="0" smtClean="0"/>
              <a:t> </a:t>
            </a:r>
            <a:r>
              <a:rPr lang="en-US" sz="4000" dirty="0" err="1" smtClean="0"/>
              <a:t>hoa</a:t>
            </a:r>
            <a:r>
              <a:rPr lang="en-US" sz="4000" dirty="0" smtClean="0"/>
              <a:t> </a:t>
            </a:r>
            <a:r>
              <a:rPr lang="en-US" sz="4000" dirty="0" err="1" smtClean="0"/>
              <a:t>lên</a:t>
            </a:r>
            <a:r>
              <a:rPr lang="en-US" sz="4000" dirty="0" smtClean="0"/>
              <a:t>, </a:t>
            </a:r>
            <a:r>
              <a:rPr lang="en-US" sz="4000" dirty="0" err="1" smtClean="0"/>
              <a:t>cậu</a:t>
            </a:r>
            <a:r>
              <a:rPr lang="en-US" sz="4000" dirty="0" smtClean="0"/>
              <a:t> con </a:t>
            </a:r>
            <a:r>
              <a:rPr lang="en-US" sz="4000" dirty="0" err="1" smtClean="0"/>
              <a:t>trai</a:t>
            </a:r>
            <a:r>
              <a:rPr lang="en-US" sz="4000" dirty="0" smtClean="0"/>
              <a:t>  </a:t>
            </a:r>
            <a:r>
              <a:rPr lang="en-US" sz="4000" dirty="0" err="1" smtClean="0"/>
              <a:t>chẳng</a:t>
            </a:r>
            <a:r>
              <a:rPr lang="en-US" sz="4000" dirty="0" smtClean="0"/>
              <a:t> </a:t>
            </a:r>
            <a:r>
              <a:rPr lang="en-US" sz="4000" dirty="0" err="1" smtClean="0"/>
              <a:t>hề</a:t>
            </a:r>
            <a:r>
              <a:rPr lang="en-US" sz="4000" dirty="0" smtClean="0"/>
              <a:t> hay </a:t>
            </a:r>
            <a:r>
              <a:rPr lang="en-US" sz="4000" dirty="0" err="1" smtClean="0"/>
              <a:t>biết</a:t>
            </a:r>
            <a:r>
              <a:rPr lang="en-US" sz="4000" dirty="0" smtClean="0"/>
              <a:t> </a:t>
            </a:r>
            <a:r>
              <a:rPr lang="en-US" sz="4000" dirty="0" err="1" smtClean="0"/>
              <a:t>điều</a:t>
            </a:r>
            <a:r>
              <a:rPr lang="en-US" sz="4000" dirty="0" smtClean="0"/>
              <a:t> </a:t>
            </a:r>
            <a:r>
              <a:rPr lang="en-US" sz="4000" dirty="0" err="1" smtClean="0"/>
              <a:t>ấy</a:t>
            </a:r>
            <a:r>
              <a:rPr lang="en-US" sz="4000" dirty="0" smtClean="0"/>
              <a:t>. </a:t>
            </a:r>
            <a:r>
              <a:rPr lang="en-US" sz="4000" dirty="0" err="1" smtClean="0"/>
              <a:t>Cậu</a:t>
            </a:r>
            <a:r>
              <a:rPr lang="en-US" sz="4000" dirty="0" smtClean="0"/>
              <a:t> </a:t>
            </a:r>
            <a:r>
              <a:rPr lang="en-US" sz="4000" dirty="0" err="1" smtClean="0"/>
              <a:t>mải</a:t>
            </a:r>
            <a:r>
              <a:rPr lang="en-US" sz="4000" dirty="0" smtClean="0"/>
              <a:t> </a:t>
            </a:r>
            <a:r>
              <a:rPr lang="en-US" sz="4000" dirty="0" err="1" smtClean="0"/>
              <a:t>miết</a:t>
            </a:r>
            <a:r>
              <a:rPr lang="en-US" sz="4000" dirty="0" smtClean="0"/>
              <a:t> </a:t>
            </a:r>
            <a:r>
              <a:rPr lang="en-US" sz="4000" dirty="0" err="1" smtClean="0"/>
              <a:t>rong</a:t>
            </a:r>
            <a:r>
              <a:rPr lang="en-US" sz="4000" dirty="0" smtClean="0"/>
              <a:t> </a:t>
            </a:r>
            <a:r>
              <a:rPr lang="en-US" sz="4000" dirty="0" err="1" smtClean="0"/>
              <a:t>chơi</a:t>
            </a:r>
            <a:r>
              <a:rPr lang="en-US" sz="4000" dirty="0" smtClean="0"/>
              <a:t>. </a:t>
            </a:r>
            <a:r>
              <a:rPr lang="en-US" sz="4000" dirty="0" err="1" smtClean="0"/>
              <a:t>Mẹ</a:t>
            </a:r>
            <a:r>
              <a:rPr lang="en-US" sz="4000" dirty="0" smtClean="0"/>
              <a:t> </a:t>
            </a:r>
            <a:r>
              <a:rPr lang="en-US" sz="4000" dirty="0" err="1" smtClean="0"/>
              <a:t>có</a:t>
            </a:r>
            <a:r>
              <a:rPr lang="en-US" sz="4000" dirty="0" smtClean="0"/>
              <a:t> </a:t>
            </a:r>
            <a:r>
              <a:rPr lang="en-US" sz="4000" dirty="0" err="1" smtClean="0"/>
              <a:t>nhờ</a:t>
            </a:r>
            <a:r>
              <a:rPr lang="en-US" sz="4000" dirty="0" smtClean="0"/>
              <a:t> </a:t>
            </a:r>
            <a:r>
              <a:rPr lang="en-US" sz="4000" dirty="0" err="1" smtClean="0"/>
              <a:t>làm</a:t>
            </a:r>
            <a:r>
              <a:rPr lang="en-US" sz="4000" dirty="0" smtClean="0"/>
              <a:t> </a:t>
            </a:r>
            <a:r>
              <a:rPr lang="en-US" sz="4000" dirty="0" err="1" smtClean="0"/>
              <a:t>việc</a:t>
            </a:r>
            <a:r>
              <a:rPr lang="en-US" sz="4000" dirty="0" smtClean="0"/>
              <a:t> </a:t>
            </a:r>
            <a:r>
              <a:rPr lang="en-US" sz="4000" dirty="0" err="1" smtClean="0"/>
              <a:t>gì</a:t>
            </a:r>
            <a:r>
              <a:rPr lang="en-US" sz="4000" dirty="0" smtClean="0"/>
              <a:t>, </a:t>
            </a:r>
            <a:r>
              <a:rPr lang="en-US" sz="4000" dirty="0" err="1" smtClean="0"/>
              <a:t>cậu</a:t>
            </a:r>
            <a:r>
              <a:rPr lang="en-US" sz="4000" dirty="0" smtClean="0"/>
              <a:t> </a:t>
            </a:r>
            <a:r>
              <a:rPr lang="en-US" sz="4000" dirty="0" err="1" smtClean="0"/>
              <a:t>cũng</a:t>
            </a:r>
            <a:r>
              <a:rPr lang="en-US" sz="4000" dirty="0" smtClean="0"/>
              <a:t> </a:t>
            </a:r>
            <a:r>
              <a:rPr lang="en-US" sz="4000" dirty="0" err="1" smtClean="0"/>
              <a:t>liền</a:t>
            </a:r>
            <a:r>
              <a:rPr lang="en-US" sz="4000" dirty="0" smtClean="0"/>
              <a:t> </a:t>
            </a:r>
            <a:r>
              <a:rPr lang="en-US" sz="4000" dirty="0" err="1" smtClean="0"/>
              <a:t>chối</a:t>
            </a:r>
            <a:r>
              <a:rPr lang="en-US" sz="4000" dirty="0" smtClean="0"/>
              <a:t> bay </a:t>
            </a:r>
            <a:r>
              <a:rPr lang="en-US" sz="4000" dirty="0" err="1" smtClean="0"/>
              <a:t>chối</a:t>
            </a:r>
            <a:r>
              <a:rPr lang="en-US" sz="4000" dirty="0" smtClean="0"/>
              <a:t> </a:t>
            </a:r>
            <a:r>
              <a:rPr lang="en-US" sz="4000" dirty="0" err="1" smtClean="0"/>
              <a:t>biến</a:t>
            </a:r>
            <a:r>
              <a:rPr lang="en-US" sz="4000" dirty="0" smtClean="0"/>
              <a:t>. </a:t>
            </a:r>
            <a:r>
              <a:rPr lang="en-US" sz="4000" dirty="0" err="1" smtClean="0"/>
              <a:t>Thế</a:t>
            </a:r>
            <a:r>
              <a:rPr lang="en-US" sz="4000" dirty="0" smtClean="0"/>
              <a:t> </a:t>
            </a:r>
            <a:r>
              <a:rPr lang="en-US" sz="4000" dirty="0" err="1" smtClean="0"/>
              <a:t>là</a:t>
            </a:r>
            <a:r>
              <a:rPr lang="en-US" sz="4000" dirty="0" smtClean="0"/>
              <a:t> </a:t>
            </a:r>
            <a:r>
              <a:rPr lang="en-US" sz="4000" dirty="0" err="1" smtClean="0"/>
              <a:t>người</a:t>
            </a:r>
            <a:r>
              <a:rPr lang="en-US" sz="4000" dirty="0" smtClean="0"/>
              <a:t> </a:t>
            </a:r>
            <a:r>
              <a:rPr lang="en-US" sz="4000" dirty="0" err="1" smtClean="0"/>
              <a:t>mẹ</a:t>
            </a:r>
            <a:r>
              <a:rPr lang="en-US" sz="4000" dirty="0" smtClean="0"/>
              <a:t> </a:t>
            </a:r>
            <a:r>
              <a:rPr lang="en-US" sz="4000" dirty="0" err="1" smtClean="0"/>
              <a:t>lại</a:t>
            </a:r>
            <a:r>
              <a:rPr lang="en-US" sz="4000" dirty="0" smtClean="0"/>
              <a:t> </a:t>
            </a:r>
            <a:r>
              <a:rPr lang="en-US" sz="4000" dirty="0" err="1" smtClean="0"/>
              <a:t>cặm</a:t>
            </a:r>
            <a:r>
              <a:rPr lang="en-US" sz="4000" dirty="0" smtClean="0"/>
              <a:t> </a:t>
            </a:r>
            <a:r>
              <a:rPr lang="en-US" sz="4000" dirty="0" err="1" smtClean="0"/>
              <a:t>cụi</a:t>
            </a:r>
            <a:r>
              <a:rPr lang="en-US" sz="4000" dirty="0" smtClean="0"/>
              <a:t> </a:t>
            </a:r>
            <a:r>
              <a:rPr lang="en-US" sz="4000" dirty="0" err="1" smtClean="0"/>
              <a:t>làm</a:t>
            </a:r>
            <a:r>
              <a:rPr lang="en-US" sz="4000" dirty="0" smtClean="0"/>
              <a:t> </a:t>
            </a:r>
            <a:r>
              <a:rPr lang="en-US" sz="4000" dirty="0" err="1" smtClean="0"/>
              <a:t>lấy</a:t>
            </a:r>
            <a:r>
              <a:rPr lang="en-US" sz="4000" dirty="0" smtClean="0"/>
              <a:t> </a:t>
            </a:r>
            <a:r>
              <a:rPr lang="en-US" sz="4000" dirty="0" err="1" smtClean="0"/>
              <a:t>một</a:t>
            </a:r>
            <a:r>
              <a:rPr lang="en-US" sz="4000" dirty="0" smtClean="0"/>
              <a:t> </a:t>
            </a:r>
            <a:r>
              <a:rPr lang="en-US" sz="4000" dirty="0" err="1" smtClean="0"/>
              <a:t>mình</a:t>
            </a:r>
            <a:r>
              <a:rPr lang="en-US" sz="4000" dirty="0" smtClean="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00100"/>
            <a:ext cx="7991395" cy="8915400"/>
          </a:xfrm>
          <a:prstGeom prst="rect">
            <a:avLst/>
          </a:prstGeom>
        </p:spPr>
      </p:pic>
    </p:spTree>
    <p:extLst>
      <p:ext uri="{BB962C8B-B14F-4D97-AF65-F5344CB8AC3E}">
        <p14:creationId xmlns:p14="http://schemas.microsoft.com/office/powerpoint/2010/main" val="2702907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0" y="723900"/>
            <a:ext cx="17983200" cy="99060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6" name="TextBox 5"/>
          <p:cNvSpPr txBox="1"/>
          <p:nvPr/>
        </p:nvSpPr>
        <p:spPr>
          <a:xfrm>
            <a:off x="9601200" y="1333500"/>
            <a:ext cx="6934200" cy="1446550"/>
          </a:xfrm>
          <a:prstGeom prst="rect">
            <a:avLst/>
          </a:prstGeom>
          <a:noFill/>
        </p:spPr>
        <p:txBody>
          <a:bodyPr wrap="square" rtlCol="0">
            <a:spAutoFit/>
          </a:bodyPr>
          <a:lstStyle/>
          <a:p>
            <a:pPr algn="just"/>
            <a:r>
              <a:rPr lang="en-US" sz="8800" dirty="0" smtClean="0"/>
              <a:t>	</a:t>
            </a:r>
            <a:endParaRPr lang="en-US" sz="4000" dirty="0" smtClean="0"/>
          </a:p>
        </p:txBody>
      </p:sp>
      <p:sp>
        <p:nvSpPr>
          <p:cNvPr id="8" name="TextBox 7"/>
          <p:cNvSpPr txBox="1"/>
          <p:nvPr/>
        </p:nvSpPr>
        <p:spPr>
          <a:xfrm>
            <a:off x="8991600" y="850960"/>
            <a:ext cx="7543800" cy="8217634"/>
          </a:xfrm>
          <a:prstGeom prst="rect">
            <a:avLst/>
          </a:prstGeom>
          <a:noFill/>
        </p:spPr>
        <p:txBody>
          <a:bodyPr wrap="square" rtlCol="0">
            <a:spAutoFit/>
          </a:bodyPr>
          <a:lstStyle/>
          <a:p>
            <a:pPr algn="just"/>
            <a:r>
              <a:rPr lang="en-US" sz="8800" dirty="0" smtClean="0"/>
              <a:t>	</a:t>
            </a:r>
            <a:r>
              <a:rPr lang="en-US" sz="4000" dirty="0" err="1" smtClean="0"/>
              <a:t>cho</a:t>
            </a:r>
            <a:r>
              <a:rPr lang="en-US" sz="4000" dirty="0" smtClean="0"/>
              <a:t> </a:t>
            </a:r>
            <a:r>
              <a:rPr lang="en-US" sz="4000" dirty="0" err="1" smtClean="0"/>
              <a:t>đến</a:t>
            </a:r>
            <a:r>
              <a:rPr lang="en-US" sz="4000" dirty="0" smtClean="0"/>
              <a:t> </a:t>
            </a:r>
            <a:r>
              <a:rPr lang="en-US" sz="4000" dirty="0" err="1" smtClean="0"/>
              <a:t>một</a:t>
            </a:r>
            <a:r>
              <a:rPr lang="en-US" sz="4000" dirty="0" smtClean="0"/>
              <a:t> </a:t>
            </a:r>
            <a:r>
              <a:rPr lang="en-US" sz="4000" dirty="0" err="1" smtClean="0"/>
              <a:t>ngày</a:t>
            </a:r>
            <a:r>
              <a:rPr lang="en-US" sz="4000" dirty="0" smtClean="0"/>
              <a:t> </a:t>
            </a:r>
            <a:r>
              <a:rPr lang="en-US" sz="4000" dirty="0" err="1" smtClean="0"/>
              <a:t>kia</a:t>
            </a:r>
            <a:r>
              <a:rPr lang="en-US" sz="4000" dirty="0" smtClean="0"/>
              <a:t>, </a:t>
            </a:r>
            <a:r>
              <a:rPr lang="en-US" sz="4000" dirty="0" err="1" smtClean="0"/>
              <a:t>người</a:t>
            </a:r>
            <a:r>
              <a:rPr lang="en-US" sz="4000" dirty="0" smtClean="0"/>
              <a:t> </a:t>
            </a:r>
            <a:r>
              <a:rPr lang="en-US" sz="4000" dirty="0" err="1" smtClean="0"/>
              <a:t>mẹ</a:t>
            </a:r>
            <a:r>
              <a:rPr lang="en-US" sz="4000" dirty="0" smtClean="0"/>
              <a:t> </a:t>
            </a:r>
            <a:r>
              <a:rPr lang="en-US" sz="4000" dirty="0" err="1" smtClean="0"/>
              <a:t>lâm</a:t>
            </a:r>
            <a:r>
              <a:rPr lang="en-US" sz="4000" dirty="0" smtClean="0"/>
              <a:t> </a:t>
            </a:r>
            <a:r>
              <a:rPr lang="en-US" sz="4000" dirty="0" err="1" smtClean="0"/>
              <a:t>bệnh</a:t>
            </a:r>
            <a:r>
              <a:rPr lang="en-US" sz="4000" dirty="0" smtClean="0"/>
              <a:t> </a:t>
            </a:r>
            <a:r>
              <a:rPr lang="en-US" sz="4000" dirty="0" err="1" smtClean="0"/>
              <a:t>nặng</a:t>
            </a:r>
            <a:r>
              <a:rPr lang="en-US" sz="4000" dirty="0" smtClean="0"/>
              <a:t>. </a:t>
            </a:r>
            <a:r>
              <a:rPr lang="en-US" sz="4000" dirty="0" err="1" smtClean="0"/>
              <a:t>Biết</a:t>
            </a:r>
            <a:r>
              <a:rPr lang="en-US" sz="4000" dirty="0" smtClean="0"/>
              <a:t> </a:t>
            </a:r>
            <a:r>
              <a:rPr lang="en-US" sz="4000" dirty="0" err="1" smtClean="0"/>
              <a:t>mình</a:t>
            </a:r>
            <a:r>
              <a:rPr lang="en-US" sz="4000" dirty="0" smtClean="0"/>
              <a:t> </a:t>
            </a:r>
            <a:r>
              <a:rPr lang="en-US" sz="4000" dirty="0" err="1" smtClean="0"/>
              <a:t>không</a:t>
            </a:r>
            <a:r>
              <a:rPr lang="en-US" sz="4000" dirty="0" smtClean="0"/>
              <a:t> </a:t>
            </a:r>
            <a:r>
              <a:rPr lang="en-US" sz="4000" dirty="0" err="1" smtClean="0"/>
              <a:t>thể</a:t>
            </a:r>
            <a:r>
              <a:rPr lang="en-US" sz="4000" dirty="0" smtClean="0"/>
              <a:t> qua </a:t>
            </a:r>
            <a:r>
              <a:rPr lang="en-US" sz="4000" dirty="0" err="1" smtClean="0"/>
              <a:t>khỏi</a:t>
            </a:r>
            <a:r>
              <a:rPr lang="en-US" sz="4000" dirty="0" smtClean="0"/>
              <a:t>, </a:t>
            </a:r>
            <a:r>
              <a:rPr lang="en-US" sz="4000" dirty="0" err="1" smtClean="0"/>
              <a:t>bà</a:t>
            </a:r>
            <a:r>
              <a:rPr lang="en-US" sz="4000" dirty="0" smtClean="0"/>
              <a:t> </a:t>
            </a:r>
            <a:r>
              <a:rPr lang="en-US" sz="4000" dirty="0" err="1" smtClean="0"/>
              <a:t>gọi</a:t>
            </a:r>
            <a:r>
              <a:rPr lang="en-US" sz="4000" dirty="0" smtClean="0"/>
              <a:t> con </a:t>
            </a:r>
            <a:r>
              <a:rPr lang="en-US" sz="4000" dirty="0" err="1" smtClean="0"/>
              <a:t>trai</a:t>
            </a:r>
            <a:r>
              <a:rPr lang="en-US" sz="4000" dirty="0" smtClean="0"/>
              <a:t> </a:t>
            </a:r>
            <a:r>
              <a:rPr lang="en-US" sz="4000" dirty="0" err="1" smtClean="0"/>
              <a:t>đến</a:t>
            </a:r>
            <a:r>
              <a:rPr lang="en-US" sz="4000" dirty="0" smtClean="0"/>
              <a:t> </a:t>
            </a:r>
            <a:r>
              <a:rPr lang="en-US" sz="4000" dirty="0" err="1" smtClean="0"/>
              <a:t>bên</a:t>
            </a:r>
            <a:r>
              <a:rPr lang="en-US" sz="4000" dirty="0" smtClean="0"/>
              <a:t> </a:t>
            </a:r>
            <a:r>
              <a:rPr lang="en-US" sz="4000" dirty="0" err="1" smtClean="0"/>
              <a:t>giường</a:t>
            </a:r>
            <a:r>
              <a:rPr lang="en-US" sz="4000" dirty="0"/>
              <a:t> </a:t>
            </a:r>
            <a:r>
              <a:rPr lang="en-US" sz="4000" dirty="0" err="1" smtClean="0"/>
              <a:t>đưa</a:t>
            </a:r>
            <a:r>
              <a:rPr lang="en-US" sz="4000" dirty="0" smtClean="0"/>
              <a:t> </a:t>
            </a:r>
            <a:r>
              <a:rPr lang="en-US" sz="4000" dirty="0" err="1" smtClean="0"/>
              <a:t>cho</a:t>
            </a:r>
            <a:r>
              <a:rPr lang="en-US" sz="4000" dirty="0" smtClean="0"/>
              <a:t> </a:t>
            </a:r>
            <a:r>
              <a:rPr lang="en-US" sz="4000" dirty="0" err="1" smtClean="0"/>
              <a:t>một</a:t>
            </a:r>
            <a:r>
              <a:rPr lang="en-US" sz="4000" dirty="0" smtClean="0"/>
              <a:t> </a:t>
            </a:r>
            <a:r>
              <a:rPr lang="en-US" sz="4000" dirty="0" err="1" smtClean="0"/>
              <a:t>túi</a:t>
            </a:r>
            <a:r>
              <a:rPr lang="en-US" sz="4000" dirty="0" smtClean="0"/>
              <a:t> </a:t>
            </a:r>
            <a:r>
              <a:rPr lang="en-US" sz="4000" dirty="0" err="1" smtClean="0"/>
              <a:t>tiền</a:t>
            </a:r>
            <a:r>
              <a:rPr lang="en-US" sz="4000" dirty="0" smtClean="0"/>
              <a:t> </a:t>
            </a:r>
            <a:r>
              <a:rPr lang="en-US" sz="4000" dirty="0" err="1" smtClean="0"/>
              <a:t>nhỏ</a:t>
            </a:r>
            <a:r>
              <a:rPr lang="en-US" sz="4000" dirty="0" smtClean="0"/>
              <a:t> </a:t>
            </a:r>
            <a:r>
              <a:rPr lang="en-US" sz="4000" dirty="0" err="1" smtClean="0"/>
              <a:t>và</a:t>
            </a:r>
            <a:r>
              <a:rPr lang="en-US" sz="4000" dirty="0" smtClean="0"/>
              <a:t> </a:t>
            </a:r>
            <a:r>
              <a:rPr lang="en-US" sz="4000" dirty="0" err="1" smtClean="0"/>
              <a:t>dặn</a:t>
            </a:r>
            <a:r>
              <a:rPr lang="en-US" sz="4000" dirty="0" smtClean="0"/>
              <a:t>: “</a:t>
            </a:r>
            <a:r>
              <a:rPr lang="en-US" sz="4000" dirty="0" err="1" smtClean="0"/>
              <a:t>Đây</a:t>
            </a:r>
            <a:r>
              <a:rPr lang="en-US" sz="4000" dirty="0" smtClean="0"/>
              <a:t> </a:t>
            </a:r>
            <a:r>
              <a:rPr lang="en-US" sz="4000" dirty="0" err="1" smtClean="0"/>
              <a:t>là</a:t>
            </a:r>
            <a:r>
              <a:rPr lang="en-US" sz="4000" dirty="0" smtClean="0"/>
              <a:t> </a:t>
            </a:r>
            <a:r>
              <a:rPr lang="en-US" sz="4000" dirty="0" err="1" smtClean="0"/>
              <a:t>chút</a:t>
            </a:r>
            <a:r>
              <a:rPr lang="en-US" sz="4000" dirty="0"/>
              <a:t> </a:t>
            </a:r>
            <a:r>
              <a:rPr lang="en-US" sz="4000" dirty="0" err="1" smtClean="0"/>
              <a:t>tiền</a:t>
            </a:r>
            <a:r>
              <a:rPr lang="en-US" sz="4000" dirty="0" smtClean="0"/>
              <a:t>  </a:t>
            </a:r>
            <a:r>
              <a:rPr lang="en-US" sz="4000" dirty="0" err="1" smtClean="0"/>
              <a:t>mẹ</a:t>
            </a:r>
            <a:r>
              <a:rPr lang="en-US" sz="4000" dirty="0" smtClean="0"/>
              <a:t> </a:t>
            </a:r>
            <a:r>
              <a:rPr lang="en-US" sz="4000" dirty="0" err="1" smtClean="0"/>
              <a:t>dành</a:t>
            </a:r>
            <a:r>
              <a:rPr lang="en-US" sz="4000" dirty="0" smtClean="0"/>
              <a:t> </a:t>
            </a:r>
            <a:r>
              <a:rPr lang="en-US" sz="4000" dirty="0" err="1" smtClean="0"/>
              <a:t>dụm</a:t>
            </a:r>
            <a:r>
              <a:rPr lang="en-US" sz="4000" dirty="0" smtClean="0"/>
              <a:t> </a:t>
            </a:r>
            <a:r>
              <a:rPr lang="en-US" sz="4000" dirty="0" err="1" smtClean="0"/>
              <a:t>cả</a:t>
            </a:r>
            <a:r>
              <a:rPr lang="en-US" sz="4000" dirty="0" smtClean="0"/>
              <a:t> </a:t>
            </a:r>
            <a:r>
              <a:rPr lang="en-US" sz="4000" dirty="0" err="1" smtClean="0"/>
              <a:t>đời</a:t>
            </a:r>
            <a:r>
              <a:rPr lang="en-US" sz="4000" dirty="0" smtClean="0"/>
              <a:t>, nay </a:t>
            </a:r>
            <a:r>
              <a:rPr lang="en-US" sz="4000" dirty="0" err="1" smtClean="0"/>
              <a:t>để</a:t>
            </a:r>
            <a:r>
              <a:rPr lang="en-US" sz="4000" dirty="0" smtClean="0"/>
              <a:t> </a:t>
            </a:r>
            <a:r>
              <a:rPr lang="en-US" sz="4000" dirty="0" err="1" smtClean="0"/>
              <a:t>lại</a:t>
            </a:r>
            <a:r>
              <a:rPr lang="en-US" sz="4000" dirty="0" smtClean="0"/>
              <a:t>  </a:t>
            </a:r>
            <a:r>
              <a:rPr lang="en-US" sz="4000" dirty="0" err="1" smtClean="0"/>
              <a:t>cho</a:t>
            </a:r>
            <a:r>
              <a:rPr lang="en-US" sz="4000" dirty="0" smtClean="0"/>
              <a:t> con. </a:t>
            </a:r>
            <a:r>
              <a:rPr lang="en-US" sz="4000" dirty="0" err="1" smtClean="0"/>
              <a:t>Khi</a:t>
            </a:r>
            <a:r>
              <a:rPr lang="en-US" sz="4000" dirty="0" smtClean="0"/>
              <a:t> </a:t>
            </a:r>
            <a:r>
              <a:rPr lang="en-US" sz="4000" dirty="0" err="1" smtClean="0"/>
              <a:t>mẹ</a:t>
            </a:r>
            <a:r>
              <a:rPr lang="en-US" sz="4000" dirty="0" smtClean="0"/>
              <a:t> </a:t>
            </a:r>
            <a:r>
              <a:rPr lang="en-US" sz="4000" dirty="0" err="1" smtClean="0"/>
              <a:t>chết</a:t>
            </a:r>
            <a:r>
              <a:rPr lang="en-US" sz="4000" dirty="0" smtClean="0"/>
              <a:t>, con </a:t>
            </a:r>
            <a:r>
              <a:rPr lang="en-US" sz="4000" dirty="0" err="1" smtClean="0"/>
              <a:t>sẽ</a:t>
            </a:r>
            <a:r>
              <a:rPr lang="en-US" sz="4000" dirty="0" smtClean="0"/>
              <a:t> </a:t>
            </a:r>
            <a:r>
              <a:rPr lang="en-US" sz="4000" dirty="0" err="1" smtClean="0"/>
              <a:t>thấy</a:t>
            </a:r>
            <a:r>
              <a:rPr lang="en-US" sz="4000" dirty="0" smtClean="0"/>
              <a:t> ở </a:t>
            </a:r>
            <a:r>
              <a:rPr lang="en-US" sz="4000" dirty="0" err="1" smtClean="0"/>
              <a:t>chỗ</a:t>
            </a:r>
            <a:r>
              <a:rPr lang="en-US" sz="4000" dirty="0" smtClean="0"/>
              <a:t> </a:t>
            </a:r>
            <a:r>
              <a:rPr lang="en-US" sz="4000" dirty="0" err="1" smtClean="0"/>
              <a:t>mẹ</a:t>
            </a:r>
            <a:r>
              <a:rPr lang="en-US" sz="4000" dirty="0" smtClean="0"/>
              <a:t> </a:t>
            </a:r>
            <a:r>
              <a:rPr lang="en-US" sz="4000" dirty="0" err="1" smtClean="0"/>
              <a:t>nằm</a:t>
            </a:r>
            <a:r>
              <a:rPr lang="en-US" sz="4000" dirty="0" smtClean="0"/>
              <a:t> </a:t>
            </a:r>
            <a:r>
              <a:rPr lang="en-US" sz="4000" dirty="0" err="1" smtClean="0"/>
              <a:t>một</a:t>
            </a:r>
            <a:r>
              <a:rPr lang="en-US" sz="4000" dirty="0" smtClean="0"/>
              <a:t> </a:t>
            </a:r>
            <a:r>
              <a:rPr lang="en-US" sz="4000" dirty="0" err="1" smtClean="0"/>
              <a:t>loại</a:t>
            </a:r>
            <a:r>
              <a:rPr lang="en-US" sz="4000" dirty="0" smtClean="0"/>
              <a:t> </a:t>
            </a:r>
            <a:r>
              <a:rPr lang="en-US" sz="4000" dirty="0" err="1" smtClean="0"/>
              <a:t>hạt</a:t>
            </a:r>
            <a:r>
              <a:rPr lang="en-US" sz="4000" dirty="0" smtClean="0"/>
              <a:t> </a:t>
            </a:r>
            <a:r>
              <a:rPr lang="en-US" sz="4000" dirty="0" err="1" smtClean="0"/>
              <a:t>nhỏ</a:t>
            </a:r>
            <a:r>
              <a:rPr lang="en-US" sz="4000" dirty="0" smtClean="0"/>
              <a:t>. Con </a:t>
            </a:r>
            <a:r>
              <a:rPr lang="en-US" sz="4000" dirty="0" err="1" smtClean="0"/>
              <a:t>hãy</a:t>
            </a:r>
            <a:r>
              <a:rPr lang="en-US" sz="4000" dirty="0" smtClean="0"/>
              <a:t> </a:t>
            </a:r>
            <a:r>
              <a:rPr lang="en-US" sz="4000" dirty="0" err="1" smtClean="0"/>
              <a:t>lấy</a:t>
            </a:r>
            <a:r>
              <a:rPr lang="en-US" sz="4000" dirty="0" smtClean="0"/>
              <a:t> </a:t>
            </a:r>
            <a:r>
              <a:rPr lang="en-US" sz="4000" dirty="0" err="1" smtClean="0"/>
              <a:t>hạt</a:t>
            </a:r>
            <a:r>
              <a:rPr lang="en-US" sz="4000" dirty="0" smtClean="0"/>
              <a:t> </a:t>
            </a:r>
            <a:r>
              <a:rPr lang="en-US" sz="4000" dirty="0" err="1" smtClean="0"/>
              <a:t>ấy</a:t>
            </a:r>
            <a:r>
              <a:rPr lang="en-US" sz="4000" dirty="0" smtClean="0"/>
              <a:t>, </a:t>
            </a:r>
            <a:r>
              <a:rPr lang="en-US" sz="4000" dirty="0" err="1" smtClean="0"/>
              <a:t>bỏ</a:t>
            </a:r>
            <a:r>
              <a:rPr lang="en-US" sz="4000" dirty="0" smtClean="0"/>
              <a:t> </a:t>
            </a:r>
            <a:r>
              <a:rPr lang="en-US" sz="4000" dirty="0" err="1" smtClean="0"/>
              <a:t>vào</a:t>
            </a:r>
            <a:r>
              <a:rPr lang="en-US" sz="4000" dirty="0" smtClean="0"/>
              <a:t> </a:t>
            </a:r>
            <a:r>
              <a:rPr lang="en-US" sz="4000" dirty="0" err="1" smtClean="0"/>
              <a:t>trong</a:t>
            </a:r>
            <a:r>
              <a:rPr lang="en-US" sz="4000" dirty="0" smtClean="0"/>
              <a:t> </a:t>
            </a:r>
            <a:r>
              <a:rPr lang="en-US" sz="4000" dirty="0" err="1" smtClean="0"/>
              <a:t>chậu</a:t>
            </a:r>
            <a:r>
              <a:rPr lang="en-US" sz="4000" dirty="0" smtClean="0"/>
              <a:t> </a:t>
            </a:r>
            <a:r>
              <a:rPr lang="en-US" sz="4000" dirty="0" err="1" smtClean="0"/>
              <a:t>đất</a:t>
            </a:r>
            <a:r>
              <a:rPr lang="en-US" sz="4000" dirty="0" smtClean="0"/>
              <a:t>, </a:t>
            </a:r>
            <a:r>
              <a:rPr lang="en-US" sz="4000" dirty="0" err="1" smtClean="0"/>
              <a:t>tươi</a:t>
            </a:r>
            <a:r>
              <a:rPr lang="en-US" sz="4000" dirty="0" smtClean="0"/>
              <a:t> </a:t>
            </a:r>
            <a:r>
              <a:rPr lang="en-US" sz="4000" dirty="0" err="1" smtClean="0"/>
              <a:t>nước</a:t>
            </a:r>
            <a:r>
              <a:rPr lang="en-US" sz="4000" dirty="0" smtClean="0"/>
              <a:t>, </a:t>
            </a:r>
            <a:r>
              <a:rPr lang="en-US" sz="4000" dirty="0" err="1" smtClean="0"/>
              <a:t>rồi</a:t>
            </a:r>
            <a:r>
              <a:rPr lang="en-US" sz="4000" dirty="0" smtClean="0"/>
              <a:t> </a:t>
            </a:r>
            <a:r>
              <a:rPr lang="en-US" sz="4000" dirty="0" err="1" smtClean="0"/>
              <a:t>mang</a:t>
            </a:r>
            <a:r>
              <a:rPr lang="en-US" sz="4000" dirty="0" smtClean="0"/>
              <a:t> </a:t>
            </a:r>
            <a:r>
              <a:rPr lang="en-US" sz="4000" dirty="0" err="1" smtClean="0"/>
              <a:t>đến</a:t>
            </a:r>
            <a:r>
              <a:rPr lang="en-US" sz="4000" dirty="0" smtClean="0"/>
              <a:t> </a:t>
            </a:r>
            <a:r>
              <a:rPr lang="en-US" sz="4000" dirty="0" err="1" smtClean="0"/>
              <a:t>hoàng</a:t>
            </a:r>
            <a:r>
              <a:rPr lang="en-US" sz="4000" dirty="0" smtClean="0"/>
              <a:t> </a:t>
            </a:r>
            <a:r>
              <a:rPr lang="en-US" sz="4000" dirty="0" err="1" smtClean="0"/>
              <a:t>cung</a:t>
            </a:r>
            <a:r>
              <a:rPr lang="en-US" sz="4000" dirty="0" smtClean="0"/>
              <a:t>. </a:t>
            </a:r>
            <a:r>
              <a:rPr lang="en-US" sz="4000" dirty="0" err="1" smtClean="0"/>
              <a:t>Tới</a:t>
            </a:r>
            <a:r>
              <a:rPr lang="en-US" sz="4000" dirty="0" smtClean="0"/>
              <a:t> </a:t>
            </a:r>
            <a:r>
              <a:rPr lang="en-US" sz="4000" dirty="0" err="1" smtClean="0"/>
              <a:t>đó</a:t>
            </a:r>
            <a:r>
              <a:rPr lang="en-US" sz="4000" dirty="0" smtClean="0"/>
              <a:t>, con </a:t>
            </a:r>
            <a:r>
              <a:rPr lang="en-US" sz="4000" dirty="0" err="1" smtClean="0"/>
              <a:t>sẽ</a:t>
            </a:r>
            <a:r>
              <a:rPr lang="en-US" sz="4000" dirty="0" smtClean="0"/>
              <a:t> </a:t>
            </a:r>
            <a:r>
              <a:rPr lang="en-US" sz="4000" dirty="0" err="1" smtClean="0"/>
              <a:t>đổi</a:t>
            </a:r>
            <a:r>
              <a:rPr lang="en-US" sz="4000" dirty="0" smtClean="0"/>
              <a:t> </a:t>
            </a:r>
            <a:r>
              <a:rPr lang="en-US" sz="4000" dirty="0" err="1" smtClean="0"/>
              <a:t>được</a:t>
            </a:r>
            <a:r>
              <a:rPr lang="en-US" sz="4000" dirty="0" smtClean="0"/>
              <a:t> </a:t>
            </a:r>
            <a:r>
              <a:rPr lang="en-US" sz="4000" dirty="0" err="1" smtClean="0"/>
              <a:t>rất</a:t>
            </a:r>
            <a:r>
              <a:rPr lang="en-US" sz="4000" dirty="0" smtClean="0"/>
              <a:t> </a:t>
            </a:r>
            <a:r>
              <a:rPr lang="en-US" sz="4000" dirty="0" err="1" smtClean="0"/>
              <a:t>nhiều</a:t>
            </a:r>
            <a:r>
              <a:rPr lang="en-US" sz="4000" dirty="0" smtClean="0"/>
              <a:t> </a:t>
            </a:r>
            <a:r>
              <a:rPr lang="en-US" sz="4000" dirty="0" err="1" smtClean="0"/>
              <a:t>vàng</a:t>
            </a:r>
            <a:r>
              <a:rPr lang="en-US" sz="4000" dirty="0" smtClean="0"/>
              <a:t> </a:t>
            </a:r>
            <a:r>
              <a:rPr lang="en-US" sz="4000" dirty="0" err="1" smtClean="0"/>
              <a:t>bạc</a:t>
            </a:r>
            <a:r>
              <a:rPr lang="en-US" sz="4000" dirty="0" smtClean="0"/>
              <a:t>”.</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850960"/>
            <a:ext cx="7848600" cy="9436040"/>
          </a:xfrm>
          <a:prstGeom prst="rect">
            <a:avLst/>
          </a:prstGeom>
        </p:spPr>
      </p:pic>
    </p:spTree>
    <p:extLst>
      <p:ext uri="{BB962C8B-B14F-4D97-AF65-F5344CB8AC3E}">
        <p14:creationId xmlns:p14="http://schemas.microsoft.com/office/powerpoint/2010/main" val="3853892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 y="349405"/>
            <a:ext cx="18059400" cy="10096500"/>
          </a:xfrm>
          <a:prstGeom prst="rect">
            <a:avLst/>
          </a:prstGeom>
        </p:spPr>
      </p:pic>
      <p:sp>
        <p:nvSpPr>
          <p:cNvPr id="6" name="TextBox 5"/>
          <p:cNvSpPr txBox="1"/>
          <p:nvPr/>
        </p:nvSpPr>
        <p:spPr>
          <a:xfrm>
            <a:off x="9525000" y="647700"/>
            <a:ext cx="7696200" cy="8710077"/>
          </a:xfrm>
          <a:prstGeom prst="rect">
            <a:avLst/>
          </a:prstGeom>
          <a:noFill/>
        </p:spPr>
        <p:txBody>
          <a:bodyPr wrap="square" rtlCol="0">
            <a:spAutoFit/>
          </a:bodyPr>
          <a:lstStyle/>
          <a:p>
            <a:pPr algn="just"/>
            <a:r>
              <a:rPr lang="vi-VN" dirty="0" smtClean="0"/>
              <a:t> </a:t>
            </a:r>
            <a:r>
              <a:rPr lang="en-US" dirty="0"/>
              <a:t>	</a:t>
            </a:r>
            <a:r>
              <a:rPr lang="en-US" sz="4000" dirty="0" err="1" smtClean="0"/>
              <a:t>Qủa</a:t>
            </a:r>
            <a:r>
              <a:rPr lang="en-US" sz="4000" dirty="0" smtClean="0"/>
              <a:t> </a:t>
            </a:r>
            <a:r>
              <a:rPr lang="en-US" sz="4000" dirty="0" err="1" smtClean="0"/>
              <a:t>nhiên</a:t>
            </a:r>
            <a:r>
              <a:rPr lang="en-US" sz="4000" dirty="0" smtClean="0"/>
              <a:t>, </a:t>
            </a:r>
            <a:r>
              <a:rPr lang="en-US" sz="4000" dirty="0" err="1" smtClean="0"/>
              <a:t>khi</a:t>
            </a:r>
            <a:r>
              <a:rPr lang="en-US" sz="4000" dirty="0" smtClean="0"/>
              <a:t> </a:t>
            </a:r>
            <a:r>
              <a:rPr lang="en-US" sz="4000" dirty="0" err="1" smtClean="0"/>
              <a:t>người</a:t>
            </a:r>
            <a:r>
              <a:rPr lang="en-US" sz="4000" dirty="0" smtClean="0"/>
              <a:t> </a:t>
            </a:r>
            <a:r>
              <a:rPr lang="en-US" sz="4000" dirty="0" err="1" smtClean="0"/>
              <a:t>mẹ</a:t>
            </a:r>
            <a:r>
              <a:rPr lang="en-US" sz="4000" dirty="0" smtClean="0"/>
              <a:t> </a:t>
            </a:r>
            <a:r>
              <a:rPr lang="en-US" sz="4000" dirty="0" err="1" smtClean="0"/>
              <a:t>trút</a:t>
            </a:r>
            <a:r>
              <a:rPr lang="en-US" sz="4000" dirty="0" smtClean="0"/>
              <a:t> </a:t>
            </a:r>
            <a:r>
              <a:rPr lang="en-US" sz="4000" dirty="0" err="1" smtClean="0"/>
              <a:t>hơi</a:t>
            </a:r>
            <a:r>
              <a:rPr lang="en-US" sz="4000" dirty="0" smtClean="0"/>
              <a:t> </a:t>
            </a:r>
            <a:r>
              <a:rPr lang="en-US" sz="4000" dirty="0" err="1" smtClean="0"/>
              <a:t>thở</a:t>
            </a:r>
            <a:r>
              <a:rPr lang="en-US" sz="4000" dirty="0" smtClean="0"/>
              <a:t> </a:t>
            </a:r>
            <a:r>
              <a:rPr lang="en-US" sz="4000" dirty="0" err="1" smtClean="0"/>
              <a:t>cuối</a:t>
            </a:r>
            <a:r>
              <a:rPr lang="en-US" sz="4000" dirty="0" smtClean="0"/>
              <a:t> </a:t>
            </a:r>
            <a:r>
              <a:rPr lang="en-US" sz="4000" dirty="0" err="1" smtClean="0"/>
              <a:t>cùng</a:t>
            </a:r>
            <a:r>
              <a:rPr lang="en-US" sz="4000" dirty="0" smtClean="0"/>
              <a:t>, </a:t>
            </a:r>
            <a:r>
              <a:rPr lang="en-US" sz="4000" dirty="0" err="1" smtClean="0"/>
              <a:t>chỉ</a:t>
            </a:r>
            <a:r>
              <a:rPr lang="en-US" sz="4000" dirty="0" smtClean="0"/>
              <a:t> </a:t>
            </a:r>
            <a:r>
              <a:rPr lang="en-US" sz="4000" dirty="0" err="1" smtClean="0"/>
              <a:t>trong</a:t>
            </a:r>
            <a:r>
              <a:rPr lang="en-US" sz="4000" dirty="0" smtClean="0"/>
              <a:t> </a:t>
            </a:r>
            <a:r>
              <a:rPr lang="en-US" sz="4000" dirty="0" err="1" smtClean="0"/>
              <a:t>tích</a:t>
            </a:r>
            <a:r>
              <a:rPr lang="en-US" sz="4000" dirty="0" smtClean="0"/>
              <a:t> </a:t>
            </a:r>
            <a:r>
              <a:rPr lang="en-US" sz="4000" dirty="0" err="1" smtClean="0"/>
              <a:t>tắc</a:t>
            </a:r>
            <a:r>
              <a:rPr lang="en-US" sz="4000" dirty="0" smtClean="0"/>
              <a:t>, </a:t>
            </a:r>
            <a:r>
              <a:rPr lang="en-US" sz="4000" dirty="0" err="1" smtClean="0"/>
              <a:t>xác</a:t>
            </a:r>
            <a:r>
              <a:rPr lang="en-US" sz="4000" dirty="0" smtClean="0"/>
              <a:t> </a:t>
            </a:r>
            <a:r>
              <a:rPr lang="en-US" sz="4000" dirty="0" err="1" smtClean="0"/>
              <a:t>bà</a:t>
            </a:r>
            <a:r>
              <a:rPr lang="en-US" sz="4000" dirty="0" smtClean="0"/>
              <a:t> </a:t>
            </a:r>
            <a:r>
              <a:rPr lang="en-US" sz="4000" dirty="0" err="1" smtClean="0"/>
              <a:t>biến</a:t>
            </a:r>
            <a:r>
              <a:rPr lang="en-US" sz="4000" dirty="0" smtClean="0"/>
              <a:t> </a:t>
            </a:r>
            <a:r>
              <a:rPr lang="en-US" sz="4000" dirty="0" err="1" smtClean="0"/>
              <a:t>mất</a:t>
            </a:r>
            <a:r>
              <a:rPr lang="en-US" sz="4000" dirty="0" smtClean="0"/>
              <a:t> </a:t>
            </a:r>
            <a:r>
              <a:rPr lang="en-US" sz="4000" dirty="0" err="1" smtClean="0"/>
              <a:t>đâu</a:t>
            </a:r>
            <a:r>
              <a:rPr lang="en-US" sz="4000" dirty="0" smtClean="0"/>
              <a:t> </a:t>
            </a:r>
            <a:r>
              <a:rPr lang="en-US" sz="4000" dirty="0" err="1" smtClean="0"/>
              <a:t>không</a:t>
            </a:r>
            <a:r>
              <a:rPr lang="en-US" sz="4000" dirty="0" smtClean="0"/>
              <a:t> </a:t>
            </a:r>
            <a:r>
              <a:rPr lang="en-US" sz="4000" dirty="0" err="1" smtClean="0"/>
              <a:t>rõ</a:t>
            </a:r>
            <a:r>
              <a:rPr lang="en-US" sz="4000" dirty="0" smtClean="0"/>
              <a:t>. </a:t>
            </a:r>
            <a:r>
              <a:rPr lang="en-US" sz="4000" dirty="0" err="1" smtClean="0"/>
              <a:t>Cậu</a:t>
            </a:r>
            <a:r>
              <a:rPr lang="en-US" sz="4000" dirty="0" smtClean="0"/>
              <a:t> con </a:t>
            </a:r>
            <a:r>
              <a:rPr lang="en-US" sz="4000" dirty="0" err="1" smtClean="0"/>
              <a:t>trai</a:t>
            </a:r>
            <a:r>
              <a:rPr lang="en-US" sz="4000" dirty="0" smtClean="0"/>
              <a:t> bang </a:t>
            </a:r>
            <a:r>
              <a:rPr lang="en-US" sz="4000" dirty="0" err="1" smtClean="0"/>
              <a:t>hoàng</a:t>
            </a:r>
            <a:r>
              <a:rPr lang="en-US" sz="4000" dirty="0" smtClean="0"/>
              <a:t> lo </a:t>
            </a:r>
            <a:r>
              <a:rPr lang="en-US" sz="4000" dirty="0" err="1" smtClean="0"/>
              <a:t>sợ</a:t>
            </a:r>
            <a:r>
              <a:rPr lang="en-US" sz="4000" dirty="0" smtClean="0"/>
              <a:t> </a:t>
            </a:r>
            <a:r>
              <a:rPr lang="en-US" sz="4000" dirty="0" err="1" smtClean="0"/>
              <a:t>tìm</a:t>
            </a:r>
            <a:r>
              <a:rPr lang="en-US" sz="4000" dirty="0" smtClean="0"/>
              <a:t> </a:t>
            </a:r>
            <a:r>
              <a:rPr lang="en-US" sz="4000" dirty="0" err="1" smtClean="0"/>
              <a:t>kiếm</a:t>
            </a:r>
            <a:r>
              <a:rPr lang="en-US" sz="4000" dirty="0" smtClean="0"/>
              <a:t> </a:t>
            </a:r>
            <a:r>
              <a:rPr lang="en-US" sz="4000" dirty="0" err="1" smtClean="0"/>
              <a:t>khắp</a:t>
            </a:r>
            <a:r>
              <a:rPr lang="en-US" sz="4000" dirty="0" smtClean="0"/>
              <a:t> </a:t>
            </a:r>
            <a:r>
              <a:rPr lang="en-US" sz="4000" dirty="0" err="1" smtClean="0"/>
              <a:t>nhà</a:t>
            </a:r>
            <a:r>
              <a:rPr lang="en-US" sz="4000" dirty="0" smtClean="0"/>
              <a:t> </a:t>
            </a:r>
            <a:r>
              <a:rPr lang="en-US" sz="4000" dirty="0" err="1" smtClean="0"/>
              <a:t>nhưng</a:t>
            </a:r>
            <a:r>
              <a:rPr lang="en-US" sz="4000" dirty="0" smtClean="0"/>
              <a:t> </a:t>
            </a:r>
            <a:r>
              <a:rPr lang="en-US" sz="4000" dirty="0" err="1" smtClean="0"/>
              <a:t>chẳng</a:t>
            </a:r>
            <a:r>
              <a:rPr lang="en-US" sz="4000" dirty="0" smtClean="0"/>
              <a:t> </a:t>
            </a:r>
            <a:r>
              <a:rPr lang="en-US" sz="4000" dirty="0" err="1" smtClean="0"/>
              <a:t>thấy</a:t>
            </a:r>
            <a:r>
              <a:rPr lang="en-US" sz="4000" dirty="0" smtClean="0"/>
              <a:t> </a:t>
            </a:r>
            <a:r>
              <a:rPr lang="en-US" sz="4000" dirty="0" err="1" smtClean="0"/>
              <a:t>mẹ</a:t>
            </a:r>
            <a:r>
              <a:rPr lang="en-US" sz="4000" dirty="0" smtClean="0"/>
              <a:t> </a:t>
            </a:r>
            <a:r>
              <a:rPr lang="en-US" sz="4000" dirty="0" err="1" smtClean="0"/>
              <a:t>đâu</a:t>
            </a:r>
            <a:r>
              <a:rPr lang="en-US" sz="4000" dirty="0" smtClean="0"/>
              <a:t> </a:t>
            </a:r>
            <a:r>
              <a:rPr lang="en-US" sz="4000" dirty="0" err="1" smtClean="0"/>
              <a:t>cuối</a:t>
            </a:r>
            <a:r>
              <a:rPr lang="en-US" sz="4000" dirty="0" smtClean="0"/>
              <a:t> </a:t>
            </a:r>
            <a:r>
              <a:rPr lang="en-US" sz="4000" dirty="0" err="1" smtClean="0"/>
              <a:t>cùng</a:t>
            </a:r>
            <a:r>
              <a:rPr lang="en-US" sz="4000" dirty="0" smtClean="0"/>
              <a:t> </a:t>
            </a:r>
            <a:r>
              <a:rPr lang="en-US" sz="4000" dirty="0" err="1" smtClean="0"/>
              <a:t>cậu</a:t>
            </a:r>
            <a:r>
              <a:rPr lang="en-US" sz="4000" dirty="0" smtClean="0"/>
              <a:t> </a:t>
            </a:r>
            <a:r>
              <a:rPr lang="en-US" sz="4000" dirty="0" err="1" smtClean="0"/>
              <a:t>thấy</a:t>
            </a:r>
            <a:r>
              <a:rPr lang="en-US" sz="4000" dirty="0" smtClean="0"/>
              <a:t> ở </a:t>
            </a:r>
            <a:r>
              <a:rPr lang="en-US" sz="4000" dirty="0" err="1" smtClean="0"/>
              <a:t>chỗ</a:t>
            </a:r>
            <a:r>
              <a:rPr lang="en-US" sz="4000" dirty="0" smtClean="0"/>
              <a:t> </a:t>
            </a:r>
            <a:r>
              <a:rPr lang="en-US" sz="4000" dirty="0" err="1" smtClean="0"/>
              <a:t>mẹ</a:t>
            </a:r>
            <a:r>
              <a:rPr lang="en-US" sz="4000" dirty="0" smtClean="0"/>
              <a:t> </a:t>
            </a:r>
            <a:r>
              <a:rPr lang="en-US" sz="4000" dirty="0" err="1" smtClean="0"/>
              <a:t>nằm</a:t>
            </a:r>
            <a:r>
              <a:rPr lang="en-US" sz="4000" dirty="0" smtClean="0"/>
              <a:t> </a:t>
            </a:r>
            <a:r>
              <a:rPr lang="en-US" sz="4000" dirty="0" err="1" smtClean="0"/>
              <a:t>một</a:t>
            </a:r>
            <a:r>
              <a:rPr lang="en-US" sz="4000" dirty="0" smtClean="0"/>
              <a:t> </a:t>
            </a:r>
            <a:r>
              <a:rPr lang="en-US" sz="4000" dirty="0" err="1" smtClean="0"/>
              <a:t>ít</a:t>
            </a:r>
            <a:r>
              <a:rPr lang="en-US" sz="4000" dirty="0" smtClean="0"/>
              <a:t> </a:t>
            </a:r>
            <a:r>
              <a:rPr lang="en-US" sz="4000" dirty="0" err="1" smtClean="0"/>
              <a:t>hạt</a:t>
            </a:r>
            <a:r>
              <a:rPr lang="en-US" sz="4000" dirty="0" smtClean="0"/>
              <a:t> </a:t>
            </a:r>
            <a:r>
              <a:rPr lang="en-US" sz="4000" dirty="0" err="1" smtClean="0"/>
              <a:t>vàng</a:t>
            </a:r>
            <a:r>
              <a:rPr lang="en-US" sz="4000" dirty="0" smtClean="0"/>
              <a:t>, </a:t>
            </a:r>
            <a:r>
              <a:rPr lang="en-US" sz="4000" dirty="0" err="1" smtClean="0"/>
              <a:t>nhỏ</a:t>
            </a:r>
            <a:r>
              <a:rPr lang="en-US" sz="4000" dirty="0" smtClean="0"/>
              <a:t> </a:t>
            </a:r>
            <a:r>
              <a:rPr lang="en-US" sz="4000" dirty="0" err="1" smtClean="0"/>
              <a:t>chỉ</a:t>
            </a:r>
            <a:r>
              <a:rPr lang="en-US" sz="4000" dirty="0" smtClean="0"/>
              <a:t> </a:t>
            </a:r>
            <a:r>
              <a:rPr lang="en-US" sz="4000" dirty="0" err="1" smtClean="0"/>
              <a:t>bằng</a:t>
            </a:r>
            <a:r>
              <a:rPr lang="en-US" sz="4000" dirty="0" smtClean="0"/>
              <a:t> </a:t>
            </a:r>
            <a:r>
              <a:rPr lang="en-US" sz="4000" dirty="0" err="1" smtClean="0"/>
              <a:t>móng</a:t>
            </a:r>
            <a:r>
              <a:rPr lang="en-US" sz="4000" dirty="0" smtClean="0"/>
              <a:t> </a:t>
            </a:r>
            <a:r>
              <a:rPr lang="en-US" sz="4000" dirty="0" err="1" smtClean="0"/>
              <a:t>tay</a:t>
            </a:r>
            <a:r>
              <a:rPr lang="en-US" sz="4000" dirty="0" smtClean="0"/>
              <a:t>. </a:t>
            </a:r>
            <a:r>
              <a:rPr lang="en-US" sz="4000" dirty="0" err="1" smtClean="0"/>
              <a:t>Nghỉ</a:t>
            </a:r>
            <a:r>
              <a:rPr lang="en-US" sz="4000" dirty="0" smtClean="0"/>
              <a:t> </a:t>
            </a:r>
            <a:r>
              <a:rPr lang="en-US" sz="4000" dirty="0" err="1" smtClean="0"/>
              <a:t>lại</a:t>
            </a:r>
            <a:r>
              <a:rPr lang="en-US" sz="4000" dirty="0" smtClean="0"/>
              <a:t> </a:t>
            </a:r>
            <a:r>
              <a:rPr lang="en-US" sz="4000" dirty="0" err="1" smtClean="0"/>
              <a:t>lờ</a:t>
            </a:r>
            <a:r>
              <a:rPr lang="en-US" sz="4000" dirty="0" smtClean="0"/>
              <a:t> </a:t>
            </a:r>
            <a:r>
              <a:rPr lang="en-US" sz="4000" dirty="0" err="1" smtClean="0"/>
              <a:t>mẹ</a:t>
            </a:r>
            <a:r>
              <a:rPr lang="en-US" sz="4000" dirty="0" smtClean="0"/>
              <a:t> </a:t>
            </a:r>
            <a:r>
              <a:rPr lang="en-US" sz="4000" dirty="0" err="1" smtClean="0"/>
              <a:t>dặn</a:t>
            </a:r>
            <a:r>
              <a:rPr lang="en-US" sz="4000" dirty="0" smtClean="0"/>
              <a:t> </a:t>
            </a:r>
            <a:r>
              <a:rPr lang="en-US" sz="4000" dirty="0" err="1" smtClean="0"/>
              <a:t>trước</a:t>
            </a:r>
            <a:r>
              <a:rPr lang="en-US" sz="4000" dirty="0" smtClean="0"/>
              <a:t> </a:t>
            </a:r>
            <a:r>
              <a:rPr lang="en-US" sz="4000" dirty="0" err="1" smtClean="0"/>
              <a:t>khi</a:t>
            </a:r>
            <a:r>
              <a:rPr lang="en-US" sz="4000" dirty="0" smtClean="0"/>
              <a:t> </a:t>
            </a:r>
            <a:r>
              <a:rPr lang="en-US" sz="4000" dirty="0" err="1" smtClean="0"/>
              <a:t>chết</a:t>
            </a:r>
            <a:r>
              <a:rPr lang="en-US" sz="4000" dirty="0" smtClean="0"/>
              <a:t> , </a:t>
            </a:r>
            <a:r>
              <a:rPr lang="en-US" sz="4000" dirty="0" err="1" smtClean="0"/>
              <a:t>cậu</a:t>
            </a:r>
            <a:r>
              <a:rPr lang="en-US" sz="4000" dirty="0" smtClean="0"/>
              <a:t> con </a:t>
            </a:r>
            <a:r>
              <a:rPr lang="en-US" sz="4000" dirty="0" err="1" smtClean="0"/>
              <a:t>trai</a:t>
            </a:r>
            <a:r>
              <a:rPr lang="en-US" sz="4000" dirty="0" smtClean="0"/>
              <a:t> </a:t>
            </a:r>
            <a:r>
              <a:rPr lang="en-US" sz="4000" dirty="0" err="1" smtClean="0"/>
              <a:t>mường</a:t>
            </a:r>
            <a:r>
              <a:rPr lang="en-US" sz="4000" dirty="0" smtClean="0"/>
              <a:t> </a:t>
            </a:r>
            <a:r>
              <a:rPr lang="en-US" sz="4000" dirty="0" err="1" smtClean="0"/>
              <a:t>tượng</a:t>
            </a:r>
            <a:r>
              <a:rPr lang="en-US" sz="4000" dirty="0" smtClean="0"/>
              <a:t> </a:t>
            </a:r>
            <a:r>
              <a:rPr lang="en-US" sz="4000" dirty="0" err="1" smtClean="0"/>
              <a:t>trong</a:t>
            </a:r>
            <a:r>
              <a:rPr lang="en-US" sz="4000" dirty="0" smtClean="0"/>
              <a:t> </a:t>
            </a:r>
            <a:r>
              <a:rPr lang="en-US" sz="4000" dirty="0" err="1" smtClean="0"/>
              <a:t>đầu</a:t>
            </a:r>
            <a:r>
              <a:rPr lang="en-US" sz="4000" dirty="0" smtClean="0"/>
              <a:t> </a:t>
            </a:r>
            <a:r>
              <a:rPr lang="en-US" sz="4000" dirty="0" err="1" smtClean="0"/>
              <a:t>mình</a:t>
            </a:r>
            <a:r>
              <a:rPr lang="en-US" sz="4000" dirty="0" smtClean="0"/>
              <a:t> </a:t>
            </a:r>
            <a:r>
              <a:rPr lang="en-US" sz="4000" dirty="0" err="1" smtClean="0"/>
              <a:t>cảnh</a:t>
            </a:r>
            <a:r>
              <a:rPr lang="en-US" sz="4000" dirty="0" smtClean="0"/>
              <a:t> </a:t>
            </a:r>
            <a:r>
              <a:rPr lang="en-US" sz="4000" dirty="0" err="1" smtClean="0"/>
              <a:t>vàng</a:t>
            </a:r>
            <a:r>
              <a:rPr lang="en-US" sz="4000" dirty="0" smtClean="0"/>
              <a:t> </a:t>
            </a:r>
            <a:r>
              <a:rPr lang="en-US" sz="4000" dirty="0" err="1" smtClean="0"/>
              <a:t>bạc</a:t>
            </a:r>
            <a:r>
              <a:rPr lang="en-US" sz="4000" dirty="0" smtClean="0"/>
              <a:t> </a:t>
            </a:r>
            <a:r>
              <a:rPr lang="en-US" sz="4000" dirty="0" err="1" smtClean="0"/>
              <a:t>đây</a:t>
            </a:r>
            <a:r>
              <a:rPr lang="en-US" sz="4000" dirty="0" smtClean="0"/>
              <a:t> </a:t>
            </a:r>
            <a:r>
              <a:rPr lang="en-US" sz="4000" dirty="0" err="1" smtClean="0"/>
              <a:t>tay</a:t>
            </a:r>
            <a:r>
              <a:rPr lang="en-US" sz="4000" dirty="0" smtClean="0"/>
              <a:t>, </a:t>
            </a:r>
            <a:r>
              <a:rPr lang="en-US" sz="4000" dirty="0" err="1" smtClean="0"/>
              <a:t>của</a:t>
            </a:r>
            <a:r>
              <a:rPr lang="en-US" sz="4000" dirty="0" smtClean="0"/>
              <a:t> </a:t>
            </a:r>
            <a:r>
              <a:rPr lang="en-US" sz="4000" dirty="0" err="1" smtClean="0"/>
              <a:t>nả</a:t>
            </a:r>
            <a:r>
              <a:rPr lang="en-US" sz="4000" dirty="0" smtClean="0"/>
              <a:t> </a:t>
            </a:r>
            <a:r>
              <a:rPr lang="en-US" sz="4000" dirty="0" err="1" smtClean="0"/>
              <a:t>đây</a:t>
            </a:r>
            <a:r>
              <a:rPr lang="en-US" sz="4000" dirty="0" smtClean="0"/>
              <a:t> </a:t>
            </a:r>
            <a:r>
              <a:rPr lang="en-US" sz="4000" dirty="0" err="1" smtClean="0"/>
              <a:t>nhà</a:t>
            </a:r>
            <a:r>
              <a:rPr lang="en-US" sz="4000" dirty="0" smtClean="0"/>
              <a:t>, </a:t>
            </a:r>
            <a:r>
              <a:rPr lang="en-US" sz="4000" dirty="0" err="1" smtClean="0"/>
              <a:t>ăn</a:t>
            </a:r>
            <a:r>
              <a:rPr lang="en-US" sz="4000" dirty="0" smtClean="0"/>
              <a:t> sung </a:t>
            </a:r>
            <a:r>
              <a:rPr lang="en-US" sz="4000" dirty="0" err="1" smtClean="0"/>
              <a:t>mặc</a:t>
            </a:r>
            <a:r>
              <a:rPr lang="en-US" sz="4000" dirty="0" smtClean="0"/>
              <a:t> </a:t>
            </a:r>
            <a:r>
              <a:rPr lang="en-US" sz="4000" dirty="0" err="1" smtClean="0"/>
              <a:t>sướng</a:t>
            </a:r>
            <a:r>
              <a:rPr lang="en-US" sz="4000" dirty="0" smtClean="0"/>
              <a:t>. </a:t>
            </a:r>
            <a:r>
              <a:rPr lang="en-US" sz="4000" dirty="0" err="1" smtClean="0"/>
              <a:t>Thế</a:t>
            </a:r>
            <a:r>
              <a:rPr lang="en-US" sz="4000" dirty="0" smtClean="0"/>
              <a:t> </a:t>
            </a:r>
            <a:r>
              <a:rPr lang="en-US" sz="4000" dirty="0" err="1" smtClean="0"/>
              <a:t>là</a:t>
            </a:r>
            <a:r>
              <a:rPr lang="en-US" sz="4000" dirty="0" smtClean="0"/>
              <a:t> </a:t>
            </a:r>
            <a:r>
              <a:rPr lang="en-US" sz="4000" dirty="0" err="1" smtClean="0"/>
              <a:t>cậu</a:t>
            </a:r>
            <a:r>
              <a:rPr lang="en-US" sz="4000" dirty="0" smtClean="0"/>
              <a:t> </a:t>
            </a:r>
            <a:r>
              <a:rPr lang="en-US" sz="4000" dirty="0" err="1" smtClean="0"/>
              <a:t>liền</a:t>
            </a:r>
            <a:r>
              <a:rPr lang="en-US" sz="4000" dirty="0" smtClean="0"/>
              <a:t> </a:t>
            </a:r>
            <a:r>
              <a:rPr lang="en-US" sz="4000" dirty="0" err="1" smtClean="0"/>
              <a:t>rắc</a:t>
            </a:r>
            <a:r>
              <a:rPr lang="en-US" sz="4000" dirty="0" smtClean="0"/>
              <a:t> </a:t>
            </a:r>
            <a:r>
              <a:rPr lang="en-US" sz="4000" dirty="0" err="1" smtClean="0"/>
              <a:t>nhúm</a:t>
            </a:r>
            <a:r>
              <a:rPr lang="en-US" sz="4000" dirty="0" smtClean="0"/>
              <a:t> </a:t>
            </a:r>
            <a:r>
              <a:rPr lang="en-US" sz="4000" dirty="0" err="1" smtClean="0"/>
              <a:t>hạt</a:t>
            </a:r>
            <a:r>
              <a:rPr lang="en-US" sz="4000" dirty="0" smtClean="0"/>
              <a:t> </a:t>
            </a:r>
            <a:r>
              <a:rPr lang="en-US" sz="4000" dirty="0" err="1" smtClean="0"/>
              <a:t>ấy</a:t>
            </a:r>
            <a:r>
              <a:rPr lang="en-US" sz="4000" dirty="0" smtClean="0"/>
              <a:t> </a:t>
            </a:r>
            <a:r>
              <a:rPr lang="en-US" sz="4000" dirty="0" err="1" smtClean="0"/>
              <a:t>vào</a:t>
            </a:r>
            <a:r>
              <a:rPr lang="en-US" sz="4000" dirty="0" smtClean="0"/>
              <a:t> </a:t>
            </a:r>
            <a:r>
              <a:rPr lang="en-US" sz="4000" dirty="0" err="1" smtClean="0"/>
              <a:t>một</a:t>
            </a:r>
            <a:r>
              <a:rPr lang="en-US" sz="4000" dirty="0" smtClean="0"/>
              <a:t> </a:t>
            </a:r>
            <a:r>
              <a:rPr lang="en-US" sz="4000" dirty="0" err="1" smtClean="0"/>
              <a:t>cái</a:t>
            </a:r>
            <a:r>
              <a:rPr lang="en-US" sz="4000" dirty="0" smtClean="0"/>
              <a:t> </a:t>
            </a:r>
            <a:r>
              <a:rPr lang="en-US" sz="4000" dirty="0" err="1" smtClean="0"/>
              <a:t>chậu</a:t>
            </a:r>
            <a:r>
              <a:rPr lang="en-US" sz="4000" dirty="0" smtClean="0"/>
              <a:t> </a:t>
            </a:r>
            <a:r>
              <a:rPr lang="en-US" sz="4000" dirty="0" err="1" smtClean="0"/>
              <a:t>đất</a:t>
            </a:r>
            <a:r>
              <a:rPr lang="en-US" sz="4000" dirty="0" smtClean="0"/>
              <a:t>, </a:t>
            </a:r>
            <a:r>
              <a:rPr lang="en-US" sz="4000" dirty="0" err="1" smtClean="0"/>
              <a:t>rồi</a:t>
            </a:r>
            <a:r>
              <a:rPr lang="en-US" sz="4000" dirty="0" smtClean="0"/>
              <a:t> </a:t>
            </a:r>
            <a:r>
              <a:rPr lang="en-US" sz="4000" dirty="0" err="1" smtClean="0"/>
              <a:t>múc</a:t>
            </a:r>
            <a:r>
              <a:rPr lang="en-US" sz="4000" dirty="0" smtClean="0"/>
              <a:t> </a:t>
            </a:r>
            <a:r>
              <a:rPr lang="en-US" sz="4000" dirty="0" err="1" smtClean="0"/>
              <a:t>nước</a:t>
            </a:r>
            <a:r>
              <a:rPr lang="en-US" sz="4000" dirty="0" smtClean="0"/>
              <a:t> </a:t>
            </a:r>
            <a:r>
              <a:rPr lang="en-US" sz="4000" dirty="0" err="1" smtClean="0"/>
              <a:t>tưới</a:t>
            </a:r>
            <a:r>
              <a:rPr lang="en-US" sz="4000" dirty="0" smtClean="0"/>
              <a:t> </a:t>
            </a:r>
            <a:r>
              <a:rPr lang="en-US" sz="4000" dirty="0" err="1" smtClean="0"/>
              <a:t>lên</a:t>
            </a:r>
            <a:r>
              <a:rPr lang="en-US" sz="4000" dirty="0" smtClean="0"/>
              <a:t>. </a:t>
            </a:r>
            <a:r>
              <a:rPr lang="en-US" sz="4000" dirty="0"/>
              <a:t>	</a:t>
            </a:r>
            <a:r>
              <a:rPr lang="en-US" sz="3600" dirty="0" smtClean="0"/>
              <a:t> </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635000"/>
            <a:ext cx="7886700" cy="9309100"/>
          </a:xfrm>
          <a:prstGeom prst="rect">
            <a:avLst/>
          </a:prstGeom>
        </p:spPr>
      </p:pic>
    </p:spTree>
    <p:extLst>
      <p:ext uri="{BB962C8B-B14F-4D97-AF65-F5344CB8AC3E}">
        <p14:creationId xmlns:p14="http://schemas.microsoft.com/office/powerpoint/2010/main" val="2615196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228600" y="190500"/>
            <a:ext cx="17907000" cy="100965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3" name="TextBox 2"/>
          <p:cNvSpPr txBox="1"/>
          <p:nvPr/>
        </p:nvSpPr>
        <p:spPr>
          <a:xfrm>
            <a:off x="9448800" y="217714"/>
            <a:ext cx="7239000" cy="2677656"/>
          </a:xfrm>
          <a:prstGeom prst="rect">
            <a:avLst/>
          </a:prstGeom>
          <a:noFill/>
        </p:spPr>
        <p:txBody>
          <a:bodyPr wrap="square" rtlCol="0">
            <a:spAutoFit/>
          </a:bodyPr>
          <a:lstStyle/>
          <a:p>
            <a:pPr algn="just"/>
            <a:r>
              <a:rPr lang="en-US" sz="8800" dirty="0" smtClean="0"/>
              <a:t>	</a:t>
            </a:r>
            <a:r>
              <a:rPr lang="en-US" sz="4000" dirty="0" err="1" smtClean="0"/>
              <a:t>Tiếp</a:t>
            </a:r>
            <a:r>
              <a:rPr lang="en-US" sz="4000" dirty="0" smtClean="0"/>
              <a:t> </a:t>
            </a:r>
            <a:r>
              <a:rPr lang="en-US" sz="4000" dirty="0" err="1" smtClean="0"/>
              <a:t>đó</a:t>
            </a:r>
            <a:r>
              <a:rPr lang="en-US" sz="4000" dirty="0" smtClean="0"/>
              <a:t>, </a:t>
            </a:r>
            <a:r>
              <a:rPr lang="en-US" sz="4000" dirty="0" err="1" smtClean="0"/>
              <a:t>cậu</a:t>
            </a:r>
            <a:r>
              <a:rPr lang="en-US" sz="4000" dirty="0" smtClean="0"/>
              <a:t> </a:t>
            </a:r>
            <a:r>
              <a:rPr lang="en-US" sz="4000" dirty="0" err="1" smtClean="0"/>
              <a:t>chuẩn</a:t>
            </a:r>
            <a:r>
              <a:rPr lang="en-US" sz="4000" dirty="0" smtClean="0"/>
              <a:t> </a:t>
            </a:r>
            <a:r>
              <a:rPr lang="en-US" sz="4000" dirty="0" err="1" smtClean="0"/>
              <a:t>bị</a:t>
            </a:r>
            <a:r>
              <a:rPr lang="en-US" sz="4000" dirty="0" smtClean="0"/>
              <a:t> khan </a:t>
            </a:r>
            <a:r>
              <a:rPr lang="en-US" sz="4000" dirty="0" err="1" smtClean="0"/>
              <a:t>gói</a:t>
            </a:r>
            <a:r>
              <a:rPr lang="en-US" sz="4000" dirty="0" smtClean="0"/>
              <a:t> </a:t>
            </a:r>
            <a:r>
              <a:rPr lang="en-US" sz="4000" dirty="0" err="1" smtClean="0"/>
              <a:t>rồi</a:t>
            </a:r>
            <a:r>
              <a:rPr lang="en-US" sz="4000" dirty="0" smtClean="0"/>
              <a:t> </a:t>
            </a:r>
            <a:r>
              <a:rPr lang="en-US" sz="4000" dirty="0" err="1" smtClean="0"/>
              <a:t>khoác</a:t>
            </a:r>
            <a:r>
              <a:rPr lang="en-US" sz="4000" dirty="0" smtClean="0"/>
              <a:t> </a:t>
            </a:r>
            <a:r>
              <a:rPr lang="en-US" sz="4000" dirty="0" err="1" smtClean="0"/>
              <a:t>cái</a:t>
            </a:r>
            <a:r>
              <a:rPr lang="en-US" sz="4000" dirty="0" smtClean="0"/>
              <a:t> </a:t>
            </a:r>
            <a:r>
              <a:rPr lang="en-US" sz="4000" dirty="0" err="1" smtClean="0"/>
              <a:t>chậu</a:t>
            </a:r>
            <a:r>
              <a:rPr lang="en-US" sz="4000" dirty="0" smtClean="0"/>
              <a:t> </a:t>
            </a:r>
            <a:r>
              <a:rPr lang="en-US" sz="4000" dirty="0" err="1" smtClean="0"/>
              <a:t>đất</a:t>
            </a:r>
            <a:r>
              <a:rPr lang="en-US" sz="4000" dirty="0" smtClean="0"/>
              <a:t> </a:t>
            </a:r>
            <a:r>
              <a:rPr lang="en-US" sz="4000" dirty="0" err="1" smtClean="0"/>
              <a:t>sau</a:t>
            </a:r>
            <a:r>
              <a:rPr lang="en-US" sz="4000" dirty="0" smtClean="0"/>
              <a:t> </a:t>
            </a:r>
            <a:r>
              <a:rPr lang="en-US" sz="4000" dirty="0" err="1" smtClean="0"/>
              <a:t>lưng</a:t>
            </a:r>
            <a:r>
              <a:rPr lang="en-US" sz="4000" dirty="0" smtClean="0"/>
              <a:t>, </a:t>
            </a:r>
            <a:r>
              <a:rPr lang="en-US" sz="4000" dirty="0" err="1" smtClean="0"/>
              <a:t>lên</a:t>
            </a:r>
            <a:r>
              <a:rPr lang="en-US" sz="4000" dirty="0" smtClean="0"/>
              <a:t> </a:t>
            </a:r>
            <a:r>
              <a:rPr lang="en-US" sz="4000" dirty="0" err="1" smtClean="0"/>
              <a:t>đường</a:t>
            </a:r>
            <a:r>
              <a:rPr lang="en-US" sz="4000" dirty="0" smtClean="0"/>
              <a:t> </a:t>
            </a:r>
            <a:r>
              <a:rPr lang="en-US" sz="4000" dirty="0" err="1" smtClean="0"/>
              <a:t>tới</a:t>
            </a:r>
            <a:r>
              <a:rPr lang="en-US" sz="4000" dirty="0" smtClean="0"/>
              <a:t> </a:t>
            </a:r>
            <a:r>
              <a:rPr lang="en-US" sz="4000" dirty="0" err="1" smtClean="0"/>
              <a:t>hoàng</a:t>
            </a:r>
            <a:r>
              <a:rPr lang="en-US" sz="4000" dirty="0" smtClean="0"/>
              <a:t> </a:t>
            </a:r>
            <a:r>
              <a:rPr lang="en-US" sz="4000" dirty="0" err="1" smtClean="0"/>
              <a:t>cung</a:t>
            </a:r>
            <a:r>
              <a:rPr lang="en-US" sz="4000" dirty="0" smtClean="0"/>
              <a:t>.</a:t>
            </a:r>
            <a:endParaRPr lang="en-US" sz="4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52450"/>
            <a:ext cx="8077200" cy="9372600"/>
          </a:xfrm>
          <a:prstGeom prst="rect">
            <a:avLst/>
          </a:prstGeom>
        </p:spPr>
      </p:pic>
    </p:spTree>
    <p:extLst>
      <p:ext uri="{BB962C8B-B14F-4D97-AF65-F5344CB8AC3E}">
        <p14:creationId xmlns:p14="http://schemas.microsoft.com/office/powerpoint/2010/main" val="761889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152400" y="190500"/>
            <a:ext cx="17907000" cy="99060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6" name="TextBox 5"/>
          <p:cNvSpPr txBox="1"/>
          <p:nvPr/>
        </p:nvSpPr>
        <p:spPr>
          <a:xfrm>
            <a:off x="9525000" y="217714"/>
            <a:ext cx="7162800" cy="6801862"/>
          </a:xfrm>
          <a:prstGeom prst="rect">
            <a:avLst/>
          </a:prstGeom>
          <a:noFill/>
        </p:spPr>
        <p:txBody>
          <a:bodyPr wrap="square" rtlCol="0">
            <a:spAutoFit/>
          </a:bodyPr>
          <a:lstStyle/>
          <a:p>
            <a:pPr algn="just"/>
            <a:r>
              <a:rPr lang="en-US" dirty="0" smtClean="0"/>
              <a:t>  </a:t>
            </a:r>
            <a:r>
              <a:rPr lang="en-US" sz="4000" dirty="0" smtClean="0"/>
              <a:t> 	</a:t>
            </a:r>
          </a:p>
          <a:p>
            <a:pPr algn="just"/>
            <a:r>
              <a:rPr lang="en-US" sz="4000" dirty="0"/>
              <a:t>	</a:t>
            </a:r>
            <a:r>
              <a:rPr lang="en-US" sz="4000" dirty="0" err="1" smtClean="0"/>
              <a:t>Đường</a:t>
            </a:r>
            <a:r>
              <a:rPr lang="en-US" sz="4000" dirty="0" smtClean="0"/>
              <a:t> </a:t>
            </a:r>
            <a:r>
              <a:rPr lang="en-US" sz="4000" dirty="0" err="1" smtClean="0"/>
              <a:t>đến</a:t>
            </a:r>
            <a:r>
              <a:rPr lang="en-US" sz="4000" dirty="0" smtClean="0"/>
              <a:t> </a:t>
            </a:r>
            <a:r>
              <a:rPr lang="en-US" sz="4000" dirty="0" err="1" smtClean="0"/>
              <a:t>hoàng</a:t>
            </a:r>
            <a:r>
              <a:rPr lang="en-US" sz="4000" dirty="0" smtClean="0"/>
              <a:t> </a:t>
            </a:r>
            <a:r>
              <a:rPr lang="en-US" sz="4000" dirty="0" err="1" smtClean="0"/>
              <a:t>cung</a:t>
            </a:r>
            <a:r>
              <a:rPr lang="en-US" sz="4000" dirty="0" smtClean="0"/>
              <a:t> </a:t>
            </a:r>
            <a:r>
              <a:rPr lang="en-US" sz="4000" dirty="0" err="1" smtClean="0"/>
              <a:t>rất</a:t>
            </a:r>
            <a:r>
              <a:rPr lang="en-US" sz="4000" dirty="0" smtClean="0"/>
              <a:t> </a:t>
            </a:r>
            <a:r>
              <a:rPr lang="en-US" sz="4000" dirty="0" err="1" smtClean="0"/>
              <a:t>xa</a:t>
            </a:r>
            <a:r>
              <a:rPr lang="en-US" sz="4000" dirty="0" smtClean="0"/>
              <a:t>. </a:t>
            </a:r>
            <a:r>
              <a:rPr lang="en-US" sz="4000" dirty="0" err="1" smtClean="0"/>
              <a:t>Nhưng</a:t>
            </a:r>
            <a:r>
              <a:rPr lang="en-US" sz="4000" dirty="0" smtClean="0"/>
              <a:t> </a:t>
            </a:r>
            <a:r>
              <a:rPr lang="en-US" sz="4000" dirty="0" err="1" smtClean="0"/>
              <a:t>ngày</a:t>
            </a:r>
            <a:r>
              <a:rPr lang="en-US" sz="4000" dirty="0" smtClean="0"/>
              <a:t> </a:t>
            </a:r>
            <a:r>
              <a:rPr lang="en-US" sz="4000" dirty="0" err="1" smtClean="0"/>
              <a:t>đầu</a:t>
            </a:r>
            <a:r>
              <a:rPr lang="en-US" sz="4000" dirty="0" smtClean="0"/>
              <a:t>, </a:t>
            </a:r>
            <a:r>
              <a:rPr lang="en-US" sz="4000" dirty="0" err="1" smtClean="0"/>
              <a:t>cậu</a:t>
            </a:r>
            <a:r>
              <a:rPr lang="en-US" sz="4000" dirty="0" smtClean="0"/>
              <a:t> </a:t>
            </a:r>
            <a:r>
              <a:rPr lang="en-US" sz="4000" dirty="0" err="1" smtClean="0"/>
              <a:t>đi</a:t>
            </a:r>
            <a:r>
              <a:rPr lang="en-US" sz="4000" dirty="0" smtClean="0"/>
              <a:t> </a:t>
            </a:r>
            <a:r>
              <a:rPr lang="en-US" sz="4000" dirty="0" err="1" smtClean="0"/>
              <a:t>phăm</a:t>
            </a:r>
            <a:r>
              <a:rPr lang="en-US" sz="4000" dirty="0" smtClean="0"/>
              <a:t> </a:t>
            </a:r>
            <a:r>
              <a:rPr lang="en-US" sz="4000" dirty="0" err="1" smtClean="0"/>
              <a:t>phăm</a:t>
            </a:r>
            <a:r>
              <a:rPr lang="en-US" sz="4000" dirty="0" smtClean="0"/>
              <a:t>. </a:t>
            </a:r>
            <a:r>
              <a:rPr lang="en-US" sz="4000" dirty="0" err="1" smtClean="0"/>
              <a:t>Nhưng</a:t>
            </a:r>
            <a:r>
              <a:rPr lang="en-US" sz="4000" dirty="0" smtClean="0"/>
              <a:t> </a:t>
            </a:r>
            <a:r>
              <a:rPr lang="en-US" sz="4000" dirty="0" err="1" smtClean="0"/>
              <a:t>càng</a:t>
            </a:r>
            <a:r>
              <a:rPr lang="en-US" sz="4000" dirty="0" smtClean="0"/>
              <a:t> </a:t>
            </a:r>
            <a:r>
              <a:rPr lang="en-US" sz="4000" dirty="0" err="1" smtClean="0"/>
              <a:t>về</a:t>
            </a:r>
            <a:r>
              <a:rPr lang="en-US" sz="4000" dirty="0" smtClean="0"/>
              <a:t> </a:t>
            </a:r>
            <a:r>
              <a:rPr lang="en-US" sz="4000" dirty="0" err="1" smtClean="0"/>
              <a:t>sau</a:t>
            </a:r>
            <a:r>
              <a:rPr lang="en-US" sz="4000" dirty="0" smtClean="0"/>
              <a:t> </a:t>
            </a:r>
            <a:r>
              <a:rPr lang="en-US" sz="4000" dirty="0" err="1" smtClean="0"/>
              <a:t>chân</a:t>
            </a:r>
            <a:r>
              <a:rPr lang="en-US" sz="4000" dirty="0" smtClean="0"/>
              <a:t> </a:t>
            </a:r>
            <a:r>
              <a:rPr lang="en-US" sz="4000" dirty="0" err="1" smtClean="0"/>
              <a:t>càng</a:t>
            </a:r>
            <a:r>
              <a:rPr lang="en-US" sz="4000" dirty="0" smtClean="0"/>
              <a:t> </a:t>
            </a:r>
            <a:r>
              <a:rPr lang="en-US" sz="4000" dirty="0" err="1" smtClean="0"/>
              <a:t>mỏi</a:t>
            </a:r>
            <a:r>
              <a:rPr lang="en-US" sz="4000" dirty="0" smtClean="0"/>
              <a:t>. </a:t>
            </a:r>
            <a:r>
              <a:rPr lang="en-US" sz="4000" dirty="0" err="1" smtClean="0"/>
              <a:t>Đã</a:t>
            </a:r>
            <a:r>
              <a:rPr lang="en-US" sz="4000" dirty="0" smtClean="0"/>
              <a:t> </a:t>
            </a:r>
            <a:r>
              <a:rPr lang="en-US" sz="4000" dirty="0" err="1" smtClean="0"/>
              <a:t>thế</a:t>
            </a:r>
            <a:r>
              <a:rPr lang="en-US" sz="4000" dirty="0" smtClean="0"/>
              <a:t>, </a:t>
            </a:r>
            <a:r>
              <a:rPr lang="en-US" sz="4000" dirty="0" err="1" smtClean="0"/>
              <a:t>giờ</a:t>
            </a:r>
            <a:r>
              <a:rPr lang="en-US" sz="4000" dirty="0" smtClean="0"/>
              <a:t> </a:t>
            </a:r>
            <a:r>
              <a:rPr lang="en-US" sz="4000" dirty="0" err="1" smtClean="0"/>
              <a:t>đây</a:t>
            </a:r>
            <a:r>
              <a:rPr lang="en-US" sz="4000" dirty="0" smtClean="0"/>
              <a:t> </a:t>
            </a:r>
            <a:r>
              <a:rPr lang="en-US" sz="4000" dirty="0" err="1" smtClean="0"/>
              <a:t>cậu</a:t>
            </a:r>
            <a:r>
              <a:rPr lang="en-US" sz="4000" dirty="0" smtClean="0"/>
              <a:t> </a:t>
            </a:r>
            <a:r>
              <a:rPr lang="en-US" sz="4000" dirty="0" err="1" smtClean="0"/>
              <a:t>phải</a:t>
            </a:r>
            <a:r>
              <a:rPr lang="en-US" sz="4000" dirty="0" smtClean="0"/>
              <a:t> </a:t>
            </a:r>
            <a:r>
              <a:rPr lang="en-US" sz="4000" dirty="0" err="1" smtClean="0"/>
              <a:t>tiêu</a:t>
            </a:r>
            <a:r>
              <a:rPr lang="en-US" sz="4000" dirty="0" smtClean="0"/>
              <a:t> </a:t>
            </a:r>
            <a:r>
              <a:rPr lang="en-US" sz="4000" dirty="0" err="1" smtClean="0"/>
              <a:t>đến</a:t>
            </a:r>
            <a:r>
              <a:rPr lang="en-US" sz="4000" dirty="0" smtClean="0"/>
              <a:t> </a:t>
            </a:r>
            <a:r>
              <a:rPr lang="en-US" sz="4000" dirty="0" err="1" smtClean="0"/>
              <a:t>đồng</a:t>
            </a:r>
            <a:r>
              <a:rPr lang="en-US" sz="4000" dirty="0" smtClean="0"/>
              <a:t> </a:t>
            </a:r>
            <a:r>
              <a:rPr lang="en-US" sz="4000" dirty="0" err="1" smtClean="0"/>
              <a:t>tiền</a:t>
            </a:r>
            <a:r>
              <a:rPr lang="en-US" sz="4000" dirty="0" smtClean="0"/>
              <a:t> </a:t>
            </a:r>
            <a:r>
              <a:rPr lang="en-US" sz="4000" dirty="0" err="1" smtClean="0"/>
              <a:t>cuối</a:t>
            </a:r>
            <a:r>
              <a:rPr lang="en-US" sz="4000" dirty="0" smtClean="0"/>
              <a:t> </a:t>
            </a:r>
            <a:r>
              <a:rPr lang="en-US" sz="4000" dirty="0" err="1" smtClean="0"/>
              <a:t>cùng</a:t>
            </a:r>
            <a:r>
              <a:rPr lang="en-US" sz="4000" dirty="0" smtClean="0"/>
              <a:t> </a:t>
            </a:r>
            <a:r>
              <a:rPr lang="en-US" sz="4000" dirty="0" err="1" smtClean="0"/>
              <a:t>trong</a:t>
            </a:r>
            <a:r>
              <a:rPr lang="en-US" sz="4000" dirty="0" smtClean="0"/>
              <a:t> </a:t>
            </a:r>
            <a:r>
              <a:rPr lang="en-US" sz="4000" dirty="0" err="1" smtClean="0"/>
              <a:t>cái</a:t>
            </a:r>
            <a:r>
              <a:rPr lang="en-US" sz="4000" dirty="0" smtClean="0"/>
              <a:t> </a:t>
            </a:r>
            <a:r>
              <a:rPr lang="en-US" sz="4000" dirty="0" err="1" smtClean="0"/>
              <a:t>túi</a:t>
            </a:r>
            <a:r>
              <a:rPr lang="en-US" sz="4000" dirty="0" smtClean="0"/>
              <a:t> </a:t>
            </a:r>
            <a:r>
              <a:rPr lang="en-US" sz="4000" dirty="0" err="1" smtClean="0"/>
              <a:t>nhỏ</a:t>
            </a:r>
            <a:r>
              <a:rPr lang="en-US" sz="4000" dirty="0" smtClean="0"/>
              <a:t> </a:t>
            </a:r>
            <a:r>
              <a:rPr lang="en-US" sz="4000" dirty="0" err="1" smtClean="0"/>
              <a:t>của</a:t>
            </a:r>
            <a:r>
              <a:rPr lang="en-US" sz="4000" dirty="0" smtClean="0"/>
              <a:t> </a:t>
            </a:r>
            <a:r>
              <a:rPr lang="en-US" sz="4000" dirty="0" err="1" smtClean="0"/>
              <a:t>mẹ</a:t>
            </a:r>
            <a:r>
              <a:rPr lang="en-US" sz="4000" dirty="0" smtClean="0"/>
              <a:t> </a:t>
            </a:r>
            <a:r>
              <a:rPr lang="en-US" sz="4000" dirty="0" err="1" smtClean="0"/>
              <a:t>cho</a:t>
            </a:r>
            <a:r>
              <a:rPr lang="en-US" sz="4000" dirty="0" smtClean="0"/>
              <a:t> </a:t>
            </a:r>
            <a:r>
              <a:rPr lang="en-US" sz="4000" dirty="0" err="1" smtClean="0"/>
              <a:t>trước</a:t>
            </a:r>
            <a:r>
              <a:rPr lang="en-US" sz="4000" dirty="0" smtClean="0"/>
              <a:t> </a:t>
            </a:r>
            <a:r>
              <a:rPr lang="en-US" sz="4000" dirty="0" err="1" smtClean="0"/>
              <a:t>khi</a:t>
            </a:r>
            <a:r>
              <a:rPr lang="en-US" sz="4000" dirty="0" smtClean="0"/>
              <a:t> </a:t>
            </a:r>
            <a:r>
              <a:rPr lang="en-US" sz="4000" dirty="0" err="1" smtClean="0"/>
              <a:t>bà</a:t>
            </a:r>
            <a:r>
              <a:rPr lang="en-US" sz="4000" dirty="0" smtClean="0"/>
              <a:t> </a:t>
            </a:r>
            <a:r>
              <a:rPr lang="en-US" sz="4000" dirty="0" err="1" smtClean="0"/>
              <a:t>mất</a:t>
            </a:r>
            <a:r>
              <a:rPr lang="en-US" sz="4000" dirty="0" smtClean="0"/>
              <a:t>. </a:t>
            </a:r>
            <a:r>
              <a:rPr lang="en-US" sz="4000" dirty="0" err="1" smtClean="0"/>
              <a:t>Cậu</a:t>
            </a:r>
            <a:r>
              <a:rPr lang="en-US" sz="4000" dirty="0" smtClean="0"/>
              <a:t> lo </a:t>
            </a:r>
            <a:r>
              <a:rPr lang="en-US" sz="4000" dirty="0" err="1" smtClean="0"/>
              <a:t>lắng</a:t>
            </a:r>
            <a:r>
              <a:rPr lang="en-US" sz="4000" dirty="0" smtClean="0"/>
              <a:t> </a:t>
            </a:r>
            <a:r>
              <a:rPr lang="en-US" sz="4000" dirty="0" err="1" smtClean="0"/>
              <a:t>vô</a:t>
            </a:r>
            <a:r>
              <a:rPr lang="en-US" sz="4000" dirty="0" smtClean="0"/>
              <a:t> </a:t>
            </a:r>
            <a:r>
              <a:rPr lang="en-US" sz="4000" dirty="0" err="1" smtClean="0"/>
              <a:t>cùng</a:t>
            </a:r>
            <a:r>
              <a:rPr lang="en-US" sz="4000" dirty="0" smtClean="0"/>
              <a:t>, </a:t>
            </a:r>
            <a:r>
              <a:rPr lang="en-US" sz="4000" dirty="0" err="1" smtClean="0"/>
              <a:t>vì</a:t>
            </a:r>
            <a:r>
              <a:rPr lang="en-US" sz="4000" dirty="0" smtClean="0"/>
              <a:t> </a:t>
            </a:r>
            <a:r>
              <a:rPr lang="en-US" sz="4000" dirty="0" err="1" smtClean="0"/>
              <a:t>chưa</a:t>
            </a:r>
            <a:r>
              <a:rPr lang="en-US" sz="4000" dirty="0" smtClean="0"/>
              <a:t> </a:t>
            </a:r>
            <a:r>
              <a:rPr lang="en-US" sz="4000" dirty="0" err="1" smtClean="0"/>
              <a:t>biết</a:t>
            </a:r>
            <a:r>
              <a:rPr lang="en-US" sz="4000" dirty="0" smtClean="0"/>
              <a:t> </a:t>
            </a:r>
            <a:r>
              <a:rPr lang="en-US" sz="4000" dirty="0" err="1" smtClean="0"/>
              <a:t>phải</a:t>
            </a:r>
            <a:r>
              <a:rPr lang="en-US" sz="4000" dirty="0" smtClean="0"/>
              <a:t> </a:t>
            </a:r>
            <a:r>
              <a:rPr lang="en-US" sz="4000" dirty="0" err="1" smtClean="0"/>
              <a:t>sống</a:t>
            </a:r>
            <a:r>
              <a:rPr lang="en-US" sz="4000" dirty="0" smtClean="0"/>
              <a:t> </a:t>
            </a:r>
            <a:r>
              <a:rPr lang="en-US" sz="4000" dirty="0" err="1" smtClean="0"/>
              <a:t>ra</a:t>
            </a:r>
            <a:r>
              <a:rPr lang="en-US" sz="4000" dirty="0" smtClean="0"/>
              <a:t> </a:t>
            </a:r>
            <a:r>
              <a:rPr lang="en-US" sz="4000" dirty="0" err="1" smtClean="0"/>
              <a:t>sao</a:t>
            </a:r>
            <a:r>
              <a:rPr lang="en-US" sz="4000" dirty="0" smtClean="0"/>
              <a:t> </a:t>
            </a:r>
            <a:r>
              <a:rPr lang="en-US" sz="4000" dirty="0" err="1" smtClean="0"/>
              <a:t>trong</a:t>
            </a:r>
            <a:r>
              <a:rPr lang="en-US" sz="4000" dirty="0" smtClean="0"/>
              <a:t> </a:t>
            </a:r>
            <a:r>
              <a:rPr lang="en-US" sz="4000" dirty="0" err="1" smtClean="0"/>
              <a:t>những</a:t>
            </a:r>
            <a:r>
              <a:rPr lang="en-US" sz="4000" dirty="0" smtClean="0"/>
              <a:t> </a:t>
            </a:r>
            <a:r>
              <a:rPr lang="en-US" sz="4000" dirty="0" err="1" smtClean="0"/>
              <a:t>ngày</a:t>
            </a:r>
            <a:r>
              <a:rPr lang="en-US" sz="4000" dirty="0" smtClean="0"/>
              <a:t> </a:t>
            </a:r>
            <a:r>
              <a:rPr lang="en-US" sz="4000" dirty="0" err="1" smtClean="0"/>
              <a:t>tiếp</a:t>
            </a:r>
            <a:r>
              <a:rPr lang="en-US" sz="4000" dirty="0" smtClean="0"/>
              <a:t> </a:t>
            </a:r>
            <a:r>
              <a:rPr lang="en-US" sz="4000" dirty="0" err="1" smtClean="0"/>
              <a:t>theo.</a:t>
            </a:r>
            <a:endParaRPr lang="en-US" sz="3600" dirty="0" smtClean="0"/>
          </a:p>
          <a:p>
            <a:pPr algn="just"/>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609600"/>
            <a:ext cx="7772400" cy="9067800"/>
          </a:xfrm>
          <a:prstGeom prst="rect">
            <a:avLst/>
          </a:prstGeom>
        </p:spPr>
      </p:pic>
    </p:spTree>
    <p:extLst>
      <p:ext uri="{BB962C8B-B14F-4D97-AF65-F5344CB8AC3E}">
        <p14:creationId xmlns:p14="http://schemas.microsoft.com/office/powerpoint/2010/main" val="3487580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2318</TotalTime>
  <Words>86</Words>
  <Application>Microsoft Office PowerPoint</Application>
  <PresentationFormat>Custom</PresentationFormat>
  <Paragraphs>26</Paragraphs>
  <Slides>17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User</cp:lastModifiedBy>
  <cp:revision>385</cp:revision>
  <dcterms:created xsi:type="dcterms:W3CDTF">2006-08-16T00:00:00Z</dcterms:created>
  <dcterms:modified xsi:type="dcterms:W3CDTF">2025-10-06T07:54:23Z</dcterms:modified>
  <dc:identifier>DAGtMe1oYWc</dc:identifier>
</cp:coreProperties>
</file>