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3" r:id="rId9"/>
    <p:sldId id="264" r:id="rId10"/>
    <p:sldId id="262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19DFF-4317-4C37-BCCB-709C70AE9E6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7" Type="http://schemas.openxmlformats.org/officeDocument/2006/relationships/image" Target="../media/image20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jpeg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GI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" y="94873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9143" y="188640"/>
            <a:ext cx="56977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Trường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tiểu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học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AnThạnh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1B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0560" y="1556792"/>
            <a:ext cx="42349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MÔN MĨ THUẬT</a:t>
            </a:r>
          </a:p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 2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11560" y="3789040"/>
            <a:ext cx="80772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HUỲNH THỊ THẢO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" y="980728"/>
            <a:ext cx="2809875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4" y="980727"/>
            <a:ext cx="3093451" cy="2304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3933056"/>
            <a:ext cx="2857500" cy="2448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3" y="3885339"/>
            <a:ext cx="3093452" cy="2448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980727"/>
            <a:ext cx="2857500" cy="2304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244"/>
            <a:ext cx="2844124" cy="24754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7784" y="260648"/>
            <a:ext cx="320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1700808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2924944"/>
            <a:ext cx="6672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3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495461"/>
            <a:ext cx="737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1268760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07704" y="449713"/>
            <a:ext cx="547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TRANH DÂN GIAN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044"/>
            <a:ext cx="9144000" cy="52132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8720"/>
            <a:ext cx="923083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ĐẾN ĐÂY LÀ KẾT THÚC</a:t>
            </a:r>
          </a:p>
          <a:p>
            <a:pPr algn="ctr"/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6536"/>
          </a:xfrm>
        </p:spPr>
      </p:pic>
      <p:sp>
        <p:nvSpPr>
          <p:cNvPr id="5" name="TextBox 4"/>
          <p:cNvSpPr txBox="1"/>
          <p:nvPr/>
        </p:nvSpPr>
        <p:spPr>
          <a:xfrm>
            <a:off x="2051720" y="2996952"/>
            <a:ext cx="5486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♪ Thần Đồng Âm Nhạc Việt Nam Bé MAI V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332656"/>
            <a:ext cx="8045450" cy="579350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144"/>
          <p:cNvSpPr>
            <a:spLocks noChangeArrowheads="1" noChangeShapeType="1" noTextEdit="1"/>
          </p:cNvSpPr>
          <p:nvPr/>
        </p:nvSpPr>
        <p:spPr bwMode="auto">
          <a:xfrm>
            <a:off x="1752600" y="3429000"/>
            <a:ext cx="5715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3077" name="WordArt 146"/>
          <p:cNvSpPr>
            <a:spLocks noChangeArrowheads="1" noChangeShapeType="1" noTextEdit="1"/>
          </p:cNvSpPr>
          <p:nvPr/>
        </p:nvSpPr>
        <p:spPr bwMode="auto">
          <a:xfrm>
            <a:off x="381000" y="366713"/>
            <a:ext cx="76200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38"/>
              </a:avLst>
            </a:prstTxWarp>
          </a:bodyPr>
          <a:lstStyle/>
          <a:p>
            <a:pPr algn="ctr"/>
            <a:endParaRPr lang="en-US" sz="5400" b="1" kern="10">
              <a:ln w="12700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01" name="Picture 11" descr="Picture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9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9610" y="2605177"/>
            <a:ext cx="8620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vi-V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CHỦ ĐỀ 2: ĐƯỜNG ĐẾN TRƯỜNG </a:t>
            </a:r>
          </a:p>
          <a:p>
            <a:pPr algn="ctr" eaLnBrk="0" hangingPunct="0">
              <a:defRPr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</a:t>
            </a:r>
            <a:r>
              <a:rPr lang="vi-V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vi-V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CỔNG TRƯỜNG NHỘN NHỊP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6016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" y="2636912"/>
            <a:ext cx="9144000" cy="42210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13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7255" y="633462"/>
            <a:ext cx="9341255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MĨ THUẬT</a:t>
            </a:r>
          </a:p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 ĐỀ 2: ĐƯỜNG ĐẾN TRƯỜNG EM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Cổng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nhộn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nhịp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" y="703237"/>
            <a:ext cx="91440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699792" y="79513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5229200"/>
            <a:ext cx="8925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6183307"/>
            <a:ext cx="7921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- 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646671"/>
            <a:ext cx="4014763" cy="179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646671"/>
            <a:ext cx="3772211" cy="1823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2808141"/>
            <a:ext cx="3781054" cy="19519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2820539"/>
            <a:ext cx="3772211" cy="19519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0916" y="112479"/>
            <a:ext cx="8067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DIỄN RA Ở CỔNG TRƯỜNG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1757" y="4932063"/>
            <a:ext cx="6862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102" y="5513241"/>
            <a:ext cx="7585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59078"/>
            <a:ext cx="666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4816816"/>
            <a:ext cx="6991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517232"/>
            <a:ext cx="615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6165304"/>
            <a:ext cx="78260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3132"/>
            <a:ext cx="7610030" cy="385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1978" y="0"/>
            <a:ext cx="6863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SẢN PHẨM MĨ THUẬT</a:t>
            </a:r>
          </a:p>
        </p:txBody>
      </p:sp>
      <p:grpSp>
        <p:nvGrpSpPr>
          <p:cNvPr id="15" name="Group 118"/>
          <p:cNvGrpSpPr/>
          <p:nvPr/>
        </p:nvGrpSpPr>
        <p:grpSpPr bwMode="auto">
          <a:xfrm>
            <a:off x="367516" y="486626"/>
            <a:ext cx="3747851" cy="2286862"/>
            <a:chOff x="0" y="-96"/>
            <a:chExt cx="5760" cy="4416"/>
          </a:xfrm>
        </p:grpSpPr>
        <p:pic>
          <p:nvPicPr>
            <p:cNvPr id="16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3747851" cy="2482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0" y="3558113"/>
            <a:ext cx="3816424" cy="2482402"/>
          </a:xfrm>
          <a:prstGeom prst="rect">
            <a:avLst/>
          </a:prstGeom>
        </p:spPr>
      </p:pic>
      <p:grpSp>
        <p:nvGrpSpPr>
          <p:cNvPr id="22" name="Group 118"/>
          <p:cNvGrpSpPr/>
          <p:nvPr/>
        </p:nvGrpSpPr>
        <p:grpSpPr bwMode="auto">
          <a:xfrm>
            <a:off x="4800206" y="471547"/>
            <a:ext cx="3827043" cy="2232125"/>
            <a:chOff x="0" y="-96"/>
            <a:chExt cx="5760" cy="4416"/>
          </a:xfrm>
        </p:grpSpPr>
        <p:pic>
          <p:nvPicPr>
            <p:cNvPr id="23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6460100" y="1246728"/>
            <a:ext cx="288032" cy="340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56064" y="1455859"/>
            <a:ext cx="288032" cy="292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749027" y="913290"/>
            <a:ext cx="457200" cy="498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69589" y="2017138"/>
            <a:ext cx="410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28872" y="936330"/>
            <a:ext cx="398377" cy="519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05501" y="2017138"/>
            <a:ext cx="108012" cy="57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88619" y="1505162"/>
            <a:ext cx="326639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7749027" y="2437355"/>
            <a:ext cx="457200" cy="2009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8214289" y="2325521"/>
            <a:ext cx="199189" cy="28859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842880" y="192447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55576" y="1411396"/>
            <a:ext cx="237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16016" y="2773488"/>
            <a:ext cx="473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3237" y="6268670"/>
            <a:ext cx="388843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96420" y="6164249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B4:Vẽ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279</Words>
  <Application>Microsoft Office PowerPoint</Application>
  <PresentationFormat>Trình chiếu Trên màn hình (4:3)</PresentationFormat>
  <Paragraphs>37</Paragraphs>
  <Slides>14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5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Người dùng Không xác định</cp:lastModifiedBy>
  <cp:revision>24</cp:revision>
  <dcterms:created xsi:type="dcterms:W3CDTF">2021-07-15T08:40:00Z</dcterms:created>
  <dcterms:modified xsi:type="dcterms:W3CDTF">2022-06-07T01:52:04Z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8257102C65934EEBA77723B01D536029</vt:lpwstr>
  </property>
  <property fmtid="{D5CDD505-2E9C-101B-9397-08002B2CF9AE}" pid="3" name="KSOProductBuildVer">
    <vt:lpwstr>1033-11.2.0.10258</vt:lpwstr>
  </property>
</Properties>
</file>