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1" r:id="rId3"/>
    <p:sldId id="264" r:id="rId4"/>
    <p:sldId id="286" r:id="rId5"/>
    <p:sldId id="275" r:id="rId6"/>
    <p:sldId id="257" r:id="rId7"/>
    <p:sldId id="258" r:id="rId8"/>
    <p:sldId id="259" r:id="rId9"/>
    <p:sldId id="273" r:id="rId10"/>
    <p:sldId id="274" r:id="rId11"/>
    <p:sldId id="260" r:id="rId12"/>
    <p:sldId id="262" r:id="rId13"/>
    <p:sldId id="263" r:id="rId14"/>
    <p:sldId id="276" r:id="rId15"/>
    <p:sldId id="271" r:id="rId16"/>
    <p:sldId id="279" r:id="rId17"/>
    <p:sldId id="280" r:id="rId18"/>
    <p:sldId id="277" r:id="rId19"/>
    <p:sldId id="278" r:id="rId20"/>
    <p:sldId id="287" r:id="rId21"/>
    <p:sldId id="288" r:id="rId22"/>
    <p:sldId id="265" r:id="rId23"/>
    <p:sldId id="282" r:id="rId24"/>
    <p:sldId id="283" r:id="rId25"/>
    <p:sldId id="281" r:id="rId26"/>
  </p:sldIdLst>
  <p:sldSz cx="12192000" cy="6858000"/>
  <p:notesSz cx="6858000" cy="9144000"/>
  <p:embeddedFontLst>
    <p:embeddedFont>
      <p:font typeface="Barlow Condensed" panose="020F0502020204030204" pitchFamily="2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DM Serif Display" panose="020F0502020204030204" pitchFamily="2" charset="0"/>
      <p:regular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ương Bảo An" initials="DB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28"/>
      </p:cViewPr>
      <p:guideLst>
        <p:guide orient="horz" pos="2160"/>
        <p:guide pos="38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2T16:39:34.320" idx="1">
    <p:pos x="7346" y="170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23814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84148aafaa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84148aafaa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6fd8ccc01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6fd8ccc01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6fd8ccc01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6fd8ccc017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84148aafaa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84148aafaa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CUSTOM_2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CUSTOM_6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7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430" name="Google Shape;430;p7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57" name="Google Shape;457;p7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458" name="Google Shape;458;p7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75" name="Google Shape;475;p7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76" name="Google Shape;476;p7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93" name="Google Shape;493;p7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2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"/>
          <p:cNvSpPr/>
          <p:nvPr/>
        </p:nvSpPr>
        <p:spPr>
          <a:xfrm>
            <a:off x="245035" y="239058"/>
            <a:ext cx="11654118" cy="6454589"/>
          </a:xfrm>
          <a:custGeom>
            <a:avLst/>
            <a:gdLst/>
            <a:ahLst/>
            <a:cxnLst/>
            <a:rect l="l" t="t" r="r" b="b"/>
            <a:pathLst>
              <a:path w="11654118" h="6454589" extrusionOk="0">
                <a:moveTo>
                  <a:pt x="0" y="0"/>
                </a:moveTo>
                <a:cubicBezTo>
                  <a:pt x="293775" y="22446"/>
                  <a:pt x="351575" y="32511"/>
                  <a:pt x="685536" y="0"/>
                </a:cubicBezTo>
                <a:cubicBezTo>
                  <a:pt x="1019497" y="-32511"/>
                  <a:pt x="1198227" y="-15157"/>
                  <a:pt x="1604155" y="0"/>
                </a:cubicBezTo>
                <a:cubicBezTo>
                  <a:pt x="2010083" y="15157"/>
                  <a:pt x="2142944" y="31269"/>
                  <a:pt x="2289691" y="0"/>
                </a:cubicBezTo>
                <a:cubicBezTo>
                  <a:pt x="2436438" y="-31269"/>
                  <a:pt x="2624704" y="28064"/>
                  <a:pt x="2858687" y="0"/>
                </a:cubicBezTo>
                <a:cubicBezTo>
                  <a:pt x="3092670" y="-28064"/>
                  <a:pt x="3038814" y="3617"/>
                  <a:pt x="3194599" y="0"/>
                </a:cubicBezTo>
                <a:cubicBezTo>
                  <a:pt x="3350384" y="-3617"/>
                  <a:pt x="3610630" y="-27416"/>
                  <a:pt x="3763595" y="0"/>
                </a:cubicBezTo>
                <a:cubicBezTo>
                  <a:pt x="3916560" y="27416"/>
                  <a:pt x="3943720" y="-12207"/>
                  <a:pt x="4099507" y="0"/>
                </a:cubicBezTo>
                <a:cubicBezTo>
                  <a:pt x="4255294" y="12207"/>
                  <a:pt x="4531948" y="-4862"/>
                  <a:pt x="4668503" y="0"/>
                </a:cubicBezTo>
                <a:cubicBezTo>
                  <a:pt x="4805058" y="4862"/>
                  <a:pt x="4975238" y="15514"/>
                  <a:pt x="5120957" y="0"/>
                </a:cubicBezTo>
                <a:cubicBezTo>
                  <a:pt x="5266676" y="-15514"/>
                  <a:pt x="5345462" y="16265"/>
                  <a:pt x="5456869" y="0"/>
                </a:cubicBezTo>
                <a:cubicBezTo>
                  <a:pt x="5568276" y="-16265"/>
                  <a:pt x="5869460" y="7098"/>
                  <a:pt x="6258947" y="0"/>
                </a:cubicBezTo>
                <a:cubicBezTo>
                  <a:pt x="6648434" y="-7098"/>
                  <a:pt x="6683111" y="19319"/>
                  <a:pt x="7061024" y="0"/>
                </a:cubicBezTo>
                <a:cubicBezTo>
                  <a:pt x="7438937" y="-19319"/>
                  <a:pt x="7401601" y="11852"/>
                  <a:pt x="7513478" y="0"/>
                </a:cubicBezTo>
                <a:cubicBezTo>
                  <a:pt x="7625355" y="-11852"/>
                  <a:pt x="7963109" y="33891"/>
                  <a:pt x="8199015" y="0"/>
                </a:cubicBezTo>
                <a:cubicBezTo>
                  <a:pt x="8434921" y="-33891"/>
                  <a:pt x="8756906" y="-28651"/>
                  <a:pt x="9001092" y="0"/>
                </a:cubicBezTo>
                <a:cubicBezTo>
                  <a:pt x="9245278" y="28651"/>
                  <a:pt x="9220762" y="-7004"/>
                  <a:pt x="9337005" y="0"/>
                </a:cubicBezTo>
                <a:cubicBezTo>
                  <a:pt x="9453248" y="7004"/>
                  <a:pt x="9818317" y="14673"/>
                  <a:pt x="10139083" y="0"/>
                </a:cubicBezTo>
                <a:cubicBezTo>
                  <a:pt x="10459849" y="-14673"/>
                  <a:pt x="10620657" y="37390"/>
                  <a:pt x="11057701" y="0"/>
                </a:cubicBezTo>
                <a:cubicBezTo>
                  <a:pt x="11494745" y="-37390"/>
                  <a:pt x="11450966" y="24891"/>
                  <a:pt x="11654118" y="0"/>
                </a:cubicBezTo>
                <a:cubicBezTo>
                  <a:pt x="11628563" y="234925"/>
                  <a:pt x="11653982" y="324434"/>
                  <a:pt x="11654118" y="580913"/>
                </a:cubicBezTo>
                <a:cubicBezTo>
                  <a:pt x="11654254" y="837392"/>
                  <a:pt x="11648502" y="941296"/>
                  <a:pt x="11654118" y="1032734"/>
                </a:cubicBezTo>
                <a:cubicBezTo>
                  <a:pt x="11659734" y="1124172"/>
                  <a:pt x="11681344" y="1561707"/>
                  <a:pt x="11654118" y="1742739"/>
                </a:cubicBezTo>
                <a:cubicBezTo>
                  <a:pt x="11626892" y="1923771"/>
                  <a:pt x="11653777" y="2201977"/>
                  <a:pt x="11654118" y="2323652"/>
                </a:cubicBezTo>
                <a:cubicBezTo>
                  <a:pt x="11654459" y="2445327"/>
                  <a:pt x="11641511" y="2700504"/>
                  <a:pt x="11654118" y="3033657"/>
                </a:cubicBezTo>
                <a:cubicBezTo>
                  <a:pt x="11666725" y="3366810"/>
                  <a:pt x="11624797" y="3513861"/>
                  <a:pt x="11654118" y="3808208"/>
                </a:cubicBezTo>
                <a:cubicBezTo>
                  <a:pt x="11683439" y="4102555"/>
                  <a:pt x="11668238" y="4130114"/>
                  <a:pt x="11654118" y="4324575"/>
                </a:cubicBezTo>
                <a:cubicBezTo>
                  <a:pt x="11639998" y="4519036"/>
                  <a:pt x="11673153" y="4786341"/>
                  <a:pt x="11654118" y="4905488"/>
                </a:cubicBezTo>
                <a:cubicBezTo>
                  <a:pt x="11635083" y="5024635"/>
                  <a:pt x="11637967" y="5241521"/>
                  <a:pt x="11654118" y="5421855"/>
                </a:cubicBezTo>
                <a:cubicBezTo>
                  <a:pt x="11670269" y="5602189"/>
                  <a:pt x="11662676" y="6187330"/>
                  <a:pt x="11654118" y="6454589"/>
                </a:cubicBezTo>
                <a:cubicBezTo>
                  <a:pt x="11415995" y="6473107"/>
                  <a:pt x="11339371" y="6473727"/>
                  <a:pt x="11085123" y="6454589"/>
                </a:cubicBezTo>
                <a:cubicBezTo>
                  <a:pt x="10830876" y="6435451"/>
                  <a:pt x="10485845" y="6449385"/>
                  <a:pt x="10283045" y="6454589"/>
                </a:cubicBezTo>
                <a:cubicBezTo>
                  <a:pt x="10080245" y="6459793"/>
                  <a:pt x="9971850" y="6432235"/>
                  <a:pt x="9830591" y="6454589"/>
                </a:cubicBezTo>
                <a:cubicBezTo>
                  <a:pt x="9689332" y="6476943"/>
                  <a:pt x="9366317" y="6453105"/>
                  <a:pt x="9145055" y="6454589"/>
                </a:cubicBezTo>
                <a:cubicBezTo>
                  <a:pt x="8923793" y="6456073"/>
                  <a:pt x="8896871" y="6449124"/>
                  <a:pt x="8692601" y="6454589"/>
                </a:cubicBezTo>
                <a:cubicBezTo>
                  <a:pt x="8488331" y="6460054"/>
                  <a:pt x="8116111" y="6440592"/>
                  <a:pt x="7890523" y="6454589"/>
                </a:cubicBezTo>
                <a:cubicBezTo>
                  <a:pt x="7664935" y="6468586"/>
                  <a:pt x="7370531" y="6419428"/>
                  <a:pt x="7088446" y="6454589"/>
                </a:cubicBezTo>
                <a:cubicBezTo>
                  <a:pt x="6806361" y="6489750"/>
                  <a:pt x="6836194" y="6465281"/>
                  <a:pt x="6752533" y="6454589"/>
                </a:cubicBezTo>
                <a:cubicBezTo>
                  <a:pt x="6668872" y="6443897"/>
                  <a:pt x="6368571" y="6469142"/>
                  <a:pt x="6066997" y="6454589"/>
                </a:cubicBezTo>
                <a:cubicBezTo>
                  <a:pt x="5765423" y="6440036"/>
                  <a:pt x="5709917" y="6445403"/>
                  <a:pt x="5498002" y="6454589"/>
                </a:cubicBezTo>
                <a:cubicBezTo>
                  <a:pt x="5286088" y="6463775"/>
                  <a:pt x="5093825" y="6458767"/>
                  <a:pt x="4929006" y="6454589"/>
                </a:cubicBezTo>
                <a:cubicBezTo>
                  <a:pt x="4764187" y="6450411"/>
                  <a:pt x="4569568" y="6424914"/>
                  <a:pt x="4243470" y="6454589"/>
                </a:cubicBezTo>
                <a:cubicBezTo>
                  <a:pt x="3917372" y="6484264"/>
                  <a:pt x="3879629" y="6430732"/>
                  <a:pt x="3557934" y="6454589"/>
                </a:cubicBezTo>
                <a:cubicBezTo>
                  <a:pt x="3236239" y="6478446"/>
                  <a:pt x="3232724" y="6441211"/>
                  <a:pt x="2988938" y="6454589"/>
                </a:cubicBezTo>
                <a:cubicBezTo>
                  <a:pt x="2745152" y="6467967"/>
                  <a:pt x="2567945" y="6435347"/>
                  <a:pt x="2419943" y="6454589"/>
                </a:cubicBezTo>
                <a:cubicBezTo>
                  <a:pt x="2271942" y="6473831"/>
                  <a:pt x="2241298" y="6449414"/>
                  <a:pt x="2084031" y="6454589"/>
                </a:cubicBezTo>
                <a:cubicBezTo>
                  <a:pt x="1926764" y="6459764"/>
                  <a:pt x="1758081" y="6480078"/>
                  <a:pt x="1515035" y="6454589"/>
                </a:cubicBezTo>
                <a:cubicBezTo>
                  <a:pt x="1271989" y="6429100"/>
                  <a:pt x="1084967" y="6443337"/>
                  <a:pt x="829499" y="6454589"/>
                </a:cubicBezTo>
                <a:cubicBezTo>
                  <a:pt x="574031" y="6465841"/>
                  <a:pt x="348086" y="6462860"/>
                  <a:pt x="0" y="6454589"/>
                </a:cubicBezTo>
                <a:cubicBezTo>
                  <a:pt x="-12544" y="6359471"/>
                  <a:pt x="7610" y="6140822"/>
                  <a:pt x="0" y="6002768"/>
                </a:cubicBezTo>
                <a:cubicBezTo>
                  <a:pt x="-7610" y="5864714"/>
                  <a:pt x="21680" y="5596937"/>
                  <a:pt x="0" y="5486401"/>
                </a:cubicBezTo>
                <a:cubicBezTo>
                  <a:pt x="-21680" y="5375865"/>
                  <a:pt x="25483" y="5187610"/>
                  <a:pt x="0" y="4970034"/>
                </a:cubicBezTo>
                <a:cubicBezTo>
                  <a:pt x="-25483" y="4752458"/>
                  <a:pt x="7507" y="4639280"/>
                  <a:pt x="0" y="4518212"/>
                </a:cubicBezTo>
                <a:cubicBezTo>
                  <a:pt x="-7507" y="4397144"/>
                  <a:pt x="10426" y="4195922"/>
                  <a:pt x="0" y="3937299"/>
                </a:cubicBezTo>
                <a:cubicBezTo>
                  <a:pt x="-10426" y="3678676"/>
                  <a:pt x="16962" y="3428783"/>
                  <a:pt x="0" y="3291840"/>
                </a:cubicBezTo>
                <a:cubicBezTo>
                  <a:pt x="-16962" y="3154897"/>
                  <a:pt x="-18070" y="2799933"/>
                  <a:pt x="0" y="2517290"/>
                </a:cubicBezTo>
                <a:cubicBezTo>
                  <a:pt x="18070" y="2234647"/>
                  <a:pt x="-28600" y="2025009"/>
                  <a:pt x="0" y="1871831"/>
                </a:cubicBezTo>
                <a:cubicBezTo>
                  <a:pt x="28600" y="1718653"/>
                  <a:pt x="468" y="1607750"/>
                  <a:pt x="0" y="1420010"/>
                </a:cubicBezTo>
                <a:cubicBezTo>
                  <a:pt x="-468" y="1232270"/>
                  <a:pt x="-8701" y="956056"/>
                  <a:pt x="0" y="774551"/>
                </a:cubicBezTo>
                <a:cubicBezTo>
                  <a:pt x="8701" y="593046"/>
                  <a:pt x="-25491" y="28607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496" name="Google Shape;496;p8"/>
          <p:cNvGrpSpPr/>
          <p:nvPr/>
        </p:nvGrpSpPr>
        <p:grpSpPr>
          <a:xfrm rot="-5400000">
            <a:off x="1196439" y="4576750"/>
            <a:ext cx="1180405" cy="3382096"/>
            <a:chOff x="0" y="1094606"/>
            <a:chExt cx="1904186" cy="4645098"/>
          </a:xfrm>
        </p:grpSpPr>
        <p:grpSp>
          <p:nvGrpSpPr>
            <p:cNvPr id="497" name="Google Shape;497;p8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498" name="Google Shape;498;p8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99" name="Google Shape;499;p8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00" name="Google Shape;500;p8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01" name="Google Shape;501;p8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02" name="Google Shape;502;p8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503" name="Google Shape;503;p8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04" name="Google Shape;504;p8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07" name="Google Shape;507;p8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508" name="Google Shape;508;p8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09" name="Google Shape;509;p8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0" name="Google Shape;510;p8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1" name="Google Shape;511;p8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12" name="Google Shape;512;p8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513" name="Google Shape;513;p8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4" name="Google Shape;514;p8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5" name="Google Shape;515;p8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6" name="Google Shape;516;p8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17" name="Google Shape;517;p8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518" name="Google Shape;518;p8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19" name="Google Shape;519;p8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0" name="Google Shape;520;p8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1" name="Google Shape;521;p8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22" name="Google Shape;522;p8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523" name="Google Shape;523;p8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4" name="Google Shape;524;p8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5" name="Google Shape;525;p8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6" name="Google Shape;526;p8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27" name="Google Shape;527;p8"/>
          <p:cNvGrpSpPr/>
          <p:nvPr/>
        </p:nvGrpSpPr>
        <p:grpSpPr>
          <a:xfrm>
            <a:off x="-672501" y="-487259"/>
            <a:ext cx="7363897" cy="2210872"/>
            <a:chOff x="-261335" y="-633505"/>
            <a:chExt cx="9023277" cy="3135989"/>
          </a:xfrm>
        </p:grpSpPr>
        <p:sp>
          <p:nvSpPr>
            <p:cNvPr id="528" name="Google Shape;528;p8"/>
            <p:cNvSpPr/>
            <p:nvPr/>
          </p:nvSpPr>
          <p:spPr>
            <a:xfrm rot="9301137">
              <a:off x="6713956" y="137637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38" name="Google Shape;538;p8"/>
          <p:cNvGrpSpPr/>
          <p:nvPr/>
        </p:nvGrpSpPr>
        <p:grpSpPr>
          <a:xfrm rot="1326311">
            <a:off x="5552982" y="-102897"/>
            <a:ext cx="7363777" cy="2210938"/>
            <a:chOff x="-261335" y="-633505"/>
            <a:chExt cx="9023277" cy="3135989"/>
          </a:xfrm>
        </p:grpSpPr>
        <p:sp>
          <p:nvSpPr>
            <p:cNvPr id="539" name="Google Shape;539;p8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6" name="Google Shape;546;p8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8" name="Google Shape;548;p8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columns">
  <p:cSld name="CUSTOM_3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"/>
          <p:cNvSpPr/>
          <p:nvPr/>
        </p:nvSpPr>
        <p:spPr>
          <a:xfrm>
            <a:off x="245035" y="239058"/>
            <a:ext cx="11654118" cy="6454589"/>
          </a:xfrm>
          <a:custGeom>
            <a:avLst/>
            <a:gdLst/>
            <a:ahLst/>
            <a:cxnLst/>
            <a:rect l="l" t="t" r="r" b="b"/>
            <a:pathLst>
              <a:path w="11654118" h="6454589" extrusionOk="0">
                <a:moveTo>
                  <a:pt x="0" y="0"/>
                </a:moveTo>
                <a:cubicBezTo>
                  <a:pt x="293775" y="22446"/>
                  <a:pt x="351575" y="32511"/>
                  <a:pt x="685536" y="0"/>
                </a:cubicBezTo>
                <a:cubicBezTo>
                  <a:pt x="1019497" y="-32511"/>
                  <a:pt x="1198227" y="-15157"/>
                  <a:pt x="1604155" y="0"/>
                </a:cubicBezTo>
                <a:cubicBezTo>
                  <a:pt x="2010083" y="15157"/>
                  <a:pt x="2142944" y="31269"/>
                  <a:pt x="2289691" y="0"/>
                </a:cubicBezTo>
                <a:cubicBezTo>
                  <a:pt x="2436438" y="-31269"/>
                  <a:pt x="2624704" y="28064"/>
                  <a:pt x="2858687" y="0"/>
                </a:cubicBezTo>
                <a:cubicBezTo>
                  <a:pt x="3092670" y="-28064"/>
                  <a:pt x="3038814" y="3617"/>
                  <a:pt x="3194599" y="0"/>
                </a:cubicBezTo>
                <a:cubicBezTo>
                  <a:pt x="3350384" y="-3617"/>
                  <a:pt x="3610630" y="-27416"/>
                  <a:pt x="3763595" y="0"/>
                </a:cubicBezTo>
                <a:cubicBezTo>
                  <a:pt x="3916560" y="27416"/>
                  <a:pt x="3943720" y="-12207"/>
                  <a:pt x="4099507" y="0"/>
                </a:cubicBezTo>
                <a:cubicBezTo>
                  <a:pt x="4255294" y="12207"/>
                  <a:pt x="4531948" y="-4862"/>
                  <a:pt x="4668503" y="0"/>
                </a:cubicBezTo>
                <a:cubicBezTo>
                  <a:pt x="4805058" y="4862"/>
                  <a:pt x="4975238" y="15514"/>
                  <a:pt x="5120957" y="0"/>
                </a:cubicBezTo>
                <a:cubicBezTo>
                  <a:pt x="5266676" y="-15514"/>
                  <a:pt x="5345462" y="16265"/>
                  <a:pt x="5456869" y="0"/>
                </a:cubicBezTo>
                <a:cubicBezTo>
                  <a:pt x="5568276" y="-16265"/>
                  <a:pt x="5869460" y="7098"/>
                  <a:pt x="6258947" y="0"/>
                </a:cubicBezTo>
                <a:cubicBezTo>
                  <a:pt x="6648434" y="-7098"/>
                  <a:pt x="6683111" y="19319"/>
                  <a:pt x="7061024" y="0"/>
                </a:cubicBezTo>
                <a:cubicBezTo>
                  <a:pt x="7438937" y="-19319"/>
                  <a:pt x="7401601" y="11852"/>
                  <a:pt x="7513478" y="0"/>
                </a:cubicBezTo>
                <a:cubicBezTo>
                  <a:pt x="7625355" y="-11852"/>
                  <a:pt x="7963109" y="33891"/>
                  <a:pt x="8199015" y="0"/>
                </a:cubicBezTo>
                <a:cubicBezTo>
                  <a:pt x="8434921" y="-33891"/>
                  <a:pt x="8756906" y="-28651"/>
                  <a:pt x="9001092" y="0"/>
                </a:cubicBezTo>
                <a:cubicBezTo>
                  <a:pt x="9245278" y="28651"/>
                  <a:pt x="9220762" y="-7004"/>
                  <a:pt x="9337005" y="0"/>
                </a:cubicBezTo>
                <a:cubicBezTo>
                  <a:pt x="9453248" y="7004"/>
                  <a:pt x="9818317" y="14673"/>
                  <a:pt x="10139083" y="0"/>
                </a:cubicBezTo>
                <a:cubicBezTo>
                  <a:pt x="10459849" y="-14673"/>
                  <a:pt x="10620657" y="37390"/>
                  <a:pt x="11057701" y="0"/>
                </a:cubicBezTo>
                <a:cubicBezTo>
                  <a:pt x="11494745" y="-37390"/>
                  <a:pt x="11450966" y="24891"/>
                  <a:pt x="11654118" y="0"/>
                </a:cubicBezTo>
                <a:cubicBezTo>
                  <a:pt x="11628563" y="234925"/>
                  <a:pt x="11653982" y="324434"/>
                  <a:pt x="11654118" y="580913"/>
                </a:cubicBezTo>
                <a:cubicBezTo>
                  <a:pt x="11654254" y="837392"/>
                  <a:pt x="11648502" y="941296"/>
                  <a:pt x="11654118" y="1032734"/>
                </a:cubicBezTo>
                <a:cubicBezTo>
                  <a:pt x="11659734" y="1124172"/>
                  <a:pt x="11681344" y="1561707"/>
                  <a:pt x="11654118" y="1742739"/>
                </a:cubicBezTo>
                <a:cubicBezTo>
                  <a:pt x="11626892" y="1923771"/>
                  <a:pt x="11653777" y="2201977"/>
                  <a:pt x="11654118" y="2323652"/>
                </a:cubicBezTo>
                <a:cubicBezTo>
                  <a:pt x="11654459" y="2445327"/>
                  <a:pt x="11641511" y="2700504"/>
                  <a:pt x="11654118" y="3033657"/>
                </a:cubicBezTo>
                <a:cubicBezTo>
                  <a:pt x="11666725" y="3366810"/>
                  <a:pt x="11624797" y="3513861"/>
                  <a:pt x="11654118" y="3808208"/>
                </a:cubicBezTo>
                <a:cubicBezTo>
                  <a:pt x="11683439" y="4102555"/>
                  <a:pt x="11668238" y="4130114"/>
                  <a:pt x="11654118" y="4324575"/>
                </a:cubicBezTo>
                <a:cubicBezTo>
                  <a:pt x="11639998" y="4519036"/>
                  <a:pt x="11673153" y="4786341"/>
                  <a:pt x="11654118" y="4905488"/>
                </a:cubicBezTo>
                <a:cubicBezTo>
                  <a:pt x="11635083" y="5024635"/>
                  <a:pt x="11637967" y="5241521"/>
                  <a:pt x="11654118" y="5421855"/>
                </a:cubicBezTo>
                <a:cubicBezTo>
                  <a:pt x="11670269" y="5602189"/>
                  <a:pt x="11662676" y="6187330"/>
                  <a:pt x="11654118" y="6454589"/>
                </a:cubicBezTo>
                <a:cubicBezTo>
                  <a:pt x="11415995" y="6473107"/>
                  <a:pt x="11339371" y="6473727"/>
                  <a:pt x="11085123" y="6454589"/>
                </a:cubicBezTo>
                <a:cubicBezTo>
                  <a:pt x="10830876" y="6435451"/>
                  <a:pt x="10485845" y="6449385"/>
                  <a:pt x="10283045" y="6454589"/>
                </a:cubicBezTo>
                <a:cubicBezTo>
                  <a:pt x="10080245" y="6459793"/>
                  <a:pt x="9971850" y="6432235"/>
                  <a:pt x="9830591" y="6454589"/>
                </a:cubicBezTo>
                <a:cubicBezTo>
                  <a:pt x="9689332" y="6476943"/>
                  <a:pt x="9366317" y="6453105"/>
                  <a:pt x="9145055" y="6454589"/>
                </a:cubicBezTo>
                <a:cubicBezTo>
                  <a:pt x="8923793" y="6456073"/>
                  <a:pt x="8896871" y="6449124"/>
                  <a:pt x="8692601" y="6454589"/>
                </a:cubicBezTo>
                <a:cubicBezTo>
                  <a:pt x="8488331" y="6460054"/>
                  <a:pt x="8116111" y="6440592"/>
                  <a:pt x="7890523" y="6454589"/>
                </a:cubicBezTo>
                <a:cubicBezTo>
                  <a:pt x="7664935" y="6468586"/>
                  <a:pt x="7370531" y="6419428"/>
                  <a:pt x="7088446" y="6454589"/>
                </a:cubicBezTo>
                <a:cubicBezTo>
                  <a:pt x="6806361" y="6489750"/>
                  <a:pt x="6836194" y="6465281"/>
                  <a:pt x="6752533" y="6454589"/>
                </a:cubicBezTo>
                <a:cubicBezTo>
                  <a:pt x="6668872" y="6443897"/>
                  <a:pt x="6368571" y="6469142"/>
                  <a:pt x="6066997" y="6454589"/>
                </a:cubicBezTo>
                <a:cubicBezTo>
                  <a:pt x="5765423" y="6440036"/>
                  <a:pt x="5709917" y="6445403"/>
                  <a:pt x="5498002" y="6454589"/>
                </a:cubicBezTo>
                <a:cubicBezTo>
                  <a:pt x="5286088" y="6463775"/>
                  <a:pt x="5093825" y="6458767"/>
                  <a:pt x="4929006" y="6454589"/>
                </a:cubicBezTo>
                <a:cubicBezTo>
                  <a:pt x="4764187" y="6450411"/>
                  <a:pt x="4569568" y="6424914"/>
                  <a:pt x="4243470" y="6454589"/>
                </a:cubicBezTo>
                <a:cubicBezTo>
                  <a:pt x="3917372" y="6484264"/>
                  <a:pt x="3879629" y="6430732"/>
                  <a:pt x="3557934" y="6454589"/>
                </a:cubicBezTo>
                <a:cubicBezTo>
                  <a:pt x="3236239" y="6478446"/>
                  <a:pt x="3232724" y="6441211"/>
                  <a:pt x="2988938" y="6454589"/>
                </a:cubicBezTo>
                <a:cubicBezTo>
                  <a:pt x="2745152" y="6467967"/>
                  <a:pt x="2567945" y="6435347"/>
                  <a:pt x="2419943" y="6454589"/>
                </a:cubicBezTo>
                <a:cubicBezTo>
                  <a:pt x="2271942" y="6473831"/>
                  <a:pt x="2241298" y="6449414"/>
                  <a:pt x="2084031" y="6454589"/>
                </a:cubicBezTo>
                <a:cubicBezTo>
                  <a:pt x="1926764" y="6459764"/>
                  <a:pt x="1758081" y="6480078"/>
                  <a:pt x="1515035" y="6454589"/>
                </a:cubicBezTo>
                <a:cubicBezTo>
                  <a:pt x="1271989" y="6429100"/>
                  <a:pt x="1084967" y="6443337"/>
                  <a:pt x="829499" y="6454589"/>
                </a:cubicBezTo>
                <a:cubicBezTo>
                  <a:pt x="574031" y="6465841"/>
                  <a:pt x="348086" y="6462860"/>
                  <a:pt x="0" y="6454589"/>
                </a:cubicBezTo>
                <a:cubicBezTo>
                  <a:pt x="-12544" y="6359471"/>
                  <a:pt x="7610" y="6140822"/>
                  <a:pt x="0" y="6002768"/>
                </a:cubicBezTo>
                <a:cubicBezTo>
                  <a:pt x="-7610" y="5864714"/>
                  <a:pt x="21680" y="5596937"/>
                  <a:pt x="0" y="5486401"/>
                </a:cubicBezTo>
                <a:cubicBezTo>
                  <a:pt x="-21680" y="5375865"/>
                  <a:pt x="25483" y="5187610"/>
                  <a:pt x="0" y="4970034"/>
                </a:cubicBezTo>
                <a:cubicBezTo>
                  <a:pt x="-25483" y="4752458"/>
                  <a:pt x="7507" y="4639280"/>
                  <a:pt x="0" y="4518212"/>
                </a:cubicBezTo>
                <a:cubicBezTo>
                  <a:pt x="-7507" y="4397144"/>
                  <a:pt x="10426" y="4195922"/>
                  <a:pt x="0" y="3937299"/>
                </a:cubicBezTo>
                <a:cubicBezTo>
                  <a:pt x="-10426" y="3678676"/>
                  <a:pt x="16962" y="3428783"/>
                  <a:pt x="0" y="3291840"/>
                </a:cubicBezTo>
                <a:cubicBezTo>
                  <a:pt x="-16962" y="3154897"/>
                  <a:pt x="-18070" y="2799933"/>
                  <a:pt x="0" y="2517290"/>
                </a:cubicBezTo>
                <a:cubicBezTo>
                  <a:pt x="18070" y="2234647"/>
                  <a:pt x="-28600" y="2025009"/>
                  <a:pt x="0" y="1871831"/>
                </a:cubicBezTo>
                <a:cubicBezTo>
                  <a:pt x="28600" y="1718653"/>
                  <a:pt x="468" y="1607750"/>
                  <a:pt x="0" y="1420010"/>
                </a:cubicBezTo>
                <a:cubicBezTo>
                  <a:pt x="-468" y="1232270"/>
                  <a:pt x="-8701" y="956056"/>
                  <a:pt x="0" y="774551"/>
                </a:cubicBezTo>
                <a:cubicBezTo>
                  <a:pt x="8701" y="593046"/>
                  <a:pt x="-25491" y="28607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51" name="Google Shape;551;p9"/>
          <p:cNvGrpSpPr/>
          <p:nvPr/>
        </p:nvGrpSpPr>
        <p:grpSpPr>
          <a:xfrm rot="-5400000">
            <a:off x="1196439" y="4576750"/>
            <a:ext cx="1180405" cy="3382096"/>
            <a:chOff x="0" y="1094606"/>
            <a:chExt cx="1904186" cy="4645098"/>
          </a:xfrm>
        </p:grpSpPr>
        <p:grpSp>
          <p:nvGrpSpPr>
            <p:cNvPr id="552" name="Google Shape;552;p9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553" name="Google Shape;553;p9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4" name="Google Shape;554;p9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5" name="Google Shape;555;p9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6" name="Google Shape;556;p9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57" name="Google Shape;557;p9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558" name="Google Shape;558;p9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0" name="Google Shape;560;p9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1" name="Google Shape;561;p9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62" name="Google Shape;562;p9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563" name="Google Shape;563;p9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4" name="Google Shape;564;p9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5" name="Google Shape;565;p9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6" name="Google Shape;566;p9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67" name="Google Shape;567;p9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568" name="Google Shape;568;p9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72" name="Google Shape;572;p9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573" name="Google Shape;573;p9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577" name="Google Shape;577;p9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578" name="Google Shape;578;p9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81" name="Google Shape;581;p9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82" name="Google Shape;582;p9"/>
          <p:cNvGrpSpPr/>
          <p:nvPr/>
        </p:nvGrpSpPr>
        <p:grpSpPr>
          <a:xfrm>
            <a:off x="-672501" y="-487259"/>
            <a:ext cx="7363897" cy="2210872"/>
            <a:chOff x="-261335" y="-633505"/>
            <a:chExt cx="9023277" cy="3135989"/>
          </a:xfrm>
        </p:grpSpPr>
        <p:sp>
          <p:nvSpPr>
            <p:cNvPr id="583" name="Google Shape;583;p9"/>
            <p:cNvSpPr/>
            <p:nvPr/>
          </p:nvSpPr>
          <p:spPr>
            <a:xfrm rot="9301137">
              <a:off x="6713956" y="137637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4" name="Google Shape;584;p9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5" name="Google Shape;585;p9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6" name="Google Shape;586;p9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7" name="Google Shape;587;p9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8" name="Google Shape;588;p9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9" name="Google Shape;589;p9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0" name="Google Shape;590;p9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2" name="Google Shape;592;p9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93" name="Google Shape;593;p9"/>
          <p:cNvGrpSpPr/>
          <p:nvPr/>
        </p:nvGrpSpPr>
        <p:grpSpPr>
          <a:xfrm rot="1326311">
            <a:off x="5552982" y="-102897"/>
            <a:ext cx="7363777" cy="2210938"/>
            <a:chOff x="-261335" y="-633505"/>
            <a:chExt cx="9023277" cy="3135989"/>
          </a:xfrm>
        </p:grpSpPr>
        <p:sp>
          <p:nvSpPr>
            <p:cNvPr id="594" name="Google Shape;594;p9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5" name="Google Shape;595;p9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6" name="Google Shape;596;p9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7" name="Google Shape;597;p9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8" name="Google Shape;598;p9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9" name="Google Shape;599;p9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0" name="Google Shape;600;p9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1" name="Google Shape;601;p9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3" name="Google Shape;603;p9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04" name="Google Shape;604;p9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4_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1_Custom Layout 1 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1_Custom Layout 1 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_15_1">
    <p:bg>
      <p:bgPr>
        <a:solidFill>
          <a:schemeClr val="dk1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CUSTOM_5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89" name="Google Shape;89;p3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17" name="Google Shape;117;p3"/>
          <p:cNvGrpSpPr/>
          <p:nvPr/>
        </p:nvGrpSpPr>
        <p:grpSpPr>
          <a:xfrm rot="361246">
            <a:off x="5132009" y="-378985"/>
            <a:ext cx="7420173" cy="2085005"/>
            <a:chOff x="-287744" y="-633505"/>
            <a:chExt cx="9092217" cy="3135989"/>
          </a:xfrm>
        </p:grpSpPr>
        <p:sp>
          <p:nvSpPr>
            <p:cNvPr id="118" name="Google Shape;118;p3"/>
            <p:cNvSpPr/>
            <p:nvPr/>
          </p:nvSpPr>
          <p:spPr>
            <a:xfrm rot="9151269">
              <a:off x="7633000" y="-315515"/>
              <a:ext cx="967446" cy="116428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9219548">
              <a:off x="6748430" y="156625"/>
              <a:ext cx="960085" cy="1172926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9247756">
              <a:off x="5907344" y="584085"/>
              <a:ext cx="963235" cy="1168670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9813898">
              <a:off x="879873" y="847431"/>
              <a:ext cx="959608" cy="1173574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-182324" y="-475306"/>
            <a:ext cx="7381720" cy="2210872"/>
            <a:chOff x="-283175" y="-633505"/>
            <a:chExt cx="9045117" cy="3135989"/>
          </a:xfrm>
        </p:grpSpPr>
        <p:sp>
          <p:nvSpPr>
            <p:cNvPr id="129" name="Google Shape;129;p3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 rot="9140519">
              <a:off x="5907152" y="584303"/>
              <a:ext cx="963608" cy="116818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9010671">
              <a:off x="-64524" y="400204"/>
              <a:ext cx="965797" cy="1165864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39" name="Google Shape;139;p3"/>
          <p:cNvGrpSpPr/>
          <p:nvPr/>
        </p:nvGrpSpPr>
        <p:grpSpPr>
          <a:xfrm>
            <a:off x="412378" y="6316970"/>
            <a:ext cx="11409152" cy="274819"/>
            <a:chOff x="65742" y="6361954"/>
            <a:chExt cx="11944255" cy="280800"/>
          </a:xfrm>
        </p:grpSpPr>
        <p:sp>
          <p:nvSpPr>
            <p:cNvPr id="140" name="Google Shape;140;p3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67" name="Google Shape;167;p3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1_One column title and text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89" name="Google Shape;89;p3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17" name="Google Shape;117;p3"/>
          <p:cNvGrpSpPr/>
          <p:nvPr/>
        </p:nvGrpSpPr>
        <p:grpSpPr>
          <a:xfrm rot="361246">
            <a:off x="5132009" y="-378985"/>
            <a:ext cx="7420173" cy="2085005"/>
            <a:chOff x="-287744" y="-633505"/>
            <a:chExt cx="9092217" cy="3135989"/>
          </a:xfrm>
        </p:grpSpPr>
        <p:sp>
          <p:nvSpPr>
            <p:cNvPr id="118" name="Google Shape;118;p3"/>
            <p:cNvSpPr/>
            <p:nvPr/>
          </p:nvSpPr>
          <p:spPr>
            <a:xfrm rot="9151269">
              <a:off x="7633000" y="-315515"/>
              <a:ext cx="967446" cy="116428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9219548">
              <a:off x="6748430" y="156625"/>
              <a:ext cx="960085" cy="1172926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9247756">
              <a:off x="5907344" y="584085"/>
              <a:ext cx="963235" cy="1168670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9813898">
              <a:off x="879873" y="847431"/>
              <a:ext cx="959608" cy="1173574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-182324" y="-475306"/>
            <a:ext cx="7381720" cy="2210872"/>
            <a:chOff x="-283175" y="-633505"/>
            <a:chExt cx="9045117" cy="3135989"/>
          </a:xfrm>
        </p:grpSpPr>
        <p:sp>
          <p:nvSpPr>
            <p:cNvPr id="129" name="Google Shape;129;p3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 rot="9140519">
              <a:off x="5907152" y="584303"/>
              <a:ext cx="963608" cy="116818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9010671">
              <a:off x="-64524" y="400204"/>
              <a:ext cx="965797" cy="1165864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39" name="Google Shape;139;p3"/>
          <p:cNvGrpSpPr/>
          <p:nvPr/>
        </p:nvGrpSpPr>
        <p:grpSpPr>
          <a:xfrm>
            <a:off x="412378" y="6316970"/>
            <a:ext cx="11409152" cy="274819"/>
            <a:chOff x="65742" y="6361954"/>
            <a:chExt cx="11944255" cy="280800"/>
          </a:xfrm>
        </p:grpSpPr>
        <p:sp>
          <p:nvSpPr>
            <p:cNvPr id="140" name="Google Shape;140;p3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67" name="Google Shape;167;p3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10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grpSp>
        <p:nvGrpSpPr>
          <p:cNvPr id="170" name="Google Shape;170;p4"/>
          <p:cNvGrpSpPr/>
          <p:nvPr/>
        </p:nvGrpSpPr>
        <p:grpSpPr>
          <a:xfrm>
            <a:off x="436284" y="6427927"/>
            <a:ext cx="7942929" cy="200154"/>
            <a:chOff x="65742" y="6361954"/>
            <a:chExt cx="11944255" cy="280800"/>
          </a:xfrm>
        </p:grpSpPr>
        <p:sp>
          <p:nvSpPr>
            <p:cNvPr id="171" name="Google Shape;171;p4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8" name="Google Shape;198;p4"/>
          <p:cNvGrpSpPr/>
          <p:nvPr/>
        </p:nvGrpSpPr>
        <p:grpSpPr>
          <a:xfrm rot="-5400000">
            <a:off x="9838416" y="4576750"/>
            <a:ext cx="1180405" cy="3382096"/>
            <a:chOff x="0" y="1094606"/>
            <a:chExt cx="1904186" cy="4645098"/>
          </a:xfrm>
        </p:grpSpPr>
        <p:grpSp>
          <p:nvGrpSpPr>
            <p:cNvPr id="199" name="Google Shape;199;p4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200" name="Google Shape;200;p4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04" name="Google Shape;204;p4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205" name="Google Shape;205;p4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09" name="Google Shape;209;p4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210" name="Google Shape;210;p4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14" name="Google Shape;214;p4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215" name="Google Shape;215;p4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19" name="Google Shape;219;p4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220" name="Google Shape;220;p4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24" name="Google Shape;224;p4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225" name="Google Shape;225;p4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29" name="Google Shape;229;p4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230" name="Google Shape;230;p4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7" name="Google Shape;247;p4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248" name="Google Shape;248;p4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>
  <p:cSld name="CUSTOM_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grpSp>
        <p:nvGrpSpPr>
          <p:cNvPr id="267" name="Google Shape;267;p5"/>
          <p:cNvGrpSpPr/>
          <p:nvPr/>
        </p:nvGrpSpPr>
        <p:grpSpPr>
          <a:xfrm>
            <a:off x="436284" y="6427927"/>
            <a:ext cx="7942929" cy="200154"/>
            <a:chOff x="65742" y="6361954"/>
            <a:chExt cx="11944255" cy="280800"/>
          </a:xfrm>
        </p:grpSpPr>
        <p:sp>
          <p:nvSpPr>
            <p:cNvPr id="268" name="Google Shape;268;p5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95" name="Google Shape;295;p5"/>
          <p:cNvGrpSpPr/>
          <p:nvPr/>
        </p:nvGrpSpPr>
        <p:grpSpPr>
          <a:xfrm rot="-5400000">
            <a:off x="9838416" y="4576750"/>
            <a:ext cx="1180405" cy="3382096"/>
            <a:chOff x="0" y="1094606"/>
            <a:chExt cx="1904186" cy="4645098"/>
          </a:xfrm>
        </p:grpSpPr>
        <p:grpSp>
          <p:nvGrpSpPr>
            <p:cNvPr id="296" name="Google Shape;296;p5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297" name="Google Shape;297;p5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01" name="Google Shape;301;p5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302" name="Google Shape;302;p5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06" name="Google Shape;306;p5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307" name="Google Shape;307;p5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11" name="Google Shape;311;p5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312" name="Google Shape;312;p5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16" name="Google Shape;316;p5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317" name="Google Shape;317;p5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21" name="Google Shape;321;p5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322" name="Google Shape;322;p5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3" name="Google Shape;323;p5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326" name="Google Shape;326;p5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27" name="Google Shape;327;p5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2" name="Google Shape;332;p5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5" name="Google Shape;335;p5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6" name="Google Shape;336;p5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44" name="Google Shape;344;p5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345" name="Google Shape;345;p5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62" name="Google Shape;362;p5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7" name="Google Shape;7;p1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Barlow Condensed" panose="00000506000000000000"/>
                <a:ea typeface="Barlow Condensed" panose="00000506000000000000"/>
                <a:cs typeface="Barlow Condensed" panose="00000506000000000000"/>
                <a:sym typeface="Barlow Condensed" panose="00000506000000000000"/>
              </a:rPr>
              <a:t>SLIDESMANIA.COM</a:t>
            </a:r>
            <a:endParaRPr>
              <a:solidFill>
                <a:srgbClr val="FFFFFF"/>
              </a:solidFill>
              <a:latin typeface="Barlow Condensed" panose="00000506000000000000"/>
              <a:ea typeface="Barlow Condensed" panose="00000506000000000000"/>
              <a:cs typeface="Barlow Condensed" panose="00000506000000000000"/>
              <a:sym typeface="Barlow Condensed" panose="0000050600000000000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file:///C:\Program%20Files\Inknoe%20ClassPoint\Images\multiple_choice_without%20result_default_cm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15"/>
          <p:cNvGrpSpPr/>
          <p:nvPr/>
        </p:nvGrpSpPr>
        <p:grpSpPr>
          <a:xfrm rot="-2700000">
            <a:off x="9514663" y="4145959"/>
            <a:ext cx="2026898" cy="1049862"/>
            <a:chOff x="1278960" y="3162368"/>
            <a:chExt cx="1571700" cy="814086"/>
          </a:xfrm>
        </p:grpSpPr>
        <p:sp>
          <p:nvSpPr>
            <p:cNvPr id="641" name="Google Shape;641;p15"/>
            <p:cNvSpPr/>
            <p:nvPr/>
          </p:nvSpPr>
          <p:spPr>
            <a:xfrm rot="6207521">
              <a:off x="1815774" y="3287307"/>
              <a:ext cx="498196" cy="305120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2" name="Google Shape;642;p15"/>
            <p:cNvSpPr/>
            <p:nvPr/>
          </p:nvSpPr>
          <p:spPr>
            <a:xfrm rot="-4357057">
              <a:off x="1710310" y="3540219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1785473" y="3409576"/>
              <a:ext cx="564900" cy="307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200038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46" name="Google Shape;646;p15"/>
          <p:cNvSpPr/>
          <p:nvPr/>
        </p:nvSpPr>
        <p:spPr>
          <a:xfrm>
            <a:off x="2319782" y="2172486"/>
            <a:ext cx="8737423" cy="1572009"/>
          </a:xfrm>
          <a:prstGeom prst="rect">
            <a:avLst/>
          </a:prstGeom>
        </p:spPr>
        <p:txBody>
          <a:bodyPr>
            <a:prstTxWarp prst="textDeflateBottom">
              <a:avLst/>
            </a:prstTxWarp>
          </a:bodyPr>
          <a:lstStyle/>
          <a:p>
            <a:pPr lvl="0" algn="ctr"/>
            <a:r>
              <a:rPr lang="en-US" b="1" dirty="0"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vi-VN" b="1" dirty="0"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b="1" dirty="0"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ỜNG TIỂU HỌC AN THẠNH 1B</a:t>
            </a:r>
            <a:endParaRPr b="1" i="0" dirty="0"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gradFill>
                <a:gsLst>
                  <a:gs pos="0">
                    <a:srgbClr val="9A08CB"/>
                  </a:gs>
                  <a:gs pos="10000">
                    <a:srgbClr val="EA45A7"/>
                  </a:gs>
                  <a:gs pos="24000">
                    <a:srgbClr val="EA920C"/>
                  </a:gs>
                  <a:gs pos="40000">
                    <a:srgbClr val="F1EB0D"/>
                  </a:gs>
                  <a:gs pos="56000">
                    <a:srgbClr val="36EA63"/>
                  </a:gs>
                  <a:gs pos="73000">
                    <a:srgbClr val="64A71F"/>
                  </a:gs>
                  <a:gs pos="88000">
                    <a:srgbClr val="3BA9AB"/>
                  </a:gs>
                  <a:gs pos="100000">
                    <a:srgbClr val="3167D3"/>
                  </a:gs>
                </a:gsLst>
                <a:lin ang="0" scaled="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47" name="Google Shape;647;p15"/>
          <p:cNvGrpSpPr/>
          <p:nvPr/>
        </p:nvGrpSpPr>
        <p:grpSpPr>
          <a:xfrm rot="-613802">
            <a:off x="1357819" y="4003811"/>
            <a:ext cx="2153018" cy="1197950"/>
            <a:chOff x="1392517" y="2247154"/>
            <a:chExt cx="2153024" cy="1197953"/>
          </a:xfrm>
        </p:grpSpPr>
        <p:sp>
          <p:nvSpPr>
            <p:cNvPr id="648" name="Google Shape;648;p15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651" name="Google Shape;651;p15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652" name="Google Shape;652;p15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53" name="Google Shape;653;p15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54" name="Google Shape;654;p15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55" name="Google Shape;655;p15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56" name="Google Shape;656;p15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657" name="Google Shape;657;p15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658" name="Google Shape;658;p15"/>
          <p:cNvSpPr txBox="1"/>
          <p:nvPr/>
        </p:nvSpPr>
        <p:spPr>
          <a:xfrm>
            <a:off x="412363" y="5625175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N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ăm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học</a:t>
            </a:r>
            <a:r>
              <a:rPr lang="en-GB" sz="2400" b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2025 - 2026</a:t>
            </a: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57064" y="3477472"/>
            <a:ext cx="70643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ÁN MĨ THUẬT</a:t>
            </a:r>
            <a:endParaRPr lang="en-US" sz="5400" b="1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2144190" y="4997950"/>
            <a:ext cx="80772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viên:HUỲNH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THẢO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" name="Google Shape;686;p18"/>
          <p:cNvCxnSpPr/>
          <p:nvPr/>
        </p:nvCxnSpPr>
        <p:spPr>
          <a:xfrm rot="10800000" flipH="1">
            <a:off x="9562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7" name="Google Shape;687;p18"/>
          <p:cNvSpPr/>
          <p:nvPr/>
        </p:nvSpPr>
        <p:spPr>
          <a:xfrm rot="9">
            <a:off x="3025717" y="2657526"/>
            <a:ext cx="6058020" cy="12299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8" name="Google Shape;688;p18"/>
          <p:cNvSpPr txBox="1"/>
          <p:nvPr/>
        </p:nvSpPr>
        <p:spPr>
          <a:xfrm>
            <a:off x="873704" y="2211891"/>
            <a:ext cx="5053165" cy="185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A.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Đỏ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+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vàng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= cam.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coban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+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đỏ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=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C.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Vàng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+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coban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+=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lá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D.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Cả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3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đáp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án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trên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đều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đúng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.</a:t>
            </a:r>
          </a:p>
        </p:txBody>
      </p:sp>
      <p:grpSp>
        <p:nvGrpSpPr>
          <p:cNvPr id="690" name="Google Shape;690;p18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691" name="Google Shape;691;p18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2" name="Google Shape;692;p18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95" name="Google Shape;695;p18"/>
          <p:cNvSpPr/>
          <p:nvPr/>
        </p:nvSpPr>
        <p:spPr>
          <a:xfrm>
            <a:off x="469562" y="690913"/>
            <a:ext cx="6841354" cy="12034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PHA CÁC MÀU CƠ BẢN TA ĐƯỢC MÀU GÌ? </a:t>
            </a:r>
            <a:endParaRPr b="1" i="0" dirty="0">
              <a:ln>
                <a:noFill/>
              </a:ln>
              <a:solidFill>
                <a:srgbClr val="E7E6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181" y="858129"/>
            <a:ext cx="3895958" cy="3895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0" name="Google Shape;700;p19"/>
          <p:cNvCxnSpPr/>
          <p:nvPr/>
        </p:nvCxnSpPr>
        <p:spPr>
          <a:xfrm rot="10800000" flipH="1">
            <a:off x="956250" y="41535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1" name="Google Shape;701;p19"/>
          <p:cNvSpPr/>
          <p:nvPr/>
        </p:nvSpPr>
        <p:spPr>
          <a:xfrm rot="9">
            <a:off x="690481" y="2888362"/>
            <a:ext cx="6270106" cy="13531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lam,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cam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A, B, C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704" name="Google Shape;704;p19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05" name="Google Shape;705;p19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09" name="Google Shape;709;p19"/>
          <p:cNvSpPr/>
          <p:nvPr/>
        </p:nvSpPr>
        <p:spPr>
          <a:xfrm>
            <a:off x="3131758" y="1528156"/>
            <a:ext cx="6058023" cy="81964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 err="1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Chọn</a:t>
            </a:r>
            <a:r>
              <a:rPr lang="en-US" b="0" i="0" dirty="0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 </a:t>
            </a:r>
            <a:r>
              <a:rPr lang="en-US" b="0" i="0" dirty="0" err="1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đáp</a:t>
            </a:r>
            <a:r>
              <a:rPr lang="en-US" b="0" i="0" dirty="0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 </a:t>
            </a:r>
            <a:r>
              <a:rPr lang="en-US" b="0" i="0" dirty="0" err="1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án</a:t>
            </a:r>
            <a:r>
              <a:rPr lang="en-US" b="0" i="0" dirty="0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 </a:t>
            </a:r>
            <a:r>
              <a:rPr lang="en-US" b="0" i="0" dirty="0" err="1">
                <a:ln>
                  <a:noFill/>
                </a:ln>
                <a:solidFill>
                  <a:srgbClr val="E7E6E6"/>
                </a:solidFill>
                <a:latin typeface="Fredericka the Great"/>
              </a:rPr>
              <a:t>đúng</a:t>
            </a:r>
            <a:endParaRPr b="0" i="0" dirty="0">
              <a:ln>
                <a:noFill/>
              </a:ln>
              <a:solidFill>
                <a:srgbClr val="E7E6E6"/>
              </a:solidFill>
              <a:latin typeface="Fredericka the Grea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636" y="2478745"/>
            <a:ext cx="3593114" cy="26331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164235" y="2593298"/>
            <a:ext cx="10373193" cy="3087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pha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trộn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bươc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endParaRPr lang="en-US" sz="20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bbon: Tilted Up 1"/>
          <p:cNvSpPr/>
          <p:nvPr/>
        </p:nvSpPr>
        <p:spPr>
          <a:xfrm>
            <a:off x="4436453" y="2188500"/>
            <a:ext cx="3828756" cy="612648"/>
          </a:xfrm>
          <a:prstGeom prst="ribbon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7" name="Google Shape;747;p22"/>
          <p:cNvCxnSpPr/>
          <p:nvPr/>
        </p:nvCxnSpPr>
        <p:spPr>
          <a:xfrm rot="10800000" flipH="1">
            <a:off x="9920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8" name="Google Shape;748;p22"/>
          <p:cNvSpPr/>
          <p:nvPr/>
        </p:nvSpPr>
        <p:spPr>
          <a:xfrm>
            <a:off x="2477897" y="2861259"/>
            <a:ext cx="7236205" cy="11354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HOẠT ĐỘNG KIẾN TẠO KIẾN THỨC KĨ NĂNG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714;p20"/>
          <p:cNvGrpSpPr/>
          <p:nvPr/>
        </p:nvGrpSpPr>
        <p:grpSpPr>
          <a:xfrm rot="-2700000">
            <a:off x="9479377" y="2904069"/>
            <a:ext cx="2026898" cy="1049862"/>
            <a:chOff x="1278960" y="3162368"/>
            <a:chExt cx="1571700" cy="814086"/>
          </a:xfrm>
        </p:grpSpPr>
        <p:sp>
          <p:nvSpPr>
            <p:cNvPr id="9" name="Google Shape;715;p20"/>
            <p:cNvSpPr/>
            <p:nvPr/>
          </p:nvSpPr>
          <p:spPr>
            <a:xfrm rot="6207521">
              <a:off x="1815774" y="3287307"/>
              <a:ext cx="498196" cy="305120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716;p20"/>
            <p:cNvSpPr/>
            <p:nvPr/>
          </p:nvSpPr>
          <p:spPr>
            <a:xfrm rot="-4357057">
              <a:off x="1710310" y="3540219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717;p2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718;p20"/>
            <p:cNvSpPr/>
            <p:nvPr/>
          </p:nvSpPr>
          <p:spPr>
            <a:xfrm>
              <a:off x="1785473" y="3409576"/>
              <a:ext cx="564900" cy="307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200038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 err="1">
                <a:latin typeface="DM Serif Display"/>
              </a:rPr>
              <a:t>Cách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vẽ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tranh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bầu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trời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biển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9692" t="33679" r="38846" b="24715"/>
          <a:stretch>
            <a:fillRect/>
          </a:stretch>
        </p:blipFill>
        <p:spPr>
          <a:xfrm>
            <a:off x="8244999" y="928087"/>
            <a:ext cx="3418448" cy="24244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654052" y="3441191"/>
            <a:ext cx="91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H 7.1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79408" y="1720998"/>
            <a:ext cx="47859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Theo em, có mấy bước để vẽ tranh về bầu trời và mặt biển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Bước nào được vẽ bằng nhiều nét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Bước nào có vẽ màu đậm, màu nhạt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 err="1">
                <a:latin typeface="DM Serif Display"/>
              </a:rPr>
              <a:t>Cách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vẽ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tranh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bầu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trời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biển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3" name="Group 1"/>
          <p:cNvGrpSpPr/>
          <p:nvPr/>
        </p:nvGrpSpPr>
        <p:grpSpPr bwMode="auto">
          <a:xfrm>
            <a:off x="2535848" y="1333550"/>
            <a:ext cx="2470137" cy="1824800"/>
            <a:chOff x="0" y="0"/>
            <a:chExt cx="3140" cy="239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10"/>
              <a:ext cx="3120" cy="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5" y="5"/>
              <a:ext cx="3130" cy="238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 bwMode="auto">
          <a:xfrm>
            <a:off x="5776948" y="1362401"/>
            <a:ext cx="2664440" cy="1840397"/>
            <a:chOff x="0" y="0"/>
            <a:chExt cx="3050" cy="2360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9"/>
              <a:ext cx="3030" cy="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5" y="5"/>
              <a:ext cx="3040" cy="235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 bwMode="auto">
          <a:xfrm>
            <a:off x="8934139" y="1296434"/>
            <a:ext cx="2796182" cy="1824800"/>
            <a:chOff x="0" y="0"/>
            <a:chExt cx="3230" cy="2450"/>
          </a:xfrm>
        </p:grpSpPr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10"/>
              <a:ext cx="3210" cy="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5" y="5"/>
              <a:ext cx="3220" cy="244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86984" y="3721475"/>
            <a:ext cx="2625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B1: Vẽ nét tạo ranh giới trời và biển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29304" y="3721475"/>
            <a:ext cx="3106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B2: Vẽ hình mặt trời và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sóng nước bằng nét màu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73535" y="3708633"/>
            <a:ext cx="3029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B3 : Vẽ màu cho phù hợp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với bầu trời và mặt biển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 err="1">
                <a:latin typeface="DM Serif Display"/>
              </a:rPr>
              <a:t>Cách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vẽ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cắt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dán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tranh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về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bầu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trời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biển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86984" y="3721475"/>
            <a:ext cx="2625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B1: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29304" y="3721475"/>
            <a:ext cx="32768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B2: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73535" y="3708633"/>
            <a:ext cx="3106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B3 : Vẽ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559" y="1134632"/>
            <a:ext cx="3121743" cy="2341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5" name="Rectangle 44"/>
          <p:cNvSpPr/>
          <p:nvPr/>
        </p:nvSpPr>
        <p:spPr>
          <a:xfrm>
            <a:off x="4254723" y="5016543"/>
            <a:ext cx="5023834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66675">
              <a:spcBef>
                <a:spcPts val="240"/>
              </a:spcBef>
            </a:pP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sắc có thể tạo nên đậm, nhạt trong tranh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711" y="1105462"/>
            <a:ext cx="3229437" cy="2422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5945" t="39153" r="3220" b="14281"/>
          <a:stretch>
            <a:fillRect/>
          </a:stretch>
        </p:blipFill>
        <p:spPr>
          <a:xfrm>
            <a:off x="9115151" y="1134632"/>
            <a:ext cx="2666690" cy="23228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527" t="7142" r="4473" b="7168"/>
          <a:stretch>
            <a:fillRect/>
          </a:stretch>
        </p:blipFill>
        <p:spPr>
          <a:xfrm>
            <a:off x="5696088" y="1362401"/>
            <a:ext cx="2820891" cy="3787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457" y="1432965"/>
            <a:ext cx="2928695" cy="3787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2894"/>
          <a:stretch>
            <a:fillRect/>
          </a:stretch>
        </p:blipFill>
        <p:spPr>
          <a:xfrm>
            <a:off x="8736496" y="1289576"/>
            <a:ext cx="2820892" cy="39304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265" y="1291519"/>
            <a:ext cx="2992512" cy="19094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095" y="3855169"/>
            <a:ext cx="3220715" cy="18238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1679" t="12042" r="3639" b="15105"/>
          <a:stretch>
            <a:fillRect/>
          </a:stretch>
        </p:blipFill>
        <p:spPr>
          <a:xfrm>
            <a:off x="3425265" y="3769630"/>
            <a:ext cx="2992512" cy="1909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t="6900" r="91" b="10596"/>
          <a:stretch>
            <a:fillRect/>
          </a:stretch>
        </p:blipFill>
        <p:spPr>
          <a:xfrm>
            <a:off x="7133096" y="1335985"/>
            <a:ext cx="3117022" cy="19094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403431"/>
            <a:ext cx="5593267" cy="41064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268" y="1477035"/>
            <a:ext cx="3028511" cy="41064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20"/>
          <p:cNvGrpSpPr/>
          <p:nvPr/>
        </p:nvGrpSpPr>
        <p:grpSpPr>
          <a:xfrm rot="-2700000">
            <a:off x="8225570" y="1989607"/>
            <a:ext cx="2026898" cy="1049862"/>
            <a:chOff x="1278960" y="3162368"/>
            <a:chExt cx="1571700" cy="814086"/>
          </a:xfrm>
        </p:grpSpPr>
        <p:sp>
          <p:nvSpPr>
            <p:cNvPr id="715" name="Google Shape;715;p20"/>
            <p:cNvSpPr/>
            <p:nvPr/>
          </p:nvSpPr>
          <p:spPr>
            <a:xfrm rot="6207521">
              <a:off x="1815774" y="3287307"/>
              <a:ext cx="498196" cy="305120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6" name="Google Shape;716;p20"/>
            <p:cNvSpPr/>
            <p:nvPr/>
          </p:nvSpPr>
          <p:spPr>
            <a:xfrm rot="-4357057">
              <a:off x="1710310" y="3540219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1785473" y="3409576"/>
              <a:ext cx="564900" cy="307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200038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21" name="Google Shape;721;p20"/>
          <p:cNvGrpSpPr/>
          <p:nvPr/>
        </p:nvGrpSpPr>
        <p:grpSpPr>
          <a:xfrm rot="-613802">
            <a:off x="1162933" y="2296903"/>
            <a:ext cx="1931462" cy="968279"/>
            <a:chOff x="1392517" y="2247154"/>
            <a:chExt cx="2153024" cy="1197953"/>
          </a:xfrm>
        </p:grpSpPr>
        <p:sp>
          <p:nvSpPr>
            <p:cNvPr id="722" name="Google Shape;722;p2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3" name="Google Shape;723;p2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25" name="Google Shape;725;p2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726" name="Google Shape;726;p2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27" name="Google Shape;727;p2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28" name="Google Shape;728;p2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29" name="Google Shape;729;p2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30" name="Google Shape;730;p2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31" name="Google Shape;731;p2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2831412" y="2472436"/>
            <a:ext cx="6100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 TRA ĐỒ DÙNG HỌC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489" y="3800790"/>
            <a:ext cx="2376028" cy="1779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840" y="3429000"/>
            <a:ext cx="2376028" cy="23760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11434" b="11435"/>
          <a:stretch>
            <a:fillRect/>
          </a:stretch>
        </p:blipFill>
        <p:spPr>
          <a:xfrm>
            <a:off x="7299691" y="3710838"/>
            <a:ext cx="3077694" cy="1780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221" y="1163546"/>
            <a:ext cx="1758484" cy="260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895" y="1118116"/>
            <a:ext cx="2287883" cy="2645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462" y="3876689"/>
            <a:ext cx="1900487" cy="2721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964" y="1155843"/>
            <a:ext cx="2148182" cy="2607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425" y="3857690"/>
            <a:ext cx="29972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9026" y="3876690"/>
            <a:ext cx="2143125" cy="2607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l="7206" r="8303" b="9713"/>
          <a:stretch>
            <a:fillRect/>
          </a:stretch>
        </p:blipFill>
        <p:spPr>
          <a:xfrm>
            <a:off x="9592043" y="1134632"/>
            <a:ext cx="2148182" cy="2628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517" y="3442284"/>
            <a:ext cx="2694169" cy="18836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383" y="3429000"/>
            <a:ext cx="2921639" cy="2253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65259"/>
            <a:ext cx="2687635" cy="201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894" y="1061107"/>
            <a:ext cx="2837499" cy="2017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420" y="1114550"/>
            <a:ext cx="2755692" cy="2101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9378" y="3455569"/>
            <a:ext cx="2925511" cy="2239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0" name="Google Shape;770;p24"/>
          <p:cNvCxnSpPr/>
          <p:nvPr/>
        </p:nvCxnSpPr>
        <p:spPr>
          <a:xfrm rot="10800000" flipH="1">
            <a:off x="992050" y="4077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4" name="Google Shape;774;p24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75" name="Google Shape;775;p24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79" name="Google Shape;779;p24"/>
          <p:cNvSpPr/>
          <p:nvPr/>
        </p:nvSpPr>
        <p:spPr>
          <a:xfrm>
            <a:off x="3201739" y="1510630"/>
            <a:ext cx="5059645" cy="613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HOẠT ĐỘNG LUYỆN TẬP SÁNG TẠO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92977" y="2320277"/>
            <a:ext cx="8751267" cy="3213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66675" marR="306070">
              <a:lnSpc>
                <a:spcPct val="115000"/>
              </a:lnSpc>
              <a:spcBef>
                <a:spcPts val="210"/>
              </a:spcBef>
            </a:pP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chọn những màu nào để vẽ phần bầu trời, màu nào để vẽ mặt biển ? vì sao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6675" marR="294005">
              <a:lnSpc>
                <a:spcPct val="115000"/>
              </a:lnSpc>
            </a:pP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Màu nào pha với nhau được màu có cảm giác nhạt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09575" indent="-342900">
              <a:buFontTx/>
              <a:buChar char="-"/>
            </a:pP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sao mặt biển cần màu đậm ?</a:t>
            </a:r>
            <a:endParaRPr lang="en-US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vẽ chiếc thuyền to hay nhỏ để cắt, dán vào sản phẩm mĩ thuật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Hình dáng thuyền thế nào ? có buồm không?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muốn trang trí thêm gì cho bức tranh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0" name="Google Shape;770;p24"/>
          <p:cNvCxnSpPr/>
          <p:nvPr/>
        </p:nvCxnSpPr>
        <p:spPr>
          <a:xfrm rot="10800000" flipH="1">
            <a:off x="992050" y="4077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4" name="Google Shape;774;p24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75" name="Google Shape;775;p24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79" name="Google Shape;779;p24"/>
          <p:cNvSpPr/>
          <p:nvPr/>
        </p:nvSpPr>
        <p:spPr>
          <a:xfrm>
            <a:off x="2934452" y="1671650"/>
            <a:ext cx="5059645" cy="613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HOẠT ĐỘNG  PHÂN TÍCH ĐÁNH GIÁ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Top Corners One Rounded and One Snipped 1"/>
          <p:cNvSpPr/>
          <p:nvPr/>
        </p:nvSpPr>
        <p:spPr>
          <a:xfrm>
            <a:off x="2282654" y="2340278"/>
            <a:ext cx="6363240" cy="3184278"/>
          </a:xfrm>
          <a:prstGeom prst="snip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Sản phẩm của bạn có những màu nào là màu nhạt 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Những màu nào được cho là màu đậm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Sản phẩm mang đến cho em cảm giác gì về thời tiết ?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Em thích nhất chi tiết nào ở sản phẩm của mình, của bạn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Em còn muốn điều chỉnh gì ở sản phẩm của mình để rõ màu đậm, hạt hơn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0" name="Google Shape;770;p24"/>
          <p:cNvCxnSpPr/>
          <p:nvPr/>
        </p:nvCxnSpPr>
        <p:spPr>
          <a:xfrm rot="10800000" flipH="1">
            <a:off x="992050" y="4077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4" name="Google Shape;774;p24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75" name="Google Shape;775;p24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79" name="Google Shape;779;p24"/>
          <p:cNvSpPr/>
          <p:nvPr/>
        </p:nvSpPr>
        <p:spPr>
          <a:xfrm>
            <a:off x="3201739" y="3458247"/>
            <a:ext cx="5059645" cy="613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  HOẠT ĐỘNG VẬN DỤNG PHÁT TRIỂN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30" name="image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9581" y="1641443"/>
            <a:ext cx="2307931" cy="1551156"/>
          </a:xfrm>
          <a:prstGeom prst="rect">
            <a:avLst/>
          </a:prstGeom>
        </p:spPr>
      </p:pic>
      <p:pic>
        <p:nvPicPr>
          <p:cNvPr id="31" name="image5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58902" y="1640751"/>
            <a:ext cx="2231390" cy="1507843"/>
          </a:xfrm>
          <a:prstGeom prst="rect">
            <a:avLst/>
          </a:prstGeom>
        </p:spPr>
      </p:pic>
      <p:pic>
        <p:nvPicPr>
          <p:cNvPr id="32" name="image4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89258" y="1662240"/>
            <a:ext cx="2231390" cy="1487152"/>
          </a:xfrm>
          <a:prstGeom prst="rect">
            <a:avLst/>
          </a:prstGeom>
        </p:spPr>
      </p:pic>
      <p:pic>
        <p:nvPicPr>
          <p:cNvPr id="33" name="image7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19615" y="1617599"/>
            <a:ext cx="2139315" cy="1489710"/>
          </a:xfrm>
          <a:prstGeom prst="rect">
            <a:avLst/>
          </a:prstGeom>
        </p:spPr>
      </p:pic>
      <p:sp>
        <p:nvSpPr>
          <p:cNvPr id="34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atin typeface="DM Serif Display"/>
              </a:rPr>
              <a:t>Quan </a:t>
            </a:r>
            <a:r>
              <a:rPr lang="en-US" dirty="0" err="1">
                <a:latin typeface="DM Serif Display"/>
              </a:rPr>
              <a:t>sát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màu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trong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tự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nhiên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1202" y="3628365"/>
            <a:ext cx="6119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Những khi trời sắp mưa, khung cảnh thường có màu như thế nào 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Màu sắc đậm , nhạt trong thiên nhiên cho ta cảm giác thế nào về thời gian trong ngày 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Bức ảnh nào cho ta cảm giác nhiều màu nhạt?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Bức ảnh nào có đậm , có nhạt xen kẽ 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793716" y="5655441"/>
            <a:ext cx="6742112" cy="845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0" marR="290195">
              <a:lnSpc>
                <a:spcPct val="115000"/>
              </a:lnSpc>
              <a:spcBef>
                <a:spcPts val="240"/>
              </a:spcBef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Đậm, nhạt của màu sắc có thể diễn tả được thời gian trong tranh, ảnh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6" name="Google Shape;756;p23"/>
          <p:cNvCxnSpPr/>
          <p:nvPr/>
        </p:nvCxnSpPr>
        <p:spPr>
          <a:xfrm rot="10800000" flipH="1">
            <a:off x="9920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59" name="Google Shape;759;p23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760" name="Google Shape;760;p23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1" name="Google Shape;761;p23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2" name="Google Shape;762;p23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3" name="Google Shape;763;p23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64" name="Google Shape;764;p23"/>
          <p:cNvSpPr/>
          <p:nvPr/>
        </p:nvSpPr>
        <p:spPr>
          <a:xfrm>
            <a:off x="3040199" y="541234"/>
            <a:ext cx="6111602" cy="991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CHỦ ĐỀ: ĐẠI D</a:t>
            </a:r>
            <a:r>
              <a:rPr lang="vi-VN" b="1" dirty="0"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b="1" dirty="0"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ƠNG MÊNH  MÔNG</a:t>
            </a:r>
            <a:endParaRPr b="1" i="0" dirty="0">
              <a:ln>
                <a:noFill/>
              </a:ln>
              <a:gradFill>
                <a:gsLst>
                  <a:gs pos="0">
                    <a:srgbClr val="9A08CB"/>
                  </a:gs>
                  <a:gs pos="10000">
                    <a:srgbClr val="EA45A7"/>
                  </a:gs>
                  <a:gs pos="24000">
                    <a:srgbClr val="EA920C"/>
                  </a:gs>
                  <a:gs pos="40000">
                    <a:srgbClr val="F1EB0D"/>
                  </a:gs>
                  <a:gs pos="56000">
                    <a:srgbClr val="36EA63"/>
                  </a:gs>
                  <a:gs pos="73000">
                    <a:srgbClr val="64A71F"/>
                  </a:gs>
                  <a:gs pos="88000">
                    <a:srgbClr val="3BA9AB"/>
                  </a:gs>
                  <a:gs pos="100000">
                    <a:srgbClr val="3167D3"/>
                  </a:gs>
                </a:gsLst>
                <a:lin ang="0" scaled="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5" name="Google Shape;765;p23"/>
          <p:cNvSpPr/>
          <p:nvPr/>
        </p:nvSpPr>
        <p:spPr>
          <a:xfrm>
            <a:off x="3517609" y="1339727"/>
            <a:ext cx="5228381" cy="9290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BÀI 1: BẦU TRỜI VÀ </a:t>
            </a:r>
            <a:r>
              <a:rPr lang="en-US" b="1">
                <a:latin typeface="Cambria" panose="02040503050406030204" pitchFamily="18" charset="0"/>
                <a:ea typeface="Cambria" panose="02040503050406030204" pitchFamily="18" charset="0"/>
              </a:rPr>
              <a:t>BIỂN </a:t>
            </a:r>
            <a:endParaRPr b="1" i="0" dirty="0">
              <a:ln>
                <a:noFill/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5892" t="13521" r="17384" b="3157"/>
          <a:stretch>
            <a:fillRect/>
          </a:stretch>
        </p:blipFill>
        <p:spPr>
          <a:xfrm>
            <a:off x="4400545" y="2755849"/>
            <a:ext cx="3354157" cy="23549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" grpId="0"/>
      <p:bldP spid="7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6" name="Google Shape;756;p23"/>
          <p:cNvCxnSpPr/>
          <p:nvPr/>
        </p:nvCxnSpPr>
        <p:spPr>
          <a:xfrm rot="10800000" flipH="1">
            <a:off x="9920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8" name="Google Shape;758;p23"/>
          <p:cNvSpPr txBox="1"/>
          <p:nvPr/>
        </p:nvSpPr>
        <p:spPr>
          <a:xfrm>
            <a:off x="4400545" y="5712164"/>
            <a:ext cx="3639549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N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ăm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err="1"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học</a:t>
            </a:r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GB" sz="2400" b="1"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2025 - 2026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  <a:cs typeface="Century Gothic" panose="020B0502020202020204"/>
              <a:sym typeface="Century Gothic" panose="020B0502020202020204"/>
            </a:endParaRPr>
          </a:p>
        </p:txBody>
      </p:sp>
      <p:grpSp>
        <p:nvGrpSpPr>
          <p:cNvPr id="759" name="Google Shape;759;p23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760" name="Google Shape;760;p23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1" name="Google Shape;761;p23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2" name="Google Shape;762;p23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3" name="Google Shape;763;p23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" name="Flowchart: Alternate Process 1"/>
          <p:cNvSpPr/>
          <p:nvPr/>
        </p:nvSpPr>
        <p:spPr>
          <a:xfrm>
            <a:off x="2239162" y="1227840"/>
            <a:ext cx="7962314" cy="2954215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ctr">
              <a:buFontTx/>
              <a:buChar char="-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ctr">
              <a:buFontTx/>
              <a:buChar char="-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ra đ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tr</a:t>
            </a: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ờng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Cloud 3"/>
          <p:cNvSpPr/>
          <p:nvPr/>
        </p:nvSpPr>
        <p:spPr>
          <a:xfrm>
            <a:off x="5101473" y="334104"/>
            <a:ext cx="3107883" cy="943003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" grpId="0"/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0" name="Google Shape;700;p19"/>
          <p:cNvCxnSpPr/>
          <p:nvPr/>
        </p:nvCxnSpPr>
        <p:spPr>
          <a:xfrm rot="10800000" flipH="1">
            <a:off x="956250" y="41535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04" name="Google Shape;704;p19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05" name="Google Shape;705;p19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09" name="Google Shape;709;p19"/>
          <p:cNvSpPr/>
          <p:nvPr/>
        </p:nvSpPr>
        <p:spPr>
          <a:xfrm>
            <a:off x="3066988" y="3539920"/>
            <a:ext cx="6058023" cy="81964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HOẠT ĐỘNG KHÁM PHÁ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6"/>
          <p:cNvSpPr/>
          <p:nvPr/>
        </p:nvSpPr>
        <p:spPr>
          <a:xfrm>
            <a:off x="683861" y="2934019"/>
            <a:ext cx="4970077" cy="9899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NHANH HƠN</a:t>
            </a:r>
            <a:r>
              <a:rPr b="0" i="0" dirty="0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667" name="Google Shape;667;p16"/>
          <p:cNvSpPr/>
          <p:nvPr/>
        </p:nvSpPr>
        <p:spPr>
          <a:xfrm>
            <a:off x="6933327" y="3826975"/>
            <a:ext cx="1354201" cy="1561287"/>
          </a:xfrm>
          <a:custGeom>
            <a:avLst/>
            <a:gdLst/>
            <a:ahLst/>
            <a:cxnLst/>
            <a:rect l="l" t="t" r="r" b="b"/>
            <a:pathLst>
              <a:path w="9297" h="10510" extrusionOk="0">
                <a:moveTo>
                  <a:pt x="1731" y="1731"/>
                </a:moveTo>
                <a:lnTo>
                  <a:pt x="1731" y="3462"/>
                </a:lnTo>
                <a:cubicBezTo>
                  <a:pt x="1731" y="3926"/>
                  <a:pt x="1856" y="4354"/>
                  <a:pt x="2088" y="4729"/>
                </a:cubicBezTo>
                <a:cubicBezTo>
                  <a:pt x="2088" y="4747"/>
                  <a:pt x="2284" y="5032"/>
                  <a:pt x="2391" y="5121"/>
                </a:cubicBezTo>
                <a:cubicBezTo>
                  <a:pt x="2659" y="5425"/>
                  <a:pt x="2944" y="5692"/>
                  <a:pt x="3194" y="5942"/>
                </a:cubicBezTo>
                <a:cubicBezTo>
                  <a:pt x="2266" y="5835"/>
                  <a:pt x="1802" y="5532"/>
                  <a:pt x="1356" y="5050"/>
                </a:cubicBezTo>
                <a:cubicBezTo>
                  <a:pt x="768" y="4461"/>
                  <a:pt x="803" y="3801"/>
                  <a:pt x="803" y="3765"/>
                </a:cubicBezTo>
                <a:lnTo>
                  <a:pt x="803" y="1731"/>
                </a:lnTo>
                <a:close/>
                <a:moveTo>
                  <a:pt x="8493" y="1749"/>
                </a:moveTo>
                <a:lnTo>
                  <a:pt x="8493" y="3765"/>
                </a:lnTo>
                <a:cubicBezTo>
                  <a:pt x="8511" y="3801"/>
                  <a:pt x="8547" y="4461"/>
                  <a:pt x="7958" y="5050"/>
                </a:cubicBezTo>
                <a:cubicBezTo>
                  <a:pt x="7494" y="5532"/>
                  <a:pt x="7066" y="5853"/>
                  <a:pt x="6102" y="5960"/>
                </a:cubicBezTo>
                <a:cubicBezTo>
                  <a:pt x="6352" y="5692"/>
                  <a:pt x="6638" y="5443"/>
                  <a:pt x="6905" y="5139"/>
                </a:cubicBezTo>
                <a:cubicBezTo>
                  <a:pt x="7012" y="5032"/>
                  <a:pt x="7209" y="4765"/>
                  <a:pt x="7209" y="4747"/>
                </a:cubicBezTo>
                <a:cubicBezTo>
                  <a:pt x="7441" y="4372"/>
                  <a:pt x="7566" y="3944"/>
                  <a:pt x="7566" y="3480"/>
                </a:cubicBezTo>
                <a:lnTo>
                  <a:pt x="7566" y="1749"/>
                </a:lnTo>
                <a:close/>
                <a:moveTo>
                  <a:pt x="1731" y="1"/>
                </a:moveTo>
                <a:lnTo>
                  <a:pt x="1731" y="928"/>
                </a:lnTo>
                <a:lnTo>
                  <a:pt x="0" y="928"/>
                </a:lnTo>
                <a:lnTo>
                  <a:pt x="0" y="3712"/>
                </a:lnTo>
                <a:cubicBezTo>
                  <a:pt x="0" y="3855"/>
                  <a:pt x="0" y="4765"/>
                  <a:pt x="768" y="5585"/>
                </a:cubicBezTo>
                <a:cubicBezTo>
                  <a:pt x="1499" y="6353"/>
                  <a:pt x="2391" y="6763"/>
                  <a:pt x="3944" y="6781"/>
                </a:cubicBezTo>
                <a:cubicBezTo>
                  <a:pt x="4051" y="6977"/>
                  <a:pt x="4122" y="7209"/>
                  <a:pt x="4122" y="7441"/>
                </a:cubicBezTo>
                <a:lnTo>
                  <a:pt x="4122" y="9172"/>
                </a:lnTo>
                <a:lnTo>
                  <a:pt x="3462" y="9172"/>
                </a:lnTo>
                <a:cubicBezTo>
                  <a:pt x="3158" y="9172"/>
                  <a:pt x="2926" y="9422"/>
                  <a:pt x="2926" y="9707"/>
                </a:cubicBezTo>
                <a:lnTo>
                  <a:pt x="2266" y="9707"/>
                </a:lnTo>
                <a:cubicBezTo>
                  <a:pt x="1963" y="9707"/>
                  <a:pt x="1731" y="9957"/>
                  <a:pt x="1731" y="10242"/>
                </a:cubicBezTo>
                <a:lnTo>
                  <a:pt x="1731" y="10510"/>
                </a:lnTo>
                <a:lnTo>
                  <a:pt x="7583" y="10510"/>
                </a:lnTo>
                <a:lnTo>
                  <a:pt x="7583" y="10242"/>
                </a:lnTo>
                <a:cubicBezTo>
                  <a:pt x="7583" y="9957"/>
                  <a:pt x="7334" y="9707"/>
                  <a:pt x="7048" y="9707"/>
                </a:cubicBezTo>
                <a:lnTo>
                  <a:pt x="6370" y="9707"/>
                </a:lnTo>
                <a:cubicBezTo>
                  <a:pt x="6370" y="9422"/>
                  <a:pt x="6138" y="9172"/>
                  <a:pt x="5853" y="9172"/>
                </a:cubicBezTo>
                <a:lnTo>
                  <a:pt x="5175" y="9172"/>
                </a:lnTo>
                <a:lnTo>
                  <a:pt x="5175" y="7459"/>
                </a:lnTo>
                <a:cubicBezTo>
                  <a:pt x="5175" y="7227"/>
                  <a:pt x="5246" y="6995"/>
                  <a:pt x="5371" y="6781"/>
                </a:cubicBezTo>
                <a:cubicBezTo>
                  <a:pt x="6923" y="6763"/>
                  <a:pt x="7815" y="6353"/>
                  <a:pt x="8547" y="5585"/>
                </a:cubicBezTo>
                <a:cubicBezTo>
                  <a:pt x="9296" y="4800"/>
                  <a:pt x="9296" y="3855"/>
                  <a:pt x="9296" y="3730"/>
                </a:cubicBezTo>
                <a:lnTo>
                  <a:pt x="9296" y="928"/>
                </a:lnTo>
                <a:lnTo>
                  <a:pt x="7583" y="928"/>
                </a:lnTo>
                <a:lnTo>
                  <a:pt x="7583" y="1"/>
                </a:lnTo>
                <a:close/>
              </a:path>
            </a:pathLst>
          </a:custGeom>
          <a:gradFill>
            <a:gsLst>
              <a:gs pos="0">
                <a:srgbClr val="DA9C10"/>
              </a:gs>
              <a:gs pos="20000">
                <a:srgbClr val="FFDA4B"/>
              </a:gs>
              <a:gs pos="32000">
                <a:srgbClr val="7F6000"/>
              </a:gs>
              <a:gs pos="65000">
                <a:srgbClr val="FFDA4B"/>
              </a:gs>
              <a:gs pos="77000">
                <a:srgbClr val="C99939"/>
              </a:gs>
              <a:gs pos="100000">
                <a:srgbClr val="F4C45E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8885">
            <a:off x="8476131" y="2099987"/>
            <a:ext cx="3099673" cy="3099673"/>
          </a:xfrm>
          <a:prstGeom prst="rect">
            <a:avLst/>
          </a:prstGeom>
        </p:spPr>
      </p:pic>
      <p:pic>
        <p:nvPicPr>
          <p:cNvPr id="9" name="Google Shape;738;p21" descr="Imagen que contiene monitor, marco de fotos, sentado, foto&#10;&#10;Descripción generada automáticamente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406419">
            <a:off x="8215617" y="1729133"/>
            <a:ext cx="3611086" cy="39558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Google Shape;658;p15"/>
          <p:cNvSpPr txBox="1"/>
          <p:nvPr/>
        </p:nvSpPr>
        <p:spPr>
          <a:xfrm>
            <a:off x="412363" y="5625175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N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ăm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học</a:t>
            </a:r>
            <a:r>
              <a:rPr lang="en-GB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2024 - 2025</a:t>
            </a: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 panose="020B0502020202020204"/>
              <a:sym typeface="Century Gothic" panose="020B0502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7"/>
          <p:cNvSpPr/>
          <p:nvPr/>
        </p:nvSpPr>
        <p:spPr>
          <a:xfrm>
            <a:off x="316063" y="955694"/>
            <a:ext cx="6058023" cy="81964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lvl="0" algn="ctr"/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b="1" i="0" dirty="0">
              <a:ln>
                <a:noFill/>
              </a:ln>
              <a:solidFill>
                <a:srgbClr val="E7E6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73" name="Google Shape;673;p17"/>
          <p:cNvCxnSpPr/>
          <p:nvPr/>
        </p:nvCxnSpPr>
        <p:spPr>
          <a:xfrm rot="10800000" flipH="1">
            <a:off x="9562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5" name="Google Shape;675;p17"/>
          <p:cNvSpPr txBox="1"/>
          <p:nvPr/>
        </p:nvSpPr>
        <p:spPr>
          <a:xfrm>
            <a:off x="965267" y="2161580"/>
            <a:ext cx="4981904" cy="196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A.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1 &amp; 2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1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C.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2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D.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3 &amp;4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AutoNum type="alphaUcPeriod"/>
            </a:pPr>
            <a:endParaRPr sz="18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 panose="020B0502020202020204"/>
              <a:sym typeface="Century Gothic" panose="020B0502020202020204"/>
            </a:endParaRPr>
          </a:p>
        </p:txBody>
      </p:sp>
      <p:grpSp>
        <p:nvGrpSpPr>
          <p:cNvPr id="677" name="Google Shape;677;p17"/>
          <p:cNvGrpSpPr/>
          <p:nvPr/>
        </p:nvGrpSpPr>
        <p:grpSpPr>
          <a:xfrm>
            <a:off x="5040887" y="5136107"/>
            <a:ext cx="2050597" cy="991058"/>
            <a:chOff x="1278960" y="3409584"/>
            <a:chExt cx="1571700" cy="759606"/>
          </a:xfrm>
        </p:grpSpPr>
        <p:sp>
          <p:nvSpPr>
            <p:cNvPr id="678" name="Google Shape;678;p17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9" name="Google Shape;679;p17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2" name="Google Shape;658;p15"/>
          <p:cNvSpPr txBox="1"/>
          <p:nvPr/>
        </p:nvSpPr>
        <p:spPr>
          <a:xfrm>
            <a:off x="412363" y="5625175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N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ăm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học</a:t>
            </a:r>
            <a:r>
              <a:rPr lang="en-GB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2024 - 2025</a:t>
            </a: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13" name="Content Placeholder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71" y="2898892"/>
            <a:ext cx="2620847" cy="16152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818" y="2855756"/>
            <a:ext cx="2620847" cy="16433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86" y="1123088"/>
            <a:ext cx="2611055" cy="17326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32" y="1123088"/>
            <a:ext cx="2721220" cy="1764620"/>
          </a:xfrm>
          <a:prstGeom prst="rect">
            <a:avLst/>
          </a:prstGeom>
        </p:spPr>
      </p:pic>
      <p:pic>
        <p:nvPicPr>
          <p:cNvPr id="6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3456219" y="5970081"/>
            <a:ext cx="2219546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" name="Google Shape;686;p18"/>
          <p:cNvCxnSpPr/>
          <p:nvPr/>
        </p:nvCxnSpPr>
        <p:spPr>
          <a:xfrm rot="10800000" flipH="1">
            <a:off x="9562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7" name="Google Shape;687;p18"/>
          <p:cNvSpPr/>
          <p:nvPr/>
        </p:nvSpPr>
        <p:spPr>
          <a:xfrm rot="9">
            <a:off x="3025717" y="2657526"/>
            <a:ext cx="6058020" cy="12299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8" name="Google Shape;688;p18"/>
          <p:cNvSpPr txBox="1"/>
          <p:nvPr/>
        </p:nvSpPr>
        <p:spPr>
          <a:xfrm>
            <a:off x="873704" y="2461678"/>
            <a:ext cx="5053165" cy="124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A.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lá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coban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Đỏ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vàng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cam,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hồng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C.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hồng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nâu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.</a:t>
            </a:r>
          </a:p>
        </p:txBody>
      </p:sp>
      <p:grpSp>
        <p:nvGrpSpPr>
          <p:cNvPr id="690" name="Google Shape;690;p18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691" name="Google Shape;691;p18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2" name="Google Shape;692;p18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95" name="Google Shape;695;p18"/>
          <p:cNvSpPr/>
          <p:nvPr/>
        </p:nvSpPr>
        <p:spPr>
          <a:xfrm>
            <a:off x="469562" y="690913"/>
            <a:ext cx="6841354" cy="12034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b="1" i="0" dirty="0" err="1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b="1" i="0" dirty="0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i="0" dirty="0" err="1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b="1" i="0" dirty="0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i="0" dirty="0" err="1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b="1" i="0" dirty="0">
              <a:ln>
                <a:noFill/>
              </a:ln>
              <a:solidFill>
                <a:srgbClr val="E7E6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0764" r="18922"/>
          <a:stretch>
            <a:fillRect/>
          </a:stretch>
        </p:blipFill>
        <p:spPr>
          <a:xfrm>
            <a:off x="8669197" y="1162138"/>
            <a:ext cx="2799328" cy="2599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51182"/>
          <a:stretch>
            <a:fillRect/>
          </a:stretch>
        </p:blipFill>
        <p:spPr>
          <a:xfrm>
            <a:off x="6519249" y="3746133"/>
            <a:ext cx="4949276" cy="1751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" name="Google Shape;686;p18"/>
          <p:cNvCxnSpPr/>
          <p:nvPr/>
        </p:nvCxnSpPr>
        <p:spPr>
          <a:xfrm rot="10800000" flipH="1">
            <a:off x="9562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7" name="Google Shape;687;p18"/>
          <p:cNvSpPr/>
          <p:nvPr/>
        </p:nvSpPr>
        <p:spPr>
          <a:xfrm rot="9">
            <a:off x="3025717" y="2657526"/>
            <a:ext cx="6058020" cy="12299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8" name="Google Shape;688;p18"/>
          <p:cNvSpPr txBox="1"/>
          <p:nvPr/>
        </p:nvSpPr>
        <p:spPr>
          <a:xfrm>
            <a:off x="873704" y="2211891"/>
            <a:ext cx="5053165" cy="185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A.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lá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coban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Đỏ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vàng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cam,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hồng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C.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hồng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nâu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D.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Trắng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đen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lá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 panose="020B0502020202020204"/>
                <a:sym typeface="Century Gothic" panose="020B0502020202020204"/>
              </a:rPr>
              <a:t>coban</a:t>
            </a:r>
            <a:endParaRPr lang="en-US"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 panose="020B0502020202020204"/>
              <a:sym typeface="Century Gothic" panose="020B0502020202020204"/>
            </a:endParaRPr>
          </a:p>
        </p:txBody>
      </p:sp>
      <p:grpSp>
        <p:nvGrpSpPr>
          <p:cNvPr id="690" name="Google Shape;690;p18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691" name="Google Shape;691;p18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2" name="Google Shape;692;p18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95" name="Google Shape;695;p18"/>
          <p:cNvSpPr/>
          <p:nvPr/>
        </p:nvSpPr>
        <p:spPr>
          <a:xfrm>
            <a:off x="469562" y="690913"/>
            <a:ext cx="6841354" cy="12034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b="1" i="0" dirty="0">
              <a:ln>
                <a:noFill/>
              </a:ln>
              <a:solidFill>
                <a:srgbClr val="E7E6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20764" r="18922"/>
          <a:stretch>
            <a:fillRect/>
          </a:stretch>
        </p:blipFill>
        <p:spPr>
          <a:xfrm>
            <a:off x="8247862" y="836796"/>
            <a:ext cx="3239416" cy="3007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50000"/>
          <a:stretch>
            <a:fillRect/>
          </a:stretch>
        </p:blipFill>
        <p:spPr>
          <a:xfrm>
            <a:off x="5954293" y="3869102"/>
            <a:ext cx="5532985" cy="1924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701414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heme/theme1.xml><?xml version="1.0" encoding="utf-8"?>
<a:theme xmlns:a="http://schemas.openxmlformats.org/drawingml/2006/main" name="Virtual Graduation &amp; End of Year Awards · SlidesMania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910</Words>
  <Application>Microsoft Office PowerPoint</Application>
  <PresentationFormat>Màn hình rộng</PresentationFormat>
  <Paragraphs>89</Paragraphs>
  <Slides>25</Slides>
  <Notes>25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3" baseType="lpstr">
      <vt:lpstr>Times New Roman</vt:lpstr>
      <vt:lpstr>Arial</vt:lpstr>
      <vt:lpstr>Fredericka the Great</vt:lpstr>
      <vt:lpstr>Calibri</vt:lpstr>
      <vt:lpstr>DM Serif Display</vt:lpstr>
      <vt:lpstr>Cambria</vt:lpstr>
      <vt:lpstr>Barlow Condensed</vt:lpstr>
      <vt:lpstr>Virtual Graduation &amp; End of Year Awards · SlidesManiaSlidesMania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Windows</cp:lastModifiedBy>
  <cp:revision>41</cp:revision>
  <dcterms:created xsi:type="dcterms:W3CDTF">2021-09-06T03:33:22Z</dcterms:created>
  <dcterms:modified xsi:type="dcterms:W3CDTF">2025-10-15T01:02:23Z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5CD2117A060E46B5B0FE8CA65A891512</vt:lpwstr>
  </property>
  <property fmtid="{D5CDD505-2E9C-101B-9397-08002B2CF9AE}" pid="3" name="KSOProductBuildVer">
    <vt:lpwstr>1033-11.2.0.10258</vt:lpwstr>
  </property>
</Properties>
</file>