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8" r:id="rId4"/>
    <p:sldId id="259" r:id="rId5"/>
    <p:sldId id="263" r:id="rId6"/>
    <p:sldId id="266" r:id="rId7"/>
    <p:sldId id="267" r:id="rId8"/>
    <p:sldId id="265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C636-F850-4456-8DC8-DAFF58405E4D}" type="datetimeFigureOut">
              <a:rPr lang="en-US" smtClean="0"/>
              <a:t>03/18/24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DE0DC-DA10-4DBD-BE80-AEED3F0AF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98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C636-F850-4456-8DC8-DAFF58405E4D}" type="datetimeFigureOut">
              <a:rPr lang="en-US" smtClean="0"/>
              <a:t>03/18/24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DE0DC-DA10-4DBD-BE80-AEED3F0AF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40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C636-F850-4456-8DC8-DAFF58405E4D}" type="datetimeFigureOut">
              <a:rPr lang="en-US" smtClean="0"/>
              <a:t>03/18/24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DE0DC-DA10-4DBD-BE80-AEED3F0AFA7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42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C636-F850-4456-8DC8-DAFF58405E4D}" type="datetimeFigureOut">
              <a:rPr lang="en-US" smtClean="0"/>
              <a:t>03/18/24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DE0DC-DA10-4DBD-BE80-AEED3F0AF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3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C636-F850-4456-8DC8-DAFF58405E4D}" type="datetimeFigureOut">
              <a:rPr lang="en-US" smtClean="0"/>
              <a:t>03/18/24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DE0DC-DA10-4DBD-BE80-AEED3F0AFA7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805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C636-F850-4456-8DC8-DAFF58405E4D}" type="datetimeFigureOut">
              <a:rPr lang="en-US" smtClean="0"/>
              <a:t>03/18/24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DE0DC-DA10-4DBD-BE80-AEED3F0AF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7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C636-F850-4456-8DC8-DAFF58405E4D}" type="datetimeFigureOut">
              <a:rPr lang="en-US" smtClean="0"/>
              <a:t>03/18/24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DE0DC-DA10-4DBD-BE80-AEED3F0AF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1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C636-F850-4456-8DC8-DAFF58405E4D}" type="datetimeFigureOut">
              <a:rPr lang="en-US" smtClean="0"/>
              <a:t>03/18/24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DE0DC-DA10-4DBD-BE80-AEED3F0AF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44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C636-F850-4456-8DC8-DAFF58405E4D}" type="datetimeFigureOut">
              <a:rPr lang="en-US" smtClean="0"/>
              <a:t>03/18/24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DE0DC-DA10-4DBD-BE80-AEED3F0AF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7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C636-F850-4456-8DC8-DAFF58405E4D}" type="datetimeFigureOut">
              <a:rPr lang="en-US" smtClean="0"/>
              <a:t>03/18/24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DE0DC-DA10-4DBD-BE80-AEED3F0AF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3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C636-F850-4456-8DC8-DAFF58405E4D}" type="datetimeFigureOut">
              <a:rPr lang="en-US" smtClean="0"/>
              <a:t>03/18/24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DE0DC-DA10-4DBD-BE80-AEED3F0AF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79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C636-F850-4456-8DC8-DAFF58405E4D}" type="datetimeFigureOut">
              <a:rPr lang="en-US" smtClean="0"/>
              <a:t>03/18/24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DE0DC-DA10-4DBD-BE80-AEED3F0AF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4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C636-F850-4456-8DC8-DAFF58405E4D}" type="datetimeFigureOut">
              <a:rPr lang="en-US" smtClean="0"/>
              <a:t>03/18/24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DE0DC-DA10-4DBD-BE80-AEED3F0AF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87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C636-F850-4456-8DC8-DAFF58405E4D}" type="datetimeFigureOut">
              <a:rPr lang="en-US" smtClean="0"/>
              <a:t>03/18/24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DE0DC-DA10-4DBD-BE80-AEED3F0AF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96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C636-F850-4456-8DC8-DAFF58405E4D}" type="datetimeFigureOut">
              <a:rPr lang="en-US" smtClean="0"/>
              <a:t>03/18/24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DE0DC-DA10-4DBD-BE80-AEED3F0AF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51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C636-F850-4456-8DC8-DAFF58405E4D}" type="datetimeFigureOut">
              <a:rPr lang="en-US" smtClean="0"/>
              <a:t>03/18/24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DE0DC-DA10-4DBD-BE80-AEED3F0AF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9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FC636-F850-4456-8DC8-DAFF58405E4D}" type="datetimeFigureOut">
              <a:rPr lang="en-US" smtClean="0"/>
              <a:t>03/18/24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8FDE0DC-DA10-4DBD-BE80-AEED3F0AF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97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479472"/>
            <a:ext cx="988040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 err="1" smtClean="0">
                <a:ln/>
                <a:solidFill>
                  <a:srgbClr val="00B0F0"/>
                </a:solidFill>
              </a:rPr>
              <a:t>Giáo</a:t>
            </a:r>
            <a:r>
              <a:rPr lang="en-US" sz="4800" b="1" dirty="0" smtClean="0">
                <a:ln/>
                <a:solidFill>
                  <a:srgbClr val="00B0F0"/>
                </a:solidFill>
              </a:rPr>
              <a:t> </a:t>
            </a:r>
            <a:r>
              <a:rPr lang="en-US" sz="4800" b="1" dirty="0" err="1" smtClean="0">
                <a:ln/>
                <a:solidFill>
                  <a:srgbClr val="00B0F0"/>
                </a:solidFill>
              </a:rPr>
              <a:t>viên</a:t>
            </a:r>
            <a:r>
              <a:rPr lang="en-US" sz="4800" b="1" dirty="0" smtClean="0">
                <a:ln/>
                <a:solidFill>
                  <a:srgbClr val="00B0F0"/>
                </a:solidFill>
              </a:rPr>
              <a:t>: </a:t>
            </a:r>
            <a:r>
              <a:rPr lang="en-US" sz="4800" b="1" dirty="0" err="1" smtClean="0">
                <a:ln/>
                <a:solidFill>
                  <a:srgbClr val="00B0F0"/>
                </a:solidFill>
              </a:rPr>
              <a:t>Huỳnh</a:t>
            </a:r>
            <a:r>
              <a:rPr lang="en-US" sz="4800" b="1" dirty="0" smtClean="0">
                <a:ln/>
                <a:solidFill>
                  <a:srgbClr val="00B0F0"/>
                </a:solidFill>
              </a:rPr>
              <a:t> </a:t>
            </a:r>
            <a:r>
              <a:rPr lang="en-US" sz="4800" b="1" dirty="0" err="1" smtClean="0">
                <a:ln/>
                <a:solidFill>
                  <a:srgbClr val="00B0F0"/>
                </a:solidFill>
              </a:rPr>
              <a:t>Hoàng</a:t>
            </a:r>
            <a:r>
              <a:rPr lang="en-US" sz="4800" b="1" dirty="0" smtClean="0">
                <a:ln/>
                <a:solidFill>
                  <a:srgbClr val="00B0F0"/>
                </a:solidFill>
              </a:rPr>
              <a:t> </a:t>
            </a:r>
            <a:r>
              <a:rPr lang="en-US" sz="4800" b="1" dirty="0" err="1" smtClean="0">
                <a:ln/>
                <a:solidFill>
                  <a:srgbClr val="00B0F0"/>
                </a:solidFill>
              </a:rPr>
              <a:t>Giang</a:t>
            </a:r>
            <a:endParaRPr lang="en-US" sz="4800" b="1" dirty="0">
              <a:ln/>
              <a:solidFill>
                <a:srgbClr val="00B0F0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05257" y="2220919"/>
            <a:ext cx="932213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Times New Roman"/>
              </a:rPr>
              <a:t>Chào</a:t>
            </a:r>
            <a:r>
              <a:rPr lang="en-US" sz="8000" b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/>
              </a:rPr>
              <a:t>mừng</a:t>
            </a:r>
            <a:r>
              <a:rPr lang="en-US" sz="8000" b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/>
              </a:rPr>
              <a:t>quí</a:t>
            </a:r>
            <a:r>
              <a:rPr lang="en-US" sz="8000" b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/>
              </a:rPr>
              <a:t>thầy</a:t>
            </a:r>
            <a:r>
              <a:rPr lang="en-US" sz="8000" b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/>
              </a:rPr>
              <a:t>cô</a:t>
            </a:r>
            <a:r>
              <a:rPr lang="en-US" sz="8000" b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/>
              </a:rPr>
              <a:t>về</a:t>
            </a:r>
            <a:r>
              <a:rPr lang="en-US" sz="8000" b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/>
              </a:rPr>
              <a:t>dự</a:t>
            </a:r>
            <a:r>
              <a:rPr lang="en-US" sz="8000" b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/>
              </a:rPr>
              <a:t>giờ</a:t>
            </a:r>
            <a:r>
              <a:rPr lang="en-US" sz="8000" b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/>
              </a:rPr>
              <a:t>lớp</a:t>
            </a:r>
            <a:r>
              <a:rPr lang="en-US" sz="8000" b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/>
              </a:rPr>
              <a:t>1B</a:t>
            </a:r>
            <a:endParaRPr lang="en-US" sz="8000" b="1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750769" y="194752"/>
            <a:ext cx="9076624" cy="1116109"/>
          </a:xfrm>
          <a:prstGeom prst="rect">
            <a:avLst/>
          </a:prstGeom>
        </p:spPr>
        <p:txBody>
          <a:bodyPr spcFirstLastPara="1" wrap="none" fromWordArt="1">
            <a:prstTxWarp prst="textPlain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kern="100" dirty="0" err="1" smtClean="0">
                <a:ln w="12700">
                  <a:solidFill>
                    <a:srgbClr val="FF3399"/>
                  </a:solidFill>
                </a:ln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</a:rPr>
              <a:t>Trường</a:t>
            </a:r>
            <a:r>
              <a:rPr lang="en-US" sz="3600" b="1" kern="100" dirty="0" smtClean="0">
                <a:ln w="12700">
                  <a:solidFill>
                    <a:srgbClr val="FF3399"/>
                  </a:solidFill>
                </a:ln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3600" b="1" kern="100" dirty="0" err="1" smtClean="0">
                <a:ln w="12700">
                  <a:solidFill>
                    <a:srgbClr val="FF3399"/>
                  </a:solidFill>
                </a:ln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</a:rPr>
              <a:t>Tiểu</a:t>
            </a:r>
            <a:r>
              <a:rPr lang="en-US" sz="3600" b="1" kern="100" dirty="0" smtClean="0">
                <a:ln w="12700">
                  <a:solidFill>
                    <a:srgbClr val="FF3399"/>
                  </a:solidFill>
                </a:ln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3600" b="1" kern="100" dirty="0" err="1" smtClean="0">
                <a:ln w="12700">
                  <a:solidFill>
                    <a:srgbClr val="FF3399"/>
                  </a:solidFill>
                </a:ln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</a:rPr>
              <a:t>học</a:t>
            </a:r>
            <a:r>
              <a:rPr lang="en-US" sz="3600" b="1" kern="100" dirty="0" smtClean="0">
                <a:ln w="12700">
                  <a:solidFill>
                    <a:srgbClr val="FF3399"/>
                  </a:solidFill>
                </a:ln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</a:rPr>
              <a:t> An </a:t>
            </a:r>
            <a:r>
              <a:rPr lang="en-US" sz="3600" b="1" kern="100" dirty="0" err="1" smtClean="0">
                <a:ln w="12700">
                  <a:solidFill>
                    <a:srgbClr val="FF3399"/>
                  </a:solidFill>
                </a:ln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</a:rPr>
              <a:t>Thạnh</a:t>
            </a:r>
            <a:r>
              <a:rPr lang="en-US" sz="3600" b="1" kern="100" dirty="0" smtClean="0">
                <a:ln w="12700">
                  <a:solidFill>
                    <a:srgbClr val="FF3399"/>
                  </a:solidFill>
                </a:ln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3600" b="1" kern="100" dirty="0" err="1" smtClean="0">
                <a:ln w="12700">
                  <a:solidFill>
                    <a:srgbClr val="FF3399"/>
                  </a:solidFill>
                </a:ln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</a:rPr>
              <a:t>1B</a:t>
            </a:r>
            <a:endParaRPr lang="en-US" sz="3600" b="1" kern="100" dirty="0" smtClean="0">
              <a:ln w="12700">
                <a:solidFill>
                  <a:srgbClr val="FF3399"/>
                </a:solidFill>
              </a:ln>
              <a:solidFill>
                <a:srgbClr val="CC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</a:endParaRPr>
          </a:p>
          <a:p>
            <a:pPr algn="ctr"/>
            <a:r>
              <a:rPr lang="en-US" sz="3600" b="1" kern="100" dirty="0" err="1" smtClean="0">
                <a:ln w="12700">
                  <a:solidFill>
                    <a:srgbClr val="FF3399"/>
                  </a:solidFill>
                </a:ln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</a:rPr>
              <a:t>Tổ</a:t>
            </a:r>
            <a:r>
              <a:rPr lang="en-US" sz="3600" b="1" kern="100" dirty="0" smtClean="0">
                <a:ln w="12700">
                  <a:solidFill>
                    <a:srgbClr val="FF3399"/>
                  </a:solidFill>
                </a:ln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</a:rPr>
              <a:t> 5</a:t>
            </a:r>
            <a:endParaRPr lang="vi-VN" sz="3600" b="1" kern="100" dirty="0">
              <a:ln w="12700">
                <a:solidFill>
                  <a:srgbClr val="FF3399"/>
                </a:solidFill>
              </a:ln>
              <a:solidFill>
                <a:srgbClr val="CC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33951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97577" y="2878757"/>
            <a:ext cx="1142063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sz="60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60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60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60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endParaRPr lang="en-US" sz="6000" b="1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60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sz="6000" b="1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4320" y="149266"/>
            <a:ext cx="1088471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Thứ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ngày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tháng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năm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2024</a:t>
            </a:r>
          </a:p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Môn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Giáo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dục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thể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chất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0932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37445" y="169145"/>
            <a:ext cx="5840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754" y="1092475"/>
            <a:ext cx="1114605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	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6318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70535" y="1478180"/>
            <a:ext cx="811409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8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8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4848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72218" y="1251285"/>
            <a:ext cx="66527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74997" y="81816"/>
            <a:ext cx="29049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4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Kích thước sân bóng đá 11 người theo tiêu chuẩn FIFA - Sân thể th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4" y="2176455"/>
            <a:ext cx="5773587" cy="375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ích Thước Sân Bóng Rổ Tiêu Chuẩn Để Thi Đấu | Trung tâm thể thao chất  lượng cao iKids Dan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893" y="2176455"/>
            <a:ext cx="5370780" cy="375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1668959" y="6146571"/>
            <a:ext cx="2106038" cy="66857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B0F0"/>
                </a:solidFill>
              </a:rPr>
              <a:t>Hình</a:t>
            </a:r>
            <a:r>
              <a:rPr lang="en-US" sz="3600" dirty="0" smtClean="0">
                <a:solidFill>
                  <a:srgbClr val="00B0F0"/>
                </a:solidFill>
              </a:rPr>
              <a:t> 1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471982" y="6146572"/>
            <a:ext cx="2106038" cy="66857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B0F0"/>
                </a:solidFill>
              </a:rPr>
              <a:t>Hình</a:t>
            </a:r>
            <a:r>
              <a:rPr lang="en-US" sz="3600" dirty="0" smtClean="0">
                <a:solidFill>
                  <a:srgbClr val="00B0F0"/>
                </a:solidFill>
              </a:rPr>
              <a:t> 2</a:t>
            </a:r>
            <a:endParaRPr lang="en-US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9666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22222E-6 L 0.23528 0.0032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58" y="16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59259E-6 L 0.24479 0.0057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0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2" grpId="1" animBg="1"/>
      <p:bldP spid="15" grpId="0" animBg="1"/>
      <p:bldP spid="1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84123" y="0"/>
            <a:ext cx="69669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uốc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4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Sân vận động Mỹ Đình đang được nâng cấp, cải tạ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0870"/>
            <a:ext cx="12191999" cy="598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619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5804" y="0"/>
            <a:ext cx="68836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US" sz="4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Toàn Cảnh Sân Vận Động Cần Thơ Sân Kỳ Quặc Nhất Đông Nam Á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07"/>
          <a:stretch/>
        </p:blipFill>
        <p:spPr bwMode="auto">
          <a:xfrm>
            <a:off x="0" y="982730"/>
            <a:ext cx="12192000" cy="585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1232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5011" y="2319898"/>
            <a:ext cx="9509760" cy="85644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6887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3243" y="1540251"/>
            <a:ext cx="10220879" cy="273336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just"/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quí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WordArt 7"/>
          <p:cNvSpPr>
            <a:spLocks noChangeArrowheads="1" noChangeShapeType="1" noTextEdit="1"/>
          </p:cNvSpPr>
          <p:nvPr/>
        </p:nvSpPr>
        <p:spPr bwMode="auto">
          <a:xfrm>
            <a:off x="462586" y="3657600"/>
            <a:ext cx="10491536" cy="195082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Plain">
              <a:avLst/>
            </a:prstTxWarp>
          </a:bodyPr>
          <a:lstStyle/>
          <a:p>
            <a:pPr algn="ctr"/>
            <a:r>
              <a:rPr lang="es-ES" sz="3600" b="1" kern="10" dirty="0" err="1" smtClean="0">
                <a:ln w="1905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s-ES" sz="3600" b="1" kern="10" dirty="0" smtClean="0">
                <a:ln w="1905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b="1" kern="10" dirty="0" err="1" smtClean="0">
                <a:ln w="1905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quí</a:t>
            </a:r>
            <a:r>
              <a:rPr lang="es-ES" sz="3600" b="1" kern="10" dirty="0" smtClean="0">
                <a:ln w="1905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b="1" kern="10" dirty="0" err="1" smtClean="0">
                <a:ln w="1905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s-ES" sz="3600" b="1" kern="10" dirty="0" smtClean="0">
                <a:ln w="1905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b="1" kern="10" dirty="0" err="1" smtClean="0">
                <a:ln w="1905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s-ES" sz="3600" b="1" kern="10" dirty="0" smtClean="0">
                <a:ln w="1905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b="1" kern="10" dirty="0" err="1" smtClean="0">
                <a:ln w="1905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s-ES" sz="3600" b="1" kern="10" dirty="0" smtClean="0">
                <a:ln w="1905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b="1" kern="10" dirty="0" err="1" smtClean="0">
                <a:ln w="1905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s-ES" sz="3600" b="1" kern="10" dirty="0" smtClean="0">
                <a:ln w="1905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b="1" kern="10" dirty="0" err="1" smtClean="0">
                <a:ln w="1905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s-ES" sz="3600" b="1" kern="10" dirty="0" smtClean="0">
                <a:ln w="1905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r>
              <a:rPr lang="es-ES" sz="3600" b="1" kern="10" dirty="0" err="1" smtClean="0">
                <a:ln w="1905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s-ES" sz="3600" b="1" kern="10" dirty="0" smtClean="0">
                <a:ln w="1905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b="1" kern="10" dirty="0" err="1" smtClean="0">
                <a:ln w="1905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s-ES" sz="3600" b="1" kern="10" dirty="0" smtClean="0">
                <a:ln w="1905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b="1" kern="10" dirty="0" err="1" smtClean="0">
                <a:ln w="1905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s-ES" sz="3600" b="1" kern="10" dirty="0" smtClean="0">
                <a:ln w="1905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b="1" kern="10" dirty="0" err="1" smtClean="0">
                <a:ln w="1905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s-ES" sz="3600" b="1" kern="10" dirty="0" smtClean="0">
                <a:ln w="1905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b="1" kern="10" dirty="0" err="1" smtClean="0">
                <a:ln w="1905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s-ES" sz="3600" b="1" kern="10" dirty="0" smtClean="0">
                <a:ln w="1905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b="1" kern="10" dirty="0" err="1" smtClean="0">
                <a:ln w="1905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s-ES" sz="3600" b="1" kern="10" dirty="0" smtClean="0">
                <a:ln w="1905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b="1" kern="10" dirty="0" err="1" smtClean="0">
                <a:ln w="1905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s-ES" sz="3600" b="1" kern="10" dirty="0" smtClean="0">
                <a:ln w="1905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618731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379</TotalTime>
  <Words>115</Words>
  <Application>Microsoft Office PowerPoint</Application>
  <PresentationFormat>Widescreen</PresentationFormat>
  <Paragraphs>24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67</cp:revision>
  <dcterms:created xsi:type="dcterms:W3CDTF">2022-10-31T08:07:56Z</dcterms:created>
  <dcterms:modified xsi:type="dcterms:W3CDTF">2024-03-18T14:01:58Z</dcterms:modified>
</cp:coreProperties>
</file>