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62" r:id="rId3"/>
    <p:sldId id="258" r:id="rId4"/>
    <p:sldId id="259" r:id="rId5"/>
    <p:sldId id="266" r:id="rId6"/>
    <p:sldId id="260" r:id="rId7"/>
    <p:sldId id="263" r:id="rId8"/>
    <p:sldId id="264" r:id="rId9"/>
    <p:sldId id="265" r:id="rId10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149648-4E19-4260-8A68-43A5FFC09BF6}" type="datetimeFigureOut">
              <a:rPr lang="en-US" smtClean="0"/>
              <a:t>05/30/25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FE6FEB-C1EE-4C69-BB17-E5CC79FDE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430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E6FEB-C1EE-4C69-BB17-E5CC79FDE9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025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C636-F850-4456-8DC8-DAFF58405E4D}" type="datetimeFigureOut">
              <a:rPr lang="en-US" smtClean="0"/>
              <a:t>05/30/25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DE0DC-DA10-4DBD-BE80-AEED3F0AF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98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C636-F850-4456-8DC8-DAFF58405E4D}" type="datetimeFigureOut">
              <a:rPr lang="en-US" smtClean="0"/>
              <a:t>05/30/25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DE0DC-DA10-4DBD-BE80-AEED3F0AF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40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C636-F850-4456-8DC8-DAFF58405E4D}" type="datetimeFigureOut">
              <a:rPr lang="en-US" smtClean="0"/>
              <a:t>05/30/25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DE0DC-DA10-4DBD-BE80-AEED3F0AFA79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42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C636-F850-4456-8DC8-DAFF58405E4D}" type="datetimeFigureOut">
              <a:rPr lang="en-US" smtClean="0"/>
              <a:t>05/30/25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DE0DC-DA10-4DBD-BE80-AEED3F0AF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43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C636-F850-4456-8DC8-DAFF58405E4D}" type="datetimeFigureOut">
              <a:rPr lang="en-US" smtClean="0"/>
              <a:t>05/30/25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DE0DC-DA10-4DBD-BE80-AEED3F0AFA7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805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C636-F850-4456-8DC8-DAFF58405E4D}" type="datetimeFigureOut">
              <a:rPr lang="en-US" smtClean="0"/>
              <a:t>05/30/25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DE0DC-DA10-4DBD-BE80-AEED3F0AF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17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C636-F850-4456-8DC8-DAFF58405E4D}" type="datetimeFigureOut">
              <a:rPr lang="en-US" smtClean="0"/>
              <a:t>05/30/25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DE0DC-DA10-4DBD-BE80-AEED3F0AF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71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C636-F850-4456-8DC8-DAFF58405E4D}" type="datetimeFigureOut">
              <a:rPr lang="en-US" smtClean="0"/>
              <a:t>05/30/25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DE0DC-DA10-4DBD-BE80-AEED3F0AF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44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C636-F850-4456-8DC8-DAFF58405E4D}" type="datetimeFigureOut">
              <a:rPr lang="en-US" smtClean="0"/>
              <a:t>05/30/25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DE0DC-DA10-4DBD-BE80-AEED3F0AF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57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C636-F850-4456-8DC8-DAFF58405E4D}" type="datetimeFigureOut">
              <a:rPr lang="en-US" smtClean="0"/>
              <a:t>05/30/25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DE0DC-DA10-4DBD-BE80-AEED3F0AF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3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C636-F850-4456-8DC8-DAFF58405E4D}" type="datetimeFigureOut">
              <a:rPr lang="en-US" smtClean="0"/>
              <a:t>05/30/25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DE0DC-DA10-4DBD-BE80-AEED3F0AF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79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C636-F850-4456-8DC8-DAFF58405E4D}" type="datetimeFigureOut">
              <a:rPr lang="en-US" smtClean="0"/>
              <a:t>05/30/25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DE0DC-DA10-4DBD-BE80-AEED3F0AF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4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C636-F850-4456-8DC8-DAFF58405E4D}" type="datetimeFigureOut">
              <a:rPr lang="en-US" smtClean="0"/>
              <a:t>05/30/25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DE0DC-DA10-4DBD-BE80-AEED3F0AF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87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C636-F850-4456-8DC8-DAFF58405E4D}" type="datetimeFigureOut">
              <a:rPr lang="en-US" smtClean="0"/>
              <a:t>05/30/25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DE0DC-DA10-4DBD-BE80-AEED3F0AF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96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C636-F850-4456-8DC8-DAFF58405E4D}" type="datetimeFigureOut">
              <a:rPr lang="en-US" smtClean="0"/>
              <a:t>05/30/25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DE0DC-DA10-4DBD-BE80-AEED3F0AF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51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C636-F850-4456-8DC8-DAFF58405E4D}" type="datetimeFigureOut">
              <a:rPr lang="en-US" smtClean="0"/>
              <a:t>05/30/25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DE0DC-DA10-4DBD-BE80-AEED3F0AF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99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FC636-F850-4456-8DC8-DAFF58405E4D}" type="datetimeFigureOut">
              <a:rPr lang="en-US" smtClean="0"/>
              <a:t>05/30/25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8FDE0DC-DA10-4DBD-BE80-AEED3F0AF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97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6125" y="2378244"/>
            <a:ext cx="9880401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0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80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80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quí</a:t>
            </a:r>
            <a:r>
              <a:rPr lang="en-US" sz="80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80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80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80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80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80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80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8000" b="1" dirty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6670" y="101140"/>
            <a:ext cx="871931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Thạnh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1B</a:t>
            </a:r>
            <a:endParaRPr lang="en-US" sz="5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479472"/>
            <a:ext cx="988040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dirty="0" err="1" smtClean="0">
                <a:ln/>
                <a:solidFill>
                  <a:srgbClr val="00B0F0"/>
                </a:solidFill>
              </a:rPr>
              <a:t>Giáo</a:t>
            </a:r>
            <a:r>
              <a:rPr lang="en-US" sz="4800" b="1" dirty="0" smtClean="0">
                <a:ln/>
                <a:solidFill>
                  <a:srgbClr val="00B0F0"/>
                </a:solidFill>
              </a:rPr>
              <a:t> </a:t>
            </a:r>
            <a:r>
              <a:rPr lang="en-US" sz="4800" b="1" dirty="0" err="1" smtClean="0">
                <a:ln/>
                <a:solidFill>
                  <a:srgbClr val="00B0F0"/>
                </a:solidFill>
              </a:rPr>
              <a:t>viên</a:t>
            </a:r>
            <a:r>
              <a:rPr lang="en-US" sz="4800" b="1" dirty="0" smtClean="0">
                <a:ln/>
                <a:solidFill>
                  <a:srgbClr val="00B0F0"/>
                </a:solidFill>
              </a:rPr>
              <a:t>: </a:t>
            </a:r>
            <a:r>
              <a:rPr lang="en-US" sz="4800" b="1" dirty="0" err="1" smtClean="0">
                <a:ln/>
                <a:solidFill>
                  <a:srgbClr val="00B0F0"/>
                </a:solidFill>
              </a:rPr>
              <a:t>Huỳnh</a:t>
            </a:r>
            <a:r>
              <a:rPr lang="en-US" sz="4800" b="1" dirty="0" smtClean="0">
                <a:ln/>
                <a:solidFill>
                  <a:srgbClr val="00B0F0"/>
                </a:solidFill>
              </a:rPr>
              <a:t> </a:t>
            </a:r>
            <a:r>
              <a:rPr lang="en-US" sz="4800" b="1" dirty="0" err="1" smtClean="0">
                <a:ln/>
                <a:solidFill>
                  <a:srgbClr val="00B0F0"/>
                </a:solidFill>
              </a:rPr>
              <a:t>Hoàng</a:t>
            </a:r>
            <a:r>
              <a:rPr lang="en-US" sz="4800" b="1" dirty="0" smtClean="0">
                <a:ln/>
                <a:solidFill>
                  <a:srgbClr val="00B0F0"/>
                </a:solidFill>
              </a:rPr>
              <a:t> </a:t>
            </a:r>
            <a:r>
              <a:rPr lang="en-US" sz="4800" b="1" dirty="0" err="1" smtClean="0">
                <a:ln/>
                <a:solidFill>
                  <a:srgbClr val="00B0F0"/>
                </a:solidFill>
              </a:rPr>
              <a:t>Giang</a:t>
            </a:r>
            <a:endParaRPr lang="en-US" sz="4800" b="1" dirty="0">
              <a:ln/>
              <a:solidFill>
                <a:srgbClr val="00B0F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33951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97577" y="2878757"/>
            <a:ext cx="1142063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dirty="0" err="1" smtClean="0">
                <a:ln/>
                <a:solidFill>
                  <a:schemeClr val="accent4"/>
                </a:solidFill>
              </a:rPr>
              <a:t>Bài</a:t>
            </a:r>
            <a:r>
              <a:rPr lang="en-US" sz="6000" b="1" dirty="0">
                <a:ln/>
                <a:solidFill>
                  <a:schemeClr val="accent4"/>
                </a:solidFill>
              </a:rPr>
              <a:t> </a:t>
            </a:r>
            <a:r>
              <a:rPr lang="en-US" sz="6000" b="1" dirty="0" smtClean="0">
                <a:ln/>
                <a:solidFill>
                  <a:schemeClr val="accent4"/>
                </a:solidFill>
              </a:rPr>
              <a:t>5: </a:t>
            </a:r>
            <a:r>
              <a:rPr lang="en-US" sz="6000" b="1" dirty="0" err="1" smtClean="0">
                <a:ln/>
                <a:solidFill>
                  <a:schemeClr val="accent4"/>
                </a:solidFill>
              </a:rPr>
              <a:t>Vận</a:t>
            </a:r>
            <a:r>
              <a:rPr lang="en-US" sz="60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en-US" sz="6000" b="1" dirty="0" err="1" smtClean="0">
                <a:ln/>
                <a:solidFill>
                  <a:schemeClr val="accent4"/>
                </a:solidFill>
              </a:rPr>
              <a:t>động</a:t>
            </a:r>
            <a:r>
              <a:rPr lang="en-US" sz="60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en-US" sz="6000" b="1" dirty="0" err="1" smtClean="0">
                <a:ln/>
                <a:solidFill>
                  <a:schemeClr val="accent4"/>
                </a:solidFill>
              </a:rPr>
              <a:t>phối</a:t>
            </a:r>
            <a:r>
              <a:rPr lang="en-US" sz="60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en-US" sz="6000" b="1" dirty="0" err="1" smtClean="0">
                <a:ln/>
                <a:solidFill>
                  <a:schemeClr val="accent4"/>
                </a:solidFill>
              </a:rPr>
              <a:t>hợp</a:t>
            </a:r>
            <a:r>
              <a:rPr lang="en-US" sz="60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en-US" sz="6000" b="1" dirty="0" err="1" smtClean="0">
                <a:ln/>
                <a:solidFill>
                  <a:schemeClr val="accent4"/>
                </a:solidFill>
              </a:rPr>
              <a:t>của</a:t>
            </a:r>
            <a:r>
              <a:rPr lang="en-US" sz="60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en-US" sz="6000" b="1" dirty="0" err="1" smtClean="0">
                <a:ln/>
                <a:solidFill>
                  <a:schemeClr val="accent4"/>
                </a:solidFill>
              </a:rPr>
              <a:t>các</a:t>
            </a:r>
            <a:r>
              <a:rPr lang="en-US" sz="60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en-US" sz="6000" b="1" dirty="0" err="1" smtClean="0">
                <a:ln/>
                <a:solidFill>
                  <a:schemeClr val="accent4"/>
                </a:solidFill>
              </a:rPr>
              <a:t>khớp</a:t>
            </a:r>
            <a:r>
              <a:rPr lang="en-US" sz="6000" b="1" dirty="0" smtClean="0">
                <a:ln/>
                <a:solidFill>
                  <a:schemeClr val="accent4"/>
                </a:solidFill>
              </a:rPr>
              <a:t> (</a:t>
            </a:r>
            <a:r>
              <a:rPr lang="en-US" sz="6000" b="1" dirty="0" err="1" smtClean="0">
                <a:ln/>
                <a:solidFill>
                  <a:schemeClr val="accent4"/>
                </a:solidFill>
              </a:rPr>
              <a:t>tiết</a:t>
            </a:r>
            <a:r>
              <a:rPr lang="en-US" sz="6000" b="1" dirty="0" smtClean="0">
                <a:ln/>
                <a:solidFill>
                  <a:schemeClr val="accent4"/>
                </a:solidFill>
              </a:rPr>
              <a:t> 5)</a:t>
            </a:r>
            <a:endParaRPr lang="en-US" sz="6000" b="1" dirty="0">
              <a:ln/>
              <a:solidFill>
                <a:schemeClr val="accent4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4320" y="149266"/>
            <a:ext cx="1088471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Thứ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ngày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tháng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năm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2025</a:t>
            </a:r>
            <a:endParaRPr lang="en-U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Môn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Giáo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dục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thể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chất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0932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56678" y="169145"/>
            <a:ext cx="58015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6043" y="1530626"/>
            <a:ext cx="915393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	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khớp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en-US" sz="4000" dirty="0"/>
          </a:p>
          <a:p>
            <a:pPr algn="just"/>
            <a:endParaRPr lang="en-US" sz="4000" dirty="0" smtClean="0"/>
          </a:p>
          <a:p>
            <a:pPr algn="just"/>
            <a:r>
              <a:rPr lang="en-US" sz="4000" dirty="0"/>
              <a:t>	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76318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70535" y="1478180"/>
            <a:ext cx="811409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8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8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54848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75385" y="1795814"/>
            <a:ext cx="988514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8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8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35383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1" descr="xoay cổ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623" y="234181"/>
            <a:ext cx="2934513" cy="1402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27" descr="xoay cổ tay, cổ châ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112" y="8352"/>
            <a:ext cx="2934513" cy="1853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22" descr="xoay khuỷu t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4946" y="-39792"/>
            <a:ext cx="3155833" cy="157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123" descr="xoay khớp va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98" y="2406314"/>
            <a:ext cx="3119566" cy="1713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24" descr="xoay cánh ta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116" y="2498962"/>
            <a:ext cx="2821509" cy="145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25" descr="xoay hô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327" y="4626607"/>
            <a:ext cx="2821508" cy="1588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26" descr="xoay gối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920" y="4659899"/>
            <a:ext cx="2739705" cy="155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owchart: Terminator 3"/>
          <p:cNvSpPr/>
          <p:nvPr/>
        </p:nvSpPr>
        <p:spPr>
          <a:xfrm>
            <a:off x="967327" y="1780672"/>
            <a:ext cx="2839809" cy="625642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Xoay</a:t>
            </a:r>
            <a:r>
              <a:rPr lang="en-US" sz="2000" dirty="0" smtClean="0"/>
              <a:t> </a:t>
            </a:r>
            <a:r>
              <a:rPr lang="en-US" sz="2000" dirty="0" err="1" smtClean="0"/>
              <a:t>cổ</a:t>
            </a:r>
            <a:endParaRPr lang="en-US" sz="2000" dirty="0"/>
          </a:p>
        </p:txBody>
      </p:sp>
      <p:sp>
        <p:nvSpPr>
          <p:cNvPr id="13" name="Flowchart: Terminator 12"/>
          <p:cNvSpPr/>
          <p:nvPr/>
        </p:nvSpPr>
        <p:spPr>
          <a:xfrm>
            <a:off x="4700269" y="1835970"/>
            <a:ext cx="2839809" cy="625642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Xoay</a:t>
            </a:r>
            <a:r>
              <a:rPr lang="en-US" sz="2000" dirty="0" smtClean="0"/>
              <a:t> </a:t>
            </a:r>
            <a:r>
              <a:rPr lang="en-US" sz="2000" dirty="0" err="1" smtClean="0"/>
              <a:t>cổ</a:t>
            </a:r>
            <a:r>
              <a:rPr lang="en-US" sz="2000" dirty="0" smtClean="0"/>
              <a:t> </a:t>
            </a:r>
            <a:r>
              <a:rPr lang="en-US" sz="2000" dirty="0" err="1" smtClean="0"/>
              <a:t>tay</a:t>
            </a:r>
            <a:r>
              <a:rPr lang="en-US" sz="2000" dirty="0" smtClean="0"/>
              <a:t>, </a:t>
            </a:r>
            <a:r>
              <a:rPr lang="en-US" sz="2000" dirty="0" err="1" smtClean="0"/>
              <a:t>cổ</a:t>
            </a:r>
            <a:r>
              <a:rPr lang="en-US" sz="2000" dirty="0" smtClean="0"/>
              <a:t> </a:t>
            </a:r>
            <a:r>
              <a:rPr lang="en-US" sz="2000" dirty="0" err="1" smtClean="0"/>
              <a:t>chân</a:t>
            </a:r>
            <a:endParaRPr lang="en-US" sz="2000" dirty="0"/>
          </a:p>
        </p:txBody>
      </p:sp>
      <p:sp>
        <p:nvSpPr>
          <p:cNvPr id="14" name="Flowchart: Terminator 13"/>
          <p:cNvSpPr/>
          <p:nvPr/>
        </p:nvSpPr>
        <p:spPr>
          <a:xfrm>
            <a:off x="967327" y="4060288"/>
            <a:ext cx="2839809" cy="625642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Xoay</a:t>
            </a:r>
            <a:r>
              <a:rPr lang="en-US" sz="2000" dirty="0" smtClean="0"/>
              <a:t> </a:t>
            </a:r>
            <a:r>
              <a:rPr lang="en-US" sz="2000" dirty="0" err="1" smtClean="0"/>
              <a:t>vai</a:t>
            </a:r>
            <a:endParaRPr lang="en-US" sz="2000" dirty="0"/>
          </a:p>
        </p:txBody>
      </p:sp>
      <p:sp>
        <p:nvSpPr>
          <p:cNvPr id="15" name="Flowchart: Terminator 14"/>
          <p:cNvSpPr/>
          <p:nvPr/>
        </p:nvSpPr>
        <p:spPr>
          <a:xfrm>
            <a:off x="9283419" y="1636295"/>
            <a:ext cx="2839809" cy="625642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Xoay</a:t>
            </a:r>
            <a:r>
              <a:rPr lang="en-US" sz="2000" dirty="0" smtClean="0"/>
              <a:t> </a:t>
            </a:r>
            <a:r>
              <a:rPr lang="en-US" sz="2000" dirty="0" err="1" smtClean="0"/>
              <a:t>khuỷu</a:t>
            </a:r>
            <a:r>
              <a:rPr lang="en-US" sz="2000" dirty="0" smtClean="0"/>
              <a:t> </a:t>
            </a:r>
            <a:r>
              <a:rPr lang="en-US" sz="2000" dirty="0" err="1" smtClean="0"/>
              <a:t>tay</a:t>
            </a:r>
            <a:endParaRPr lang="en-US" sz="2000" dirty="0"/>
          </a:p>
        </p:txBody>
      </p:sp>
      <p:sp>
        <p:nvSpPr>
          <p:cNvPr id="16" name="Flowchart: Terminator 15"/>
          <p:cNvSpPr/>
          <p:nvPr/>
        </p:nvSpPr>
        <p:spPr>
          <a:xfrm>
            <a:off x="4742463" y="4034257"/>
            <a:ext cx="2839809" cy="625642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Xoay</a:t>
            </a:r>
            <a:r>
              <a:rPr lang="en-US" sz="2000" dirty="0" smtClean="0"/>
              <a:t> </a:t>
            </a:r>
            <a:r>
              <a:rPr lang="en-US" sz="2000" dirty="0" err="1" smtClean="0"/>
              <a:t>cánh</a:t>
            </a:r>
            <a:r>
              <a:rPr lang="en-US" sz="2000" dirty="0" smtClean="0"/>
              <a:t> </a:t>
            </a:r>
            <a:r>
              <a:rPr lang="en-US" sz="2000" dirty="0" err="1" smtClean="0"/>
              <a:t>tay</a:t>
            </a:r>
            <a:endParaRPr lang="en-US" sz="2000" dirty="0"/>
          </a:p>
        </p:txBody>
      </p:sp>
      <p:sp>
        <p:nvSpPr>
          <p:cNvPr id="17" name="Flowchart: Terminator 16"/>
          <p:cNvSpPr/>
          <p:nvPr/>
        </p:nvSpPr>
        <p:spPr>
          <a:xfrm>
            <a:off x="872622" y="6214962"/>
            <a:ext cx="2839809" cy="625642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Xoay</a:t>
            </a:r>
            <a:r>
              <a:rPr lang="en-US" sz="2000" dirty="0" smtClean="0"/>
              <a:t> </a:t>
            </a:r>
            <a:r>
              <a:rPr lang="en-US" sz="2000" dirty="0" err="1" smtClean="0"/>
              <a:t>hông</a:t>
            </a:r>
            <a:endParaRPr lang="en-US" sz="2000" dirty="0"/>
          </a:p>
        </p:txBody>
      </p:sp>
      <p:sp>
        <p:nvSpPr>
          <p:cNvPr id="18" name="Flowchart: Terminator 17"/>
          <p:cNvSpPr/>
          <p:nvPr/>
        </p:nvSpPr>
        <p:spPr>
          <a:xfrm>
            <a:off x="4742462" y="6214962"/>
            <a:ext cx="2839809" cy="625642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Xoay</a:t>
            </a:r>
            <a:r>
              <a:rPr lang="en-US" sz="2000" dirty="0" smtClean="0"/>
              <a:t> </a:t>
            </a:r>
            <a:r>
              <a:rPr lang="en-US" sz="2000" dirty="0" err="1" smtClean="0"/>
              <a:t>gối</a:t>
            </a: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65022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18669" y="1251285"/>
            <a:ext cx="915987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khớp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gối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37748" y="5601477"/>
            <a:ext cx="1837466" cy="70702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</a:rPr>
              <a:t>Hình</a:t>
            </a:r>
            <a:r>
              <a:rPr lang="en-US" sz="2800" dirty="0" smtClean="0">
                <a:solidFill>
                  <a:srgbClr val="FF0000"/>
                </a:solidFill>
              </a:rPr>
              <a:t> 1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74997" y="81816"/>
            <a:ext cx="29049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4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21" descr="xoay cổ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28"/>
          <a:stretch/>
        </p:blipFill>
        <p:spPr bwMode="auto">
          <a:xfrm>
            <a:off x="481262" y="2420754"/>
            <a:ext cx="1717641" cy="3031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6" descr="xoay gối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01"/>
          <a:stretch/>
        </p:blipFill>
        <p:spPr bwMode="auto">
          <a:xfrm>
            <a:off x="2776555" y="2388070"/>
            <a:ext cx="1661629" cy="30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3" descr="xoay khớp vai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52"/>
          <a:stretch/>
        </p:blipFill>
        <p:spPr bwMode="auto">
          <a:xfrm>
            <a:off x="5328637" y="2355465"/>
            <a:ext cx="1603153" cy="3000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7701772" y="5608054"/>
            <a:ext cx="1837466" cy="70702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</a:rPr>
              <a:t>Hình</a:t>
            </a:r>
            <a:r>
              <a:rPr lang="en-US" sz="2800" dirty="0" smtClean="0">
                <a:solidFill>
                  <a:srgbClr val="FF0000"/>
                </a:solidFill>
              </a:rPr>
              <a:t> 4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162964" y="5608054"/>
            <a:ext cx="1837466" cy="70702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</a:rPr>
              <a:t>Hình</a:t>
            </a:r>
            <a:r>
              <a:rPr lang="en-US" sz="2800" dirty="0" smtClean="0">
                <a:solidFill>
                  <a:srgbClr val="FF0000"/>
                </a:solidFill>
              </a:rPr>
              <a:t> 3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776556" y="5601477"/>
            <a:ext cx="1837466" cy="70702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</a:rPr>
              <a:t>Hình</a:t>
            </a:r>
            <a:r>
              <a:rPr lang="en-US" sz="2800" dirty="0" smtClean="0">
                <a:solidFill>
                  <a:srgbClr val="FF0000"/>
                </a:solidFill>
              </a:rPr>
              <a:t> 2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3" name="Picture 122" descr="xoay khuỷu tay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36"/>
          <a:stretch/>
        </p:blipFill>
        <p:spPr bwMode="auto">
          <a:xfrm>
            <a:off x="7665406" y="2355466"/>
            <a:ext cx="1717548" cy="2841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79666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3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  <p:bldP spid="3" grpId="1" animBg="1"/>
      <p:bldP spid="10" grpId="0" animBg="1"/>
      <p:bldP spid="10" grpId="1" animBg="1"/>
      <p:bldP spid="11" grpId="0" animBg="1"/>
      <p:bldP spid="11" grpId="1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77422" y="433136"/>
            <a:ext cx="834234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943" y="1482291"/>
            <a:ext cx="4082565" cy="43677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3119" y="1482290"/>
            <a:ext cx="4919870" cy="4367707"/>
          </a:xfrm>
          <a:prstGeom prst="rect">
            <a:avLst/>
          </a:prstGeom>
        </p:spPr>
      </p:pic>
      <p:sp>
        <p:nvSpPr>
          <p:cNvPr id="5" name="Flowchart: Terminator 4"/>
          <p:cNvSpPr/>
          <p:nvPr/>
        </p:nvSpPr>
        <p:spPr>
          <a:xfrm>
            <a:off x="758943" y="6021659"/>
            <a:ext cx="4254176" cy="713678"/>
          </a:xfrm>
          <a:prstGeom prst="flowChartTerminator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bạn</a:t>
            </a:r>
            <a:r>
              <a:rPr lang="en-US" dirty="0" smtClean="0"/>
              <a:t> </a:t>
            </a:r>
            <a:r>
              <a:rPr lang="en-US" dirty="0" err="1" smtClean="0"/>
              <a:t>đang</a:t>
            </a:r>
            <a:r>
              <a:rPr lang="en-US" dirty="0" smtClean="0"/>
              <a:t> </a:t>
            </a:r>
            <a:r>
              <a:rPr lang="en-US" dirty="0" err="1" smtClean="0"/>
              <a:t>chơi</a:t>
            </a:r>
            <a:r>
              <a:rPr lang="en-US" dirty="0" smtClean="0"/>
              <a:t> </a:t>
            </a:r>
            <a:r>
              <a:rPr lang="en-US" dirty="0" err="1" smtClean="0"/>
              <a:t>trò</a:t>
            </a:r>
            <a:r>
              <a:rPr lang="en-US" dirty="0" smtClean="0"/>
              <a:t> </a:t>
            </a:r>
            <a:r>
              <a:rPr lang="en-US" dirty="0" err="1" smtClean="0"/>
              <a:t>chơi</a:t>
            </a:r>
            <a:r>
              <a:rPr lang="en-US" dirty="0" smtClean="0"/>
              <a:t> </a:t>
            </a:r>
            <a:r>
              <a:rPr lang="en-US" dirty="0" err="1" smtClean="0"/>
              <a:t>kéo</a:t>
            </a:r>
            <a:r>
              <a:rPr lang="en-US" dirty="0" smtClean="0"/>
              <a:t> co</a:t>
            </a:r>
            <a:endParaRPr lang="en-US" dirty="0"/>
          </a:p>
        </p:txBody>
      </p:sp>
      <p:sp>
        <p:nvSpPr>
          <p:cNvPr id="8" name="Flowchart: Terminator 7"/>
          <p:cNvSpPr/>
          <p:nvPr/>
        </p:nvSpPr>
        <p:spPr>
          <a:xfrm>
            <a:off x="5265594" y="6021659"/>
            <a:ext cx="4254176" cy="713678"/>
          </a:xfrm>
          <a:prstGeom prst="flowChartTerminator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bạn</a:t>
            </a:r>
            <a:r>
              <a:rPr lang="en-US" dirty="0" smtClean="0"/>
              <a:t> </a:t>
            </a:r>
            <a:r>
              <a:rPr lang="en-US" dirty="0" err="1" smtClean="0"/>
              <a:t>đang</a:t>
            </a:r>
            <a:r>
              <a:rPr lang="en-US" dirty="0" smtClean="0"/>
              <a:t> </a:t>
            </a:r>
            <a:r>
              <a:rPr lang="en-US" dirty="0" err="1" smtClean="0"/>
              <a:t>chơi</a:t>
            </a:r>
            <a:r>
              <a:rPr lang="en-US" dirty="0" smtClean="0"/>
              <a:t> </a:t>
            </a:r>
            <a:r>
              <a:rPr lang="en-US" dirty="0" err="1" smtClean="0"/>
              <a:t>đá</a:t>
            </a:r>
            <a:r>
              <a:rPr lang="en-US" dirty="0" smtClean="0"/>
              <a:t> </a:t>
            </a:r>
            <a:r>
              <a:rPr lang="en-US" dirty="0" err="1" smtClean="0"/>
              <a:t>bóng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0025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1664" y="2618280"/>
            <a:ext cx="91539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	</a:t>
            </a:r>
            <a:r>
              <a:rPr lang="en-US" sz="7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quí</a:t>
            </a: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26887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EBA5B969-AE05-4003-88A2-D371B6F35FBB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}blj{F6759B7E-4FF1-40B1-B850-467168ABD68A}&quot;,&quot;D:\\GA Giao duc the chat\\GA_TRINH CHIEU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GA TRINH CHIEU GDTC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0B58E37-BA76-4390-AB68-1D3615E7A8FE}:26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779946C-C772-4D93-8440-5FE9E5C59E54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49B0B67-BCB3-4299-A853-00FB5CC21B76}:26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20B8FFF-7D37-4E92-8B51-1D8FD27E6DC2}:25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04F671F-3D92-4FF6-94FE-0202C9660C88}:25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85F80B8-0237-4D63-9234-9D1E211EB667}:26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0C39CD2-9D4B-4864-85B4-7235A8D03954}:26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EE80811-423E-4673-81BA-FEF4711B146B}:26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E7A87CB-F14B-48F1-81F7-E1742C9BD16B}:264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261</TotalTime>
  <Words>126</Words>
  <Application>Microsoft Office PowerPoint</Application>
  <PresentationFormat>Widescreen</PresentationFormat>
  <Paragraphs>35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 TRINH CHIEU GDTC1</dc:title>
  <dc:creator>PC</dc:creator>
  <cp:lastModifiedBy>PC</cp:lastModifiedBy>
  <cp:revision>50</cp:revision>
  <dcterms:created xsi:type="dcterms:W3CDTF">2022-10-31T08:07:56Z</dcterms:created>
  <dcterms:modified xsi:type="dcterms:W3CDTF">2025-05-30T10:57:31Z</dcterms:modified>
</cp:coreProperties>
</file>