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5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64" autoAdjust="0"/>
  </p:normalViewPr>
  <p:slideViewPr>
    <p:cSldViewPr>
      <p:cViewPr varScale="1">
        <p:scale>
          <a:sx n="44" d="100"/>
          <a:sy n="44" d="100"/>
        </p:scale>
        <p:origin x="72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27422" y="8794061"/>
            <a:ext cx="1745303" cy="1699489"/>
          </a:xfrm>
          <a:custGeom>
            <a:avLst/>
            <a:gdLst/>
            <a:ahLst/>
            <a:cxnLst/>
            <a:rect l="l" t="t" r="r" b="b"/>
            <a:pathLst>
              <a:path w="1745303" h="1699489">
                <a:moveTo>
                  <a:pt x="0" y="0"/>
                </a:moveTo>
                <a:lnTo>
                  <a:pt x="1745303" y="0"/>
                </a:lnTo>
                <a:lnTo>
                  <a:pt x="1745303" y="1699489"/>
                </a:lnTo>
                <a:lnTo>
                  <a:pt x="0" y="16994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89750"/>
            <a:ext cx="4580482" cy="3086100"/>
          </a:xfrm>
          <a:custGeom>
            <a:avLst/>
            <a:gdLst/>
            <a:ahLst/>
            <a:cxnLst/>
            <a:rect l="l" t="t" r="r" b="b"/>
            <a:pathLst>
              <a:path w="4580482" h="3086100">
                <a:moveTo>
                  <a:pt x="0" y="0"/>
                </a:moveTo>
                <a:lnTo>
                  <a:pt x="4580482" y="0"/>
                </a:lnTo>
                <a:lnTo>
                  <a:pt x="4580482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02137" y="789750"/>
            <a:ext cx="4812981" cy="4121115"/>
          </a:xfrm>
          <a:custGeom>
            <a:avLst/>
            <a:gdLst/>
            <a:ahLst/>
            <a:cxnLst/>
            <a:rect l="l" t="t" r="r" b="b"/>
            <a:pathLst>
              <a:path w="4812981" h="4121115">
                <a:moveTo>
                  <a:pt x="0" y="0"/>
                </a:moveTo>
                <a:lnTo>
                  <a:pt x="4812981" y="0"/>
                </a:lnTo>
                <a:lnTo>
                  <a:pt x="4812981" y="4121115"/>
                </a:lnTo>
                <a:lnTo>
                  <a:pt x="0" y="412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10393" y="789750"/>
            <a:ext cx="4316224" cy="30861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152400" y="190500"/>
            <a:ext cx="17907000" cy="99060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Image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600" y="647700"/>
            <a:ext cx="7467600" cy="868680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6" name="Image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01200" y="647700"/>
            <a:ext cx="7315200" cy="8686800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3487580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359229" y="342900"/>
            <a:ext cx="17907000" cy="97536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Image 3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5400" y="876300"/>
            <a:ext cx="7404100" cy="870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09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533400" y="419100"/>
            <a:ext cx="17449800" cy="96774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1143000" y="800100"/>
            <a:ext cx="7924800" cy="156966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Kho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Tàng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Truyện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Cổ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Tích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SỰ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TÍCH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77400" y="1181100"/>
            <a:ext cx="7162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SỰ </a:t>
            </a:r>
            <a:r>
              <a:rPr lang="en-US" sz="8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TÍCH         </a:t>
            </a:r>
            <a:r>
              <a:rPr lang="en-US" sz="8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Thạch</a:t>
            </a:r>
            <a:r>
              <a:rPr lang="en-US" sz="8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sung   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Imag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000" y="2369759"/>
            <a:ext cx="7924800" cy="734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99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42899"/>
            <a:ext cx="17754600" cy="960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1200" y="1257300"/>
            <a:ext cx="4191000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Imag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200" y="723900"/>
            <a:ext cx="7467600" cy="87630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9" name="Image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48800" y="723900"/>
            <a:ext cx="7315200" cy="8763000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620202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>
          <a:xfrm>
            <a:off x="228600" y="190500"/>
            <a:ext cx="18059400" cy="99060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Image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200" y="647700"/>
            <a:ext cx="7467600" cy="899160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6" name="Image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77400" y="631371"/>
            <a:ext cx="7315200" cy="900792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25136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228600" y="342900"/>
            <a:ext cx="18059400" cy="99441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Image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000" y="647700"/>
            <a:ext cx="7543800" cy="9132034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8" name="Image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01200" y="800100"/>
            <a:ext cx="7391400" cy="8926286"/>
          </a:xfrm>
          <a:prstGeom prst="rect">
            <a:avLst/>
          </a:prstGeom>
          <a:effectLst>
            <a:softEdge rad="596900"/>
          </a:effectLst>
        </p:spPr>
      </p:pic>
    </p:spTree>
    <p:extLst>
      <p:ext uri="{BB962C8B-B14F-4D97-AF65-F5344CB8AC3E}">
        <p14:creationId xmlns:p14="http://schemas.microsoft.com/office/powerpoint/2010/main" val="3500377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6700"/>
            <a:ext cx="17830800" cy="982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29800" y="13335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000" dirty="0"/>
          </a:p>
        </p:txBody>
      </p:sp>
      <p:pic>
        <p:nvPicPr>
          <p:cNvPr id="7" name="Image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200" y="800100"/>
            <a:ext cx="7458529" cy="8751034"/>
          </a:xfrm>
          <a:prstGeom prst="rect">
            <a:avLst/>
          </a:prstGeom>
        </p:spPr>
      </p:pic>
      <p:pic>
        <p:nvPicPr>
          <p:cNvPr id="8" name="Image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92129" y="800100"/>
            <a:ext cx="7476671" cy="875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07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10886" y="217714"/>
            <a:ext cx="17983200" cy="99060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Image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1418" y="617764"/>
            <a:ext cx="7740650" cy="9105900"/>
          </a:xfrm>
          <a:prstGeom prst="rect">
            <a:avLst/>
          </a:prstGeom>
        </p:spPr>
      </p:pic>
      <p:pic>
        <p:nvPicPr>
          <p:cNvPr id="7" name="Image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05257" y="617764"/>
            <a:ext cx="7283450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92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1" y="266700"/>
            <a:ext cx="18059400" cy="10096500"/>
          </a:xfrm>
          <a:prstGeom prst="rect">
            <a:avLst/>
          </a:prstGeom>
        </p:spPr>
      </p:pic>
      <p:pic>
        <p:nvPicPr>
          <p:cNvPr id="4" name="Image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000" y="647700"/>
            <a:ext cx="7467600" cy="9220200"/>
          </a:xfrm>
          <a:prstGeom prst="rect">
            <a:avLst/>
          </a:prstGeom>
        </p:spPr>
      </p:pic>
      <p:pic>
        <p:nvPicPr>
          <p:cNvPr id="6" name="Image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03229" y="749300"/>
            <a:ext cx="7489371" cy="9131300"/>
          </a:xfrm>
          <a:prstGeom prst="rect">
            <a:avLst/>
          </a:prstGeom>
          <a:effectLst>
            <a:softEdge rad="647700"/>
          </a:effectLst>
        </p:spPr>
      </p:pic>
    </p:spTree>
    <p:extLst>
      <p:ext uri="{BB962C8B-B14F-4D97-AF65-F5344CB8AC3E}">
        <p14:creationId xmlns:p14="http://schemas.microsoft.com/office/powerpoint/2010/main" val="261519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228600" y="190500"/>
            <a:ext cx="17907000" cy="10096500"/>
          </a:xfrm>
          <a:custGeom>
            <a:avLst/>
            <a:gdLst/>
            <a:ahLst/>
            <a:cxnLst/>
            <a:rect l="l" t="t" r="r" b="b"/>
            <a:pathLst>
              <a:path w="4316224" h="3086100">
                <a:moveTo>
                  <a:pt x="0" y="0"/>
                </a:moveTo>
                <a:lnTo>
                  <a:pt x="4316224" y="0"/>
                </a:lnTo>
                <a:lnTo>
                  <a:pt x="43162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Image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800" y="723900"/>
            <a:ext cx="7543800" cy="8991600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7" name="Image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48800" y="723900"/>
            <a:ext cx="7467600" cy="8991600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76188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15</Words>
  <Application>Microsoft Office PowerPoint</Application>
  <PresentationFormat>Custom</PresentationFormat>
  <Paragraphs>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Windows User</cp:lastModifiedBy>
  <cp:revision>167</cp:revision>
  <dcterms:created xsi:type="dcterms:W3CDTF">2006-08-16T00:00:00Z</dcterms:created>
  <dcterms:modified xsi:type="dcterms:W3CDTF">2025-07-25T15:19:12Z</dcterms:modified>
  <dc:identifier>DAGtMe1oYWc</dc:identifier>
</cp:coreProperties>
</file>