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16F1C-FB69-4670-8A96-93B72B98C69E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3C750-0368-4E49-81DA-F122FF1DB5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57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3C750-0368-4E49-81DA-F122FF1DB57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33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5389-6C35-C303-E6C3-A0FDB18E3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FAAB9-A4A1-95EA-6207-06ECEA8DD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20B2C-9800-5416-8AC3-F5329129F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3975-D4A3-4F6D-ABAB-83204B3B84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A5598-B550-6CA9-E7BF-CB236CDA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3035F-B363-6D2A-F328-3391415B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D200-28DD-47D8-8AE2-9F7B8027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0DD7-B65D-5E84-1218-6C7AA314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D0831-E895-B49B-1A1F-82EE28952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F7BDB-2168-42BF-F480-0A5DAA61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3975-D4A3-4F6D-ABAB-83204B3B84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6D294-3503-FDC7-7F6F-EE2B2958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29AB1-FD7F-5ADE-699D-3055BB30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D200-28DD-47D8-8AE2-9F7B8027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3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EEE0A1-1C97-9055-2E21-27C4583976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F644E-5B02-DE4D-FAE2-0E509B055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F6C71-EB4D-5633-9147-CEC0ADA8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3975-D4A3-4F6D-ABAB-83204B3B84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E0A3A-2375-43FC-60F5-B7C6057D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0E80-CBA2-6247-2CEA-E8559F51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D200-28DD-47D8-8AE2-9F7B8027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2A82-3855-53EF-9009-A034CF20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7CEF-D588-6E00-068B-13AD18C05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5E65B-FDE1-30A0-00E8-67C7AB38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3975-D4A3-4F6D-ABAB-83204B3B84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56511-9F33-640A-CBD6-B9232D61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E8DC8-3A33-7044-4DDC-EDFF20AD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D200-28DD-47D8-8AE2-9F7B8027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4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CDE4-7CA1-2F46-E71D-7060D961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C8910-DAC0-4102-6F9E-8DD51DCA8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46B99-9634-F12D-A476-9C625B17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3975-D4A3-4F6D-ABAB-83204B3B84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56E25-7435-43AF-5898-79E7F1F4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98A44-59ED-492E-8C2C-107774E0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D200-28DD-47D8-8AE2-9F7B8027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2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709E-07F5-842B-FBA8-C6EF62B7D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0F9F-42F2-D033-269A-CE9F402C8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B14F6-DDBF-BF3D-5B38-1B2A6D67F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BD80E-2017-051B-5EA4-9A7CC0D9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3975-D4A3-4F6D-ABAB-83204B3B84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3AA24-854E-1EF3-5698-EBA9C81F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7346F-21D7-26A0-B7C6-1290610AA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D200-28DD-47D8-8AE2-9F7B8027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0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620E-220D-3690-A471-F8286B99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FB409-2A6D-5836-F585-5502A6AFF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858B5-40ED-9DEB-C349-A1106C186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C9447-F71A-15FF-EF25-9A4806EC9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55A11-05E0-894A-1918-C7792D8BF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EF428D-5DF3-AA30-9063-E358790F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3975-D4A3-4F6D-ABAB-83204B3B84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FAD36-4EC9-1477-73E2-5B7EB200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298EC-A41B-DF76-F93C-5FD3477F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D200-28DD-47D8-8AE2-9F7B8027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C961-DF5F-1156-21F3-3993ACA3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404AE-4BF6-F259-D405-423BEF06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3975-D4A3-4F6D-ABAB-83204B3B84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5415-52EC-0CF6-C884-DA44A9D3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65EEA-58CE-0F5C-13DC-1CA5F4AB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D200-28DD-47D8-8AE2-9F7B8027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9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B1409-FB69-0BE1-1CB2-1868D510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3975-D4A3-4F6D-ABAB-83204B3B84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75837-75EB-E0C5-9A13-66A80132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254CB-FDE6-1D2C-B6C7-83262DF2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D200-28DD-47D8-8AE2-9F7B8027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8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E718-49BD-1E7A-3E78-FEE824B5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A2692-EC5A-6F83-6410-0E169EEB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7B974-7704-2339-D763-33C236C76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C5A2A-6BF9-9562-95B9-4FBE7BE3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3975-D4A3-4F6D-ABAB-83204B3B84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202BA-F3F2-247B-B50C-321ADCE7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D3C70-7EF0-C9E4-CC1E-C7590B7E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D200-28DD-47D8-8AE2-9F7B8027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7A61-1B84-604A-92C9-C2ECA369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026AB-5F16-4DF2-8464-1BAEA8CA9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D43A4-2C7F-88E4-EAC6-AF66212D5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80377-C129-2117-A2B1-F600AA50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13975-D4A3-4F6D-ABAB-83204B3B84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3A523-540A-ABBE-D1F7-54CEA6319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F0F20-3280-456E-1DBC-8CCCE22D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D200-28DD-47D8-8AE2-9F7B8027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2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2A016-C43D-769D-46C7-6218AA12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60CF7-2F21-DDFF-6AAB-6DF3C51DE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A482C-DAAB-F663-049E-79BB7CCF7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13975-D4A3-4F6D-ABAB-83204B3B8449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F2C18-B36E-6FD1-3E53-04F330F2C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C70AB-EB41-8F20-62C1-CA40131A6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5CD200-28DD-47D8-8AE2-9F7B80273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6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C0CB-578C-CA0D-0B8C-A34BBD117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0876" y="759921"/>
            <a:ext cx="8491331" cy="915159"/>
          </a:xfrm>
        </p:spPr>
        <p:txBody>
          <a:bodyPr>
            <a:normAutofit/>
          </a:bodyPr>
          <a:lstStyle/>
          <a:p>
            <a:r>
              <a:rPr lang="vi-VN" sz="5000" dirty="0">
                <a:solidFill>
                  <a:srgbClr val="FF0000"/>
                </a:solidFill>
              </a:rPr>
              <a:t>HOẠT ĐỘNG KHỞI ĐỘNG</a:t>
            </a:r>
            <a:endParaRPr lang="en-US" sz="5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B3277-DDA1-444D-DA87-2756DC71B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50" y="1892887"/>
            <a:ext cx="10012172" cy="4039164"/>
          </a:xfrm>
          <a:prstGeom prst="rect">
            <a:avLst/>
          </a:prstGeom>
        </p:spPr>
      </p:pic>
      <p:pic>
        <p:nvPicPr>
          <p:cNvPr id="3" name="ĐỒNG HỒ 3 PHÚT (1)">
            <a:hlinkClick r:id="" action="ppaction://media"/>
            <a:extLst>
              <a:ext uri="{FF2B5EF4-FFF2-40B4-BE49-F238E27FC236}">
                <a16:creationId xmlns:a16="http://schemas.microsoft.com/office/drawing/2014/main" id="{D8BE658E-5FC5-8388-C451-14DB5C2851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0813" y="378813"/>
            <a:ext cx="2304475" cy="12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7B458-8963-8A6E-0670-9CBA6354D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4AC62-38A5-657E-2252-C2D2726C8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588900"/>
            <a:ext cx="7779908" cy="915159"/>
          </a:xfrm>
        </p:spPr>
        <p:txBody>
          <a:bodyPr>
            <a:normAutofit/>
          </a:bodyPr>
          <a:lstStyle/>
          <a:p>
            <a:r>
              <a:rPr lang="vi-VN" sz="5000" dirty="0">
                <a:solidFill>
                  <a:srgbClr val="FF0000"/>
                </a:solidFill>
              </a:rPr>
              <a:t>HOẠT ĐỘNG KHỞI ĐỘNG</a:t>
            </a:r>
            <a:endParaRPr lang="en-US" sz="5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8CDC8-CAAA-3B03-5A6C-3937569571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9" r="2239" b="6218"/>
          <a:stretch/>
        </p:blipFill>
        <p:spPr>
          <a:xfrm>
            <a:off x="333401" y="1766242"/>
            <a:ext cx="11525198" cy="41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63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48094-AF80-4364-B68F-7DB43FBD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919CCB-D044-43E7-99EB-39711F11E9EF}"/>
              </a:ext>
            </a:extLst>
          </p:cNvPr>
          <p:cNvSpPr/>
          <p:nvPr/>
        </p:nvSpPr>
        <p:spPr>
          <a:xfrm>
            <a:off x="334297" y="1632155"/>
            <a:ext cx="11523406" cy="416887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BE85E-46B2-3004-44D0-CA482722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7" y="462394"/>
            <a:ext cx="7184103" cy="805968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vi-VN" sz="5000" u="sng" dirty="0">
                <a:solidFill>
                  <a:srgbClr val="FF0000"/>
                </a:solidFill>
              </a:rPr>
              <a:t>1. Phương trình đường tròn</a:t>
            </a:r>
            <a:endParaRPr lang="en-US" sz="5000" u="sng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5F99AB-5543-253E-0F77-8D3AE344E0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90"/>
          <a:stretch/>
        </p:blipFill>
        <p:spPr>
          <a:xfrm>
            <a:off x="689107" y="1917025"/>
            <a:ext cx="11009733" cy="3599136"/>
          </a:xfrm>
          <a:prstGeom prst="rect">
            <a:avLst/>
          </a:prstGeom>
        </p:spPr>
      </p:pic>
      <p:pic>
        <p:nvPicPr>
          <p:cNvPr id="9" name="ĐỒNG HỒ 3 PHÚT (1)">
            <a:hlinkClick r:id="" action="ppaction://media"/>
            <a:extLst>
              <a:ext uri="{FF2B5EF4-FFF2-40B4-BE49-F238E27FC236}">
                <a16:creationId xmlns:a16="http://schemas.microsoft.com/office/drawing/2014/main" id="{71985E08-8807-C6C2-5F36-328740EAE5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7691" y="217244"/>
            <a:ext cx="2304475" cy="12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95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C7FF2-E2C8-000C-DDC4-C48E38E42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5341-3E32-4A28-AA0E-44047B8F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413" y="314910"/>
            <a:ext cx="7184103" cy="805968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vi-VN" sz="5000" u="sng" dirty="0">
                <a:solidFill>
                  <a:srgbClr val="FF0000"/>
                </a:solidFill>
              </a:rPr>
              <a:t>1. Phương trình đường tròn</a:t>
            </a:r>
            <a:endParaRPr lang="en-US" sz="5000" u="sng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21DB2-4526-202E-B64E-474DEA582B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3" r="1242" b="8706"/>
          <a:stretch/>
        </p:blipFill>
        <p:spPr>
          <a:xfrm>
            <a:off x="462117" y="1226498"/>
            <a:ext cx="10982632" cy="502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C1F27-916A-72C8-1B51-70BDA952D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D0A7-5A49-17A9-69F8-AF2506AD0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413" y="314910"/>
            <a:ext cx="7184103" cy="805968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vi-VN" sz="5000" u="sng">
                <a:solidFill>
                  <a:srgbClr val="FF0000"/>
                </a:solidFill>
              </a:rPr>
              <a:t>1. Phương trình đường tròn</a:t>
            </a:r>
            <a:endParaRPr lang="en-US" sz="5000" u="sng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056BD-6E42-777E-49C5-A5618D217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30" y="3429000"/>
            <a:ext cx="11088647" cy="2105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A779C1-107B-65CB-A336-9ADDFE469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321"/>
          <a:stretch/>
        </p:blipFill>
        <p:spPr>
          <a:xfrm>
            <a:off x="680630" y="1410216"/>
            <a:ext cx="11088647" cy="201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9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81FD6-885D-D9ED-140F-AA4AA2CA7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47FB-7912-E4DD-0164-B252E5784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413" y="314910"/>
            <a:ext cx="7184103" cy="805968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vi-VN" sz="5000" u="sng">
                <a:solidFill>
                  <a:srgbClr val="FF0000"/>
                </a:solidFill>
              </a:rPr>
              <a:t>1. Phương trình đường tròn</a:t>
            </a:r>
            <a:endParaRPr lang="en-US" sz="5000" u="sng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1BB6CF-5EDB-8F5F-0844-B46B673831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994"/>
          <a:stretch/>
        </p:blipFill>
        <p:spPr>
          <a:xfrm>
            <a:off x="288413" y="1356270"/>
            <a:ext cx="11461135" cy="2072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D40BFE-182B-1A63-3FBA-A69D995356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384"/>
          <a:stretch/>
        </p:blipFill>
        <p:spPr>
          <a:xfrm>
            <a:off x="288413" y="3429000"/>
            <a:ext cx="11461135" cy="29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95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E544A-220B-37F1-96B2-625A9B03D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9BA0-FE98-47ED-9104-51E53CCB1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413" y="314910"/>
            <a:ext cx="7184103" cy="805968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vi-VN" sz="5000" u="sng">
                <a:solidFill>
                  <a:srgbClr val="FF0000"/>
                </a:solidFill>
              </a:rPr>
              <a:t>1. Phương trình đường tròn</a:t>
            </a:r>
            <a:endParaRPr lang="en-US" sz="5000" u="sng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3B12A-D465-5BBB-16F4-27CA7F9BC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3" y="1398446"/>
            <a:ext cx="11469701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14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BD9A2-4061-14E9-CBF6-FC001EAF5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6246-4902-846C-BC5C-FEFF57AC4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413" y="314910"/>
            <a:ext cx="7184103" cy="805968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vi-VN" sz="5000" u="sng">
                <a:solidFill>
                  <a:srgbClr val="FF0000"/>
                </a:solidFill>
              </a:rPr>
              <a:t>1. Phương trình đường tròn</a:t>
            </a:r>
            <a:endParaRPr lang="en-US" sz="5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67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45</Words>
  <Application>Microsoft Office PowerPoint</Application>
  <PresentationFormat>Widescreen</PresentationFormat>
  <Paragraphs>9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 Theme</vt:lpstr>
      <vt:lpstr>HOẠT ĐỘNG KHỞI ĐỘNG</vt:lpstr>
      <vt:lpstr>HOẠT ĐỘNG KHỞI ĐỘNG</vt:lpstr>
      <vt:lpstr>1. Phương trình đường tròn</vt:lpstr>
      <vt:lpstr>1. Phương trình đường tròn</vt:lpstr>
      <vt:lpstr>1. Phương trình đường tròn</vt:lpstr>
      <vt:lpstr>1. Phương trình đường tròn</vt:lpstr>
      <vt:lpstr>1. Phương trình đường tròn</vt:lpstr>
      <vt:lpstr>1. Phương trình đường tròn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Nghiêm Nguyễn</dc:creator>
  <cp:lastModifiedBy>huyen tran</cp:lastModifiedBy>
  <cp:revision>4</cp:revision>
  <dcterms:created xsi:type="dcterms:W3CDTF">2025-02-19T03:15:35Z</dcterms:created>
  <dcterms:modified xsi:type="dcterms:W3CDTF">2025-02-19T05:41:26Z</dcterms:modified>
</cp:coreProperties>
</file>