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6" r:id="rId2"/>
    <p:sldMasterId id="2147483699" r:id="rId3"/>
  </p:sldMasterIdLst>
  <p:notesMasterIdLst>
    <p:notesMasterId r:id="rId28"/>
  </p:notesMasterIdLst>
  <p:sldIdLst>
    <p:sldId id="621" r:id="rId4"/>
    <p:sldId id="639" r:id="rId5"/>
    <p:sldId id="631" r:id="rId6"/>
    <p:sldId id="582" r:id="rId7"/>
    <p:sldId id="596" r:id="rId8"/>
    <p:sldId id="642" r:id="rId9"/>
    <p:sldId id="646" r:id="rId10"/>
    <p:sldId id="644" r:id="rId11"/>
    <p:sldId id="640" r:id="rId12"/>
    <p:sldId id="557" r:id="rId13"/>
    <p:sldId id="628" r:id="rId14"/>
    <p:sldId id="627" r:id="rId15"/>
    <p:sldId id="626" r:id="rId16"/>
    <p:sldId id="650" r:id="rId17"/>
    <p:sldId id="600" r:id="rId18"/>
    <p:sldId id="651" r:id="rId19"/>
    <p:sldId id="624" r:id="rId20"/>
    <p:sldId id="648" r:id="rId21"/>
    <p:sldId id="649" r:id="rId22"/>
    <p:sldId id="632" r:id="rId23"/>
    <p:sldId id="633" r:id="rId24"/>
    <p:sldId id="647" r:id="rId25"/>
    <p:sldId id="332" r:id="rId26"/>
    <p:sldId id="328" r:id="rId27"/>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3A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14EBEA-5B6E-4CE6-B451-D2A1927206CE}" type="datetimeFigureOut">
              <a:rPr lang="en-US" smtClean="0"/>
              <a:t>10/20/2022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A19F1F-86F7-45F4-83D6-499851A1FC02}" type="slidenum">
              <a:rPr lang="en-US" smtClean="0"/>
              <a:t>‹#›</a:t>
            </a:fld>
            <a:endParaRPr lang="en-US"/>
          </a:p>
        </p:txBody>
      </p:sp>
    </p:spTree>
    <p:extLst>
      <p:ext uri="{BB962C8B-B14F-4D97-AF65-F5344CB8AC3E}">
        <p14:creationId xmlns:p14="http://schemas.microsoft.com/office/powerpoint/2010/main" val="137993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345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733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8205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LINK VIDEO: https://www.youtube.com/watch?v=An_y8b1s27I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3997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LINK VIDEO: https://www.youtube.com/watch?v=An_y8b1s27I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3291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Quá trình phong hóa tạo ra các vật liệu phá hủy cho quá trình thực hiện, quá trình bồi tụ là sự kết thúc của quá trình vận chuyển và là quá trình tích tụ vật liệu phá hủy. Như vậy ba quá trình này nối tiếp nhau trong việc tạo ra, di chuyển và tích tụ vật liệu phá hủy.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8379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92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012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5793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022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218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https://www.tourthailan.net.vn/dia-diem-du-lich/kham-pha-4-vinh-bien-dep-noi-tieng-nhat-cua-thai-lan.html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001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28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https://timeoutvietnam.com/kham-pha-vuong-quoc-toi-ly-son-1662.html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917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7184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04BF809-958E-4C19-A4C3-D9BB3DF35BBC}" type="datetimeFigureOut">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2855672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212601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848251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CF3985-F218-5658-4EE6-F5A90D76719A}"/>
              </a:ext>
            </a:extLst>
          </p:cNvPr>
          <p:cNvSpPr/>
          <p:nvPr/>
        </p:nvSpPr>
        <p:spPr>
          <a:xfrm>
            <a:off x="15999321" y="4846638"/>
            <a:ext cx="254033" cy="20113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5" name="Rectangle 4">
            <a:extLst>
              <a:ext uri="{FF2B5EF4-FFF2-40B4-BE49-F238E27FC236}">
                <a16:creationId xmlns:a16="http://schemas.microsoft.com/office/drawing/2014/main" id="{D84ADC01-CFA0-87D9-B046-EB190CADDF3F}"/>
              </a:ext>
            </a:extLst>
          </p:cNvPr>
          <p:cNvSpPr/>
          <p:nvPr/>
        </p:nvSpPr>
        <p:spPr>
          <a:xfrm>
            <a:off x="15999321" y="0"/>
            <a:ext cx="254033" cy="4846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2" name="Title 1"/>
          <p:cNvSpPr>
            <a:spLocks noGrp="1"/>
          </p:cNvSpPr>
          <p:nvPr>
            <p:ph type="ctrTitle"/>
          </p:nvPr>
        </p:nvSpPr>
        <p:spPr>
          <a:xfrm>
            <a:off x="812696" y="228603"/>
            <a:ext cx="13815801" cy="4571999"/>
          </a:xfrm>
        </p:spPr>
        <p:txBody>
          <a:bodyPr anchor="ctr">
            <a:noAutofit/>
          </a:bodyPr>
          <a:lstStyle>
            <a:lvl1pPr>
              <a:lnSpc>
                <a:spcPct val="100000"/>
              </a:lnSpc>
              <a:defRPr sz="8800" spc="-8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812695" y="4800600"/>
            <a:ext cx="12190414"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Date Placeholder 3">
            <a:extLst>
              <a:ext uri="{FF2B5EF4-FFF2-40B4-BE49-F238E27FC236}">
                <a16:creationId xmlns:a16="http://schemas.microsoft.com/office/drawing/2014/main" id="{F27AFF7C-6E54-14D5-DD35-A65337DCB0D0}"/>
              </a:ext>
            </a:extLst>
          </p:cNvPr>
          <p:cNvSpPr>
            <a:spLocks noGrp="1"/>
          </p:cNvSpPr>
          <p:nvPr>
            <p:ph type="dt" sz="half" idx="10"/>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03E680D9-AAEF-001D-C443-F4D9B41AF2D3}"/>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354C08AA-0580-518F-2E37-3C3209D2593C}"/>
              </a:ext>
            </a:extLst>
          </p:cNvPr>
          <p:cNvSpPr>
            <a:spLocks noGrp="1"/>
          </p:cNvSpPr>
          <p:nvPr>
            <p:ph type="sldNum" sz="quarter" idx="12"/>
          </p:nvPr>
        </p:nvSpPr>
        <p:spPr/>
        <p:txBody>
          <a:bodyPr/>
          <a:lstStyle>
            <a:lvl1pPr>
              <a:defRPr>
                <a:solidFill>
                  <a:schemeClr val="tx1"/>
                </a:solidFill>
              </a:defRPr>
            </a:lvl1pPr>
          </a:lstStyle>
          <a:p>
            <a:pPr>
              <a:defRPr/>
            </a:pPr>
            <a:fld id="{C31EB52A-D024-424F-AB25-75782818800E}" type="slidenum">
              <a:rPr lang="en-US" altLang="vi-VN"/>
              <a:pPr>
                <a:defRPr/>
              </a:pPr>
              <a:t>‹#›</a:t>
            </a:fld>
            <a:endParaRPr lang="en-US" altLang="vi-VN"/>
          </a:p>
        </p:txBody>
      </p:sp>
    </p:spTree>
    <p:extLst>
      <p:ext uri="{BB962C8B-B14F-4D97-AF65-F5344CB8AC3E}">
        <p14:creationId xmlns:p14="http://schemas.microsoft.com/office/powerpoint/2010/main" val="4145780156"/>
      </p:ext>
    </p:extLst>
  </p:cSld>
  <p:clrMapOvr>
    <a:masterClrMapping/>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21A9FBB-4418-C4A2-9C71-B433714AEC9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07B542B-151F-837A-25CA-4693DE4C6D5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BA845F5-8B5B-5654-48A5-5CE0E0A63216}"/>
              </a:ext>
            </a:extLst>
          </p:cNvPr>
          <p:cNvSpPr>
            <a:spLocks noGrp="1"/>
          </p:cNvSpPr>
          <p:nvPr>
            <p:ph type="sldNum" sz="quarter" idx="12"/>
          </p:nvPr>
        </p:nvSpPr>
        <p:spPr/>
        <p:txBody>
          <a:bodyPr/>
          <a:lstStyle>
            <a:lvl1pPr>
              <a:defRPr/>
            </a:lvl1pPr>
          </a:lstStyle>
          <a:p>
            <a:pPr>
              <a:defRPr/>
            </a:pPr>
            <a:fld id="{01D97DF4-834C-429D-8473-0264794D5626}" type="slidenum">
              <a:rPr lang="en-US" altLang="vi-VN"/>
              <a:pPr>
                <a:defRPr/>
              </a:pPr>
              <a:t>‹#›</a:t>
            </a:fld>
            <a:endParaRPr lang="en-US" altLang="vi-VN"/>
          </a:p>
        </p:txBody>
      </p:sp>
    </p:spTree>
    <p:extLst>
      <p:ext uri="{BB962C8B-B14F-4D97-AF65-F5344CB8AC3E}">
        <p14:creationId xmlns:p14="http://schemas.microsoft.com/office/powerpoint/2010/main" val="3814593054"/>
      </p:ext>
    </p:extLst>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96" y="1447803"/>
            <a:ext cx="13815801" cy="4321175"/>
          </a:xfr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12696" y="228601"/>
            <a:ext cx="13815801"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EDAF4A-BA69-D1B8-56A7-48259876241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4669F11-C106-CEDA-361D-3552D5720CE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03661F1-1308-D45A-57BC-5CC3007E1B7D}"/>
              </a:ext>
            </a:extLst>
          </p:cNvPr>
          <p:cNvSpPr>
            <a:spLocks noGrp="1"/>
          </p:cNvSpPr>
          <p:nvPr>
            <p:ph type="sldNum" sz="quarter" idx="12"/>
          </p:nvPr>
        </p:nvSpPr>
        <p:spPr/>
        <p:txBody>
          <a:bodyPr/>
          <a:lstStyle>
            <a:lvl1pPr>
              <a:defRPr/>
            </a:lvl1pPr>
          </a:lstStyle>
          <a:p>
            <a:pPr>
              <a:defRPr/>
            </a:pPr>
            <a:fld id="{C3B5880A-EC02-4673-AE16-9F2F824A3F4D}" type="slidenum">
              <a:rPr lang="en-US" altLang="vi-VN"/>
              <a:pPr>
                <a:defRPr/>
              </a:pPr>
              <a:t>‹#›</a:t>
            </a:fld>
            <a:endParaRPr lang="en-US" altLang="vi-VN"/>
          </a:p>
        </p:txBody>
      </p:sp>
    </p:spTree>
    <p:extLst>
      <p:ext uri="{BB962C8B-B14F-4D97-AF65-F5344CB8AC3E}">
        <p14:creationId xmlns:p14="http://schemas.microsoft.com/office/powerpoint/2010/main" val="1444544416"/>
      </p:ext>
    </p:extLst>
  </p:cSld>
  <p:clrMapOvr>
    <a:masterClrMapping/>
  </p:clrMapOvr>
  <p:transition spd="slow">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98611" y="1574800"/>
            <a:ext cx="58513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047996" y="1574800"/>
            <a:ext cx="58513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2B254DE7-145D-B7C3-3F3C-806FC909BC8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92FDBF5-AA5C-FDD3-3651-CC48D4AF2FD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85F5325-E56B-79E8-E96C-EC3B8E0A6E57}"/>
              </a:ext>
            </a:extLst>
          </p:cNvPr>
          <p:cNvSpPr>
            <a:spLocks noGrp="1"/>
          </p:cNvSpPr>
          <p:nvPr>
            <p:ph type="sldNum" sz="quarter" idx="12"/>
          </p:nvPr>
        </p:nvSpPr>
        <p:spPr/>
        <p:txBody>
          <a:bodyPr/>
          <a:lstStyle>
            <a:lvl1pPr>
              <a:defRPr/>
            </a:lvl1pPr>
          </a:lstStyle>
          <a:p>
            <a:pPr>
              <a:defRPr/>
            </a:pPr>
            <a:fld id="{33F60FC5-9E8D-4E77-BECA-C67608D212ED}" type="slidenum">
              <a:rPr lang="en-US" altLang="vi-VN"/>
              <a:pPr>
                <a:defRPr/>
              </a:pPr>
              <a:t>‹#›</a:t>
            </a:fld>
            <a:endParaRPr lang="en-US" altLang="vi-VN"/>
          </a:p>
        </p:txBody>
      </p:sp>
    </p:spTree>
    <p:extLst>
      <p:ext uri="{BB962C8B-B14F-4D97-AF65-F5344CB8AC3E}">
        <p14:creationId xmlns:p14="http://schemas.microsoft.com/office/powerpoint/2010/main" val="4250952981"/>
      </p:ext>
    </p:extLst>
  </p:cSld>
  <p:clrMapOvr>
    <a:masterClrMapping/>
  </p:clrMapOvr>
  <p:transition spd="slow">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893192" y="1572768"/>
            <a:ext cx="5851399"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893192" y="2259366"/>
            <a:ext cx="5851399"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053415" y="1572768"/>
            <a:ext cx="5851399"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9053415" y="2259366"/>
            <a:ext cx="5851399"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A8C895E2-2168-0267-81DE-A4FD9D15BE68}"/>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99CA75C7-BAE0-F057-9C10-075E7E2A835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DBB1991-5821-6069-8748-6E7F031F4F71}"/>
              </a:ext>
            </a:extLst>
          </p:cNvPr>
          <p:cNvSpPr>
            <a:spLocks noGrp="1"/>
          </p:cNvSpPr>
          <p:nvPr>
            <p:ph type="sldNum" sz="quarter" idx="12"/>
          </p:nvPr>
        </p:nvSpPr>
        <p:spPr/>
        <p:txBody>
          <a:bodyPr/>
          <a:lstStyle>
            <a:lvl1pPr>
              <a:defRPr/>
            </a:lvl1pPr>
          </a:lstStyle>
          <a:p>
            <a:pPr>
              <a:defRPr/>
            </a:pPr>
            <a:fld id="{8C0C237D-1D08-4282-B43F-4D257043CECA}" type="slidenum">
              <a:rPr lang="en-US" altLang="vi-VN"/>
              <a:pPr>
                <a:defRPr/>
              </a:pPr>
              <a:t>‹#›</a:t>
            </a:fld>
            <a:endParaRPr lang="en-US" altLang="vi-VN"/>
          </a:p>
        </p:txBody>
      </p:sp>
    </p:spTree>
    <p:extLst>
      <p:ext uri="{BB962C8B-B14F-4D97-AF65-F5344CB8AC3E}">
        <p14:creationId xmlns:p14="http://schemas.microsoft.com/office/powerpoint/2010/main" val="1520092042"/>
      </p:ext>
    </p:extLst>
  </p:cSld>
  <p:clrMapOvr>
    <a:masterClrMapping/>
  </p:clrMapOvr>
  <p:transition spd="slow">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8429940-82B4-C16D-8B09-D59D01514300}"/>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DD9851D2-310C-A0C8-896C-B2E863952FF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DFBA76B-1053-8A32-40C0-43E0482FAE03}"/>
              </a:ext>
            </a:extLst>
          </p:cNvPr>
          <p:cNvSpPr>
            <a:spLocks noGrp="1"/>
          </p:cNvSpPr>
          <p:nvPr>
            <p:ph type="sldNum" sz="quarter" idx="12"/>
          </p:nvPr>
        </p:nvSpPr>
        <p:spPr/>
        <p:txBody>
          <a:bodyPr/>
          <a:lstStyle>
            <a:lvl1pPr>
              <a:defRPr/>
            </a:lvl1pPr>
          </a:lstStyle>
          <a:p>
            <a:pPr>
              <a:defRPr/>
            </a:pPr>
            <a:fld id="{40930DE6-53E2-4842-9502-34D60BDBFAED}" type="slidenum">
              <a:rPr lang="en-US" altLang="vi-VN"/>
              <a:pPr>
                <a:defRPr/>
              </a:pPr>
              <a:t>‹#›</a:t>
            </a:fld>
            <a:endParaRPr lang="en-US" altLang="vi-VN"/>
          </a:p>
        </p:txBody>
      </p:sp>
    </p:spTree>
    <p:extLst>
      <p:ext uri="{BB962C8B-B14F-4D97-AF65-F5344CB8AC3E}">
        <p14:creationId xmlns:p14="http://schemas.microsoft.com/office/powerpoint/2010/main" val="823134140"/>
      </p:ext>
    </p:extLst>
  </p:cSld>
  <p:clrMapOvr>
    <a:masterClrMapping/>
  </p:clrMapOvr>
  <p:transition spd="slow">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C2F1ABD-F143-588C-B7A1-AAC9545C96C2}"/>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20940481-2AF3-A4CF-60C3-D10B47A6A0D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1E4A13E-1EF0-64D2-1B4D-6F31A417E849}"/>
              </a:ext>
            </a:extLst>
          </p:cNvPr>
          <p:cNvSpPr>
            <a:spLocks noGrp="1"/>
          </p:cNvSpPr>
          <p:nvPr>
            <p:ph type="sldNum" sz="quarter" idx="12"/>
          </p:nvPr>
        </p:nvSpPr>
        <p:spPr/>
        <p:txBody>
          <a:bodyPr/>
          <a:lstStyle>
            <a:lvl1pPr>
              <a:defRPr/>
            </a:lvl1pPr>
          </a:lstStyle>
          <a:p>
            <a:pPr>
              <a:defRPr/>
            </a:pPr>
            <a:fld id="{42B354F2-CE16-420A-96AB-D02D6524B3F0}" type="slidenum">
              <a:rPr lang="en-US" altLang="vi-VN"/>
              <a:pPr>
                <a:defRPr/>
              </a:pPr>
              <a:t>‹#›</a:t>
            </a:fld>
            <a:endParaRPr lang="en-US" altLang="vi-VN"/>
          </a:p>
        </p:txBody>
      </p:sp>
    </p:spTree>
    <p:extLst>
      <p:ext uri="{BB962C8B-B14F-4D97-AF65-F5344CB8AC3E}">
        <p14:creationId xmlns:p14="http://schemas.microsoft.com/office/powerpoint/2010/main" val="546631923"/>
      </p:ext>
    </p:extLst>
  </p:cSld>
  <p:clrMapOvr>
    <a:masterClrMapping/>
  </p:clrMapOvr>
  <p:transition spd="slow">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6354819" y="1600200"/>
            <a:ext cx="9086372"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2695" y="1600200"/>
            <a:ext cx="5347416"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7"/>
          <p:cNvSpPr>
            <a:spLocks noGrp="1"/>
          </p:cNvSpPr>
          <p:nvPr>
            <p:ph type="title"/>
          </p:nvPr>
        </p:nvSpPr>
        <p:spPr/>
        <p:txBody>
          <a:bodyPr/>
          <a:lstStyle/>
          <a:p>
            <a:r>
              <a:rPr lang="en-US"/>
              <a:t>Click to edit Master title style</a:t>
            </a:r>
          </a:p>
        </p:txBody>
      </p:sp>
      <p:sp>
        <p:nvSpPr>
          <p:cNvPr id="5" name="Date Placeholder 3">
            <a:extLst>
              <a:ext uri="{FF2B5EF4-FFF2-40B4-BE49-F238E27FC236}">
                <a16:creationId xmlns:a16="http://schemas.microsoft.com/office/drawing/2014/main" id="{B5BAB62C-8E1E-0B09-5571-4EEC4F2FC8C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33F557C3-BC54-756B-B030-FD18425C67A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7A84664-390D-4282-A9E0-500728F542E7}"/>
              </a:ext>
            </a:extLst>
          </p:cNvPr>
          <p:cNvSpPr>
            <a:spLocks noGrp="1"/>
          </p:cNvSpPr>
          <p:nvPr>
            <p:ph type="sldNum" sz="quarter" idx="12"/>
          </p:nvPr>
        </p:nvSpPr>
        <p:spPr/>
        <p:txBody>
          <a:bodyPr/>
          <a:lstStyle>
            <a:lvl1pPr>
              <a:defRPr/>
            </a:lvl1pPr>
          </a:lstStyle>
          <a:p>
            <a:pPr>
              <a:defRPr/>
            </a:pPr>
            <a:fld id="{5AE3C01A-EDBD-4289-92A4-EB991BF6B037}" type="slidenum">
              <a:rPr lang="en-US" altLang="vi-VN"/>
              <a:pPr>
                <a:defRPr/>
              </a:pPr>
              <a:t>‹#›</a:t>
            </a:fld>
            <a:endParaRPr lang="en-US" altLang="vi-VN"/>
          </a:p>
        </p:txBody>
      </p:sp>
    </p:spTree>
    <p:extLst>
      <p:ext uri="{BB962C8B-B14F-4D97-AF65-F5344CB8AC3E}">
        <p14:creationId xmlns:p14="http://schemas.microsoft.com/office/powerpoint/2010/main" val="124277955"/>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0089509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59AC611-83FB-8CAD-B587-14CD4B98746B}"/>
              </a:ext>
            </a:extLst>
          </p:cNvPr>
          <p:cNvSpPr/>
          <p:nvPr/>
        </p:nvSpPr>
        <p:spPr>
          <a:xfrm>
            <a:off x="15999321" y="4846638"/>
            <a:ext cx="254033" cy="20113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6" name="Rectangle 5">
            <a:extLst>
              <a:ext uri="{FF2B5EF4-FFF2-40B4-BE49-F238E27FC236}">
                <a16:creationId xmlns:a16="http://schemas.microsoft.com/office/drawing/2014/main" id="{D34C83FD-F234-C09F-E54A-7DF12D61BEF6}"/>
              </a:ext>
            </a:extLst>
          </p:cNvPr>
          <p:cNvSpPr/>
          <p:nvPr/>
        </p:nvSpPr>
        <p:spPr>
          <a:xfrm>
            <a:off x="15999321" y="0"/>
            <a:ext cx="254033" cy="4846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3" name="Picture Placeholder 2"/>
          <p:cNvSpPr>
            <a:spLocks noGrp="1"/>
          </p:cNvSpPr>
          <p:nvPr>
            <p:ph type="pic" idx="1"/>
          </p:nvPr>
        </p:nvSpPr>
        <p:spPr>
          <a:xfrm>
            <a:off x="0" y="0"/>
            <a:ext cx="15999476" cy="4846320"/>
          </a:xfrm>
          <a:solidFill>
            <a:schemeClr val="bg1">
              <a:lumMod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12696" y="5715000"/>
            <a:ext cx="14493047"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7"/>
          <p:cNvSpPr>
            <a:spLocks noGrp="1"/>
          </p:cNvSpPr>
          <p:nvPr>
            <p:ph type="title"/>
          </p:nvPr>
        </p:nvSpPr>
        <p:spPr>
          <a:xfrm>
            <a:off x="812696" y="4953000"/>
            <a:ext cx="14493047" cy="762000"/>
          </a:xfrm>
        </p:spPr>
        <p:txBody>
          <a:bodyPr anchor="t"/>
          <a:lstStyle>
            <a:lvl1pPr>
              <a:defRPr sz="3200"/>
            </a:lvl1pPr>
          </a:lstStyle>
          <a:p>
            <a:r>
              <a:rPr lang="en-US"/>
              <a:t>Click to edit Master title style</a:t>
            </a:r>
            <a:endParaRPr lang="en-US" dirty="0"/>
          </a:p>
        </p:txBody>
      </p:sp>
      <p:sp>
        <p:nvSpPr>
          <p:cNvPr id="7" name="Date Placeholder 4">
            <a:extLst>
              <a:ext uri="{FF2B5EF4-FFF2-40B4-BE49-F238E27FC236}">
                <a16:creationId xmlns:a16="http://schemas.microsoft.com/office/drawing/2014/main" id="{AB3A3AFD-5CB1-A53B-106C-B6BA56016590}"/>
              </a:ext>
            </a:extLst>
          </p:cNvPr>
          <p:cNvSpPr>
            <a:spLocks noGrp="1"/>
          </p:cNvSpPr>
          <p:nvPr>
            <p:ph type="dt" sz="half" idx="10"/>
          </p:nvPr>
        </p:nvSpPr>
        <p:spPr/>
        <p:txBody>
          <a:bodyPr/>
          <a:lstStyle>
            <a:lvl1pPr>
              <a:defRPr/>
            </a:lvl1pPr>
          </a:lstStyle>
          <a:p>
            <a:pPr>
              <a:defRPr/>
            </a:pPr>
            <a:endParaRPr lang="en-US"/>
          </a:p>
        </p:txBody>
      </p:sp>
      <p:sp>
        <p:nvSpPr>
          <p:cNvPr id="9" name="Footer Placeholder 5">
            <a:extLst>
              <a:ext uri="{FF2B5EF4-FFF2-40B4-BE49-F238E27FC236}">
                <a16:creationId xmlns:a16="http://schemas.microsoft.com/office/drawing/2014/main" id="{64DA7DB1-C88D-4EB1-72CB-B82B7559D3A6}"/>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F172A797-5E4D-481A-14F2-2243429596F8}"/>
              </a:ext>
            </a:extLst>
          </p:cNvPr>
          <p:cNvSpPr>
            <a:spLocks noGrp="1"/>
          </p:cNvSpPr>
          <p:nvPr>
            <p:ph type="sldNum" sz="quarter" idx="12"/>
          </p:nvPr>
        </p:nvSpPr>
        <p:spPr/>
        <p:txBody>
          <a:bodyPr/>
          <a:lstStyle>
            <a:lvl1pPr>
              <a:defRPr>
                <a:solidFill>
                  <a:schemeClr val="tx1"/>
                </a:solidFill>
              </a:defRPr>
            </a:lvl1pPr>
          </a:lstStyle>
          <a:p>
            <a:pPr>
              <a:defRPr/>
            </a:pPr>
            <a:fld id="{C4D013BB-860F-478B-8447-EE6EB3A91DEE}" type="slidenum">
              <a:rPr lang="en-US" altLang="vi-VN"/>
              <a:pPr>
                <a:defRPr/>
              </a:pPr>
              <a:t>‹#›</a:t>
            </a:fld>
            <a:endParaRPr lang="en-US" altLang="vi-VN"/>
          </a:p>
        </p:txBody>
      </p:sp>
    </p:spTree>
    <p:extLst>
      <p:ext uri="{BB962C8B-B14F-4D97-AF65-F5344CB8AC3E}">
        <p14:creationId xmlns:p14="http://schemas.microsoft.com/office/powerpoint/2010/main" val="2474245315"/>
      </p:ext>
    </p:extLst>
  </p:cSld>
  <p:clrMapOvr>
    <a:masterClrMapping/>
  </p:clrMapOvr>
  <p:transition spd="slow">
    <p:cov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9F4CB5-7464-F252-1BA4-B02EB15FA65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8191688-A469-FEAA-A8EA-ABA3D4ECBF6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5E4FBD6-E65D-FC0A-57EE-2354BEA36047}"/>
              </a:ext>
            </a:extLst>
          </p:cNvPr>
          <p:cNvSpPr>
            <a:spLocks noGrp="1"/>
          </p:cNvSpPr>
          <p:nvPr>
            <p:ph type="sldNum" sz="quarter" idx="12"/>
          </p:nvPr>
        </p:nvSpPr>
        <p:spPr/>
        <p:txBody>
          <a:bodyPr/>
          <a:lstStyle>
            <a:lvl1pPr>
              <a:defRPr/>
            </a:lvl1pPr>
          </a:lstStyle>
          <a:p>
            <a:pPr>
              <a:defRPr/>
            </a:pPr>
            <a:fld id="{F1D1407D-5C02-4237-80E1-BBFD430DE38B}" type="slidenum">
              <a:rPr lang="en-US" altLang="vi-VN"/>
              <a:pPr>
                <a:defRPr/>
              </a:pPr>
              <a:t>‹#›</a:t>
            </a:fld>
            <a:endParaRPr lang="en-US" altLang="vi-VN"/>
          </a:p>
        </p:txBody>
      </p:sp>
    </p:spTree>
    <p:extLst>
      <p:ext uri="{BB962C8B-B14F-4D97-AF65-F5344CB8AC3E}">
        <p14:creationId xmlns:p14="http://schemas.microsoft.com/office/powerpoint/2010/main" val="1966167047"/>
      </p:ext>
    </p:extLst>
  </p:cSld>
  <p:clrMapOvr>
    <a:masterClrMapping/>
  </p:clrMapOvr>
  <p:transition spd="slow">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4066" y="274641"/>
            <a:ext cx="365712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696" y="274641"/>
            <a:ext cx="107004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09D01F-CB10-CE6C-FC1F-85346DA6519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F0E0A43-E8CB-AFE9-187F-3A4D0CB237F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3FAEB11-B08F-EA01-A1AB-CEF6E0B328B3}"/>
              </a:ext>
            </a:extLst>
          </p:cNvPr>
          <p:cNvSpPr>
            <a:spLocks noGrp="1"/>
          </p:cNvSpPr>
          <p:nvPr>
            <p:ph type="sldNum" sz="quarter" idx="12"/>
          </p:nvPr>
        </p:nvSpPr>
        <p:spPr/>
        <p:txBody>
          <a:bodyPr/>
          <a:lstStyle>
            <a:lvl1pPr>
              <a:defRPr/>
            </a:lvl1pPr>
          </a:lstStyle>
          <a:p>
            <a:pPr>
              <a:defRPr/>
            </a:pPr>
            <a:fld id="{8AB20261-FD7C-44CA-9E13-8672B6FEB9F1}" type="slidenum">
              <a:rPr lang="en-US" altLang="vi-VN"/>
              <a:pPr>
                <a:defRPr/>
              </a:pPr>
              <a:t>‹#›</a:t>
            </a:fld>
            <a:endParaRPr lang="en-US" altLang="vi-VN"/>
          </a:p>
        </p:txBody>
      </p:sp>
    </p:spTree>
    <p:extLst>
      <p:ext uri="{BB962C8B-B14F-4D97-AF65-F5344CB8AC3E}">
        <p14:creationId xmlns:p14="http://schemas.microsoft.com/office/powerpoint/2010/main" val="1144627950"/>
      </p:ext>
    </p:extLst>
  </p:cSld>
  <p:clrMapOvr>
    <a:masterClrMapping/>
  </p:clrMapOvr>
  <p:transition spd="slow">
    <p:cove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1502" y="284163"/>
            <a:ext cx="8978900" cy="944562"/>
          </a:xfrm>
        </p:spPr>
        <p:txBody>
          <a:bodyPr/>
          <a:lstStyle/>
          <a:p>
            <a:r>
              <a:rPr lang="en-US"/>
              <a:t>Click to edit Master title style</a:t>
            </a:r>
          </a:p>
        </p:txBody>
      </p:sp>
      <p:sp>
        <p:nvSpPr>
          <p:cNvPr id="3" name="Text Placeholder 2"/>
          <p:cNvSpPr>
            <a:spLocks noGrp="1"/>
          </p:cNvSpPr>
          <p:nvPr>
            <p:ph type="body" sz="half" idx="1"/>
          </p:nvPr>
        </p:nvSpPr>
        <p:spPr>
          <a:xfrm>
            <a:off x="609601"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8AAB90-0273-B32D-B9EF-4953724F61F4}"/>
              </a:ext>
            </a:extLst>
          </p:cNvPr>
          <p:cNvSpPr>
            <a:spLocks noGrp="1"/>
          </p:cNvSpPr>
          <p:nvPr>
            <p:ph type="dt" sz="half" idx="10"/>
          </p:nvPr>
        </p:nvSpPr>
        <p:spPr>
          <a:xfrm>
            <a:off x="609680" y="6245225"/>
            <a:ext cx="2845170" cy="47625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9776BE3F-BC89-9D3A-E970-DC040772F025}"/>
              </a:ext>
            </a:extLst>
          </p:cNvPr>
          <p:cNvSpPr>
            <a:spLocks noGrp="1"/>
          </p:cNvSpPr>
          <p:nvPr>
            <p:ph type="ftr" sz="quarter" idx="11"/>
          </p:nvPr>
        </p:nvSpPr>
        <p:spPr>
          <a:xfrm>
            <a:off x="4166143" y="6245225"/>
            <a:ext cx="3859715" cy="47625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784746F2-63A2-FB15-C746-3111689AB511}"/>
              </a:ext>
            </a:extLst>
          </p:cNvPr>
          <p:cNvSpPr>
            <a:spLocks noGrp="1"/>
          </p:cNvSpPr>
          <p:nvPr>
            <p:ph type="sldNum" sz="quarter" idx="12"/>
          </p:nvPr>
        </p:nvSpPr>
        <p:spPr>
          <a:xfrm>
            <a:off x="8737150" y="6245225"/>
            <a:ext cx="2845170" cy="476250"/>
          </a:xfrm>
        </p:spPr>
        <p:txBody>
          <a:bodyPr/>
          <a:lstStyle>
            <a:lvl1pPr>
              <a:defRPr/>
            </a:lvl1pPr>
          </a:lstStyle>
          <a:p>
            <a:pPr>
              <a:defRPr/>
            </a:pPr>
            <a:fld id="{CB3E8488-4A4D-407E-AA1F-0FDD5F763CE0}" type="slidenum">
              <a:rPr lang="en-US" altLang="en-US"/>
              <a:pPr>
                <a:defRPr/>
              </a:pPr>
              <a:t>‹#›</a:t>
            </a:fld>
            <a:endParaRPr lang="en-US" altLang="en-US"/>
          </a:p>
        </p:txBody>
      </p:sp>
    </p:spTree>
    <p:extLst>
      <p:ext uri="{BB962C8B-B14F-4D97-AF65-F5344CB8AC3E}">
        <p14:creationId xmlns:p14="http://schemas.microsoft.com/office/powerpoint/2010/main" val="1449111490"/>
      </p:ext>
    </p:extLst>
  </p:cSld>
  <p:clrMapOvr>
    <a:masterClrMapping/>
  </p:clrMapOvr>
  <p:transition spd="slow">
    <p:cov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0D4C9-5725-71F7-2B21-8E2CDDDCDF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C67B30-6F79-5214-5001-2DC20E39B9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6ECFB2-006D-23DD-0DF8-59D6893D892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0190AC12-44CC-14A9-E31B-579EFD968DFC}"/>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157A5B9-FAB7-60CE-9B2A-F42D22C9B850}"/>
              </a:ext>
            </a:extLst>
          </p:cNvPr>
          <p:cNvSpPr>
            <a:spLocks noGrp="1"/>
          </p:cNvSpPr>
          <p:nvPr>
            <p:ph type="sldNum" sz="quarter" idx="12"/>
          </p:nvPr>
        </p:nvSpPr>
        <p:spPr/>
        <p:txBody>
          <a:bodyPr/>
          <a:lstStyle/>
          <a:p>
            <a:pPr>
              <a:defRPr/>
            </a:pPr>
            <a:fld id="{C31EB52A-D024-424F-AB25-75782818800E}" type="slidenum">
              <a:rPr lang="en-US" altLang="vi-VN" smtClean="0"/>
              <a:pPr>
                <a:defRPr/>
              </a:pPr>
              <a:t>‹#›</a:t>
            </a:fld>
            <a:endParaRPr lang="en-US" altLang="vi-VN"/>
          </a:p>
        </p:txBody>
      </p:sp>
    </p:spTree>
    <p:extLst>
      <p:ext uri="{BB962C8B-B14F-4D97-AF65-F5344CB8AC3E}">
        <p14:creationId xmlns:p14="http://schemas.microsoft.com/office/powerpoint/2010/main" val="3375247627"/>
      </p:ext>
    </p:extLst>
  </p:cSld>
  <p:clrMapOvr>
    <a:masterClrMapping/>
  </p:clrMapOvr>
  <p:transition spd="slow">
    <p:cove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D12C4-20D8-E65B-3CAB-2C36814C3D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1EFB73-FD42-0B96-F04C-88E783BD96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406F7A-6797-1273-4B23-0D5A79307769}"/>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E70CD7B-36FE-DEF2-5560-6B9BA68EE7BA}"/>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E8C0C186-F8AB-E7A0-7F53-B51D03576859}"/>
              </a:ext>
            </a:extLst>
          </p:cNvPr>
          <p:cNvSpPr>
            <a:spLocks noGrp="1"/>
          </p:cNvSpPr>
          <p:nvPr>
            <p:ph type="sldNum" sz="quarter" idx="12"/>
          </p:nvPr>
        </p:nvSpPr>
        <p:spPr/>
        <p:txBody>
          <a:bodyPr/>
          <a:lstStyle/>
          <a:p>
            <a:pPr>
              <a:defRPr/>
            </a:pPr>
            <a:fld id="{01D97DF4-834C-429D-8473-0264794D5626}" type="slidenum">
              <a:rPr lang="en-US" altLang="vi-VN" smtClean="0"/>
              <a:pPr>
                <a:defRPr/>
              </a:pPr>
              <a:t>‹#›</a:t>
            </a:fld>
            <a:endParaRPr lang="en-US" altLang="vi-VN"/>
          </a:p>
        </p:txBody>
      </p:sp>
    </p:spTree>
    <p:extLst>
      <p:ext uri="{BB962C8B-B14F-4D97-AF65-F5344CB8AC3E}">
        <p14:creationId xmlns:p14="http://schemas.microsoft.com/office/powerpoint/2010/main" val="296129773"/>
      </p:ext>
    </p:extLst>
  </p:cSld>
  <p:clrMapOvr>
    <a:masterClrMapping/>
  </p:clrMapOvr>
  <p:transition spd="slow">
    <p:cove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2B97D-FA03-D66A-70B8-56BEB8F4F7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E5D36E-44F5-6ECF-512F-843AF57FEB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21F2E8-FC06-3BA1-E432-345B70635CA2}"/>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CC0738-58CE-CF40-B283-02012C01B9CE}"/>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0BB67F0-F495-1C76-AD45-260202B4E103}"/>
              </a:ext>
            </a:extLst>
          </p:cNvPr>
          <p:cNvSpPr>
            <a:spLocks noGrp="1"/>
          </p:cNvSpPr>
          <p:nvPr>
            <p:ph type="sldNum" sz="quarter" idx="12"/>
          </p:nvPr>
        </p:nvSpPr>
        <p:spPr/>
        <p:txBody>
          <a:bodyPr/>
          <a:lstStyle/>
          <a:p>
            <a:pPr>
              <a:defRPr/>
            </a:pPr>
            <a:fld id="{C3B5880A-EC02-4673-AE16-9F2F824A3F4D}" type="slidenum">
              <a:rPr lang="en-US" altLang="vi-VN" smtClean="0"/>
              <a:pPr>
                <a:defRPr/>
              </a:pPr>
              <a:t>‹#›</a:t>
            </a:fld>
            <a:endParaRPr lang="en-US" altLang="vi-VN"/>
          </a:p>
        </p:txBody>
      </p:sp>
    </p:spTree>
    <p:extLst>
      <p:ext uri="{BB962C8B-B14F-4D97-AF65-F5344CB8AC3E}">
        <p14:creationId xmlns:p14="http://schemas.microsoft.com/office/powerpoint/2010/main" val="3730640427"/>
      </p:ext>
    </p:extLst>
  </p:cSld>
  <p:clrMapOvr>
    <a:masterClrMapping/>
  </p:clrMapOvr>
  <p:transition spd="slow">
    <p:cove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82B39-ACF8-F5A5-D315-BCB5144DF6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4F425E-F97A-1420-D651-8F2BB949D6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4B1C49-E561-050D-D81F-D4802B3AD6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EE69BF-A294-35B4-3ED2-7A75425101D6}"/>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A582E044-2EB1-DD3E-C452-344FA5DF6D96}"/>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48B97D0F-DAB1-5EE9-1850-0532D02B14BB}"/>
              </a:ext>
            </a:extLst>
          </p:cNvPr>
          <p:cNvSpPr>
            <a:spLocks noGrp="1"/>
          </p:cNvSpPr>
          <p:nvPr>
            <p:ph type="sldNum" sz="quarter" idx="12"/>
          </p:nvPr>
        </p:nvSpPr>
        <p:spPr/>
        <p:txBody>
          <a:bodyPr/>
          <a:lstStyle/>
          <a:p>
            <a:pPr>
              <a:defRPr/>
            </a:pPr>
            <a:fld id="{33F60FC5-9E8D-4E77-BECA-C67608D212ED}" type="slidenum">
              <a:rPr lang="en-US" altLang="vi-VN" smtClean="0"/>
              <a:pPr>
                <a:defRPr/>
              </a:pPr>
              <a:t>‹#›</a:t>
            </a:fld>
            <a:endParaRPr lang="en-US" altLang="vi-VN"/>
          </a:p>
        </p:txBody>
      </p:sp>
    </p:spTree>
    <p:extLst>
      <p:ext uri="{BB962C8B-B14F-4D97-AF65-F5344CB8AC3E}">
        <p14:creationId xmlns:p14="http://schemas.microsoft.com/office/powerpoint/2010/main" val="2529538759"/>
      </p:ext>
    </p:extLst>
  </p:cSld>
  <p:clrMapOvr>
    <a:masterClrMapping/>
  </p:clrMapOvr>
  <p:transition spd="slow">
    <p:cove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E5352-2EE6-48BC-2D64-D97275A36A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D4CC69-3EB1-D161-C874-61BC54AF5E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139B77-5F61-F11D-81A8-1BC70FCA7A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9CB075-BA8C-BC94-B42F-1000C2EC10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401B4C-C63B-0EE6-E324-7DA44EE5CE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132FCB-FFA4-E8FB-D72B-A714A18099B4}"/>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808B0A3A-6064-84D6-302E-EE2A5F5D81EA}"/>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AE5BB1A1-9372-CFF9-F505-6CDC5886C2B5}"/>
              </a:ext>
            </a:extLst>
          </p:cNvPr>
          <p:cNvSpPr>
            <a:spLocks noGrp="1"/>
          </p:cNvSpPr>
          <p:nvPr>
            <p:ph type="sldNum" sz="quarter" idx="12"/>
          </p:nvPr>
        </p:nvSpPr>
        <p:spPr/>
        <p:txBody>
          <a:bodyPr/>
          <a:lstStyle/>
          <a:p>
            <a:pPr>
              <a:defRPr/>
            </a:pPr>
            <a:fld id="{8C0C237D-1D08-4282-B43F-4D257043CECA}" type="slidenum">
              <a:rPr lang="en-US" altLang="vi-VN" smtClean="0"/>
              <a:pPr>
                <a:defRPr/>
              </a:pPr>
              <a:t>‹#›</a:t>
            </a:fld>
            <a:endParaRPr lang="en-US" altLang="vi-VN"/>
          </a:p>
        </p:txBody>
      </p:sp>
    </p:spTree>
    <p:extLst>
      <p:ext uri="{BB962C8B-B14F-4D97-AF65-F5344CB8AC3E}">
        <p14:creationId xmlns:p14="http://schemas.microsoft.com/office/powerpoint/2010/main" val="3459378243"/>
      </p:ext>
    </p:extLst>
  </p:cSld>
  <p:clrMapOvr>
    <a:masterClrMapping/>
  </p:clrMapOvr>
  <p:transition spd="slow">
    <p:cove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38ACA-4F3E-257E-CBB4-1DDE97B03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5AEC51-CC1B-3217-A0AB-72AF54A3F30F}"/>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93457DB8-A0C4-4681-9F68-E10BC246B81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3E63802-6D82-2ECE-8536-1083C8EB0B82}"/>
              </a:ext>
            </a:extLst>
          </p:cNvPr>
          <p:cNvSpPr>
            <a:spLocks noGrp="1"/>
          </p:cNvSpPr>
          <p:nvPr>
            <p:ph type="sldNum" sz="quarter" idx="12"/>
          </p:nvPr>
        </p:nvSpPr>
        <p:spPr/>
        <p:txBody>
          <a:bodyPr/>
          <a:lstStyle/>
          <a:p>
            <a:pPr>
              <a:defRPr/>
            </a:pPr>
            <a:fld id="{40930DE6-53E2-4842-9502-34D60BDBFAED}" type="slidenum">
              <a:rPr lang="en-US" altLang="vi-VN" smtClean="0"/>
              <a:pPr>
                <a:defRPr/>
              </a:pPr>
              <a:t>‹#›</a:t>
            </a:fld>
            <a:endParaRPr lang="en-US" altLang="vi-VN"/>
          </a:p>
        </p:txBody>
      </p:sp>
    </p:spTree>
    <p:extLst>
      <p:ext uri="{BB962C8B-B14F-4D97-AF65-F5344CB8AC3E}">
        <p14:creationId xmlns:p14="http://schemas.microsoft.com/office/powerpoint/2010/main" val="3674717106"/>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4BF809-958E-4C19-A4C3-D9BB3DF35BBC}" type="datetimeFigureOut">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29727639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048088-A0BA-29E1-85D1-57C3973AC4F1}"/>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3BC2DE11-0ACA-9DE6-BAF1-721E03F8463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57762115-052B-C15F-D5F0-1EE53B8BE4E9}"/>
              </a:ext>
            </a:extLst>
          </p:cNvPr>
          <p:cNvSpPr>
            <a:spLocks noGrp="1"/>
          </p:cNvSpPr>
          <p:nvPr>
            <p:ph type="sldNum" sz="quarter" idx="12"/>
          </p:nvPr>
        </p:nvSpPr>
        <p:spPr/>
        <p:txBody>
          <a:bodyPr/>
          <a:lstStyle/>
          <a:p>
            <a:pPr>
              <a:defRPr/>
            </a:pPr>
            <a:fld id="{42B354F2-CE16-420A-96AB-D02D6524B3F0}" type="slidenum">
              <a:rPr lang="en-US" altLang="vi-VN" smtClean="0"/>
              <a:pPr>
                <a:defRPr/>
              </a:pPr>
              <a:t>‹#›</a:t>
            </a:fld>
            <a:endParaRPr lang="en-US" altLang="vi-VN"/>
          </a:p>
        </p:txBody>
      </p:sp>
    </p:spTree>
    <p:extLst>
      <p:ext uri="{BB962C8B-B14F-4D97-AF65-F5344CB8AC3E}">
        <p14:creationId xmlns:p14="http://schemas.microsoft.com/office/powerpoint/2010/main" val="853751395"/>
      </p:ext>
    </p:extLst>
  </p:cSld>
  <p:clrMapOvr>
    <a:masterClrMapping/>
  </p:clrMapOvr>
  <p:transition spd="slow">
    <p:cove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17D0B-4137-620C-7523-3B5AB54EB0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FE40DC-7E6D-F784-AE03-3516AB2020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61646F-92DD-6EFA-B360-4FE1B41C38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65718D-7C23-C4EB-3728-02E587499ADC}"/>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3C0CC7AC-50D3-32F9-09E7-1CDAFFEAAD19}"/>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E61DA487-5487-23C5-8195-382D59684ED6}"/>
              </a:ext>
            </a:extLst>
          </p:cNvPr>
          <p:cNvSpPr>
            <a:spLocks noGrp="1"/>
          </p:cNvSpPr>
          <p:nvPr>
            <p:ph type="sldNum" sz="quarter" idx="12"/>
          </p:nvPr>
        </p:nvSpPr>
        <p:spPr/>
        <p:txBody>
          <a:bodyPr/>
          <a:lstStyle/>
          <a:p>
            <a:pPr>
              <a:defRPr/>
            </a:pPr>
            <a:fld id="{5AE3C01A-EDBD-4289-92A4-EB991BF6B037}" type="slidenum">
              <a:rPr lang="en-US" altLang="vi-VN" smtClean="0"/>
              <a:pPr>
                <a:defRPr/>
              </a:pPr>
              <a:t>‹#›</a:t>
            </a:fld>
            <a:endParaRPr lang="en-US" altLang="vi-VN"/>
          </a:p>
        </p:txBody>
      </p:sp>
    </p:spTree>
    <p:extLst>
      <p:ext uri="{BB962C8B-B14F-4D97-AF65-F5344CB8AC3E}">
        <p14:creationId xmlns:p14="http://schemas.microsoft.com/office/powerpoint/2010/main" val="1822002656"/>
      </p:ext>
    </p:extLst>
  </p:cSld>
  <p:clrMapOvr>
    <a:masterClrMapping/>
  </p:clrMapOvr>
  <p:transition spd="slow">
    <p:cove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CD2FD-6604-1A55-91F5-30DD0E69B7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03EA35-679A-2E38-D599-11766BFE3C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8D992B-0DB9-586D-5277-C48D50C3E6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20909F-B335-D582-DE16-3080045F711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CFADB220-1744-42DA-96D7-893E7A5BE9AE}"/>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CFE6A3D-3F04-7D2D-72FB-CA8425E7829D}"/>
              </a:ext>
            </a:extLst>
          </p:cNvPr>
          <p:cNvSpPr>
            <a:spLocks noGrp="1"/>
          </p:cNvSpPr>
          <p:nvPr>
            <p:ph type="sldNum" sz="quarter" idx="12"/>
          </p:nvPr>
        </p:nvSpPr>
        <p:spPr/>
        <p:txBody>
          <a:bodyPr/>
          <a:lstStyle/>
          <a:p>
            <a:pPr>
              <a:defRPr/>
            </a:pPr>
            <a:fld id="{C4D013BB-860F-478B-8447-EE6EB3A91DEE}" type="slidenum">
              <a:rPr lang="en-US" altLang="vi-VN" smtClean="0"/>
              <a:pPr>
                <a:defRPr/>
              </a:pPr>
              <a:t>‹#›</a:t>
            </a:fld>
            <a:endParaRPr lang="en-US" altLang="vi-VN"/>
          </a:p>
        </p:txBody>
      </p:sp>
    </p:spTree>
    <p:extLst>
      <p:ext uri="{BB962C8B-B14F-4D97-AF65-F5344CB8AC3E}">
        <p14:creationId xmlns:p14="http://schemas.microsoft.com/office/powerpoint/2010/main" val="390689792"/>
      </p:ext>
    </p:extLst>
  </p:cSld>
  <p:clrMapOvr>
    <a:masterClrMapping/>
  </p:clrMapOvr>
  <p:transition spd="slow">
    <p:cove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870E8-04DB-DB83-9080-07BB5598B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F9F4FA-4058-979D-A491-658681663F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C048E-480B-80E2-4C5F-95C7487EB421}"/>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F2AF6EA-ABDB-D715-14DF-03E1C687C11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31E654F9-AD41-346A-2F71-96E70D0B207F}"/>
              </a:ext>
            </a:extLst>
          </p:cNvPr>
          <p:cNvSpPr>
            <a:spLocks noGrp="1"/>
          </p:cNvSpPr>
          <p:nvPr>
            <p:ph type="sldNum" sz="quarter" idx="12"/>
          </p:nvPr>
        </p:nvSpPr>
        <p:spPr/>
        <p:txBody>
          <a:bodyPr/>
          <a:lstStyle/>
          <a:p>
            <a:pPr>
              <a:defRPr/>
            </a:pPr>
            <a:fld id="{F1D1407D-5C02-4237-80E1-BBFD430DE38B}" type="slidenum">
              <a:rPr lang="en-US" altLang="vi-VN" smtClean="0"/>
              <a:pPr>
                <a:defRPr/>
              </a:pPr>
              <a:t>‹#›</a:t>
            </a:fld>
            <a:endParaRPr lang="en-US" altLang="vi-VN"/>
          </a:p>
        </p:txBody>
      </p:sp>
    </p:spTree>
    <p:extLst>
      <p:ext uri="{BB962C8B-B14F-4D97-AF65-F5344CB8AC3E}">
        <p14:creationId xmlns:p14="http://schemas.microsoft.com/office/powerpoint/2010/main" val="2489672959"/>
      </p:ext>
    </p:extLst>
  </p:cSld>
  <p:clrMapOvr>
    <a:masterClrMapping/>
  </p:clrMapOvr>
  <p:transition spd="slow">
    <p:cove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D7AFA8-CC5F-B03B-761D-C006CE1DF3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20EF4E-C3D8-D959-F590-66266651BD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518766-32BC-D2D6-73B2-1EC8FF1CEC8C}"/>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611BAEF6-AA13-4C83-B926-4F8EF8F03EA7}"/>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7A649888-CFEC-529F-D01B-6D827FB3CD14}"/>
              </a:ext>
            </a:extLst>
          </p:cNvPr>
          <p:cNvSpPr>
            <a:spLocks noGrp="1"/>
          </p:cNvSpPr>
          <p:nvPr>
            <p:ph type="sldNum" sz="quarter" idx="12"/>
          </p:nvPr>
        </p:nvSpPr>
        <p:spPr/>
        <p:txBody>
          <a:bodyPr/>
          <a:lstStyle/>
          <a:p>
            <a:pPr>
              <a:defRPr/>
            </a:pPr>
            <a:fld id="{8AB20261-FD7C-44CA-9E13-8672B6FEB9F1}" type="slidenum">
              <a:rPr lang="en-US" altLang="vi-VN" smtClean="0"/>
              <a:pPr>
                <a:defRPr/>
              </a:pPr>
              <a:t>‹#›</a:t>
            </a:fld>
            <a:endParaRPr lang="en-US" altLang="vi-VN"/>
          </a:p>
        </p:txBody>
      </p:sp>
    </p:spTree>
    <p:extLst>
      <p:ext uri="{BB962C8B-B14F-4D97-AF65-F5344CB8AC3E}">
        <p14:creationId xmlns:p14="http://schemas.microsoft.com/office/powerpoint/2010/main" val="2964152307"/>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4BF809-958E-4C19-A4C3-D9BB3DF35BBC}" type="datetimeFigureOut">
              <a:rPr lang="en-US" smtClean="0"/>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98309832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4BF809-958E-4C19-A4C3-D9BB3DF35BBC}" type="datetimeFigureOut">
              <a:rPr lang="en-US" smtClean="0"/>
              <a:t>10/20/2022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253611271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4BF809-958E-4C19-A4C3-D9BB3DF35BBC}" type="datetimeFigureOut">
              <a:rPr lang="en-US" smtClean="0"/>
              <a:t>10/20/2022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993391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4BF809-958E-4C19-A4C3-D9BB3DF35BBC}" type="datetimeFigureOut">
              <a:rPr lang="en-US" smtClean="0"/>
              <a:t>10/20/2022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800665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4BF809-958E-4C19-A4C3-D9BB3DF35BBC}" type="datetimeFigureOut">
              <a:rPr lang="en-US" smtClean="0"/>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233768701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4BF809-958E-4C19-A4C3-D9BB3DF35BBC}" type="datetimeFigureOut">
              <a:rPr lang="en-US" smtClean="0"/>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655640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4BF809-958E-4C19-A4C3-D9BB3DF35BBC}" type="datetimeFigureOut">
              <a:rPr lang="en-US" smtClean="0"/>
              <a:t>10/20/2022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0CD75A-B5A0-4721-88D7-2E0F4E679AE2}" type="slidenum">
              <a:rPr lang="en-US" smtClean="0"/>
              <a:t>‹#›</a:t>
            </a:fld>
            <a:endParaRPr lang="en-US"/>
          </a:p>
        </p:txBody>
      </p:sp>
    </p:spTree>
    <p:extLst>
      <p:ext uri="{BB962C8B-B14F-4D97-AF65-F5344CB8AC3E}">
        <p14:creationId xmlns:p14="http://schemas.microsoft.com/office/powerpoint/2010/main" val="239545932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F2D95E-2376-5D31-8937-08D936CEA43F}"/>
              </a:ext>
            </a:extLst>
          </p:cNvPr>
          <p:cNvSpPr>
            <a:spLocks noGrp="1"/>
          </p:cNvSpPr>
          <p:nvPr>
            <p:ph type="title"/>
          </p:nvPr>
        </p:nvSpPr>
        <p:spPr>
          <a:xfrm>
            <a:off x="812906" y="152400"/>
            <a:ext cx="1029469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1027" name="Text Placeholder 2">
            <a:extLst>
              <a:ext uri="{FF2B5EF4-FFF2-40B4-BE49-F238E27FC236}">
                <a16:creationId xmlns:a16="http://schemas.microsoft.com/office/drawing/2014/main" id="{3C253A88-5C6F-61D8-C71E-222C8ACB60C4}"/>
              </a:ext>
            </a:extLst>
          </p:cNvPr>
          <p:cNvSpPr>
            <a:spLocks noGrp="1"/>
          </p:cNvSpPr>
          <p:nvPr>
            <p:ph type="body" idx="1"/>
          </p:nvPr>
        </p:nvSpPr>
        <p:spPr bwMode="auto">
          <a:xfrm>
            <a:off x="812906" y="1752601"/>
            <a:ext cx="13544726"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a:extLst>
              <a:ext uri="{FF2B5EF4-FFF2-40B4-BE49-F238E27FC236}">
                <a16:creationId xmlns:a16="http://schemas.microsoft.com/office/drawing/2014/main" id="{FC9A2335-CA1A-E668-E16D-EFDCB6192042}"/>
              </a:ext>
            </a:extLst>
          </p:cNvPr>
          <p:cNvSpPr>
            <a:spLocks noGrp="1"/>
          </p:cNvSpPr>
          <p:nvPr>
            <p:ph type="dt" sz="half" idx="2"/>
          </p:nvPr>
        </p:nvSpPr>
        <p:spPr>
          <a:xfrm>
            <a:off x="812907" y="6172200"/>
            <a:ext cx="6095206" cy="304800"/>
          </a:xfrm>
          <a:prstGeom prst="rect">
            <a:avLst/>
          </a:prstGeom>
        </p:spPr>
        <p:txBody>
          <a:bodyPr vert="horz" lIns="91440" tIns="45720" rIns="91440" bIns="0" rtlCol="0" anchor="b"/>
          <a:lstStyle>
            <a:lvl1pPr algn="l" eaLnBrk="1" hangingPunct="1">
              <a:defRPr sz="1000">
                <a:solidFill>
                  <a:schemeClr val="tx1"/>
                </a:solidFill>
                <a:latin typeface="Arial" charset="0"/>
                <a:cs typeface="+mn-cs"/>
              </a:defRPr>
            </a:lvl1pPr>
          </a:lstStyle>
          <a:p>
            <a:pPr>
              <a:defRPr/>
            </a:pPr>
            <a:endParaRPr lang="en-US"/>
          </a:p>
        </p:txBody>
      </p:sp>
      <p:sp>
        <p:nvSpPr>
          <p:cNvPr id="5" name="Footer Placeholder 4">
            <a:extLst>
              <a:ext uri="{FF2B5EF4-FFF2-40B4-BE49-F238E27FC236}">
                <a16:creationId xmlns:a16="http://schemas.microsoft.com/office/drawing/2014/main" id="{3F066029-5A37-39CB-6300-194AC462C5BE}"/>
              </a:ext>
            </a:extLst>
          </p:cNvPr>
          <p:cNvSpPr>
            <a:spLocks noGrp="1"/>
          </p:cNvSpPr>
          <p:nvPr>
            <p:ph type="ftr" sz="quarter" idx="3"/>
          </p:nvPr>
        </p:nvSpPr>
        <p:spPr>
          <a:xfrm>
            <a:off x="812907" y="6492876"/>
            <a:ext cx="6095206" cy="284163"/>
          </a:xfrm>
          <a:prstGeom prst="rect">
            <a:avLst/>
          </a:prstGeom>
        </p:spPr>
        <p:txBody>
          <a:bodyPr vert="horz" lIns="91440" tIns="45720" rIns="91440" bIns="45720" rtlCol="0" anchor="t"/>
          <a:lstStyle>
            <a:lvl1pPr algn="l" eaLnBrk="1" hangingPunct="1">
              <a:defRPr sz="1000">
                <a:solidFill>
                  <a:schemeClr val="tx1"/>
                </a:solidFill>
                <a:latin typeface="Arial"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id="{E7DE7447-B0C9-801B-448B-3CEB4F68B4EA}"/>
              </a:ext>
            </a:extLst>
          </p:cNvPr>
          <p:cNvSpPr>
            <a:spLocks noGrp="1"/>
          </p:cNvSpPr>
          <p:nvPr>
            <p:ph type="sldNum" sz="quarter" idx="4"/>
          </p:nvPr>
        </p:nvSpPr>
        <p:spPr>
          <a:xfrm rot="16200000">
            <a:off x="15135694" y="5743533"/>
            <a:ext cx="1316038" cy="649372"/>
          </a:xfrm>
          <a:prstGeom prst="rect">
            <a:avLst/>
          </a:prstGeom>
        </p:spPr>
        <p:txBody>
          <a:bodyPr vert="horz" wrap="square" lIns="91440" tIns="45720" rIns="91440" bIns="45720" numCol="1" anchor="ctr" anchorCtr="0" compatLnSpc="1">
            <a:prstTxWarp prst="textNoShape">
              <a:avLst/>
            </a:prstTxWarp>
          </a:bodyPr>
          <a:lstStyle>
            <a:lvl1pPr eaLnBrk="1" hangingPunct="1">
              <a:defRPr sz="2400" b="1">
                <a:solidFill>
                  <a:schemeClr val="tx2"/>
                </a:solidFill>
              </a:defRPr>
            </a:lvl1pPr>
          </a:lstStyle>
          <a:p>
            <a:pPr>
              <a:defRPr/>
            </a:pPr>
            <a:fld id="{169C91A4-A5A9-42D8-A0BC-E5B0E96BA53E}" type="slidenum">
              <a:rPr lang="en-US" altLang="vi-VN"/>
              <a:pPr>
                <a:defRPr/>
              </a:pPr>
              <a:t>‹#›</a:t>
            </a:fld>
            <a:endParaRPr lang="en-US" altLang="vi-VN"/>
          </a:p>
        </p:txBody>
      </p:sp>
      <p:sp>
        <p:nvSpPr>
          <p:cNvPr id="7" name="Rectangle 6">
            <a:extLst>
              <a:ext uri="{FF2B5EF4-FFF2-40B4-BE49-F238E27FC236}">
                <a16:creationId xmlns:a16="http://schemas.microsoft.com/office/drawing/2014/main" id="{3F428680-EC14-9251-AF94-51808755E632}"/>
              </a:ext>
            </a:extLst>
          </p:cNvPr>
          <p:cNvSpPr/>
          <p:nvPr/>
        </p:nvSpPr>
        <p:spPr>
          <a:xfrm>
            <a:off x="15999321" y="0"/>
            <a:ext cx="254033"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8" name="Rectangle 7">
            <a:extLst>
              <a:ext uri="{FF2B5EF4-FFF2-40B4-BE49-F238E27FC236}">
                <a16:creationId xmlns:a16="http://schemas.microsoft.com/office/drawing/2014/main" id="{F08606D2-DD83-817D-A0FE-45A0F93F75DB}"/>
              </a:ext>
            </a:extLst>
          </p:cNvPr>
          <p:cNvSpPr/>
          <p:nvPr/>
        </p:nvSpPr>
        <p:spPr>
          <a:xfrm>
            <a:off x="15999321" y="1371600"/>
            <a:ext cx="254033"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Tree>
    <p:extLst>
      <p:ext uri="{BB962C8B-B14F-4D97-AF65-F5344CB8AC3E}">
        <p14:creationId xmlns:p14="http://schemas.microsoft.com/office/powerpoint/2010/main" val="99614286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ransition spd="slow">
    <p:cover/>
  </p:transition>
  <p:txStyles>
    <p:titleStyle>
      <a:lvl1pPr algn="l" rtl="0" eaLnBrk="0" fontAlgn="base" hangingPunct="0">
        <a:spcBef>
          <a:spcPct val="0"/>
        </a:spcBef>
        <a:spcAft>
          <a:spcPct val="0"/>
        </a:spcAft>
        <a:defRPr sz="3600" kern="1200" cap="all" spc="-6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Black" pitchFamily="34" charset="0"/>
        </a:defRPr>
      </a:lvl2pPr>
      <a:lvl3pPr algn="l" rtl="0" eaLnBrk="0" fontAlgn="base" hangingPunct="0">
        <a:spcBef>
          <a:spcPct val="0"/>
        </a:spcBef>
        <a:spcAft>
          <a:spcPct val="0"/>
        </a:spcAft>
        <a:defRPr sz="3600">
          <a:solidFill>
            <a:schemeClr val="tx2"/>
          </a:solidFill>
          <a:latin typeface="Arial Black" pitchFamily="34" charset="0"/>
        </a:defRPr>
      </a:lvl3pPr>
      <a:lvl4pPr algn="l" rtl="0" eaLnBrk="0" fontAlgn="base" hangingPunct="0">
        <a:spcBef>
          <a:spcPct val="0"/>
        </a:spcBef>
        <a:spcAft>
          <a:spcPct val="0"/>
        </a:spcAft>
        <a:defRPr sz="3600">
          <a:solidFill>
            <a:schemeClr val="tx2"/>
          </a:solidFill>
          <a:latin typeface="Arial Black" pitchFamily="34" charset="0"/>
        </a:defRPr>
      </a:lvl4pPr>
      <a:lvl5pPr algn="l" rtl="0" eaLnBrk="0" fontAlgn="base" hangingPunct="0">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p:titleStyle>
    <p:bodyStyle>
      <a:lvl1pPr marL="342900" indent="-342900"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7052CC-A919-B753-F6EE-E14E35E0A5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A91905-839F-D9B8-1725-6E571EAA6E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E841E2-2621-3A86-A00F-C96EC6200F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4BF809-958E-4C19-A4C3-D9BB3DF35BBC}" type="datetimeFigureOut">
              <a:rPr lang="en-US" smtClean="0"/>
              <a:t>10/20/2022</a:t>
            </a:fld>
            <a:endParaRPr lang="en-US"/>
          </a:p>
        </p:txBody>
      </p:sp>
      <p:sp>
        <p:nvSpPr>
          <p:cNvPr id="5" name="Footer Placeholder 4">
            <a:extLst>
              <a:ext uri="{FF2B5EF4-FFF2-40B4-BE49-F238E27FC236}">
                <a16:creationId xmlns:a16="http://schemas.microsoft.com/office/drawing/2014/main" id="{577D96D7-30EF-1472-A32B-1042983169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374FBE-247B-FD70-8DB9-967D0D96EB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0CD75A-B5A0-4721-88D7-2E0F4E679AE2}" type="slidenum">
              <a:rPr lang="en-US" smtClean="0"/>
              <a:t>‹#›</a:t>
            </a:fld>
            <a:endParaRPr lang="en-US"/>
          </a:p>
        </p:txBody>
      </p:sp>
    </p:spTree>
    <p:extLst>
      <p:ext uri="{BB962C8B-B14F-4D97-AF65-F5344CB8AC3E}">
        <p14:creationId xmlns:p14="http://schemas.microsoft.com/office/powerpoint/2010/main" val="89875570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microsoft.com/office/2007/relationships/hdphoto" Target="../media/hdphoto5.wdp"/><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13" Type="http://schemas.microsoft.com/office/2007/relationships/hdphoto" Target="../media/hdphoto16.wdp"/><Relationship Id="rId3" Type="http://schemas.openxmlformats.org/officeDocument/2006/relationships/image" Target="../media/image45.png"/><Relationship Id="rId7" Type="http://schemas.microsoft.com/office/2007/relationships/hdphoto" Target="../media/hdphoto13.wdp"/><Relationship Id="rId12" Type="http://schemas.openxmlformats.org/officeDocument/2006/relationships/image" Target="../media/image50.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7.png"/><Relationship Id="rId11" Type="http://schemas.microsoft.com/office/2007/relationships/hdphoto" Target="../media/hdphoto15.wdp"/><Relationship Id="rId5" Type="http://schemas.microsoft.com/office/2007/relationships/hdphoto" Target="../media/hdphoto12.wdp"/><Relationship Id="rId10" Type="http://schemas.openxmlformats.org/officeDocument/2006/relationships/image" Target="../media/image49.png"/><Relationship Id="rId4" Type="http://schemas.openxmlformats.org/officeDocument/2006/relationships/image" Target="../media/image46.png"/><Relationship Id="rId9" Type="http://schemas.microsoft.com/office/2007/relationships/hdphoto" Target="../media/hdphoto14.wdp"/><Relationship Id="rId14" Type="http://schemas.openxmlformats.org/officeDocument/2006/relationships/image" Target="../media/image51.gif"/></Relationships>
</file>

<file path=ppt/slides/_rels/slide11.xml.rels><?xml version="1.0" encoding="UTF-8" standalone="yes"?>
<Relationships xmlns="http://schemas.openxmlformats.org/package/2006/relationships"><Relationship Id="rId3" Type="http://schemas.openxmlformats.org/officeDocument/2006/relationships/image" Target="../media/image52.jpeg"/><Relationship Id="rId7" Type="http://schemas.microsoft.com/office/2007/relationships/hdphoto" Target="../media/hdphoto13.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54.jpe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7" Type="http://schemas.microsoft.com/office/2007/relationships/hdphoto" Target="../media/hdphoto12.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57.jpe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58.png"/><Relationship Id="rId7"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47.png"/><Relationship Id="rId4" Type="http://schemas.openxmlformats.org/officeDocument/2006/relationships/image" Target="../media/image59.png"/><Relationship Id="rId9" Type="http://schemas.openxmlformats.org/officeDocument/2006/relationships/image" Target="../media/image61.png"/></Relationships>
</file>

<file path=ppt/slides/_rels/slide14.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slideLayout" Target="../slideLayouts/slideLayout2.xml"/><Relationship Id="rId7" Type="http://schemas.openxmlformats.org/officeDocument/2006/relationships/image" Target="../media/image36.png"/><Relationship Id="rId2" Type="http://schemas.microsoft.com/office/2007/relationships/media" Target="../media/media2.mp4"/><Relationship Id="rId1" Type="http://schemas.openxmlformats.org/officeDocument/2006/relationships/video" Target="NULL" TargetMode="External"/><Relationship Id="rId6" Type="http://schemas.microsoft.com/office/2007/relationships/hdphoto" Target="../media/hdphoto10.wdp"/><Relationship Id="rId11"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image" Target="../media/image38.png"/><Relationship Id="rId4" Type="http://schemas.openxmlformats.org/officeDocument/2006/relationships/notesSlide" Target="../notesSlides/notesSlide9.xml"/><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65.png"/><Relationship Id="rId13" Type="http://schemas.microsoft.com/office/2007/relationships/hdphoto" Target="../media/hdphoto22.wdp"/><Relationship Id="rId3" Type="http://schemas.microsoft.com/office/2007/relationships/hdphoto" Target="../media/hdphoto17.wdp"/><Relationship Id="rId7" Type="http://schemas.microsoft.com/office/2007/relationships/hdphoto" Target="../media/hdphoto19.wdp"/><Relationship Id="rId12" Type="http://schemas.openxmlformats.org/officeDocument/2006/relationships/image" Target="../media/image67.png"/><Relationship Id="rId2" Type="http://schemas.openxmlformats.org/officeDocument/2006/relationships/image" Target="../media/image62.png"/><Relationship Id="rId16" Type="http://schemas.microsoft.com/office/2007/relationships/hdphoto" Target="../media/hdphoto23.wdp"/><Relationship Id="rId1" Type="http://schemas.openxmlformats.org/officeDocument/2006/relationships/slideLayout" Target="../slideLayouts/slideLayout2.xml"/><Relationship Id="rId6" Type="http://schemas.openxmlformats.org/officeDocument/2006/relationships/image" Target="../media/image64.png"/><Relationship Id="rId11" Type="http://schemas.microsoft.com/office/2007/relationships/hdphoto" Target="../media/hdphoto21.wdp"/><Relationship Id="rId5" Type="http://schemas.microsoft.com/office/2007/relationships/hdphoto" Target="../media/hdphoto18.wdp"/><Relationship Id="rId15" Type="http://schemas.openxmlformats.org/officeDocument/2006/relationships/image" Target="../media/image69.png"/><Relationship Id="rId10" Type="http://schemas.openxmlformats.org/officeDocument/2006/relationships/image" Target="../media/image66.png"/><Relationship Id="rId4" Type="http://schemas.openxmlformats.org/officeDocument/2006/relationships/image" Target="../media/image63.png"/><Relationship Id="rId9" Type="http://schemas.microsoft.com/office/2007/relationships/hdphoto" Target="../media/hdphoto20.wdp"/><Relationship Id="rId14" Type="http://schemas.openxmlformats.org/officeDocument/2006/relationships/image" Target="../media/image68.png"/></Relationships>
</file>

<file path=ppt/slides/_rels/slide16.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0.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36.png"/><Relationship Id="rId10" Type="http://schemas.openxmlformats.org/officeDocument/2006/relationships/image" Target="../media/image43.jpeg"/><Relationship Id="rId4" Type="http://schemas.microsoft.com/office/2007/relationships/hdphoto" Target="../media/hdphoto10.wdp"/><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4.pn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jpeg"/></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24.wdp"/><Relationship Id="rId7" Type="http://schemas.microsoft.com/office/2007/relationships/hdphoto" Target="../media/hdphoto23.wdp"/><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69.png"/><Relationship Id="rId5" Type="http://schemas.microsoft.com/office/2007/relationships/hdphoto" Target="../media/hdphoto25.wdp"/><Relationship Id="rId4" Type="http://schemas.openxmlformats.org/officeDocument/2006/relationships/image" Target="../media/image79.png"/><Relationship Id="rId9" Type="http://schemas.microsoft.com/office/2007/relationships/hdphoto" Target="../media/hdphoto8.wdp"/></Relationships>
</file>

<file path=ppt/slides/_rels/slide21.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image" Target="../media/image80.png"/><Relationship Id="rId7" Type="http://schemas.openxmlformats.org/officeDocument/2006/relationships/image" Target="../media/image81.png"/><Relationship Id="rId12"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23.wdp"/><Relationship Id="rId11" Type="http://schemas.openxmlformats.org/officeDocument/2006/relationships/image" Target="../media/image84.png"/><Relationship Id="rId5" Type="http://schemas.openxmlformats.org/officeDocument/2006/relationships/image" Target="../media/image69.png"/><Relationship Id="rId10" Type="http://schemas.openxmlformats.org/officeDocument/2006/relationships/image" Target="../media/image83.png"/><Relationship Id="rId4" Type="http://schemas.microsoft.com/office/2007/relationships/hdphoto" Target="../media/hdphoto26.wdp"/><Relationship Id="rId9" Type="http://schemas.openxmlformats.org/officeDocument/2006/relationships/image" Target="../media/image82.jpeg"/></Relationships>
</file>

<file path=ppt/slides/_rels/slide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25.xml"/><Relationship Id="rId4" Type="http://schemas.microsoft.com/office/2007/relationships/hdphoto" Target="../media/hdphoto28.wdp"/></Relationships>
</file>

<file path=ppt/slides/_rels/slide23.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87.png"/><Relationship Id="rId1" Type="http://schemas.openxmlformats.org/officeDocument/2006/relationships/slideLayout" Target="../slideLayouts/slideLayout1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92.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microsoft.com/office/2007/relationships/hdphoto" Target="../media/hdphoto6.wdp"/><Relationship Id="rId3" Type="http://schemas.openxmlformats.org/officeDocument/2006/relationships/image" Target="../media/image2.png"/><Relationship Id="rId7" Type="http://schemas.microsoft.com/office/2007/relationships/hdphoto" Target="../media/hdphoto5.wdp"/><Relationship Id="rId12" Type="http://schemas.openxmlformats.org/officeDocument/2006/relationships/image" Target="../media/image14.png"/><Relationship Id="rId17" Type="http://schemas.openxmlformats.org/officeDocument/2006/relationships/image" Target="../media/image20.png"/><Relationship Id="rId2" Type="http://schemas.openxmlformats.org/officeDocument/2006/relationships/audio" Target="../media/audio1.wav"/><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3.png"/><Relationship Id="rId5" Type="http://schemas.microsoft.com/office/2007/relationships/hdphoto" Target="../media/hdphoto4.wdp"/><Relationship Id="rId15" Type="http://schemas.openxmlformats.org/officeDocument/2006/relationships/image" Target="../media/image16.jpe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5.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notesSlide" Target="../notesSlides/notesSlide2.xml"/><Relationship Id="rId9" Type="http://schemas.microsoft.com/office/2007/relationships/hdphoto" Target="../media/hdphoto10.wdp"/></Relationships>
</file>

<file path=ppt/slides/_rels/slide7.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2.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microsoft.com/office/2007/relationships/hdphoto" Target="../media/hdphoto11.wdp"/><Relationship Id="rId4" Type="http://schemas.openxmlformats.org/officeDocument/2006/relationships/image" Target="../media/image33.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slideLayout" Target="../slideLayouts/slideLayout2.xml"/><Relationship Id="rId7" Type="http://schemas.openxmlformats.org/officeDocument/2006/relationships/image" Target="../media/image36.png"/><Relationship Id="rId2" Type="http://schemas.microsoft.com/office/2007/relationships/media" Target="../media/media2.mp4"/><Relationship Id="rId1" Type="http://schemas.openxmlformats.org/officeDocument/2006/relationships/video" Target="NULL" TargetMode="External"/><Relationship Id="rId6" Type="http://schemas.microsoft.com/office/2007/relationships/hdphoto" Target="../media/hdphoto10.wdp"/><Relationship Id="rId11"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image" Target="../media/image38.png"/><Relationship Id="rId4" Type="http://schemas.openxmlformats.org/officeDocument/2006/relationships/notesSlide" Target="../notesSlides/notesSlide4.xml"/><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0.png"/><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36.png"/><Relationship Id="rId10" Type="http://schemas.openxmlformats.org/officeDocument/2006/relationships/image" Target="../media/image43.jpeg"/><Relationship Id="rId4" Type="http://schemas.microsoft.com/office/2007/relationships/hdphoto" Target="../media/hdphoto10.wdp"/><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9333" y="4025835"/>
            <a:ext cx="8981692" cy="2543641"/>
          </a:xfrm>
          <a:solidFill>
            <a:srgbClr val="F2E0CA"/>
          </a:solidFill>
          <a:ln>
            <a:solidFill>
              <a:schemeClr val="tx1"/>
            </a:solidFill>
          </a:ln>
        </p:spPr>
        <p:txBody>
          <a:bodyPr vert="horz" lIns="91440" tIns="45720" rIns="91440" bIns="45720" rtlCol="0" anchor="b">
            <a:normAutofit/>
          </a:bodyPr>
          <a:lstStyle/>
          <a:p>
            <a:r>
              <a:rPr lang="en-US" sz="2400" kern="1200" dirty="0">
                <a:solidFill>
                  <a:srgbClr val="002060"/>
                </a:solidFill>
                <a:latin typeface="#9Slide03 SFU Futura_03" panose="00000400000000000000" pitchFamily="2" charset="0"/>
              </a:rPr>
              <a:t>- </a:t>
            </a:r>
            <a:r>
              <a:rPr lang="vi-VN" sz="2400" kern="1200" dirty="0">
                <a:solidFill>
                  <a:srgbClr val="002060"/>
                </a:solidFill>
                <a:latin typeface="#9Slide03 SFU Futura_03" panose="00000400000000000000" pitchFamily="2" charset="0"/>
              </a:rPr>
              <a:t>Quan sát các</a:t>
            </a:r>
            <a:r>
              <a:rPr lang="en-US" sz="2400" kern="1200" dirty="0">
                <a:solidFill>
                  <a:srgbClr val="00206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hình</a:t>
            </a:r>
            <a:r>
              <a:rPr lang="en-US" sz="2400" kern="1200" dirty="0">
                <a:solidFill>
                  <a:srgbClr val="00206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ghi</a:t>
            </a:r>
            <a:r>
              <a:rPr lang="en-US" sz="2400" kern="1200" dirty="0">
                <a:solidFill>
                  <a:srgbClr val="00206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lại</a:t>
            </a:r>
            <a:r>
              <a:rPr lang="en-US" sz="2400" kern="1200" dirty="0">
                <a:solidFill>
                  <a:srgbClr val="00206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các</a:t>
            </a:r>
            <a:r>
              <a:rPr lang="en-US" sz="2400" kern="1200" dirty="0">
                <a:solidFill>
                  <a:srgbClr val="002060"/>
                </a:solidFill>
                <a:latin typeface="#9Slide03 SFU Futura_03" panose="00000400000000000000" pitchFamily="2" charset="0"/>
              </a:rPr>
              <a:t> </a:t>
            </a:r>
            <a:r>
              <a:rPr lang="en-US" sz="2400" kern="1200" dirty="0" err="1">
                <a:solidFill>
                  <a:srgbClr val="FF0000"/>
                </a:solidFill>
                <a:latin typeface="#9Slide03 SFU Futura_03" panose="00000400000000000000" pitchFamily="2" charset="0"/>
              </a:rPr>
              <a:t>dạng</a:t>
            </a:r>
            <a:r>
              <a:rPr lang="en-US" sz="2400" kern="1200" dirty="0">
                <a:solidFill>
                  <a:srgbClr val="FF0000"/>
                </a:solidFill>
                <a:latin typeface="#9Slide03 SFU Futura_03" panose="00000400000000000000" pitchFamily="2" charset="0"/>
              </a:rPr>
              <a:t> </a:t>
            </a:r>
            <a:r>
              <a:rPr lang="en-US" sz="2400" kern="1200" dirty="0" err="1">
                <a:solidFill>
                  <a:srgbClr val="FF0000"/>
                </a:solidFill>
                <a:latin typeface="#9Slide03 SFU Futura_03" panose="00000400000000000000" pitchFamily="2" charset="0"/>
              </a:rPr>
              <a:t>địa</a:t>
            </a:r>
            <a:r>
              <a:rPr lang="en-US" sz="2400" kern="1200" dirty="0">
                <a:solidFill>
                  <a:srgbClr val="FF0000"/>
                </a:solidFill>
                <a:latin typeface="#9Slide03 SFU Futura_03" panose="00000400000000000000" pitchFamily="2" charset="0"/>
              </a:rPr>
              <a:t> </a:t>
            </a:r>
            <a:r>
              <a:rPr lang="en-US" sz="2400" kern="1200" dirty="0" err="1">
                <a:solidFill>
                  <a:srgbClr val="FF0000"/>
                </a:solidFill>
                <a:latin typeface="#9Slide03 SFU Futura_03" panose="00000400000000000000" pitchFamily="2" charset="0"/>
              </a:rPr>
              <a:t>hình</a:t>
            </a:r>
            <a:r>
              <a:rPr lang="en-US" sz="2400" kern="1200" dirty="0">
                <a:solidFill>
                  <a:srgbClr val="FF000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tương</a:t>
            </a:r>
            <a:r>
              <a:rPr lang="en-US" sz="2400" kern="1200" dirty="0">
                <a:solidFill>
                  <a:srgbClr val="00206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ứng</a:t>
            </a:r>
            <a:r>
              <a:rPr lang="en-US" sz="2400" kern="1200" dirty="0">
                <a:solidFill>
                  <a:srgbClr val="00206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với</a:t>
            </a:r>
            <a:r>
              <a:rPr lang="en-US" sz="2400" kern="1200" dirty="0">
                <a:solidFill>
                  <a:srgbClr val="00206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các</a:t>
            </a:r>
            <a:r>
              <a:rPr lang="en-US" sz="2400" kern="1200" dirty="0">
                <a:solidFill>
                  <a:srgbClr val="00206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số</a:t>
            </a:r>
            <a:r>
              <a:rPr lang="en-US" sz="2400" kern="1200" dirty="0">
                <a:solidFill>
                  <a:srgbClr val="00206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trong</a:t>
            </a:r>
            <a:r>
              <a:rPr lang="en-US" sz="2400" kern="1200" dirty="0">
                <a:solidFill>
                  <a:srgbClr val="00206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hình</a:t>
            </a:r>
            <a:r>
              <a:rPr lang="en-US" sz="2400" dirty="0">
                <a:solidFill>
                  <a:srgbClr val="002060"/>
                </a:solidFill>
                <a:latin typeface="#9Slide03 SFU Futura_03" panose="00000400000000000000" pitchFamily="2" charset="0"/>
              </a:rPr>
              <a:t> (</a:t>
            </a:r>
            <a:r>
              <a:rPr lang="en-US" sz="2400" dirty="0" err="1">
                <a:solidFill>
                  <a:srgbClr val="002060"/>
                </a:solidFill>
                <a:latin typeface="#9Slide03 SFU Futura_03" panose="00000400000000000000" pitchFamily="2" charset="0"/>
              </a:rPr>
              <a:t>đánh</a:t>
            </a:r>
            <a:r>
              <a:rPr lang="en-US" sz="2400" dirty="0">
                <a:solidFill>
                  <a:srgbClr val="002060"/>
                </a:solidFill>
                <a:latin typeface="#9Slide03 SFU Futura_03" panose="00000400000000000000" pitchFamily="2" charset="0"/>
              </a:rPr>
              <a:t> </a:t>
            </a:r>
            <a:r>
              <a:rPr lang="en-US" sz="2400" dirty="0" err="1">
                <a:solidFill>
                  <a:srgbClr val="002060"/>
                </a:solidFill>
                <a:latin typeface="#9Slide03 SFU Futura_03" panose="00000400000000000000" pitchFamily="2" charset="0"/>
              </a:rPr>
              <a:t>số</a:t>
            </a:r>
            <a:r>
              <a:rPr lang="en-US" sz="2400" dirty="0">
                <a:solidFill>
                  <a:srgbClr val="002060"/>
                </a:solidFill>
                <a:latin typeface="#9Slide03 SFU Futura_03" panose="00000400000000000000" pitchFamily="2" charset="0"/>
              </a:rPr>
              <a:t> </a:t>
            </a:r>
            <a:r>
              <a:rPr lang="en-US" sz="2400" dirty="0" err="1">
                <a:solidFill>
                  <a:srgbClr val="002060"/>
                </a:solidFill>
                <a:latin typeface="#9Slide03 SFU Futura_03" panose="00000400000000000000" pitchFamily="2" charset="0"/>
              </a:rPr>
              <a:t>thứ</a:t>
            </a:r>
            <a:r>
              <a:rPr lang="en-US" sz="2400" dirty="0">
                <a:solidFill>
                  <a:srgbClr val="002060"/>
                </a:solidFill>
                <a:latin typeface="#9Slide03 SFU Futura_03" panose="00000400000000000000" pitchFamily="2" charset="0"/>
              </a:rPr>
              <a:t> </a:t>
            </a:r>
            <a:r>
              <a:rPr lang="en-US" sz="2400" dirty="0" err="1">
                <a:solidFill>
                  <a:srgbClr val="002060"/>
                </a:solidFill>
                <a:latin typeface="#9Slide03 SFU Futura_03" panose="00000400000000000000" pitchFamily="2" charset="0"/>
              </a:rPr>
              <a:t>tự</a:t>
            </a:r>
            <a:r>
              <a:rPr lang="en-US" sz="2400" dirty="0">
                <a:solidFill>
                  <a:srgbClr val="002060"/>
                </a:solidFill>
                <a:latin typeface="#9Slide03 SFU Futura_03" panose="00000400000000000000" pitchFamily="2" charset="0"/>
              </a:rPr>
              <a:t> </a:t>
            </a:r>
            <a:r>
              <a:rPr lang="vi-VN" sz="2400" dirty="0">
                <a:solidFill>
                  <a:srgbClr val="002060"/>
                </a:solidFill>
                <a:latin typeface="#9Slide03 SFU Futura_03" panose="00000400000000000000" pitchFamily="2" charset="0"/>
              </a:rPr>
              <a:t>vào</a:t>
            </a:r>
            <a:r>
              <a:rPr lang="en-US" sz="2400" dirty="0">
                <a:solidFill>
                  <a:srgbClr val="002060"/>
                </a:solidFill>
                <a:latin typeface="#9Slide03 SFU Futura_03" panose="00000400000000000000" pitchFamily="2" charset="0"/>
              </a:rPr>
              <a:t> </a:t>
            </a:r>
            <a:r>
              <a:rPr lang="en-US" sz="2400" dirty="0" err="1">
                <a:solidFill>
                  <a:srgbClr val="002060"/>
                </a:solidFill>
                <a:latin typeface="#9Slide03 SFU Futura_03" panose="00000400000000000000" pitchFamily="2" charset="0"/>
              </a:rPr>
              <a:t>giấy</a:t>
            </a:r>
            <a:r>
              <a:rPr lang="en-US" sz="2400" dirty="0">
                <a:solidFill>
                  <a:srgbClr val="002060"/>
                </a:solidFill>
                <a:latin typeface="#9Slide03 SFU Futura_03" panose="00000400000000000000" pitchFamily="2" charset="0"/>
              </a:rPr>
              <a:t>).</a:t>
            </a:r>
            <a:r>
              <a:rPr lang="en-US" sz="2400" kern="1200" dirty="0">
                <a:solidFill>
                  <a:srgbClr val="002060"/>
                </a:solidFill>
                <a:latin typeface="#9Slide03 SFU Futura_03" panose="00000400000000000000" pitchFamily="2" charset="0"/>
              </a:rPr>
              <a:t/>
            </a:r>
            <a:br>
              <a:rPr lang="en-US" sz="2400" kern="1200" dirty="0">
                <a:solidFill>
                  <a:srgbClr val="002060"/>
                </a:solidFill>
                <a:latin typeface="#9Slide03 SFU Futura_03" panose="00000400000000000000" pitchFamily="2" charset="0"/>
              </a:rPr>
            </a:br>
            <a:r>
              <a:rPr lang="en-US" sz="2400" kern="1200" dirty="0">
                <a:solidFill>
                  <a:srgbClr val="00206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Hết</a:t>
            </a:r>
            <a:r>
              <a:rPr lang="en-US" sz="2400" kern="1200" dirty="0">
                <a:solidFill>
                  <a:srgbClr val="00206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giờ</a:t>
            </a:r>
            <a:r>
              <a:rPr lang="en-US" sz="2400" kern="1200" dirty="0">
                <a:solidFill>
                  <a:srgbClr val="002060"/>
                </a:solidFill>
                <a:latin typeface="#9Slide03 SFU Futura_03" panose="00000400000000000000" pitchFamily="2" charset="0"/>
              </a:rPr>
              <a:t> </a:t>
            </a:r>
            <a:r>
              <a:rPr lang="en-US" sz="2400" kern="1200" dirty="0" err="1">
                <a:solidFill>
                  <a:srgbClr val="FF0000"/>
                </a:solidFill>
                <a:latin typeface="#9Slide03 SFU Futura_03" panose="00000400000000000000" pitchFamily="2" charset="0"/>
              </a:rPr>
              <a:t>chuyển</a:t>
            </a:r>
            <a:r>
              <a:rPr lang="en-US" sz="2400" kern="1200" dirty="0">
                <a:solidFill>
                  <a:srgbClr val="00206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giấy</a:t>
            </a:r>
            <a:r>
              <a:rPr lang="en-US" sz="2400" kern="1200" dirty="0">
                <a:solidFill>
                  <a:srgbClr val="002060"/>
                </a:solidFill>
                <a:latin typeface="#9Slide03 SFU Futura_03" panose="00000400000000000000" pitchFamily="2" charset="0"/>
              </a:rPr>
              <a:t> </a:t>
            </a:r>
            <a:r>
              <a:rPr lang="en-US" sz="2400" kern="1200" dirty="0" smtClean="0">
                <a:solidFill>
                  <a:srgbClr val="002060"/>
                </a:solidFill>
                <a:latin typeface="#9Slide03 SFU Futura_03" panose="00000400000000000000" pitchFamily="2" charset="0"/>
              </a:rPr>
              <a:t>note </a:t>
            </a:r>
            <a:r>
              <a:rPr lang="en-US" sz="2400" kern="1200" dirty="0" err="1">
                <a:solidFill>
                  <a:srgbClr val="002060"/>
                </a:solidFill>
                <a:latin typeface="#9Slide03 SFU Futura_03" panose="00000400000000000000" pitchFamily="2" charset="0"/>
              </a:rPr>
              <a:t>cho</a:t>
            </a:r>
            <a:r>
              <a:rPr lang="en-US" sz="2400" kern="1200" dirty="0">
                <a:solidFill>
                  <a:srgbClr val="002060"/>
                </a:solidFill>
                <a:latin typeface="#9Slide03 SFU Futura_03" panose="00000400000000000000" pitchFamily="2" charset="0"/>
              </a:rPr>
              <a:t> 1 </a:t>
            </a:r>
            <a:r>
              <a:rPr lang="en-US" sz="2400" kern="1200" dirty="0" err="1">
                <a:solidFill>
                  <a:srgbClr val="002060"/>
                </a:solidFill>
                <a:latin typeface="#9Slide03 SFU Futura_03" panose="00000400000000000000" pitchFamily="2" charset="0"/>
              </a:rPr>
              <a:t>bạn</a:t>
            </a:r>
            <a:r>
              <a:rPr lang="en-US" sz="2400" kern="1200" dirty="0">
                <a:solidFill>
                  <a:srgbClr val="00206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bất</a:t>
            </a:r>
            <a:r>
              <a:rPr lang="en-US" sz="2400" kern="1200" dirty="0">
                <a:solidFill>
                  <a:srgbClr val="00206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kì</a:t>
            </a:r>
            <a:r>
              <a:rPr lang="en-US" sz="2400" kern="1200" dirty="0">
                <a:solidFill>
                  <a:srgbClr val="002060"/>
                </a:solidFill>
                <a:latin typeface="#9Slide03 SFU Futura_03" panose="00000400000000000000" pitchFamily="2" charset="0"/>
              </a:rPr>
              <a:t>.</a:t>
            </a:r>
            <a:br>
              <a:rPr lang="en-US" sz="2400" kern="1200" dirty="0">
                <a:solidFill>
                  <a:srgbClr val="002060"/>
                </a:solidFill>
                <a:latin typeface="#9Slide03 SFU Futura_03" panose="00000400000000000000" pitchFamily="2" charset="0"/>
              </a:rPr>
            </a:br>
            <a:r>
              <a:rPr lang="en-US" sz="2400" kern="1200" dirty="0">
                <a:solidFill>
                  <a:srgbClr val="00206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Chấm</a:t>
            </a:r>
            <a:r>
              <a:rPr lang="en-US" sz="2400" kern="1200" dirty="0">
                <a:solidFill>
                  <a:srgbClr val="00206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điểm</a:t>
            </a:r>
            <a:r>
              <a:rPr lang="en-US" sz="2400" kern="1200" dirty="0">
                <a:solidFill>
                  <a:srgbClr val="00206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chéo</a:t>
            </a:r>
            <a:r>
              <a:rPr lang="en-US" sz="2400" kern="1200" dirty="0">
                <a:solidFill>
                  <a:srgbClr val="002060"/>
                </a:solidFill>
                <a:latin typeface="#9Slide03 SFU Futura_03" panose="00000400000000000000" pitchFamily="2" charset="0"/>
              </a:rPr>
              <a:t>: </a:t>
            </a:r>
            <a:r>
              <a:rPr lang="en-US" sz="2400" kern="1200" dirty="0" err="1">
                <a:solidFill>
                  <a:srgbClr val="FF0000"/>
                </a:solidFill>
                <a:latin typeface="#9Slide03 SFU Futura_03" panose="00000400000000000000" pitchFamily="2" charset="0"/>
              </a:rPr>
              <a:t>Dò</a:t>
            </a:r>
            <a:r>
              <a:rPr lang="en-US" sz="2400" kern="1200" dirty="0">
                <a:solidFill>
                  <a:srgbClr val="00206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với</a:t>
            </a:r>
            <a:r>
              <a:rPr lang="en-US" sz="2400" kern="1200" dirty="0">
                <a:solidFill>
                  <a:srgbClr val="002060"/>
                </a:solidFill>
                <a:latin typeface="#9Slide03 SFU Futura_03" panose="00000400000000000000" pitchFamily="2" charset="0"/>
              </a:rPr>
              <a:t> </a:t>
            </a:r>
            <a:r>
              <a:rPr lang="en-US" sz="2400" kern="1200" dirty="0" err="1">
                <a:solidFill>
                  <a:srgbClr val="FF0000"/>
                </a:solidFill>
                <a:latin typeface="#9Slide03 SFU Futura_03" panose="00000400000000000000" pitchFamily="2" charset="0"/>
              </a:rPr>
              <a:t>đáp</a:t>
            </a:r>
            <a:r>
              <a:rPr lang="en-US" sz="2400" kern="1200" dirty="0">
                <a:solidFill>
                  <a:srgbClr val="FF0000"/>
                </a:solidFill>
                <a:latin typeface="#9Slide03 SFU Futura_03" panose="00000400000000000000" pitchFamily="2" charset="0"/>
              </a:rPr>
              <a:t> </a:t>
            </a:r>
            <a:r>
              <a:rPr lang="en-US" sz="2400" kern="1200" dirty="0" err="1">
                <a:solidFill>
                  <a:srgbClr val="FF0000"/>
                </a:solidFill>
                <a:latin typeface="#9Slide03 SFU Futura_03" panose="00000400000000000000" pitchFamily="2" charset="0"/>
              </a:rPr>
              <a:t>án</a:t>
            </a:r>
            <a:r>
              <a:rPr lang="en-US" sz="2400" kern="1200" dirty="0">
                <a:solidFill>
                  <a:srgbClr val="FF0000"/>
                </a:solidFill>
                <a:latin typeface="#9Slide03 SFU Futura_03" panose="00000400000000000000" pitchFamily="2" charset="0"/>
              </a:rPr>
              <a:t> </a:t>
            </a:r>
            <a:r>
              <a:rPr lang="vi-VN" sz="2400" dirty="0">
                <a:solidFill>
                  <a:srgbClr val="002060"/>
                </a:solidFill>
                <a:latin typeface="#9Slide03 SFU Futura_03" panose="00000400000000000000" pitchFamily="2" charset="0"/>
              </a:rPr>
              <a:t>đúng</a:t>
            </a:r>
            <a:r>
              <a:rPr lang="en-US" sz="2400" kern="1200" dirty="0">
                <a:solidFill>
                  <a:srgbClr val="002060"/>
                </a:solidFill>
                <a:latin typeface="#9Slide03 SFU Futura_03" panose="00000400000000000000" pitchFamily="2" charset="0"/>
              </a:rPr>
              <a:t>.</a:t>
            </a:r>
            <a:br>
              <a:rPr lang="en-US" sz="2400" kern="1200" dirty="0">
                <a:solidFill>
                  <a:srgbClr val="002060"/>
                </a:solidFill>
                <a:latin typeface="#9Slide03 SFU Futura_03" panose="00000400000000000000" pitchFamily="2" charset="0"/>
              </a:rPr>
            </a:br>
            <a:r>
              <a:rPr lang="en-US" sz="2400" kern="1200" dirty="0">
                <a:solidFill>
                  <a:srgbClr val="002060"/>
                </a:solidFill>
                <a:latin typeface="#9Slide03 SFU Futura_03" panose="00000400000000000000" pitchFamily="2" charset="0"/>
              </a:rPr>
              <a:t>- </a:t>
            </a:r>
            <a:r>
              <a:rPr lang="vi-VN" sz="2400" kern="1200" dirty="0">
                <a:solidFill>
                  <a:srgbClr val="002060"/>
                </a:solidFill>
                <a:latin typeface="#9Slide03 SFU Futura_03" panose="00000400000000000000" pitchFamily="2" charset="0"/>
              </a:rPr>
              <a:t>5 bạn </a:t>
            </a:r>
            <a:r>
              <a:rPr lang="vi-VN" sz="2400" kern="1200" dirty="0">
                <a:solidFill>
                  <a:srgbClr val="FF0000"/>
                </a:solidFill>
                <a:latin typeface="#9Slide03 SFU Futura_03" panose="00000400000000000000" pitchFamily="2" charset="0"/>
              </a:rPr>
              <a:t>đúng nhiều nhất </a:t>
            </a:r>
            <a:r>
              <a:rPr lang="vi-VN" sz="2400" kern="1200" dirty="0">
                <a:solidFill>
                  <a:srgbClr val="002060"/>
                </a:solidFill>
                <a:latin typeface="#9Slide03 SFU Futura_03" panose="00000400000000000000" pitchFamily="2" charset="0"/>
              </a:rPr>
              <a:t>và</a:t>
            </a:r>
            <a:r>
              <a:rPr lang="vi-VN" sz="2400" kern="1200" dirty="0">
                <a:solidFill>
                  <a:srgbClr val="FF0000"/>
                </a:solidFill>
                <a:latin typeface="#9Slide03 SFU Futura_03" panose="00000400000000000000" pitchFamily="2" charset="0"/>
              </a:rPr>
              <a:t> trên 6 đáp án</a:t>
            </a:r>
            <a:r>
              <a:rPr lang="en-US" sz="2400" kern="1200" dirty="0">
                <a:solidFill>
                  <a:srgbClr val="002060"/>
                </a:solidFill>
                <a:latin typeface="#9Slide03 SFU Futura_03" panose="00000400000000000000" pitchFamily="2" charset="0"/>
                <a:sym typeface="Wingdings" panose="05000000000000000000" pitchFamily="2" charset="2"/>
              </a:rPr>
              <a:t></a:t>
            </a:r>
            <a:r>
              <a:rPr lang="vi-VN" sz="2400" kern="1200" dirty="0">
                <a:solidFill>
                  <a:srgbClr val="002060"/>
                </a:solidFill>
                <a:latin typeface="#9Slide03 SFU Futura_03" panose="00000400000000000000" pitchFamily="2" charset="0"/>
                <a:sym typeface="Wingdings" panose="05000000000000000000" pitchFamily="2" charset="2"/>
              </a:rPr>
              <a:t> đạt </a:t>
            </a:r>
            <a:r>
              <a:rPr lang="vi-VN" sz="2400" dirty="0">
                <a:solidFill>
                  <a:srgbClr val="FF0000"/>
                </a:solidFill>
                <a:latin typeface="#9Slide03 SFU Futura_03" panose="00000400000000000000" pitchFamily="2" charset="0"/>
                <a:sym typeface="Wingdings" panose="05000000000000000000" pitchFamily="2" charset="2"/>
              </a:rPr>
              <a:t>điểm 10</a:t>
            </a:r>
            <a:r>
              <a:rPr lang="en-US" sz="2400" b="1" kern="1200" dirty="0">
                <a:solidFill>
                  <a:srgbClr val="002060"/>
                </a:solidFill>
                <a:latin typeface="#9Slide03 SFU Futura_03" panose="00000400000000000000" pitchFamily="2" charset="0"/>
                <a:sym typeface="Wingdings" panose="05000000000000000000" pitchFamily="2" charset="2"/>
              </a:rPr>
              <a:t>.</a:t>
            </a:r>
            <a:endParaRPr lang="en-US" sz="2400" kern="1200" dirty="0">
              <a:solidFill>
                <a:srgbClr val="002060"/>
              </a:solidFill>
              <a:latin typeface="#9Slide03 SFU Futura_03" panose="00000400000000000000" pitchFamily="2" charset="0"/>
            </a:endParaRPr>
          </a:p>
        </p:txBody>
      </p:sp>
      <p:sp>
        <p:nvSpPr>
          <p:cNvPr id="10" name="Rectangle 9">
            <a:extLst>
              <a:ext uri="{FF2B5EF4-FFF2-40B4-BE49-F238E27FC236}">
                <a16:creationId xmlns:a16="http://schemas.microsoft.com/office/drawing/2014/main" id="{D5315BBC-7BD4-4582-985D-787CA0DE9250}"/>
              </a:ext>
            </a:extLst>
          </p:cNvPr>
          <p:cNvSpPr/>
          <p:nvPr/>
        </p:nvSpPr>
        <p:spPr>
          <a:xfrm>
            <a:off x="3227367" y="145206"/>
            <a:ext cx="8562601"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7200" b="1" i="0" u="none" strike="noStrike" kern="1200" cap="none" spc="0" normalizeH="0" baseline="0" noProof="0">
                <a:ln w="9525">
                  <a:solidFill>
                    <a:prstClr val="white"/>
                  </a:solidFill>
                  <a:prstDash val="solid"/>
                </a:ln>
                <a:solidFill>
                  <a:srgbClr val="F83A4C"/>
                </a:solidFill>
                <a:effectLst>
                  <a:outerShdw blurRad="12700" dist="38100" dir="2700000" algn="tl" rotWithShape="0">
                    <a:prstClr val="white">
                      <a:lumMod val="50000"/>
                    </a:prstClr>
                  </a:outerShdw>
                </a:effectLst>
                <a:uLnTx/>
                <a:uFillTx/>
                <a:latin typeface="#9Slide07 Deepika" panose="02000507000000020004" pitchFamily="2" charset="0"/>
                <a:cs typeface="#9Slide03 Arima Madurai Black" panose="00000A00000000000000" pitchFamily="2" charset="0"/>
              </a:rPr>
              <a:t>Ai tài</a:t>
            </a:r>
            <a:r>
              <a:rPr kumimoji="0" lang="en-US" sz="7200" b="1" i="0" u="none" strike="noStrike" kern="1200" cap="none" spc="0" normalizeH="0" noProof="0">
                <a:ln w="9525">
                  <a:solidFill>
                    <a:prstClr val="white"/>
                  </a:solidFill>
                  <a:prstDash val="solid"/>
                </a:ln>
                <a:solidFill>
                  <a:srgbClr val="F83A4C"/>
                </a:solidFill>
                <a:effectLst>
                  <a:outerShdw blurRad="12700" dist="38100" dir="2700000" algn="tl" rotWithShape="0">
                    <a:prstClr val="white">
                      <a:lumMod val="50000"/>
                    </a:prstClr>
                  </a:outerShdw>
                </a:effectLst>
                <a:uLnTx/>
                <a:uFillTx/>
                <a:latin typeface="#9Slide07 Deepika" panose="02000507000000020004" pitchFamily="2" charset="0"/>
                <a:cs typeface="#9Slide03 Arima Madurai Black" panose="00000A00000000000000" pitchFamily="2" charset="0"/>
              </a:rPr>
              <a:t> giỏi hơn???</a:t>
            </a:r>
            <a:endParaRPr kumimoji="0" lang="en-US" sz="7200" b="1" i="0" u="none" strike="noStrike" kern="1200" cap="none" spc="0" normalizeH="0" baseline="0" noProof="0" dirty="0">
              <a:ln w="9525">
                <a:solidFill>
                  <a:prstClr val="white"/>
                </a:solidFill>
                <a:prstDash val="solid"/>
              </a:ln>
              <a:solidFill>
                <a:srgbClr val="F83A4C"/>
              </a:solidFill>
              <a:effectLst>
                <a:outerShdw blurRad="12700" dist="38100" dir="2700000" algn="tl" rotWithShape="0">
                  <a:prstClr val="white">
                    <a:lumMod val="50000"/>
                  </a:prstClr>
                </a:outerShdw>
              </a:effectLst>
              <a:uLnTx/>
              <a:uFillTx/>
              <a:latin typeface="#9Slide07 Deepika" panose="02000507000000020004" pitchFamily="2" charset="0"/>
              <a:cs typeface="#9Slide03 Arima Madurai Black" panose="00000A00000000000000" pitchFamily="2" charset="0"/>
            </a:endParaRPr>
          </a:p>
        </p:txBody>
      </p:sp>
      <p:cxnSp>
        <p:nvCxnSpPr>
          <p:cNvPr id="6" name="Straight Connector 5">
            <a:extLst>
              <a:ext uri="{FF2B5EF4-FFF2-40B4-BE49-F238E27FC236}">
                <a16:creationId xmlns:a16="http://schemas.microsoft.com/office/drawing/2014/main" id="{E3887F1D-2D1D-4668-958A-A8E36B3752B1}"/>
              </a:ext>
            </a:extLst>
          </p:cNvPr>
          <p:cNvCxnSpPr>
            <a:cxnSpLocks/>
          </p:cNvCxnSpPr>
          <p:nvPr/>
        </p:nvCxnSpPr>
        <p:spPr>
          <a:xfrm>
            <a:off x="2433484" y="0"/>
            <a:ext cx="0" cy="6858000"/>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16" name="Straight Connector 15">
            <a:extLst>
              <a:ext uri="{FF2B5EF4-FFF2-40B4-BE49-F238E27FC236}">
                <a16:creationId xmlns:a16="http://schemas.microsoft.com/office/drawing/2014/main" id="{5937EBDC-7D6B-4445-AB67-D307D225060E}"/>
              </a:ext>
            </a:extLst>
          </p:cNvPr>
          <p:cNvCxnSpPr>
            <a:cxnSpLocks/>
          </p:cNvCxnSpPr>
          <p:nvPr/>
        </p:nvCxnSpPr>
        <p:spPr>
          <a:xfrm>
            <a:off x="2433484" y="1472205"/>
            <a:ext cx="9758516" cy="0"/>
          </a:xfrm>
          <a:prstGeom prst="line">
            <a:avLst/>
          </a:prstGeom>
          <a:ln w="57150"/>
        </p:spPr>
        <p:style>
          <a:lnRef idx="3">
            <a:schemeClr val="accent5"/>
          </a:lnRef>
          <a:fillRef idx="0">
            <a:schemeClr val="accent5"/>
          </a:fillRef>
          <a:effectRef idx="2">
            <a:schemeClr val="accent5"/>
          </a:effectRef>
          <a:fontRef idx="minor">
            <a:schemeClr val="tx1"/>
          </a:fontRef>
        </p:style>
      </p:cxnSp>
      <p:pic>
        <p:nvPicPr>
          <p:cNvPr id="3074" name="Picture 2" descr="Tuyển sinh">
            <a:extLst>
              <a:ext uri="{FF2B5EF4-FFF2-40B4-BE49-F238E27FC236}">
                <a16:creationId xmlns:a16="http://schemas.microsoft.com/office/drawing/2014/main" id="{60102FFE-2B5C-42E1-8D88-814A03A2C2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87" r="4849" b="11180"/>
          <a:stretch/>
        </p:blipFill>
        <p:spPr bwMode="auto">
          <a:xfrm>
            <a:off x="279796" y="5051140"/>
            <a:ext cx="2029493" cy="174328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4248F9F4-0AB5-47F4-98AC-2706A7995495}"/>
              </a:ext>
            </a:extLst>
          </p:cNvPr>
          <p:cNvSpPr txBox="1"/>
          <p:nvPr/>
        </p:nvSpPr>
        <p:spPr>
          <a:xfrm>
            <a:off x="8858251" y="1516058"/>
            <a:ext cx="3012204" cy="687881"/>
          </a:xfrm>
          <a:prstGeom prst="rect">
            <a:avLst/>
          </a:prstGeom>
          <a:noFill/>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 typeface="Times New Roman" panose="02020603050405020304" pitchFamily="18" charset="0"/>
              <a:buNone/>
              <a:tabLst/>
              <a:defRPr/>
            </a:pPr>
            <a:r>
              <a:rPr kumimoji="0" lang="en-US" alt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Thời</a:t>
            </a:r>
            <a:r>
              <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gian</a:t>
            </a:r>
            <a:r>
              <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alt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2</a:t>
            </a:r>
            <a:r>
              <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phút</a:t>
            </a:r>
            <a:endPar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25" name="Picture 4" descr="Alarm Clock Of Circular Shape Free Icon - Time Icon - Free Transparent PNG  Clipart Images Download">
            <a:extLst>
              <a:ext uri="{FF2B5EF4-FFF2-40B4-BE49-F238E27FC236}">
                <a16:creationId xmlns:a16="http://schemas.microsoft.com/office/drawing/2014/main" id="{63FF00E6-E581-47E1-801D-BC1C95B1DD63}"/>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9781" b="93255" l="10000" r="90000">
                        <a14:foregroundMark x1="29286" y1="14334" x2="29286" y2="14334"/>
                        <a14:foregroundMark x1="73571" y1="14165" x2="73571" y2="14165"/>
                        <a14:foregroundMark x1="52143" y1="54300" x2="52143" y2="54300"/>
                        <a14:foregroundMark x1="46667" y1="44351" x2="46667" y2="44351"/>
                        <a14:foregroundMark x1="52857" y1="92411" x2="52857" y2="92411"/>
                        <a14:foregroundMark x1="29524" y1="93255" x2="29524" y2="93255"/>
                      </a14:backgroundRemoval>
                    </a14:imgEffect>
                  </a14:imgLayer>
                </a14:imgProps>
              </a:ext>
              <a:ext uri="{28A0092B-C50C-407E-A947-70E740481C1C}">
                <a14:useLocalDpi xmlns:a14="http://schemas.microsoft.com/office/drawing/2010/main" val="0"/>
              </a:ext>
            </a:extLst>
          </a:blip>
          <a:srcRect l="20814" r="16286"/>
          <a:stretch/>
        </p:blipFill>
        <p:spPr bwMode="auto">
          <a:xfrm>
            <a:off x="9900753" y="2120152"/>
            <a:ext cx="1319509" cy="148094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B5162EF1-369F-4B2F-8EAE-9E1A6C79BE4C}"/>
              </a:ext>
            </a:extLst>
          </p:cNvPr>
          <p:cNvSpPr txBox="1"/>
          <p:nvPr/>
        </p:nvSpPr>
        <p:spPr>
          <a:xfrm>
            <a:off x="3750153" y="1432271"/>
            <a:ext cx="3903128" cy="687881"/>
          </a:xfrm>
          <a:prstGeom prst="rect">
            <a:avLst/>
          </a:prstGeom>
          <a:noFill/>
        </p:spPr>
        <p:txBody>
          <a:bodyPr wrap="square">
            <a:spAutoFit/>
          </a:bodyPr>
          <a:lstStyle/>
          <a:p>
            <a:pPr marL="0" marR="0" lvl="0" indent="0" algn="ctr" defTabSz="914400" rtl="0" eaLnBrk="1" fontAlgn="auto" latinLnBrk="0" hangingPunct="1">
              <a:lnSpc>
                <a:spcPct val="110000"/>
              </a:lnSpc>
              <a:spcBef>
                <a:spcPts val="0"/>
              </a:spcBef>
              <a:spcAft>
                <a:spcPts val="0"/>
              </a:spcAft>
              <a:buClrTx/>
              <a:buSzTx/>
              <a:buFont typeface="Times New Roman" panose="02020603050405020304" pitchFamily="18" charset="0"/>
              <a:buNone/>
              <a:tabLst/>
              <a:defRPr/>
            </a:pPr>
            <a:r>
              <a:rPr kumimoji="0" lang="en-US" alt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Dụng</a:t>
            </a:r>
            <a:r>
              <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cụ</a:t>
            </a:r>
            <a:r>
              <a:rPr kumimoji="0" lang="en-US" alt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Giấy</a:t>
            </a:r>
            <a:r>
              <a:rPr kumimoji="0" lang="vi-VN" alt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t>
            </a:r>
            <a:r>
              <a:rPr kumimoji="0" lang="en-US" altLang="en-US" sz="2800" b="0" i="0" u="none" strike="noStrike" kern="1200" cap="none" spc="0" normalizeH="0" baseline="0" noProof="0">
                <a:ln>
                  <a:noFill/>
                </a:ln>
                <a:solidFill>
                  <a:srgbClr val="FF0000"/>
                </a:solidFill>
                <a:effectLst/>
                <a:uLnTx/>
                <a:uFillTx/>
                <a:latin typeface="Calibri" panose="020F0502020204030204" pitchFamily="34" charset="0"/>
                <a:ea typeface="+mn-ea"/>
                <a:cs typeface="+mn-cs"/>
              </a:rPr>
              <a:t> </a:t>
            </a:r>
            <a:r>
              <a:rPr kumimoji="0" lang="en-US" altLang="en-US" sz="36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mn-cs"/>
              </a:rPr>
              <a:t>bút</a:t>
            </a:r>
            <a:endParaRPr kumimoji="0" lang="en-US" altLang="en-US" sz="2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p:txBody>
      </p:sp>
      <p:pic>
        <p:nvPicPr>
          <p:cNvPr id="27" name="Picture 2" descr="Giấy Máy Tính Biểu Tượng Bút Chì - biểu tượng bút chì png tải về - Miễn phí  trong suốt Trắng png Tải về.">
            <a:extLst>
              <a:ext uri="{FF2B5EF4-FFF2-40B4-BE49-F238E27FC236}">
                <a16:creationId xmlns:a16="http://schemas.microsoft.com/office/drawing/2014/main" id="{FCC8CF76-D1E0-4D12-9204-EAE7A9C267E7}"/>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5000" b="90000" l="10000" r="90000">
                        <a14:foregroundMark x1="27111" y1="22885" x2="27111" y2="22885"/>
                        <a14:foregroundMark x1="35444" y1="5000" x2="35444" y2="5000"/>
                      </a14:backgroundRemoval>
                    </a14:imgEffect>
                  </a14:imgLayer>
                </a14:imgProps>
              </a:ext>
              <a:ext uri="{28A0092B-C50C-407E-A947-70E740481C1C}">
                <a14:useLocalDpi xmlns:a14="http://schemas.microsoft.com/office/drawing/2010/main" val="0"/>
              </a:ext>
            </a:extLst>
          </a:blip>
          <a:srcRect l="23963" t="2980" r="22704" b="3173"/>
          <a:stretch/>
        </p:blipFill>
        <p:spPr bwMode="auto">
          <a:xfrm>
            <a:off x="6321437" y="2160086"/>
            <a:ext cx="1319509" cy="134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9506EB9-1F31-4CED-9EB2-2349F9E9CB0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28824" y1="51176" x2="28529" y2="49412"/>
                        <a14:foregroundMark x1="34412" y1="63529" x2="34412" y2="63529"/>
                        <a14:foregroundMark x1="33529" y1="61471" x2="33529" y2="60294"/>
                        <a14:foregroundMark x1="33529" y1="58824" x2="33529" y2="58824"/>
                        <a14:foregroundMark x1="33529" y1="58824" x2="45882" y2="58529"/>
                        <a14:foregroundMark x1="67647" y1="64412" x2="67647" y2="64412"/>
                        <a14:foregroundMark x1="67059" y1="63529" x2="67059" y2="63529"/>
                        <a14:foregroundMark x1="67059" y1="61176" x2="67059" y2="61176"/>
                      </a14:backgroundRemoval>
                    </a14:imgEffect>
                  </a14:imgLayer>
                </a14:imgProps>
              </a:ext>
            </a:extLst>
          </a:blip>
          <a:srcRect l="17969" t="25378" r="12353" b="32003"/>
          <a:stretch/>
        </p:blipFill>
        <p:spPr>
          <a:xfrm>
            <a:off x="2692060" y="2143718"/>
            <a:ext cx="2119964" cy="1296698"/>
          </a:xfrm>
          <a:prstGeom prst="rect">
            <a:avLst/>
          </a:prstGeom>
        </p:spPr>
      </p:pic>
      <p:sp>
        <p:nvSpPr>
          <p:cNvPr id="28" name="Flowchart: Terminator 27">
            <a:extLst>
              <a:ext uri="{FF2B5EF4-FFF2-40B4-BE49-F238E27FC236}">
                <a16:creationId xmlns:a16="http://schemas.microsoft.com/office/drawing/2014/main" id="{890E0905-ECA1-481A-9714-11ED5466EE0D}"/>
              </a:ext>
            </a:extLst>
          </p:cNvPr>
          <p:cNvSpPr/>
          <p:nvPr/>
        </p:nvSpPr>
        <p:spPr>
          <a:xfrm>
            <a:off x="5549001" y="3775005"/>
            <a:ext cx="2949029" cy="687879"/>
          </a:xfrm>
          <a:prstGeom prst="flowChartTerminator">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9Slide03 SFU Futura_12" panose="00000400000000000000" pitchFamily="2"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9Slide05 SVNUT Triumph" panose="00000500000000000000" pitchFamily="2" charset="0"/>
                <a:ea typeface="+mn-ea"/>
                <a:cs typeface="+mn-cs"/>
              </a:rPr>
              <a:t>Nhiệm</a:t>
            </a:r>
            <a:r>
              <a:rPr kumimoji="0" lang="en-US" sz="3200" b="0" i="0" u="none" strike="noStrike" kern="1200" cap="none" spc="0" normalizeH="0" baseline="0" noProof="0" dirty="0">
                <a:ln>
                  <a:noFill/>
                </a:ln>
                <a:solidFill>
                  <a:prstClr val="white"/>
                </a:solidFill>
                <a:effectLst/>
                <a:uLnTx/>
                <a:uFillTx/>
                <a:latin typeface="#9Slide05 SVNUT Triumph" panose="00000500000000000000" pitchFamily="2"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9Slide05 SVNUT Triumph" panose="00000500000000000000" pitchFamily="2" charset="0"/>
                <a:ea typeface="+mn-ea"/>
                <a:cs typeface="+mn-cs"/>
              </a:rPr>
              <a:t>vụ</a:t>
            </a:r>
            <a:endParaRPr kumimoji="0" lang="en-US" sz="3600" b="0" i="0" u="none" strike="noStrike" kern="1200" cap="none" spc="0" normalizeH="0" baseline="0" noProof="0" dirty="0">
              <a:ln>
                <a:noFill/>
              </a:ln>
              <a:solidFill>
                <a:prstClr val="white"/>
              </a:solidFill>
              <a:effectLst/>
              <a:uLnTx/>
              <a:uFillTx/>
              <a:latin typeface="#9Slide05 SVNUT Triumph" panose="00000500000000000000" pitchFamily="2" charset="0"/>
              <a:ea typeface="+mn-ea"/>
              <a:cs typeface="+mn-cs"/>
            </a:endParaRPr>
          </a:p>
        </p:txBody>
      </p:sp>
      <p:pic>
        <p:nvPicPr>
          <p:cNvPr id="29" name="Picture 28">
            <a:extLst>
              <a:ext uri="{FF2B5EF4-FFF2-40B4-BE49-F238E27FC236}">
                <a16:creationId xmlns:a16="http://schemas.microsoft.com/office/drawing/2014/main" id="{4FE72B0B-CC31-4171-BBA1-F7E55EFA282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5023508" y="3521885"/>
            <a:ext cx="1297929" cy="1207481"/>
          </a:xfrm>
          <a:prstGeom prst="rect">
            <a:avLst/>
          </a:prstGeom>
        </p:spPr>
      </p:pic>
      <p:pic>
        <p:nvPicPr>
          <p:cNvPr id="18" name="Picture 17">
            <a:extLst>
              <a:ext uri="{FF2B5EF4-FFF2-40B4-BE49-F238E27FC236}">
                <a16:creationId xmlns:a16="http://schemas.microsoft.com/office/drawing/2014/main" id="{C7D67027-37C4-4F5B-A120-84BE5918F61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Lst>
          </a:blip>
          <a:srcRect l="17630" t="17181" r="17630" b="17900"/>
          <a:stretch/>
        </p:blipFill>
        <p:spPr>
          <a:xfrm>
            <a:off x="499472" y="2783767"/>
            <a:ext cx="1338164" cy="1341858"/>
          </a:xfrm>
          <a:prstGeom prst="rect">
            <a:avLst/>
          </a:prstGeom>
        </p:spPr>
      </p:pic>
      <p:pic>
        <p:nvPicPr>
          <p:cNvPr id="4" name="Picture 3">
            <a:extLst>
              <a:ext uri="{FF2B5EF4-FFF2-40B4-BE49-F238E27FC236}">
                <a16:creationId xmlns:a16="http://schemas.microsoft.com/office/drawing/2014/main" id="{7CE0C2F5-08FE-46DD-9E9D-31E8C92A8C12}"/>
              </a:ext>
            </a:extLst>
          </p:cNvPr>
          <p:cNvPicPr>
            <a:picLocks noChangeAspect="1"/>
          </p:cNvPicPr>
          <p:nvPr/>
        </p:nvPicPr>
        <p:blipFill>
          <a:blip r:embed="rId13">
            <a:clrChange>
              <a:clrFrom>
                <a:srgbClr val="FFFFFF"/>
              </a:clrFrom>
              <a:clrTo>
                <a:srgbClr val="FFFFFF">
                  <a:alpha val="0"/>
                </a:srgbClr>
              </a:clrTo>
            </a:clrChange>
            <a:duotone>
              <a:schemeClr val="accent5">
                <a:shade val="45000"/>
                <a:satMod val="135000"/>
              </a:schemeClr>
              <a:prstClr val="white"/>
            </a:duotone>
          </a:blip>
          <a:stretch>
            <a:fillRect/>
          </a:stretch>
        </p:blipFill>
        <p:spPr>
          <a:xfrm>
            <a:off x="252168" y="135383"/>
            <a:ext cx="1952692" cy="1952692"/>
          </a:xfrm>
          <a:prstGeom prst="rect">
            <a:avLst/>
          </a:prstGeom>
        </p:spPr>
      </p:pic>
    </p:spTree>
    <p:extLst>
      <p:ext uri="{BB962C8B-B14F-4D97-AF65-F5344CB8AC3E}">
        <p14:creationId xmlns:p14="http://schemas.microsoft.com/office/powerpoint/2010/main" val="72363345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par>
                                <p:cTn id="11" presetID="3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style.rotation</p:attrName>
                                        </p:attrNameLst>
                                      </p:cBhvr>
                                      <p:tavLst>
                                        <p:tav tm="0">
                                          <p:val>
                                            <p:fltVal val="90"/>
                                          </p:val>
                                        </p:tav>
                                        <p:tav tm="100000">
                                          <p:val>
                                            <p:fltVal val="0"/>
                                          </p:val>
                                        </p:tav>
                                      </p:tavLst>
                                    </p:anim>
                                    <p:animEffect transition="in" filter="fade">
                                      <p:cBhvr>
                                        <p:cTn id="16" dur="1000"/>
                                        <p:tgtEl>
                                          <p:spTgt spid="18"/>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1000"/>
                                        <p:tgtEl>
                                          <p:spTgt spid="25"/>
                                        </p:tgtEl>
                                      </p:cBhvr>
                                    </p:animEffect>
                                    <p:anim calcmode="lin" valueType="num">
                                      <p:cBhvr>
                                        <p:cTn id="54" dur="1000" fill="hold"/>
                                        <p:tgtEl>
                                          <p:spTgt spid="25"/>
                                        </p:tgtEl>
                                        <p:attrNameLst>
                                          <p:attrName>ppt_x</p:attrName>
                                        </p:attrNameLst>
                                      </p:cBhvr>
                                      <p:tavLst>
                                        <p:tav tm="0">
                                          <p:val>
                                            <p:strVal val="#ppt_x"/>
                                          </p:val>
                                        </p:tav>
                                        <p:tav tm="100000">
                                          <p:val>
                                            <p:strVal val="#ppt_x"/>
                                          </p:val>
                                        </p:tav>
                                      </p:tavLst>
                                    </p:anim>
                                    <p:anim calcmode="lin" valueType="num">
                                      <p:cBhvr>
                                        <p:cTn id="5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1000"/>
                                        <p:tgtEl>
                                          <p:spTgt spid="29"/>
                                        </p:tgtEl>
                                      </p:cBhvr>
                                    </p:animEffect>
                                    <p:anim calcmode="lin" valueType="num">
                                      <p:cBhvr>
                                        <p:cTn id="61" dur="1000" fill="hold"/>
                                        <p:tgtEl>
                                          <p:spTgt spid="29"/>
                                        </p:tgtEl>
                                        <p:attrNameLst>
                                          <p:attrName>ppt_x</p:attrName>
                                        </p:attrNameLst>
                                      </p:cBhvr>
                                      <p:tavLst>
                                        <p:tav tm="0">
                                          <p:val>
                                            <p:strVal val="#ppt_x"/>
                                          </p:val>
                                        </p:tav>
                                        <p:tav tm="100000">
                                          <p:val>
                                            <p:strVal val="#ppt_x"/>
                                          </p:val>
                                        </p:tav>
                                      </p:tavLst>
                                    </p:anim>
                                    <p:anim calcmode="lin" valueType="num">
                                      <p:cBhvr>
                                        <p:cTn id="62" dur="1000" fill="hold"/>
                                        <p:tgtEl>
                                          <p:spTgt spid="29"/>
                                        </p:tgtEl>
                                        <p:attrNameLst>
                                          <p:attrName>ppt_y</p:attrName>
                                        </p:attrNameLst>
                                      </p:cBhvr>
                                      <p:tavLst>
                                        <p:tav tm="0">
                                          <p:val>
                                            <p:strVal val="#ppt_y+.1"/>
                                          </p:val>
                                        </p:tav>
                                        <p:tav tm="100000">
                                          <p:val>
                                            <p:strVal val="#ppt_y"/>
                                          </p:val>
                                        </p:tav>
                                      </p:tavLst>
                                    </p:anim>
                                  </p:childTnLst>
                                </p:cTn>
                              </p:par>
                              <p:par>
                                <p:cTn id="63" presetID="16" presetClass="entr" presetSubtype="21" fill="hold" grpId="0" nodeType="with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barn(inVertical)">
                                      <p:cBhvr>
                                        <p:cTn id="65" dur="500"/>
                                        <p:tgtEl>
                                          <p:spTgt spid="2"/>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barn(inVertical)">
                                      <p:cBhvr>
                                        <p:cTn id="6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24" grpId="0"/>
      <p:bldP spid="26" grpId="0"/>
      <p:bldP spid="2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B496FD09-ADBE-43E6-BB24-75B7F33E5830}"/>
              </a:ext>
            </a:extLst>
          </p:cNvPr>
          <p:cNvCxnSpPr/>
          <p:nvPr/>
        </p:nvCxnSpPr>
        <p:spPr>
          <a:xfrm>
            <a:off x="33985" y="2462509"/>
            <a:ext cx="12192000" cy="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8" name="Picture 2" descr="Mountain Icon – Free Download, PNG and Vector">
            <a:extLst>
              <a:ext uri="{FF2B5EF4-FFF2-40B4-BE49-F238E27FC236}">
                <a16:creationId xmlns:a16="http://schemas.microsoft.com/office/drawing/2014/main" id="{63670B73-7F34-484F-8FB5-4002E8E025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69" t="7819" r="10601" b="9380"/>
          <a:stretch/>
        </p:blipFill>
        <p:spPr bwMode="auto">
          <a:xfrm>
            <a:off x="6010151" y="-51131"/>
            <a:ext cx="1195209" cy="108927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5CD4C87B-1A23-45DE-9CE0-261723FCEC8F}"/>
              </a:ext>
            </a:extLst>
          </p:cNvPr>
          <p:cNvPicPr>
            <a:picLocks noChangeAspect="1"/>
          </p:cNvPicPr>
          <p:nvPr/>
        </p:nvPicPr>
        <p:blipFill rotWithShape="1">
          <a:blip r:embed="rId3">
            <a:clrChange>
              <a:clrFrom>
                <a:srgbClr val="F5F5F5"/>
              </a:clrFrom>
              <a:clrTo>
                <a:srgbClr val="F5F5F5">
                  <a:alpha val="0"/>
                </a:srgbClr>
              </a:clrTo>
            </a:clrChange>
          </a:blip>
          <a:srcRect t="30461" b="27997"/>
          <a:stretch/>
        </p:blipFill>
        <p:spPr>
          <a:xfrm>
            <a:off x="8460590" y="0"/>
            <a:ext cx="3805268" cy="1832800"/>
          </a:xfrm>
          <a:prstGeom prst="rect">
            <a:avLst/>
          </a:prstGeom>
        </p:spPr>
      </p:pic>
      <p:cxnSp>
        <p:nvCxnSpPr>
          <p:cNvPr id="22" name="Straight Connector 21">
            <a:extLst>
              <a:ext uri="{FF2B5EF4-FFF2-40B4-BE49-F238E27FC236}">
                <a16:creationId xmlns:a16="http://schemas.microsoft.com/office/drawing/2014/main" id="{31FC81C4-A211-4625-9EC5-E9154479A56A}"/>
              </a:ext>
            </a:extLst>
          </p:cNvPr>
          <p:cNvCxnSpPr>
            <a:cxnSpLocks/>
          </p:cNvCxnSpPr>
          <p:nvPr/>
        </p:nvCxnSpPr>
        <p:spPr>
          <a:xfrm>
            <a:off x="3960692" y="2462509"/>
            <a:ext cx="0" cy="4262224"/>
          </a:xfrm>
          <a:prstGeom prst="line">
            <a:avLst/>
          </a:prstGeom>
          <a:ln w="38100">
            <a:solidFill>
              <a:srgbClr val="474848"/>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0666254-7211-419E-9B21-F65C87E1E5C8}"/>
              </a:ext>
            </a:extLst>
          </p:cNvPr>
          <p:cNvCxnSpPr>
            <a:cxnSpLocks/>
          </p:cNvCxnSpPr>
          <p:nvPr/>
        </p:nvCxnSpPr>
        <p:spPr>
          <a:xfrm>
            <a:off x="7983793" y="2462509"/>
            <a:ext cx="0" cy="4395491"/>
          </a:xfrm>
          <a:prstGeom prst="line">
            <a:avLst/>
          </a:prstGeom>
          <a:ln w="38100">
            <a:solidFill>
              <a:srgbClr val="474848"/>
            </a:solidFill>
            <a:prstDash val="sysDot"/>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3BFF1DC1-037D-4102-A101-7F3B7598BEE9}"/>
              </a:ext>
            </a:extLst>
          </p:cNvPr>
          <p:cNvSpPr txBox="1"/>
          <p:nvPr/>
        </p:nvSpPr>
        <p:spPr>
          <a:xfrm>
            <a:off x="164336" y="1002549"/>
            <a:ext cx="8821289"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 </a:t>
            </a:r>
            <a:r>
              <a:rPr kumimoji="0" lang="vi-VN" sz="24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Là quá trình các </a:t>
            </a:r>
            <a:r>
              <a:rPr kumimoji="0" lang="vi-VN"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tác nhân ngoại lực </a:t>
            </a:r>
            <a:r>
              <a:rPr kumimoji="0" lang="vi-VN" sz="24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(nước chảy, sóng biển, băng hà, gió...) làm các </a:t>
            </a:r>
            <a:r>
              <a:rPr kumimoji="0" lang="vi-VN"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sản phẩm phong hóa rời khỏi vị trí ban đầu </a:t>
            </a:r>
            <a:r>
              <a:rPr kumimoji="0" lang="vi-VN" sz="24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của nó.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 Các hình thức</a:t>
            </a:r>
            <a:r>
              <a:rPr kumimoji="0" lang="en-US" sz="2400" b="0" i="0" u="none" strike="noStrike" kern="1200" cap="none" spc="0" normalizeH="0" baseline="0" noProof="0">
                <a:ln>
                  <a:noFill/>
                </a:ln>
                <a:solidFill>
                  <a:srgbClr val="002060"/>
                </a:solidFill>
                <a:effectLst/>
                <a:uLnTx/>
                <a:uFillTx/>
                <a:latin typeface="Calibri" panose="020F0502020204030204" pitchFamily="34" charset="0"/>
                <a:ea typeface="+mn-ea"/>
                <a:cs typeface="+mn-cs"/>
              </a:rPr>
              <a:t>: </a:t>
            </a:r>
            <a:r>
              <a:rPr kumimoji="0" lang="vi-VN" sz="2400" b="0" i="0" u="none" strike="noStrike" kern="1200" cap="none" spc="0" normalizeH="0" baseline="0" noProof="0">
                <a:ln>
                  <a:noFill/>
                </a:ln>
                <a:solidFill>
                  <a:srgbClr val="002060"/>
                </a:solidFill>
                <a:effectLst/>
                <a:uLnTx/>
                <a:uFillTx/>
                <a:latin typeface="Calibri" panose="020F0502020204030204" pitchFamily="34" charset="0"/>
                <a:ea typeface="+mn-ea"/>
                <a:cs typeface="+mn-cs"/>
              </a:rPr>
              <a:t>xâm thực</a:t>
            </a:r>
            <a:r>
              <a:rPr kumimoji="0" lang="en-US" sz="2400" b="0" i="0" u="none" strike="noStrike" kern="1200" cap="none" spc="0" normalizeH="0" baseline="0" noProof="0">
                <a:ln>
                  <a:noFill/>
                </a:ln>
                <a:solidFill>
                  <a:srgbClr val="002060"/>
                </a:solidFill>
                <a:effectLst/>
                <a:uLnTx/>
                <a:uFillTx/>
                <a:latin typeface="Calibri" panose="020F0502020204030204" pitchFamily="34" charset="0"/>
                <a:ea typeface="+mn-ea"/>
                <a:cs typeface="+mn-cs"/>
              </a:rPr>
              <a:t>,</a:t>
            </a:r>
            <a:r>
              <a:rPr kumimoji="0" lang="vi-VN" sz="2400" b="0" i="0" u="none" strike="noStrike" kern="1200" cap="none" spc="0" normalizeH="0" baseline="0" noProof="0">
                <a:ln>
                  <a:noFill/>
                </a:ln>
                <a:solidFill>
                  <a:srgbClr val="002060"/>
                </a:solidFill>
                <a:effectLst/>
                <a:uLnTx/>
                <a:uFillTx/>
                <a:latin typeface="Calibri" panose="020F0502020204030204" pitchFamily="34" charset="0"/>
                <a:ea typeface="+mn-ea"/>
                <a:cs typeface="+mn-cs"/>
              </a:rPr>
              <a:t> </a:t>
            </a:r>
            <a:r>
              <a:rPr kumimoji="0" lang="vi-VN" sz="24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thổi mòn và mài mòn.</a:t>
            </a:r>
            <a:endPar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endParaRPr>
          </a:p>
        </p:txBody>
      </p:sp>
      <p:sp>
        <p:nvSpPr>
          <p:cNvPr id="42" name="TextBox 41">
            <a:extLst>
              <a:ext uri="{FF2B5EF4-FFF2-40B4-BE49-F238E27FC236}">
                <a16:creationId xmlns:a16="http://schemas.microsoft.com/office/drawing/2014/main" id="{5B822EF6-11DC-4B84-8C31-87D56907632E}"/>
              </a:ext>
            </a:extLst>
          </p:cNvPr>
          <p:cNvSpPr txBox="1"/>
          <p:nvPr/>
        </p:nvSpPr>
        <p:spPr>
          <a:xfrm>
            <a:off x="97750" y="3552554"/>
            <a:ext cx="3702785"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Nguyên nhân: </a:t>
            </a:r>
            <a:r>
              <a:rPr kumimoji="0" lang="vi-VN" sz="2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do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nước chảy</a:t>
            </a:r>
          </a:p>
        </p:txBody>
      </p:sp>
      <p:sp>
        <p:nvSpPr>
          <p:cNvPr id="44" name="TextBox 43">
            <a:extLst>
              <a:ext uri="{FF2B5EF4-FFF2-40B4-BE49-F238E27FC236}">
                <a16:creationId xmlns:a16="http://schemas.microsoft.com/office/drawing/2014/main" id="{C17FC6EC-5C23-4A16-9FB2-F74BC1A32201}"/>
              </a:ext>
            </a:extLst>
          </p:cNvPr>
          <p:cNvSpPr txBox="1"/>
          <p:nvPr/>
        </p:nvSpPr>
        <p:spPr>
          <a:xfrm>
            <a:off x="4073723" y="3290063"/>
            <a:ext cx="3749911"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Nguyên nhân: </a:t>
            </a:r>
            <a:r>
              <a:rPr kumimoji="0" lang="vi-VN" sz="2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do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gió, xảy ra mạnh ở khí hậu khô hạn.</a:t>
            </a:r>
          </a:p>
        </p:txBody>
      </p:sp>
      <p:sp>
        <p:nvSpPr>
          <p:cNvPr id="46" name="TextBox 45">
            <a:extLst>
              <a:ext uri="{FF2B5EF4-FFF2-40B4-BE49-F238E27FC236}">
                <a16:creationId xmlns:a16="http://schemas.microsoft.com/office/drawing/2014/main" id="{12FCF603-68E1-4218-A601-3FBC7516978A}"/>
              </a:ext>
            </a:extLst>
          </p:cNvPr>
          <p:cNvSpPr txBox="1"/>
          <p:nvPr/>
        </p:nvSpPr>
        <p:spPr>
          <a:xfrm>
            <a:off x="8096824" y="3205854"/>
            <a:ext cx="4061190"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Nguyên nhân: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Do </a:t>
            </a:r>
            <a:r>
              <a:rPr kumimoji="0" lang="vi-VN" sz="2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sóng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biển, chuyển động của băng hà,…</a:t>
            </a:r>
          </a:p>
        </p:txBody>
      </p:sp>
      <p:sp>
        <p:nvSpPr>
          <p:cNvPr id="20" name="Lưu đồ: Điểm Kết Thúc 147">
            <a:extLst>
              <a:ext uri="{FF2B5EF4-FFF2-40B4-BE49-F238E27FC236}">
                <a16:creationId xmlns:a16="http://schemas.microsoft.com/office/drawing/2014/main" id="{FF59E79B-BDC9-4BE6-85F9-8C71B6CA939F}"/>
              </a:ext>
            </a:extLst>
          </p:cNvPr>
          <p:cNvSpPr/>
          <p:nvPr/>
        </p:nvSpPr>
        <p:spPr>
          <a:xfrm>
            <a:off x="371196" y="2632760"/>
            <a:ext cx="2560513" cy="509372"/>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9Slide05 SVNUT Triumph" panose="00000500000000000000" pitchFamily="2" charset="0"/>
                <a:ea typeface="+mn-ea"/>
                <a:cs typeface="+mn-cs"/>
              </a:rPr>
              <a:t>Xâm</a:t>
            </a:r>
            <a:r>
              <a:rPr kumimoji="0" lang="en-US" sz="28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rPr>
              <a:t> </a:t>
            </a:r>
            <a:r>
              <a:rPr kumimoji="0" lang="en-US" sz="2800" b="0" i="0" u="none" strike="noStrike" kern="1200" cap="none" spc="0" normalizeH="0" baseline="0" noProof="0" dirty="0" err="1">
                <a:ln>
                  <a:noFill/>
                </a:ln>
                <a:solidFill>
                  <a:srgbClr val="FFFF00"/>
                </a:solidFill>
                <a:effectLst/>
                <a:uLnTx/>
                <a:uFillTx/>
                <a:latin typeface="#9Slide05 SVNUT Triumph" panose="00000500000000000000" pitchFamily="2" charset="0"/>
                <a:ea typeface="+mn-ea"/>
                <a:cs typeface="+mn-cs"/>
              </a:rPr>
              <a:t>thực</a:t>
            </a:r>
            <a:endParaRPr kumimoji="0" lang="en-US" sz="28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endParaRPr>
          </a:p>
        </p:txBody>
      </p:sp>
      <p:sp>
        <p:nvSpPr>
          <p:cNvPr id="26" name="Lưu đồ: Điểm Kết Thúc 147">
            <a:extLst>
              <a:ext uri="{FF2B5EF4-FFF2-40B4-BE49-F238E27FC236}">
                <a16:creationId xmlns:a16="http://schemas.microsoft.com/office/drawing/2014/main" id="{F79D3157-1975-4970-97C9-A8E9DCAB73B9}"/>
              </a:ext>
            </a:extLst>
          </p:cNvPr>
          <p:cNvSpPr/>
          <p:nvPr/>
        </p:nvSpPr>
        <p:spPr>
          <a:xfrm>
            <a:off x="4496971" y="2521497"/>
            <a:ext cx="2409743" cy="509372"/>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9Slide05 SVNUT Triumph" panose="00000500000000000000" pitchFamily="2" charset="0"/>
                <a:ea typeface="+mn-ea"/>
                <a:cs typeface="+mn-cs"/>
              </a:rPr>
              <a:t>Thổi</a:t>
            </a:r>
            <a:r>
              <a:rPr kumimoji="0" lang="en-US" sz="28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rPr>
              <a:t> </a:t>
            </a:r>
            <a:r>
              <a:rPr kumimoji="0" lang="en-US" sz="2800" b="0" i="0" u="none" strike="noStrike" kern="1200" cap="none" spc="0" normalizeH="0" baseline="0" noProof="0" dirty="0" err="1">
                <a:ln>
                  <a:noFill/>
                </a:ln>
                <a:solidFill>
                  <a:srgbClr val="FFFF00"/>
                </a:solidFill>
                <a:effectLst/>
                <a:uLnTx/>
                <a:uFillTx/>
                <a:latin typeface="#9Slide05 SVNUT Triumph" panose="00000500000000000000" pitchFamily="2" charset="0"/>
                <a:ea typeface="+mn-ea"/>
                <a:cs typeface="+mn-cs"/>
              </a:rPr>
              <a:t>mòn</a:t>
            </a:r>
            <a:endParaRPr kumimoji="0" lang="en-US" sz="28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endParaRPr>
          </a:p>
        </p:txBody>
      </p:sp>
      <p:sp>
        <p:nvSpPr>
          <p:cNvPr id="27" name="Lưu đồ: Điểm Kết Thúc 147">
            <a:extLst>
              <a:ext uri="{FF2B5EF4-FFF2-40B4-BE49-F238E27FC236}">
                <a16:creationId xmlns:a16="http://schemas.microsoft.com/office/drawing/2014/main" id="{F8473F8D-B61A-4900-A0A6-970B888EF278}"/>
              </a:ext>
            </a:extLst>
          </p:cNvPr>
          <p:cNvSpPr/>
          <p:nvPr/>
        </p:nvSpPr>
        <p:spPr>
          <a:xfrm>
            <a:off x="8855274" y="2576353"/>
            <a:ext cx="2499231" cy="509372"/>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9Slide05 SVNUT Triumph" panose="00000500000000000000" pitchFamily="2" charset="0"/>
                <a:ea typeface="+mn-ea"/>
                <a:cs typeface="+mn-cs"/>
              </a:rPr>
              <a:t>Mài</a:t>
            </a:r>
            <a:r>
              <a:rPr kumimoji="0" lang="en-US" sz="28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rPr>
              <a:t> </a:t>
            </a:r>
            <a:r>
              <a:rPr kumimoji="0" lang="en-US" sz="2800" b="0" i="0" u="none" strike="noStrike" kern="1200" cap="none" spc="0" normalizeH="0" baseline="0" noProof="0" dirty="0" err="1">
                <a:ln>
                  <a:noFill/>
                </a:ln>
                <a:solidFill>
                  <a:srgbClr val="FFFF00"/>
                </a:solidFill>
                <a:effectLst/>
                <a:uLnTx/>
                <a:uFillTx/>
                <a:latin typeface="#9Slide05 SVNUT Triumph" panose="00000500000000000000" pitchFamily="2" charset="0"/>
                <a:ea typeface="+mn-ea"/>
                <a:cs typeface="+mn-cs"/>
              </a:rPr>
              <a:t>mòn</a:t>
            </a:r>
            <a:endParaRPr kumimoji="0" lang="en-US" sz="28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endParaRPr>
          </a:p>
        </p:txBody>
      </p:sp>
      <p:pic>
        <p:nvPicPr>
          <p:cNvPr id="1026" name="Picture 2" descr="Hình ảnh Biểu Tượng Gió Cho Dự án, Nền, Thổi, Thiết Kế. Vector và PNG với  nền trong suốt để tải xuống miễn phí">
            <a:extLst>
              <a:ext uri="{FF2B5EF4-FFF2-40B4-BE49-F238E27FC236}">
                <a16:creationId xmlns:a16="http://schemas.microsoft.com/office/drawing/2014/main" id="{6E0947BA-133E-4335-9C7A-C9254F9972C9}"/>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4033" t="29386" r="14033" b="31570"/>
          <a:stretch/>
        </p:blipFill>
        <p:spPr bwMode="auto">
          <a:xfrm>
            <a:off x="6607756" y="2514041"/>
            <a:ext cx="1030189" cy="5657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ndscape Logo Landscaping, Cartoon Sierra Sun, cartoon Character, leaf,  cartoons png | PNGWing">
            <a:extLst>
              <a:ext uri="{FF2B5EF4-FFF2-40B4-BE49-F238E27FC236}">
                <a16:creationId xmlns:a16="http://schemas.microsoft.com/office/drawing/2014/main" id="{2B718386-AAE4-4E6E-B1F6-D3DDD4B206E0}"/>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3659" b="96748" l="4022" r="96848">
                        <a14:foregroundMark x1="34783" y1="80623" x2="34783" y2="80623"/>
                        <a14:foregroundMark x1="21630" y1="84688" x2="20435" y2="84146"/>
                        <a14:foregroundMark x1="4239" y1="80894" x2="4239" y2="80894"/>
                        <a14:foregroundMark x1="12174" y1="77642" x2="12717" y2="77236"/>
                        <a14:foregroundMark x1="16957" y1="75203" x2="16957" y2="75203"/>
                        <a14:foregroundMark x1="20435" y1="73306" x2="26848" y2="71003"/>
                        <a14:foregroundMark x1="26848" y1="71003" x2="26848" y2="71003"/>
                        <a14:foregroundMark x1="33370" y1="68428" x2="34130" y2="68022"/>
                        <a14:foregroundMark x1="54783" y1="55285" x2="54783" y2="55285"/>
                        <a14:foregroundMark x1="54565" y1="54607" x2="54565" y2="54607"/>
                        <a14:foregroundMark x1="52065" y1="52439" x2="51630" y2="51762"/>
                        <a14:foregroundMark x1="50761" y1="49458" x2="50109" y2="47696"/>
                        <a14:foregroundMark x1="50000" y1="46477" x2="50109" y2="45799"/>
                        <a14:foregroundMark x1="59239" y1="34417" x2="59239" y2="34417"/>
                        <a14:foregroundMark x1="57935" y1="33740" x2="57935" y2="33740"/>
                        <a14:foregroundMark x1="57391" y1="31843" x2="58587" y2="30759"/>
                        <a14:foregroundMark x1="67391" y1="27507" x2="73261" y2="26423"/>
                        <a14:foregroundMark x1="86304" y1="31843" x2="86304" y2="31843"/>
                        <a14:foregroundMark x1="79130" y1="30081" x2="79674" y2="31165"/>
                        <a14:foregroundMark x1="82065" y1="35501" x2="82065" y2="35501"/>
                        <a14:foregroundMark x1="82935" y1="37263" x2="82935" y2="37263"/>
                        <a14:foregroundMark x1="83370" y1="41328" x2="83043" y2="45122"/>
                        <a14:foregroundMark x1="82391" y1="48780" x2="81304" y2="51355"/>
                        <a14:foregroundMark x1="92935" y1="60163" x2="92935" y2="59621"/>
                        <a14:foregroundMark x1="93043" y1="58943" x2="93043" y2="56504"/>
                        <a14:foregroundMark x1="93261" y1="52304" x2="93478" y2="51355"/>
                        <a14:foregroundMark x1="93913" y1="50813" x2="93913" y2="50813"/>
                        <a14:foregroundMark x1="96196" y1="50271" x2="96196" y2="50271"/>
                        <a14:foregroundMark x1="96848" y1="22087" x2="96848" y2="22087"/>
                        <a14:foregroundMark x1="96848" y1="22087" x2="96848" y2="22087"/>
                        <a14:foregroundMark x1="76739" y1="3659" x2="76739" y2="3659"/>
                        <a14:foregroundMark x1="76304" y1="3659" x2="76304" y2="3659"/>
                        <a14:foregroundMark x1="43696" y1="56098" x2="43696" y2="56098"/>
                        <a14:foregroundMark x1="42500" y1="46070" x2="42391" y2="42818"/>
                        <a14:foregroundMark x1="42391" y1="38889" x2="42391" y2="38889"/>
                        <a14:foregroundMark x1="26304" y1="93089" x2="26304" y2="93089"/>
                        <a14:foregroundMark x1="42717" y1="90108" x2="42826" y2="86856"/>
                        <a14:foregroundMark x1="44457" y1="81978" x2="45435" y2="78862"/>
                        <a14:foregroundMark x1="47391" y1="74661" x2="51196" y2="70054"/>
                        <a14:foregroundMark x1="53913" y1="68157" x2="54457" y2="67480"/>
                        <a14:foregroundMark x1="60109" y1="59079" x2="60109" y2="59079"/>
                        <a14:foregroundMark x1="58261" y1="56369" x2="57174" y2="55962"/>
                        <a14:foregroundMark x1="55652" y1="54607" x2="55652" y2="54607"/>
                        <a14:foregroundMark x1="55000" y1="53930" x2="53587" y2="52846"/>
                        <a14:foregroundMark x1="53043" y1="52304" x2="51848" y2="50136"/>
                        <a14:foregroundMark x1="51630" y1="49729" x2="51630" y2="49729"/>
                        <a14:foregroundMark x1="46522" y1="96748" x2="46522" y2="96748"/>
                        <a14:foregroundMark x1="54565" y1="93360" x2="55109" y2="92954"/>
                        <a14:foregroundMark x1="61522" y1="90515" x2="63043" y2="87805"/>
                        <a14:foregroundMark x1="68804" y1="82791" x2="72174" y2="77642"/>
                        <a14:foregroundMark x1="75435" y1="73984" x2="76196" y2="72493"/>
                      </a14:backgroundRemoval>
                    </a14:imgEffect>
                  </a14:imgLayer>
                </a14:imgProps>
              </a:ext>
              <a:ext uri="{28A0092B-C50C-407E-A947-70E740481C1C}">
                <a14:useLocalDpi xmlns:a14="http://schemas.microsoft.com/office/drawing/2010/main" val="0"/>
              </a:ext>
            </a:extLst>
          </a:blip>
          <a:srcRect/>
          <a:stretch>
            <a:fillRect/>
          </a:stretch>
        </p:blipFill>
        <p:spPr bwMode="auto">
          <a:xfrm>
            <a:off x="2593388" y="2368066"/>
            <a:ext cx="1015481" cy="8146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oodlooking png images | PNGEgg">
            <a:extLst>
              <a:ext uri="{FF2B5EF4-FFF2-40B4-BE49-F238E27FC236}">
                <a16:creationId xmlns:a16="http://schemas.microsoft.com/office/drawing/2014/main" id="{D817FAB6-BF3E-41EE-AE9E-FE7264B44ED6}"/>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08" b="97808" l="1889" r="96889">
                        <a14:foregroundMark x1="14889" y1="87265" x2="15556" y2="87996"/>
                        <a14:foregroundMark x1="19222" y1="92902" x2="19222" y2="92902"/>
                        <a14:foregroundMark x1="27222" y1="97390" x2="29111" y2="97390"/>
                        <a14:foregroundMark x1="35556" y1="97808" x2="35556" y2="97808"/>
                        <a14:foregroundMark x1="44889" y1="97182" x2="44889" y2="97182"/>
                        <a14:foregroundMark x1="59111" y1="72443" x2="59111" y2="72443"/>
                        <a14:foregroundMark x1="57889" y1="71190" x2="56556" y2="70772"/>
                        <a14:foregroundMark x1="55000" y1="70772" x2="50556" y2="71608"/>
                        <a14:foregroundMark x1="47000" y1="72234" x2="47000" y2="72234"/>
                        <a14:foregroundMark x1="3222" y1="36743" x2="3222" y2="36743"/>
                        <a14:foregroundMark x1="1889" y1="32255" x2="1889" y2="32255"/>
                        <a14:foregroundMark x1="5333" y1="38727" x2="5333" y2="38727"/>
                        <a14:foregroundMark x1="96889" y1="64301" x2="96889" y2="63048"/>
                        <a14:foregroundMark x1="92222" y1="53340" x2="92222" y2="53340"/>
                        <a14:foregroundMark x1="91556" y1="52714" x2="91778" y2="53758"/>
                      </a14:backgroundRemoval>
                    </a14:imgEffect>
                  </a14:imgLayer>
                </a14:imgProps>
              </a:ext>
              <a:ext uri="{28A0092B-C50C-407E-A947-70E740481C1C}">
                <a14:useLocalDpi xmlns:a14="http://schemas.microsoft.com/office/drawing/2010/main" val="0"/>
              </a:ext>
            </a:extLst>
          </a:blip>
          <a:srcRect/>
          <a:stretch>
            <a:fillRect/>
          </a:stretch>
        </p:blipFill>
        <p:spPr bwMode="auto">
          <a:xfrm>
            <a:off x="10919249" y="2412797"/>
            <a:ext cx="748436" cy="7967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ountains Illustration - Download Illustration 2020">
            <a:extLst>
              <a:ext uri="{FF2B5EF4-FFF2-40B4-BE49-F238E27FC236}">
                <a16:creationId xmlns:a16="http://schemas.microsoft.com/office/drawing/2014/main" id="{26537E47-5FD6-47C7-9158-F93AEE9C4D00}"/>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178" b="98692" l="6593" r="92857">
                        <a14:foregroundMark x1="91099" y1="98131" x2="90220" y2="98131"/>
                        <a14:foregroundMark x1="79890" y1="98505" x2="78571" y2="98692"/>
                        <a14:foregroundMark x1="59341" y1="96822" x2="56923" y2="95888"/>
                        <a14:foregroundMark x1="40440" y1="98692" x2="36813" y2="98505"/>
                        <a14:foregroundMark x1="32088" y1="98505" x2="29341" y2="97944"/>
                        <a14:foregroundMark x1="24286" y1="95514" x2="24286" y2="95514"/>
                        <a14:foregroundMark x1="16044" y1="98131" x2="15055" y2="98131"/>
                        <a14:foregroundMark x1="9451" y1="97383" x2="9451" y2="97383"/>
                        <a14:foregroundMark x1="8132" y1="95888" x2="7363" y2="93271"/>
                        <a14:foregroundMark x1="7253" y1="91215" x2="7253" y2="89720"/>
                        <a14:foregroundMark x1="7253" y1="87103" x2="7253" y2="87103"/>
                        <a14:foregroundMark x1="8571" y1="84673" x2="9231" y2="84299"/>
                        <a14:foregroundMark x1="14725" y1="80561" x2="14725" y2="80561"/>
                        <a14:foregroundMark x1="20659" y1="80000" x2="20659" y2="80000"/>
                        <a14:foregroundMark x1="23956" y1="77944" x2="23956" y2="77944"/>
                        <a14:foregroundMark x1="23077" y1="86916" x2="24725" y2="86542"/>
                        <a14:foregroundMark x1="36703" y1="86916" x2="36703" y2="86916"/>
                        <a14:foregroundMark x1="44615" y1="88037" x2="47033" y2="87850"/>
                        <a14:foregroundMark x1="59011" y1="89533" x2="63077" y2="90280"/>
                        <a14:foregroundMark x1="72747" y1="92150" x2="74286" y2="92150"/>
                        <a14:foregroundMark x1="78242" y1="92710" x2="79231" y2="92897"/>
                        <a14:foregroundMark x1="86154" y1="92897" x2="86154" y2="92897"/>
                        <a14:foregroundMark x1="89231" y1="91028" x2="89231" y2="91028"/>
                        <a14:foregroundMark x1="90989" y1="89159" x2="90769" y2="86542"/>
                        <a14:foregroundMark x1="90769" y1="84673" x2="90769" y2="83738"/>
                        <a14:foregroundMark x1="91758" y1="81121" x2="91758" y2="79626"/>
                        <a14:foregroundMark x1="89451" y1="34019" x2="89451" y2="34019"/>
                        <a14:foregroundMark x1="71538" y1="7103" x2="71538" y2="7103"/>
                        <a14:foregroundMark x1="68462" y1="3178" x2="68462" y2="3178"/>
                        <a14:foregroundMark x1="69341" y1="4673" x2="69341" y2="4673"/>
                        <a14:foregroundMark x1="69560" y1="4112" x2="69560" y2="4112"/>
                        <a14:foregroundMark x1="70220" y1="4486" x2="70330" y2="5607"/>
                        <a14:foregroundMark x1="72088" y1="8411" x2="72418" y2="9533"/>
                        <a14:foregroundMark x1="72527" y1="10841" x2="72747" y2="12897"/>
                        <a14:foregroundMark x1="72967" y1="13645" x2="72967" y2="13645"/>
                        <a14:foregroundMark x1="73956" y1="14766" x2="74835" y2="14766"/>
                        <a14:foregroundMark x1="75824" y1="14766" x2="75824" y2="14766"/>
                        <a14:foregroundMark x1="88242" y1="28972" x2="88242" y2="28972"/>
                        <a14:foregroundMark x1="91978" y1="31402" x2="91978" y2="31402"/>
                        <a14:foregroundMark x1="92967" y1="35701" x2="92967" y2="35701"/>
                        <a14:foregroundMark x1="92967" y1="42243" x2="92308" y2="44299"/>
                        <a14:foregroundMark x1="92088" y1="48037" x2="91978" y2="49907"/>
                        <a14:foregroundMark x1="6593" y1="29907" x2="6593" y2="28785"/>
                        <a14:foregroundMark x1="7363" y1="20000" x2="7363" y2="20000"/>
                        <a14:foregroundMark x1="8242" y1="18318" x2="8242" y2="18318"/>
                        <a14:foregroundMark x1="25604" y1="39813" x2="27473" y2="39065"/>
                        <a14:foregroundMark x1="37473" y1="35888" x2="38242" y2="35888"/>
                        <a14:foregroundMark x1="46923" y1="33271" x2="46923" y2="33271"/>
                        <a14:foregroundMark x1="53187" y1="33271" x2="53187" y2="33271"/>
                        <a14:foregroundMark x1="59011" y1="34766" x2="61978" y2="35327"/>
                        <a14:foregroundMark x1="65385" y1="37196" x2="65385" y2="37196"/>
                        <a14:foregroundMark x1="66593" y1="38879" x2="67143" y2="39439"/>
                        <a14:foregroundMark x1="71758" y1="41495" x2="71758" y2="41495"/>
                        <a14:foregroundMark x1="50989" y1="45234" x2="50110" y2="44860"/>
                        <a14:foregroundMark x1="42967" y1="39439" x2="37363" y2="40935"/>
                        <a14:foregroundMark x1="37363" y1="40935" x2="37363" y2="40935"/>
                        <a14:foregroundMark x1="31538" y1="42243" x2="30879" y2="43178"/>
                        <a14:foregroundMark x1="29670" y1="45421" x2="29670" y2="45421"/>
                        <a14:foregroundMark x1="29231" y1="41121" x2="29670" y2="42617"/>
                        <a14:foregroundMark x1="32418" y1="52710" x2="32418" y2="54206"/>
                        <a14:foregroundMark x1="40440" y1="48972" x2="40440" y2="48972"/>
                        <a14:foregroundMark x1="47692" y1="48037" x2="47582" y2="49346"/>
                        <a14:foregroundMark x1="42747" y1="57944" x2="36484" y2="63738"/>
                        <a14:foregroundMark x1="34286" y1="65421" x2="32747" y2="69533"/>
                        <a14:foregroundMark x1="30879" y1="74953" x2="28791" y2="77944"/>
                        <a14:foregroundMark x1="24066" y1="81121" x2="18242" y2="84860"/>
                        <a14:foregroundMark x1="16264" y1="87477" x2="14725" y2="89159"/>
                      </a14:backgroundRemoval>
                    </a14:imgEffect>
                  </a14:imgLayer>
                </a14:imgProps>
              </a:ext>
              <a:ext uri="{28A0092B-C50C-407E-A947-70E740481C1C}">
                <a14:useLocalDpi xmlns:a14="http://schemas.microsoft.com/office/drawing/2010/main" val="0"/>
              </a:ext>
            </a:extLst>
          </a:blip>
          <a:srcRect/>
          <a:stretch>
            <a:fillRect/>
          </a:stretch>
        </p:blipFill>
        <p:spPr bwMode="auto">
          <a:xfrm>
            <a:off x="2173565" y="5036520"/>
            <a:ext cx="1847188" cy="158486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D2800F12-56F2-4997-987E-9F886C6A1401}"/>
              </a:ext>
            </a:extLst>
          </p:cNvPr>
          <p:cNvSpPr txBox="1"/>
          <p:nvPr/>
        </p:nvSpPr>
        <p:spPr>
          <a:xfrm>
            <a:off x="164336" y="4763386"/>
            <a:ext cx="1966113"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Kết quả: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Tạo ra các khe, rãnh, </a:t>
            </a:r>
            <a:r>
              <a:rPr kumimoji="0" lang="en-US" sz="2400" b="0"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mn-cs"/>
              </a:rPr>
              <a:t>thung</a:t>
            </a:r>
            <a:r>
              <a:rPr kumimoji="0" lang="en-US" sz="2400" b="0" i="0" u="none" strike="noStrike" kern="1200" cap="none" spc="0" normalizeH="0" noProof="0" dirty="0" smtClean="0">
                <a:ln>
                  <a:noFill/>
                </a:ln>
                <a:solidFill>
                  <a:prstClr val="black"/>
                </a:solidFill>
                <a:effectLst/>
                <a:uLnTx/>
                <a:uFillTx/>
                <a:latin typeface="Calibri" panose="020F0502020204030204" pitchFamily="34"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mn-cs"/>
              </a:rPr>
              <a:t>lũng</a:t>
            </a:r>
            <a:r>
              <a:rPr kumimoji="0" lang="en-US" sz="2400" b="0" i="0" u="none" strike="noStrike" kern="1200" cap="none" spc="0" normalizeH="0" noProof="0" dirty="0" smtClean="0">
                <a:ln>
                  <a:noFill/>
                </a:ln>
                <a:solidFill>
                  <a:prstClr val="black"/>
                </a:solidFill>
                <a:effectLst/>
                <a:uLnTx/>
                <a:uFillTx/>
                <a:latin typeface="Calibri" panose="020F0502020204030204" pitchFamily="34"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mn-cs"/>
              </a:rPr>
              <a:t>sông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31" name="TextBox 30">
            <a:extLst>
              <a:ext uri="{FF2B5EF4-FFF2-40B4-BE49-F238E27FC236}">
                <a16:creationId xmlns:a16="http://schemas.microsoft.com/office/drawing/2014/main" id="{97491744-3190-43D7-A255-13329F5CE57E}"/>
              </a:ext>
            </a:extLst>
          </p:cNvPr>
          <p:cNvSpPr txBox="1"/>
          <p:nvPr/>
        </p:nvSpPr>
        <p:spPr>
          <a:xfrm>
            <a:off x="4046925" y="4416409"/>
            <a:ext cx="2799728"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Kết quả: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Tạo thành </a:t>
            </a:r>
            <a:r>
              <a:rPr kumimoji="0" lang="vi-VN" sz="2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như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nấm đá, </a:t>
            </a:r>
            <a:r>
              <a:rPr kumimoji="0" lang="en-US" sz="2400" b="0"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mn-cs"/>
              </a:rPr>
              <a:t>rãnh</a:t>
            </a:r>
            <a:r>
              <a:rPr kumimoji="0" lang="en-US" sz="2400" b="0" i="0" u="none" strike="noStrike" kern="1200" cap="none" spc="0" normalizeH="0" noProof="0" dirty="0" smtClean="0">
                <a:ln>
                  <a:noFill/>
                </a:ln>
                <a:solidFill>
                  <a:prstClr val="black"/>
                </a:solidFill>
                <a:effectLst/>
                <a:uLnTx/>
                <a:uFillTx/>
                <a:latin typeface="Calibri" panose="020F0502020204030204" pitchFamily="34"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mn-cs"/>
              </a:rPr>
              <a:t>thổi</a:t>
            </a:r>
            <a:r>
              <a:rPr kumimoji="0" lang="en-US" sz="2400" b="0" i="0" u="none" strike="noStrike" kern="1200" cap="none" spc="0" normalizeH="0" noProof="0" dirty="0" smtClean="0">
                <a:ln>
                  <a:noFill/>
                </a:ln>
                <a:solidFill>
                  <a:prstClr val="black"/>
                </a:solidFill>
                <a:effectLst/>
                <a:uLnTx/>
                <a:uFillTx/>
                <a:latin typeface="Calibri" panose="020F0502020204030204" pitchFamily="34"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mn-cs"/>
              </a:rPr>
              <a:t>mòn</a:t>
            </a:r>
            <a:r>
              <a:rPr kumimoji="0" lang="en-US" sz="2400" b="0" i="0" u="none" strike="noStrike" kern="1200" cap="none" spc="0" normalizeH="0" noProof="0" dirty="0" smtClean="0">
                <a:ln>
                  <a:noFill/>
                </a:ln>
                <a:solidFill>
                  <a:prstClr val="black"/>
                </a:solidFill>
                <a:effectLst/>
                <a:uLnTx/>
                <a:uFillTx/>
                <a:latin typeface="Calibri" panose="020F0502020204030204" pitchFamily="34"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mn-cs"/>
              </a:rPr>
              <a:t>hoang</a:t>
            </a:r>
            <a:r>
              <a:rPr kumimoji="0" lang="en-US" sz="2400" b="0" i="0" u="none" strike="noStrike" kern="1200" cap="none" spc="0" normalizeH="0" noProof="0" dirty="0" smtClean="0">
                <a:ln>
                  <a:noFill/>
                </a:ln>
                <a:solidFill>
                  <a:prstClr val="black"/>
                </a:solidFill>
                <a:effectLst/>
                <a:uLnTx/>
                <a:uFillTx/>
                <a:latin typeface="Calibri" panose="020F0502020204030204" pitchFamily="34"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mn-cs"/>
              </a:rPr>
              <a:t>mạc</a:t>
            </a:r>
            <a:r>
              <a:rPr kumimoji="0" lang="en-US" sz="2400" b="0" i="0" u="none" strike="noStrike" kern="1200" cap="none" spc="0" normalizeH="0" noProof="0" dirty="0" smtClean="0">
                <a:ln>
                  <a:noFill/>
                </a:ln>
                <a:solidFill>
                  <a:prstClr val="black"/>
                </a:solidFill>
                <a:effectLst/>
                <a:uLnTx/>
                <a:uFillTx/>
                <a:latin typeface="Calibri" panose="020F0502020204030204" pitchFamily="34"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mn-cs"/>
              </a:rPr>
              <a:t>đá</a:t>
            </a:r>
            <a:r>
              <a:rPr kumimoji="0" lang="vi-VN" sz="2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1034" name="Picture 10" descr="Hình ảnh Một Cây Nấm Với Vector đầu Màu Xanh Lá Cây Hoặc Màu Minh Họa, 波西尼,  Gỗ, Mọc Lên Như Nấm Vector và PNG với nền trong suốt để tải xuống">
            <a:extLst>
              <a:ext uri="{FF2B5EF4-FFF2-40B4-BE49-F238E27FC236}">
                <a16:creationId xmlns:a16="http://schemas.microsoft.com/office/drawing/2014/main" id="{9CFA98DF-02E1-451D-9E6C-E4550B98F38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7813" b="90000" l="9219" r="93750">
                        <a14:foregroundMark x1="93750" y1="53438" x2="93438" y2="52344"/>
                        <a14:foregroundMark x1="93281" y1="43906" x2="92969" y2="41719"/>
                        <a14:foregroundMark x1="57969" y1="8281" x2="57969" y2="8281"/>
                        <a14:foregroundMark x1="52031" y1="7813" x2="52031" y2="7813"/>
                        <a14:foregroundMark x1="9219" y1="43906" x2="9219" y2="43906"/>
                      </a14:backgroundRemoval>
                    </a14:imgEffect>
                  </a14:imgLayer>
                </a14:imgProps>
              </a:ext>
              <a:ext uri="{28A0092B-C50C-407E-A947-70E740481C1C}">
                <a14:useLocalDpi xmlns:a14="http://schemas.microsoft.com/office/drawing/2010/main" val="0"/>
              </a:ext>
            </a:extLst>
          </a:blip>
          <a:srcRect l="6613" t="3669" r="2420" b="10202"/>
          <a:stretch/>
        </p:blipFill>
        <p:spPr bwMode="auto">
          <a:xfrm>
            <a:off x="6770377" y="5173339"/>
            <a:ext cx="1238766" cy="154235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535E9903-4FCA-4920-BBCF-ECFB571527C9}"/>
              </a:ext>
            </a:extLst>
          </p:cNvPr>
          <p:cNvSpPr txBox="1"/>
          <p:nvPr/>
        </p:nvSpPr>
        <p:spPr>
          <a:xfrm>
            <a:off x="7983793" y="4175489"/>
            <a:ext cx="2960804"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Kết quả: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Tạo ra các dạng địa hình như vách biển, hàm ếch sóng vỗ, bậc thềm sóng vỗ,</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phi-o, </a:t>
            </a:r>
            <a:r>
              <a:rPr lang="en-US" sz="2400" dirty="0" err="1" smtClean="0">
                <a:solidFill>
                  <a:prstClr val="black"/>
                </a:solidFill>
                <a:latin typeface="Calibri" panose="020F0502020204030204" pitchFamily="34" charset="0"/>
              </a:rPr>
              <a:t>đá</a:t>
            </a:r>
            <a:r>
              <a:rPr lang="en-US" sz="2400" dirty="0" smtClean="0">
                <a:solidFill>
                  <a:prstClr val="black"/>
                </a:solidFill>
                <a:latin typeface="Calibri" panose="020F0502020204030204" pitchFamily="34" charset="0"/>
              </a:rPr>
              <a:t> </a:t>
            </a:r>
            <a:r>
              <a:rPr lang="en-US" sz="2400" dirty="0" err="1" smtClean="0">
                <a:solidFill>
                  <a:prstClr val="black"/>
                </a:solidFill>
                <a:latin typeface="Calibri" panose="020F0502020204030204" pitchFamily="34" charset="0"/>
              </a:rPr>
              <a:t>trán</a:t>
            </a:r>
            <a:r>
              <a:rPr lang="en-US" sz="2400" dirty="0" smtClean="0">
                <a:solidFill>
                  <a:prstClr val="black"/>
                </a:solidFill>
                <a:latin typeface="Calibri" panose="020F0502020204030204" pitchFamily="34" charset="0"/>
              </a:rPr>
              <a:t> </a:t>
            </a:r>
            <a:r>
              <a:rPr lang="en-US" sz="2400" dirty="0" err="1" smtClean="0">
                <a:solidFill>
                  <a:prstClr val="black"/>
                </a:solidFill>
                <a:latin typeface="Calibri" panose="020F0502020204030204" pitchFamily="34" charset="0"/>
              </a:rPr>
              <a:t>cừu</a:t>
            </a:r>
            <a:r>
              <a:rPr lang="en-US" sz="2400" dirty="0" smtClean="0">
                <a:solidFill>
                  <a:prstClr val="black"/>
                </a:solidFill>
                <a:latin typeface="Calibri" panose="020F0502020204030204" pitchFamily="34" charset="0"/>
              </a:rPr>
              <a:t>, </a:t>
            </a:r>
            <a:r>
              <a:rPr kumimoji="0" lang="en-US" sz="2400" b="0"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mn-cs"/>
              </a:rPr>
              <a:t>cao</a:t>
            </a:r>
            <a:r>
              <a:rPr kumimoji="0" lang="en-US" sz="2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nguyên</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băng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hà</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1036" name="Picture 12" descr="Perception vs reality blog post - Ewan | Piktochart Visual Editor">
            <a:extLst>
              <a:ext uri="{FF2B5EF4-FFF2-40B4-BE49-F238E27FC236}">
                <a16:creationId xmlns:a16="http://schemas.microsoft.com/office/drawing/2014/main" id="{FA8E139A-AB1C-4613-B6AA-75D4F0A66989}"/>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0919249" y="4958244"/>
            <a:ext cx="1238765" cy="150335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67F909C-9EE0-48B3-8337-50156C58C060}"/>
              </a:ext>
            </a:extLst>
          </p:cNvPr>
          <p:cNvGrpSpPr/>
          <p:nvPr/>
        </p:nvGrpSpPr>
        <p:grpSpPr>
          <a:xfrm>
            <a:off x="388020" y="129331"/>
            <a:ext cx="5449565" cy="627985"/>
            <a:chOff x="4248433" y="1376537"/>
            <a:chExt cx="1739443" cy="517710"/>
          </a:xfrm>
        </p:grpSpPr>
        <p:sp>
          <p:nvSpPr>
            <p:cNvPr id="28" name="Rectangle: Rounded Corners 27">
              <a:extLst>
                <a:ext uri="{FF2B5EF4-FFF2-40B4-BE49-F238E27FC236}">
                  <a16:creationId xmlns:a16="http://schemas.microsoft.com/office/drawing/2014/main" id="{71EBAE58-B0F1-48BF-8BDC-E1AC6978441C}"/>
                </a:ext>
              </a:extLst>
            </p:cNvPr>
            <p:cNvSpPr/>
            <p:nvPr/>
          </p:nvSpPr>
          <p:spPr>
            <a:xfrm>
              <a:off x="4248433" y="1377508"/>
              <a:ext cx="1739443" cy="516739"/>
            </a:xfrm>
            <a:prstGeom prst="roundRect">
              <a:avLst>
                <a:gd name="adj" fmla="val 42559"/>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a typeface="+mn-ea"/>
                <a:cs typeface="+mn-cs"/>
              </a:endParaRPr>
            </a:p>
          </p:txBody>
        </p:sp>
        <p:sp>
          <p:nvSpPr>
            <p:cNvPr id="29" name="TextBox 28">
              <a:extLst>
                <a:ext uri="{FF2B5EF4-FFF2-40B4-BE49-F238E27FC236}">
                  <a16:creationId xmlns:a16="http://schemas.microsoft.com/office/drawing/2014/main" id="{A5C5954F-7F2E-4769-B394-0056A4B021B9}"/>
                </a:ext>
              </a:extLst>
            </p:cNvPr>
            <p:cNvSpPr txBox="1"/>
            <p:nvPr/>
          </p:nvSpPr>
          <p:spPr>
            <a:xfrm>
              <a:off x="4318092" y="1376537"/>
              <a:ext cx="1665730" cy="482088"/>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9Slide03 SFU Futura_09" panose="00000400000000000000" pitchFamily="2" charset="0"/>
                  <a:ea typeface="+mn-ea"/>
                  <a:cs typeface="+mn-cs"/>
                </a:rPr>
                <a:t> </a:t>
              </a:r>
              <a:r>
                <a:rPr lang="en-US" sz="3200" b="1" dirty="0" smtClean="0">
                  <a:solidFill>
                    <a:srgbClr val="FFFF00"/>
                  </a:solidFill>
                  <a:latin typeface="#9Slide03 SFU Grenoble" panose="00000500000000000000" pitchFamily="2" charset="0"/>
                </a:rPr>
                <a:t>2. </a:t>
              </a:r>
              <a:r>
                <a:rPr lang="en-US" sz="3200" b="1" dirty="0">
                  <a:solidFill>
                    <a:srgbClr val="FFFF00"/>
                  </a:solidFill>
                  <a:latin typeface="#9Slide03 SFU Grenoble" panose="00000500000000000000" pitchFamily="2" charset="0"/>
                </a:rPr>
                <a:t>Q</a:t>
              </a:r>
              <a:r>
                <a:rPr kumimoji="0" lang="en-US" sz="3200" b="1" i="0" u="none" strike="noStrike" kern="1200" cap="none" spc="0" normalizeH="0" baseline="0" noProof="0" dirty="0" smtClean="0">
                  <a:ln>
                    <a:noFill/>
                  </a:ln>
                  <a:solidFill>
                    <a:srgbClr val="FFFF00"/>
                  </a:solidFill>
                  <a:effectLst/>
                  <a:uLnTx/>
                  <a:uFillTx/>
                  <a:latin typeface="#9Slide03 SFU Grenoble" panose="00000500000000000000" pitchFamily="2" charset="0"/>
                  <a:ea typeface="+mn-ea"/>
                  <a:cs typeface="+mn-cs"/>
                </a:rPr>
                <a:t>UÁ </a:t>
              </a:r>
              <a:r>
                <a:rPr kumimoji="0" lang="en-US" sz="3200" b="1" i="0" u="none" strike="noStrike" kern="1200" cap="none" spc="0" normalizeH="0" baseline="0" noProof="0" dirty="0">
                  <a:ln>
                    <a:noFill/>
                  </a:ln>
                  <a:solidFill>
                    <a:srgbClr val="FFFF00"/>
                  </a:solidFill>
                  <a:effectLst/>
                  <a:uLnTx/>
                  <a:uFillTx/>
                  <a:latin typeface="#9Slide03 SFU Grenoble" panose="00000500000000000000" pitchFamily="2" charset="0"/>
                  <a:ea typeface="+mn-ea"/>
                  <a:cs typeface="+mn-cs"/>
                </a:rPr>
                <a:t>TRÌNH BÓC MÒN</a:t>
              </a:r>
              <a:endParaRPr kumimoji="0" lang="vi-VN" sz="3200" b="1" i="0" u="none" strike="noStrike" kern="1200" cap="none" spc="0" normalizeH="0" baseline="0" noProof="0" dirty="0">
                <a:ln>
                  <a:noFill/>
                </a:ln>
                <a:solidFill>
                  <a:srgbClr val="FFFF00"/>
                </a:solidFill>
                <a:effectLst/>
                <a:uLnTx/>
                <a:uFillTx/>
                <a:latin typeface="#9Slide03 SFU Grenoble" panose="00000500000000000000" pitchFamily="2" charset="0"/>
                <a:ea typeface="+mn-ea"/>
                <a:cs typeface="+mn-cs"/>
              </a:endParaRPr>
            </a:p>
          </p:txBody>
        </p:sp>
      </p:grpSp>
    </p:spTree>
    <p:extLst>
      <p:ext uri="{BB962C8B-B14F-4D97-AF65-F5344CB8AC3E}">
        <p14:creationId xmlns:p14="http://schemas.microsoft.com/office/powerpoint/2010/main" val="2353534003"/>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par>
                                <p:cTn id="15" presetID="16" presetClass="entr" presetSubtype="21"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barn(inVertical)">
                                      <p:cBhvr>
                                        <p:cTn id="17" dur="500"/>
                                        <p:tgtEl>
                                          <p:spTgt spid="102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barn(inVertical)">
                                      <p:cBhvr>
                                        <p:cTn id="23" dur="500"/>
                                        <p:tgtEl>
                                          <p:spTgt spid="102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par>
                                <p:cTn id="27" presetID="16" presetClass="entr" presetSubtype="21" fill="hold" nodeType="withEffect">
                                  <p:stCondLst>
                                    <p:cond delay="0"/>
                                  </p:stCondLst>
                                  <p:childTnLst>
                                    <p:set>
                                      <p:cBhvr>
                                        <p:cTn id="28" dur="1" fill="hold">
                                          <p:stCondLst>
                                            <p:cond delay="0"/>
                                          </p:stCondLst>
                                        </p:cTn>
                                        <p:tgtEl>
                                          <p:spTgt spid="1030"/>
                                        </p:tgtEl>
                                        <p:attrNameLst>
                                          <p:attrName>style.visibility</p:attrName>
                                        </p:attrNameLst>
                                      </p:cBhvr>
                                      <p:to>
                                        <p:strVal val="visible"/>
                                      </p:to>
                                    </p:set>
                                    <p:animEffect transition="in" filter="barn(inVertical)">
                                      <p:cBhvr>
                                        <p:cTn id="29" dur="500"/>
                                        <p:tgtEl>
                                          <p:spTgt spid="103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barn(inVertical)">
                                      <p:cBhvr>
                                        <p:cTn id="34" dur="500"/>
                                        <p:tgtEl>
                                          <p:spTgt spid="4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arn(inVertical)">
                                      <p:cBhvr>
                                        <p:cTn id="37" dur="500"/>
                                        <p:tgtEl>
                                          <p:spTgt spid="30"/>
                                        </p:tgtEl>
                                      </p:cBhvr>
                                    </p:animEffect>
                                  </p:childTnLst>
                                </p:cTn>
                              </p:par>
                              <p:par>
                                <p:cTn id="38" presetID="16" presetClass="entr" presetSubtype="21" fill="hold" nodeType="withEffect">
                                  <p:stCondLst>
                                    <p:cond delay="0"/>
                                  </p:stCondLst>
                                  <p:childTnLst>
                                    <p:set>
                                      <p:cBhvr>
                                        <p:cTn id="39" dur="1" fill="hold">
                                          <p:stCondLst>
                                            <p:cond delay="0"/>
                                          </p:stCondLst>
                                        </p:cTn>
                                        <p:tgtEl>
                                          <p:spTgt spid="1032"/>
                                        </p:tgtEl>
                                        <p:attrNameLst>
                                          <p:attrName>style.visibility</p:attrName>
                                        </p:attrNameLst>
                                      </p:cBhvr>
                                      <p:to>
                                        <p:strVal val="visible"/>
                                      </p:to>
                                    </p:set>
                                    <p:animEffect transition="in" filter="barn(inVertical)">
                                      <p:cBhvr>
                                        <p:cTn id="40" dur="500"/>
                                        <p:tgtEl>
                                          <p:spTgt spid="103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barn(inVertical)">
                                      <p:cBhvr>
                                        <p:cTn id="48" dur="500"/>
                                        <p:tgtEl>
                                          <p:spTgt spid="31"/>
                                        </p:tgtEl>
                                      </p:cBhvr>
                                    </p:animEffect>
                                  </p:childTnLst>
                                </p:cTn>
                              </p:par>
                              <p:par>
                                <p:cTn id="49" presetID="16" presetClass="entr" presetSubtype="21" fill="hold" nodeType="withEffect">
                                  <p:stCondLst>
                                    <p:cond delay="0"/>
                                  </p:stCondLst>
                                  <p:childTnLst>
                                    <p:set>
                                      <p:cBhvr>
                                        <p:cTn id="50" dur="1" fill="hold">
                                          <p:stCondLst>
                                            <p:cond delay="0"/>
                                          </p:stCondLst>
                                        </p:cTn>
                                        <p:tgtEl>
                                          <p:spTgt spid="1034"/>
                                        </p:tgtEl>
                                        <p:attrNameLst>
                                          <p:attrName>style.visibility</p:attrName>
                                        </p:attrNameLst>
                                      </p:cBhvr>
                                      <p:to>
                                        <p:strVal val="visible"/>
                                      </p:to>
                                    </p:set>
                                    <p:animEffect transition="in" filter="barn(inVertical)">
                                      <p:cBhvr>
                                        <p:cTn id="51" dur="500"/>
                                        <p:tgtEl>
                                          <p:spTgt spid="1034"/>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barn(inVertical)">
                                      <p:cBhvr>
                                        <p:cTn id="56" dur="500"/>
                                        <p:tgtEl>
                                          <p:spTgt spid="46"/>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barn(inVertical)">
                                      <p:cBhvr>
                                        <p:cTn id="59" dur="500"/>
                                        <p:tgtEl>
                                          <p:spTgt spid="33"/>
                                        </p:tgtEl>
                                      </p:cBhvr>
                                    </p:animEffect>
                                  </p:childTnLst>
                                </p:cTn>
                              </p:par>
                              <p:par>
                                <p:cTn id="60" presetID="16" presetClass="entr" presetSubtype="21" fill="hold" nodeType="withEffect">
                                  <p:stCondLst>
                                    <p:cond delay="0"/>
                                  </p:stCondLst>
                                  <p:childTnLst>
                                    <p:set>
                                      <p:cBhvr>
                                        <p:cTn id="61" dur="1" fill="hold">
                                          <p:stCondLst>
                                            <p:cond delay="0"/>
                                          </p:stCondLst>
                                        </p:cTn>
                                        <p:tgtEl>
                                          <p:spTgt spid="1036"/>
                                        </p:tgtEl>
                                        <p:attrNameLst>
                                          <p:attrName>style.visibility</p:attrName>
                                        </p:attrNameLst>
                                      </p:cBhvr>
                                      <p:to>
                                        <p:strVal val="visible"/>
                                      </p:to>
                                    </p:set>
                                    <p:animEffect transition="in" filter="barn(inVertical)">
                                      <p:cBhvr>
                                        <p:cTn id="62" dur="5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4" grpId="0"/>
      <p:bldP spid="46" grpId="0"/>
      <p:bldP spid="20" grpId="0" animBg="1"/>
      <p:bldP spid="26" grpId="0" animBg="1"/>
      <p:bldP spid="27" grpId="0" animBg="1"/>
      <p:bldP spid="30" grpId="0"/>
      <p:bldP spid="31"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Sông Hồng bồi đắp văn hoá người Hà Nội">
            <a:extLst>
              <a:ext uri="{FF2B5EF4-FFF2-40B4-BE49-F238E27FC236}">
                <a16:creationId xmlns:a16="http://schemas.microsoft.com/office/drawing/2014/main" id="{0DAED530-47CB-4E1D-8D00-4FFECBB81B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446" r="15555" b="2"/>
          <a:stretch/>
        </p:blipFill>
        <p:spPr bwMode="auto">
          <a:xfrm>
            <a:off x="3785741" y="874144"/>
            <a:ext cx="5213984" cy="5213986"/>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138971A-ECA9-4A17-A2E6-9B4898B93562}"/>
              </a:ext>
            </a:extLst>
          </p:cNvPr>
          <p:cNvPicPr>
            <a:picLocks noChangeAspect="1"/>
          </p:cNvPicPr>
          <p:nvPr/>
        </p:nvPicPr>
        <p:blipFill rotWithShape="1">
          <a:blip r:embed="rId4"/>
          <a:srcRect l="15260" r="24996" b="4"/>
          <a:stretch/>
        </p:blipFill>
        <p:spPr>
          <a:xfrm>
            <a:off x="981486" y="2102978"/>
            <a:ext cx="2918992" cy="3297811"/>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3074" name="Picture 2" descr="Zabriskie Point, Death Valley, California, Usa">
            <a:extLst>
              <a:ext uri="{FF2B5EF4-FFF2-40B4-BE49-F238E27FC236}">
                <a16:creationId xmlns:a16="http://schemas.microsoft.com/office/drawing/2014/main" id="{7F920CAB-86A6-42AF-BEED-C7BAC1E6A1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715" r="11494" b="-3"/>
          <a:stretch/>
        </p:blipFill>
        <p:spPr bwMode="auto">
          <a:xfrm>
            <a:off x="8899532" y="2102978"/>
            <a:ext cx="2904448" cy="3297811"/>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7C86230C-A6B0-42F1-BA32-07617568BD78}"/>
              </a:ext>
            </a:extLst>
          </p:cNvPr>
          <p:cNvSpPr txBox="1"/>
          <p:nvPr/>
        </p:nvSpPr>
        <p:spPr>
          <a:xfrm>
            <a:off x="8800198" y="5874134"/>
            <a:ext cx="3103116" cy="861699"/>
          </a:xfrm>
          <a:prstGeom prst="rect">
            <a:avLst/>
          </a:prstGeom>
          <a:solidFill>
            <a:srgbClr val="000000">
              <a:alpha val="50000"/>
            </a:srgbClr>
          </a:solidFill>
          <a:ln>
            <a:noFill/>
          </a:ln>
        </p:spPr>
        <p:txBody>
          <a:bodyPr wrap="square">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FFFF00"/>
                </a:solidFill>
                <a:effectLst/>
                <a:uLnTx/>
                <a:uFillTx/>
                <a:latin typeface="#9Slide03 SFU Futura_03" panose="00000400000000000000" pitchFamily="2" charset="0"/>
                <a:ea typeface="+mn-ea"/>
                <a:cs typeface="+mn-cs"/>
              </a:rPr>
              <a:t>Nước chảy tạm thời tạo ra khe, rãnh</a:t>
            </a:r>
          </a:p>
        </p:txBody>
      </p:sp>
      <p:sp>
        <p:nvSpPr>
          <p:cNvPr id="16" name="TextBox 15">
            <a:extLst>
              <a:ext uri="{FF2B5EF4-FFF2-40B4-BE49-F238E27FC236}">
                <a16:creationId xmlns:a16="http://schemas.microsoft.com/office/drawing/2014/main" id="{19FED940-DD53-45A8-87AF-CEBF9F0149D9}"/>
              </a:ext>
            </a:extLst>
          </p:cNvPr>
          <p:cNvSpPr txBox="1"/>
          <p:nvPr/>
        </p:nvSpPr>
        <p:spPr>
          <a:xfrm>
            <a:off x="981486" y="5908439"/>
            <a:ext cx="3118654" cy="861699"/>
          </a:xfrm>
          <a:prstGeom prst="rect">
            <a:avLst/>
          </a:prstGeom>
          <a:solidFill>
            <a:srgbClr val="000000">
              <a:alpha val="50000"/>
            </a:srgbClr>
          </a:solidFill>
          <a:ln>
            <a:noFill/>
          </a:ln>
        </p:spPr>
        <p:txBody>
          <a:bodyPr wrap="square">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err="1">
                <a:ln>
                  <a:noFill/>
                </a:ln>
                <a:solidFill>
                  <a:srgbClr val="FFFF00"/>
                </a:solidFill>
                <a:effectLst/>
                <a:uLnTx/>
                <a:uFillTx/>
                <a:latin typeface="#9Slide03 SFU Futura_03" panose="00000400000000000000" pitchFamily="2" charset="0"/>
                <a:ea typeface="+mn-ea"/>
                <a:cs typeface="+mn-cs"/>
              </a:rPr>
              <a:t>Xâm</a:t>
            </a:r>
            <a:r>
              <a:rPr kumimoji="0" lang="en-US" sz="2400" b="0" i="0" u="none" strike="noStrike" kern="1200" cap="none" spc="0" normalizeH="0" baseline="0" noProof="0" dirty="0">
                <a:ln>
                  <a:noFill/>
                </a:ln>
                <a:solidFill>
                  <a:srgbClr val="FFFF00"/>
                </a:solidFill>
                <a:effectLst/>
                <a:uLnTx/>
                <a:uFillTx/>
                <a:latin typeface="#9Slide03 SFU Futura_03" panose="00000400000000000000" pitchFamily="2" charset="0"/>
                <a:ea typeface="+mn-ea"/>
                <a:cs typeface="+mn-cs"/>
              </a:rPr>
              <a:t> </a:t>
            </a:r>
            <a:r>
              <a:rPr kumimoji="0" lang="en-US" sz="2400" b="0" i="0" u="none" strike="noStrike" kern="1200" cap="none" spc="0" normalizeH="0" baseline="0" noProof="0" dirty="0" err="1">
                <a:ln>
                  <a:noFill/>
                </a:ln>
                <a:solidFill>
                  <a:srgbClr val="FFFF00"/>
                </a:solidFill>
                <a:effectLst/>
                <a:uLnTx/>
                <a:uFillTx/>
                <a:latin typeface="#9Slide03 SFU Futura_03" panose="00000400000000000000" pitchFamily="2" charset="0"/>
                <a:ea typeface="+mn-ea"/>
                <a:cs typeface="+mn-cs"/>
              </a:rPr>
              <a:t>thực</a:t>
            </a:r>
            <a:r>
              <a:rPr kumimoji="0" lang="en-US" sz="2400" b="0" i="0" u="none" strike="noStrike" kern="1200" cap="none" spc="0" normalizeH="0" baseline="0" noProof="0" dirty="0">
                <a:ln>
                  <a:noFill/>
                </a:ln>
                <a:solidFill>
                  <a:srgbClr val="FFFF00"/>
                </a:solidFill>
                <a:effectLst/>
                <a:uLnTx/>
                <a:uFillTx/>
                <a:latin typeface="#9Slide03 SFU Futura_03" panose="00000400000000000000" pitchFamily="2" charset="0"/>
                <a:ea typeface="+mn-ea"/>
                <a:cs typeface="+mn-cs"/>
              </a:rPr>
              <a:t> </a:t>
            </a:r>
            <a:r>
              <a:rPr kumimoji="0" lang="en-US" sz="2400" b="0" i="0" u="none" strike="noStrike" kern="1200" cap="none" spc="0" normalizeH="0" baseline="0" noProof="0" dirty="0" err="1">
                <a:ln>
                  <a:noFill/>
                </a:ln>
                <a:solidFill>
                  <a:srgbClr val="FFFF00"/>
                </a:solidFill>
                <a:effectLst/>
                <a:uLnTx/>
                <a:uFillTx/>
                <a:latin typeface="#9Slide03 SFU Futura_03" panose="00000400000000000000" pitchFamily="2" charset="0"/>
                <a:ea typeface="+mn-ea"/>
                <a:cs typeface="+mn-cs"/>
              </a:rPr>
              <a:t>của</a:t>
            </a:r>
            <a:r>
              <a:rPr kumimoji="0" lang="en-US" sz="2400" b="0" i="0" u="none" strike="noStrike" kern="1200" cap="none" spc="0" normalizeH="0" baseline="0" noProof="0" dirty="0">
                <a:ln>
                  <a:noFill/>
                </a:ln>
                <a:solidFill>
                  <a:srgbClr val="FFFF00"/>
                </a:solidFill>
                <a:effectLst/>
                <a:uLnTx/>
                <a:uFillTx/>
                <a:latin typeface="#9Slide03 SFU Futura_03" panose="00000400000000000000" pitchFamily="2" charset="0"/>
                <a:ea typeface="+mn-ea"/>
                <a:cs typeface="+mn-cs"/>
              </a:rPr>
              <a:t> </a:t>
            </a:r>
            <a:r>
              <a:rPr kumimoji="0" lang="en-US" sz="2400" b="0" i="0" u="none" strike="noStrike" kern="1200" cap="none" spc="0" normalizeH="0" baseline="0" noProof="0" dirty="0" err="1">
                <a:ln>
                  <a:noFill/>
                </a:ln>
                <a:solidFill>
                  <a:srgbClr val="FFFF00"/>
                </a:solidFill>
                <a:effectLst/>
                <a:uLnTx/>
                <a:uFillTx/>
                <a:latin typeface="#9Slide03 SFU Futura_03" panose="00000400000000000000" pitchFamily="2" charset="0"/>
                <a:ea typeface="+mn-ea"/>
                <a:cs typeface="+mn-cs"/>
              </a:rPr>
              <a:t>sóng</a:t>
            </a:r>
            <a:r>
              <a:rPr kumimoji="0" lang="en-US" sz="2400" b="0" i="0" u="none" strike="noStrike" kern="1200" cap="none" spc="0" normalizeH="0" baseline="0" noProof="0" dirty="0">
                <a:ln>
                  <a:noFill/>
                </a:ln>
                <a:solidFill>
                  <a:srgbClr val="FFFF00"/>
                </a:solidFill>
                <a:effectLst/>
                <a:uLnTx/>
                <a:uFillTx/>
                <a:latin typeface="#9Slide03 SFU Futura_03" panose="00000400000000000000" pitchFamily="2" charset="0"/>
                <a:ea typeface="+mn-ea"/>
                <a:cs typeface="+mn-cs"/>
              </a:rPr>
              <a:t> </a:t>
            </a:r>
            <a:r>
              <a:rPr kumimoji="0" lang="en-US" sz="2400" b="0" i="0" u="none" strike="noStrike" kern="1200" cap="none" spc="0" normalizeH="0" baseline="0" noProof="0" dirty="0" err="1">
                <a:ln>
                  <a:noFill/>
                </a:ln>
                <a:solidFill>
                  <a:srgbClr val="FFFF00"/>
                </a:solidFill>
                <a:effectLst/>
                <a:uLnTx/>
                <a:uFillTx/>
                <a:latin typeface="#9Slide03 SFU Futura_03" panose="00000400000000000000" pitchFamily="2" charset="0"/>
                <a:ea typeface="+mn-ea"/>
                <a:cs typeface="+mn-cs"/>
              </a:rPr>
              <a:t>biển</a:t>
            </a:r>
            <a:r>
              <a:rPr kumimoji="0" lang="en-US" sz="2400" b="0" i="0" u="none" strike="noStrike" kern="1200" cap="none" spc="0" normalizeH="0" baseline="0" noProof="0" dirty="0">
                <a:ln>
                  <a:noFill/>
                </a:ln>
                <a:solidFill>
                  <a:srgbClr val="FFFF00"/>
                </a:solidFill>
                <a:effectLst/>
                <a:uLnTx/>
                <a:uFillTx/>
                <a:latin typeface="#9Slide03 SFU Futura_03" panose="00000400000000000000" pitchFamily="2" charset="0"/>
                <a:ea typeface="+mn-ea"/>
                <a:cs typeface="+mn-cs"/>
              </a:rPr>
              <a:t> </a:t>
            </a:r>
            <a:r>
              <a:rPr kumimoji="0" lang="en-US" sz="2400" b="0" i="0" u="none" strike="noStrike" kern="1200" cap="none" spc="0" normalizeH="0" baseline="0" noProof="0" dirty="0" err="1">
                <a:ln>
                  <a:noFill/>
                </a:ln>
                <a:solidFill>
                  <a:srgbClr val="FFFF00"/>
                </a:solidFill>
                <a:effectLst/>
                <a:uLnTx/>
                <a:uFillTx/>
                <a:latin typeface="#9Slide03 SFU Futura_03" panose="00000400000000000000" pitchFamily="2" charset="0"/>
                <a:ea typeface="+mn-ea"/>
                <a:cs typeface="+mn-cs"/>
              </a:rPr>
              <a:t>tạo</a:t>
            </a:r>
            <a:r>
              <a:rPr kumimoji="0" lang="en-US" sz="2400" b="0" i="0" u="none" strike="noStrike" kern="1200" cap="none" spc="0" normalizeH="0" baseline="0" noProof="0" dirty="0">
                <a:ln>
                  <a:noFill/>
                </a:ln>
                <a:solidFill>
                  <a:srgbClr val="FFFF00"/>
                </a:solidFill>
                <a:effectLst/>
                <a:uLnTx/>
                <a:uFillTx/>
                <a:latin typeface="#9Slide03 SFU Futura_03" panose="00000400000000000000" pitchFamily="2" charset="0"/>
                <a:ea typeface="+mn-ea"/>
                <a:cs typeface="+mn-cs"/>
              </a:rPr>
              <a:t> ra </a:t>
            </a:r>
            <a:r>
              <a:rPr kumimoji="0" lang="en-US" sz="2400" b="0" i="0" u="none" strike="noStrike" kern="1200" cap="none" spc="0" normalizeH="0" baseline="0" noProof="0" dirty="0" err="1">
                <a:ln>
                  <a:noFill/>
                </a:ln>
                <a:solidFill>
                  <a:srgbClr val="FFFF00"/>
                </a:solidFill>
                <a:effectLst/>
                <a:uLnTx/>
                <a:uFillTx/>
                <a:latin typeface="#9Slide03 SFU Futura_03" panose="00000400000000000000" pitchFamily="2" charset="0"/>
                <a:ea typeface="+mn-ea"/>
                <a:cs typeface="+mn-cs"/>
              </a:rPr>
              <a:t>các</a:t>
            </a:r>
            <a:r>
              <a:rPr kumimoji="0" lang="en-US" sz="2400" b="0" i="0" u="none" strike="noStrike" kern="1200" cap="none" spc="0" normalizeH="0" baseline="0" noProof="0" dirty="0">
                <a:ln>
                  <a:noFill/>
                </a:ln>
                <a:solidFill>
                  <a:srgbClr val="FFFF00"/>
                </a:solidFill>
                <a:effectLst/>
                <a:uLnTx/>
                <a:uFillTx/>
                <a:latin typeface="#9Slide03 SFU Futura_03" panose="00000400000000000000" pitchFamily="2" charset="0"/>
                <a:ea typeface="+mn-ea"/>
                <a:cs typeface="+mn-cs"/>
              </a:rPr>
              <a:t> </a:t>
            </a:r>
            <a:r>
              <a:rPr kumimoji="0" lang="en-US" sz="2400" b="0" i="0" u="none" strike="noStrike" kern="1200" cap="none" spc="0" normalizeH="0" baseline="0" noProof="0" dirty="0" err="1">
                <a:ln>
                  <a:noFill/>
                </a:ln>
                <a:solidFill>
                  <a:srgbClr val="FFFF00"/>
                </a:solidFill>
                <a:effectLst/>
                <a:uLnTx/>
                <a:uFillTx/>
                <a:latin typeface="#9Slide03 SFU Futura_03" panose="00000400000000000000" pitchFamily="2" charset="0"/>
                <a:ea typeface="+mn-ea"/>
                <a:cs typeface="+mn-cs"/>
              </a:rPr>
              <a:t>vịnh</a:t>
            </a:r>
            <a:endParaRPr kumimoji="0" lang="en-US" sz="2400" b="0" i="0" u="none" strike="noStrike" kern="1200" cap="none" spc="0" normalizeH="0" baseline="0" noProof="0" dirty="0">
              <a:ln>
                <a:noFill/>
              </a:ln>
              <a:solidFill>
                <a:srgbClr val="FFFF00"/>
              </a:solidFill>
              <a:effectLst/>
              <a:uLnTx/>
              <a:uFillTx/>
              <a:latin typeface="#9Slide03 SFU Futura_03" panose="00000400000000000000" pitchFamily="2" charset="0"/>
              <a:ea typeface="+mn-ea"/>
              <a:cs typeface="+mn-cs"/>
            </a:endParaRPr>
          </a:p>
        </p:txBody>
      </p:sp>
      <p:sp>
        <p:nvSpPr>
          <p:cNvPr id="17" name="TextBox 16">
            <a:extLst>
              <a:ext uri="{FF2B5EF4-FFF2-40B4-BE49-F238E27FC236}">
                <a16:creationId xmlns:a16="http://schemas.microsoft.com/office/drawing/2014/main" id="{E5BF97A4-A77B-4FEC-B76D-CDC5E07C384D}"/>
              </a:ext>
            </a:extLst>
          </p:cNvPr>
          <p:cNvSpPr txBox="1"/>
          <p:nvPr/>
        </p:nvSpPr>
        <p:spPr>
          <a:xfrm>
            <a:off x="4640316" y="5874135"/>
            <a:ext cx="3504834" cy="861699"/>
          </a:xfrm>
          <a:prstGeom prst="rect">
            <a:avLst/>
          </a:prstGeom>
          <a:solidFill>
            <a:srgbClr val="000000">
              <a:alpha val="50000"/>
            </a:srgbClr>
          </a:solidFill>
          <a:ln>
            <a:noFill/>
          </a:ln>
        </p:spPr>
        <p:txBody>
          <a:bodyPr wrap="square">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FFFF00"/>
                </a:solidFill>
                <a:effectLst/>
                <a:uLnTx/>
                <a:uFillTx/>
                <a:latin typeface="#9Slide03 SFU Futura_03" panose="00000400000000000000" pitchFamily="2" charset="0"/>
                <a:ea typeface="+mn-ea"/>
                <a:cs typeface="+mn-cs"/>
              </a:rPr>
              <a:t>Dòng chảy thường xuyên tạo ra sông, suối</a:t>
            </a:r>
            <a:endParaRPr kumimoji="0" lang="en-US" sz="2400" b="0" i="0" u="none" strike="noStrike" kern="1200" cap="none" spc="0" normalizeH="0" baseline="0" noProof="0" dirty="0">
              <a:ln>
                <a:noFill/>
              </a:ln>
              <a:solidFill>
                <a:srgbClr val="FFFF00"/>
              </a:solidFill>
              <a:effectLst/>
              <a:uLnTx/>
              <a:uFillTx/>
              <a:latin typeface="#9Slide03 SFU Futura_03" panose="00000400000000000000" pitchFamily="2" charset="0"/>
              <a:ea typeface="+mn-ea"/>
              <a:cs typeface="+mn-cs"/>
            </a:endParaRPr>
          </a:p>
        </p:txBody>
      </p:sp>
      <p:grpSp>
        <p:nvGrpSpPr>
          <p:cNvPr id="27" name="Group 26">
            <a:extLst>
              <a:ext uri="{FF2B5EF4-FFF2-40B4-BE49-F238E27FC236}">
                <a16:creationId xmlns:a16="http://schemas.microsoft.com/office/drawing/2014/main" id="{1D280546-D921-4FA1-BE1F-4001F6D7ADE7}"/>
              </a:ext>
            </a:extLst>
          </p:cNvPr>
          <p:cNvGrpSpPr/>
          <p:nvPr/>
        </p:nvGrpSpPr>
        <p:grpSpPr>
          <a:xfrm>
            <a:off x="7752331" y="59496"/>
            <a:ext cx="3237673" cy="814648"/>
            <a:chOff x="890610" y="2368066"/>
            <a:chExt cx="3237673" cy="814648"/>
          </a:xfrm>
        </p:grpSpPr>
        <p:sp>
          <p:nvSpPr>
            <p:cNvPr id="30" name="Lưu đồ: Điểm Kết Thúc 147">
              <a:extLst>
                <a:ext uri="{FF2B5EF4-FFF2-40B4-BE49-F238E27FC236}">
                  <a16:creationId xmlns:a16="http://schemas.microsoft.com/office/drawing/2014/main" id="{D36A136A-10A3-4D10-A15E-5DEDA85FEF41}"/>
                </a:ext>
              </a:extLst>
            </p:cNvPr>
            <p:cNvSpPr/>
            <p:nvPr/>
          </p:nvSpPr>
          <p:spPr>
            <a:xfrm>
              <a:off x="890610" y="2632760"/>
              <a:ext cx="2560513" cy="509372"/>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9Slide05 SVNUT Triumph" panose="00000500000000000000" pitchFamily="2" charset="0"/>
                  <a:ea typeface="+mn-ea"/>
                  <a:cs typeface="+mn-cs"/>
                </a:rPr>
                <a:t>Xâm</a:t>
              </a:r>
              <a:r>
                <a:rPr kumimoji="0" lang="en-US" sz="28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rPr>
                <a:t> </a:t>
              </a:r>
              <a:r>
                <a:rPr kumimoji="0" lang="en-US" sz="2800" b="0" i="0" u="none" strike="noStrike" kern="1200" cap="none" spc="0" normalizeH="0" baseline="0" noProof="0" dirty="0" err="1">
                  <a:ln>
                    <a:noFill/>
                  </a:ln>
                  <a:solidFill>
                    <a:srgbClr val="FFFF00"/>
                  </a:solidFill>
                  <a:effectLst/>
                  <a:uLnTx/>
                  <a:uFillTx/>
                  <a:latin typeface="#9Slide05 SVNUT Triumph" panose="00000500000000000000" pitchFamily="2" charset="0"/>
                  <a:ea typeface="+mn-ea"/>
                  <a:cs typeface="+mn-cs"/>
                </a:rPr>
                <a:t>thực</a:t>
              </a:r>
              <a:endParaRPr kumimoji="0" lang="en-US" sz="28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endParaRPr>
            </a:p>
          </p:txBody>
        </p:sp>
        <p:pic>
          <p:nvPicPr>
            <p:cNvPr id="31" name="Picture 4" descr="Landscape Logo Landscaping, Cartoon Sierra Sun, cartoon Character, leaf,  cartoons png | PNGWing">
              <a:extLst>
                <a:ext uri="{FF2B5EF4-FFF2-40B4-BE49-F238E27FC236}">
                  <a16:creationId xmlns:a16="http://schemas.microsoft.com/office/drawing/2014/main" id="{A129C0D1-FDA8-4960-9519-761786F5E4E7}"/>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3659" b="96748" l="4022" r="96848">
                          <a14:foregroundMark x1="34783" y1="80623" x2="34783" y2="80623"/>
                          <a14:foregroundMark x1="21630" y1="84688" x2="20435" y2="84146"/>
                          <a14:foregroundMark x1="4239" y1="80894" x2="4239" y2="80894"/>
                          <a14:foregroundMark x1="12174" y1="77642" x2="12717" y2="77236"/>
                          <a14:foregroundMark x1="16957" y1="75203" x2="16957" y2="75203"/>
                          <a14:foregroundMark x1="20435" y1="73306" x2="26848" y2="71003"/>
                          <a14:foregroundMark x1="26848" y1="71003" x2="26848" y2="71003"/>
                          <a14:foregroundMark x1="33370" y1="68428" x2="34130" y2="68022"/>
                          <a14:foregroundMark x1="54783" y1="55285" x2="54783" y2="55285"/>
                          <a14:foregroundMark x1="54565" y1="54607" x2="54565" y2="54607"/>
                          <a14:foregroundMark x1="52065" y1="52439" x2="51630" y2="51762"/>
                          <a14:foregroundMark x1="50761" y1="49458" x2="50109" y2="47696"/>
                          <a14:foregroundMark x1="50000" y1="46477" x2="50109" y2="45799"/>
                          <a14:foregroundMark x1="59239" y1="34417" x2="59239" y2="34417"/>
                          <a14:foregroundMark x1="57935" y1="33740" x2="57935" y2="33740"/>
                          <a14:foregroundMark x1="57391" y1="31843" x2="58587" y2="30759"/>
                          <a14:foregroundMark x1="67391" y1="27507" x2="73261" y2="26423"/>
                          <a14:foregroundMark x1="86304" y1="31843" x2="86304" y2="31843"/>
                          <a14:foregroundMark x1="79130" y1="30081" x2="79674" y2="31165"/>
                          <a14:foregroundMark x1="82065" y1="35501" x2="82065" y2="35501"/>
                          <a14:foregroundMark x1="82935" y1="37263" x2="82935" y2="37263"/>
                          <a14:foregroundMark x1="83370" y1="41328" x2="83043" y2="45122"/>
                          <a14:foregroundMark x1="82391" y1="48780" x2="81304" y2="51355"/>
                          <a14:foregroundMark x1="92935" y1="60163" x2="92935" y2="59621"/>
                          <a14:foregroundMark x1="93043" y1="58943" x2="93043" y2="56504"/>
                          <a14:foregroundMark x1="93261" y1="52304" x2="93478" y2="51355"/>
                          <a14:foregroundMark x1="93913" y1="50813" x2="93913" y2="50813"/>
                          <a14:foregroundMark x1="96196" y1="50271" x2="96196" y2="50271"/>
                          <a14:foregroundMark x1="96848" y1="22087" x2="96848" y2="22087"/>
                          <a14:foregroundMark x1="96848" y1="22087" x2="96848" y2="22087"/>
                          <a14:foregroundMark x1="76739" y1="3659" x2="76739" y2="3659"/>
                          <a14:foregroundMark x1="76304" y1="3659" x2="76304" y2="3659"/>
                          <a14:foregroundMark x1="43696" y1="56098" x2="43696" y2="56098"/>
                          <a14:foregroundMark x1="42500" y1="46070" x2="42391" y2="42818"/>
                          <a14:foregroundMark x1="42391" y1="38889" x2="42391" y2="38889"/>
                          <a14:foregroundMark x1="26304" y1="93089" x2="26304" y2="93089"/>
                          <a14:foregroundMark x1="42717" y1="90108" x2="42826" y2="86856"/>
                          <a14:foregroundMark x1="44457" y1="81978" x2="45435" y2="78862"/>
                          <a14:foregroundMark x1="47391" y1="74661" x2="51196" y2="70054"/>
                          <a14:foregroundMark x1="53913" y1="68157" x2="54457" y2="67480"/>
                          <a14:foregroundMark x1="60109" y1="59079" x2="60109" y2="59079"/>
                          <a14:foregroundMark x1="58261" y1="56369" x2="57174" y2="55962"/>
                          <a14:foregroundMark x1="55652" y1="54607" x2="55652" y2="54607"/>
                          <a14:foregroundMark x1="55000" y1="53930" x2="53587" y2="52846"/>
                          <a14:foregroundMark x1="53043" y1="52304" x2="51848" y2="50136"/>
                          <a14:foregroundMark x1="51630" y1="49729" x2="51630" y2="49729"/>
                          <a14:foregroundMark x1="46522" y1="96748" x2="46522" y2="96748"/>
                          <a14:foregroundMark x1="54565" y1="93360" x2="55109" y2="92954"/>
                          <a14:foregroundMark x1="61522" y1="90515" x2="63043" y2="87805"/>
                          <a14:foregroundMark x1="68804" y1="82791" x2="72174" y2="77642"/>
                          <a14:foregroundMark x1="75435" y1="73984" x2="76196" y2="72493"/>
                        </a14:backgroundRemoval>
                      </a14:imgEffect>
                    </a14:imgLayer>
                  </a14:imgProps>
                </a:ext>
                <a:ext uri="{28A0092B-C50C-407E-A947-70E740481C1C}">
                  <a14:useLocalDpi xmlns:a14="http://schemas.microsoft.com/office/drawing/2010/main" val="0"/>
                </a:ext>
              </a:extLst>
            </a:blip>
            <a:srcRect/>
            <a:stretch>
              <a:fillRect/>
            </a:stretch>
          </p:blipFill>
          <p:spPr bwMode="auto">
            <a:xfrm>
              <a:off x="3112802" y="2368066"/>
              <a:ext cx="1015481" cy="8146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A710E9FF-803B-43C7-94F9-3FCF6C15C5EC}"/>
              </a:ext>
            </a:extLst>
          </p:cNvPr>
          <p:cNvGrpSpPr/>
          <p:nvPr/>
        </p:nvGrpSpPr>
        <p:grpSpPr>
          <a:xfrm>
            <a:off x="388020" y="130508"/>
            <a:ext cx="5449565" cy="900622"/>
            <a:chOff x="4248433" y="1377508"/>
            <a:chExt cx="1739443" cy="742472"/>
          </a:xfrm>
        </p:grpSpPr>
        <p:sp>
          <p:nvSpPr>
            <p:cNvPr id="24" name="Rectangle: Rounded Corners 23">
              <a:extLst>
                <a:ext uri="{FF2B5EF4-FFF2-40B4-BE49-F238E27FC236}">
                  <a16:creationId xmlns:a16="http://schemas.microsoft.com/office/drawing/2014/main" id="{9F597A18-4A18-43B3-9A9C-55E12CA03C9E}"/>
                </a:ext>
              </a:extLst>
            </p:cNvPr>
            <p:cNvSpPr/>
            <p:nvPr/>
          </p:nvSpPr>
          <p:spPr>
            <a:xfrm>
              <a:off x="4248433" y="1377508"/>
              <a:ext cx="1739443" cy="742472"/>
            </a:xfrm>
            <a:prstGeom prst="roundRect">
              <a:avLst>
                <a:gd name="adj" fmla="val 42559"/>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a typeface="+mn-ea"/>
                <a:cs typeface="+mn-cs"/>
              </a:endParaRPr>
            </a:p>
          </p:txBody>
        </p:sp>
        <p:sp>
          <p:nvSpPr>
            <p:cNvPr id="28" name="TextBox 27">
              <a:extLst>
                <a:ext uri="{FF2B5EF4-FFF2-40B4-BE49-F238E27FC236}">
                  <a16:creationId xmlns:a16="http://schemas.microsoft.com/office/drawing/2014/main" id="{F421E5F3-560F-45C3-B376-4FC5780F93A8}"/>
                </a:ext>
              </a:extLst>
            </p:cNvPr>
            <p:cNvSpPr txBox="1"/>
            <p:nvPr/>
          </p:nvSpPr>
          <p:spPr>
            <a:xfrm>
              <a:off x="4248433" y="1418699"/>
              <a:ext cx="1665730" cy="5835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9Slide03 SFU Grenoble" panose="00000500000000000000" pitchFamily="2" charset="0"/>
                  <a:ea typeface="+mn-ea"/>
                  <a:cs typeface="+mn-cs"/>
                </a:rPr>
                <a:t>   </a:t>
              </a:r>
              <a:r>
                <a:rPr kumimoji="0" lang="vi-VN" sz="4000" b="1" i="0" u="none" strike="noStrike" kern="1200" cap="none" spc="0" normalizeH="0" baseline="0" noProof="0">
                  <a:ln>
                    <a:noFill/>
                  </a:ln>
                  <a:solidFill>
                    <a:srgbClr val="FFFF00"/>
                  </a:solidFill>
                  <a:effectLst/>
                  <a:uLnTx/>
                  <a:uFillTx/>
                  <a:latin typeface="#9Slide03 SFU Grenoble" panose="00000500000000000000" pitchFamily="2" charset="0"/>
                  <a:ea typeface="+mn-ea"/>
                  <a:cs typeface="+mn-cs"/>
                </a:rPr>
                <a:t>QUÁ</a:t>
              </a:r>
              <a:r>
                <a:rPr kumimoji="0" lang="en-US" sz="4000" b="1" i="0" u="none" strike="noStrike" kern="1200" cap="none" spc="0" normalizeH="0" baseline="0" noProof="0">
                  <a:ln>
                    <a:noFill/>
                  </a:ln>
                  <a:solidFill>
                    <a:srgbClr val="FFFF00"/>
                  </a:solidFill>
                  <a:effectLst/>
                  <a:uLnTx/>
                  <a:uFillTx/>
                  <a:latin typeface="#9Slide03 SFU Grenoble" panose="00000500000000000000" pitchFamily="2" charset="0"/>
                  <a:ea typeface="+mn-ea"/>
                  <a:cs typeface="+mn-cs"/>
                </a:rPr>
                <a:t> </a:t>
              </a:r>
              <a:r>
                <a:rPr kumimoji="0" lang="en-US" sz="4000" b="1" i="0" u="none" strike="noStrike" kern="1200" cap="none" spc="0" normalizeH="0" baseline="0" noProof="0" dirty="0">
                  <a:ln>
                    <a:noFill/>
                  </a:ln>
                  <a:solidFill>
                    <a:srgbClr val="FFFF00"/>
                  </a:solidFill>
                  <a:effectLst/>
                  <a:uLnTx/>
                  <a:uFillTx/>
                  <a:latin typeface="#9Slide03 SFU Grenoble" panose="00000500000000000000" pitchFamily="2" charset="0"/>
                  <a:ea typeface="+mn-ea"/>
                  <a:cs typeface="+mn-cs"/>
                </a:rPr>
                <a:t>TRÌNH BÓC MÒN</a:t>
              </a:r>
              <a:endParaRPr kumimoji="0" lang="vi-VN" sz="4000" b="1" i="0" u="none" strike="noStrike" kern="1200" cap="none" spc="0" normalizeH="0" baseline="0" noProof="0" dirty="0">
                <a:ln>
                  <a:noFill/>
                </a:ln>
                <a:solidFill>
                  <a:srgbClr val="FFFF00"/>
                </a:solidFill>
                <a:effectLst/>
                <a:uLnTx/>
                <a:uFillTx/>
                <a:latin typeface="#9Slide03 SFU Grenoble" panose="00000500000000000000" pitchFamily="2" charset="0"/>
                <a:ea typeface="+mn-ea"/>
                <a:cs typeface="+mn-cs"/>
              </a:endParaRPr>
            </a:p>
          </p:txBody>
        </p:sp>
      </p:grpSp>
    </p:spTree>
    <p:extLst>
      <p:ext uri="{BB962C8B-B14F-4D97-AF65-F5344CB8AC3E}">
        <p14:creationId xmlns:p14="http://schemas.microsoft.com/office/powerpoint/2010/main" val="1403854939"/>
      </p:ext>
    </p:extLst>
  </p:cSld>
  <p:clrMapOvr>
    <a:masterClrMapping/>
  </p:clrMapOvr>
  <p:transition spd="slow">
    <p:strips dir="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7B4F6806-5898-4FE8-B610-A058C8B847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734B9DAE-7A56-4FA2-92F9-FB469EE08D52}"/>
              </a:ext>
            </a:extLst>
          </p:cNvPr>
          <p:cNvSpPr txBox="1"/>
          <p:nvPr/>
        </p:nvSpPr>
        <p:spPr>
          <a:xfrm>
            <a:off x="4333502" y="5829036"/>
            <a:ext cx="4101288" cy="972310"/>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0" i="0" u="none" strike="noStrike" kern="1200" cap="none" spc="0" normalizeH="0" baseline="0" noProof="0" dirty="0" err="1">
                <a:ln>
                  <a:noFill/>
                </a:ln>
                <a:solidFill>
                  <a:srgbClr val="0070C0"/>
                </a:solidFill>
                <a:effectLst/>
                <a:uLnTx/>
                <a:uFillTx/>
                <a:latin typeface="#9Slide03 SFU Futura_03" panose="00000400000000000000" pitchFamily="2" charset="0"/>
                <a:ea typeface="+mn-ea"/>
                <a:cs typeface="+mn-cs"/>
              </a:rPr>
              <a:t>Các</a:t>
            </a:r>
            <a:r>
              <a:rPr kumimoji="0" lang="en-US" sz="2800" b="0" i="0" u="none" strike="noStrike" kern="1200" cap="none" spc="0" normalizeH="0" baseline="0" noProof="0" dirty="0">
                <a:ln>
                  <a:noFill/>
                </a:ln>
                <a:solidFill>
                  <a:srgbClr val="0070C0"/>
                </a:solidFill>
                <a:effectLst/>
                <a:uLnTx/>
                <a:uFillTx/>
                <a:latin typeface="#9Slide03 SFU Futura_03" panose="00000400000000000000" pitchFamily="2" charset="0"/>
                <a:ea typeface="+mn-ea"/>
                <a:cs typeface="+mn-cs"/>
              </a:rPr>
              <a:t> </a:t>
            </a:r>
            <a:r>
              <a:rPr kumimoji="0" lang="en-US" sz="2800" b="0" i="0" u="none" strike="noStrike" kern="1200" cap="none" spc="0" normalizeH="0" baseline="0" noProof="0" dirty="0" err="1">
                <a:ln>
                  <a:noFill/>
                </a:ln>
                <a:solidFill>
                  <a:srgbClr val="0070C0"/>
                </a:solidFill>
                <a:effectLst/>
                <a:uLnTx/>
                <a:uFillTx/>
                <a:latin typeface="#9Slide03 SFU Futura_03" panose="00000400000000000000" pitchFamily="2" charset="0"/>
                <a:ea typeface="+mn-ea"/>
                <a:cs typeface="+mn-cs"/>
              </a:rPr>
              <a:t>nấm</a:t>
            </a:r>
            <a:r>
              <a:rPr kumimoji="0" lang="en-US" sz="2800" b="0" i="0" u="none" strike="noStrike" kern="1200" cap="none" spc="0" normalizeH="0" baseline="0" noProof="0" dirty="0">
                <a:ln>
                  <a:noFill/>
                </a:ln>
                <a:solidFill>
                  <a:srgbClr val="0070C0"/>
                </a:solidFill>
                <a:effectLst/>
                <a:uLnTx/>
                <a:uFillTx/>
                <a:latin typeface="#9Slide03 SFU Futura_03" panose="00000400000000000000" pitchFamily="2" charset="0"/>
                <a:ea typeface="+mn-ea"/>
                <a:cs typeface="+mn-cs"/>
              </a:rPr>
              <a:t> </a:t>
            </a:r>
            <a:r>
              <a:rPr kumimoji="0" lang="en-US" sz="2800" b="0" i="0" u="none" strike="noStrike" kern="1200" cap="none" spc="0" normalizeH="0" baseline="0" noProof="0" dirty="0" err="1">
                <a:ln>
                  <a:noFill/>
                </a:ln>
                <a:solidFill>
                  <a:srgbClr val="0070C0"/>
                </a:solidFill>
                <a:effectLst/>
                <a:uLnTx/>
                <a:uFillTx/>
                <a:latin typeface="#9Slide03 SFU Futura_03" panose="00000400000000000000" pitchFamily="2" charset="0"/>
                <a:ea typeface="+mn-ea"/>
                <a:cs typeface="+mn-cs"/>
              </a:rPr>
              <a:t>đá</a:t>
            </a:r>
            <a:r>
              <a:rPr kumimoji="0" lang="en-US" sz="2800" b="0" i="0" u="none" strike="noStrike" kern="1200" cap="none" spc="0" normalizeH="0" baseline="0" noProof="0" dirty="0">
                <a:ln>
                  <a:noFill/>
                </a:ln>
                <a:solidFill>
                  <a:srgbClr val="0070C0"/>
                </a:solidFill>
                <a:effectLst/>
                <a:uLnTx/>
                <a:uFillTx/>
                <a:latin typeface="#9Slide03 SFU Futura_03" panose="00000400000000000000" pitchFamily="2" charset="0"/>
                <a:ea typeface="+mn-ea"/>
                <a:cs typeface="+mn-cs"/>
              </a:rPr>
              <a:t> do </a:t>
            </a:r>
            <a:r>
              <a:rPr kumimoji="0" lang="en-US" sz="2800" b="0" i="0" u="none" strike="noStrike" kern="1200" cap="none" spc="0" normalizeH="0" baseline="0" noProof="0" dirty="0" err="1">
                <a:ln>
                  <a:noFill/>
                </a:ln>
                <a:solidFill>
                  <a:srgbClr val="0070C0"/>
                </a:solidFill>
                <a:effectLst/>
                <a:uLnTx/>
                <a:uFillTx/>
                <a:latin typeface="#9Slide03 SFU Futura_03" panose="00000400000000000000" pitchFamily="2" charset="0"/>
                <a:ea typeface="+mn-ea"/>
                <a:cs typeface="+mn-cs"/>
              </a:rPr>
              <a:t>tác</a:t>
            </a:r>
            <a:r>
              <a:rPr kumimoji="0" lang="en-US" sz="2800" b="0" i="0" u="none" strike="noStrike" kern="1200" cap="none" spc="0" normalizeH="0" baseline="0" noProof="0" dirty="0">
                <a:ln>
                  <a:noFill/>
                </a:ln>
                <a:solidFill>
                  <a:srgbClr val="0070C0"/>
                </a:solidFill>
                <a:effectLst/>
                <a:uLnTx/>
                <a:uFillTx/>
                <a:latin typeface="#9Slide03 SFU Futura_03" panose="00000400000000000000" pitchFamily="2" charset="0"/>
                <a:ea typeface="+mn-ea"/>
                <a:cs typeface="+mn-cs"/>
              </a:rPr>
              <a:t> </a:t>
            </a:r>
            <a:r>
              <a:rPr kumimoji="0" lang="en-US" sz="2800" b="0" i="0" u="none" strike="noStrike" kern="1200" cap="none" spc="0" normalizeH="0" baseline="0" noProof="0" dirty="0" err="1">
                <a:ln>
                  <a:noFill/>
                </a:ln>
                <a:solidFill>
                  <a:srgbClr val="0070C0"/>
                </a:solidFill>
                <a:effectLst/>
                <a:uLnTx/>
                <a:uFillTx/>
                <a:latin typeface="#9Slide03 SFU Futura_03" panose="00000400000000000000" pitchFamily="2" charset="0"/>
                <a:ea typeface="+mn-ea"/>
                <a:cs typeface="+mn-cs"/>
              </a:rPr>
              <a:t>động</a:t>
            </a:r>
            <a:r>
              <a:rPr kumimoji="0" lang="en-US" sz="2800" b="0" i="0" u="none" strike="noStrike" kern="1200" cap="none" spc="0" normalizeH="0" baseline="0" noProof="0" dirty="0">
                <a:ln>
                  <a:noFill/>
                </a:ln>
                <a:solidFill>
                  <a:srgbClr val="0070C0"/>
                </a:solidFill>
                <a:effectLst/>
                <a:uLnTx/>
                <a:uFillTx/>
                <a:latin typeface="#9Slide03 SFU Futura_03" panose="00000400000000000000" pitchFamily="2" charset="0"/>
                <a:ea typeface="+mn-ea"/>
                <a:cs typeface="+mn-cs"/>
              </a:rPr>
              <a:t> </a:t>
            </a:r>
            <a:r>
              <a:rPr kumimoji="0" lang="en-US" sz="2800" b="0" i="0" u="none" strike="noStrike" kern="1200" cap="none" spc="0" normalizeH="0" baseline="0" noProof="0" err="1">
                <a:ln>
                  <a:noFill/>
                </a:ln>
                <a:solidFill>
                  <a:srgbClr val="0070C0"/>
                </a:solidFill>
                <a:effectLst/>
                <a:uLnTx/>
                <a:uFillTx/>
                <a:latin typeface="#9Slide03 SFU Futura_03" panose="00000400000000000000" pitchFamily="2" charset="0"/>
                <a:ea typeface="+mn-ea"/>
                <a:cs typeface="+mn-cs"/>
              </a:rPr>
              <a:t>của</a:t>
            </a:r>
            <a:r>
              <a:rPr kumimoji="0" lang="en-US" sz="2800" b="0" i="0" u="none" strike="noStrike" kern="1200" cap="none" spc="0" normalizeH="0" baseline="0" noProof="0">
                <a:ln>
                  <a:noFill/>
                </a:ln>
                <a:solidFill>
                  <a:srgbClr val="0070C0"/>
                </a:solidFill>
                <a:effectLst/>
                <a:uLnTx/>
                <a:uFillTx/>
                <a:latin typeface="#9Slide03 SFU Futura_03" panose="00000400000000000000" pitchFamily="2" charset="0"/>
                <a:ea typeface="+mn-ea"/>
                <a:cs typeface="+mn-cs"/>
              </a:rPr>
              <a:t> gió thổi </a:t>
            </a:r>
            <a:r>
              <a:rPr kumimoji="0" lang="en-US" sz="2800" b="0" i="0" u="none" strike="noStrike" kern="1200" cap="none" spc="0" normalizeH="0" baseline="0" noProof="0" dirty="0" err="1">
                <a:ln>
                  <a:noFill/>
                </a:ln>
                <a:solidFill>
                  <a:srgbClr val="0070C0"/>
                </a:solidFill>
                <a:effectLst/>
                <a:uLnTx/>
                <a:uFillTx/>
                <a:latin typeface="#9Slide03 SFU Futura_03" panose="00000400000000000000" pitchFamily="2" charset="0"/>
                <a:ea typeface="+mn-ea"/>
                <a:cs typeface="+mn-cs"/>
              </a:rPr>
              <a:t>mòn</a:t>
            </a:r>
            <a:endParaRPr kumimoji="0" lang="en-US" sz="2800" b="0" i="0" u="none" strike="noStrike" kern="1200" cap="none" spc="0" normalizeH="0" baseline="0" noProof="0" dirty="0">
              <a:ln>
                <a:noFill/>
              </a:ln>
              <a:solidFill>
                <a:srgbClr val="0070C0"/>
              </a:solidFill>
              <a:effectLst/>
              <a:uLnTx/>
              <a:uFillTx/>
              <a:latin typeface="#9Slide03 SFU Futura_03" panose="00000400000000000000" pitchFamily="2" charset="0"/>
              <a:ea typeface="+mn-ea"/>
              <a:cs typeface="+mn-cs"/>
            </a:endParaRPr>
          </a:p>
        </p:txBody>
      </p:sp>
      <p:pic>
        <p:nvPicPr>
          <p:cNvPr id="3" name="Picture 2">
            <a:extLst>
              <a:ext uri="{FF2B5EF4-FFF2-40B4-BE49-F238E27FC236}">
                <a16:creationId xmlns:a16="http://schemas.microsoft.com/office/drawing/2014/main" id="{5EE60158-FA8A-4E92-9357-83F5E125989F}"/>
              </a:ext>
            </a:extLst>
          </p:cNvPr>
          <p:cNvPicPr>
            <a:picLocks noChangeAspect="1"/>
          </p:cNvPicPr>
          <p:nvPr/>
        </p:nvPicPr>
        <p:blipFill rotWithShape="1">
          <a:blip r:embed="rId3"/>
          <a:srcRect l="3952" r="11178" b="4"/>
          <a:stretch/>
        </p:blipFill>
        <p:spPr>
          <a:xfrm>
            <a:off x="4050585" y="1988356"/>
            <a:ext cx="4537856" cy="3782716"/>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p:spPr>
      </p:pic>
      <p:pic>
        <p:nvPicPr>
          <p:cNvPr id="4" name="Picture 3">
            <a:extLst>
              <a:ext uri="{FF2B5EF4-FFF2-40B4-BE49-F238E27FC236}">
                <a16:creationId xmlns:a16="http://schemas.microsoft.com/office/drawing/2014/main" id="{E5EDD5AC-62D6-4A6A-A5BA-08C79C789D12}"/>
              </a:ext>
            </a:extLst>
          </p:cNvPr>
          <p:cNvPicPr>
            <a:picLocks noChangeAspect="1"/>
          </p:cNvPicPr>
          <p:nvPr/>
        </p:nvPicPr>
        <p:blipFill rotWithShape="1">
          <a:blip r:embed="rId4"/>
          <a:srcRect l="27263" r="21628" b="-2"/>
          <a:stretch/>
        </p:blipFill>
        <p:spPr>
          <a:xfrm>
            <a:off x="0" y="1291609"/>
            <a:ext cx="4261904" cy="5566391"/>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p:spPr>
      </p:pic>
      <p:pic>
        <p:nvPicPr>
          <p:cNvPr id="8194" name="Picture 2" descr="Wiki Thư Viện: Vì sao trong sa mạc có nấm đá?">
            <a:extLst>
              <a:ext uri="{FF2B5EF4-FFF2-40B4-BE49-F238E27FC236}">
                <a16:creationId xmlns:a16="http://schemas.microsoft.com/office/drawing/2014/main" id="{D5B08B00-C343-4969-BC9C-2458487C99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769" r="20260" b="2"/>
          <a:stretch/>
        </p:blipFill>
        <p:spPr bwMode="auto">
          <a:xfrm>
            <a:off x="8377122" y="1481959"/>
            <a:ext cx="3814878" cy="4888070"/>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a:noFill/>
          <a:extLst>
            <a:ext uri="{909E8E84-426E-40DD-AFC4-6F175D3DCCD1}">
              <a14:hiddenFill xmlns:a14="http://schemas.microsoft.com/office/drawing/2010/main">
                <a:solidFill>
                  <a:srgbClr val="FFFFFF"/>
                </a:solidFill>
              </a14:hiddenFill>
            </a:ext>
          </a:extLst>
        </p:spPr>
      </p:pic>
      <p:sp>
        <p:nvSpPr>
          <p:cNvPr id="101" name="Lưu đồ: Điểm Kết Thúc 147">
            <a:extLst>
              <a:ext uri="{FF2B5EF4-FFF2-40B4-BE49-F238E27FC236}">
                <a16:creationId xmlns:a16="http://schemas.microsoft.com/office/drawing/2014/main" id="{E3C940BD-7592-4B1E-B111-20899FD58051}"/>
              </a:ext>
            </a:extLst>
          </p:cNvPr>
          <p:cNvSpPr/>
          <p:nvPr/>
        </p:nvSpPr>
        <p:spPr>
          <a:xfrm>
            <a:off x="6938529" y="304839"/>
            <a:ext cx="2409743" cy="509372"/>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9Slide05 SVNUT Triumph" panose="00000500000000000000" pitchFamily="2" charset="0"/>
                <a:ea typeface="+mn-ea"/>
                <a:cs typeface="+mn-cs"/>
              </a:rPr>
              <a:t>Thổi</a:t>
            </a:r>
            <a:r>
              <a:rPr kumimoji="0" lang="en-US" sz="28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rPr>
              <a:t> </a:t>
            </a:r>
            <a:r>
              <a:rPr kumimoji="0" lang="en-US" sz="2800" b="0" i="0" u="none" strike="noStrike" kern="1200" cap="none" spc="0" normalizeH="0" baseline="0" noProof="0" dirty="0" err="1">
                <a:ln>
                  <a:noFill/>
                </a:ln>
                <a:solidFill>
                  <a:srgbClr val="FFFF00"/>
                </a:solidFill>
                <a:effectLst/>
                <a:uLnTx/>
                <a:uFillTx/>
                <a:latin typeface="#9Slide05 SVNUT Triumph" panose="00000500000000000000" pitchFamily="2" charset="0"/>
                <a:ea typeface="+mn-ea"/>
                <a:cs typeface="+mn-cs"/>
              </a:rPr>
              <a:t>mòn</a:t>
            </a:r>
            <a:endParaRPr kumimoji="0" lang="en-US" sz="28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endParaRPr>
          </a:p>
        </p:txBody>
      </p:sp>
      <p:pic>
        <p:nvPicPr>
          <p:cNvPr id="102" name="Picture 2" descr="Hình ảnh Biểu Tượng Gió Cho Dự án, Nền, Thổi, Thiết Kế. Vector và PNG với  nền trong suốt để tải xuống miễn phí">
            <a:extLst>
              <a:ext uri="{FF2B5EF4-FFF2-40B4-BE49-F238E27FC236}">
                <a16:creationId xmlns:a16="http://schemas.microsoft.com/office/drawing/2014/main" id="{7658EC8A-8757-4C5A-A8CF-78CBCE25B406}"/>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4033" t="29386" r="14033" b="31570"/>
          <a:stretch/>
        </p:blipFill>
        <p:spPr bwMode="auto">
          <a:xfrm>
            <a:off x="9049314" y="297383"/>
            <a:ext cx="1030189" cy="565771"/>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5F335699-D186-4DAD-AB0B-9F921A785070}"/>
              </a:ext>
            </a:extLst>
          </p:cNvPr>
          <p:cNvGrpSpPr/>
          <p:nvPr/>
        </p:nvGrpSpPr>
        <p:grpSpPr>
          <a:xfrm>
            <a:off x="384971" y="130508"/>
            <a:ext cx="5452613" cy="900622"/>
            <a:chOff x="4247460" y="1377508"/>
            <a:chExt cx="1740416" cy="742472"/>
          </a:xfrm>
        </p:grpSpPr>
        <p:sp>
          <p:nvSpPr>
            <p:cNvPr id="17" name="Rectangle: Rounded Corners 16">
              <a:extLst>
                <a:ext uri="{FF2B5EF4-FFF2-40B4-BE49-F238E27FC236}">
                  <a16:creationId xmlns:a16="http://schemas.microsoft.com/office/drawing/2014/main" id="{8C49ADC7-B895-4283-9A0F-BDAB08F78AEA}"/>
                </a:ext>
              </a:extLst>
            </p:cNvPr>
            <p:cNvSpPr/>
            <p:nvPr/>
          </p:nvSpPr>
          <p:spPr>
            <a:xfrm>
              <a:off x="4248433" y="1377508"/>
              <a:ext cx="1739443" cy="742472"/>
            </a:xfrm>
            <a:prstGeom prst="roundRect">
              <a:avLst>
                <a:gd name="adj" fmla="val 42559"/>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a typeface="+mn-ea"/>
                <a:cs typeface="+mn-cs"/>
              </a:endParaRPr>
            </a:p>
          </p:txBody>
        </p:sp>
        <p:sp>
          <p:nvSpPr>
            <p:cNvPr id="19" name="TextBox 18">
              <a:extLst>
                <a:ext uri="{FF2B5EF4-FFF2-40B4-BE49-F238E27FC236}">
                  <a16:creationId xmlns:a16="http://schemas.microsoft.com/office/drawing/2014/main" id="{33A1AA90-28BB-4BBA-9A57-4AC029FF9B31}"/>
                </a:ext>
              </a:extLst>
            </p:cNvPr>
            <p:cNvSpPr txBox="1"/>
            <p:nvPr/>
          </p:nvSpPr>
          <p:spPr>
            <a:xfrm>
              <a:off x="4247460" y="1423215"/>
              <a:ext cx="1665730" cy="5835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9Slide03 SFU Grenoble" panose="00000500000000000000" pitchFamily="2" charset="0"/>
                  <a:ea typeface="+mn-ea"/>
                  <a:cs typeface="+mn-cs"/>
                </a:rPr>
                <a:t>   </a:t>
              </a:r>
              <a:r>
                <a:rPr kumimoji="0" lang="en-US" sz="4000" b="1" i="0" u="none" strike="noStrike" kern="1200" cap="none" spc="0" normalizeH="0" baseline="0" noProof="0">
                  <a:ln>
                    <a:noFill/>
                  </a:ln>
                  <a:solidFill>
                    <a:srgbClr val="FFFF00"/>
                  </a:solidFill>
                  <a:effectLst/>
                  <a:uLnTx/>
                  <a:uFillTx/>
                  <a:latin typeface="#9Slide03 SFU Grenoble" panose="00000500000000000000" pitchFamily="2" charset="0"/>
                  <a:ea typeface="+mn-ea"/>
                  <a:cs typeface="+mn-cs"/>
                </a:rPr>
                <a:t>QU</a:t>
              </a:r>
              <a:r>
                <a:rPr kumimoji="0" lang="en-US" sz="4000" b="1" i="0" u="none" strike="noStrike" kern="1200" cap="none" spc="0" normalizeH="0" baseline="0" noProof="0" dirty="0">
                  <a:ln>
                    <a:noFill/>
                  </a:ln>
                  <a:solidFill>
                    <a:srgbClr val="FFFF00"/>
                  </a:solidFill>
                  <a:effectLst/>
                  <a:uLnTx/>
                  <a:uFillTx/>
                  <a:latin typeface="#9Slide03 SFU Grenoble" panose="00000500000000000000" pitchFamily="2" charset="0"/>
                  <a:ea typeface="+mn-ea"/>
                  <a:cs typeface="+mn-cs"/>
                </a:rPr>
                <a:t>Á</a:t>
              </a:r>
              <a:r>
                <a:rPr kumimoji="0" lang="en-US" sz="4000" b="1" i="0" u="none" strike="noStrike" kern="1200" cap="none" spc="0" normalizeH="0" baseline="0" noProof="0">
                  <a:ln>
                    <a:noFill/>
                  </a:ln>
                  <a:solidFill>
                    <a:srgbClr val="FFFF00"/>
                  </a:solidFill>
                  <a:effectLst/>
                  <a:uLnTx/>
                  <a:uFillTx/>
                  <a:latin typeface="#9Slide03 SFU Grenoble" panose="00000500000000000000" pitchFamily="2" charset="0"/>
                  <a:ea typeface="+mn-ea"/>
                  <a:cs typeface="+mn-cs"/>
                </a:rPr>
                <a:t> </a:t>
              </a:r>
              <a:r>
                <a:rPr kumimoji="0" lang="en-US" sz="4000" b="1" i="0" u="none" strike="noStrike" kern="1200" cap="none" spc="0" normalizeH="0" baseline="0" noProof="0" dirty="0">
                  <a:ln>
                    <a:noFill/>
                  </a:ln>
                  <a:solidFill>
                    <a:srgbClr val="FFFF00"/>
                  </a:solidFill>
                  <a:effectLst/>
                  <a:uLnTx/>
                  <a:uFillTx/>
                  <a:latin typeface="#9Slide03 SFU Grenoble" panose="00000500000000000000" pitchFamily="2" charset="0"/>
                  <a:ea typeface="+mn-ea"/>
                  <a:cs typeface="+mn-cs"/>
                </a:rPr>
                <a:t>TRÌNH BÓC MÒN</a:t>
              </a:r>
              <a:endParaRPr kumimoji="0" lang="vi-VN" sz="4000" b="1" i="0" u="none" strike="noStrike" kern="1200" cap="none" spc="0" normalizeH="0" baseline="0" noProof="0" dirty="0">
                <a:ln>
                  <a:noFill/>
                </a:ln>
                <a:solidFill>
                  <a:srgbClr val="FFFF00"/>
                </a:solidFill>
                <a:effectLst/>
                <a:uLnTx/>
                <a:uFillTx/>
                <a:latin typeface="#9Slide03 SFU Grenoble" panose="00000500000000000000" pitchFamily="2" charset="0"/>
                <a:ea typeface="+mn-ea"/>
                <a:cs typeface="+mn-cs"/>
              </a:endParaRPr>
            </a:p>
          </p:txBody>
        </p:sp>
      </p:grpSp>
    </p:spTree>
    <p:extLst>
      <p:ext uri="{BB962C8B-B14F-4D97-AF65-F5344CB8AC3E}">
        <p14:creationId xmlns:p14="http://schemas.microsoft.com/office/powerpoint/2010/main" val="433717636"/>
      </p:ext>
    </p:extLst>
  </p:cSld>
  <p:clrMapOvr>
    <a:masterClrMapping/>
  </p:clrMapOvr>
  <p:transition spd="slow">
    <p:strips dir="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CEF6118E-44FB-4509-B4D9-129052E4C6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E02407B-0C9D-46B3-BD59-C0AFAA6FC7F9}"/>
              </a:ext>
            </a:extLst>
          </p:cNvPr>
          <p:cNvPicPr>
            <a:picLocks noChangeAspect="1"/>
          </p:cNvPicPr>
          <p:nvPr/>
        </p:nvPicPr>
        <p:blipFill rotWithShape="1">
          <a:blip r:embed="rId3"/>
          <a:srcRect l="3340" r="2" b="2"/>
          <a:stretch/>
        </p:blipFill>
        <p:spPr>
          <a:xfrm>
            <a:off x="5680503" y="163646"/>
            <a:ext cx="6312754" cy="2623097"/>
          </a:xfrm>
          <a:prstGeom prst="rect">
            <a:avLst/>
          </a:prstGeom>
        </p:spPr>
      </p:pic>
      <p:pic>
        <p:nvPicPr>
          <p:cNvPr id="5" name="Picture 4">
            <a:extLst>
              <a:ext uri="{FF2B5EF4-FFF2-40B4-BE49-F238E27FC236}">
                <a16:creationId xmlns:a16="http://schemas.microsoft.com/office/drawing/2014/main" id="{D2A36BA3-EED1-48D0-846D-9C175BF407C1}"/>
              </a:ext>
            </a:extLst>
          </p:cNvPr>
          <p:cNvPicPr>
            <a:picLocks noChangeAspect="1"/>
          </p:cNvPicPr>
          <p:nvPr/>
        </p:nvPicPr>
        <p:blipFill rotWithShape="1">
          <a:blip r:embed="rId4"/>
          <a:srcRect t="11276" r="1" b="14657"/>
          <a:stretch/>
        </p:blipFill>
        <p:spPr>
          <a:xfrm>
            <a:off x="5680503" y="2956875"/>
            <a:ext cx="6312754" cy="3352653"/>
          </a:xfrm>
          <a:prstGeom prst="rect">
            <a:avLst/>
          </a:prstGeom>
        </p:spPr>
      </p:pic>
      <p:grpSp>
        <p:nvGrpSpPr>
          <p:cNvPr id="19" name="Group 18">
            <a:extLst>
              <a:ext uri="{FF2B5EF4-FFF2-40B4-BE49-F238E27FC236}">
                <a16:creationId xmlns:a16="http://schemas.microsoft.com/office/drawing/2014/main" id="{7DE46D6C-5CD8-4827-9E67-DFF6052ACFBE}"/>
              </a:ext>
            </a:extLst>
          </p:cNvPr>
          <p:cNvGrpSpPr/>
          <p:nvPr/>
        </p:nvGrpSpPr>
        <p:grpSpPr>
          <a:xfrm>
            <a:off x="1381731" y="1179354"/>
            <a:ext cx="3237673" cy="814648"/>
            <a:chOff x="890610" y="2368066"/>
            <a:chExt cx="3237673" cy="814648"/>
          </a:xfrm>
        </p:grpSpPr>
        <p:sp>
          <p:nvSpPr>
            <p:cNvPr id="22" name="Lưu đồ: Điểm Kết Thúc 147">
              <a:extLst>
                <a:ext uri="{FF2B5EF4-FFF2-40B4-BE49-F238E27FC236}">
                  <a16:creationId xmlns:a16="http://schemas.microsoft.com/office/drawing/2014/main" id="{7AC9E23A-46AA-49D7-8DD0-F1D20348D153}"/>
                </a:ext>
              </a:extLst>
            </p:cNvPr>
            <p:cNvSpPr/>
            <p:nvPr/>
          </p:nvSpPr>
          <p:spPr>
            <a:xfrm>
              <a:off x="890610" y="2632760"/>
              <a:ext cx="2560513" cy="509372"/>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9Slide05 SVNUT Triumph" panose="00000500000000000000" pitchFamily="2" charset="0"/>
                  <a:ea typeface="+mn-ea"/>
                  <a:cs typeface="+mn-cs"/>
                </a:rPr>
                <a:t>Mài</a:t>
              </a:r>
              <a:r>
                <a:rPr kumimoji="0" lang="en-US" sz="28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rPr>
                <a:t> </a:t>
              </a:r>
              <a:r>
                <a:rPr kumimoji="0" lang="en-US" sz="2800" b="0" i="0" u="none" strike="noStrike" kern="1200" cap="none" spc="0" normalizeH="0" baseline="0" noProof="0" dirty="0" err="1">
                  <a:ln>
                    <a:noFill/>
                  </a:ln>
                  <a:solidFill>
                    <a:srgbClr val="FFFF00"/>
                  </a:solidFill>
                  <a:effectLst/>
                  <a:uLnTx/>
                  <a:uFillTx/>
                  <a:latin typeface="#9Slide05 SVNUT Triumph" panose="00000500000000000000" pitchFamily="2" charset="0"/>
                  <a:ea typeface="+mn-ea"/>
                  <a:cs typeface="+mn-cs"/>
                </a:rPr>
                <a:t>mòn</a:t>
              </a:r>
              <a:endParaRPr kumimoji="0" lang="en-US" sz="28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endParaRPr>
            </a:p>
          </p:txBody>
        </p:sp>
        <p:pic>
          <p:nvPicPr>
            <p:cNvPr id="25" name="Picture 4" descr="Landscape Logo Landscaping, Cartoon Sierra Sun, cartoon Character, leaf,  cartoons png | PNGWing">
              <a:extLst>
                <a:ext uri="{FF2B5EF4-FFF2-40B4-BE49-F238E27FC236}">
                  <a16:creationId xmlns:a16="http://schemas.microsoft.com/office/drawing/2014/main" id="{E7BAACC2-2062-4830-916E-58A596C69D77}"/>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3659" b="96748" l="4022" r="96848">
                          <a14:foregroundMark x1="34783" y1="80623" x2="34783" y2="80623"/>
                          <a14:foregroundMark x1="21630" y1="84688" x2="20435" y2="84146"/>
                          <a14:foregroundMark x1="4239" y1="80894" x2="4239" y2="80894"/>
                          <a14:foregroundMark x1="12174" y1="77642" x2="12717" y2="77236"/>
                          <a14:foregroundMark x1="16957" y1="75203" x2="16957" y2="75203"/>
                          <a14:foregroundMark x1="20435" y1="73306" x2="26848" y2="71003"/>
                          <a14:foregroundMark x1="26848" y1="71003" x2="26848" y2="71003"/>
                          <a14:foregroundMark x1="33370" y1="68428" x2="34130" y2="68022"/>
                          <a14:foregroundMark x1="54783" y1="55285" x2="54783" y2="55285"/>
                          <a14:foregroundMark x1="54565" y1="54607" x2="54565" y2="54607"/>
                          <a14:foregroundMark x1="52065" y1="52439" x2="51630" y2="51762"/>
                          <a14:foregroundMark x1="50761" y1="49458" x2="50109" y2="47696"/>
                          <a14:foregroundMark x1="50000" y1="46477" x2="50109" y2="45799"/>
                          <a14:foregroundMark x1="59239" y1="34417" x2="59239" y2="34417"/>
                          <a14:foregroundMark x1="57935" y1="33740" x2="57935" y2="33740"/>
                          <a14:foregroundMark x1="57391" y1="31843" x2="58587" y2="30759"/>
                          <a14:foregroundMark x1="67391" y1="27507" x2="73261" y2="26423"/>
                          <a14:foregroundMark x1="86304" y1="31843" x2="86304" y2="31843"/>
                          <a14:foregroundMark x1="79130" y1="30081" x2="79674" y2="31165"/>
                          <a14:foregroundMark x1="82065" y1="35501" x2="82065" y2="35501"/>
                          <a14:foregroundMark x1="82935" y1="37263" x2="82935" y2="37263"/>
                          <a14:foregroundMark x1="83370" y1="41328" x2="83043" y2="45122"/>
                          <a14:foregroundMark x1="82391" y1="48780" x2="81304" y2="51355"/>
                          <a14:foregroundMark x1="92935" y1="60163" x2="92935" y2="59621"/>
                          <a14:foregroundMark x1="93043" y1="58943" x2="93043" y2="56504"/>
                          <a14:foregroundMark x1="93261" y1="52304" x2="93478" y2="51355"/>
                          <a14:foregroundMark x1="93913" y1="50813" x2="93913" y2="50813"/>
                          <a14:foregroundMark x1="96196" y1="50271" x2="96196" y2="50271"/>
                          <a14:foregroundMark x1="96848" y1="22087" x2="96848" y2="22087"/>
                          <a14:foregroundMark x1="96848" y1="22087" x2="96848" y2="22087"/>
                          <a14:foregroundMark x1="76739" y1="3659" x2="76739" y2="3659"/>
                          <a14:foregroundMark x1="76304" y1="3659" x2="76304" y2="3659"/>
                          <a14:foregroundMark x1="43696" y1="56098" x2="43696" y2="56098"/>
                          <a14:foregroundMark x1="42500" y1="46070" x2="42391" y2="42818"/>
                          <a14:foregroundMark x1="42391" y1="38889" x2="42391" y2="38889"/>
                          <a14:foregroundMark x1="26304" y1="93089" x2="26304" y2="93089"/>
                          <a14:foregroundMark x1="42717" y1="90108" x2="42826" y2="86856"/>
                          <a14:foregroundMark x1="44457" y1="81978" x2="45435" y2="78862"/>
                          <a14:foregroundMark x1="47391" y1="74661" x2="51196" y2="70054"/>
                          <a14:foregroundMark x1="53913" y1="68157" x2="54457" y2="67480"/>
                          <a14:foregroundMark x1="60109" y1="59079" x2="60109" y2="59079"/>
                          <a14:foregroundMark x1="58261" y1="56369" x2="57174" y2="55962"/>
                          <a14:foregroundMark x1="55652" y1="54607" x2="55652" y2="54607"/>
                          <a14:foregroundMark x1="55000" y1="53930" x2="53587" y2="52846"/>
                          <a14:foregroundMark x1="53043" y1="52304" x2="51848" y2="50136"/>
                          <a14:foregroundMark x1="51630" y1="49729" x2="51630" y2="49729"/>
                          <a14:foregroundMark x1="46522" y1="96748" x2="46522" y2="96748"/>
                          <a14:foregroundMark x1="54565" y1="93360" x2="55109" y2="92954"/>
                          <a14:foregroundMark x1="61522" y1="90515" x2="63043" y2="87805"/>
                          <a14:foregroundMark x1="68804" y1="82791" x2="72174" y2="77642"/>
                          <a14:foregroundMark x1="75435" y1="73984" x2="76196" y2="72493"/>
                        </a14:backgroundRemoval>
                      </a14:imgEffect>
                    </a14:imgLayer>
                  </a14:imgProps>
                </a:ext>
                <a:ext uri="{28A0092B-C50C-407E-A947-70E740481C1C}">
                  <a14:useLocalDpi xmlns:a14="http://schemas.microsoft.com/office/drawing/2010/main" val="0"/>
                </a:ext>
              </a:extLst>
            </a:blip>
            <a:srcRect/>
            <a:stretch>
              <a:fillRect/>
            </a:stretch>
          </p:blipFill>
          <p:spPr bwMode="auto">
            <a:xfrm>
              <a:off x="3112802" y="2368066"/>
              <a:ext cx="1015481" cy="814648"/>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extBox 25">
            <a:extLst>
              <a:ext uri="{FF2B5EF4-FFF2-40B4-BE49-F238E27FC236}">
                <a16:creationId xmlns:a16="http://schemas.microsoft.com/office/drawing/2014/main" id="{6B732098-E406-4CC7-944C-6B7122DFF365}"/>
              </a:ext>
            </a:extLst>
          </p:cNvPr>
          <p:cNvSpPr txBox="1"/>
          <p:nvPr/>
        </p:nvSpPr>
        <p:spPr>
          <a:xfrm>
            <a:off x="2641600" y="6366229"/>
            <a:ext cx="7869055" cy="535531"/>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200" b="0" i="0" u="none" strike="noStrike" kern="1200" cap="none" spc="0" normalizeH="0" baseline="0" noProof="0" dirty="0" err="1">
                <a:ln>
                  <a:noFill/>
                </a:ln>
                <a:solidFill>
                  <a:srgbClr val="0070C0"/>
                </a:solidFill>
                <a:effectLst/>
                <a:uLnTx/>
                <a:uFillTx/>
                <a:latin typeface="#9Slide03 SFU Futura_03" panose="00000400000000000000" pitchFamily="2" charset="0"/>
                <a:ea typeface="+mn-ea"/>
                <a:cs typeface="+mn-cs"/>
              </a:rPr>
              <a:t>Địa</a:t>
            </a:r>
            <a:r>
              <a:rPr kumimoji="0" lang="en-US" sz="3200" b="0" i="0" u="none" strike="noStrike" kern="1200" cap="none" spc="0" normalizeH="0" baseline="0" noProof="0" dirty="0">
                <a:ln>
                  <a:noFill/>
                </a:ln>
                <a:solidFill>
                  <a:srgbClr val="0070C0"/>
                </a:solidFill>
                <a:effectLst/>
                <a:uLnTx/>
                <a:uFillTx/>
                <a:latin typeface="#9Slide03 SFU Futura_03" panose="00000400000000000000" pitchFamily="2" charset="0"/>
                <a:ea typeface="+mn-ea"/>
                <a:cs typeface="+mn-cs"/>
              </a:rPr>
              <a:t> </a:t>
            </a:r>
            <a:r>
              <a:rPr kumimoji="0" lang="en-US" sz="3200" b="0" i="0" u="none" strike="noStrike" kern="1200" cap="none" spc="0" normalizeH="0" baseline="0" noProof="0" dirty="0" err="1">
                <a:ln>
                  <a:noFill/>
                </a:ln>
                <a:solidFill>
                  <a:srgbClr val="0070C0"/>
                </a:solidFill>
                <a:effectLst/>
                <a:uLnTx/>
                <a:uFillTx/>
                <a:latin typeface="#9Slide03 SFU Futura_03" panose="00000400000000000000" pitchFamily="2" charset="0"/>
                <a:ea typeface="+mn-ea"/>
                <a:cs typeface="+mn-cs"/>
              </a:rPr>
              <a:t>hình</a:t>
            </a:r>
            <a:r>
              <a:rPr kumimoji="0" lang="en-US" sz="3200" b="0" i="0" u="none" strike="noStrike" kern="1200" cap="none" spc="0" normalizeH="0" baseline="0" noProof="0" dirty="0">
                <a:ln>
                  <a:noFill/>
                </a:ln>
                <a:solidFill>
                  <a:srgbClr val="0070C0"/>
                </a:solidFill>
                <a:effectLst/>
                <a:uLnTx/>
                <a:uFillTx/>
                <a:latin typeface="#9Slide03 SFU Futura_03" panose="00000400000000000000" pitchFamily="2" charset="0"/>
                <a:ea typeface="+mn-ea"/>
                <a:cs typeface="+mn-cs"/>
              </a:rPr>
              <a:t> </a:t>
            </a:r>
            <a:r>
              <a:rPr kumimoji="0" lang="en-US" sz="3200" b="0" i="0" u="none" strike="noStrike" kern="1200" cap="none" spc="0" normalizeH="0" baseline="0" noProof="0" dirty="0" err="1">
                <a:ln>
                  <a:noFill/>
                </a:ln>
                <a:solidFill>
                  <a:srgbClr val="0070C0"/>
                </a:solidFill>
                <a:effectLst/>
                <a:uLnTx/>
                <a:uFillTx/>
                <a:latin typeface="#9Slide03 SFU Futura_03" panose="00000400000000000000" pitchFamily="2" charset="0"/>
                <a:ea typeface="+mn-ea"/>
                <a:cs typeface="+mn-cs"/>
              </a:rPr>
              <a:t>hàm</a:t>
            </a:r>
            <a:r>
              <a:rPr kumimoji="0" lang="en-US" sz="3200" b="0" i="0" u="none" strike="noStrike" kern="1200" cap="none" spc="0" normalizeH="0" baseline="0" noProof="0" dirty="0">
                <a:ln>
                  <a:noFill/>
                </a:ln>
                <a:solidFill>
                  <a:srgbClr val="0070C0"/>
                </a:solidFill>
                <a:effectLst/>
                <a:uLnTx/>
                <a:uFillTx/>
                <a:latin typeface="#9Slide03 SFU Futura_03" panose="00000400000000000000" pitchFamily="2" charset="0"/>
                <a:ea typeface="+mn-ea"/>
                <a:cs typeface="+mn-cs"/>
              </a:rPr>
              <a:t> </a:t>
            </a:r>
            <a:r>
              <a:rPr kumimoji="0" lang="en-US" sz="3200" b="0" i="0" u="none" strike="noStrike" kern="1200" cap="none" spc="0" normalizeH="0" baseline="0" noProof="0" dirty="0" err="1">
                <a:ln>
                  <a:noFill/>
                </a:ln>
                <a:solidFill>
                  <a:srgbClr val="0070C0"/>
                </a:solidFill>
                <a:effectLst/>
                <a:uLnTx/>
                <a:uFillTx/>
                <a:latin typeface="#9Slide03 SFU Futura_03" panose="00000400000000000000" pitchFamily="2" charset="0"/>
                <a:ea typeface="+mn-ea"/>
                <a:cs typeface="+mn-cs"/>
              </a:rPr>
              <a:t>ếch</a:t>
            </a:r>
            <a:r>
              <a:rPr kumimoji="0" lang="en-US" sz="3200" b="0" i="0" u="none" strike="noStrike" kern="1200" cap="none" spc="0" normalizeH="0" baseline="0" noProof="0" dirty="0">
                <a:ln>
                  <a:noFill/>
                </a:ln>
                <a:solidFill>
                  <a:srgbClr val="0070C0"/>
                </a:solidFill>
                <a:effectLst/>
                <a:uLnTx/>
                <a:uFillTx/>
                <a:latin typeface="#9Slide03 SFU Futura_03" panose="00000400000000000000" pitchFamily="2" charset="0"/>
                <a:ea typeface="+mn-ea"/>
                <a:cs typeface="+mn-cs"/>
              </a:rPr>
              <a:t> </a:t>
            </a:r>
            <a:r>
              <a:rPr kumimoji="0" lang="en-US" sz="3200" b="0" i="0" u="none" strike="noStrike" kern="1200" cap="none" spc="0" normalizeH="0" baseline="0" noProof="0" dirty="0" err="1">
                <a:ln>
                  <a:noFill/>
                </a:ln>
                <a:solidFill>
                  <a:srgbClr val="0070C0"/>
                </a:solidFill>
                <a:effectLst/>
                <a:uLnTx/>
                <a:uFillTx/>
                <a:latin typeface="#9Slide03 SFU Futura_03" panose="00000400000000000000" pitchFamily="2" charset="0"/>
                <a:ea typeface="+mn-ea"/>
                <a:cs typeface="+mn-cs"/>
              </a:rPr>
              <a:t>sóng</a:t>
            </a:r>
            <a:r>
              <a:rPr kumimoji="0" lang="en-US" sz="3200" b="0" i="0" u="none" strike="noStrike" kern="1200" cap="none" spc="0" normalizeH="0" baseline="0" noProof="0" dirty="0">
                <a:ln>
                  <a:noFill/>
                </a:ln>
                <a:solidFill>
                  <a:srgbClr val="0070C0"/>
                </a:solidFill>
                <a:effectLst/>
                <a:uLnTx/>
                <a:uFillTx/>
                <a:latin typeface="#9Slide03 SFU Futura_03" panose="00000400000000000000" pitchFamily="2" charset="0"/>
                <a:ea typeface="+mn-ea"/>
                <a:cs typeface="+mn-cs"/>
              </a:rPr>
              <a:t> </a:t>
            </a:r>
            <a:r>
              <a:rPr kumimoji="0" lang="en-US" sz="3200" b="0" i="0" u="none" strike="noStrike" kern="1200" cap="none" spc="0" normalizeH="0" baseline="0" noProof="0" dirty="0" err="1">
                <a:ln>
                  <a:noFill/>
                </a:ln>
                <a:solidFill>
                  <a:srgbClr val="0070C0"/>
                </a:solidFill>
                <a:effectLst/>
                <a:uLnTx/>
                <a:uFillTx/>
                <a:latin typeface="#9Slide03 SFU Futura_03" panose="00000400000000000000" pitchFamily="2" charset="0"/>
                <a:ea typeface="+mn-ea"/>
                <a:cs typeface="+mn-cs"/>
              </a:rPr>
              <a:t>vỗ</a:t>
            </a:r>
            <a:r>
              <a:rPr kumimoji="0" lang="en-US" sz="3200" b="0" i="0" u="none" strike="noStrike" kern="1200" cap="none" spc="0" normalizeH="0" baseline="0" noProof="0" dirty="0">
                <a:ln>
                  <a:noFill/>
                </a:ln>
                <a:solidFill>
                  <a:srgbClr val="0070C0"/>
                </a:solidFill>
                <a:effectLst/>
                <a:uLnTx/>
                <a:uFillTx/>
                <a:latin typeface="#9Slide03 SFU Futura_03" panose="00000400000000000000" pitchFamily="2" charset="0"/>
                <a:ea typeface="+mn-ea"/>
                <a:cs typeface="+mn-cs"/>
              </a:rPr>
              <a:t> </a:t>
            </a:r>
            <a:r>
              <a:rPr kumimoji="0" lang="en-US" sz="3200" b="0" i="0" u="none" strike="noStrike" kern="1200" cap="none" spc="0" normalizeH="0" baseline="0" noProof="0" dirty="0" err="1">
                <a:ln>
                  <a:noFill/>
                </a:ln>
                <a:solidFill>
                  <a:srgbClr val="0070C0"/>
                </a:solidFill>
                <a:effectLst/>
                <a:uLnTx/>
                <a:uFillTx/>
                <a:latin typeface="#9Slide03 SFU Futura_03" panose="00000400000000000000" pitchFamily="2" charset="0"/>
                <a:ea typeface="+mn-ea"/>
                <a:cs typeface="+mn-cs"/>
              </a:rPr>
              <a:t>và</a:t>
            </a:r>
            <a:r>
              <a:rPr kumimoji="0" lang="en-US" sz="3200" b="0" i="0" u="none" strike="noStrike" kern="1200" cap="none" spc="0" normalizeH="0" baseline="0" noProof="0" dirty="0">
                <a:ln>
                  <a:noFill/>
                </a:ln>
                <a:solidFill>
                  <a:srgbClr val="0070C0"/>
                </a:solidFill>
                <a:effectLst/>
                <a:uLnTx/>
                <a:uFillTx/>
                <a:latin typeface="#9Slide03 SFU Futura_03" panose="00000400000000000000" pitchFamily="2" charset="0"/>
                <a:ea typeface="+mn-ea"/>
                <a:cs typeface="+mn-cs"/>
              </a:rPr>
              <a:t> </a:t>
            </a:r>
            <a:r>
              <a:rPr kumimoji="0" lang="en-US" sz="3200" b="0" i="0" u="none" strike="noStrike" kern="1200" cap="none" spc="0" normalizeH="0" baseline="0" noProof="0" dirty="0" err="1">
                <a:ln>
                  <a:noFill/>
                </a:ln>
                <a:solidFill>
                  <a:srgbClr val="0070C0"/>
                </a:solidFill>
                <a:effectLst/>
                <a:uLnTx/>
                <a:uFillTx/>
                <a:latin typeface="#9Slide03 SFU Futura_03" panose="00000400000000000000" pitchFamily="2" charset="0"/>
                <a:ea typeface="+mn-ea"/>
                <a:cs typeface="+mn-cs"/>
              </a:rPr>
              <a:t>vách</a:t>
            </a:r>
            <a:r>
              <a:rPr kumimoji="0" lang="en-US" sz="3200" b="0" i="0" u="none" strike="noStrike" kern="1200" cap="none" spc="0" normalizeH="0" baseline="0" noProof="0" dirty="0">
                <a:ln>
                  <a:noFill/>
                </a:ln>
                <a:solidFill>
                  <a:srgbClr val="0070C0"/>
                </a:solidFill>
                <a:effectLst/>
                <a:uLnTx/>
                <a:uFillTx/>
                <a:latin typeface="#9Slide03 SFU Futura_03" panose="00000400000000000000" pitchFamily="2" charset="0"/>
                <a:ea typeface="+mn-ea"/>
                <a:cs typeface="+mn-cs"/>
              </a:rPr>
              <a:t> </a:t>
            </a:r>
            <a:r>
              <a:rPr kumimoji="0" lang="en-US" sz="3200" b="0" i="0" u="none" strike="noStrike" kern="1200" cap="none" spc="0" normalizeH="0" baseline="0" noProof="0" dirty="0" err="1">
                <a:ln>
                  <a:noFill/>
                </a:ln>
                <a:solidFill>
                  <a:srgbClr val="0070C0"/>
                </a:solidFill>
                <a:effectLst/>
                <a:uLnTx/>
                <a:uFillTx/>
                <a:latin typeface="#9Slide03 SFU Futura_03" panose="00000400000000000000" pitchFamily="2" charset="0"/>
                <a:ea typeface="+mn-ea"/>
                <a:cs typeface="+mn-cs"/>
              </a:rPr>
              <a:t>biển</a:t>
            </a:r>
            <a:endParaRPr kumimoji="0" lang="en-US" sz="3200" b="0" i="0" u="none" strike="noStrike" kern="1200" cap="none" spc="0" normalizeH="0" baseline="0" noProof="0" dirty="0">
              <a:ln>
                <a:noFill/>
              </a:ln>
              <a:solidFill>
                <a:srgbClr val="0070C0"/>
              </a:solidFill>
              <a:effectLst/>
              <a:uLnTx/>
              <a:uFillTx/>
              <a:latin typeface="#9Slide03 SFU Futura_03" panose="00000400000000000000" pitchFamily="2" charset="0"/>
              <a:ea typeface="+mn-ea"/>
              <a:cs typeface="+mn-cs"/>
            </a:endParaRPr>
          </a:p>
        </p:txBody>
      </p:sp>
      <p:pic>
        <p:nvPicPr>
          <p:cNvPr id="9218" name="Picture 2" descr="Vách đá | Những vách đá hình thù tự nhiên ở biển chùa Hang -… | Flickr">
            <a:extLst>
              <a:ext uri="{FF2B5EF4-FFF2-40B4-BE49-F238E27FC236}">
                <a16:creationId xmlns:a16="http://schemas.microsoft.com/office/drawing/2014/main" id="{E298336F-3C9E-4B22-A5CF-95F9A5B816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7121" y="2956876"/>
            <a:ext cx="4918611" cy="3352652"/>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46E86304-ECCB-4033-8A83-FEB311D99FBF}"/>
              </a:ext>
            </a:extLst>
          </p:cNvPr>
          <p:cNvGrpSpPr/>
          <p:nvPr/>
        </p:nvGrpSpPr>
        <p:grpSpPr>
          <a:xfrm>
            <a:off x="198744" y="130508"/>
            <a:ext cx="5461865" cy="900622"/>
            <a:chOff x="4244507" y="1377508"/>
            <a:chExt cx="1743369" cy="742472"/>
          </a:xfrm>
        </p:grpSpPr>
        <p:sp>
          <p:nvSpPr>
            <p:cNvPr id="24" name="Rectangle: Rounded Corners 23">
              <a:extLst>
                <a:ext uri="{FF2B5EF4-FFF2-40B4-BE49-F238E27FC236}">
                  <a16:creationId xmlns:a16="http://schemas.microsoft.com/office/drawing/2014/main" id="{2289133E-6B0A-4FD4-BA3F-DF38D786B1D4}"/>
                </a:ext>
              </a:extLst>
            </p:cNvPr>
            <p:cNvSpPr/>
            <p:nvPr/>
          </p:nvSpPr>
          <p:spPr>
            <a:xfrm>
              <a:off x="4248433" y="1377508"/>
              <a:ext cx="1739443" cy="742472"/>
            </a:xfrm>
            <a:prstGeom prst="roundRect">
              <a:avLst>
                <a:gd name="adj" fmla="val 42559"/>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a typeface="+mn-ea"/>
                <a:cs typeface="+mn-cs"/>
              </a:endParaRPr>
            </a:p>
          </p:txBody>
        </p:sp>
        <p:sp>
          <p:nvSpPr>
            <p:cNvPr id="27" name="TextBox 26">
              <a:extLst>
                <a:ext uri="{FF2B5EF4-FFF2-40B4-BE49-F238E27FC236}">
                  <a16:creationId xmlns:a16="http://schemas.microsoft.com/office/drawing/2014/main" id="{AF5BD43A-A916-4FF2-8DF5-92EB1B4A5843}"/>
                </a:ext>
              </a:extLst>
            </p:cNvPr>
            <p:cNvSpPr txBox="1"/>
            <p:nvPr/>
          </p:nvSpPr>
          <p:spPr>
            <a:xfrm>
              <a:off x="4244507" y="1424649"/>
              <a:ext cx="1665730" cy="5835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9Slide03 SFU Grenoble" panose="00000500000000000000" pitchFamily="2" charset="0"/>
                  <a:ea typeface="+mn-ea"/>
                  <a:cs typeface="+mn-cs"/>
                </a:rPr>
                <a:t>   </a:t>
              </a:r>
              <a:r>
                <a:rPr kumimoji="0" lang="en-US" sz="4000" b="1" i="0" u="none" strike="noStrike" kern="1200" cap="none" spc="0" normalizeH="0" baseline="0" noProof="0">
                  <a:ln>
                    <a:noFill/>
                  </a:ln>
                  <a:solidFill>
                    <a:srgbClr val="FFFF00"/>
                  </a:solidFill>
                  <a:effectLst/>
                  <a:uLnTx/>
                  <a:uFillTx/>
                  <a:latin typeface="#9Slide03 SFU Grenoble" panose="00000500000000000000" pitchFamily="2" charset="0"/>
                  <a:ea typeface="+mn-ea"/>
                  <a:cs typeface="+mn-cs"/>
                </a:rPr>
                <a:t>QUÁ </a:t>
              </a:r>
              <a:r>
                <a:rPr kumimoji="0" lang="en-US" sz="4000" b="1" i="0" u="none" strike="noStrike" kern="1200" cap="none" spc="0" normalizeH="0" baseline="0" noProof="0" dirty="0">
                  <a:ln>
                    <a:noFill/>
                  </a:ln>
                  <a:solidFill>
                    <a:srgbClr val="FFFF00"/>
                  </a:solidFill>
                  <a:effectLst/>
                  <a:uLnTx/>
                  <a:uFillTx/>
                  <a:latin typeface="#9Slide03 SFU Grenoble" panose="00000500000000000000" pitchFamily="2" charset="0"/>
                  <a:ea typeface="+mn-ea"/>
                  <a:cs typeface="+mn-cs"/>
                </a:rPr>
                <a:t>TRÌNH BÓC MÒN</a:t>
              </a:r>
              <a:endParaRPr kumimoji="0" lang="vi-VN" sz="4000" b="1" i="0" u="none" strike="noStrike" kern="1200" cap="none" spc="0" normalizeH="0" baseline="0" noProof="0" dirty="0">
                <a:ln>
                  <a:noFill/>
                </a:ln>
                <a:solidFill>
                  <a:srgbClr val="FFFF00"/>
                </a:solidFill>
                <a:effectLst/>
                <a:uLnTx/>
                <a:uFillTx/>
                <a:latin typeface="#9Slide03 SFU Grenoble" panose="00000500000000000000" pitchFamily="2" charset="0"/>
                <a:ea typeface="+mn-ea"/>
                <a:cs typeface="+mn-cs"/>
              </a:endParaRPr>
            </a:p>
          </p:txBody>
        </p:sp>
      </p:grpSp>
      <p:pic>
        <p:nvPicPr>
          <p:cNvPr id="15" name="Picture 14">
            <a:hlinkClick r:id="rId8" action="ppaction://hlinksldjump"/>
            <a:extLst>
              <a:ext uri="{FF2B5EF4-FFF2-40B4-BE49-F238E27FC236}">
                <a16:creationId xmlns:a16="http://schemas.microsoft.com/office/drawing/2014/main" id="{2AF2C6F0-E9BD-4887-BAFF-9E2960CBBEF4}"/>
              </a:ext>
            </a:extLst>
          </p:cNvPr>
          <p:cNvPicPr>
            <a:picLocks noChangeAspect="1"/>
          </p:cNvPicPr>
          <p:nvPr/>
        </p:nvPicPr>
        <p:blipFill rotWithShape="1">
          <a:blip r:embed="rId9">
            <a:clrChange>
              <a:clrFrom>
                <a:srgbClr val="FFFFFF"/>
              </a:clrFrom>
              <a:clrTo>
                <a:srgbClr val="FFFFFF">
                  <a:alpha val="0"/>
                </a:srgbClr>
              </a:clrTo>
            </a:clrChange>
            <a:duotone>
              <a:prstClr val="black"/>
              <a:schemeClr val="accent4">
                <a:tint val="45000"/>
                <a:satMod val="400000"/>
              </a:schemeClr>
            </a:duotone>
          </a:blip>
          <a:srcRect l="26876" t="29926" r="26875" b="27188"/>
          <a:stretch/>
        </p:blipFill>
        <p:spPr>
          <a:xfrm>
            <a:off x="11523933" y="6309528"/>
            <a:ext cx="567171" cy="525927"/>
          </a:xfrm>
          <a:prstGeom prst="rect">
            <a:avLst/>
          </a:prstGeom>
        </p:spPr>
      </p:pic>
    </p:spTree>
    <p:extLst>
      <p:ext uri="{BB962C8B-B14F-4D97-AF65-F5344CB8AC3E}">
        <p14:creationId xmlns:p14="http://schemas.microsoft.com/office/powerpoint/2010/main" val="4115915933"/>
      </p:ext>
    </p:extLst>
  </p:cSld>
  <p:clrMapOvr>
    <a:masterClrMapping/>
  </p:clrMapOvr>
  <p:transition spd="slow">
    <p:strips dir="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67294C45-6CD3-B223-3EF5-CB9AAB13226E}"/>
              </a:ext>
            </a:extLst>
          </p:cNvPr>
          <p:cNvSpPr txBox="1"/>
          <p:nvPr/>
        </p:nvSpPr>
        <p:spPr>
          <a:xfrm>
            <a:off x="276226" y="1274904"/>
            <a:ext cx="3762374"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C00000"/>
                </a:solidFill>
                <a:effectLst/>
                <a:uLnTx/>
                <a:uFillTx/>
                <a:latin typeface="#9Slide03 SFU Futura_03" panose="00000400000000000000" pitchFamily="2" charset="0"/>
                <a:ea typeface="Calibri" panose="020F0502020204030204" pitchFamily="34" charset="0"/>
                <a:cs typeface="+mn-cs"/>
              </a:rPr>
              <a:t>Dựa vào </a:t>
            </a:r>
            <a:r>
              <a:rPr kumimoji="0" lang="en-US" sz="2800" b="1" i="0" u="none" strike="noStrike" kern="1200" cap="none" spc="0" normalizeH="0" baseline="0" noProof="0">
                <a:ln>
                  <a:noFill/>
                </a:ln>
                <a:solidFill>
                  <a:srgbClr val="C00000"/>
                </a:solidFill>
                <a:effectLst/>
                <a:uLnTx/>
                <a:uFillTx/>
                <a:latin typeface="#9Slide03 SFU Futura_03" panose="00000400000000000000" pitchFamily="2" charset="0"/>
                <a:ea typeface="Calibri" panose="020F0502020204030204" pitchFamily="34" charset="0"/>
                <a:cs typeface="+mn-cs"/>
              </a:rPr>
              <a:t>các </a:t>
            </a:r>
            <a:r>
              <a:rPr kumimoji="0" lang="vi-VN" sz="2800" b="1" i="0" u="none" strike="noStrike" kern="1200" cap="none" spc="0" normalizeH="0" baseline="0" noProof="0">
                <a:ln>
                  <a:noFill/>
                </a:ln>
                <a:solidFill>
                  <a:srgbClr val="C00000"/>
                </a:solidFill>
                <a:effectLst/>
                <a:uLnTx/>
                <a:uFillTx/>
                <a:latin typeface="#9Slide03 SFU Futura_03" panose="00000400000000000000" pitchFamily="2" charset="0"/>
                <a:ea typeface="Calibri" panose="020F0502020204030204" pitchFamily="34" charset="0"/>
                <a:cs typeface="+mn-cs"/>
              </a:rPr>
              <a:t>hình ảnh sau, </a:t>
            </a:r>
            <a:r>
              <a:rPr kumimoji="0" lang="en-US" sz="2800" b="1" i="0" u="none" strike="noStrike" kern="1200" cap="none" spc="0" normalizeH="0" baseline="0" noProof="0">
                <a:ln>
                  <a:noFill/>
                </a:ln>
                <a:solidFill>
                  <a:srgbClr val="C00000"/>
                </a:solidFill>
                <a:effectLst/>
                <a:uLnTx/>
                <a:uFillTx/>
                <a:latin typeface="#9Slide03 SFU Futura_03" panose="00000400000000000000" pitchFamily="2" charset="0"/>
                <a:ea typeface="Calibri" panose="020F0502020204030204" pitchFamily="34" charset="0"/>
                <a:cs typeface="+mn-cs"/>
              </a:rPr>
              <a:t>video</a:t>
            </a:r>
            <a:r>
              <a:rPr kumimoji="0" lang="vi-VN" sz="2800" b="1" i="0" u="none" strike="noStrike" kern="1200" cap="none" spc="0" normalizeH="0" baseline="0" noProof="0">
                <a:ln>
                  <a:noFill/>
                </a:ln>
                <a:solidFill>
                  <a:srgbClr val="C00000"/>
                </a:solidFill>
                <a:effectLst/>
                <a:uLnTx/>
                <a:uFillTx/>
                <a:latin typeface="#9Slide03 SFU Futura_03" panose="00000400000000000000" pitchFamily="2" charset="0"/>
                <a:ea typeface="Calibri" panose="020F0502020204030204" pitchFamily="34" charset="0"/>
                <a:cs typeface="+mn-cs"/>
              </a:rPr>
              <a:t> và </a:t>
            </a:r>
            <a:r>
              <a:rPr kumimoji="0" lang="en-US" sz="2800" b="1" i="0" u="none" strike="noStrike" kern="1200" cap="none" spc="0" normalizeH="0" baseline="0" noProof="0">
                <a:ln>
                  <a:noFill/>
                </a:ln>
                <a:solidFill>
                  <a:srgbClr val="C00000"/>
                </a:solidFill>
                <a:effectLst/>
                <a:uLnTx/>
                <a:uFillTx/>
                <a:latin typeface="#9Slide03 SFU Futura_03" panose="00000400000000000000" pitchFamily="2" charset="0"/>
                <a:ea typeface="Calibri" panose="020F0502020204030204" pitchFamily="34" charset="0"/>
                <a:cs typeface="+mn-cs"/>
              </a:rPr>
              <a:t>SGK,</a:t>
            </a:r>
            <a:r>
              <a:rPr kumimoji="0" lang="vi-VN" sz="2800" b="1" i="0" u="none" strike="noStrike" kern="1200" cap="none" spc="0" normalizeH="0" baseline="0" noProof="0">
                <a:ln>
                  <a:noFill/>
                </a:ln>
                <a:solidFill>
                  <a:srgbClr val="C00000"/>
                </a:solidFill>
                <a:effectLst/>
                <a:uLnTx/>
                <a:uFillTx/>
                <a:latin typeface="#9Slide03 SFU Futura_03" panose="00000400000000000000" pitchFamily="2" charset="0"/>
                <a:ea typeface="Calibri" panose="020F0502020204030204" pitchFamily="34" charset="0"/>
                <a:cs typeface="+mn-cs"/>
              </a:rPr>
              <a:t> hoàn thành </a:t>
            </a:r>
            <a:r>
              <a:rPr kumimoji="0" lang="en-US" sz="2800" b="1" i="0" u="none" strike="noStrike" kern="1200" cap="none" spc="0" normalizeH="0" baseline="0" noProof="0">
                <a:ln>
                  <a:noFill/>
                </a:ln>
                <a:solidFill>
                  <a:srgbClr val="C00000"/>
                </a:solidFill>
                <a:effectLst/>
                <a:uLnTx/>
                <a:uFillTx/>
                <a:latin typeface="#9Slide03 SFU Futura_03" panose="00000400000000000000" pitchFamily="2" charset="0"/>
                <a:ea typeface="Calibri" panose="020F0502020204030204" pitchFamily="34" charset="0"/>
                <a:cs typeface="+mn-cs"/>
              </a:rPr>
              <a:t>PHT</a:t>
            </a:r>
            <a:endParaRPr kumimoji="0" lang="en-US" sz="2800" b="0" i="0" u="none" strike="noStrike" kern="1200" cap="none" spc="0" normalizeH="0" baseline="0" noProof="0">
              <a:ln>
                <a:noFill/>
              </a:ln>
              <a:solidFill>
                <a:srgbClr val="C00000"/>
              </a:solidFill>
              <a:effectLst/>
              <a:uLnTx/>
              <a:uFillTx/>
              <a:latin typeface="#9Slide03 SFU Futura_03" panose="00000400000000000000" pitchFamily="2" charset="0"/>
              <a:ea typeface="+mn-ea"/>
              <a:cs typeface="+mn-cs"/>
            </a:endParaRPr>
          </a:p>
        </p:txBody>
      </p:sp>
      <p:sp>
        <p:nvSpPr>
          <p:cNvPr id="43" name="TextBox 42">
            <a:extLst>
              <a:ext uri="{FF2B5EF4-FFF2-40B4-BE49-F238E27FC236}">
                <a16:creationId xmlns:a16="http://schemas.microsoft.com/office/drawing/2014/main" id="{E9E2B787-EA32-9709-4757-0404DAF1CE60}"/>
              </a:ext>
            </a:extLst>
          </p:cNvPr>
          <p:cNvSpPr txBox="1"/>
          <p:nvPr/>
        </p:nvSpPr>
        <p:spPr>
          <a:xfrm>
            <a:off x="0" y="-31263"/>
            <a:ext cx="12192000" cy="461665"/>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noProof="0" dirty="0">
                <a:solidFill>
                  <a:srgbClr val="FFFF00"/>
                </a:solidFill>
                <a:latin typeface="#9Slide03 SFU Grenoble" panose="00000500000000000000" pitchFamily="2" charset="0"/>
                <a:ea typeface="Cambria" panose="02040503050406030204" pitchFamily="18" charset="0"/>
              </a:rPr>
              <a:t>	</a:t>
            </a:r>
            <a:r>
              <a:rPr lang="en-US" sz="2400" b="1" noProof="0" dirty="0" smtClean="0">
                <a:solidFill>
                  <a:srgbClr val="FFFF00"/>
                </a:solidFill>
                <a:latin typeface="#9Slide03 SFU Grenoble" panose="00000500000000000000" pitchFamily="2" charset="0"/>
                <a:ea typeface="Cambria" panose="02040503050406030204" pitchFamily="18" charset="0"/>
              </a:rPr>
              <a:t>QUÁ TRÌNH V</a:t>
            </a:r>
            <a:r>
              <a:rPr kumimoji="0" lang="en-US" sz="2400" b="1" i="0" u="none" strike="noStrike" kern="1200" cap="none" spc="0" normalizeH="0" baseline="0" noProof="0" dirty="0" smtClean="0">
                <a:ln>
                  <a:noFill/>
                </a:ln>
                <a:solidFill>
                  <a:srgbClr val="FFFF00"/>
                </a:solidFill>
                <a:effectLst/>
                <a:uLnTx/>
                <a:uFillTx/>
                <a:latin typeface="#9Slide03 SFU Grenoble" panose="00000500000000000000" pitchFamily="2" charset="0"/>
                <a:ea typeface="Cambria" panose="02040503050406030204" pitchFamily="18" charset="0"/>
                <a:cs typeface="+mn-cs"/>
              </a:rPr>
              <a:t>ẬN CHUYỂN</a:t>
            </a:r>
            <a:endParaRPr kumimoji="0" lang="en-US" sz="2400" b="0" i="0" u="none" strike="noStrike" kern="1200" cap="none" spc="0" normalizeH="0" baseline="0" noProof="0" dirty="0">
              <a:ln>
                <a:noFill/>
              </a:ln>
              <a:solidFill>
                <a:srgbClr val="FFFF00"/>
              </a:solidFill>
              <a:effectLst/>
              <a:uLnTx/>
              <a:uFillTx/>
              <a:latin typeface="#9Slide03 SFU Grenoble" panose="00000500000000000000" pitchFamily="2" charset="0"/>
              <a:ea typeface="+mn-ea"/>
              <a:cs typeface="+mn-cs"/>
            </a:endParaRPr>
          </a:p>
        </p:txBody>
      </p:sp>
      <p:pic>
        <p:nvPicPr>
          <p:cNvPr id="44" name="Picture 43">
            <a:extLst>
              <a:ext uri="{FF2B5EF4-FFF2-40B4-BE49-F238E27FC236}">
                <a16:creationId xmlns:a16="http://schemas.microsoft.com/office/drawing/2014/main" id="{B02D454E-5978-D208-6D0B-F8B0C7533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51" b="89876" l="800" r="98100">
                        <a14:foregroundMark x1="28100" y1="88348" x2="28100" y2="88348"/>
                        <a14:foregroundMark x1="10300" y1="33333" x2="10300" y2="33333"/>
                        <a14:foregroundMark x1="1100" y1="35244" x2="1100" y2="35244"/>
                        <a14:foregroundMark x1="800" y1="36963" x2="800" y2="36963"/>
                        <a14:foregroundMark x1="46100" y1="14231" x2="46100" y2="13563"/>
                        <a14:foregroundMark x1="46500" y1="8787" x2="47000" y2="6495"/>
                        <a14:foregroundMark x1="53100" y1="1051" x2="53100" y2="1051"/>
                        <a14:foregroundMark x1="50200" y1="2579" x2="50200" y2="2579"/>
                        <a14:foregroundMark x1="84400" y1="38682" x2="84400" y2="38682"/>
                        <a14:foregroundMark x1="84400" y1="38300" x2="84400" y2="36963"/>
                        <a14:foregroundMark x1="89600" y1="32474" x2="90500" y2="31996"/>
                        <a14:foregroundMark x1="98100" y1="36103" x2="98100" y2="36103"/>
                        <a14:foregroundMark x1="98100" y1="40401" x2="94500" y2="39828"/>
                        <a14:foregroundMark x1="97700" y1="38682" x2="97700" y2="38682"/>
                        <a14:foregroundMark x1="70000" y1="88157" x2="70000" y2="88157"/>
                        <a14:foregroundMark x1="69700" y1="84909" x2="71100" y2="82139"/>
                        <a14:foregroundMark x1="72200" y1="80611" x2="74000" y2="78510"/>
                      </a14:backgroundRemoval>
                    </a14:imgEffect>
                  </a14:imgLayer>
                </a14:imgProps>
              </a:ext>
            </a:extLst>
          </a:blip>
          <a:srcRect b="5639"/>
          <a:stretch/>
        </p:blipFill>
        <p:spPr>
          <a:xfrm>
            <a:off x="12724128" y="509526"/>
            <a:ext cx="755934" cy="746838"/>
          </a:xfrm>
          <a:prstGeom prst="rect">
            <a:avLst/>
          </a:prstGeom>
        </p:spPr>
      </p:pic>
      <p:pic>
        <p:nvPicPr>
          <p:cNvPr id="4098" name="Picture 2" descr="Brown house icon - Free brown house icons">
            <a:extLst>
              <a:ext uri="{FF2B5EF4-FFF2-40B4-BE49-F238E27FC236}">
                <a16:creationId xmlns:a16="http://schemas.microsoft.com/office/drawing/2014/main" id="{34B61CE3-7768-609E-7FFD-1A62A0945E14}"/>
              </a:ext>
            </a:extLst>
          </p:cNvPr>
          <p:cNvPicPr>
            <a:picLocks noChangeAspect="1" noChangeArrowheads="1"/>
          </p:cNvPicPr>
          <p:nvPr/>
        </p:nvPicPr>
        <p:blipFill>
          <a:blip r:embed="rId7">
            <a:duotone>
              <a:prstClr val="black"/>
              <a:schemeClr val="accent1">
                <a:tint val="45000"/>
                <a:satMod val="400000"/>
              </a:schemeClr>
            </a:duotone>
            <a:extLst>
              <a:ext uri="{BEBA8EAE-BF5A-486C-A8C5-ECC9F3942E4B}">
                <a14:imgProps xmlns:a14="http://schemas.microsoft.com/office/drawing/2010/main">
                  <a14:imgLayer r:embed="rId8">
                    <a14:imgEffect>
                      <a14:backgroundRemoval t="9778" b="89778" l="2667" r="98667">
                        <a14:foregroundMark x1="40000" y1="22222" x2="3111" y2="54667"/>
                        <a14:foregroundMark x1="93778" y1="51111" x2="98667" y2="51556"/>
                      </a14:backgroundRemoval>
                    </a14:imgEffect>
                  </a14:imgLayer>
                </a14:imgProps>
              </a:ext>
              <a:ext uri="{28A0092B-C50C-407E-A947-70E740481C1C}">
                <a14:useLocalDpi xmlns:a14="http://schemas.microsoft.com/office/drawing/2010/main" val="0"/>
              </a:ext>
            </a:extLst>
          </a:blip>
          <a:srcRect/>
          <a:stretch>
            <a:fillRect/>
          </a:stretch>
        </p:blipFill>
        <p:spPr bwMode="auto">
          <a:xfrm>
            <a:off x="290055" y="403676"/>
            <a:ext cx="978995" cy="978995"/>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40.png" descr="A rocky area with trees in the background&#10;&#10;Description automatically generated with medium confidence">
            <a:extLst>
              <a:ext uri="{FF2B5EF4-FFF2-40B4-BE49-F238E27FC236}">
                <a16:creationId xmlns:a16="http://schemas.microsoft.com/office/drawing/2014/main" id="{5A79C724-B9D1-CBFD-C942-508DAABA502E}"/>
              </a:ext>
            </a:extLst>
          </p:cNvPr>
          <p:cNvPicPr/>
          <p:nvPr/>
        </p:nvPicPr>
        <p:blipFill>
          <a:blip r:embed="rId9"/>
          <a:srcRect/>
          <a:stretch>
            <a:fillRect/>
          </a:stretch>
        </p:blipFill>
        <p:spPr>
          <a:xfrm>
            <a:off x="276226" y="2703508"/>
            <a:ext cx="2882090" cy="1953369"/>
          </a:xfrm>
          <a:prstGeom prst="rect">
            <a:avLst/>
          </a:prstGeom>
          <a:ln/>
        </p:spPr>
      </p:pic>
      <p:pic>
        <p:nvPicPr>
          <p:cNvPr id="13" name="image15.png" descr="A picture containing text&#10;&#10;Description automatically generated">
            <a:extLst>
              <a:ext uri="{FF2B5EF4-FFF2-40B4-BE49-F238E27FC236}">
                <a16:creationId xmlns:a16="http://schemas.microsoft.com/office/drawing/2014/main" id="{6F1638AF-924B-E76E-0089-1325C6EB01F5}"/>
              </a:ext>
            </a:extLst>
          </p:cNvPr>
          <p:cNvPicPr/>
          <p:nvPr/>
        </p:nvPicPr>
        <p:blipFill>
          <a:blip r:embed="rId10">
            <a:extLst>
              <a:ext uri="{28A0092B-C50C-407E-A947-70E740481C1C}">
                <a14:useLocalDpi xmlns:a14="http://schemas.microsoft.com/office/drawing/2010/main" val="0"/>
              </a:ext>
            </a:extLst>
          </a:blip>
          <a:srcRect/>
          <a:stretch>
            <a:fillRect/>
          </a:stretch>
        </p:blipFill>
        <p:spPr>
          <a:xfrm>
            <a:off x="129857" y="4933005"/>
            <a:ext cx="3293745" cy="1734820"/>
          </a:xfrm>
          <a:prstGeom prst="rect">
            <a:avLst/>
          </a:prstGeom>
          <a:ln/>
        </p:spPr>
      </p:pic>
      <p:graphicFrame>
        <p:nvGraphicFramePr>
          <p:cNvPr id="2" name="Table 1">
            <a:extLst>
              <a:ext uri="{FF2B5EF4-FFF2-40B4-BE49-F238E27FC236}">
                <a16:creationId xmlns:a16="http://schemas.microsoft.com/office/drawing/2014/main" id="{8D4D04CA-0F66-7760-0542-30F807E139E8}"/>
              </a:ext>
            </a:extLst>
          </p:cNvPr>
          <p:cNvGraphicFramePr>
            <a:graphicFrameLocks noGrp="1"/>
          </p:cNvGraphicFramePr>
          <p:nvPr/>
        </p:nvGraphicFramePr>
        <p:xfrm>
          <a:off x="3503611" y="4448508"/>
          <a:ext cx="8412163" cy="2453640"/>
        </p:xfrm>
        <a:graphic>
          <a:graphicData uri="http://schemas.openxmlformats.org/drawingml/2006/table">
            <a:tbl>
              <a:tblPr>
                <a:tableStyleId>{93296810-A885-4BE3-A3E7-6D5BEEA58F35}</a:tableStyleId>
              </a:tblPr>
              <a:tblGrid>
                <a:gridCol w="3919221">
                  <a:extLst>
                    <a:ext uri="{9D8B030D-6E8A-4147-A177-3AD203B41FA5}">
                      <a16:colId xmlns:a16="http://schemas.microsoft.com/office/drawing/2014/main" val="460628908"/>
                    </a:ext>
                  </a:extLst>
                </a:gridCol>
                <a:gridCol w="4492942">
                  <a:extLst>
                    <a:ext uri="{9D8B030D-6E8A-4147-A177-3AD203B41FA5}">
                      <a16:colId xmlns:a16="http://schemas.microsoft.com/office/drawing/2014/main" val="898758904"/>
                    </a:ext>
                  </a:extLst>
                </a:gridCol>
              </a:tblGrid>
              <a:tr h="0">
                <a:tc gridSpan="2">
                  <a:txBody>
                    <a:bodyPr/>
                    <a:lstStyle/>
                    <a:p>
                      <a:pPr algn="ctr">
                        <a:lnSpc>
                          <a:spcPct val="115000"/>
                        </a:lnSpc>
                        <a:spcAft>
                          <a:spcPts val="800"/>
                        </a:spcAft>
                      </a:pPr>
                      <a:r>
                        <a:rPr lang="vi-VN" sz="2800" b="1">
                          <a:solidFill>
                            <a:schemeClr val="bg1"/>
                          </a:solidFill>
                          <a:effectLst/>
                          <a:latin typeface="#9Slide03 SFU Futura_03" panose="00000400000000000000" pitchFamily="2" charset="0"/>
                        </a:rPr>
                        <a:t>QUÁ TRÌNH VẬN CHUYỂN</a:t>
                      </a:r>
                      <a:endParaRPr lang="en-US" sz="2800" b="1">
                        <a:solidFill>
                          <a:schemeClr val="bg1"/>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80"/>
                    </a:solidFill>
                  </a:tcPr>
                </a:tc>
                <a:tc hMerge="1">
                  <a:txBody>
                    <a:bodyPr/>
                    <a:lstStyle/>
                    <a:p>
                      <a:endParaRPr lang="en-US"/>
                    </a:p>
                  </a:txBody>
                  <a:tcPr/>
                </a:tc>
                <a:extLst>
                  <a:ext uri="{0D108BD9-81ED-4DB2-BD59-A6C34878D82A}">
                    <a16:rowId xmlns:a16="http://schemas.microsoft.com/office/drawing/2014/main" val="3084852541"/>
                  </a:ext>
                </a:extLst>
              </a:tr>
              <a:tr h="0">
                <a:tc>
                  <a:txBody>
                    <a:bodyPr/>
                    <a:lstStyle/>
                    <a:p>
                      <a:pPr>
                        <a:lnSpc>
                          <a:spcPct val="115000"/>
                        </a:lnSpc>
                        <a:spcAft>
                          <a:spcPts val="800"/>
                        </a:spcAft>
                      </a:pPr>
                      <a:r>
                        <a:rPr lang="vi-VN" sz="2800">
                          <a:solidFill>
                            <a:srgbClr val="C00000"/>
                          </a:solidFill>
                          <a:effectLst/>
                          <a:latin typeface="#9Slide03 SFU Futura_03" panose="00000400000000000000" pitchFamily="2" charset="0"/>
                        </a:rPr>
                        <a:t>Khái niệm</a:t>
                      </a:r>
                      <a:endParaRPr lang="en-US" sz="28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7150">
                        <a:lnSpc>
                          <a:spcPct val="115000"/>
                        </a:lnSpc>
                        <a:spcAft>
                          <a:spcPts val="800"/>
                        </a:spcAft>
                      </a:pPr>
                      <a:endParaRPr lang="en-US" sz="28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9875914"/>
                  </a:ext>
                </a:extLst>
              </a:tr>
              <a:tr h="0">
                <a:tc>
                  <a:txBody>
                    <a:bodyPr/>
                    <a:lstStyle/>
                    <a:p>
                      <a:pPr>
                        <a:lnSpc>
                          <a:spcPct val="115000"/>
                        </a:lnSpc>
                        <a:spcAft>
                          <a:spcPts val="800"/>
                        </a:spcAft>
                      </a:pPr>
                      <a:r>
                        <a:rPr lang="vi-VN" sz="2800">
                          <a:solidFill>
                            <a:srgbClr val="C00000"/>
                          </a:solidFill>
                          <a:effectLst/>
                          <a:latin typeface="#9Slide03 SFU Futura_03" panose="00000400000000000000" pitchFamily="2" charset="0"/>
                        </a:rPr>
                        <a:t>Khoảng cách di chuyển</a:t>
                      </a:r>
                      <a:endParaRPr lang="en-US" sz="28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endParaRPr lang="en-US" sz="28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8756130"/>
                  </a:ext>
                </a:extLst>
              </a:tr>
              <a:tr h="0">
                <a:tc>
                  <a:txBody>
                    <a:bodyPr/>
                    <a:lstStyle/>
                    <a:p>
                      <a:pPr>
                        <a:lnSpc>
                          <a:spcPct val="115000"/>
                        </a:lnSpc>
                        <a:spcAft>
                          <a:spcPts val="800"/>
                        </a:spcAft>
                      </a:pPr>
                      <a:r>
                        <a:rPr lang="vi-VN" sz="2800">
                          <a:solidFill>
                            <a:srgbClr val="C00000"/>
                          </a:solidFill>
                          <a:effectLst/>
                          <a:latin typeface="#9Slide03 SFU Futura_03" panose="00000400000000000000" pitchFamily="2" charset="0"/>
                        </a:rPr>
                        <a:t>Hình thức</a:t>
                      </a:r>
                      <a:endParaRPr lang="en-US" sz="28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endParaRPr lang="en-US" sz="28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062047"/>
                  </a:ext>
                </a:extLst>
              </a:tr>
              <a:tr h="0">
                <a:tc>
                  <a:txBody>
                    <a:bodyPr/>
                    <a:lstStyle/>
                    <a:p>
                      <a:pPr>
                        <a:lnSpc>
                          <a:spcPct val="115000"/>
                        </a:lnSpc>
                        <a:spcAft>
                          <a:spcPts val="800"/>
                        </a:spcAft>
                      </a:pPr>
                      <a:r>
                        <a:rPr lang="en-US" sz="2800">
                          <a:solidFill>
                            <a:srgbClr val="C00000"/>
                          </a:solidFill>
                          <a:effectLst/>
                          <a:latin typeface="#9Slide03 SFU Futura_03" panose="00000400000000000000" pitchFamily="2" charset="0"/>
                        </a:rPr>
                        <a:t>Kết quả</a:t>
                      </a:r>
                      <a:endParaRPr lang="en-US" sz="28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endParaRPr lang="en-US" sz="28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0312594"/>
                  </a:ext>
                </a:extLst>
              </a:tr>
            </a:tbl>
          </a:graphicData>
        </a:graphic>
      </p:graphicFrame>
      <p:pic>
        <p:nvPicPr>
          <p:cNvPr id="4" name="Địa lí 10 - Bài 9 Tác động của ngoại lực đến địa hình bề mặt Trái Đất -tiếp- -OLM.VN-">
            <a:hlinkClick r:id="" action="ppaction://media"/>
            <a:extLst>
              <a:ext uri="{FF2B5EF4-FFF2-40B4-BE49-F238E27FC236}">
                <a16:creationId xmlns:a16="http://schemas.microsoft.com/office/drawing/2014/main" id="{711C9263-F4B7-4893-DD58-A0FE5FEE6DA3}"/>
              </a:ext>
            </a:extLst>
          </p:cNvPr>
          <p:cNvPicPr>
            <a:picLocks noChangeAspect="1"/>
          </p:cNvPicPr>
          <p:nvPr>
            <a:videoFile r:link="rId1"/>
            <p:extLst>
              <p:ext uri="{DAA4B4D4-6D71-4841-9C94-3DE7FCFB9230}">
                <p14:media xmlns:p14="http://schemas.microsoft.com/office/powerpoint/2010/main" r:embed="rId2">
                  <p14:trim st="215840" end="77570.4348"/>
                </p14:media>
              </p:ext>
            </p:extLst>
          </p:nvPr>
        </p:nvPicPr>
        <p:blipFill>
          <a:blip r:embed="rId11"/>
          <a:stretch>
            <a:fillRect/>
          </a:stretch>
        </p:blipFill>
        <p:spPr>
          <a:xfrm>
            <a:off x="4461722" y="509526"/>
            <a:ext cx="6676177" cy="3755350"/>
          </a:xfrm>
          <a:prstGeom prst="rect">
            <a:avLst/>
          </a:prstGeom>
        </p:spPr>
      </p:pic>
    </p:spTree>
    <p:extLst>
      <p:ext uri="{BB962C8B-B14F-4D97-AF65-F5344CB8AC3E}">
        <p14:creationId xmlns:p14="http://schemas.microsoft.com/office/powerpoint/2010/main" val="96691666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16" presetClass="entr" presetSubtype="21"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barn(inVertical)">
                                      <p:cBhvr>
                                        <p:cTn id="10" dur="500"/>
                                        <p:tgtEl>
                                          <p:spTgt spid="44"/>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anim calcmode="lin" valueType="num">
                                      <p:cBhvr>
                                        <p:cTn id="14" dur="1000" fill="hold"/>
                                        <p:tgtEl>
                                          <p:spTgt spid="36"/>
                                        </p:tgtEl>
                                        <p:attrNameLst>
                                          <p:attrName>ppt_x</p:attrName>
                                        </p:attrNameLst>
                                      </p:cBhvr>
                                      <p:tavLst>
                                        <p:tav tm="0">
                                          <p:val>
                                            <p:strVal val="#ppt_x"/>
                                          </p:val>
                                        </p:tav>
                                        <p:tav tm="100000">
                                          <p:val>
                                            <p:strVal val="#ppt_x"/>
                                          </p:val>
                                        </p:tav>
                                      </p:tavLst>
                                    </p:anim>
                                    <p:anim calcmode="lin" valueType="num">
                                      <p:cBhvr>
                                        <p:cTn id="1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horizont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64827" fill="hold"/>
                                        <p:tgtEl>
                                          <p:spTgt spid="4"/>
                                        </p:tgtEl>
                                      </p:cBhvr>
                                    </p:cmd>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1000"/>
                                        <p:tgtEl>
                                          <p:spTgt spid="2"/>
                                        </p:tgtEl>
                                      </p:cBhvr>
                                    </p:animEffect>
                                    <p:anim calcmode="lin" valueType="num">
                                      <p:cBhvr>
                                        <p:cTn id="42" dur="1000" fill="hold"/>
                                        <p:tgtEl>
                                          <p:spTgt spid="2"/>
                                        </p:tgtEl>
                                        <p:attrNameLst>
                                          <p:attrName>ppt_x</p:attrName>
                                        </p:attrNameLst>
                                      </p:cBhvr>
                                      <p:tavLst>
                                        <p:tav tm="0">
                                          <p:val>
                                            <p:strVal val="#ppt_x"/>
                                          </p:val>
                                        </p:tav>
                                        <p:tav tm="100000">
                                          <p:val>
                                            <p:strVal val="#ppt_x"/>
                                          </p:val>
                                        </p:tav>
                                      </p:tavLst>
                                    </p:anim>
                                    <p:anim calcmode="lin" valueType="num">
                                      <p:cBhvr>
                                        <p:cTn id="4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4"/>
                </p:tgtEl>
              </p:cMediaNode>
            </p:video>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4"/>
                                        </p:tgtEl>
                                      </p:cBhvr>
                                    </p:cmd>
                                  </p:childTnLst>
                                </p:cTn>
                              </p:par>
                            </p:childTnLst>
                          </p:cTn>
                        </p:par>
                      </p:childTnLst>
                    </p:cTn>
                  </p:par>
                </p:childTnLst>
              </p:cTn>
              <p:nextCondLst>
                <p:cond evt="onClick" delay="0">
                  <p:tgtEl>
                    <p:spTgt spid="4"/>
                  </p:tgtEl>
                </p:cond>
              </p:nextCondLst>
            </p:seq>
          </p:childTnLst>
        </p:cTn>
      </p:par>
    </p:tnLst>
    <p:bldLst>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9601E65-CAC0-4C8D-88CC-68EFD9784FEA}"/>
              </a:ext>
            </a:extLst>
          </p:cNvPr>
          <p:cNvGrpSpPr/>
          <p:nvPr/>
        </p:nvGrpSpPr>
        <p:grpSpPr>
          <a:xfrm>
            <a:off x="2926387" y="45786"/>
            <a:ext cx="6867031" cy="797499"/>
            <a:chOff x="4248433" y="1377508"/>
            <a:chExt cx="1886870" cy="742472"/>
          </a:xfrm>
        </p:grpSpPr>
        <p:sp>
          <p:nvSpPr>
            <p:cNvPr id="17" name="Rectangle: Rounded Corners 16">
              <a:extLst>
                <a:ext uri="{FF2B5EF4-FFF2-40B4-BE49-F238E27FC236}">
                  <a16:creationId xmlns:a16="http://schemas.microsoft.com/office/drawing/2014/main" id="{E5227636-066D-43C1-A343-FCD6B9D0A46E}"/>
                </a:ext>
              </a:extLst>
            </p:cNvPr>
            <p:cNvSpPr/>
            <p:nvPr/>
          </p:nvSpPr>
          <p:spPr>
            <a:xfrm>
              <a:off x="4248433" y="1377508"/>
              <a:ext cx="1886870" cy="742472"/>
            </a:xfrm>
            <a:prstGeom prst="roundRect">
              <a:avLst>
                <a:gd name="adj" fmla="val 42559"/>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a typeface="+mn-ea"/>
                <a:cs typeface="+mn-cs"/>
              </a:endParaRPr>
            </a:p>
          </p:txBody>
        </p:sp>
        <p:sp>
          <p:nvSpPr>
            <p:cNvPr id="18" name="TextBox 17">
              <a:extLst>
                <a:ext uri="{FF2B5EF4-FFF2-40B4-BE49-F238E27FC236}">
                  <a16:creationId xmlns:a16="http://schemas.microsoft.com/office/drawing/2014/main" id="{F3B89B83-3E3F-424F-8E97-D2F0B9229292}"/>
                </a:ext>
              </a:extLst>
            </p:cNvPr>
            <p:cNvSpPr txBox="1"/>
            <p:nvPr/>
          </p:nvSpPr>
          <p:spPr>
            <a:xfrm>
              <a:off x="4282549" y="1448893"/>
              <a:ext cx="1852754" cy="58358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9Slide03 SFU Grenoble" panose="00000500000000000000" pitchFamily="2" charset="0"/>
                  <a:ea typeface="+mn-ea"/>
                  <a:cs typeface="+mn-cs"/>
                </a:rPr>
                <a:t>   </a:t>
              </a:r>
              <a:r>
                <a:rPr kumimoji="0" lang="vi-VN" sz="4000" b="1" i="0" u="none" strike="noStrike" kern="1200" cap="none" spc="0" normalizeH="0" baseline="0" noProof="0">
                  <a:ln>
                    <a:noFill/>
                  </a:ln>
                  <a:solidFill>
                    <a:srgbClr val="FFFF00"/>
                  </a:solidFill>
                  <a:effectLst/>
                  <a:uLnTx/>
                  <a:uFillTx/>
                  <a:latin typeface="#9Slide03 SFU Grenoble" panose="00000500000000000000" pitchFamily="2" charset="0"/>
                  <a:ea typeface="+mn-ea"/>
                  <a:cs typeface="+mn-cs"/>
                </a:rPr>
                <a:t>QU</a:t>
              </a:r>
              <a:r>
                <a:rPr kumimoji="0" lang="vi-VN" sz="4000" b="1" i="0" u="none" strike="noStrike" kern="1200" cap="none" spc="0" normalizeH="0" baseline="0" noProof="0" dirty="0">
                  <a:ln>
                    <a:noFill/>
                  </a:ln>
                  <a:solidFill>
                    <a:srgbClr val="FFFF00"/>
                  </a:solidFill>
                  <a:effectLst/>
                  <a:uLnTx/>
                  <a:uFillTx/>
                  <a:latin typeface="#9Slide03 SFU Grenoble" panose="00000500000000000000" pitchFamily="2" charset="0"/>
                  <a:ea typeface="+mn-ea"/>
                  <a:cs typeface="+mn-cs"/>
                </a:rPr>
                <a:t>Á</a:t>
              </a:r>
              <a:r>
                <a:rPr kumimoji="0" lang="en-US" sz="4000" b="1" i="0" u="none" strike="noStrike" kern="1200" cap="none" spc="0" normalizeH="0" baseline="0" noProof="0">
                  <a:ln>
                    <a:noFill/>
                  </a:ln>
                  <a:solidFill>
                    <a:srgbClr val="FFFF00"/>
                  </a:solidFill>
                  <a:effectLst/>
                  <a:uLnTx/>
                  <a:uFillTx/>
                  <a:latin typeface="#9Slide03 SFU Grenoble" panose="00000500000000000000" pitchFamily="2" charset="0"/>
                  <a:ea typeface="+mn-ea"/>
                  <a:cs typeface="+mn-cs"/>
                </a:rPr>
                <a:t> </a:t>
              </a:r>
              <a:r>
                <a:rPr kumimoji="0" lang="en-US" sz="4000" b="1" i="0" u="none" strike="noStrike" kern="1200" cap="none" spc="0" normalizeH="0" baseline="0" noProof="0" dirty="0">
                  <a:ln>
                    <a:noFill/>
                  </a:ln>
                  <a:solidFill>
                    <a:srgbClr val="FFFF00"/>
                  </a:solidFill>
                  <a:effectLst/>
                  <a:uLnTx/>
                  <a:uFillTx/>
                  <a:latin typeface="#9Slide03 SFU Grenoble" panose="00000500000000000000" pitchFamily="2" charset="0"/>
                  <a:ea typeface="+mn-ea"/>
                  <a:cs typeface="+mn-cs"/>
                </a:rPr>
                <a:t>TRÌNH VẬN CHUYỂN</a:t>
              </a:r>
            </a:p>
          </p:txBody>
        </p:sp>
      </p:grpSp>
      <p:sp>
        <p:nvSpPr>
          <p:cNvPr id="2" name="Arrow: Right 1">
            <a:extLst>
              <a:ext uri="{FF2B5EF4-FFF2-40B4-BE49-F238E27FC236}">
                <a16:creationId xmlns:a16="http://schemas.microsoft.com/office/drawing/2014/main" id="{1DDC0769-736D-4EEF-AC49-AB178A409AA1}"/>
              </a:ext>
            </a:extLst>
          </p:cNvPr>
          <p:cNvSpPr/>
          <p:nvPr/>
        </p:nvSpPr>
        <p:spPr>
          <a:xfrm>
            <a:off x="7739513" y="6078790"/>
            <a:ext cx="2093179" cy="16768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Wind wave Drawing Sea, sea, blue, angle png | PNGEgg">
            <a:extLst>
              <a:ext uri="{FF2B5EF4-FFF2-40B4-BE49-F238E27FC236}">
                <a16:creationId xmlns:a16="http://schemas.microsoft.com/office/drawing/2014/main" id="{5BD4012C-0667-4946-8648-0DF3DAC323D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04" b="90632" l="10000" r="90000">
                        <a14:foregroundMark x1="16444" y1="90632" x2="16444" y2="90632"/>
                      </a14:backgroundRemoval>
                    </a14:imgEffect>
                  </a14:imgLayer>
                </a14:imgProps>
              </a:ext>
              <a:ext uri="{28A0092B-C50C-407E-A947-70E740481C1C}">
                <a14:useLocalDpi xmlns:a14="http://schemas.microsoft.com/office/drawing/2010/main" val="0"/>
              </a:ext>
            </a:extLst>
          </a:blip>
          <a:srcRect l="12265" t="57253" r="12380" b="10419"/>
          <a:stretch/>
        </p:blipFill>
        <p:spPr bwMode="auto">
          <a:xfrm>
            <a:off x="7574278" y="5465645"/>
            <a:ext cx="2380323" cy="5208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one Wall Clipart Broken Rock, HD Png Download - 640x480(#1863676) -  PngFind">
            <a:extLst>
              <a:ext uri="{FF2B5EF4-FFF2-40B4-BE49-F238E27FC236}">
                <a16:creationId xmlns:a16="http://schemas.microsoft.com/office/drawing/2014/main" id="{A592D5FE-09DA-439E-954D-0588D7BEA2BB}"/>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9286" b="92500" l="10000" r="90000">
                        <a14:foregroundMark x1="35238" y1="67857" x2="35238" y2="67857"/>
                        <a14:foregroundMark x1="30238" y1="53750" x2="30238" y2="53750"/>
                        <a14:foregroundMark x1="19167" y1="51786" x2="19167" y2="51786"/>
                        <a14:foregroundMark x1="30000" y1="21964" x2="30595" y2="23929"/>
                        <a14:foregroundMark x1="33929" y1="30714" x2="33929" y2="30714"/>
                        <a14:foregroundMark x1="40357" y1="41607" x2="40357" y2="41607"/>
                        <a14:foregroundMark x1="45476" y1="36071" x2="45476" y2="33571"/>
                        <a14:foregroundMark x1="42381" y1="9464" x2="42381" y2="9464"/>
                        <a14:foregroundMark x1="60595" y1="20893" x2="60595" y2="20893"/>
                        <a14:foregroundMark x1="51190" y1="35000" x2="51190" y2="35000"/>
                        <a14:foregroundMark x1="50476" y1="42679" x2="49524" y2="41607"/>
                        <a14:foregroundMark x1="53452" y1="49643" x2="53452" y2="49643"/>
                        <a14:foregroundMark x1="69524" y1="49643" x2="69524" y2="49643"/>
                        <a14:foregroundMark x1="58095" y1="36786" x2="58095" y2="36786"/>
                        <a14:foregroundMark x1="72619" y1="14107" x2="72619" y2="14107"/>
                        <a14:foregroundMark x1="70714" y1="19464" x2="70714" y2="19464"/>
                        <a14:foregroundMark x1="73333" y1="20357" x2="74643" y2="20536"/>
                        <a14:foregroundMark x1="85714" y1="23036" x2="85714" y2="23036"/>
                        <a14:foregroundMark x1="74286" y1="28929" x2="74286" y2="28929"/>
                        <a14:foregroundMark x1="72976" y1="33036" x2="72976" y2="33036"/>
                        <a14:foregroundMark x1="64524" y1="37143" x2="64524" y2="37143"/>
                        <a14:foregroundMark x1="67619" y1="44107" x2="67619" y2="44107"/>
                        <a14:foregroundMark x1="79286" y1="74107" x2="67857" y2="77857"/>
                        <a14:foregroundMark x1="67857" y1="77857" x2="70952" y2="70357"/>
                        <a14:foregroundMark x1="70357" y1="66786" x2="70357" y2="66786"/>
                        <a14:foregroundMark x1="86667" y1="66429" x2="86667" y2="66429"/>
                        <a14:foregroundMark x1="82143" y1="81607" x2="82143" y2="81607"/>
                        <a14:foregroundMark x1="70000" y1="85179" x2="70000" y2="85179"/>
                        <a14:foregroundMark x1="65952" y1="92500" x2="65952" y2="92500"/>
                        <a14:foregroundMark x1="55238" y1="88214" x2="55238" y2="88214"/>
                        <a14:foregroundMark x1="14405" y1="77857" x2="14405" y2="77857"/>
                        <a14:foregroundMark x1="21310" y1="60179" x2="21310" y2="60179"/>
                        <a14:foregroundMark x1="25595" y1="65893" x2="25595" y2="65893"/>
                        <a14:foregroundMark x1="12381" y1="53214" x2="12381" y2="53214"/>
                        <a14:foregroundMark x1="27619" y1="32679" x2="27619" y2="32679"/>
                        <a14:foregroundMark x1="43095" y1="45357" x2="43095" y2="45357"/>
                        <a14:foregroundMark x1="28333" y1="59464" x2="28333" y2="59464"/>
                        <a14:foregroundMark x1="27262" y1="58214" x2="27262" y2="58214"/>
                        <a14:foregroundMark x1="23929" y1="54643" x2="23929" y2="54643"/>
                        <a14:foregroundMark x1="29286" y1="39643" x2="29286" y2="39643"/>
                        <a14:foregroundMark x1="23452" y1="44286" x2="23452" y2="44286"/>
                      </a14:backgroundRemoval>
                    </a14:imgEffect>
                  </a14:imgLayer>
                </a14:imgProps>
              </a:ext>
              <a:ext uri="{28A0092B-C50C-407E-A947-70E740481C1C}">
                <a14:useLocalDpi xmlns:a14="http://schemas.microsoft.com/office/drawing/2010/main" val="0"/>
              </a:ext>
            </a:extLst>
          </a:blip>
          <a:srcRect l="9754" r="10983" b="6728"/>
          <a:stretch/>
        </p:blipFill>
        <p:spPr bwMode="auto">
          <a:xfrm>
            <a:off x="8058008" y="4617572"/>
            <a:ext cx="1463784" cy="11483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plash rubble, stone, broken, shattering png | PNGWing">
            <a:extLst>
              <a:ext uri="{FF2B5EF4-FFF2-40B4-BE49-F238E27FC236}">
                <a16:creationId xmlns:a16="http://schemas.microsoft.com/office/drawing/2014/main" id="{F5536DD1-DE58-49E5-837E-0C6D56FC8BA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41" b="91484" l="1667" r="90000">
                        <a14:foregroundMark x1="9722" y1="62088" x2="9722" y2="62088"/>
                        <a14:foregroundMark x1="19722" y1="56044" x2="19722" y2="56044"/>
                        <a14:foregroundMark x1="35278" y1="61813" x2="35278" y2="61813"/>
                        <a14:foregroundMark x1="30556" y1="40110" x2="30556" y2="40110"/>
                        <a14:foregroundMark x1="39167" y1="47527" x2="39167" y2="47527"/>
                        <a14:foregroundMark x1="34444" y1="46429" x2="34444" y2="46429"/>
                        <a14:foregroundMark x1="44167" y1="41209" x2="44167" y2="41209"/>
                        <a14:foregroundMark x1="44722" y1="50275" x2="53611" y2="52473"/>
                        <a14:foregroundMark x1="56667" y1="59066" x2="55833" y2="62088"/>
                        <a14:foregroundMark x1="51667" y1="71429" x2="51667" y2="71429"/>
                        <a14:foregroundMark x1="38611" y1="69780" x2="38611" y2="69780"/>
                        <a14:foregroundMark x1="15833" y1="82143" x2="15833" y2="82143"/>
                        <a14:foregroundMark x1="6111" y1="78297" x2="6111" y2="78297"/>
                        <a14:foregroundMark x1="6111" y1="61813" x2="6111" y2="61813"/>
                        <a14:foregroundMark x1="2222" y1="56593" x2="2222" y2="54121"/>
                        <a14:foregroundMark x1="2222" y1="42582" x2="2222" y2="42582"/>
                        <a14:foregroundMark x1="18056" y1="40110" x2="18056" y2="40110"/>
                        <a14:foregroundMark x1="19444" y1="46429" x2="19444" y2="46429"/>
                        <a14:foregroundMark x1="12500" y1="39286" x2="12500" y2="39286"/>
                        <a14:foregroundMark x1="21944" y1="32692" x2="21944" y2="32692"/>
                        <a14:foregroundMark x1="11667" y1="26374" x2="11667" y2="26374"/>
                        <a14:foregroundMark x1="26111" y1="38187" x2="26111" y2="38187"/>
                        <a14:foregroundMark x1="86111" y1="19505" x2="86111" y2="19505"/>
                        <a14:foregroundMark x1="77778" y1="34890" x2="77778" y2="34890"/>
                        <a14:foregroundMark x1="76389" y1="37912" x2="76389" y2="37912"/>
                        <a14:foregroundMark x1="69722" y1="90659" x2="69722" y2="90659"/>
                        <a14:foregroundMark x1="53611" y1="91484" x2="53611" y2="91484"/>
                        <a14:foregroundMark x1="48889" y1="90110" x2="48889" y2="90110"/>
                        <a14:foregroundMark x1="28889" y1="81593" x2="28889" y2="81593"/>
                        <a14:foregroundMark x1="30833" y1="68956" x2="30833" y2="68956"/>
                        <a14:foregroundMark x1="18333" y1="57967" x2="17500" y2="59890"/>
                        <a14:foregroundMark x1="16667" y1="62637" x2="16667" y2="62637"/>
                        <a14:foregroundMark x1="14167" y1="54396" x2="14167" y2="54396"/>
                        <a14:foregroundMark x1="26111" y1="48077" x2="28889" y2="47527"/>
                        <a14:foregroundMark x1="30000" y1="47253" x2="31667" y2="48901"/>
                        <a14:foregroundMark x1="34444" y1="52473" x2="34444" y2="52473"/>
                        <a14:foregroundMark x1="35278" y1="55220" x2="40833" y2="55220"/>
                        <a14:foregroundMark x1="41667" y1="55220" x2="41667" y2="55220"/>
                        <a14:foregroundMark x1="53611" y1="59615" x2="53611" y2="59615"/>
                      </a14:backgroundRemoval>
                    </a14:imgEffect>
                  </a14:imgLayer>
                </a14:imgProps>
              </a:ext>
              <a:ext uri="{28A0092B-C50C-407E-A947-70E740481C1C}">
                <a14:useLocalDpi xmlns:a14="http://schemas.microsoft.com/office/drawing/2010/main" val="0"/>
              </a:ext>
            </a:extLst>
          </a:blip>
          <a:srcRect t="11928" r="9284" b="6727"/>
          <a:stretch/>
        </p:blipFill>
        <p:spPr bwMode="auto">
          <a:xfrm>
            <a:off x="2792826" y="4919029"/>
            <a:ext cx="1377808" cy="124918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ile of smashed ground, heap of soil - vector silhouette illustration  isolated on white background Stock Vector Image &amp;amp; Art - Alamy">
            <a:extLst>
              <a:ext uri="{FF2B5EF4-FFF2-40B4-BE49-F238E27FC236}">
                <a16:creationId xmlns:a16="http://schemas.microsoft.com/office/drawing/2014/main" id="{4E7C0FD5-7F81-41A2-860C-A9834B7B7A44}"/>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4967" b="89956" l="3462" r="96846">
                        <a14:foregroundMark x1="22692" y1="78035" x2="22692" y2="78035"/>
                        <a14:foregroundMark x1="21000" y1="78477" x2="21000" y2="78477"/>
                        <a14:foregroundMark x1="7538" y1="68985" x2="7538" y2="68985"/>
                        <a14:foregroundMark x1="23000" y1="65342" x2="23000" y2="65342"/>
                        <a14:foregroundMark x1="23154" y1="65121" x2="24769" y2="64349"/>
                        <a14:foregroundMark x1="31692" y1="54857" x2="31692" y2="54857"/>
                        <a14:foregroundMark x1="31231" y1="54636" x2="31231" y2="54636"/>
                        <a14:foregroundMark x1="34846" y1="60375" x2="34846" y2="60375"/>
                        <a14:foregroundMark x1="41385" y1="59382" x2="41385" y2="59382"/>
                        <a14:foregroundMark x1="43231" y1="54415" x2="44231" y2="54857"/>
                        <a14:foregroundMark x1="51462" y1="58499" x2="51462" y2="58499"/>
                        <a14:foregroundMark x1="50692" y1="66225" x2="50385" y2="67550"/>
                        <a14:foregroundMark x1="50231" y1="71634" x2="51462" y2="70751"/>
                        <a14:foregroundMark x1="55385" y1="70309" x2="57000" y2="69426"/>
                        <a14:foregroundMark x1="58231" y1="69426" x2="58231" y2="69426"/>
                        <a14:foregroundMark x1="58923" y1="67991" x2="56538" y2="67991"/>
                        <a14:foregroundMark x1="47538" y1="64570" x2="45769" y2="63245"/>
                        <a14:foregroundMark x1="42615" y1="62141" x2="41846" y2="61700"/>
                        <a14:foregroundMark x1="43231" y1="60817" x2="44692" y2="60596"/>
                        <a14:foregroundMark x1="45923" y1="60375" x2="45923" y2="60375"/>
                        <a14:foregroundMark x1="58538" y1="59603" x2="62692" y2="58940"/>
                        <a14:foregroundMark x1="66462" y1="58940" x2="66462" y2="58940"/>
                        <a14:foregroundMark x1="57154" y1="53532" x2="58385" y2="53532"/>
                        <a14:foregroundMark x1="71846" y1="58057" x2="71846" y2="58057"/>
                        <a14:foregroundMark x1="68077" y1="65342" x2="66923" y2="61258"/>
                        <a14:foregroundMark x1="68538" y1="61700" x2="68538" y2="61700"/>
                        <a14:foregroundMark x1="66923" y1="81126" x2="66923" y2="81126"/>
                        <a14:foregroundMark x1="91615" y1="83885" x2="91615" y2="83885"/>
                        <a14:foregroundMark x1="92692" y1="71854" x2="92692" y2="71854"/>
                        <a14:foregroundMark x1="40077" y1="88411" x2="40385" y2="87086"/>
                        <a14:foregroundMark x1="42000" y1="85541" x2="42000" y2="85541"/>
                        <a14:foregroundMark x1="71846" y1="46247" x2="71846" y2="46247"/>
                        <a14:foregroundMark x1="78154" y1="35099" x2="77538" y2="35099"/>
                        <a14:foregroundMark x1="68538" y1="33775" x2="67923" y2="33996"/>
                        <a14:foregroundMark x1="54769" y1="43819" x2="54769" y2="43819"/>
                        <a14:foregroundMark x1="38846" y1="50331" x2="38692" y2="47903"/>
                        <a14:foregroundMark x1="36154" y1="35099" x2="36154" y2="35099"/>
                        <a14:foregroundMark x1="3615" y1="68764" x2="3615" y2="68764"/>
                        <a14:foregroundMark x1="43846" y1="15894" x2="43846" y2="15894"/>
                        <a14:foregroundMark x1="51615" y1="27704" x2="51615" y2="27704"/>
                        <a14:foregroundMark x1="56538" y1="21965" x2="56538" y2="21965"/>
                        <a14:foregroundMark x1="61077" y1="4967" x2="61077" y2="4967"/>
                        <a14:foregroundMark x1="76615" y1="23841" x2="76615" y2="23841"/>
                        <a14:foregroundMark x1="83231" y1="41060" x2="83231" y2="41060"/>
                        <a14:foregroundMark x1="33308" y1="14238" x2="33308" y2="14238"/>
                        <a14:foregroundMark x1="26846" y1="30132" x2="26846" y2="30132"/>
                        <a14:foregroundMark x1="96846" y1="72958" x2="96846" y2="72958"/>
                      </a14:backgroundRemoval>
                    </a14:imgEffect>
                  </a14:imgLayer>
                </a14:imgProps>
              </a:ext>
              <a:ext uri="{28A0092B-C50C-407E-A947-70E740481C1C}">
                <a14:useLocalDpi xmlns:a14="http://schemas.microsoft.com/office/drawing/2010/main" val="0"/>
              </a:ext>
            </a:extLst>
          </a:blip>
          <a:srcRect b="7312"/>
          <a:stretch/>
        </p:blipFill>
        <p:spPr bwMode="auto">
          <a:xfrm>
            <a:off x="3941923" y="5308600"/>
            <a:ext cx="2003289" cy="129398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umetto Di Salto Del Vento Della Nuvola Sveglia Illustrazione Vettoriale -  Illustrazione di giorno, nube: 112344238">
            <a:extLst>
              <a:ext uri="{FF2B5EF4-FFF2-40B4-BE49-F238E27FC236}">
                <a16:creationId xmlns:a16="http://schemas.microsoft.com/office/drawing/2014/main" id="{C8FD87FB-9D1C-4D44-94AA-94D805212ACB}"/>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3083" b="96146" l="3250" r="97000">
                        <a14:foregroundMark x1="8125" y1="60308" x2="8125" y2="60308"/>
                        <a14:foregroundMark x1="3500" y1="53179" x2="3500" y2="53179"/>
                        <a14:foregroundMark x1="3250" y1="47784" x2="3250" y2="46821"/>
                        <a14:foregroundMark x1="39625" y1="33526" x2="39125" y2="31599"/>
                        <a14:foregroundMark x1="38500" y1="30250" x2="38500" y2="30250"/>
                        <a14:foregroundMark x1="46625" y1="33719" x2="46625" y2="33719"/>
                        <a14:foregroundMark x1="52125" y1="32755" x2="52125" y2="32755"/>
                        <a14:foregroundMark x1="56375" y1="43545" x2="57500" y2="42775"/>
                        <a14:foregroundMark x1="58875" y1="41426" x2="57125" y2="41426"/>
                        <a14:foregroundMark x1="56875" y1="41426" x2="56375" y2="40077"/>
                        <a14:foregroundMark x1="56125" y1="38536" x2="56125" y2="38536"/>
                        <a14:foregroundMark x1="56500" y1="38536" x2="56500" y2="38536"/>
                        <a14:foregroundMark x1="33500" y1="39114" x2="33500" y2="39114"/>
                        <a14:foregroundMark x1="34125" y1="38728" x2="34125" y2="38728"/>
                        <a14:foregroundMark x1="35250" y1="38728" x2="35250" y2="38728"/>
                        <a14:foregroundMark x1="35625" y1="38728" x2="35625" y2="38728"/>
                        <a14:foregroundMark x1="36000" y1="41233" x2="36000" y2="41233"/>
                        <a14:foregroundMark x1="36000" y1="41426" x2="36000" y2="41426"/>
                        <a14:foregroundMark x1="35750" y1="41233" x2="35750" y2="41233"/>
                        <a14:foregroundMark x1="62125" y1="69750" x2="61500" y2="69750"/>
                        <a14:foregroundMark x1="60250" y1="68401" x2="60250" y2="68401"/>
                        <a14:foregroundMark x1="58250" y1="65703" x2="58250" y2="65703"/>
                        <a14:foregroundMark x1="67750" y1="72832" x2="67750" y2="72832"/>
                        <a14:foregroundMark x1="65250" y1="68401" x2="65250" y2="68401"/>
                        <a14:foregroundMark x1="64250" y1="66859" x2="64250" y2="66859"/>
                        <a14:foregroundMark x1="67500" y1="44123" x2="66625" y2="41811"/>
                        <a14:foregroundMark x1="35750" y1="37958" x2="35375" y2="38728"/>
                        <a14:foregroundMark x1="35250" y1="42004" x2="35250" y2="42004"/>
                        <a14:foregroundMark x1="34500" y1="3083" x2="34500" y2="3083"/>
                        <a14:foregroundMark x1="35375" y1="4432" x2="35375" y2="4432"/>
                        <a14:foregroundMark x1="93250" y1="76686" x2="93250" y2="76686"/>
                        <a14:foregroundMark x1="96250" y1="79961" x2="95750" y2="77842"/>
                        <a14:foregroundMark x1="96250" y1="62042" x2="96250" y2="62042"/>
                        <a14:foregroundMark x1="97000" y1="63198" x2="97000" y2="63198"/>
                        <a14:foregroundMark x1="95375" y1="64162" x2="96750" y2="64162"/>
                        <a14:foregroundMark x1="80875" y1="88632" x2="80875" y2="88632"/>
                        <a14:foregroundMark x1="80500" y1="88632" x2="80500" y2="88632"/>
                        <a14:foregroundMark x1="75250" y1="94027" x2="73125" y2="95761"/>
                        <a14:foregroundMark x1="73000" y1="96146" x2="72375" y2="95183"/>
                        <a14:foregroundMark x1="29250" y1="4239" x2="29250" y2="4239"/>
                      </a14:backgroundRemoval>
                    </a14:imgEffect>
                  </a14:imgLayer>
                </a14:imgProps>
              </a:ext>
              <a:ext uri="{28A0092B-C50C-407E-A947-70E740481C1C}">
                <a14:useLocalDpi xmlns:a14="http://schemas.microsoft.com/office/drawing/2010/main" val="0"/>
              </a:ext>
            </a:extLst>
          </a:blip>
          <a:srcRect/>
          <a:stretch>
            <a:fillRect/>
          </a:stretch>
        </p:blipFill>
        <p:spPr bwMode="auto">
          <a:xfrm>
            <a:off x="1203804" y="5139929"/>
            <a:ext cx="1489562" cy="966353"/>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342702EA-CB7D-43BD-8975-30D80A13F8BE}"/>
              </a:ext>
            </a:extLst>
          </p:cNvPr>
          <p:cNvCxnSpPr>
            <a:cxnSpLocks/>
          </p:cNvCxnSpPr>
          <p:nvPr/>
        </p:nvCxnSpPr>
        <p:spPr>
          <a:xfrm>
            <a:off x="6044672" y="4718364"/>
            <a:ext cx="0" cy="2156019"/>
          </a:xfrm>
          <a:prstGeom prst="line">
            <a:avLst/>
          </a:prstGeom>
          <a:ln w="57150">
            <a:solidFill>
              <a:srgbClr val="474848"/>
            </a:solidFill>
            <a:prstDash val="sysDot"/>
          </a:ln>
        </p:spPr>
        <p:style>
          <a:lnRef idx="1">
            <a:schemeClr val="accent1"/>
          </a:lnRef>
          <a:fillRef idx="0">
            <a:schemeClr val="accent1"/>
          </a:fillRef>
          <a:effectRef idx="0">
            <a:schemeClr val="accent1"/>
          </a:effectRef>
          <a:fontRef idx="minor">
            <a:schemeClr val="tx1"/>
          </a:fontRef>
        </p:style>
      </p:cxnSp>
      <p:sp>
        <p:nvSpPr>
          <p:cNvPr id="22" name="Arrow: Right 21">
            <a:extLst>
              <a:ext uri="{FF2B5EF4-FFF2-40B4-BE49-F238E27FC236}">
                <a16:creationId xmlns:a16="http://schemas.microsoft.com/office/drawing/2014/main" id="{F9F881B7-1F51-4C09-BCCA-110A761B5C7A}"/>
              </a:ext>
            </a:extLst>
          </p:cNvPr>
          <p:cNvSpPr/>
          <p:nvPr/>
        </p:nvSpPr>
        <p:spPr>
          <a:xfrm>
            <a:off x="1405018" y="6141877"/>
            <a:ext cx="2198765" cy="147493"/>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image15.png">
            <a:extLst>
              <a:ext uri="{FF2B5EF4-FFF2-40B4-BE49-F238E27FC236}">
                <a16:creationId xmlns:a16="http://schemas.microsoft.com/office/drawing/2014/main" id="{89099E32-0BD3-423D-BA2B-9CEEAED92475}"/>
              </a:ext>
            </a:extLst>
          </p:cNvPr>
          <p:cNvPicPr/>
          <p:nvPr/>
        </p:nvPicPr>
        <p:blipFill>
          <a:blip r:embed="rId12">
            <a:extLst>
              <a:ext uri="{BEBA8EAE-BF5A-486C-A8C5-ECC9F3942E4B}">
                <a14:imgProps xmlns:a14="http://schemas.microsoft.com/office/drawing/2010/main">
                  <a14:imgLayer r:embed="rId13">
                    <a14:imgEffect>
                      <a14:backgroundRemoval t="1026" b="93846" l="4264" r="89535">
                        <a14:foregroundMark x1="34884" y1="90769" x2="32946" y2="91282"/>
                        <a14:foregroundMark x1="19380" y1="89744" x2="16667" y2="88205"/>
                        <a14:foregroundMark x1="10078" y1="80513" x2="10078" y2="80513"/>
                        <a14:foregroundMark x1="4264" y1="72308" x2="4264" y2="72308"/>
                        <a14:foregroundMark x1="72093" y1="1538" x2="70155" y2="4103"/>
                        <a14:foregroundMark x1="65504" y1="1538" x2="65504" y2="1538"/>
                        <a14:foregroundMark x1="23256" y1="93846" x2="23256" y2="93846"/>
                      </a14:backgroundRemoval>
                    </a14:imgEffect>
                  </a14:imgLayer>
                </a14:imgProps>
              </a:ext>
            </a:extLst>
          </a:blip>
          <a:srcRect/>
          <a:stretch>
            <a:fillRect/>
          </a:stretch>
        </p:blipFill>
        <p:spPr>
          <a:xfrm rot="5943318">
            <a:off x="-182257" y="5365797"/>
            <a:ext cx="1767910" cy="1361752"/>
          </a:xfrm>
          <a:prstGeom prst="rect">
            <a:avLst/>
          </a:prstGeom>
          <a:ln/>
        </p:spPr>
      </p:pic>
      <p:pic>
        <p:nvPicPr>
          <p:cNvPr id="1038" name="Picture 14" descr="Download Traits Beta - Riverside Icon Png - Full Size PNG Image - PNGkit">
            <a:extLst>
              <a:ext uri="{FF2B5EF4-FFF2-40B4-BE49-F238E27FC236}">
                <a16:creationId xmlns:a16="http://schemas.microsoft.com/office/drawing/2014/main" id="{4A4F76C2-9F6A-44DB-A654-2B90F5C5A2E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80899" y="5308600"/>
            <a:ext cx="1804270" cy="101966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E6BB96F-80AE-4AD2-B82F-CB9B305C5672}"/>
              </a:ext>
            </a:extLst>
          </p:cNvPr>
          <p:cNvSpPr txBox="1"/>
          <p:nvPr/>
        </p:nvSpPr>
        <p:spPr>
          <a:xfrm>
            <a:off x="1664774" y="6360560"/>
            <a:ext cx="18738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libri" panose="020F0502020204030204"/>
                <a:ea typeface="+mn-ea"/>
                <a:cs typeface="+mn-cs"/>
              </a:rPr>
              <a:t>V</a:t>
            </a:r>
            <a:r>
              <a:rPr kumimoji="0" lang="vi-VN" sz="2400" b="0"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ận chuyển</a:t>
            </a:r>
            <a:endParaRPr kumimoji="0" lang="en-US" sz="24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89DAE66C-6EAB-4DE4-9A5E-2C921FD7AAA8}"/>
              </a:ext>
            </a:extLst>
          </p:cNvPr>
          <p:cNvSpPr txBox="1"/>
          <p:nvPr/>
        </p:nvSpPr>
        <p:spPr>
          <a:xfrm>
            <a:off x="7782164" y="6225984"/>
            <a:ext cx="18738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libri" panose="020F0502020204030204"/>
                <a:ea typeface="+mn-ea"/>
                <a:cs typeface="+mn-cs"/>
              </a:rPr>
              <a:t>V</a:t>
            </a:r>
            <a:r>
              <a:rPr kumimoji="0" lang="vi-VN" sz="2400" b="0"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ận chuyển</a:t>
            </a:r>
            <a:endParaRPr kumimoji="0" lang="en-US" sz="24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51D79473-6A8D-43B6-833A-399C483B0B66}"/>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868" b="89935" l="5636" r="93907">
                        <a14:foregroundMark x1="21935" y1="21906" x2="21935" y2="21906"/>
                        <a14:foregroundMark x1="18126" y1="15512" x2="17822" y2="14624"/>
                        <a14:foregroundMark x1="15918" y1="10302" x2="15080" y2="9651"/>
                        <a14:foregroundMark x1="9825" y1="7282" x2="9825" y2="7282"/>
                        <a14:foregroundMark x1="8987" y1="6868" x2="8378" y2="7519"/>
                        <a14:foregroundMark x1="8987" y1="9059" x2="9825" y2="11190"/>
                        <a14:foregroundMark x1="10053" y1="13973" x2="8682" y2="16755"/>
                        <a14:foregroundMark x1="7616" y1="18709" x2="7616" y2="20012"/>
                        <a14:foregroundMark x1="7007" y1="22558" x2="6778" y2="27294"/>
                        <a14:foregroundMark x1="6778" y1="28834" x2="6778" y2="28834"/>
                        <a14:foregroundMark x1="5941" y1="35938" x2="5636" y2="36530"/>
                        <a14:foregroundMark x1="7312" y1="41089" x2="7312" y2="41089"/>
                        <a14:foregroundMark x1="8378" y1="49438" x2="8378" y2="49438"/>
                        <a14:foregroundMark x1="7845" y1="53345" x2="7845" y2="53345"/>
                        <a14:foregroundMark x1="7845" y1="54648" x2="7845" y2="54648"/>
                        <a14:foregroundMark x1="7312" y1="57608" x2="7312" y2="57608"/>
                        <a14:foregroundMark x1="37471" y1="25163" x2="37471" y2="25163"/>
                        <a14:foregroundMark x1="35796" y1="21906" x2="35796" y2="21906"/>
                        <a14:foregroundMark x1="29170" y1="25577" x2="28637" y2="27117"/>
                        <a14:foregroundMark x1="32216" y1="30551" x2="32216" y2="30551"/>
                        <a14:foregroundMark x1="34425" y1="28360" x2="34425" y2="28360"/>
                        <a14:foregroundMark x1="34425" y1="25577" x2="34425" y2="25577"/>
                        <a14:foregroundMark x1="31379" y1="26465" x2="31379" y2="26465"/>
                        <a14:foregroundMark x1="44402" y1="43221" x2="43564" y2="42806"/>
                        <a14:foregroundMark x1="42955" y1="40438" x2="42955" y2="40438"/>
                        <a14:foregroundMark x1="42955" y1="39787" x2="39680" y2="43221"/>
                        <a14:foregroundMark x1="39375" y1="44760" x2="39375" y2="44760"/>
                        <a14:foregroundMark x1="40518" y1="45352" x2="40518" y2="45352"/>
                        <a14:foregroundMark x1="59863" y1="52457" x2="59863" y2="52457"/>
                        <a14:foregroundMark x1="54303" y1="48372" x2="54303" y2="48372"/>
                        <a14:foregroundMark x1="61767" y1="73771" x2="61767" y2="73771"/>
                        <a14:foregroundMark x1="60396" y1="70752" x2="59330" y2="69449"/>
                        <a14:foregroundMark x1="57959" y1="67318" x2="57959" y2="67318"/>
                        <a14:foregroundMark x1="57654" y1="66015" x2="57654" y2="66015"/>
                        <a14:foregroundMark x1="87510" y1="73535" x2="87510" y2="73535"/>
                        <a14:foregroundMark x1="89490" y1="74837" x2="89490" y2="74837"/>
                        <a14:foregroundMark x1="90861" y1="73949" x2="90861" y2="73949"/>
                        <a14:foregroundMark x1="90556" y1="72232" x2="90556" y2="72232"/>
                        <a14:foregroundMark x1="93907" y1="74423" x2="93907" y2="74423"/>
                        <a14:foregroundMark x1="10358" y1="89876" x2="10358" y2="89876"/>
                        <a14:foregroundMark x1="7845" y1="89698" x2="7845" y2="89698"/>
                        <a14:foregroundMark x1="7616" y1="89698" x2="7616" y2="89698"/>
                        <a14:foregroundMark x1="10358" y1="84725" x2="10358" y2="84725"/>
                        <a14:foregroundMark x1="7007" y1="79159" x2="7007" y2="79159"/>
                        <a14:foregroundMark x1="9216" y1="70989" x2="9216" y2="70989"/>
                        <a14:foregroundMark x1="12034" y1="75488" x2="12034" y2="75488"/>
                      </a14:backgroundRemoval>
                    </a14:imgEffect>
                  </a14:imgLayer>
                </a14:imgProps>
              </a:ext>
            </a:extLst>
          </a:blip>
          <a:srcRect l="5010" t="2361" r="10364" b="8172"/>
          <a:stretch/>
        </p:blipFill>
        <p:spPr>
          <a:xfrm>
            <a:off x="6102493" y="5106673"/>
            <a:ext cx="1460370" cy="1306791"/>
          </a:xfrm>
          <a:prstGeom prst="rect">
            <a:avLst/>
          </a:prstGeom>
          <a:ln>
            <a:noFill/>
          </a:ln>
          <a:effectLst>
            <a:outerShdw blurRad="292100" dist="139700" dir="2700000" algn="tl" rotWithShape="0">
              <a:srgbClr val="333333">
                <a:alpha val="65000"/>
              </a:srgbClr>
            </a:outerShdw>
          </a:effectLst>
        </p:spPr>
      </p:pic>
      <p:graphicFrame>
        <p:nvGraphicFramePr>
          <p:cNvPr id="3" name="Table 2">
            <a:extLst>
              <a:ext uri="{FF2B5EF4-FFF2-40B4-BE49-F238E27FC236}">
                <a16:creationId xmlns:a16="http://schemas.microsoft.com/office/drawing/2014/main" id="{9AA2E8CA-3C96-893A-7EBD-E888A4F576F6}"/>
              </a:ext>
            </a:extLst>
          </p:cNvPr>
          <p:cNvGraphicFramePr>
            <a:graphicFrameLocks noGrp="1"/>
          </p:cNvGraphicFramePr>
          <p:nvPr>
            <p:extLst>
              <p:ext uri="{D42A27DB-BD31-4B8C-83A1-F6EECF244321}">
                <p14:modId xmlns:p14="http://schemas.microsoft.com/office/powerpoint/2010/main" val="3549069134"/>
              </p:ext>
            </p:extLst>
          </p:nvPr>
        </p:nvGraphicFramePr>
        <p:xfrm>
          <a:off x="558800" y="1017161"/>
          <a:ext cx="11365828" cy="3887216"/>
        </p:xfrm>
        <a:graphic>
          <a:graphicData uri="http://schemas.openxmlformats.org/drawingml/2006/table">
            <a:tbl>
              <a:tblPr/>
              <a:tblGrid>
                <a:gridCol w="2057400">
                  <a:extLst>
                    <a:ext uri="{9D8B030D-6E8A-4147-A177-3AD203B41FA5}">
                      <a16:colId xmlns:a16="http://schemas.microsoft.com/office/drawing/2014/main" val="327327994"/>
                    </a:ext>
                  </a:extLst>
                </a:gridCol>
                <a:gridCol w="9308428">
                  <a:extLst>
                    <a:ext uri="{9D8B030D-6E8A-4147-A177-3AD203B41FA5}">
                      <a16:colId xmlns:a16="http://schemas.microsoft.com/office/drawing/2014/main" val="2520699296"/>
                    </a:ext>
                  </a:extLst>
                </a:gridCol>
              </a:tblGrid>
              <a:tr h="0">
                <a:tc gridSpan="2">
                  <a:txBody>
                    <a:bodyPr/>
                    <a:lstStyle/>
                    <a:p>
                      <a:pPr algn="ctr">
                        <a:lnSpc>
                          <a:spcPct val="115000"/>
                        </a:lnSpc>
                        <a:spcAft>
                          <a:spcPts val="800"/>
                        </a:spcAft>
                      </a:pPr>
                      <a:r>
                        <a:rPr lang="vi-VN" sz="2400" b="1">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rPr>
                        <a:t>Quá trình vận chuyển</a:t>
                      </a:r>
                      <a:endParaRPr lang="en-US"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hMerge="1">
                  <a:txBody>
                    <a:bodyPr/>
                    <a:lstStyle/>
                    <a:p>
                      <a:endParaRPr lang="en-US"/>
                    </a:p>
                  </a:txBody>
                  <a:tcPr/>
                </a:tc>
                <a:extLst>
                  <a:ext uri="{0D108BD9-81ED-4DB2-BD59-A6C34878D82A}">
                    <a16:rowId xmlns:a16="http://schemas.microsoft.com/office/drawing/2014/main" val="764268482"/>
                  </a:ext>
                </a:extLst>
              </a:tr>
              <a:tr h="0">
                <a:tc>
                  <a:txBody>
                    <a:bodyPr/>
                    <a:lstStyle/>
                    <a:p>
                      <a:pPr>
                        <a:lnSpc>
                          <a:spcPct val="115000"/>
                        </a:lnSpc>
                        <a:spcAft>
                          <a:spcPts val="800"/>
                        </a:spcAft>
                      </a:pPr>
                      <a:r>
                        <a:rPr lang="vi-VN" sz="2400" b="1">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rPr>
                        <a:t>Khái niệm</a:t>
                      </a:r>
                      <a:endParaRPr lang="en-US"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a:lnSpc>
                          <a:spcPct val="115000"/>
                        </a:lnSpc>
                        <a:spcAft>
                          <a:spcPts val="800"/>
                        </a:spcAft>
                      </a:pPr>
                      <a:r>
                        <a:rPr lang="vi-VN" sz="2400">
                          <a:effectLst/>
                          <a:latin typeface="#9Slide03 SFU Futura_03" panose="00000400000000000000" pitchFamily="2" charset="0"/>
                          <a:ea typeface="Calibri" panose="020F0502020204030204" pitchFamily="34" charset="0"/>
                          <a:cs typeface="Times New Roman" panose="02020603050405020304" pitchFamily="18" charset="0"/>
                        </a:rPr>
                        <a:t>- Là sự tiếp </a:t>
                      </a:r>
                      <a:r>
                        <a:rPr lang="en-US" sz="2400">
                          <a:effectLst/>
                          <a:latin typeface="#9Slide03 SFU Futura_03" panose="00000400000000000000" pitchFamily="2" charset="0"/>
                          <a:ea typeface="Calibri" panose="020F0502020204030204" pitchFamily="34" charset="0"/>
                          <a:cs typeface="Times New Roman" panose="02020603050405020304" pitchFamily="18" charset="0"/>
                        </a:rPr>
                        <a:t>nối</a:t>
                      </a:r>
                      <a:r>
                        <a:rPr lang="vi-VN" sz="2400">
                          <a:effectLst/>
                          <a:latin typeface="#9Slide03 SFU Futura_03" panose="00000400000000000000" pitchFamily="2" charset="0"/>
                          <a:ea typeface="Calibri" panose="020F0502020204030204" pitchFamily="34" charset="0"/>
                          <a:cs typeface="Times New Roman" panose="02020603050405020304" pitchFamily="18" charset="0"/>
                        </a:rPr>
                        <a:t> của quá trình bóc mòn</a:t>
                      </a:r>
                      <a:r>
                        <a:rPr lang="en-US" sz="2400">
                          <a:effectLst/>
                          <a:latin typeface="#9Slide03 SFU Futura_03" panose="00000400000000000000" pitchFamily="2" charset="0"/>
                          <a:ea typeface="Calibri" panose="020F0502020204030204" pitchFamily="34" charset="0"/>
                          <a:cs typeface="Times New Roman" panose="02020603050405020304" pitchFamily="18" charset="0"/>
                        </a:rPr>
                        <a:t>, làm vật liệu di chuyển theo các tác nhân ngoại lực.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4822017"/>
                  </a:ext>
                </a:extLst>
              </a:tr>
              <a:tr h="0">
                <a:tc>
                  <a:txBody>
                    <a:bodyPr/>
                    <a:lstStyle/>
                    <a:p>
                      <a:pPr>
                        <a:lnSpc>
                          <a:spcPct val="115000"/>
                        </a:lnSpc>
                        <a:spcAft>
                          <a:spcPts val="800"/>
                        </a:spcAft>
                      </a:pPr>
                      <a:r>
                        <a:rPr lang="vi-VN" sz="2400" b="1">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rPr>
                        <a:t>Khoảng cách di chuyển</a:t>
                      </a:r>
                      <a:endParaRPr lang="en-US"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r>
                        <a:rPr lang="vi-VN" sz="2400">
                          <a:effectLst/>
                          <a:latin typeface="#9Slide03 SFU Futura_03" panose="00000400000000000000" pitchFamily="2" charset="0"/>
                          <a:ea typeface="Calibri" panose="020F0502020204030204" pitchFamily="34" charset="0"/>
                          <a:cs typeface="Times New Roman" panose="02020603050405020304" pitchFamily="18" charset="0"/>
                        </a:rPr>
                        <a:t>- </a:t>
                      </a:r>
                      <a:r>
                        <a:rPr lang="en-US" sz="2400">
                          <a:effectLst/>
                          <a:latin typeface="#9Slide03 SFU Futura_03" panose="00000400000000000000" pitchFamily="2" charset="0"/>
                          <a:ea typeface="Calibri" panose="020F0502020204030204" pitchFamily="34" charset="0"/>
                          <a:cs typeface="Times New Roman" panose="02020603050405020304" pitchFamily="18" charset="0"/>
                        </a:rPr>
                        <a:t>Phụ thuộc vào </a:t>
                      </a:r>
                      <a:r>
                        <a:rPr lang="vi-VN" sz="2400">
                          <a:effectLst/>
                          <a:latin typeface="#9Slide03 SFU Futura_03" panose="00000400000000000000" pitchFamily="2" charset="0"/>
                          <a:ea typeface="Calibri" panose="020F0502020204030204" pitchFamily="34" charset="0"/>
                          <a:cs typeface="Times New Roman" panose="02020603050405020304" pitchFamily="18" charset="0"/>
                        </a:rPr>
                        <a:t>kích thước và </a:t>
                      </a:r>
                      <a:r>
                        <a:rPr lang="en-US" sz="2400">
                          <a:effectLst/>
                          <a:latin typeface="#9Slide03 SFU Futura_03" panose="00000400000000000000" pitchFamily="2" charset="0"/>
                          <a:ea typeface="Calibri" panose="020F0502020204030204" pitchFamily="34" charset="0"/>
                          <a:cs typeface="Times New Roman" panose="02020603050405020304" pitchFamily="18" charset="0"/>
                        </a:rPr>
                        <a:t>khối</a:t>
                      </a:r>
                      <a:r>
                        <a:rPr lang="vi-VN" sz="2400">
                          <a:effectLst/>
                          <a:latin typeface="#9Slide03 SFU Futura_03" panose="00000400000000000000" pitchFamily="2" charset="0"/>
                          <a:ea typeface="Calibri" panose="020F0502020204030204" pitchFamily="34" charset="0"/>
                          <a:cs typeface="Times New Roman" panose="02020603050405020304" pitchFamily="18" charset="0"/>
                        </a:rPr>
                        <a:t> lượng của vật liệu, </a:t>
                      </a:r>
                      <a:r>
                        <a:rPr lang="en-US" sz="2400">
                          <a:effectLst/>
                          <a:latin typeface="#9Slide03 SFU Futura_03" panose="00000400000000000000" pitchFamily="2" charset="0"/>
                          <a:ea typeface="Calibri" panose="020F0502020204030204" pitchFamily="34" charset="0"/>
                          <a:cs typeface="Times New Roman" panose="02020603050405020304" pitchFamily="18" charset="0"/>
                        </a:rPr>
                        <a:t>tốc độ di chuyển và tính chất </a:t>
                      </a:r>
                      <a:r>
                        <a:rPr lang="vi-VN" sz="2400">
                          <a:effectLst/>
                          <a:latin typeface="#9Slide03 SFU Futura_03" panose="00000400000000000000" pitchFamily="2" charset="0"/>
                          <a:ea typeface="Calibri" panose="020F0502020204030204" pitchFamily="34" charset="0"/>
                          <a:cs typeface="Times New Roman" panose="02020603050405020304" pitchFamily="18" charset="0"/>
                        </a:rPr>
                        <a:t>bề mặt đệm</a:t>
                      </a:r>
                      <a:r>
                        <a:rPr lang="en-US" sz="2400">
                          <a:effectLst/>
                          <a:latin typeface="#9Slide03 SFU Futura_03" panose="00000400000000000000" pitchFamily="2" charset="0"/>
                          <a:ea typeface="Calibri" panose="020F0502020204030204" pitchFamily="34" charset="0"/>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9959199"/>
                  </a:ext>
                </a:extLst>
              </a:tr>
              <a:tr h="0">
                <a:tc>
                  <a:txBody>
                    <a:bodyPr/>
                    <a:lstStyle/>
                    <a:p>
                      <a:pPr>
                        <a:lnSpc>
                          <a:spcPct val="115000"/>
                        </a:lnSpc>
                        <a:spcAft>
                          <a:spcPts val="800"/>
                        </a:spcAft>
                      </a:pPr>
                      <a:r>
                        <a:rPr lang="vi-VN" sz="2400" b="1">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rPr>
                        <a:t>Hình thức</a:t>
                      </a:r>
                      <a:endParaRPr lang="en-US"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r>
                        <a:rPr lang="vi-VN" sz="2400">
                          <a:effectLst/>
                          <a:latin typeface="#9Slide03 SFU Futura_03" panose="00000400000000000000" pitchFamily="2" charset="0"/>
                          <a:ea typeface="Calibri" panose="020F0502020204030204" pitchFamily="34" charset="0"/>
                          <a:cs typeface="Times New Roman" panose="02020603050405020304" pitchFamily="18" charset="0"/>
                        </a:rPr>
                        <a:t>- Vật liệu nhỏ, nhẹ: </a:t>
                      </a:r>
                      <a:r>
                        <a:rPr lang="en-US" sz="2400">
                          <a:effectLst/>
                          <a:latin typeface="#9Slide03 SFU Futura_03" panose="00000400000000000000" pitchFamily="2" charset="0"/>
                          <a:ea typeface="Calibri" panose="020F0502020204030204" pitchFamily="34" charset="0"/>
                          <a:cs typeface="Times New Roman" panose="02020603050405020304" pitchFamily="18" charset="0"/>
                        </a:rPr>
                        <a:t>bị cuốn theo nước chảy, gió thổi</a:t>
                      </a:r>
                      <a:r>
                        <a:rPr lang="vi-VN" sz="2400">
                          <a:effectLst/>
                          <a:latin typeface="#9Slide03 SFU Futura_03" panose="00000400000000000000" pitchFamily="2" charset="0"/>
                          <a:ea typeface="Calibri" panose="020F0502020204030204" pitchFamily="34" charset="0"/>
                          <a:cs typeface="Times New Roman" panose="02020603050405020304" pitchFamily="18" charset="0"/>
                        </a:rPr>
                        <a:t>.</a:t>
                      </a:r>
                      <a:endParaRPr lang="en-US" sz="2400">
                        <a:effectLst/>
                        <a:latin typeface="#9Slide03 SFU Futura_03" panose="00000400000000000000" pitchFamily="2" charset="0"/>
                        <a:ea typeface="Calibri" panose="020F0502020204030204" pitchFamily="34" charset="0"/>
                        <a:cs typeface="Times New Roman" panose="02020603050405020304" pitchFamily="18" charset="0"/>
                      </a:endParaRPr>
                    </a:p>
                    <a:p>
                      <a:pPr>
                        <a:lnSpc>
                          <a:spcPct val="115000"/>
                        </a:lnSpc>
                        <a:spcAft>
                          <a:spcPts val="800"/>
                        </a:spcAft>
                      </a:pPr>
                      <a:r>
                        <a:rPr lang="vi-VN" sz="2400">
                          <a:effectLst/>
                          <a:latin typeface="#9Slide03 SFU Futura_03" panose="00000400000000000000" pitchFamily="2" charset="0"/>
                          <a:ea typeface="Calibri" panose="020F0502020204030204" pitchFamily="34" charset="0"/>
                          <a:cs typeface="Times New Roman" panose="02020603050405020304" pitchFamily="18" charset="0"/>
                        </a:rPr>
                        <a:t>- Vật liệu lớn, nặng: động năng + trọng lực =</a:t>
                      </a:r>
                      <a:r>
                        <a:rPr lang="en-US" sz="2400">
                          <a:effectLst/>
                          <a:latin typeface="#9Slide03 SFU Futura_03" panose="00000400000000000000" pitchFamily="2" charset="0"/>
                          <a:ea typeface="Calibri" panose="020F0502020204030204" pitchFamily="34" charset="0"/>
                          <a:cs typeface="Times New Roman" panose="02020603050405020304" pitchFamily="18" charset="0"/>
                        </a:rPr>
                        <a:t>&gt;</a:t>
                      </a:r>
                      <a:r>
                        <a:rPr lang="vi-VN" sz="2400">
                          <a:effectLst/>
                          <a:latin typeface="#9Slide03 SFU Futura_03" panose="00000400000000000000" pitchFamily="2" charset="0"/>
                          <a:ea typeface="Calibri" panose="020F0502020204030204" pitchFamily="34" charset="0"/>
                          <a:cs typeface="Times New Roman" panose="02020603050405020304" pitchFamily="18" charset="0"/>
                        </a:rPr>
                        <a:t> lăn</a:t>
                      </a:r>
                      <a:r>
                        <a:rPr lang="en-US" sz="2400">
                          <a:effectLst/>
                          <a:latin typeface="#9Slide03 SFU Futura_03" panose="00000400000000000000" pitchFamily="2" charset="0"/>
                          <a:ea typeface="Calibri" panose="020F0502020204030204" pitchFamily="34" charset="0"/>
                          <a:cs typeface="Times New Roman" panose="02020603050405020304" pitchFamily="18" charset="0"/>
                        </a:rPr>
                        <a:t>, nhảy cóc</a:t>
                      </a:r>
                      <a:r>
                        <a:rPr lang="vi-VN" sz="2400">
                          <a:effectLst/>
                          <a:latin typeface="#9Slide03 SFU Futura_03" panose="00000400000000000000" pitchFamily="2" charset="0"/>
                          <a:ea typeface="Calibri" panose="020F0502020204030204" pitchFamily="34" charset="0"/>
                          <a:cs typeface="Times New Roman" panose="02020603050405020304" pitchFamily="18" charset="0"/>
                        </a:rPr>
                        <a:t> trên mặt đất dốc.</a:t>
                      </a:r>
                      <a:endParaRPr lang="en-US" sz="24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7488031"/>
                  </a:ext>
                </a:extLst>
              </a:tr>
              <a:tr h="0">
                <a:tc>
                  <a:txBody>
                    <a:bodyPr/>
                    <a:lstStyle/>
                    <a:p>
                      <a:pPr>
                        <a:lnSpc>
                          <a:spcPct val="115000"/>
                        </a:lnSpc>
                        <a:spcAft>
                          <a:spcPts val="800"/>
                        </a:spcAft>
                      </a:pPr>
                      <a:r>
                        <a:rPr lang="en-US" sz="2400" b="1">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rPr>
                        <a:t>Kết quả</a:t>
                      </a:r>
                      <a:endParaRPr lang="en-US"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r>
                        <a:rPr lang="en-US" sz="2400" dirty="0" err="1">
                          <a:effectLst/>
                          <a:latin typeface="#9Slide03 SFU Futura_03" panose="00000400000000000000" pitchFamily="2" charset="0"/>
                          <a:ea typeface="Calibri" panose="020F0502020204030204" pitchFamily="34" charset="0"/>
                          <a:cs typeface="Times New Roman" panose="02020603050405020304" pitchFamily="18" charset="0"/>
                        </a:rPr>
                        <a:t>Cung</a:t>
                      </a:r>
                      <a:r>
                        <a:rPr lang="en-US" sz="2400" dirty="0">
                          <a:effectLst/>
                          <a:latin typeface="#9Slide03 SFU Futura_03" panose="00000400000000000000" pitchFamily="2" charset="0"/>
                          <a:ea typeface="Calibri" panose="020F0502020204030204" pitchFamily="34" charset="0"/>
                          <a:cs typeface="Times New Roman" panose="02020603050405020304" pitchFamily="18" charset="0"/>
                        </a:rPr>
                        <a:t> </a:t>
                      </a:r>
                      <a:r>
                        <a:rPr lang="en-US" sz="2400" dirty="0" err="1">
                          <a:effectLst/>
                          <a:latin typeface="#9Slide03 SFU Futura_03" panose="00000400000000000000" pitchFamily="2" charset="0"/>
                          <a:ea typeface="Calibri" panose="020F0502020204030204" pitchFamily="34" charset="0"/>
                          <a:cs typeface="Times New Roman" panose="02020603050405020304" pitchFamily="18" charset="0"/>
                        </a:rPr>
                        <a:t>cấp</a:t>
                      </a:r>
                      <a:r>
                        <a:rPr lang="en-US" sz="2400" dirty="0">
                          <a:effectLst/>
                          <a:latin typeface="#9Slide03 SFU Futura_03" panose="00000400000000000000" pitchFamily="2" charset="0"/>
                          <a:ea typeface="Calibri" panose="020F0502020204030204" pitchFamily="34" charset="0"/>
                          <a:cs typeface="Times New Roman" panose="02020603050405020304" pitchFamily="18" charset="0"/>
                        </a:rPr>
                        <a:t> </a:t>
                      </a:r>
                      <a:r>
                        <a:rPr lang="en-US" sz="2400" dirty="0" err="1">
                          <a:effectLst/>
                          <a:latin typeface="#9Slide03 SFU Futura_03" panose="00000400000000000000" pitchFamily="2" charset="0"/>
                          <a:ea typeface="Calibri" panose="020F0502020204030204" pitchFamily="34" charset="0"/>
                          <a:cs typeface="Times New Roman" panose="02020603050405020304" pitchFamily="18" charset="0"/>
                        </a:rPr>
                        <a:t>nguồn</a:t>
                      </a:r>
                      <a:r>
                        <a:rPr lang="en-US" sz="2400" dirty="0">
                          <a:effectLst/>
                          <a:latin typeface="#9Slide03 SFU Futura_03" panose="00000400000000000000" pitchFamily="2" charset="0"/>
                          <a:ea typeface="Calibri" panose="020F0502020204030204" pitchFamily="34" charset="0"/>
                          <a:cs typeface="Times New Roman" panose="02020603050405020304" pitchFamily="18" charset="0"/>
                        </a:rPr>
                        <a:t> </a:t>
                      </a:r>
                      <a:r>
                        <a:rPr lang="en-US" sz="2400" dirty="0" err="1">
                          <a:effectLst/>
                          <a:latin typeface="#9Slide03 SFU Futura_03" panose="00000400000000000000" pitchFamily="2" charset="0"/>
                          <a:ea typeface="Calibri" panose="020F0502020204030204" pitchFamily="34" charset="0"/>
                          <a:cs typeface="Times New Roman" panose="02020603050405020304" pitchFamily="18" charset="0"/>
                        </a:rPr>
                        <a:t>vật</a:t>
                      </a:r>
                      <a:r>
                        <a:rPr lang="en-US" sz="2400" dirty="0">
                          <a:effectLst/>
                          <a:latin typeface="#9Slide03 SFU Futura_03" panose="00000400000000000000" pitchFamily="2" charset="0"/>
                          <a:ea typeface="Calibri" panose="020F0502020204030204" pitchFamily="34" charset="0"/>
                          <a:cs typeface="Times New Roman" panose="02020603050405020304" pitchFamily="18" charset="0"/>
                        </a:rPr>
                        <a:t> </a:t>
                      </a:r>
                      <a:r>
                        <a:rPr lang="en-US" sz="2400" dirty="0" err="1">
                          <a:effectLst/>
                          <a:latin typeface="#9Slide03 SFU Futura_03" panose="00000400000000000000" pitchFamily="2" charset="0"/>
                          <a:ea typeface="Calibri" panose="020F0502020204030204" pitchFamily="34" charset="0"/>
                          <a:cs typeface="Times New Roman" panose="02020603050405020304" pitchFamily="18" charset="0"/>
                        </a:rPr>
                        <a:t>liệu</a:t>
                      </a:r>
                      <a:r>
                        <a:rPr lang="en-US" sz="2400" dirty="0">
                          <a:effectLst/>
                          <a:latin typeface="#9Slide03 SFU Futura_03" panose="00000400000000000000" pitchFamily="2" charset="0"/>
                          <a:ea typeface="Calibri" panose="020F0502020204030204" pitchFamily="34" charset="0"/>
                          <a:cs typeface="Times New Roman" panose="02020603050405020304" pitchFamily="18" charset="0"/>
                        </a:rPr>
                        <a:t> </a:t>
                      </a:r>
                      <a:r>
                        <a:rPr lang="en-US" sz="2400" dirty="0" err="1">
                          <a:effectLst/>
                          <a:latin typeface="#9Slide03 SFU Futura_03" panose="00000400000000000000" pitchFamily="2" charset="0"/>
                          <a:ea typeface="Calibri" panose="020F0502020204030204" pitchFamily="34" charset="0"/>
                          <a:cs typeface="Times New Roman" panose="02020603050405020304" pitchFamily="18" charset="0"/>
                        </a:rPr>
                        <a:t>cho</a:t>
                      </a:r>
                      <a:r>
                        <a:rPr lang="en-US" sz="2400" dirty="0">
                          <a:effectLst/>
                          <a:latin typeface="#9Slide03 SFU Futura_03" panose="00000400000000000000" pitchFamily="2" charset="0"/>
                          <a:ea typeface="Calibri" panose="020F0502020204030204" pitchFamily="34" charset="0"/>
                          <a:cs typeface="Times New Roman" panose="02020603050405020304" pitchFamily="18" charset="0"/>
                        </a:rPr>
                        <a:t> </a:t>
                      </a:r>
                      <a:r>
                        <a:rPr lang="en-US" sz="2400" dirty="0" err="1">
                          <a:effectLst/>
                          <a:latin typeface="#9Slide03 SFU Futura_03" panose="00000400000000000000" pitchFamily="2" charset="0"/>
                          <a:ea typeface="Calibri" panose="020F0502020204030204" pitchFamily="34" charset="0"/>
                          <a:cs typeface="Times New Roman" panose="02020603050405020304" pitchFamily="18" charset="0"/>
                        </a:rPr>
                        <a:t>quá</a:t>
                      </a:r>
                      <a:r>
                        <a:rPr lang="en-US" sz="2400" dirty="0">
                          <a:effectLst/>
                          <a:latin typeface="#9Slide03 SFU Futura_03" panose="00000400000000000000" pitchFamily="2" charset="0"/>
                          <a:ea typeface="Calibri" panose="020F0502020204030204" pitchFamily="34" charset="0"/>
                          <a:cs typeface="Times New Roman" panose="02020603050405020304" pitchFamily="18" charset="0"/>
                        </a:rPr>
                        <a:t> </a:t>
                      </a:r>
                      <a:r>
                        <a:rPr lang="en-US" sz="2400" dirty="0" err="1" smtClean="0">
                          <a:effectLst/>
                          <a:latin typeface="#9Slide03 SFU Futura_03" panose="00000400000000000000" pitchFamily="2" charset="0"/>
                          <a:ea typeface="Calibri" panose="020F0502020204030204" pitchFamily="34" charset="0"/>
                          <a:cs typeface="Times New Roman" panose="02020603050405020304" pitchFamily="18" charset="0"/>
                        </a:rPr>
                        <a:t>trình</a:t>
                      </a:r>
                      <a:r>
                        <a:rPr lang="en-US" sz="2400" dirty="0" smtClean="0">
                          <a:effectLst/>
                          <a:latin typeface="#9Slide03 SFU Futura_03" panose="00000400000000000000" pitchFamily="2" charset="0"/>
                          <a:ea typeface="Calibri" panose="020F0502020204030204" pitchFamily="34" charset="0"/>
                          <a:cs typeface="Times New Roman" panose="02020603050405020304" pitchFamily="18" charset="0"/>
                        </a:rPr>
                        <a:t> </a:t>
                      </a:r>
                      <a:r>
                        <a:rPr lang="en-US" sz="2400" dirty="0" err="1">
                          <a:effectLst/>
                          <a:latin typeface="#9Slide03 SFU Futura_03" panose="00000400000000000000" pitchFamily="2" charset="0"/>
                          <a:ea typeface="Calibri" panose="020F0502020204030204" pitchFamily="34" charset="0"/>
                          <a:cs typeface="Times New Roman" panose="02020603050405020304" pitchFamily="18" charset="0"/>
                        </a:rPr>
                        <a:t>bồi</a:t>
                      </a:r>
                      <a:r>
                        <a:rPr lang="en-US" sz="2400" dirty="0">
                          <a:effectLst/>
                          <a:latin typeface="#9Slide03 SFU Futura_03" panose="00000400000000000000" pitchFamily="2" charset="0"/>
                          <a:ea typeface="Calibri" panose="020F0502020204030204" pitchFamily="34" charset="0"/>
                          <a:cs typeface="Times New Roman" panose="02020603050405020304" pitchFamily="18" charset="0"/>
                        </a:rPr>
                        <a:t> </a:t>
                      </a:r>
                      <a:r>
                        <a:rPr lang="en-US" sz="2400" dirty="0" err="1">
                          <a:effectLst/>
                          <a:latin typeface="#9Slide03 SFU Futura_03" panose="00000400000000000000" pitchFamily="2" charset="0"/>
                          <a:ea typeface="Calibri" panose="020F0502020204030204" pitchFamily="34" charset="0"/>
                          <a:cs typeface="Times New Roman" panose="02020603050405020304" pitchFamily="18" charset="0"/>
                        </a:rPr>
                        <a:t>tụ</a:t>
                      </a:r>
                      <a:endParaRPr lang="en-US" sz="2400" dirty="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6780962"/>
                  </a:ext>
                </a:extLst>
              </a:tr>
            </a:tbl>
          </a:graphicData>
        </a:graphic>
      </p:graphicFrame>
    </p:spTree>
    <p:extLst>
      <p:ext uri="{BB962C8B-B14F-4D97-AF65-F5344CB8AC3E}">
        <p14:creationId xmlns:p14="http://schemas.microsoft.com/office/powerpoint/2010/main" val="99723643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barn(inVertical)">
                                      <p:cBhvr>
                                        <p:cTn id="19" dur="500"/>
                                        <p:tgtEl>
                                          <p:spTgt spid="1036"/>
                                        </p:tgtEl>
                                      </p:cBhvr>
                                    </p:animEffect>
                                  </p:childTnLst>
                                </p:cTn>
                              </p:par>
                              <p:par>
                                <p:cTn id="20" presetID="16" presetClass="entr" presetSubtype="21" fill="hold" nodeType="withEffect">
                                  <p:stCondLst>
                                    <p:cond delay="0"/>
                                  </p:stCondLst>
                                  <p:childTnLst>
                                    <p:set>
                                      <p:cBhvr>
                                        <p:cTn id="21" dur="1" fill="hold">
                                          <p:stCondLst>
                                            <p:cond delay="0"/>
                                          </p:stCondLst>
                                        </p:cTn>
                                        <p:tgtEl>
                                          <p:spTgt spid="1032"/>
                                        </p:tgtEl>
                                        <p:attrNameLst>
                                          <p:attrName>style.visibility</p:attrName>
                                        </p:attrNameLst>
                                      </p:cBhvr>
                                      <p:to>
                                        <p:strVal val="visible"/>
                                      </p:to>
                                    </p:set>
                                    <p:animEffect transition="in" filter="barn(inVertical)">
                                      <p:cBhvr>
                                        <p:cTn id="22" dur="500"/>
                                        <p:tgtEl>
                                          <p:spTgt spid="103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par>
                                <p:cTn id="29" presetID="16" presetClass="entr" presetSubtype="21" fill="hold" nodeType="withEffect">
                                  <p:stCondLst>
                                    <p:cond delay="0"/>
                                  </p:stCondLst>
                                  <p:childTnLst>
                                    <p:set>
                                      <p:cBhvr>
                                        <p:cTn id="30" dur="1" fill="hold">
                                          <p:stCondLst>
                                            <p:cond delay="0"/>
                                          </p:stCondLst>
                                        </p:cTn>
                                        <p:tgtEl>
                                          <p:spTgt spid="1030"/>
                                        </p:tgtEl>
                                        <p:attrNameLst>
                                          <p:attrName>style.visibility</p:attrName>
                                        </p:attrNameLst>
                                      </p:cBhvr>
                                      <p:to>
                                        <p:strVal val="visible"/>
                                      </p:to>
                                    </p:set>
                                    <p:animEffect transition="in" filter="barn(inVertical)">
                                      <p:cBhvr>
                                        <p:cTn id="31" dur="500"/>
                                        <p:tgtEl>
                                          <p:spTgt spid="1030"/>
                                        </p:tgtEl>
                                      </p:cBhvr>
                                    </p:animEffect>
                                  </p:childTnLst>
                                </p:cTn>
                              </p:par>
                              <p:par>
                                <p:cTn id="32" presetID="16" presetClass="entr" presetSubtype="21" fill="hold" nodeType="with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barn(inVertical)">
                                      <p:cBhvr>
                                        <p:cTn id="34" dur="500"/>
                                        <p:tgtEl>
                                          <p:spTgt spid="102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034"/>
                                        </p:tgtEl>
                                        <p:attrNameLst>
                                          <p:attrName>style.visibility</p:attrName>
                                        </p:attrNameLst>
                                      </p:cBhvr>
                                      <p:to>
                                        <p:strVal val="visible"/>
                                      </p:to>
                                    </p:set>
                                    <p:anim calcmode="lin" valueType="num">
                                      <p:cBhvr additive="base">
                                        <p:cTn id="45" dur="500" fill="hold"/>
                                        <p:tgtEl>
                                          <p:spTgt spid="1034"/>
                                        </p:tgtEl>
                                        <p:attrNameLst>
                                          <p:attrName>ppt_x</p:attrName>
                                        </p:attrNameLst>
                                      </p:cBhvr>
                                      <p:tavLst>
                                        <p:tav tm="0">
                                          <p:val>
                                            <p:strVal val="#ppt_x"/>
                                          </p:val>
                                        </p:tav>
                                        <p:tav tm="100000">
                                          <p:val>
                                            <p:strVal val="#ppt_x"/>
                                          </p:val>
                                        </p:tav>
                                      </p:tavLst>
                                    </p:anim>
                                    <p:anim calcmode="lin" valueType="num">
                                      <p:cBhvr additive="base">
                                        <p:cTn id="46" dur="500" fill="hold"/>
                                        <p:tgtEl>
                                          <p:spTgt spid="1034"/>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038"/>
                                        </p:tgtEl>
                                        <p:attrNameLst>
                                          <p:attrName>style.visibility</p:attrName>
                                        </p:attrNameLst>
                                      </p:cBhvr>
                                      <p:to>
                                        <p:strVal val="visible"/>
                                      </p:to>
                                    </p:set>
                                    <p:anim calcmode="lin" valueType="num">
                                      <p:cBhvr additive="base">
                                        <p:cTn id="49" dur="500" fill="hold"/>
                                        <p:tgtEl>
                                          <p:spTgt spid="1038"/>
                                        </p:tgtEl>
                                        <p:attrNameLst>
                                          <p:attrName>ppt_x</p:attrName>
                                        </p:attrNameLst>
                                      </p:cBhvr>
                                      <p:tavLst>
                                        <p:tav tm="0">
                                          <p:val>
                                            <p:strVal val="#ppt_x"/>
                                          </p:val>
                                        </p:tav>
                                        <p:tav tm="100000">
                                          <p:val>
                                            <p:strVal val="#ppt_x"/>
                                          </p:val>
                                        </p:tav>
                                      </p:tavLst>
                                    </p:anim>
                                    <p:anim calcmode="lin" valueType="num">
                                      <p:cBhvr additive="base">
                                        <p:cTn id="50" dur="500" fill="hold"/>
                                        <p:tgtEl>
                                          <p:spTgt spid="10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4"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67294C45-6CD3-B223-3EF5-CB9AAB13226E}"/>
              </a:ext>
            </a:extLst>
          </p:cNvPr>
          <p:cNvSpPr txBox="1"/>
          <p:nvPr/>
        </p:nvSpPr>
        <p:spPr>
          <a:xfrm>
            <a:off x="0" y="1516936"/>
            <a:ext cx="5795075"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C00000"/>
                </a:solidFill>
                <a:effectLst/>
                <a:uLnTx/>
                <a:uFillTx/>
                <a:latin typeface="#9Slide03 SFU Futura_03" panose="00000400000000000000" pitchFamily="2" charset="0"/>
                <a:ea typeface="Calibri" panose="020F0502020204030204" pitchFamily="34" charset="0"/>
                <a:cs typeface="+mn-cs"/>
              </a:rPr>
              <a:t>Dựa vào </a:t>
            </a:r>
            <a:r>
              <a:rPr kumimoji="0" lang="en-US" sz="2800" b="1" i="0" u="none" strike="noStrike" kern="1200" cap="none" spc="0" normalizeH="0" baseline="0" noProof="0">
                <a:ln>
                  <a:noFill/>
                </a:ln>
                <a:solidFill>
                  <a:srgbClr val="C00000"/>
                </a:solidFill>
                <a:effectLst/>
                <a:uLnTx/>
                <a:uFillTx/>
                <a:latin typeface="#9Slide03 SFU Futura_03" panose="00000400000000000000" pitchFamily="2" charset="0"/>
                <a:ea typeface="Calibri" panose="020F0502020204030204" pitchFamily="34" charset="0"/>
                <a:cs typeface="+mn-cs"/>
              </a:rPr>
              <a:t>các </a:t>
            </a:r>
            <a:r>
              <a:rPr kumimoji="0" lang="vi-VN" sz="2800" b="1" i="0" u="none" strike="noStrike" kern="1200" cap="none" spc="0" normalizeH="0" baseline="0" noProof="0">
                <a:ln>
                  <a:noFill/>
                </a:ln>
                <a:solidFill>
                  <a:srgbClr val="C00000"/>
                </a:solidFill>
                <a:effectLst/>
                <a:uLnTx/>
                <a:uFillTx/>
                <a:latin typeface="#9Slide03 SFU Futura_03" panose="00000400000000000000" pitchFamily="2" charset="0"/>
                <a:ea typeface="Calibri" panose="020F0502020204030204" pitchFamily="34" charset="0"/>
                <a:cs typeface="+mn-cs"/>
              </a:rPr>
              <a:t>hình ảnh sau, SGK và internet hoàn thành phiếu học tập</a:t>
            </a:r>
            <a:endParaRPr kumimoji="0" lang="en-US" sz="2800" b="0" i="0" u="none" strike="noStrike" kern="1200" cap="none" spc="0" normalizeH="0" baseline="0" noProof="0">
              <a:ln>
                <a:noFill/>
              </a:ln>
              <a:solidFill>
                <a:srgbClr val="C00000"/>
              </a:solidFill>
              <a:effectLst/>
              <a:uLnTx/>
              <a:uFillTx/>
              <a:latin typeface="#9Slide03 SFU Futura_03" panose="00000400000000000000" pitchFamily="2" charset="0"/>
              <a:ea typeface="+mn-ea"/>
              <a:cs typeface="+mn-cs"/>
            </a:endParaRPr>
          </a:p>
        </p:txBody>
      </p:sp>
      <p:sp>
        <p:nvSpPr>
          <p:cNvPr id="43" name="TextBox 42">
            <a:extLst>
              <a:ext uri="{FF2B5EF4-FFF2-40B4-BE49-F238E27FC236}">
                <a16:creationId xmlns:a16="http://schemas.microsoft.com/office/drawing/2014/main" id="{E9E2B787-EA32-9709-4757-0404DAF1CE60}"/>
              </a:ext>
            </a:extLst>
          </p:cNvPr>
          <p:cNvSpPr txBox="1"/>
          <p:nvPr/>
        </p:nvSpPr>
        <p:spPr>
          <a:xfrm>
            <a:off x="0" y="-31263"/>
            <a:ext cx="12192000" cy="461665"/>
          </a:xfrm>
          <a:prstGeom prst="rect">
            <a:avLst/>
          </a:prstGeom>
          <a:solidFill>
            <a:srgbClr val="002060"/>
          </a:solid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FF00"/>
                </a:solidFill>
                <a:effectLst/>
                <a:uLnTx/>
                <a:uFillTx/>
                <a:latin typeface="#9Slide03 SFU Grenoble" panose="00000500000000000000" pitchFamily="2" charset="0"/>
                <a:ea typeface="Cambria" panose="02040503050406030204" pitchFamily="18" charset="0"/>
                <a:cs typeface="+mn-cs"/>
              </a:rPr>
              <a:t>QUÁ TRÌNH </a:t>
            </a:r>
            <a:r>
              <a:rPr kumimoji="0" lang="en-US" sz="2400" b="1" i="0" u="none" strike="noStrike" kern="1200" cap="none" spc="0" normalizeH="0" baseline="0" noProof="0" dirty="0">
                <a:ln>
                  <a:noFill/>
                </a:ln>
                <a:solidFill>
                  <a:srgbClr val="FFFF00"/>
                </a:solidFill>
                <a:effectLst/>
                <a:uLnTx/>
                <a:uFillTx/>
                <a:latin typeface="#9Slide03 SFU Grenoble" panose="00000500000000000000" pitchFamily="2" charset="0"/>
                <a:ea typeface="Cambria" panose="02040503050406030204" pitchFamily="18" charset="0"/>
                <a:cs typeface="+mn-cs"/>
              </a:rPr>
              <a:t>BỒI TỤ </a:t>
            </a:r>
            <a:endParaRPr kumimoji="0" lang="en-US" sz="2400" b="0" i="0" u="none" strike="noStrike" kern="1200" cap="none" spc="0" normalizeH="0" baseline="0" noProof="0" dirty="0">
              <a:ln>
                <a:noFill/>
              </a:ln>
              <a:solidFill>
                <a:srgbClr val="FFFF00"/>
              </a:solidFill>
              <a:effectLst/>
              <a:uLnTx/>
              <a:uFillTx/>
              <a:latin typeface="#9Slide03 SFU Grenoble" panose="00000500000000000000" pitchFamily="2" charset="0"/>
              <a:ea typeface="+mn-ea"/>
              <a:cs typeface="+mn-cs"/>
            </a:endParaRPr>
          </a:p>
        </p:txBody>
      </p:sp>
      <p:pic>
        <p:nvPicPr>
          <p:cNvPr id="44" name="Picture 43">
            <a:extLst>
              <a:ext uri="{FF2B5EF4-FFF2-40B4-BE49-F238E27FC236}">
                <a16:creationId xmlns:a16="http://schemas.microsoft.com/office/drawing/2014/main" id="{B02D454E-5978-D208-6D0B-F8B0C753335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51" b="89876" l="800" r="98100">
                        <a14:foregroundMark x1="28100" y1="88348" x2="28100" y2="88348"/>
                        <a14:foregroundMark x1="10300" y1="33333" x2="10300" y2="33333"/>
                        <a14:foregroundMark x1="1100" y1="35244" x2="1100" y2="35244"/>
                        <a14:foregroundMark x1="800" y1="36963" x2="800" y2="36963"/>
                        <a14:foregroundMark x1="46100" y1="14231" x2="46100" y2="13563"/>
                        <a14:foregroundMark x1="46500" y1="8787" x2="47000" y2="6495"/>
                        <a14:foregroundMark x1="53100" y1="1051" x2="53100" y2="1051"/>
                        <a14:foregroundMark x1="50200" y1="2579" x2="50200" y2="2579"/>
                        <a14:foregroundMark x1="84400" y1="38682" x2="84400" y2="38682"/>
                        <a14:foregroundMark x1="84400" y1="38300" x2="84400" y2="36963"/>
                        <a14:foregroundMark x1="89600" y1="32474" x2="90500" y2="31996"/>
                        <a14:foregroundMark x1="98100" y1="36103" x2="98100" y2="36103"/>
                        <a14:foregroundMark x1="98100" y1="40401" x2="94500" y2="39828"/>
                        <a14:foregroundMark x1="97700" y1="38682" x2="97700" y2="38682"/>
                        <a14:foregroundMark x1="70000" y1="88157" x2="70000" y2="88157"/>
                        <a14:foregroundMark x1="69700" y1="84909" x2="71100" y2="82139"/>
                        <a14:foregroundMark x1="72200" y1="80611" x2="74000" y2="78510"/>
                      </a14:backgroundRemoval>
                    </a14:imgEffect>
                  </a14:imgLayer>
                </a14:imgProps>
              </a:ext>
            </a:extLst>
          </a:blip>
          <a:srcRect b="5639"/>
          <a:stretch/>
        </p:blipFill>
        <p:spPr>
          <a:xfrm>
            <a:off x="3982786" y="503518"/>
            <a:ext cx="755934" cy="746838"/>
          </a:xfrm>
          <a:prstGeom prst="rect">
            <a:avLst/>
          </a:prstGeom>
        </p:spPr>
      </p:pic>
      <p:pic>
        <p:nvPicPr>
          <p:cNvPr id="4098" name="Picture 2" descr="Brown house icon - Free brown house icons">
            <a:extLst>
              <a:ext uri="{FF2B5EF4-FFF2-40B4-BE49-F238E27FC236}">
                <a16:creationId xmlns:a16="http://schemas.microsoft.com/office/drawing/2014/main" id="{34B61CE3-7768-609E-7FFD-1A62A0945E14}"/>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backgroundRemoval t="9778" b="89778" l="2667" r="98667">
                        <a14:foregroundMark x1="40000" y1="22222" x2="3111" y2="54667"/>
                        <a14:foregroundMark x1="93778" y1="51111" x2="98667" y2="51556"/>
                      </a14:backgroundRemoval>
                    </a14:imgEffect>
                  </a14:imgLayer>
                </a14:imgProps>
              </a:ext>
              <a:ext uri="{28A0092B-C50C-407E-A947-70E740481C1C}">
                <a14:useLocalDpi xmlns:a14="http://schemas.microsoft.com/office/drawing/2010/main" val="0"/>
              </a:ext>
            </a:extLst>
          </a:blip>
          <a:srcRect/>
          <a:stretch>
            <a:fillRect/>
          </a:stretch>
        </p:blipFill>
        <p:spPr bwMode="auto">
          <a:xfrm>
            <a:off x="842097" y="340671"/>
            <a:ext cx="978995" cy="978995"/>
          </a:xfrm>
          <a:prstGeom prst="rect">
            <a:avLst/>
          </a:prstGeom>
          <a:noFill/>
          <a:extLst>
            <a:ext uri="{909E8E84-426E-40DD-AFC4-6F175D3DCCD1}">
              <a14:hiddenFill xmlns:a14="http://schemas.microsoft.com/office/drawing/2010/main">
                <a:solidFill>
                  <a:srgbClr val="FFFFFF"/>
                </a:solidFill>
              </a14:hiddenFill>
            </a:ext>
          </a:extLst>
        </p:spPr>
      </p:pic>
      <p:pic>
        <p:nvPicPr>
          <p:cNvPr id="46" name="image18.png" descr="A picture containing mountain, grass, outdoor, nature&#10;&#10;Description automatically generated">
            <a:extLst>
              <a:ext uri="{FF2B5EF4-FFF2-40B4-BE49-F238E27FC236}">
                <a16:creationId xmlns:a16="http://schemas.microsoft.com/office/drawing/2014/main" id="{CAEEFFEF-66D4-70D2-D2D6-17C9E70969AB}"/>
              </a:ext>
            </a:extLst>
          </p:cNvPr>
          <p:cNvPicPr/>
          <p:nvPr/>
        </p:nvPicPr>
        <p:blipFill>
          <a:blip r:embed="rId7"/>
          <a:srcRect/>
          <a:stretch>
            <a:fillRect/>
          </a:stretch>
        </p:blipFill>
        <p:spPr>
          <a:xfrm>
            <a:off x="9091042" y="601243"/>
            <a:ext cx="2794635" cy="1707515"/>
          </a:xfrm>
          <a:prstGeom prst="rect">
            <a:avLst/>
          </a:prstGeom>
          <a:ln/>
        </p:spPr>
      </p:pic>
      <p:pic>
        <p:nvPicPr>
          <p:cNvPr id="47" name="image8.jpg" descr="A sand dune with a blue sky&#10;&#10;Description automatically generated with low confidence">
            <a:extLst>
              <a:ext uri="{FF2B5EF4-FFF2-40B4-BE49-F238E27FC236}">
                <a16:creationId xmlns:a16="http://schemas.microsoft.com/office/drawing/2014/main" id="{6E7D2B00-194F-B267-07AE-6BC29498B9C8}"/>
              </a:ext>
            </a:extLst>
          </p:cNvPr>
          <p:cNvPicPr/>
          <p:nvPr/>
        </p:nvPicPr>
        <p:blipFill>
          <a:blip r:embed="rId8"/>
          <a:srcRect/>
          <a:stretch>
            <a:fillRect/>
          </a:stretch>
        </p:blipFill>
        <p:spPr>
          <a:xfrm>
            <a:off x="6050567" y="608004"/>
            <a:ext cx="2805430" cy="1765935"/>
          </a:xfrm>
          <a:prstGeom prst="rect">
            <a:avLst/>
          </a:prstGeom>
          <a:ln/>
        </p:spPr>
      </p:pic>
      <p:pic>
        <p:nvPicPr>
          <p:cNvPr id="48" name="Picture 47" descr="Diagram&#10;&#10;Description automatically generated with low confidence">
            <a:extLst>
              <a:ext uri="{FF2B5EF4-FFF2-40B4-BE49-F238E27FC236}">
                <a16:creationId xmlns:a16="http://schemas.microsoft.com/office/drawing/2014/main" id="{278EC07E-6029-127C-B137-235A0A7CFAE2}"/>
              </a:ext>
            </a:extLst>
          </p:cNvPr>
          <p:cNvPicPr>
            <a:picLocks noChangeAspect="1"/>
          </p:cNvPicPr>
          <p:nvPr/>
        </p:nvPicPr>
        <p:blipFill>
          <a:blip r:embed="rId9"/>
          <a:stretch>
            <a:fillRect/>
          </a:stretch>
        </p:blipFill>
        <p:spPr>
          <a:xfrm>
            <a:off x="151658" y="2792788"/>
            <a:ext cx="5795076" cy="3947517"/>
          </a:xfrm>
          <a:prstGeom prst="rect">
            <a:avLst/>
          </a:prstGeom>
        </p:spPr>
      </p:pic>
      <p:graphicFrame>
        <p:nvGraphicFramePr>
          <p:cNvPr id="5" name="Table 4">
            <a:extLst>
              <a:ext uri="{FF2B5EF4-FFF2-40B4-BE49-F238E27FC236}">
                <a16:creationId xmlns:a16="http://schemas.microsoft.com/office/drawing/2014/main" id="{0B24F2EC-524F-854D-3F11-813CE2B7E435}"/>
              </a:ext>
            </a:extLst>
          </p:cNvPr>
          <p:cNvGraphicFramePr>
            <a:graphicFrameLocks noGrp="1"/>
          </p:cNvGraphicFramePr>
          <p:nvPr/>
        </p:nvGraphicFramePr>
        <p:xfrm>
          <a:off x="6193505" y="4933982"/>
          <a:ext cx="5795075" cy="1962912"/>
        </p:xfrm>
        <a:graphic>
          <a:graphicData uri="http://schemas.openxmlformats.org/drawingml/2006/table">
            <a:tbl>
              <a:tblPr>
                <a:tableStyleId>{284E427A-3D55-4303-BF80-6455036E1DE7}</a:tableStyleId>
              </a:tblPr>
              <a:tblGrid>
                <a:gridCol w="1979833">
                  <a:extLst>
                    <a:ext uri="{9D8B030D-6E8A-4147-A177-3AD203B41FA5}">
                      <a16:colId xmlns:a16="http://schemas.microsoft.com/office/drawing/2014/main" val="2360524642"/>
                    </a:ext>
                  </a:extLst>
                </a:gridCol>
                <a:gridCol w="3815242">
                  <a:extLst>
                    <a:ext uri="{9D8B030D-6E8A-4147-A177-3AD203B41FA5}">
                      <a16:colId xmlns:a16="http://schemas.microsoft.com/office/drawing/2014/main" val="2913789175"/>
                    </a:ext>
                  </a:extLst>
                </a:gridCol>
              </a:tblGrid>
              <a:tr h="0">
                <a:tc gridSpan="2">
                  <a:txBody>
                    <a:bodyPr/>
                    <a:lstStyle/>
                    <a:p>
                      <a:pPr algn="ctr">
                        <a:lnSpc>
                          <a:spcPct val="115000"/>
                        </a:lnSpc>
                        <a:spcAft>
                          <a:spcPts val="800"/>
                        </a:spcAft>
                      </a:pPr>
                      <a:r>
                        <a:rPr lang="vi-VN" sz="2800" b="1">
                          <a:solidFill>
                            <a:srgbClr val="0070C0"/>
                          </a:solidFill>
                          <a:effectLst/>
                          <a:latin typeface="#9Slide03 SFU Futura_05" panose="00000800000000000000" pitchFamily="2" charset="0"/>
                        </a:rPr>
                        <a:t>QUÁ TRÌNH BỒI TỤ</a:t>
                      </a:r>
                      <a:endParaRPr lang="en-US" sz="2800">
                        <a:solidFill>
                          <a:srgbClr val="0070C0"/>
                        </a:solidFill>
                        <a:effectLst/>
                        <a:latin typeface="#9Slide03 SFU Futura_05" panose="000008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val="93125563"/>
                  </a:ext>
                </a:extLst>
              </a:tr>
              <a:tr h="0">
                <a:tc>
                  <a:txBody>
                    <a:bodyPr/>
                    <a:lstStyle/>
                    <a:p>
                      <a:pPr>
                        <a:lnSpc>
                          <a:spcPct val="115000"/>
                        </a:lnSpc>
                        <a:spcAft>
                          <a:spcPts val="800"/>
                        </a:spcAft>
                      </a:pPr>
                      <a:r>
                        <a:rPr lang="vi-VN" sz="2800" b="1">
                          <a:solidFill>
                            <a:srgbClr val="C00000"/>
                          </a:solidFill>
                          <a:effectLst/>
                          <a:latin typeface="#9Slide03 SFU Futura_03" panose="00000400000000000000" pitchFamily="2" charset="0"/>
                        </a:rPr>
                        <a:t>Khái niệm</a:t>
                      </a:r>
                      <a:endParaRPr lang="en-US" sz="28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800"/>
                        </a:spcAft>
                      </a:pPr>
                      <a:endParaRPr lang="en-US" sz="28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562464436"/>
                  </a:ext>
                </a:extLst>
              </a:tr>
              <a:tr h="0">
                <a:tc>
                  <a:txBody>
                    <a:bodyPr/>
                    <a:lstStyle/>
                    <a:p>
                      <a:pPr>
                        <a:lnSpc>
                          <a:spcPct val="115000"/>
                        </a:lnSpc>
                        <a:spcAft>
                          <a:spcPts val="800"/>
                        </a:spcAft>
                      </a:pPr>
                      <a:r>
                        <a:rPr lang="vi-VN" sz="2800" b="1">
                          <a:solidFill>
                            <a:srgbClr val="C00000"/>
                          </a:solidFill>
                          <a:effectLst/>
                          <a:latin typeface="#9Slide03 SFU Futura_03" panose="00000400000000000000" pitchFamily="2" charset="0"/>
                        </a:rPr>
                        <a:t>Đặc điểm </a:t>
                      </a:r>
                      <a:endParaRPr lang="en-US" sz="28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800"/>
                        </a:spcAft>
                      </a:pPr>
                      <a:endParaRPr lang="en-US" sz="28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988877553"/>
                  </a:ext>
                </a:extLst>
              </a:tr>
              <a:tr h="0">
                <a:tc>
                  <a:txBody>
                    <a:bodyPr/>
                    <a:lstStyle/>
                    <a:p>
                      <a:pPr>
                        <a:lnSpc>
                          <a:spcPct val="115000"/>
                        </a:lnSpc>
                        <a:spcAft>
                          <a:spcPts val="800"/>
                        </a:spcAft>
                      </a:pPr>
                      <a:r>
                        <a:rPr lang="vi-VN" sz="2800" b="1">
                          <a:solidFill>
                            <a:srgbClr val="C00000"/>
                          </a:solidFill>
                          <a:effectLst/>
                          <a:latin typeface="#9Slide03 SFU Futura_03" panose="00000400000000000000" pitchFamily="2" charset="0"/>
                        </a:rPr>
                        <a:t>Kết quả</a:t>
                      </a:r>
                      <a:endParaRPr lang="en-US" sz="28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800"/>
                        </a:spcAft>
                      </a:pPr>
                      <a:endParaRPr lang="en-US" sz="28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100166897"/>
                  </a:ext>
                </a:extLst>
              </a:tr>
            </a:tbl>
          </a:graphicData>
        </a:graphic>
      </p:graphicFrame>
      <p:grpSp>
        <p:nvGrpSpPr>
          <p:cNvPr id="7" name="Group 6">
            <a:extLst>
              <a:ext uri="{FF2B5EF4-FFF2-40B4-BE49-F238E27FC236}">
                <a16:creationId xmlns:a16="http://schemas.microsoft.com/office/drawing/2014/main" id="{60E7291D-A782-AEB4-596C-2DD9D861DCB8}"/>
              </a:ext>
            </a:extLst>
          </p:cNvPr>
          <p:cNvGrpSpPr/>
          <p:nvPr/>
        </p:nvGrpSpPr>
        <p:grpSpPr>
          <a:xfrm>
            <a:off x="7336921" y="2551541"/>
            <a:ext cx="3508241" cy="2136774"/>
            <a:chOff x="7336921" y="2551541"/>
            <a:chExt cx="3508241" cy="2136774"/>
          </a:xfrm>
        </p:grpSpPr>
        <p:pic>
          <p:nvPicPr>
            <p:cNvPr id="50" name="Picture 49" descr="Cồn cát mới xuất hiện trên biển Cửa Đại - VnExpress">
              <a:extLst>
                <a:ext uri="{FF2B5EF4-FFF2-40B4-BE49-F238E27FC236}">
                  <a16:creationId xmlns:a16="http://schemas.microsoft.com/office/drawing/2014/main" id="{ED744235-0674-7FCA-BB4C-6962E1235EF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336921" y="2551541"/>
              <a:ext cx="3508241" cy="2136774"/>
            </a:xfrm>
            <a:prstGeom prst="rect">
              <a:avLst/>
            </a:prstGeom>
            <a:noFill/>
            <a:ln>
              <a:noFill/>
            </a:ln>
          </p:spPr>
        </p:pic>
        <p:sp>
          <p:nvSpPr>
            <p:cNvPr id="51" name="Text Box 1">
              <a:extLst>
                <a:ext uri="{FF2B5EF4-FFF2-40B4-BE49-F238E27FC236}">
                  <a16:creationId xmlns:a16="http://schemas.microsoft.com/office/drawing/2014/main" id="{042BA64C-E818-015A-9B2F-ABDE6EE61328}"/>
                </a:ext>
              </a:extLst>
            </p:cNvPr>
            <p:cNvSpPr txBox="1"/>
            <p:nvPr/>
          </p:nvSpPr>
          <p:spPr>
            <a:xfrm>
              <a:off x="7525592" y="2616722"/>
              <a:ext cx="3130898" cy="264950"/>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0" cap="none" spc="0" normalizeH="0" baseline="0" noProof="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Cồn cát ngầm ở cửa biển Cửa Đại – Quảng Nam</a:t>
              </a:r>
            </a:p>
          </p:txBody>
        </p:sp>
      </p:grpSp>
    </p:spTree>
    <p:extLst>
      <p:ext uri="{BB962C8B-B14F-4D97-AF65-F5344CB8AC3E}">
        <p14:creationId xmlns:p14="http://schemas.microsoft.com/office/powerpoint/2010/main" val="80204283"/>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16" presetClass="entr" presetSubtype="21"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barn(inVertical)">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1000"/>
                                        <p:tgtEl>
                                          <p:spTgt spid="36"/>
                                        </p:tgtEl>
                                      </p:cBhvr>
                                    </p:animEffect>
                                    <p:anim calcmode="lin" valueType="num">
                                      <p:cBhvr>
                                        <p:cTn id="16" dur="1000" fill="hold"/>
                                        <p:tgtEl>
                                          <p:spTgt spid="36"/>
                                        </p:tgtEl>
                                        <p:attrNameLst>
                                          <p:attrName>ppt_x</p:attrName>
                                        </p:attrNameLst>
                                      </p:cBhvr>
                                      <p:tavLst>
                                        <p:tav tm="0">
                                          <p:val>
                                            <p:strVal val="#ppt_x"/>
                                          </p:val>
                                        </p:tav>
                                        <p:tav tm="100000">
                                          <p:val>
                                            <p:strVal val="#ppt_x"/>
                                          </p:val>
                                        </p:tav>
                                      </p:tavLst>
                                    </p:anim>
                                    <p:anim calcmode="lin" valueType="num">
                                      <p:cBhvr>
                                        <p:cTn id="1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1000"/>
                                        <p:tgtEl>
                                          <p:spTgt spid="48"/>
                                        </p:tgtEl>
                                      </p:cBhvr>
                                    </p:animEffect>
                                    <p:anim calcmode="lin" valueType="num">
                                      <p:cBhvr>
                                        <p:cTn id="23" dur="1000" fill="hold"/>
                                        <p:tgtEl>
                                          <p:spTgt spid="48"/>
                                        </p:tgtEl>
                                        <p:attrNameLst>
                                          <p:attrName>ppt_x</p:attrName>
                                        </p:attrNameLst>
                                      </p:cBhvr>
                                      <p:tavLst>
                                        <p:tav tm="0">
                                          <p:val>
                                            <p:strVal val="#ppt_x"/>
                                          </p:val>
                                        </p:tav>
                                        <p:tav tm="100000">
                                          <p:val>
                                            <p:strVal val="#ppt_x"/>
                                          </p:val>
                                        </p:tav>
                                      </p:tavLst>
                                    </p:anim>
                                    <p:anim calcmode="lin" valueType="num">
                                      <p:cBhvr>
                                        <p:cTn id="24" dur="1000" fill="hold"/>
                                        <p:tgtEl>
                                          <p:spTgt spid="4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1000"/>
                                        <p:tgtEl>
                                          <p:spTgt spid="47"/>
                                        </p:tgtEl>
                                      </p:cBhvr>
                                    </p:animEffect>
                                    <p:anim calcmode="lin" valueType="num">
                                      <p:cBhvr>
                                        <p:cTn id="28" dur="1000" fill="hold"/>
                                        <p:tgtEl>
                                          <p:spTgt spid="47"/>
                                        </p:tgtEl>
                                        <p:attrNameLst>
                                          <p:attrName>ppt_x</p:attrName>
                                        </p:attrNameLst>
                                      </p:cBhvr>
                                      <p:tavLst>
                                        <p:tav tm="0">
                                          <p:val>
                                            <p:strVal val="#ppt_x"/>
                                          </p:val>
                                        </p:tav>
                                        <p:tav tm="100000">
                                          <p:val>
                                            <p:strVal val="#ppt_x"/>
                                          </p:val>
                                        </p:tav>
                                      </p:tavLst>
                                    </p:anim>
                                    <p:anim calcmode="lin" valueType="num">
                                      <p:cBhvr>
                                        <p:cTn id="29" dur="1000" fill="hold"/>
                                        <p:tgtEl>
                                          <p:spTgt spid="4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1000"/>
                                        <p:tgtEl>
                                          <p:spTgt spid="46"/>
                                        </p:tgtEl>
                                      </p:cBhvr>
                                    </p:animEffect>
                                    <p:anim calcmode="lin" valueType="num">
                                      <p:cBhvr>
                                        <p:cTn id="33" dur="1000" fill="hold"/>
                                        <p:tgtEl>
                                          <p:spTgt spid="46"/>
                                        </p:tgtEl>
                                        <p:attrNameLst>
                                          <p:attrName>ppt_x</p:attrName>
                                        </p:attrNameLst>
                                      </p:cBhvr>
                                      <p:tavLst>
                                        <p:tav tm="0">
                                          <p:val>
                                            <p:strVal val="#ppt_x"/>
                                          </p:val>
                                        </p:tav>
                                        <p:tav tm="100000">
                                          <p:val>
                                            <p:strVal val="#ppt_x"/>
                                          </p:val>
                                        </p:tav>
                                      </p:tavLst>
                                    </p:anim>
                                    <p:anim calcmode="lin" valueType="num">
                                      <p:cBhvr>
                                        <p:cTn id="34" dur="1000" fill="hold"/>
                                        <p:tgtEl>
                                          <p:spTgt spid="4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478F5DD-E170-48B9-8458-AE995F25C28A}"/>
              </a:ext>
            </a:extLst>
          </p:cNvPr>
          <p:cNvGrpSpPr/>
          <p:nvPr/>
        </p:nvGrpSpPr>
        <p:grpSpPr>
          <a:xfrm>
            <a:off x="4107791" y="158060"/>
            <a:ext cx="5203099" cy="900621"/>
            <a:chOff x="4248433" y="1377508"/>
            <a:chExt cx="1588510" cy="742472"/>
          </a:xfrm>
        </p:grpSpPr>
        <p:sp>
          <p:nvSpPr>
            <p:cNvPr id="9" name="Rectangle: Rounded Corners 8">
              <a:extLst>
                <a:ext uri="{FF2B5EF4-FFF2-40B4-BE49-F238E27FC236}">
                  <a16:creationId xmlns:a16="http://schemas.microsoft.com/office/drawing/2014/main" id="{CDE969CE-602F-47CD-AFB9-590F80F24024}"/>
                </a:ext>
              </a:extLst>
            </p:cNvPr>
            <p:cNvSpPr/>
            <p:nvPr/>
          </p:nvSpPr>
          <p:spPr>
            <a:xfrm>
              <a:off x="4248433" y="1377508"/>
              <a:ext cx="1562338" cy="742472"/>
            </a:xfrm>
            <a:prstGeom prst="roundRect">
              <a:avLst>
                <a:gd name="adj" fmla="val 42559"/>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a typeface="+mn-ea"/>
                <a:cs typeface="+mn-cs"/>
              </a:endParaRPr>
            </a:p>
          </p:txBody>
        </p:sp>
        <p:sp>
          <p:nvSpPr>
            <p:cNvPr id="10" name="TextBox 9">
              <a:extLst>
                <a:ext uri="{FF2B5EF4-FFF2-40B4-BE49-F238E27FC236}">
                  <a16:creationId xmlns:a16="http://schemas.microsoft.com/office/drawing/2014/main" id="{09E6B297-18F9-4725-93EE-97D509002BDD}"/>
                </a:ext>
              </a:extLst>
            </p:cNvPr>
            <p:cNvSpPr txBox="1"/>
            <p:nvPr/>
          </p:nvSpPr>
          <p:spPr>
            <a:xfrm>
              <a:off x="4385175" y="1454392"/>
              <a:ext cx="1451768" cy="583581"/>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9Slide03 SFU Grenoble" panose="00000500000000000000" pitchFamily="2" charset="0"/>
                  <a:ea typeface="+mn-ea"/>
                  <a:cs typeface="+mn-cs"/>
                </a:rPr>
                <a:t>   </a:t>
              </a:r>
              <a:r>
                <a:rPr kumimoji="0" lang="en-US" sz="4000" b="1" i="0" u="none" strike="noStrike" kern="1200" cap="none" spc="0" normalizeH="0" baseline="0" noProof="0">
                  <a:ln>
                    <a:noFill/>
                  </a:ln>
                  <a:solidFill>
                    <a:srgbClr val="FFFF00"/>
                  </a:solidFill>
                  <a:effectLst/>
                  <a:uLnTx/>
                  <a:uFillTx/>
                  <a:latin typeface="#9Slide03 SFU Grenoble" panose="00000500000000000000" pitchFamily="2" charset="0"/>
                  <a:ea typeface="+mn-ea"/>
                  <a:cs typeface="+mn-cs"/>
                </a:rPr>
                <a:t>QUÁ </a:t>
              </a:r>
              <a:r>
                <a:rPr kumimoji="0" lang="en-US" sz="4000" b="1" i="0" u="none" strike="noStrike" kern="1200" cap="none" spc="0" normalizeH="0" baseline="0" noProof="0" dirty="0">
                  <a:ln>
                    <a:noFill/>
                  </a:ln>
                  <a:solidFill>
                    <a:srgbClr val="FFFF00"/>
                  </a:solidFill>
                  <a:effectLst/>
                  <a:uLnTx/>
                  <a:uFillTx/>
                  <a:latin typeface="#9Slide03 SFU Grenoble" panose="00000500000000000000" pitchFamily="2" charset="0"/>
                  <a:ea typeface="+mn-ea"/>
                  <a:cs typeface="+mn-cs"/>
                </a:rPr>
                <a:t>TRÌNH BỒI TỤ</a:t>
              </a:r>
            </a:p>
          </p:txBody>
        </p:sp>
      </p:grpSp>
      <p:graphicFrame>
        <p:nvGraphicFramePr>
          <p:cNvPr id="2" name="Table 1">
            <a:extLst>
              <a:ext uri="{FF2B5EF4-FFF2-40B4-BE49-F238E27FC236}">
                <a16:creationId xmlns:a16="http://schemas.microsoft.com/office/drawing/2014/main" id="{46A75463-9ECE-3C8A-A83B-A739831FF65B}"/>
              </a:ext>
            </a:extLst>
          </p:cNvPr>
          <p:cNvGraphicFramePr>
            <a:graphicFrameLocks noGrp="1"/>
          </p:cNvGraphicFramePr>
          <p:nvPr/>
        </p:nvGraphicFramePr>
        <p:xfrm>
          <a:off x="323850" y="1198986"/>
          <a:ext cx="11544300" cy="3698240"/>
        </p:xfrm>
        <a:graphic>
          <a:graphicData uri="http://schemas.openxmlformats.org/drawingml/2006/table">
            <a:tbl>
              <a:tblPr>
                <a:tableStyleId>{16D9F66E-5EB9-4882-86FB-DCBF35E3C3E4}</a:tableStyleId>
              </a:tblPr>
              <a:tblGrid>
                <a:gridCol w="990600">
                  <a:extLst>
                    <a:ext uri="{9D8B030D-6E8A-4147-A177-3AD203B41FA5}">
                      <a16:colId xmlns:a16="http://schemas.microsoft.com/office/drawing/2014/main" val="4111645995"/>
                    </a:ext>
                  </a:extLst>
                </a:gridCol>
                <a:gridCol w="10553700">
                  <a:extLst>
                    <a:ext uri="{9D8B030D-6E8A-4147-A177-3AD203B41FA5}">
                      <a16:colId xmlns:a16="http://schemas.microsoft.com/office/drawing/2014/main" val="1827225162"/>
                    </a:ext>
                  </a:extLst>
                </a:gridCol>
              </a:tblGrid>
              <a:tr h="0">
                <a:tc>
                  <a:txBody>
                    <a:bodyPr/>
                    <a:lstStyle/>
                    <a:p>
                      <a:pPr algn="ctr">
                        <a:lnSpc>
                          <a:spcPct val="100000"/>
                        </a:lnSpc>
                        <a:spcAft>
                          <a:spcPts val="800"/>
                        </a:spcAft>
                      </a:pPr>
                      <a:r>
                        <a:rPr lang="vi-VN" sz="2400" b="1">
                          <a:solidFill>
                            <a:srgbClr val="C00000"/>
                          </a:solidFill>
                          <a:effectLst/>
                          <a:latin typeface="#9Slide03 SFU Futura_03" panose="00000400000000000000" pitchFamily="2" charset="0"/>
                        </a:rPr>
                        <a:t>Khái niệm</a:t>
                      </a:r>
                      <a:endParaRPr lang="en-US"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0000"/>
                        </a:lnSpc>
                        <a:spcAft>
                          <a:spcPts val="800"/>
                        </a:spcAft>
                      </a:pPr>
                      <a:r>
                        <a:rPr lang="vi-VN" sz="2400">
                          <a:effectLst/>
                          <a:latin typeface="#9Slide03 SFU Futura_03" panose="00000400000000000000" pitchFamily="2" charset="0"/>
                        </a:rPr>
                        <a:t>Là quá trình tích tụ các vật liệu phá hủy</a:t>
                      </a:r>
                      <a:r>
                        <a:rPr lang="en-US" sz="2400">
                          <a:effectLst/>
                          <a:latin typeface="#9Slide03 SFU Futura_03" panose="00000400000000000000" pitchFamily="2" charset="0"/>
                        </a:rPr>
                        <a:t>, kết thúc quá trình vận chuyển.</a:t>
                      </a:r>
                      <a:endParaRPr lang="en-US" sz="24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30160099"/>
                  </a:ext>
                </a:extLst>
              </a:tr>
              <a:tr h="0">
                <a:tc>
                  <a:txBody>
                    <a:bodyPr/>
                    <a:lstStyle/>
                    <a:p>
                      <a:pPr algn="ctr">
                        <a:lnSpc>
                          <a:spcPct val="100000"/>
                        </a:lnSpc>
                        <a:spcAft>
                          <a:spcPts val="800"/>
                        </a:spcAft>
                      </a:pPr>
                      <a:r>
                        <a:rPr lang="vi-VN" sz="2400" b="1">
                          <a:solidFill>
                            <a:srgbClr val="C00000"/>
                          </a:solidFill>
                          <a:effectLst/>
                          <a:latin typeface="#9Slide03 SFU Futura_03" panose="00000400000000000000" pitchFamily="2" charset="0"/>
                        </a:rPr>
                        <a:t>Đặc điểm </a:t>
                      </a:r>
                      <a:endParaRPr lang="en-US"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0000"/>
                        </a:lnSpc>
                        <a:spcAft>
                          <a:spcPts val="800"/>
                        </a:spcAft>
                      </a:pPr>
                      <a:r>
                        <a:rPr lang="vi-VN" sz="2400">
                          <a:effectLst/>
                          <a:latin typeface="#9Slide03 SFU Futura_03" panose="00000400000000000000" pitchFamily="2" charset="0"/>
                        </a:rPr>
                        <a:t>- Nếu động năng giảm dần, vật liệu sẽ tích tụ dần trên đường đi.</a:t>
                      </a:r>
                      <a:endParaRPr lang="en-US" sz="2400">
                        <a:effectLst/>
                        <a:latin typeface="#9Slide03 SFU Futura_03" panose="00000400000000000000" pitchFamily="2" charset="0"/>
                      </a:endParaRPr>
                    </a:p>
                    <a:p>
                      <a:pPr>
                        <a:lnSpc>
                          <a:spcPct val="100000"/>
                        </a:lnSpc>
                        <a:spcAft>
                          <a:spcPts val="800"/>
                        </a:spcAft>
                      </a:pPr>
                      <a:r>
                        <a:rPr lang="vi-VN" sz="2400">
                          <a:effectLst/>
                          <a:latin typeface="#9Slide03 SFU Futura_03" panose="00000400000000000000" pitchFamily="2" charset="0"/>
                        </a:rPr>
                        <a:t>- Nếu động năng giảm đột ngột thì vật liệu sẽ tích tụ, phân lớp theo trọng lượng</a:t>
                      </a:r>
                      <a:endParaRPr lang="en-US" sz="24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56651343"/>
                  </a:ext>
                </a:extLst>
              </a:tr>
              <a:tr h="0">
                <a:tc>
                  <a:txBody>
                    <a:bodyPr/>
                    <a:lstStyle/>
                    <a:p>
                      <a:pPr algn="ctr">
                        <a:lnSpc>
                          <a:spcPct val="100000"/>
                        </a:lnSpc>
                        <a:spcAft>
                          <a:spcPts val="800"/>
                        </a:spcAft>
                      </a:pPr>
                      <a:r>
                        <a:rPr lang="vi-VN" sz="2400" b="1">
                          <a:solidFill>
                            <a:srgbClr val="C00000"/>
                          </a:solidFill>
                          <a:effectLst/>
                          <a:latin typeface="#9Slide03 SFU Futura_03" panose="00000400000000000000" pitchFamily="2" charset="0"/>
                        </a:rPr>
                        <a:t>Kết quả</a:t>
                      </a:r>
                      <a:endParaRPr lang="en-US"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0000"/>
                        </a:lnSpc>
                        <a:spcAft>
                          <a:spcPts val="800"/>
                        </a:spcAft>
                      </a:pPr>
                      <a:r>
                        <a:rPr lang="vi-VN" sz="2400">
                          <a:effectLst/>
                          <a:latin typeface="#9Slide03 SFU Futura_03" panose="00000400000000000000" pitchFamily="2" charset="0"/>
                        </a:rPr>
                        <a:t>Các dạng địa hình bồi tụ: </a:t>
                      </a:r>
                      <a:r>
                        <a:rPr lang="en-US" sz="2400">
                          <a:effectLst/>
                          <a:latin typeface="#9Slide03 SFU Futura_03" panose="00000400000000000000" pitchFamily="2" charset="0"/>
                        </a:rPr>
                        <a:t>+ Do dòng chảy tạm thời: nón phóng vật</a:t>
                      </a:r>
                    </a:p>
                    <a:p>
                      <a:pPr marL="57150" indent="-33655">
                        <a:lnSpc>
                          <a:spcPct val="100000"/>
                        </a:lnSpc>
                        <a:spcAft>
                          <a:spcPts val="800"/>
                        </a:spcAft>
                      </a:pPr>
                      <a:r>
                        <a:rPr lang="en-US" sz="2400">
                          <a:effectLst/>
                          <a:latin typeface="#9Slide03 SFU Futura_03" panose="00000400000000000000" pitchFamily="2" charset="0"/>
                        </a:rPr>
                        <a:t>                                     </a:t>
                      </a:r>
                      <a:r>
                        <a:rPr lang="vi-VN" sz="2400">
                          <a:effectLst/>
                          <a:latin typeface="#9Slide03 SFU Futura_03" panose="00000400000000000000" pitchFamily="2" charset="0"/>
                        </a:rPr>
                        <a:t>+ Do gió: Cồn cát, đụn cát (sa mạc)</a:t>
                      </a:r>
                      <a:endParaRPr lang="en-US" sz="2400">
                        <a:effectLst/>
                        <a:latin typeface="#9Slide03 SFU Futura_03" panose="00000400000000000000" pitchFamily="2" charset="0"/>
                      </a:endParaRPr>
                    </a:p>
                    <a:p>
                      <a:pPr marL="57150" indent="-33655">
                        <a:lnSpc>
                          <a:spcPct val="100000"/>
                        </a:lnSpc>
                        <a:spcAft>
                          <a:spcPts val="800"/>
                        </a:spcAft>
                      </a:pPr>
                      <a:r>
                        <a:rPr lang="en-US" sz="2400">
                          <a:effectLst/>
                          <a:latin typeface="#9Slide03 SFU Futura_03" panose="00000400000000000000" pitchFamily="2" charset="0"/>
                        </a:rPr>
                        <a:t>                     </a:t>
                      </a:r>
                      <a:r>
                        <a:rPr lang="vi-VN" sz="2400">
                          <a:effectLst/>
                          <a:latin typeface="#9Slide03 SFU Futura_03" panose="00000400000000000000" pitchFamily="2" charset="0"/>
                        </a:rPr>
                        <a:t>+ Do </a:t>
                      </a:r>
                      <a:r>
                        <a:rPr lang="en-US" sz="2400">
                          <a:effectLst/>
                          <a:latin typeface="#9Slide03 SFU Futura_03" panose="00000400000000000000" pitchFamily="2" charset="0"/>
                        </a:rPr>
                        <a:t>dòng</a:t>
                      </a:r>
                      <a:r>
                        <a:rPr lang="vi-VN" sz="2400">
                          <a:effectLst/>
                          <a:latin typeface="#9Slide03 SFU Futura_03" panose="00000400000000000000" pitchFamily="2" charset="0"/>
                        </a:rPr>
                        <a:t> chảy</a:t>
                      </a:r>
                      <a:r>
                        <a:rPr lang="en-US" sz="2400">
                          <a:effectLst/>
                          <a:latin typeface="#9Slide03 SFU Futura_03" panose="00000400000000000000" pitchFamily="2" charset="0"/>
                        </a:rPr>
                        <a:t> thường xuyên</a:t>
                      </a:r>
                      <a:r>
                        <a:rPr lang="vi-VN" sz="2400">
                          <a:effectLst/>
                          <a:latin typeface="#9Slide03 SFU Futura_03" panose="00000400000000000000" pitchFamily="2" charset="0"/>
                        </a:rPr>
                        <a:t>: Bãi bồi, đồng bằng châu thổ</a:t>
                      </a:r>
                      <a:r>
                        <a:rPr lang="en-US" sz="2400">
                          <a:effectLst/>
                          <a:latin typeface="#9Slide03 SFU Futura_03" panose="00000400000000000000" pitchFamily="2" charset="0"/>
                        </a:rPr>
                        <a:t>.</a:t>
                      </a:r>
                    </a:p>
                    <a:p>
                      <a:pPr marL="57150" indent="-33655">
                        <a:lnSpc>
                          <a:spcPct val="100000"/>
                        </a:lnSpc>
                        <a:spcAft>
                          <a:spcPts val="800"/>
                        </a:spcAft>
                      </a:pPr>
                      <a:r>
                        <a:rPr lang="en-US" sz="2400">
                          <a:effectLst/>
                          <a:latin typeface="#9Slide03 SFU Futura_03" panose="00000400000000000000" pitchFamily="2" charset="0"/>
                        </a:rPr>
                        <a:t>                     </a:t>
                      </a:r>
                      <a:r>
                        <a:rPr lang="vi-VN" sz="2400">
                          <a:effectLst/>
                          <a:latin typeface="#9Slide03 SFU Futura_03" panose="00000400000000000000" pitchFamily="2" charset="0"/>
                        </a:rPr>
                        <a:t>+ Do sóng biển: Các bãi biển</a:t>
                      </a:r>
                      <a:r>
                        <a:rPr lang="en-US" sz="2400">
                          <a:effectLst/>
                          <a:latin typeface="#9Slide03 SFU Futura_03" panose="00000400000000000000" pitchFamily="2" charset="0"/>
                        </a:rPr>
                        <a:t>, cồn cát ngầm</a:t>
                      </a:r>
                      <a:endParaRPr lang="en-US" sz="24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9142608"/>
                  </a:ext>
                </a:extLst>
              </a:tr>
            </a:tbl>
          </a:graphicData>
        </a:graphic>
      </p:graphicFrame>
      <p:pic>
        <p:nvPicPr>
          <p:cNvPr id="4" name="Picture 3">
            <a:extLst>
              <a:ext uri="{FF2B5EF4-FFF2-40B4-BE49-F238E27FC236}">
                <a16:creationId xmlns:a16="http://schemas.microsoft.com/office/drawing/2014/main" id="{971C2B63-AC64-5B94-A8FE-E91B9041D712}"/>
              </a:ext>
            </a:extLst>
          </p:cNvPr>
          <p:cNvPicPr>
            <a:picLocks noChangeAspect="1"/>
          </p:cNvPicPr>
          <p:nvPr/>
        </p:nvPicPr>
        <p:blipFill>
          <a:blip r:embed="rId3"/>
          <a:stretch>
            <a:fillRect/>
          </a:stretch>
        </p:blipFill>
        <p:spPr>
          <a:xfrm>
            <a:off x="9677400" y="5270759"/>
            <a:ext cx="2374900" cy="1580388"/>
          </a:xfrm>
          <a:prstGeom prst="rect">
            <a:avLst/>
          </a:prstGeom>
        </p:spPr>
      </p:pic>
      <p:pic>
        <p:nvPicPr>
          <p:cNvPr id="5" name="Picture 4">
            <a:extLst>
              <a:ext uri="{FF2B5EF4-FFF2-40B4-BE49-F238E27FC236}">
                <a16:creationId xmlns:a16="http://schemas.microsoft.com/office/drawing/2014/main" id="{9C6D3FF0-FB43-4678-086F-D76F6BB1E3B4}"/>
              </a:ext>
            </a:extLst>
          </p:cNvPr>
          <p:cNvPicPr>
            <a:picLocks noChangeAspect="1"/>
          </p:cNvPicPr>
          <p:nvPr/>
        </p:nvPicPr>
        <p:blipFill rotWithShape="1">
          <a:blip r:embed="rId4"/>
          <a:srcRect b="13421"/>
          <a:stretch/>
        </p:blipFill>
        <p:spPr>
          <a:xfrm>
            <a:off x="5687425" y="5188763"/>
            <a:ext cx="3638647" cy="1662384"/>
          </a:xfrm>
          <a:prstGeom prst="rect">
            <a:avLst/>
          </a:prstGeom>
        </p:spPr>
      </p:pic>
      <p:pic>
        <p:nvPicPr>
          <p:cNvPr id="8194" name="Picture 2" descr="Bồi tích – Wikipedia tiếng Việt">
            <a:extLst>
              <a:ext uri="{FF2B5EF4-FFF2-40B4-BE49-F238E27FC236}">
                <a16:creationId xmlns:a16="http://schemas.microsoft.com/office/drawing/2014/main" id="{67881A9E-9435-290B-74E5-64AABDACE979}"/>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55553" y="5296774"/>
            <a:ext cx="2494553" cy="15543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526CD945-4AD4-1D3B-B25D-37F390FFABB8}"/>
              </a:ext>
            </a:extLst>
          </p:cNvPr>
          <p:cNvPicPr>
            <a:picLocks noChangeAspect="1"/>
          </p:cNvPicPr>
          <p:nvPr/>
        </p:nvPicPr>
        <p:blipFill>
          <a:blip r:embed="rId6"/>
          <a:stretch>
            <a:fillRect/>
          </a:stretch>
        </p:blipFill>
        <p:spPr>
          <a:xfrm>
            <a:off x="3001433" y="5297534"/>
            <a:ext cx="2334665" cy="1553613"/>
          </a:xfrm>
          <a:prstGeom prst="rect">
            <a:avLst/>
          </a:prstGeom>
        </p:spPr>
      </p:pic>
    </p:spTree>
    <p:extLst>
      <p:ext uri="{BB962C8B-B14F-4D97-AF65-F5344CB8AC3E}">
        <p14:creationId xmlns:p14="http://schemas.microsoft.com/office/powerpoint/2010/main" val="283130508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8194"/>
                                        </p:tgtEl>
                                        <p:attrNameLst>
                                          <p:attrName>style.visibility</p:attrName>
                                        </p:attrNameLst>
                                      </p:cBhvr>
                                      <p:to>
                                        <p:strVal val="visible"/>
                                      </p:to>
                                    </p:set>
                                    <p:anim calcmode="lin" valueType="num">
                                      <p:cBhvr>
                                        <p:cTn id="21" dur="1000" fill="hold"/>
                                        <p:tgtEl>
                                          <p:spTgt spid="8194"/>
                                        </p:tgtEl>
                                        <p:attrNameLst>
                                          <p:attrName>ppt_w</p:attrName>
                                        </p:attrNameLst>
                                      </p:cBhvr>
                                      <p:tavLst>
                                        <p:tav tm="0">
                                          <p:val>
                                            <p:fltVal val="0"/>
                                          </p:val>
                                        </p:tav>
                                        <p:tav tm="100000">
                                          <p:val>
                                            <p:strVal val="#ppt_w"/>
                                          </p:val>
                                        </p:tav>
                                      </p:tavLst>
                                    </p:anim>
                                    <p:anim calcmode="lin" valueType="num">
                                      <p:cBhvr>
                                        <p:cTn id="22" dur="1000" fill="hold"/>
                                        <p:tgtEl>
                                          <p:spTgt spid="8194"/>
                                        </p:tgtEl>
                                        <p:attrNameLst>
                                          <p:attrName>ppt_h</p:attrName>
                                        </p:attrNameLst>
                                      </p:cBhvr>
                                      <p:tavLst>
                                        <p:tav tm="0">
                                          <p:val>
                                            <p:fltVal val="0"/>
                                          </p:val>
                                        </p:tav>
                                        <p:tav tm="100000">
                                          <p:val>
                                            <p:strVal val="#ppt_h"/>
                                          </p:val>
                                        </p:tav>
                                      </p:tavLst>
                                    </p:anim>
                                    <p:anim calcmode="lin" valueType="num">
                                      <p:cBhvr>
                                        <p:cTn id="23" dur="1000" fill="hold"/>
                                        <p:tgtEl>
                                          <p:spTgt spid="8194"/>
                                        </p:tgtEl>
                                        <p:attrNameLst>
                                          <p:attrName>style.rotation</p:attrName>
                                        </p:attrNameLst>
                                      </p:cBhvr>
                                      <p:tavLst>
                                        <p:tav tm="0">
                                          <p:val>
                                            <p:fltVal val="90"/>
                                          </p:val>
                                        </p:tav>
                                        <p:tav tm="100000">
                                          <p:val>
                                            <p:fltVal val="0"/>
                                          </p:val>
                                        </p:tav>
                                      </p:tavLst>
                                    </p:anim>
                                    <p:animEffect transition="in" filter="fade">
                                      <p:cBhvr>
                                        <p:cTn id="24" dur="1000"/>
                                        <p:tgtEl>
                                          <p:spTgt spid="8194"/>
                                        </p:tgtEl>
                                      </p:cBhvr>
                                    </p:animEffect>
                                  </p:childTnLst>
                                </p:cTn>
                              </p:par>
                              <p:par>
                                <p:cTn id="25" presetID="3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1000" fill="hold"/>
                                        <p:tgtEl>
                                          <p:spTgt spid="16"/>
                                        </p:tgtEl>
                                        <p:attrNameLst>
                                          <p:attrName>ppt_w</p:attrName>
                                        </p:attrNameLst>
                                      </p:cBhvr>
                                      <p:tavLst>
                                        <p:tav tm="0">
                                          <p:val>
                                            <p:fltVal val="0"/>
                                          </p:val>
                                        </p:tav>
                                        <p:tav tm="100000">
                                          <p:val>
                                            <p:strVal val="#ppt_w"/>
                                          </p:val>
                                        </p:tav>
                                      </p:tavLst>
                                    </p:anim>
                                    <p:anim calcmode="lin" valueType="num">
                                      <p:cBhvr>
                                        <p:cTn id="28" dur="1000" fill="hold"/>
                                        <p:tgtEl>
                                          <p:spTgt spid="16"/>
                                        </p:tgtEl>
                                        <p:attrNameLst>
                                          <p:attrName>ppt_h</p:attrName>
                                        </p:attrNameLst>
                                      </p:cBhvr>
                                      <p:tavLst>
                                        <p:tav tm="0">
                                          <p:val>
                                            <p:fltVal val="0"/>
                                          </p:val>
                                        </p:tav>
                                        <p:tav tm="100000">
                                          <p:val>
                                            <p:strVal val="#ppt_h"/>
                                          </p:val>
                                        </p:tav>
                                      </p:tavLst>
                                    </p:anim>
                                    <p:anim calcmode="lin" valueType="num">
                                      <p:cBhvr>
                                        <p:cTn id="29" dur="1000" fill="hold"/>
                                        <p:tgtEl>
                                          <p:spTgt spid="16"/>
                                        </p:tgtEl>
                                        <p:attrNameLst>
                                          <p:attrName>style.rotation</p:attrName>
                                        </p:attrNameLst>
                                      </p:cBhvr>
                                      <p:tavLst>
                                        <p:tav tm="0">
                                          <p:val>
                                            <p:fltVal val="90"/>
                                          </p:val>
                                        </p:tav>
                                        <p:tav tm="100000">
                                          <p:val>
                                            <p:fltVal val="0"/>
                                          </p:val>
                                        </p:tav>
                                      </p:tavLst>
                                    </p:anim>
                                    <p:animEffect transition="in" filter="fade">
                                      <p:cBhvr>
                                        <p:cTn id="30" dur="1000"/>
                                        <p:tgtEl>
                                          <p:spTgt spid="16"/>
                                        </p:tgtEl>
                                      </p:cBhvr>
                                    </p:animEffect>
                                  </p:childTnLst>
                                </p:cTn>
                              </p:par>
                              <p:par>
                                <p:cTn id="31" presetID="3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1000" fill="hold"/>
                                        <p:tgtEl>
                                          <p:spTgt spid="5"/>
                                        </p:tgtEl>
                                        <p:attrNameLst>
                                          <p:attrName>ppt_w</p:attrName>
                                        </p:attrNameLst>
                                      </p:cBhvr>
                                      <p:tavLst>
                                        <p:tav tm="0">
                                          <p:val>
                                            <p:fltVal val="0"/>
                                          </p:val>
                                        </p:tav>
                                        <p:tav tm="100000">
                                          <p:val>
                                            <p:strVal val="#ppt_w"/>
                                          </p:val>
                                        </p:tav>
                                      </p:tavLst>
                                    </p:anim>
                                    <p:anim calcmode="lin" valueType="num">
                                      <p:cBhvr>
                                        <p:cTn id="34" dur="1000" fill="hold"/>
                                        <p:tgtEl>
                                          <p:spTgt spid="5"/>
                                        </p:tgtEl>
                                        <p:attrNameLst>
                                          <p:attrName>ppt_h</p:attrName>
                                        </p:attrNameLst>
                                      </p:cBhvr>
                                      <p:tavLst>
                                        <p:tav tm="0">
                                          <p:val>
                                            <p:fltVal val="0"/>
                                          </p:val>
                                        </p:tav>
                                        <p:tav tm="100000">
                                          <p:val>
                                            <p:strVal val="#ppt_h"/>
                                          </p:val>
                                        </p:tav>
                                      </p:tavLst>
                                    </p:anim>
                                    <p:anim calcmode="lin" valueType="num">
                                      <p:cBhvr>
                                        <p:cTn id="35" dur="1000" fill="hold"/>
                                        <p:tgtEl>
                                          <p:spTgt spid="5"/>
                                        </p:tgtEl>
                                        <p:attrNameLst>
                                          <p:attrName>style.rotation</p:attrName>
                                        </p:attrNameLst>
                                      </p:cBhvr>
                                      <p:tavLst>
                                        <p:tav tm="0">
                                          <p:val>
                                            <p:fltVal val="90"/>
                                          </p:val>
                                        </p:tav>
                                        <p:tav tm="100000">
                                          <p:val>
                                            <p:fltVal val="0"/>
                                          </p:val>
                                        </p:tav>
                                      </p:tavLst>
                                    </p:anim>
                                    <p:animEffect transition="in" filter="fade">
                                      <p:cBhvr>
                                        <p:cTn id="36" dur="1000"/>
                                        <p:tgtEl>
                                          <p:spTgt spid="5"/>
                                        </p:tgtEl>
                                      </p:cBhvr>
                                    </p:animEffect>
                                  </p:childTnLst>
                                </p:cTn>
                              </p:par>
                              <p:par>
                                <p:cTn id="37" presetID="31"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1000" fill="hold"/>
                                        <p:tgtEl>
                                          <p:spTgt spid="4"/>
                                        </p:tgtEl>
                                        <p:attrNameLst>
                                          <p:attrName>ppt_w</p:attrName>
                                        </p:attrNameLst>
                                      </p:cBhvr>
                                      <p:tavLst>
                                        <p:tav tm="0">
                                          <p:val>
                                            <p:fltVal val="0"/>
                                          </p:val>
                                        </p:tav>
                                        <p:tav tm="100000">
                                          <p:val>
                                            <p:strVal val="#ppt_w"/>
                                          </p:val>
                                        </p:tav>
                                      </p:tavLst>
                                    </p:anim>
                                    <p:anim calcmode="lin" valueType="num">
                                      <p:cBhvr>
                                        <p:cTn id="40" dur="1000" fill="hold"/>
                                        <p:tgtEl>
                                          <p:spTgt spid="4"/>
                                        </p:tgtEl>
                                        <p:attrNameLst>
                                          <p:attrName>ppt_h</p:attrName>
                                        </p:attrNameLst>
                                      </p:cBhvr>
                                      <p:tavLst>
                                        <p:tav tm="0">
                                          <p:val>
                                            <p:fltVal val="0"/>
                                          </p:val>
                                        </p:tav>
                                        <p:tav tm="100000">
                                          <p:val>
                                            <p:strVal val="#ppt_h"/>
                                          </p:val>
                                        </p:tav>
                                      </p:tavLst>
                                    </p:anim>
                                    <p:anim calcmode="lin" valueType="num">
                                      <p:cBhvr>
                                        <p:cTn id="41" dur="1000" fill="hold"/>
                                        <p:tgtEl>
                                          <p:spTgt spid="4"/>
                                        </p:tgtEl>
                                        <p:attrNameLst>
                                          <p:attrName>style.rotation</p:attrName>
                                        </p:attrNameLst>
                                      </p:cBhvr>
                                      <p:tavLst>
                                        <p:tav tm="0">
                                          <p:val>
                                            <p:fltVal val="90"/>
                                          </p:val>
                                        </p:tav>
                                        <p:tav tm="100000">
                                          <p:val>
                                            <p:fltVal val="0"/>
                                          </p:val>
                                        </p:tav>
                                      </p:tavLst>
                                    </p:anim>
                                    <p:animEffect transition="in" filter="fade">
                                      <p:cBhvr>
                                        <p:cTn id="4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9E6B297-18F9-4725-93EE-97D509002BDD}"/>
              </a:ext>
            </a:extLst>
          </p:cNvPr>
          <p:cNvSpPr txBox="1"/>
          <p:nvPr/>
        </p:nvSpPr>
        <p:spPr>
          <a:xfrm>
            <a:off x="0" y="0"/>
            <a:ext cx="12192000" cy="707886"/>
          </a:xfrm>
          <a:prstGeom prst="rect">
            <a:avLst/>
          </a:prstGeom>
          <a:solidFill>
            <a:srgbClr val="00206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9Slide03 SFU Futura_03" panose="00000400000000000000" pitchFamily="2" charset="0"/>
                <a:ea typeface="+mn-ea"/>
                <a:cs typeface="+mn-cs"/>
              </a:rPr>
              <a:t>   </a:t>
            </a:r>
            <a:r>
              <a:rPr kumimoji="0" lang="en-US" sz="4000" b="1" i="0" u="none" strike="noStrike" kern="1200" cap="none" spc="0" normalizeH="0" baseline="0" noProof="0">
                <a:ln>
                  <a:noFill/>
                </a:ln>
                <a:solidFill>
                  <a:srgbClr val="FFFF00"/>
                </a:solidFill>
                <a:effectLst/>
                <a:uLnTx/>
                <a:uFillTx/>
                <a:latin typeface="#9Slide03 SFU Futura_03" panose="00000400000000000000" pitchFamily="2" charset="0"/>
                <a:ea typeface="+mn-ea"/>
                <a:cs typeface="+mn-cs"/>
              </a:rPr>
              <a:t>Các dạng địa hình do nội lực và ngoại lực tạo ra</a:t>
            </a:r>
            <a:endParaRPr kumimoji="0" lang="en-US" sz="4000" b="1" i="0" u="none" strike="noStrike" kern="1200" cap="none" spc="0" normalizeH="0" baseline="0" noProof="0" dirty="0">
              <a:ln>
                <a:noFill/>
              </a:ln>
              <a:solidFill>
                <a:srgbClr val="FFFF00"/>
              </a:solidFill>
              <a:effectLst/>
              <a:uLnTx/>
              <a:uFillTx/>
              <a:latin typeface="#9Slide03 SFU Futura_03" panose="00000400000000000000" pitchFamily="2" charset="0"/>
              <a:ea typeface="+mn-ea"/>
              <a:cs typeface="+mn-cs"/>
            </a:endParaRPr>
          </a:p>
        </p:txBody>
      </p:sp>
      <p:pic>
        <p:nvPicPr>
          <p:cNvPr id="3" name="CÁC DẠNG ĐỊA HÌNH DO TÁC ĐỘNG NỘI LỰC VÀ NGOẠI LỰC">
            <a:hlinkClick r:id="" action="ppaction://media"/>
            <a:extLst>
              <a:ext uri="{FF2B5EF4-FFF2-40B4-BE49-F238E27FC236}">
                <a16:creationId xmlns:a16="http://schemas.microsoft.com/office/drawing/2014/main" id="{3E265122-8CF7-F93F-7352-3A37B412536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47712" y="841177"/>
            <a:ext cx="10696575" cy="6016823"/>
          </a:xfrm>
          <a:prstGeom prst="roundRect">
            <a:avLst>
              <a:gd name="adj" fmla="val 5299"/>
            </a:avLst>
          </a:prstGeom>
          <a:ln>
            <a:noFill/>
          </a:ln>
          <a:effectLst/>
          <a:scene3d>
            <a:camera prst="orthographicFront"/>
            <a:lightRig rig="balanced" dir="t"/>
          </a:scene3d>
          <a:sp3d prstMaterial="plastic">
            <a:bevelT/>
            <a:contourClr>
              <a:srgbClr val="FFFFFF"/>
            </a:contourClr>
          </a:sp3d>
        </p:spPr>
      </p:pic>
    </p:spTree>
    <p:extLst>
      <p:ext uri="{BB962C8B-B14F-4D97-AF65-F5344CB8AC3E}">
        <p14:creationId xmlns:p14="http://schemas.microsoft.com/office/powerpoint/2010/main" val="271288419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20C89E-86F0-DBB8-34C9-0E86E2D500C1}"/>
              </a:ext>
            </a:extLst>
          </p:cNvPr>
          <p:cNvSpPr txBox="1"/>
          <p:nvPr/>
        </p:nvSpPr>
        <p:spPr>
          <a:xfrm>
            <a:off x="693894" y="1015663"/>
            <a:ext cx="11135249" cy="3046988"/>
          </a:xfrm>
          <a:prstGeom prst="rect">
            <a:avLst/>
          </a:prstGeom>
          <a:noFill/>
        </p:spPr>
        <p:txBody>
          <a:bodyPr wrap="square">
            <a:spAutoFit/>
          </a:bodyPr>
          <a:lstStyle/>
          <a:p>
            <a:pPr algn="just"/>
            <a:r>
              <a:rPr lang="vi-VN" sz="2400" b="0" i="0">
                <a:solidFill>
                  <a:srgbClr val="C00000"/>
                </a:solidFill>
                <a:effectLst/>
                <a:latin typeface="#9Slide03 SFU Futura_03" panose="00000400000000000000" pitchFamily="2" charset="0"/>
              </a:rPr>
              <a:t>Vùng </a:t>
            </a:r>
            <a:r>
              <a:rPr lang="vi-VN" sz="2400" b="0" i="0">
                <a:solidFill>
                  <a:srgbClr val="0070C0"/>
                </a:solidFill>
                <a:effectLst/>
                <a:latin typeface="#9Slide03 SFU Futura_03" panose="00000400000000000000" pitchFamily="2" charset="0"/>
              </a:rPr>
              <a:t>đồng bằng sông Cửu Long </a:t>
            </a:r>
            <a:r>
              <a:rPr lang="vi-VN" sz="2400" b="0" i="0">
                <a:solidFill>
                  <a:srgbClr val="C00000"/>
                </a:solidFill>
                <a:effectLst/>
                <a:latin typeface="#9Slide03 SFU Futura_03" panose="00000400000000000000" pitchFamily="2" charset="0"/>
              </a:rPr>
              <a:t>của Việt Nam được </a:t>
            </a:r>
            <a:r>
              <a:rPr lang="vi-VN" sz="2400" b="0" i="0">
                <a:solidFill>
                  <a:srgbClr val="0070C0"/>
                </a:solidFill>
                <a:effectLst/>
                <a:latin typeface="#9Slide03 SFU Futura_03" panose="00000400000000000000" pitchFamily="2" charset="0"/>
              </a:rPr>
              <a:t>hình thành từ những trầm tích phù sa</a:t>
            </a:r>
            <a:r>
              <a:rPr lang="vi-VN" sz="2400" b="0" i="0">
                <a:solidFill>
                  <a:srgbClr val="C00000"/>
                </a:solidFill>
                <a:effectLst/>
                <a:latin typeface="#9Slide03 SFU Futura_03" panose="00000400000000000000" pitchFamily="2" charset="0"/>
              </a:rPr>
              <a:t> và bồi dần qua những kỷ nguyên thay đổi mực nước biển; qua từng giai đoạn kéo theo sự hình thành những giồng cát (đất bằng) dọc theo bờ biển.</a:t>
            </a:r>
            <a:r>
              <a:rPr lang="vi-VN" sz="2400" b="0" i="0">
                <a:solidFill>
                  <a:srgbClr val="0070C0"/>
                </a:solidFill>
                <a:effectLst/>
                <a:latin typeface="#9Slide03 SFU Futura_03" panose="00000400000000000000" pitchFamily="2" charset="0"/>
              </a:rPr>
              <a:t> Những hoạt động hỗn hợp của sông và biển</a:t>
            </a:r>
            <a:r>
              <a:rPr lang="vi-VN" sz="2400" b="0" i="0">
                <a:solidFill>
                  <a:srgbClr val="C00000"/>
                </a:solidFill>
                <a:effectLst/>
                <a:latin typeface="#9Slide03 SFU Futura_03" panose="00000400000000000000" pitchFamily="2" charset="0"/>
              </a:rPr>
              <a:t> đã hình thành những vạt đất phù sa phì nhiêu dọc theo đê ven sông lẫn dọc theo một số giồng cát ven biển và đất phèn trên trầm tích đầm mặn trũng thấp như vùng Đồng Tháp Mười, tứ giác Long Xuyên – Hà Tiên, tây nam sông Hậu (khu vực ngã ba Hậu Giang, Bạc Liêu và Cà Mau) ở bán đảo Cà Mau.</a:t>
            </a:r>
            <a:endParaRPr lang="en-US" sz="2400">
              <a:solidFill>
                <a:srgbClr val="C00000"/>
              </a:solidFill>
              <a:latin typeface="#9Slide03 SFU Futura_03" panose="00000400000000000000" pitchFamily="2" charset="0"/>
            </a:endParaRPr>
          </a:p>
        </p:txBody>
      </p:sp>
      <p:sp>
        <p:nvSpPr>
          <p:cNvPr id="6" name="Rectangle 5">
            <a:extLst>
              <a:ext uri="{FF2B5EF4-FFF2-40B4-BE49-F238E27FC236}">
                <a16:creationId xmlns:a16="http://schemas.microsoft.com/office/drawing/2014/main" id="{B64934CC-6442-D1FD-5B23-7E5A56BECCDD}"/>
              </a:ext>
            </a:extLst>
          </p:cNvPr>
          <p:cNvSpPr/>
          <p:nvPr/>
        </p:nvSpPr>
        <p:spPr>
          <a:xfrm>
            <a:off x="4367471" y="0"/>
            <a:ext cx="4573344" cy="1015663"/>
          </a:xfrm>
          <a:prstGeom prst="rect">
            <a:avLst/>
          </a:prstGeom>
          <a:ln w="19050">
            <a:noFill/>
          </a:ln>
          <a:scene3d>
            <a:camera prst="orthographicFront"/>
            <a:lightRig rig="threePt" dir="t"/>
          </a:scene3d>
          <a:sp3d>
            <a:bevelT/>
          </a:sp3d>
        </p:spPr>
        <p:txBody>
          <a:bodyPr wrap="square">
            <a:spAutoFit/>
          </a:bodyPr>
          <a:lstStyle/>
          <a:p>
            <a:pPr algn="ctr" eaLnBrk="0" fontAlgn="base" hangingPunct="0">
              <a:spcBef>
                <a:spcPct val="0"/>
              </a:spcBef>
              <a:spcAft>
                <a:spcPct val="0"/>
              </a:spcAft>
              <a:defRPr/>
            </a:pPr>
            <a:r>
              <a:rPr lang="en-US" sz="6000">
                <a:solidFill>
                  <a:schemeClr val="accent5"/>
                </a:solidFill>
                <a:latin typeface="#9Slide05 IcielSanelma" pitchFamily="2" charset="0"/>
              </a:rPr>
              <a:t>Em có biết ???</a:t>
            </a:r>
            <a:endParaRPr lang="vi-VN" sz="6000">
              <a:solidFill>
                <a:schemeClr val="accent5"/>
              </a:solidFill>
              <a:latin typeface="#9Slide05 IcielSanelma" pitchFamily="2" charset="0"/>
              <a:cs typeface="Arial" panose="020B0604020202020204" pitchFamily="34" charset="0"/>
            </a:endParaRPr>
          </a:p>
        </p:txBody>
      </p:sp>
      <p:pic>
        <p:nvPicPr>
          <p:cNvPr id="4" name="Picture 3">
            <a:extLst>
              <a:ext uri="{FF2B5EF4-FFF2-40B4-BE49-F238E27FC236}">
                <a16:creationId xmlns:a16="http://schemas.microsoft.com/office/drawing/2014/main" id="{A87FD680-7EDA-27D6-3F16-EF1B7FC4A5CA}"/>
              </a:ext>
            </a:extLst>
          </p:cNvPr>
          <p:cNvPicPr>
            <a:picLocks noChangeAspect="1"/>
          </p:cNvPicPr>
          <p:nvPr/>
        </p:nvPicPr>
        <p:blipFill>
          <a:blip r:embed="rId3"/>
          <a:stretch>
            <a:fillRect/>
          </a:stretch>
        </p:blipFill>
        <p:spPr>
          <a:xfrm>
            <a:off x="-2796" y="4390725"/>
            <a:ext cx="4105013" cy="25579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D7DB6A7B-5B7F-C1A7-F51D-A05FBCEABB70}"/>
              </a:ext>
            </a:extLst>
          </p:cNvPr>
          <p:cNvPicPr>
            <a:picLocks noChangeAspect="1"/>
          </p:cNvPicPr>
          <p:nvPr/>
        </p:nvPicPr>
        <p:blipFill>
          <a:blip r:embed="rId4"/>
          <a:stretch>
            <a:fillRect/>
          </a:stretch>
        </p:blipFill>
        <p:spPr>
          <a:xfrm>
            <a:off x="7750073" y="4472854"/>
            <a:ext cx="4441927" cy="24969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Chính xác, 2 cửa sông Cửu Long đã bị bồi lắng và biến mất - VnExpress">
            <a:extLst>
              <a:ext uri="{FF2B5EF4-FFF2-40B4-BE49-F238E27FC236}">
                <a16:creationId xmlns:a16="http://schemas.microsoft.com/office/drawing/2014/main" id="{958D6B5F-2130-3CEF-505A-CDE25C7024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4750" y="3860337"/>
            <a:ext cx="4762500" cy="3143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4810193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80">
                                          <p:stCondLst>
                                            <p:cond delay="0"/>
                                          </p:stCondLst>
                                        </p:cTn>
                                        <p:tgtEl>
                                          <p:spTgt spid="4"/>
                                        </p:tgtEl>
                                      </p:cBhvr>
                                    </p:animEffect>
                                    <p:anim calcmode="lin" valueType="num">
                                      <p:cBhvr>
                                        <p:cTn id="4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gtEl>
                                      </p:cBhvr>
                                      <p:to x="100000" y="60000"/>
                                    </p:animScale>
                                    <p:animScale>
                                      <p:cBhvr>
                                        <p:cTn id="46" dur="166" decel="50000">
                                          <p:stCondLst>
                                            <p:cond delay="676"/>
                                          </p:stCondLst>
                                        </p:cTn>
                                        <p:tgtEl>
                                          <p:spTgt spid="4"/>
                                        </p:tgtEl>
                                      </p:cBhvr>
                                      <p:to x="100000" y="100000"/>
                                    </p:animScale>
                                    <p:animScale>
                                      <p:cBhvr>
                                        <p:cTn id="47" dur="26">
                                          <p:stCondLst>
                                            <p:cond delay="1312"/>
                                          </p:stCondLst>
                                        </p:cTn>
                                        <p:tgtEl>
                                          <p:spTgt spid="4"/>
                                        </p:tgtEl>
                                      </p:cBhvr>
                                      <p:to x="100000" y="80000"/>
                                    </p:animScale>
                                    <p:animScale>
                                      <p:cBhvr>
                                        <p:cTn id="48" dur="166" decel="50000">
                                          <p:stCondLst>
                                            <p:cond delay="1338"/>
                                          </p:stCondLst>
                                        </p:cTn>
                                        <p:tgtEl>
                                          <p:spTgt spid="4"/>
                                        </p:tgtEl>
                                      </p:cBhvr>
                                      <p:to x="100000" y="100000"/>
                                    </p:animScale>
                                    <p:animScale>
                                      <p:cBhvr>
                                        <p:cTn id="49" dur="26">
                                          <p:stCondLst>
                                            <p:cond delay="1642"/>
                                          </p:stCondLst>
                                        </p:cTn>
                                        <p:tgtEl>
                                          <p:spTgt spid="4"/>
                                        </p:tgtEl>
                                      </p:cBhvr>
                                      <p:to x="100000" y="90000"/>
                                    </p:animScale>
                                    <p:animScale>
                                      <p:cBhvr>
                                        <p:cTn id="50" dur="166" decel="50000">
                                          <p:stCondLst>
                                            <p:cond delay="1668"/>
                                          </p:stCondLst>
                                        </p:cTn>
                                        <p:tgtEl>
                                          <p:spTgt spid="4"/>
                                        </p:tgtEl>
                                      </p:cBhvr>
                                      <p:to x="100000" y="100000"/>
                                    </p:animScale>
                                    <p:animScale>
                                      <p:cBhvr>
                                        <p:cTn id="51" dur="26">
                                          <p:stCondLst>
                                            <p:cond delay="1808"/>
                                          </p:stCondLst>
                                        </p:cTn>
                                        <p:tgtEl>
                                          <p:spTgt spid="4"/>
                                        </p:tgtEl>
                                      </p:cBhvr>
                                      <p:to x="100000" y="95000"/>
                                    </p:animScale>
                                    <p:animScale>
                                      <p:cBhvr>
                                        <p:cTn id="52" dur="166" decel="50000">
                                          <p:stCondLst>
                                            <p:cond delay="1834"/>
                                          </p:stCondLst>
                                        </p:cTn>
                                        <p:tgtEl>
                                          <p:spTgt spid="4"/>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down)">
                                      <p:cBhvr>
                                        <p:cTn id="55" dur="580">
                                          <p:stCondLst>
                                            <p:cond delay="0"/>
                                          </p:stCondLst>
                                        </p:cTn>
                                        <p:tgtEl>
                                          <p:spTgt spid="7"/>
                                        </p:tgtEl>
                                      </p:cBhvr>
                                    </p:animEffect>
                                    <p:anim calcmode="lin" valueType="num">
                                      <p:cBhvr>
                                        <p:cTn id="5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1" dur="26">
                                          <p:stCondLst>
                                            <p:cond delay="650"/>
                                          </p:stCondLst>
                                        </p:cTn>
                                        <p:tgtEl>
                                          <p:spTgt spid="7"/>
                                        </p:tgtEl>
                                      </p:cBhvr>
                                      <p:to x="100000" y="60000"/>
                                    </p:animScale>
                                    <p:animScale>
                                      <p:cBhvr>
                                        <p:cTn id="62" dur="166" decel="50000">
                                          <p:stCondLst>
                                            <p:cond delay="676"/>
                                          </p:stCondLst>
                                        </p:cTn>
                                        <p:tgtEl>
                                          <p:spTgt spid="7"/>
                                        </p:tgtEl>
                                      </p:cBhvr>
                                      <p:to x="100000" y="100000"/>
                                    </p:animScale>
                                    <p:animScale>
                                      <p:cBhvr>
                                        <p:cTn id="63" dur="26">
                                          <p:stCondLst>
                                            <p:cond delay="1312"/>
                                          </p:stCondLst>
                                        </p:cTn>
                                        <p:tgtEl>
                                          <p:spTgt spid="7"/>
                                        </p:tgtEl>
                                      </p:cBhvr>
                                      <p:to x="100000" y="80000"/>
                                    </p:animScale>
                                    <p:animScale>
                                      <p:cBhvr>
                                        <p:cTn id="64" dur="166" decel="50000">
                                          <p:stCondLst>
                                            <p:cond delay="1338"/>
                                          </p:stCondLst>
                                        </p:cTn>
                                        <p:tgtEl>
                                          <p:spTgt spid="7"/>
                                        </p:tgtEl>
                                      </p:cBhvr>
                                      <p:to x="100000" y="100000"/>
                                    </p:animScale>
                                    <p:animScale>
                                      <p:cBhvr>
                                        <p:cTn id="65" dur="26">
                                          <p:stCondLst>
                                            <p:cond delay="1642"/>
                                          </p:stCondLst>
                                        </p:cTn>
                                        <p:tgtEl>
                                          <p:spTgt spid="7"/>
                                        </p:tgtEl>
                                      </p:cBhvr>
                                      <p:to x="100000" y="90000"/>
                                    </p:animScale>
                                    <p:animScale>
                                      <p:cBhvr>
                                        <p:cTn id="66" dur="166" decel="50000">
                                          <p:stCondLst>
                                            <p:cond delay="1668"/>
                                          </p:stCondLst>
                                        </p:cTn>
                                        <p:tgtEl>
                                          <p:spTgt spid="7"/>
                                        </p:tgtEl>
                                      </p:cBhvr>
                                      <p:to x="100000" y="100000"/>
                                    </p:animScale>
                                    <p:animScale>
                                      <p:cBhvr>
                                        <p:cTn id="67" dur="26">
                                          <p:stCondLst>
                                            <p:cond delay="1808"/>
                                          </p:stCondLst>
                                        </p:cTn>
                                        <p:tgtEl>
                                          <p:spTgt spid="7"/>
                                        </p:tgtEl>
                                      </p:cBhvr>
                                      <p:to x="100000" y="95000"/>
                                    </p:animScale>
                                    <p:animScale>
                                      <p:cBhvr>
                                        <p:cTn id="68" dur="166" decel="50000">
                                          <p:stCondLst>
                                            <p:cond delay="1834"/>
                                          </p:stCondLst>
                                        </p:cTn>
                                        <p:tgtEl>
                                          <p:spTgt spid="7"/>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1026"/>
                                        </p:tgtEl>
                                        <p:attrNameLst>
                                          <p:attrName>style.visibility</p:attrName>
                                        </p:attrNameLst>
                                      </p:cBhvr>
                                      <p:to>
                                        <p:strVal val="visible"/>
                                      </p:to>
                                    </p:set>
                                    <p:animEffect transition="in" filter="wipe(down)">
                                      <p:cBhvr>
                                        <p:cTn id="71" dur="580">
                                          <p:stCondLst>
                                            <p:cond delay="0"/>
                                          </p:stCondLst>
                                        </p:cTn>
                                        <p:tgtEl>
                                          <p:spTgt spid="1026"/>
                                        </p:tgtEl>
                                      </p:cBhvr>
                                    </p:animEffect>
                                    <p:anim calcmode="lin" valueType="num">
                                      <p:cBhvr>
                                        <p:cTn id="72"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77" dur="26">
                                          <p:stCondLst>
                                            <p:cond delay="650"/>
                                          </p:stCondLst>
                                        </p:cTn>
                                        <p:tgtEl>
                                          <p:spTgt spid="1026"/>
                                        </p:tgtEl>
                                      </p:cBhvr>
                                      <p:to x="100000" y="60000"/>
                                    </p:animScale>
                                    <p:animScale>
                                      <p:cBhvr>
                                        <p:cTn id="78" dur="166" decel="50000">
                                          <p:stCondLst>
                                            <p:cond delay="676"/>
                                          </p:stCondLst>
                                        </p:cTn>
                                        <p:tgtEl>
                                          <p:spTgt spid="1026"/>
                                        </p:tgtEl>
                                      </p:cBhvr>
                                      <p:to x="100000" y="100000"/>
                                    </p:animScale>
                                    <p:animScale>
                                      <p:cBhvr>
                                        <p:cTn id="79" dur="26">
                                          <p:stCondLst>
                                            <p:cond delay="1312"/>
                                          </p:stCondLst>
                                        </p:cTn>
                                        <p:tgtEl>
                                          <p:spTgt spid="1026"/>
                                        </p:tgtEl>
                                      </p:cBhvr>
                                      <p:to x="100000" y="80000"/>
                                    </p:animScale>
                                    <p:animScale>
                                      <p:cBhvr>
                                        <p:cTn id="80" dur="166" decel="50000">
                                          <p:stCondLst>
                                            <p:cond delay="1338"/>
                                          </p:stCondLst>
                                        </p:cTn>
                                        <p:tgtEl>
                                          <p:spTgt spid="1026"/>
                                        </p:tgtEl>
                                      </p:cBhvr>
                                      <p:to x="100000" y="100000"/>
                                    </p:animScale>
                                    <p:animScale>
                                      <p:cBhvr>
                                        <p:cTn id="81" dur="26">
                                          <p:stCondLst>
                                            <p:cond delay="1642"/>
                                          </p:stCondLst>
                                        </p:cTn>
                                        <p:tgtEl>
                                          <p:spTgt spid="1026"/>
                                        </p:tgtEl>
                                      </p:cBhvr>
                                      <p:to x="100000" y="90000"/>
                                    </p:animScale>
                                    <p:animScale>
                                      <p:cBhvr>
                                        <p:cTn id="82" dur="166" decel="50000">
                                          <p:stCondLst>
                                            <p:cond delay="1668"/>
                                          </p:stCondLst>
                                        </p:cTn>
                                        <p:tgtEl>
                                          <p:spTgt spid="1026"/>
                                        </p:tgtEl>
                                      </p:cBhvr>
                                      <p:to x="100000" y="100000"/>
                                    </p:animScale>
                                    <p:animScale>
                                      <p:cBhvr>
                                        <p:cTn id="83" dur="26">
                                          <p:stCondLst>
                                            <p:cond delay="1808"/>
                                          </p:stCondLst>
                                        </p:cTn>
                                        <p:tgtEl>
                                          <p:spTgt spid="1026"/>
                                        </p:tgtEl>
                                      </p:cBhvr>
                                      <p:to x="100000" y="95000"/>
                                    </p:animScale>
                                    <p:animScale>
                                      <p:cBhvr>
                                        <p:cTn id="84" dur="166" decel="50000">
                                          <p:stCondLst>
                                            <p:cond delay="1834"/>
                                          </p:stCondLst>
                                        </p:cTn>
                                        <p:tgtEl>
                                          <p:spTgt spid="10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CADACD-EA6A-F92F-5C2A-CE06F9FE5B67}"/>
              </a:ext>
            </a:extLst>
          </p:cNvPr>
          <p:cNvPicPr>
            <a:picLocks noChangeAspect="1"/>
          </p:cNvPicPr>
          <p:nvPr/>
        </p:nvPicPr>
        <p:blipFill>
          <a:blip r:embed="rId2"/>
          <a:stretch>
            <a:fillRect/>
          </a:stretch>
        </p:blipFill>
        <p:spPr>
          <a:xfrm>
            <a:off x="8435268" y="4723589"/>
            <a:ext cx="3394539" cy="1914030"/>
          </a:xfrm>
          <a:prstGeom prst="rect">
            <a:avLst/>
          </a:prstGeom>
        </p:spPr>
      </p:pic>
      <p:pic>
        <p:nvPicPr>
          <p:cNvPr id="6" name="Picture 5" descr="A picture containing sky, nature, rock&#10;&#10;Description automatically generated">
            <a:extLst>
              <a:ext uri="{FF2B5EF4-FFF2-40B4-BE49-F238E27FC236}">
                <a16:creationId xmlns:a16="http://schemas.microsoft.com/office/drawing/2014/main" id="{7C6CF318-9A58-33A4-86F5-494838FE66BD}"/>
              </a:ext>
            </a:extLst>
          </p:cNvPr>
          <p:cNvPicPr>
            <a:picLocks noChangeAspect="1"/>
          </p:cNvPicPr>
          <p:nvPr/>
        </p:nvPicPr>
        <p:blipFill>
          <a:blip r:embed="rId3"/>
          <a:stretch>
            <a:fillRect/>
          </a:stretch>
        </p:blipFill>
        <p:spPr>
          <a:xfrm>
            <a:off x="324549" y="2551067"/>
            <a:ext cx="3365679" cy="1772948"/>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outdoor, rock, mountain, rocky&#10;&#10;Description automatically generated">
            <a:extLst>
              <a:ext uri="{FF2B5EF4-FFF2-40B4-BE49-F238E27FC236}">
                <a16:creationId xmlns:a16="http://schemas.microsoft.com/office/drawing/2014/main" id="{E6717B56-9FE9-8476-8D9C-41F9D5EC9B5C}"/>
              </a:ext>
            </a:extLst>
          </p:cNvPr>
          <p:cNvPicPr>
            <a:picLocks noChangeAspect="1"/>
          </p:cNvPicPr>
          <p:nvPr/>
        </p:nvPicPr>
        <p:blipFill>
          <a:blip r:embed="rId4"/>
          <a:stretch>
            <a:fillRect/>
          </a:stretch>
        </p:blipFill>
        <p:spPr>
          <a:xfrm>
            <a:off x="4322984" y="2545879"/>
            <a:ext cx="3404587" cy="1778136"/>
          </a:xfrm>
          <a:prstGeom prst="rect">
            <a:avLst/>
          </a:prstGeom>
          <a:ln>
            <a:noFill/>
          </a:ln>
          <a:effectLst>
            <a:outerShdw blurRad="292100" dist="139700" dir="2700000" algn="tl" rotWithShape="0">
              <a:srgbClr val="333333">
                <a:alpha val="65000"/>
              </a:srgbClr>
            </a:outerShdw>
          </a:effectLst>
        </p:spPr>
      </p:pic>
      <p:pic>
        <p:nvPicPr>
          <p:cNvPr id="8" name="Picture 7" descr="A picture containing mountain, grass, outdoor, nature&#10;&#10;Description automatically generated">
            <a:extLst>
              <a:ext uri="{FF2B5EF4-FFF2-40B4-BE49-F238E27FC236}">
                <a16:creationId xmlns:a16="http://schemas.microsoft.com/office/drawing/2014/main" id="{1DBDAC4C-22AD-1B94-F576-5F08B8BB678B}"/>
              </a:ext>
            </a:extLst>
          </p:cNvPr>
          <p:cNvPicPr>
            <a:picLocks noChangeAspect="1"/>
          </p:cNvPicPr>
          <p:nvPr/>
        </p:nvPicPr>
        <p:blipFill>
          <a:blip r:embed="rId5"/>
          <a:stretch>
            <a:fillRect/>
          </a:stretch>
        </p:blipFill>
        <p:spPr>
          <a:xfrm>
            <a:off x="324549" y="4798219"/>
            <a:ext cx="3365680" cy="1842984"/>
          </a:xfrm>
          <a:prstGeom prst="rect">
            <a:avLst/>
          </a:prstGeom>
          <a:ln>
            <a:noFill/>
          </a:ln>
          <a:effectLst>
            <a:outerShdw blurRad="292100" dist="139700" dir="2700000" algn="tl" rotWithShape="0">
              <a:srgbClr val="333333">
                <a:alpha val="65000"/>
              </a:srgbClr>
            </a:outerShdw>
          </a:effectLst>
        </p:spPr>
      </p:pic>
      <p:pic>
        <p:nvPicPr>
          <p:cNvPr id="9" name="Picture 8" descr="A picture containing water, beach, outdoor, nature&#10;&#10;Description automatically generated">
            <a:extLst>
              <a:ext uri="{FF2B5EF4-FFF2-40B4-BE49-F238E27FC236}">
                <a16:creationId xmlns:a16="http://schemas.microsoft.com/office/drawing/2014/main" id="{4119DAA6-3612-45FC-09D1-140D7321204A}"/>
              </a:ext>
            </a:extLst>
          </p:cNvPr>
          <p:cNvPicPr>
            <a:picLocks noChangeAspect="1"/>
          </p:cNvPicPr>
          <p:nvPr/>
        </p:nvPicPr>
        <p:blipFill>
          <a:blip r:embed="rId6"/>
          <a:stretch>
            <a:fillRect/>
          </a:stretch>
        </p:blipFill>
        <p:spPr>
          <a:xfrm>
            <a:off x="4361893" y="4798219"/>
            <a:ext cx="3404587" cy="1842984"/>
          </a:xfrm>
          <a:prstGeom prst="rect">
            <a:avLst/>
          </a:prstGeom>
          <a:ln>
            <a:noFill/>
          </a:ln>
          <a:effectLst>
            <a:outerShdw blurRad="292100" dist="139700" dir="2700000" algn="tl" rotWithShape="0">
              <a:srgbClr val="333333">
                <a:alpha val="65000"/>
              </a:srgbClr>
            </a:outerShdw>
          </a:effectLst>
        </p:spPr>
      </p:pic>
      <p:pic>
        <p:nvPicPr>
          <p:cNvPr id="10" name="Picture 9" descr="A picture containing nature, dune&#10;&#10;Description automatically generated">
            <a:extLst>
              <a:ext uri="{FF2B5EF4-FFF2-40B4-BE49-F238E27FC236}">
                <a16:creationId xmlns:a16="http://schemas.microsoft.com/office/drawing/2014/main" id="{4E0CD286-291F-110A-9577-303A9C256D1A}"/>
              </a:ext>
            </a:extLst>
          </p:cNvPr>
          <p:cNvPicPr>
            <a:picLocks noChangeAspect="1"/>
          </p:cNvPicPr>
          <p:nvPr/>
        </p:nvPicPr>
        <p:blipFill>
          <a:blip r:embed="rId7"/>
          <a:stretch>
            <a:fillRect/>
          </a:stretch>
        </p:blipFill>
        <p:spPr>
          <a:xfrm>
            <a:off x="8476243" y="278800"/>
            <a:ext cx="3365679" cy="1780981"/>
          </a:xfrm>
          <a:prstGeom prst="rect">
            <a:avLst/>
          </a:prstGeom>
          <a:ln>
            <a:noFill/>
          </a:ln>
          <a:effectLst>
            <a:outerShdw blurRad="292100" dist="139700" dir="2700000" algn="tl" rotWithShape="0">
              <a:srgbClr val="333333">
                <a:alpha val="65000"/>
              </a:srgbClr>
            </a:outerShdw>
          </a:effectLst>
        </p:spPr>
      </p:pic>
      <p:pic>
        <p:nvPicPr>
          <p:cNvPr id="11" name="Picture 10" descr="A picture containing water, nature, outdoor, mountain&#10;&#10;Description automatically generated">
            <a:extLst>
              <a:ext uri="{FF2B5EF4-FFF2-40B4-BE49-F238E27FC236}">
                <a16:creationId xmlns:a16="http://schemas.microsoft.com/office/drawing/2014/main" id="{1AA90928-E64B-4AD5-50B1-F57EC07A5539}"/>
              </a:ext>
            </a:extLst>
          </p:cNvPr>
          <p:cNvPicPr>
            <a:picLocks noChangeAspect="1"/>
          </p:cNvPicPr>
          <p:nvPr/>
        </p:nvPicPr>
        <p:blipFill>
          <a:blip r:embed="rId8"/>
          <a:stretch>
            <a:fillRect/>
          </a:stretch>
        </p:blipFill>
        <p:spPr>
          <a:xfrm>
            <a:off x="4361893" y="278801"/>
            <a:ext cx="3365678" cy="1780980"/>
          </a:xfrm>
          <a:prstGeom prst="rect">
            <a:avLst/>
          </a:prstGeom>
          <a:ln>
            <a:noFill/>
          </a:ln>
          <a:effectLst>
            <a:outerShdw blurRad="292100" dist="139700" dir="2700000" algn="tl" rotWithShape="0">
              <a:srgbClr val="333333">
                <a:alpha val="65000"/>
              </a:srgbClr>
            </a:outerShdw>
          </a:effectLst>
        </p:spPr>
      </p:pic>
      <p:pic>
        <p:nvPicPr>
          <p:cNvPr id="1026" name="Picture 2" descr="Nêu đặc điểm của dải đồng bằng ven biển miền Trung | SGK Địa lí lớp 12">
            <a:extLst>
              <a:ext uri="{FF2B5EF4-FFF2-40B4-BE49-F238E27FC236}">
                <a16:creationId xmlns:a16="http://schemas.microsoft.com/office/drawing/2014/main" id="{F3FBC4B8-EFB6-1486-E544-ED5759749C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4549" y="216296"/>
            <a:ext cx="3365679" cy="18434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9 con suối đẹp mê hồn nằm trên đất Việt - đi cùng Tiêu Dao Tử">
            <a:extLst>
              <a:ext uri="{FF2B5EF4-FFF2-40B4-BE49-F238E27FC236}">
                <a16:creationId xmlns:a16="http://schemas.microsoft.com/office/drawing/2014/main" id="{732602C6-84AC-ED70-BD23-65741CE6630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5733" b="4933"/>
          <a:stretch/>
        </p:blipFill>
        <p:spPr bwMode="auto">
          <a:xfrm>
            <a:off x="8476243" y="2545879"/>
            <a:ext cx="3363604" cy="1824882"/>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24D43727-85F0-2427-9B67-4ECD1E7DC3BB}"/>
              </a:ext>
            </a:extLst>
          </p:cNvPr>
          <p:cNvSpPr/>
          <p:nvPr/>
        </p:nvSpPr>
        <p:spPr>
          <a:xfrm>
            <a:off x="3187457" y="12700"/>
            <a:ext cx="800100" cy="6223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9Slide03 SFU Grenoble" panose="00000500000000000000" pitchFamily="2" charset="0"/>
                <a:ea typeface="+mn-ea"/>
                <a:cs typeface="+mn-cs"/>
              </a:rPr>
              <a:t>1</a:t>
            </a:r>
          </a:p>
        </p:txBody>
      </p:sp>
      <p:sp>
        <p:nvSpPr>
          <p:cNvPr id="16" name="Oval 15">
            <a:extLst>
              <a:ext uri="{FF2B5EF4-FFF2-40B4-BE49-F238E27FC236}">
                <a16:creationId xmlns:a16="http://schemas.microsoft.com/office/drawing/2014/main" id="{EFE85A40-B8C4-BC8F-6395-912F18E86451}"/>
              </a:ext>
            </a:extLst>
          </p:cNvPr>
          <p:cNvSpPr/>
          <p:nvPr/>
        </p:nvSpPr>
        <p:spPr>
          <a:xfrm>
            <a:off x="11391657" y="12700"/>
            <a:ext cx="800100" cy="6223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9Slide03 SFU Grenoble" panose="00000500000000000000" pitchFamily="2" charset="0"/>
                <a:ea typeface="+mn-ea"/>
                <a:cs typeface="+mn-cs"/>
              </a:rPr>
              <a:t>3</a:t>
            </a:r>
          </a:p>
        </p:txBody>
      </p:sp>
      <p:sp>
        <p:nvSpPr>
          <p:cNvPr id="17" name="Oval 16">
            <a:extLst>
              <a:ext uri="{FF2B5EF4-FFF2-40B4-BE49-F238E27FC236}">
                <a16:creationId xmlns:a16="http://schemas.microsoft.com/office/drawing/2014/main" id="{2FE876F1-D2EF-768F-DE6C-0F9698EB027A}"/>
              </a:ext>
            </a:extLst>
          </p:cNvPr>
          <p:cNvSpPr/>
          <p:nvPr/>
        </p:nvSpPr>
        <p:spPr>
          <a:xfrm>
            <a:off x="7289557" y="12700"/>
            <a:ext cx="800100" cy="6223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9Slide03 SFU Grenoble" panose="00000500000000000000" pitchFamily="2" charset="0"/>
                <a:ea typeface="+mn-ea"/>
                <a:cs typeface="+mn-cs"/>
              </a:rPr>
              <a:t>2</a:t>
            </a:r>
          </a:p>
        </p:txBody>
      </p:sp>
      <p:sp>
        <p:nvSpPr>
          <p:cNvPr id="18" name="Oval 17">
            <a:extLst>
              <a:ext uri="{FF2B5EF4-FFF2-40B4-BE49-F238E27FC236}">
                <a16:creationId xmlns:a16="http://schemas.microsoft.com/office/drawing/2014/main" id="{D9CCB8D7-5EDA-7842-545F-3FE6BFED460F}"/>
              </a:ext>
            </a:extLst>
          </p:cNvPr>
          <p:cNvSpPr/>
          <p:nvPr/>
        </p:nvSpPr>
        <p:spPr>
          <a:xfrm>
            <a:off x="3174262" y="2409985"/>
            <a:ext cx="800100" cy="6223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9Slide03 SFU Grenoble" panose="00000500000000000000" pitchFamily="2" charset="0"/>
                <a:ea typeface="+mn-ea"/>
                <a:cs typeface="+mn-cs"/>
              </a:rPr>
              <a:t>4</a:t>
            </a:r>
          </a:p>
        </p:txBody>
      </p:sp>
      <p:sp>
        <p:nvSpPr>
          <p:cNvPr id="19" name="Oval 18">
            <a:extLst>
              <a:ext uri="{FF2B5EF4-FFF2-40B4-BE49-F238E27FC236}">
                <a16:creationId xmlns:a16="http://schemas.microsoft.com/office/drawing/2014/main" id="{1E293B64-E0D9-8E32-3E52-257F97293038}"/>
              </a:ext>
            </a:extLst>
          </p:cNvPr>
          <p:cNvSpPr/>
          <p:nvPr/>
        </p:nvSpPr>
        <p:spPr>
          <a:xfrm>
            <a:off x="7344645" y="4642646"/>
            <a:ext cx="800100" cy="6223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9Slide03 SFU Grenoble" panose="00000500000000000000" pitchFamily="2" charset="0"/>
                <a:ea typeface="+mn-ea"/>
                <a:cs typeface="+mn-cs"/>
              </a:rPr>
              <a:t>8</a:t>
            </a:r>
          </a:p>
        </p:txBody>
      </p:sp>
      <p:sp>
        <p:nvSpPr>
          <p:cNvPr id="20" name="Oval 19">
            <a:extLst>
              <a:ext uri="{FF2B5EF4-FFF2-40B4-BE49-F238E27FC236}">
                <a16:creationId xmlns:a16="http://schemas.microsoft.com/office/drawing/2014/main" id="{BB28BA17-FFEE-E8B6-AB01-B3323901FC99}"/>
              </a:ext>
            </a:extLst>
          </p:cNvPr>
          <p:cNvSpPr/>
          <p:nvPr/>
        </p:nvSpPr>
        <p:spPr>
          <a:xfrm>
            <a:off x="3326662" y="4642646"/>
            <a:ext cx="800100" cy="6223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9Slide03 SFU Grenoble" panose="00000500000000000000" pitchFamily="2" charset="0"/>
                <a:ea typeface="+mn-ea"/>
                <a:cs typeface="+mn-cs"/>
              </a:rPr>
              <a:t>7</a:t>
            </a:r>
          </a:p>
        </p:txBody>
      </p:sp>
      <p:sp>
        <p:nvSpPr>
          <p:cNvPr id="21" name="Oval 20">
            <a:extLst>
              <a:ext uri="{FF2B5EF4-FFF2-40B4-BE49-F238E27FC236}">
                <a16:creationId xmlns:a16="http://schemas.microsoft.com/office/drawing/2014/main" id="{DDDE67F0-CE40-F673-AE78-7CD758E57CDD}"/>
              </a:ext>
            </a:extLst>
          </p:cNvPr>
          <p:cNvSpPr/>
          <p:nvPr/>
        </p:nvSpPr>
        <p:spPr>
          <a:xfrm>
            <a:off x="11391657" y="2409985"/>
            <a:ext cx="800100" cy="6223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9Slide03 SFU Grenoble" panose="00000500000000000000" pitchFamily="2" charset="0"/>
                <a:ea typeface="+mn-ea"/>
                <a:cs typeface="+mn-cs"/>
              </a:rPr>
              <a:t>6</a:t>
            </a:r>
          </a:p>
        </p:txBody>
      </p:sp>
      <p:sp>
        <p:nvSpPr>
          <p:cNvPr id="22" name="Oval 21">
            <a:extLst>
              <a:ext uri="{FF2B5EF4-FFF2-40B4-BE49-F238E27FC236}">
                <a16:creationId xmlns:a16="http://schemas.microsoft.com/office/drawing/2014/main" id="{8EC2DE26-8CBA-67AF-63F7-C9CF2BBE877A}"/>
              </a:ext>
            </a:extLst>
          </p:cNvPr>
          <p:cNvSpPr/>
          <p:nvPr/>
        </p:nvSpPr>
        <p:spPr>
          <a:xfrm>
            <a:off x="7282959" y="2409985"/>
            <a:ext cx="800100" cy="6223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9Slide03 SFU Grenoble" panose="00000500000000000000" pitchFamily="2" charset="0"/>
                <a:ea typeface="+mn-ea"/>
                <a:cs typeface="+mn-cs"/>
              </a:rPr>
              <a:t>5</a:t>
            </a:r>
          </a:p>
        </p:txBody>
      </p:sp>
      <p:sp>
        <p:nvSpPr>
          <p:cNvPr id="23" name="Oval 22">
            <a:extLst>
              <a:ext uri="{FF2B5EF4-FFF2-40B4-BE49-F238E27FC236}">
                <a16:creationId xmlns:a16="http://schemas.microsoft.com/office/drawing/2014/main" id="{78490693-E658-EADA-2689-29171F400EDF}"/>
              </a:ext>
            </a:extLst>
          </p:cNvPr>
          <p:cNvSpPr/>
          <p:nvPr/>
        </p:nvSpPr>
        <p:spPr>
          <a:xfrm>
            <a:off x="11362629" y="4642646"/>
            <a:ext cx="800100" cy="6223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9Slide03 SFU Grenoble" panose="00000500000000000000" pitchFamily="2" charset="0"/>
                <a:ea typeface="+mn-ea"/>
                <a:cs typeface="+mn-cs"/>
              </a:rPr>
              <a:t>9</a:t>
            </a:r>
          </a:p>
        </p:txBody>
      </p:sp>
    </p:spTree>
    <p:extLst>
      <p:ext uri="{BB962C8B-B14F-4D97-AF65-F5344CB8AC3E}">
        <p14:creationId xmlns:p14="http://schemas.microsoft.com/office/powerpoint/2010/main" val="74647949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par>
                                <p:cTn id="35" presetID="3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fltVal val="0"/>
                                          </p:val>
                                        </p:tav>
                                        <p:tav tm="100000">
                                          <p:val>
                                            <p:strVal val="#ppt_w"/>
                                          </p:val>
                                        </p:tav>
                                      </p:tavLst>
                                    </p:anim>
                                    <p:anim calcmode="lin" valueType="num">
                                      <p:cBhvr>
                                        <p:cTn id="38" dur="1000" fill="hold"/>
                                        <p:tgtEl>
                                          <p:spTgt spid="11"/>
                                        </p:tgtEl>
                                        <p:attrNameLst>
                                          <p:attrName>ppt_h</p:attrName>
                                        </p:attrNameLst>
                                      </p:cBhvr>
                                      <p:tavLst>
                                        <p:tav tm="0">
                                          <p:val>
                                            <p:fltVal val="0"/>
                                          </p:val>
                                        </p:tav>
                                        <p:tav tm="100000">
                                          <p:val>
                                            <p:strVal val="#ppt_h"/>
                                          </p:val>
                                        </p:tav>
                                      </p:tavLst>
                                    </p:anim>
                                    <p:anim calcmode="lin" valueType="num">
                                      <p:cBhvr>
                                        <p:cTn id="39" dur="1000" fill="hold"/>
                                        <p:tgtEl>
                                          <p:spTgt spid="11"/>
                                        </p:tgtEl>
                                        <p:attrNameLst>
                                          <p:attrName>style.rotation</p:attrName>
                                        </p:attrNameLst>
                                      </p:cBhvr>
                                      <p:tavLst>
                                        <p:tav tm="0">
                                          <p:val>
                                            <p:fltVal val="90"/>
                                          </p:val>
                                        </p:tav>
                                        <p:tav tm="100000">
                                          <p:val>
                                            <p:fltVal val="0"/>
                                          </p:val>
                                        </p:tav>
                                      </p:tavLst>
                                    </p:anim>
                                    <p:animEffect transition="in" filter="fade">
                                      <p:cBhvr>
                                        <p:cTn id="40" dur="1000"/>
                                        <p:tgtEl>
                                          <p:spTgt spid="11"/>
                                        </p:tgtEl>
                                      </p:cBhvr>
                                    </p:animEffect>
                                  </p:childTnLst>
                                </p:cTn>
                              </p:par>
                              <p:par>
                                <p:cTn id="41" presetID="31" presetClass="entr" presetSubtype="0" fill="hold" nodeType="withEffect">
                                  <p:stCondLst>
                                    <p:cond delay="0"/>
                                  </p:stCondLst>
                                  <p:childTnLst>
                                    <p:set>
                                      <p:cBhvr>
                                        <p:cTn id="42" dur="1" fill="hold">
                                          <p:stCondLst>
                                            <p:cond delay="0"/>
                                          </p:stCondLst>
                                        </p:cTn>
                                        <p:tgtEl>
                                          <p:spTgt spid="1026"/>
                                        </p:tgtEl>
                                        <p:attrNameLst>
                                          <p:attrName>style.visibility</p:attrName>
                                        </p:attrNameLst>
                                      </p:cBhvr>
                                      <p:to>
                                        <p:strVal val="visible"/>
                                      </p:to>
                                    </p:set>
                                    <p:anim calcmode="lin" valueType="num">
                                      <p:cBhvr>
                                        <p:cTn id="43" dur="1000" fill="hold"/>
                                        <p:tgtEl>
                                          <p:spTgt spid="1026"/>
                                        </p:tgtEl>
                                        <p:attrNameLst>
                                          <p:attrName>ppt_w</p:attrName>
                                        </p:attrNameLst>
                                      </p:cBhvr>
                                      <p:tavLst>
                                        <p:tav tm="0">
                                          <p:val>
                                            <p:fltVal val="0"/>
                                          </p:val>
                                        </p:tav>
                                        <p:tav tm="100000">
                                          <p:val>
                                            <p:strVal val="#ppt_w"/>
                                          </p:val>
                                        </p:tav>
                                      </p:tavLst>
                                    </p:anim>
                                    <p:anim calcmode="lin" valueType="num">
                                      <p:cBhvr>
                                        <p:cTn id="44" dur="1000" fill="hold"/>
                                        <p:tgtEl>
                                          <p:spTgt spid="1026"/>
                                        </p:tgtEl>
                                        <p:attrNameLst>
                                          <p:attrName>ppt_h</p:attrName>
                                        </p:attrNameLst>
                                      </p:cBhvr>
                                      <p:tavLst>
                                        <p:tav tm="0">
                                          <p:val>
                                            <p:fltVal val="0"/>
                                          </p:val>
                                        </p:tav>
                                        <p:tav tm="100000">
                                          <p:val>
                                            <p:strVal val="#ppt_h"/>
                                          </p:val>
                                        </p:tav>
                                      </p:tavLst>
                                    </p:anim>
                                    <p:anim calcmode="lin" valueType="num">
                                      <p:cBhvr>
                                        <p:cTn id="45" dur="1000" fill="hold"/>
                                        <p:tgtEl>
                                          <p:spTgt spid="1026"/>
                                        </p:tgtEl>
                                        <p:attrNameLst>
                                          <p:attrName>style.rotation</p:attrName>
                                        </p:attrNameLst>
                                      </p:cBhvr>
                                      <p:tavLst>
                                        <p:tav tm="0">
                                          <p:val>
                                            <p:fltVal val="90"/>
                                          </p:val>
                                        </p:tav>
                                        <p:tav tm="100000">
                                          <p:val>
                                            <p:fltVal val="0"/>
                                          </p:val>
                                        </p:tav>
                                      </p:tavLst>
                                    </p:anim>
                                    <p:animEffect transition="in" filter="fade">
                                      <p:cBhvr>
                                        <p:cTn id="46" dur="1000"/>
                                        <p:tgtEl>
                                          <p:spTgt spid="1026"/>
                                        </p:tgtEl>
                                      </p:cBhvr>
                                    </p:animEffect>
                                  </p:childTnLst>
                                </p:cTn>
                              </p:par>
                              <p:par>
                                <p:cTn id="47" presetID="31" presetClass="entr" presetSubtype="0"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1000" fill="hold"/>
                                        <p:tgtEl>
                                          <p:spTgt spid="4"/>
                                        </p:tgtEl>
                                        <p:attrNameLst>
                                          <p:attrName>ppt_w</p:attrName>
                                        </p:attrNameLst>
                                      </p:cBhvr>
                                      <p:tavLst>
                                        <p:tav tm="0">
                                          <p:val>
                                            <p:fltVal val="0"/>
                                          </p:val>
                                        </p:tav>
                                        <p:tav tm="100000">
                                          <p:val>
                                            <p:strVal val="#ppt_w"/>
                                          </p:val>
                                        </p:tav>
                                      </p:tavLst>
                                    </p:anim>
                                    <p:anim calcmode="lin" valueType="num">
                                      <p:cBhvr>
                                        <p:cTn id="50" dur="1000" fill="hold"/>
                                        <p:tgtEl>
                                          <p:spTgt spid="4"/>
                                        </p:tgtEl>
                                        <p:attrNameLst>
                                          <p:attrName>ppt_h</p:attrName>
                                        </p:attrNameLst>
                                      </p:cBhvr>
                                      <p:tavLst>
                                        <p:tav tm="0">
                                          <p:val>
                                            <p:fltVal val="0"/>
                                          </p:val>
                                        </p:tav>
                                        <p:tav tm="100000">
                                          <p:val>
                                            <p:strVal val="#ppt_h"/>
                                          </p:val>
                                        </p:tav>
                                      </p:tavLst>
                                    </p:anim>
                                    <p:anim calcmode="lin" valueType="num">
                                      <p:cBhvr>
                                        <p:cTn id="51" dur="1000" fill="hold"/>
                                        <p:tgtEl>
                                          <p:spTgt spid="4"/>
                                        </p:tgtEl>
                                        <p:attrNameLst>
                                          <p:attrName>style.rotation</p:attrName>
                                        </p:attrNameLst>
                                      </p:cBhvr>
                                      <p:tavLst>
                                        <p:tav tm="0">
                                          <p:val>
                                            <p:fltVal val="90"/>
                                          </p:val>
                                        </p:tav>
                                        <p:tav tm="100000">
                                          <p:val>
                                            <p:fltVal val="0"/>
                                          </p:val>
                                        </p:tav>
                                      </p:tavLst>
                                    </p:anim>
                                    <p:animEffect transition="in" filter="fade">
                                      <p:cBhvr>
                                        <p:cTn id="52" dur="1000"/>
                                        <p:tgtEl>
                                          <p:spTgt spid="4"/>
                                        </p:tgtEl>
                                      </p:cBhvr>
                                    </p:animEffect>
                                  </p:childTnLst>
                                </p:cTn>
                              </p:par>
                              <p:par>
                                <p:cTn id="53" presetID="31" presetClass="entr" presetSubtype="0" fill="hold" nodeType="with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p:cTn id="55" dur="1000" fill="hold"/>
                                        <p:tgtEl>
                                          <p:spTgt spid="2"/>
                                        </p:tgtEl>
                                        <p:attrNameLst>
                                          <p:attrName>ppt_w</p:attrName>
                                        </p:attrNameLst>
                                      </p:cBhvr>
                                      <p:tavLst>
                                        <p:tav tm="0">
                                          <p:val>
                                            <p:fltVal val="0"/>
                                          </p:val>
                                        </p:tav>
                                        <p:tav tm="100000">
                                          <p:val>
                                            <p:strVal val="#ppt_w"/>
                                          </p:val>
                                        </p:tav>
                                      </p:tavLst>
                                    </p:anim>
                                    <p:anim calcmode="lin" valueType="num">
                                      <p:cBhvr>
                                        <p:cTn id="56" dur="1000" fill="hold"/>
                                        <p:tgtEl>
                                          <p:spTgt spid="2"/>
                                        </p:tgtEl>
                                        <p:attrNameLst>
                                          <p:attrName>ppt_h</p:attrName>
                                        </p:attrNameLst>
                                      </p:cBhvr>
                                      <p:tavLst>
                                        <p:tav tm="0">
                                          <p:val>
                                            <p:fltVal val="0"/>
                                          </p:val>
                                        </p:tav>
                                        <p:tav tm="100000">
                                          <p:val>
                                            <p:strVal val="#ppt_h"/>
                                          </p:val>
                                        </p:tav>
                                      </p:tavLst>
                                    </p:anim>
                                    <p:anim calcmode="lin" valueType="num">
                                      <p:cBhvr>
                                        <p:cTn id="57" dur="1000" fill="hold"/>
                                        <p:tgtEl>
                                          <p:spTgt spid="2"/>
                                        </p:tgtEl>
                                        <p:attrNameLst>
                                          <p:attrName>style.rotation</p:attrName>
                                        </p:attrNameLst>
                                      </p:cBhvr>
                                      <p:tavLst>
                                        <p:tav tm="0">
                                          <p:val>
                                            <p:fltVal val="90"/>
                                          </p:val>
                                        </p:tav>
                                        <p:tav tm="100000">
                                          <p:val>
                                            <p:fltVal val="0"/>
                                          </p:val>
                                        </p:tav>
                                      </p:tavLst>
                                    </p:anim>
                                    <p:animEffect transition="in" filter="fade">
                                      <p:cBhvr>
                                        <p:cTn id="58" dur="1000"/>
                                        <p:tgtEl>
                                          <p:spTgt spid="2"/>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37"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barn(outVertical)">
                                      <p:cBhvr>
                                        <p:cTn id="63" dur="500"/>
                                        <p:tgtEl>
                                          <p:spTgt spid="18"/>
                                        </p:tgtEl>
                                      </p:cBhvr>
                                    </p:animEffect>
                                  </p:childTnLst>
                                </p:cTn>
                              </p:par>
                              <p:par>
                                <p:cTn id="64" presetID="16" presetClass="entr" presetSubtype="37" fill="hold" grpId="0" nodeType="with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barn(outVertical)">
                                      <p:cBhvr>
                                        <p:cTn id="66" dur="500"/>
                                        <p:tgtEl>
                                          <p:spTgt spid="3"/>
                                        </p:tgtEl>
                                      </p:cBhvr>
                                    </p:animEffect>
                                  </p:childTnLst>
                                </p:cTn>
                              </p:par>
                              <p:par>
                                <p:cTn id="67" presetID="16" presetClass="entr" presetSubtype="37"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barn(outVertical)">
                                      <p:cBhvr>
                                        <p:cTn id="69" dur="500"/>
                                        <p:tgtEl>
                                          <p:spTgt spid="17"/>
                                        </p:tgtEl>
                                      </p:cBhvr>
                                    </p:animEffect>
                                  </p:childTnLst>
                                </p:cTn>
                              </p:par>
                              <p:par>
                                <p:cTn id="70" presetID="16" presetClass="entr" presetSubtype="37" fill="hold" grpId="0"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barn(outVertical)">
                                      <p:cBhvr>
                                        <p:cTn id="72" dur="500"/>
                                        <p:tgtEl>
                                          <p:spTgt spid="16"/>
                                        </p:tgtEl>
                                      </p:cBhvr>
                                    </p:animEffect>
                                  </p:childTnLst>
                                </p:cTn>
                              </p:par>
                              <p:par>
                                <p:cTn id="73" presetID="16" presetClass="entr" presetSubtype="37"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barn(outVertical)">
                                      <p:cBhvr>
                                        <p:cTn id="75" dur="500"/>
                                        <p:tgtEl>
                                          <p:spTgt spid="19"/>
                                        </p:tgtEl>
                                      </p:cBhvr>
                                    </p:animEffect>
                                  </p:childTnLst>
                                </p:cTn>
                              </p:par>
                              <p:par>
                                <p:cTn id="76" presetID="16" presetClass="entr" presetSubtype="37"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barn(outVertical)">
                                      <p:cBhvr>
                                        <p:cTn id="78" dur="500"/>
                                        <p:tgtEl>
                                          <p:spTgt spid="20"/>
                                        </p:tgtEl>
                                      </p:cBhvr>
                                    </p:animEffect>
                                  </p:childTnLst>
                                </p:cTn>
                              </p:par>
                              <p:par>
                                <p:cTn id="79" presetID="16" presetClass="entr" presetSubtype="37"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barn(outVertical)">
                                      <p:cBhvr>
                                        <p:cTn id="81" dur="500"/>
                                        <p:tgtEl>
                                          <p:spTgt spid="21"/>
                                        </p:tgtEl>
                                      </p:cBhvr>
                                    </p:animEffect>
                                  </p:childTnLst>
                                </p:cTn>
                              </p:par>
                              <p:par>
                                <p:cTn id="82" presetID="16" presetClass="entr" presetSubtype="37" fill="hold" grpId="0" nodeType="with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barn(outVertical)">
                                      <p:cBhvr>
                                        <p:cTn id="84" dur="500"/>
                                        <p:tgtEl>
                                          <p:spTgt spid="22"/>
                                        </p:tgtEl>
                                      </p:cBhvr>
                                    </p:animEffect>
                                  </p:childTnLst>
                                </p:cTn>
                              </p:par>
                              <p:par>
                                <p:cTn id="85" presetID="16" presetClass="entr" presetSubtype="37" fill="hold" grpId="0" nodeType="with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barn(outVertical)">
                                      <p:cBhvr>
                                        <p:cTn id="8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9E6B297-18F9-4725-93EE-97D509002BDD}"/>
              </a:ext>
            </a:extLst>
          </p:cNvPr>
          <p:cNvSpPr txBox="1"/>
          <p:nvPr/>
        </p:nvSpPr>
        <p:spPr>
          <a:xfrm>
            <a:off x="0" y="9555"/>
            <a:ext cx="12192000" cy="584775"/>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9Slide03 SFU Grenoble" panose="00000500000000000000" pitchFamily="2" charset="0"/>
                <a:ea typeface="+mn-ea"/>
                <a:cs typeface="+mn-cs"/>
              </a:rPr>
              <a:t>   </a:t>
            </a:r>
            <a:r>
              <a:rPr kumimoji="0" lang="en-US" sz="3200" b="1" i="0" u="none" strike="noStrike" kern="1200" cap="none" spc="0" normalizeH="0" baseline="0" noProof="0" dirty="0">
                <a:ln>
                  <a:noFill/>
                </a:ln>
                <a:solidFill>
                  <a:srgbClr val="FFFF00"/>
                </a:solidFill>
                <a:effectLst/>
                <a:uLnTx/>
                <a:uFillTx/>
                <a:latin typeface="#9Slide03 SFU Grenoble" panose="00000500000000000000" pitchFamily="2" charset="0"/>
                <a:ea typeface="+mn-ea"/>
                <a:cs typeface="+mn-cs"/>
              </a:rPr>
              <a:t>MỐI QUAN HỆ GIỮA CÁC QUÁ TRÌNH</a:t>
            </a:r>
          </a:p>
        </p:txBody>
      </p:sp>
      <p:pic>
        <p:nvPicPr>
          <p:cNvPr id="16" name="Picture 2" descr="Hình ảnh Vẽ Tay Phim Hoạt Hình Cậu Bé đánh Dấu Minh Họa Miễn Phí, Cậu Bé  Clipart, Bối Rối, Vấn đề Suy Nghĩ miễn phí tải tập tin PNG PSDComment và">
            <a:extLst>
              <a:ext uri="{FF2B5EF4-FFF2-40B4-BE49-F238E27FC236}">
                <a16:creationId xmlns:a16="http://schemas.microsoft.com/office/drawing/2014/main" id="{82B83D6D-6F0A-4CAA-AE50-7BBB47C4474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78000" y1="13333" x2="78000" y2="13333"/>
                        <a14:foregroundMark x1="68167" y1="29750" x2="68167" y2="29750"/>
                      </a14:backgroundRemoval>
                    </a14:imgEffect>
                  </a14:imgLayer>
                </a14:imgProps>
              </a:ext>
              <a:ext uri="{28A0092B-C50C-407E-A947-70E740481C1C}">
                <a14:useLocalDpi xmlns:a14="http://schemas.microsoft.com/office/drawing/2010/main" val="0"/>
              </a:ext>
            </a:extLst>
          </a:blip>
          <a:srcRect l="31063" t="7342" r="15217" b="8600"/>
          <a:stretch/>
        </p:blipFill>
        <p:spPr bwMode="auto">
          <a:xfrm>
            <a:off x="9247468" y="2432251"/>
            <a:ext cx="2794641" cy="437291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1CDDBC84-FC4B-4960-9019-E0CD242009E0}"/>
              </a:ext>
            </a:extLst>
          </p:cNvPr>
          <p:cNvGrpSpPr/>
          <p:nvPr/>
        </p:nvGrpSpPr>
        <p:grpSpPr>
          <a:xfrm>
            <a:off x="304101" y="4458640"/>
            <a:ext cx="3970025" cy="1191901"/>
            <a:chOff x="-163687" y="2172257"/>
            <a:chExt cx="3970025" cy="1191901"/>
          </a:xfrm>
        </p:grpSpPr>
        <p:sp>
          <p:nvSpPr>
            <p:cNvPr id="26" name="Lưu đồ: Điểm Kết Thúc 147">
              <a:extLst>
                <a:ext uri="{FF2B5EF4-FFF2-40B4-BE49-F238E27FC236}">
                  <a16:creationId xmlns:a16="http://schemas.microsoft.com/office/drawing/2014/main" id="{86B09238-395F-4E2D-A255-E15C79660B19}"/>
                </a:ext>
              </a:extLst>
            </p:cNvPr>
            <p:cNvSpPr/>
            <p:nvPr/>
          </p:nvSpPr>
          <p:spPr>
            <a:xfrm>
              <a:off x="1245825" y="2501766"/>
              <a:ext cx="2560513" cy="549954"/>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9Slide03 SVNHarabaras" panose="02040603050506020204" pitchFamily="18" charset="0"/>
                  <a:ea typeface="+mn-ea"/>
                  <a:cs typeface="+mn-cs"/>
                </a:rPr>
                <a:t>Vận</a:t>
              </a:r>
              <a:r>
                <a:rPr kumimoji="0" lang="en-US" sz="2800" b="0" i="0" u="none" strike="noStrike" kern="1200" cap="none" spc="0" normalizeH="0" baseline="0" noProof="0" dirty="0">
                  <a:ln>
                    <a:noFill/>
                  </a:ln>
                  <a:solidFill>
                    <a:srgbClr val="FFFF00"/>
                  </a:solidFill>
                  <a:effectLst/>
                  <a:uLnTx/>
                  <a:uFillTx/>
                  <a:latin typeface="#9Slide03 SVNHarabaras" panose="02040603050506020204" pitchFamily="18" charset="0"/>
                  <a:ea typeface="+mn-ea"/>
                  <a:cs typeface="+mn-cs"/>
                </a:rPr>
                <a:t> </a:t>
              </a:r>
              <a:r>
                <a:rPr kumimoji="0" lang="en-US" sz="2800" b="0" i="0" u="none" strike="noStrike" kern="1200" cap="none" spc="0" normalizeH="0" baseline="0" noProof="0" dirty="0" err="1">
                  <a:ln>
                    <a:noFill/>
                  </a:ln>
                  <a:solidFill>
                    <a:srgbClr val="FFFF00"/>
                  </a:solidFill>
                  <a:effectLst/>
                  <a:uLnTx/>
                  <a:uFillTx/>
                  <a:latin typeface="#9Slide03 SVNHarabaras" panose="02040603050506020204" pitchFamily="18" charset="0"/>
                  <a:ea typeface="+mn-ea"/>
                  <a:cs typeface="+mn-cs"/>
                </a:rPr>
                <a:t>chuyển</a:t>
              </a:r>
              <a:endParaRPr kumimoji="0" lang="en-US" sz="2800" b="0" i="0" u="none" strike="noStrike" kern="1200" cap="none" spc="0" normalizeH="0" baseline="0" noProof="0" dirty="0">
                <a:ln>
                  <a:noFill/>
                </a:ln>
                <a:solidFill>
                  <a:srgbClr val="FFFF00"/>
                </a:solidFill>
                <a:effectLst/>
                <a:uLnTx/>
                <a:uFillTx/>
                <a:latin typeface="#9Slide03 SVNHarabaras" panose="02040603050506020204" pitchFamily="18" charset="0"/>
                <a:ea typeface="+mn-ea"/>
                <a:cs typeface="+mn-cs"/>
              </a:endParaRPr>
            </a:p>
          </p:txBody>
        </p:sp>
        <p:pic>
          <p:nvPicPr>
            <p:cNvPr id="27" name="Picture 4" descr="Landscape Logo Landscaping, Cartoon Sierra Sun, cartoon Character, leaf,  cartoons png | PNGWing">
              <a:extLst>
                <a:ext uri="{FF2B5EF4-FFF2-40B4-BE49-F238E27FC236}">
                  <a16:creationId xmlns:a16="http://schemas.microsoft.com/office/drawing/2014/main" id="{0B9A575B-A209-46FB-A45F-DAA3BD29B98B}"/>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3659" b="96748" l="4022" r="96848">
                          <a14:foregroundMark x1="34783" y1="80623" x2="34783" y2="80623"/>
                          <a14:foregroundMark x1="21630" y1="84688" x2="20435" y2="84146"/>
                          <a14:foregroundMark x1="4239" y1="80894" x2="4239" y2="80894"/>
                          <a14:foregroundMark x1="12174" y1="77642" x2="12717" y2="77236"/>
                          <a14:foregroundMark x1="16957" y1="75203" x2="16957" y2="75203"/>
                          <a14:foregroundMark x1="20435" y1="73306" x2="26848" y2="71003"/>
                          <a14:foregroundMark x1="26848" y1="71003" x2="26848" y2="71003"/>
                          <a14:foregroundMark x1="33370" y1="68428" x2="34130" y2="68022"/>
                          <a14:foregroundMark x1="54783" y1="55285" x2="54783" y2="55285"/>
                          <a14:foregroundMark x1="54565" y1="54607" x2="54565" y2="54607"/>
                          <a14:foregroundMark x1="52065" y1="52439" x2="51630" y2="51762"/>
                          <a14:foregroundMark x1="50761" y1="49458" x2="50109" y2="47696"/>
                          <a14:foregroundMark x1="50000" y1="46477" x2="50109" y2="45799"/>
                          <a14:foregroundMark x1="59239" y1="34417" x2="59239" y2="34417"/>
                          <a14:foregroundMark x1="57935" y1="33740" x2="57935" y2="33740"/>
                          <a14:foregroundMark x1="57391" y1="31843" x2="58587" y2="30759"/>
                          <a14:foregroundMark x1="67391" y1="27507" x2="73261" y2="26423"/>
                          <a14:foregroundMark x1="86304" y1="31843" x2="86304" y2="31843"/>
                          <a14:foregroundMark x1="79130" y1="30081" x2="79674" y2="31165"/>
                          <a14:foregroundMark x1="82065" y1="35501" x2="82065" y2="35501"/>
                          <a14:foregroundMark x1="82935" y1="37263" x2="82935" y2="37263"/>
                          <a14:foregroundMark x1="83370" y1="41328" x2="83043" y2="45122"/>
                          <a14:foregroundMark x1="82391" y1="48780" x2="81304" y2="51355"/>
                          <a14:foregroundMark x1="92935" y1="60163" x2="92935" y2="59621"/>
                          <a14:foregroundMark x1="93043" y1="58943" x2="93043" y2="56504"/>
                          <a14:foregroundMark x1="93261" y1="52304" x2="93478" y2="51355"/>
                          <a14:foregroundMark x1="93913" y1="50813" x2="93913" y2="50813"/>
                          <a14:foregroundMark x1="96196" y1="50271" x2="96196" y2="50271"/>
                          <a14:foregroundMark x1="96848" y1="22087" x2="96848" y2="22087"/>
                          <a14:foregroundMark x1="96848" y1="22087" x2="96848" y2="22087"/>
                          <a14:foregroundMark x1="76739" y1="3659" x2="76739" y2="3659"/>
                          <a14:foregroundMark x1="76304" y1="3659" x2="76304" y2="3659"/>
                          <a14:foregroundMark x1="43696" y1="56098" x2="43696" y2="56098"/>
                          <a14:foregroundMark x1="42500" y1="46070" x2="42391" y2="42818"/>
                          <a14:foregroundMark x1="42391" y1="38889" x2="42391" y2="38889"/>
                          <a14:foregroundMark x1="26304" y1="93089" x2="26304" y2="93089"/>
                          <a14:foregroundMark x1="42717" y1="90108" x2="42826" y2="86856"/>
                          <a14:foregroundMark x1="44457" y1="81978" x2="45435" y2="78862"/>
                          <a14:foregroundMark x1="47391" y1="74661" x2="51196" y2="70054"/>
                          <a14:foregroundMark x1="53913" y1="68157" x2="54457" y2="67480"/>
                          <a14:foregroundMark x1="60109" y1="59079" x2="60109" y2="59079"/>
                          <a14:foregroundMark x1="58261" y1="56369" x2="57174" y2="55962"/>
                          <a14:foregroundMark x1="55652" y1="54607" x2="55652" y2="54607"/>
                          <a14:foregroundMark x1="55000" y1="53930" x2="53587" y2="52846"/>
                          <a14:foregroundMark x1="53043" y1="52304" x2="51848" y2="50136"/>
                          <a14:foregroundMark x1="51630" y1="49729" x2="51630" y2="49729"/>
                          <a14:foregroundMark x1="46522" y1="96748" x2="46522" y2="96748"/>
                          <a14:foregroundMark x1="54565" y1="93360" x2="55109" y2="92954"/>
                          <a14:foregroundMark x1="61522" y1="90515" x2="63043" y2="87805"/>
                          <a14:foregroundMark x1="68804" y1="82791" x2="72174" y2="77642"/>
                          <a14:foregroundMark x1="75435" y1="73984" x2="76196" y2="72493"/>
                        </a14:backgroundRemoval>
                      </a14:imgEffect>
                    </a14:imgLayer>
                  </a14:imgProps>
                </a:ext>
                <a:ext uri="{28A0092B-C50C-407E-A947-70E740481C1C}">
                  <a14:useLocalDpi xmlns:a14="http://schemas.microsoft.com/office/drawing/2010/main" val="0"/>
                </a:ext>
              </a:extLst>
            </a:blip>
            <a:srcRect/>
            <a:stretch>
              <a:fillRect/>
            </a:stretch>
          </p:blipFill>
          <p:spPr bwMode="auto">
            <a:xfrm>
              <a:off x="-163687" y="2172257"/>
              <a:ext cx="1485738" cy="1191901"/>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Lưu đồ: Điểm Kết Thúc 147">
            <a:extLst>
              <a:ext uri="{FF2B5EF4-FFF2-40B4-BE49-F238E27FC236}">
                <a16:creationId xmlns:a16="http://schemas.microsoft.com/office/drawing/2014/main" id="{203E8FF7-08D2-4BCA-8124-AFE8A500BDDD}"/>
              </a:ext>
            </a:extLst>
          </p:cNvPr>
          <p:cNvSpPr/>
          <p:nvPr/>
        </p:nvSpPr>
        <p:spPr>
          <a:xfrm>
            <a:off x="670770" y="3817782"/>
            <a:ext cx="2560513" cy="549954"/>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9Slide03 SVNHarabaras" panose="02040603050506020204" pitchFamily="18" charset="0"/>
                <a:ea typeface="+mn-ea"/>
                <a:cs typeface="+mn-cs"/>
              </a:rPr>
              <a:t>Phong</a:t>
            </a:r>
            <a:r>
              <a:rPr kumimoji="0" lang="en-US" sz="2800" b="0" i="0" u="none" strike="noStrike" kern="1200" cap="none" spc="0" normalizeH="0" baseline="0" noProof="0" dirty="0">
                <a:ln>
                  <a:noFill/>
                </a:ln>
                <a:solidFill>
                  <a:srgbClr val="FFFF00"/>
                </a:solidFill>
                <a:effectLst/>
                <a:uLnTx/>
                <a:uFillTx/>
                <a:latin typeface="#9Slide03 SVNHarabaras" panose="02040603050506020204" pitchFamily="18" charset="0"/>
                <a:ea typeface="+mn-ea"/>
                <a:cs typeface="+mn-cs"/>
              </a:rPr>
              <a:t> </a:t>
            </a:r>
            <a:r>
              <a:rPr kumimoji="0" lang="en-US" sz="2800" b="0" i="0" u="none" strike="noStrike" kern="1200" cap="none" spc="0" normalizeH="0" baseline="0" noProof="0" dirty="0" err="1">
                <a:ln>
                  <a:noFill/>
                </a:ln>
                <a:solidFill>
                  <a:srgbClr val="FFFF00"/>
                </a:solidFill>
                <a:effectLst/>
                <a:uLnTx/>
                <a:uFillTx/>
                <a:latin typeface="#9Slide03 SVNHarabaras" panose="02040603050506020204" pitchFamily="18" charset="0"/>
                <a:ea typeface="+mn-ea"/>
                <a:cs typeface="+mn-cs"/>
              </a:rPr>
              <a:t>hóa</a:t>
            </a:r>
            <a:endParaRPr kumimoji="0" lang="en-US" sz="2800" b="0" i="0" u="none" strike="noStrike" kern="1200" cap="none" spc="0" normalizeH="0" baseline="0" noProof="0" dirty="0">
              <a:ln>
                <a:noFill/>
              </a:ln>
              <a:solidFill>
                <a:srgbClr val="FFFF00"/>
              </a:solidFill>
              <a:effectLst/>
              <a:uLnTx/>
              <a:uFillTx/>
              <a:latin typeface="#9Slide03 SVNHarabaras" panose="02040603050506020204" pitchFamily="18" charset="0"/>
              <a:ea typeface="+mn-ea"/>
              <a:cs typeface="+mn-cs"/>
            </a:endParaRPr>
          </a:p>
        </p:txBody>
      </p:sp>
      <p:sp>
        <p:nvSpPr>
          <p:cNvPr id="32" name="Lưu đồ: Điểm Kết Thúc 147">
            <a:extLst>
              <a:ext uri="{FF2B5EF4-FFF2-40B4-BE49-F238E27FC236}">
                <a16:creationId xmlns:a16="http://schemas.microsoft.com/office/drawing/2014/main" id="{C7BD0786-B93D-47C0-98C8-427B4CD51843}"/>
              </a:ext>
            </a:extLst>
          </p:cNvPr>
          <p:cNvSpPr/>
          <p:nvPr/>
        </p:nvSpPr>
        <p:spPr>
          <a:xfrm>
            <a:off x="2993870" y="5799457"/>
            <a:ext cx="2560513" cy="549954"/>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9Slide03 SVNHarabaras" panose="02040603050506020204" pitchFamily="18" charset="0"/>
                <a:ea typeface="+mn-ea"/>
                <a:cs typeface="+mn-cs"/>
              </a:rPr>
              <a:t>Bồi</a:t>
            </a:r>
            <a:r>
              <a:rPr kumimoji="0" lang="en-US" sz="2800" b="0" i="0" u="none" strike="noStrike" kern="1200" cap="none" spc="0" normalizeH="0" baseline="0" noProof="0" dirty="0">
                <a:ln>
                  <a:noFill/>
                </a:ln>
                <a:solidFill>
                  <a:srgbClr val="FFFF00"/>
                </a:solidFill>
                <a:effectLst/>
                <a:uLnTx/>
                <a:uFillTx/>
                <a:latin typeface="#9Slide03 SVNHarabaras" panose="02040603050506020204" pitchFamily="18" charset="0"/>
                <a:ea typeface="+mn-ea"/>
                <a:cs typeface="+mn-cs"/>
              </a:rPr>
              <a:t> </a:t>
            </a:r>
            <a:r>
              <a:rPr kumimoji="0" lang="en-US" sz="2800" b="0" i="0" u="none" strike="noStrike" kern="1200" cap="none" spc="0" normalizeH="0" baseline="0" noProof="0" dirty="0" err="1">
                <a:ln>
                  <a:noFill/>
                </a:ln>
                <a:solidFill>
                  <a:srgbClr val="FFFF00"/>
                </a:solidFill>
                <a:effectLst/>
                <a:uLnTx/>
                <a:uFillTx/>
                <a:latin typeface="#9Slide03 SVNHarabaras" panose="02040603050506020204" pitchFamily="18" charset="0"/>
                <a:ea typeface="+mn-ea"/>
                <a:cs typeface="+mn-cs"/>
              </a:rPr>
              <a:t>tụ</a:t>
            </a:r>
            <a:endParaRPr kumimoji="0" lang="en-US" sz="2800" b="0" i="0" u="none" strike="noStrike" kern="1200" cap="none" spc="0" normalizeH="0" baseline="0" noProof="0" dirty="0">
              <a:ln>
                <a:noFill/>
              </a:ln>
              <a:solidFill>
                <a:srgbClr val="FFFF00"/>
              </a:solidFill>
              <a:effectLst/>
              <a:uLnTx/>
              <a:uFillTx/>
              <a:latin typeface="#9Slide03 SVNHarabaras" panose="02040603050506020204" pitchFamily="18" charset="0"/>
              <a:ea typeface="+mn-ea"/>
              <a:cs typeface="+mn-cs"/>
            </a:endParaRPr>
          </a:p>
        </p:txBody>
      </p:sp>
      <p:pic>
        <p:nvPicPr>
          <p:cNvPr id="34" name="Picture 33">
            <a:extLst>
              <a:ext uri="{FF2B5EF4-FFF2-40B4-BE49-F238E27FC236}">
                <a16:creationId xmlns:a16="http://schemas.microsoft.com/office/drawing/2014/main" id="{C18C964C-83CA-49B8-8243-69E2DC78B26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868" b="89935" l="5636" r="93907">
                        <a14:foregroundMark x1="21935" y1="21906" x2="21935" y2="21906"/>
                        <a14:foregroundMark x1="18126" y1="15512" x2="17822" y2="14624"/>
                        <a14:foregroundMark x1="15918" y1="10302" x2="15080" y2="9651"/>
                        <a14:foregroundMark x1="9825" y1="7282" x2="9825" y2="7282"/>
                        <a14:foregroundMark x1="8987" y1="6868" x2="8378" y2="7519"/>
                        <a14:foregroundMark x1="8987" y1="9059" x2="9825" y2="11190"/>
                        <a14:foregroundMark x1="10053" y1="13973" x2="8682" y2="16755"/>
                        <a14:foregroundMark x1="7616" y1="18709" x2="7616" y2="20012"/>
                        <a14:foregroundMark x1="7007" y1="22558" x2="6778" y2="27294"/>
                        <a14:foregroundMark x1="6778" y1="28834" x2="6778" y2="28834"/>
                        <a14:foregroundMark x1="5941" y1="35938" x2="5636" y2="36530"/>
                        <a14:foregroundMark x1="7312" y1="41089" x2="7312" y2="41089"/>
                        <a14:foregroundMark x1="8378" y1="49438" x2="8378" y2="49438"/>
                        <a14:foregroundMark x1="7845" y1="53345" x2="7845" y2="53345"/>
                        <a14:foregroundMark x1="7845" y1="54648" x2="7845" y2="54648"/>
                        <a14:foregroundMark x1="7312" y1="57608" x2="7312" y2="57608"/>
                        <a14:foregroundMark x1="37471" y1="25163" x2="37471" y2="25163"/>
                        <a14:foregroundMark x1="35796" y1="21906" x2="35796" y2="21906"/>
                        <a14:foregroundMark x1="29170" y1="25577" x2="28637" y2="27117"/>
                        <a14:foregroundMark x1="32216" y1="30551" x2="32216" y2="30551"/>
                        <a14:foregroundMark x1="34425" y1="28360" x2="34425" y2="28360"/>
                        <a14:foregroundMark x1="34425" y1="25577" x2="34425" y2="25577"/>
                        <a14:foregroundMark x1="31379" y1="26465" x2="31379" y2="26465"/>
                        <a14:foregroundMark x1="44402" y1="43221" x2="43564" y2="42806"/>
                        <a14:foregroundMark x1="42955" y1="40438" x2="42955" y2="40438"/>
                        <a14:foregroundMark x1="42955" y1="39787" x2="39680" y2="43221"/>
                        <a14:foregroundMark x1="39375" y1="44760" x2="39375" y2="44760"/>
                        <a14:foregroundMark x1="40518" y1="45352" x2="40518" y2="45352"/>
                        <a14:foregroundMark x1="59863" y1="52457" x2="59863" y2="52457"/>
                        <a14:foregroundMark x1="54303" y1="48372" x2="54303" y2="48372"/>
                        <a14:foregroundMark x1="61767" y1="73771" x2="61767" y2="73771"/>
                        <a14:foregroundMark x1="60396" y1="70752" x2="59330" y2="69449"/>
                        <a14:foregroundMark x1="57959" y1="67318" x2="57959" y2="67318"/>
                        <a14:foregroundMark x1="57654" y1="66015" x2="57654" y2="66015"/>
                        <a14:foregroundMark x1="87510" y1="73535" x2="87510" y2="73535"/>
                        <a14:foregroundMark x1="89490" y1="74837" x2="89490" y2="74837"/>
                        <a14:foregroundMark x1="90861" y1="73949" x2="90861" y2="73949"/>
                        <a14:foregroundMark x1="90556" y1="72232" x2="90556" y2="72232"/>
                        <a14:foregroundMark x1="93907" y1="74423" x2="93907" y2="74423"/>
                        <a14:foregroundMark x1="10358" y1="89876" x2="10358" y2="89876"/>
                        <a14:foregroundMark x1="7845" y1="89698" x2="7845" y2="89698"/>
                        <a14:foregroundMark x1="7616" y1="89698" x2="7616" y2="89698"/>
                        <a14:foregroundMark x1="10358" y1="84725" x2="10358" y2="84725"/>
                        <a14:foregroundMark x1="7007" y1="79159" x2="7007" y2="79159"/>
                        <a14:foregroundMark x1="9216" y1="70989" x2="9216" y2="70989"/>
                        <a14:foregroundMark x1="12034" y1="75488" x2="12034" y2="75488"/>
                      </a14:backgroundRemoval>
                    </a14:imgEffect>
                  </a14:imgLayer>
                </a14:imgProps>
              </a:ext>
            </a:extLst>
          </a:blip>
          <a:srcRect l="5010" t="2361" r="10364" b="8172"/>
          <a:stretch/>
        </p:blipFill>
        <p:spPr>
          <a:xfrm>
            <a:off x="0" y="3478994"/>
            <a:ext cx="1030377" cy="922019"/>
          </a:xfrm>
          <a:prstGeom prst="rect">
            <a:avLst/>
          </a:prstGeom>
        </p:spPr>
      </p:pic>
      <p:pic>
        <p:nvPicPr>
          <p:cNvPr id="35" name="Picture 6" descr="Hình ảnh Thẻ Xanh Hình Vẽ Biểu Tượng &amp;quot;vector, Các Vector., Phim Hoạt Hình  Bằng Tay, Sông miễn phí tải tập tin PNG PSDComment và Vector">
            <a:extLst>
              <a:ext uri="{FF2B5EF4-FFF2-40B4-BE49-F238E27FC236}">
                <a16:creationId xmlns:a16="http://schemas.microsoft.com/office/drawing/2014/main" id="{D4EA71E2-5486-4FA1-BC3B-59084381C752}"/>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10000" b="98917" l="1333" r="99000">
                        <a14:foregroundMark x1="7333" y1="53500" x2="7333" y2="53500"/>
                        <a14:foregroundMark x1="67417" y1="52750" x2="67417" y2="52750"/>
                        <a14:foregroundMark x1="68333" y1="52583" x2="68333" y2="52583"/>
                        <a14:foregroundMark x1="77833" y1="54083" x2="77833" y2="54083"/>
                        <a14:foregroundMark x1="79167" y1="52000" x2="80333" y2="50417"/>
                        <a14:foregroundMark x1="81500" y1="49250" x2="81667" y2="48500"/>
                        <a14:foregroundMark x1="85000" y1="44833" x2="85000" y2="44833"/>
                        <a14:foregroundMark x1="86167" y1="44250" x2="89250" y2="45000"/>
                        <a14:foregroundMark x1="90583" y1="45417" x2="90583" y2="45417"/>
                        <a14:foregroundMark x1="92917" y1="46417" x2="92917" y2="46417"/>
                        <a14:foregroundMark x1="93833" y1="48500" x2="93833" y2="49250"/>
                        <a14:foregroundMark x1="95000" y1="52000" x2="95000" y2="52000"/>
                        <a14:foregroundMark x1="97500" y1="56000" x2="97500" y2="57167"/>
                        <a14:foregroundMark x1="99083" y1="63583" x2="98917" y2="65333"/>
                        <a14:foregroundMark x1="96917" y1="74000" x2="96750" y2="74583"/>
                        <a14:foregroundMark x1="96167" y1="77667" x2="95583" y2="82167"/>
                        <a14:foregroundMark x1="96167" y1="86167" x2="96417" y2="89250"/>
                        <a14:foregroundMark x1="97500" y1="92167" x2="97500" y2="94667"/>
                        <a14:foregroundMark x1="97500" y1="98917" x2="97500" y2="98917"/>
                        <a14:foregroundMark x1="97500" y1="98917" x2="97500" y2="98917"/>
                        <a14:foregroundMark x1="95833" y1="98917" x2="95833" y2="98917"/>
                        <a14:foregroundMark x1="94083" y1="98750" x2="93250" y2="98750"/>
                        <a14:foregroundMark x1="90750" y1="98333" x2="90750" y2="98333"/>
                        <a14:foregroundMark x1="89250" y1="98333" x2="87667" y2="98750"/>
                        <a14:foregroundMark x1="82667" y1="98333" x2="82083" y2="98583"/>
                        <a14:foregroundMark x1="80167" y1="98583" x2="80167" y2="98583"/>
                        <a14:foregroundMark x1="77250" y1="98167" x2="75083" y2="97750"/>
                        <a14:foregroundMark x1="65500" y1="97417" x2="60833" y2="98583"/>
                        <a14:foregroundMark x1="52917" y1="98583" x2="52333" y2="98750"/>
                        <a14:foregroundMark x1="43833" y1="97583" x2="41333" y2="97583"/>
                        <a14:foregroundMark x1="34917" y1="97583" x2="30667" y2="98750"/>
                        <a14:foregroundMark x1="21000" y1="98917" x2="16417" y2="98167"/>
                        <a14:foregroundMark x1="10417" y1="96250" x2="7500" y2="96417"/>
                        <a14:foregroundMark x1="2833" y1="96250" x2="2833" y2="96250"/>
                        <a14:foregroundMark x1="2250" y1="95667" x2="2250" y2="93167"/>
                        <a14:foregroundMark x1="2250" y1="91417" x2="2250" y2="90250"/>
                        <a14:foregroundMark x1="2250" y1="89250" x2="2250" y2="87500"/>
                        <a14:foregroundMark x1="2083" y1="84833" x2="1333" y2="82167"/>
                        <a14:foregroundMark x1="46750" y1="92750" x2="46750" y2="92750"/>
                        <a14:foregroundMark x1="33167" y1="93333" x2="27750" y2="91750"/>
                        <a14:foregroundMark x1="23333" y1="89667" x2="23333" y2="89667"/>
                        <a14:foregroundMark x1="19083" y1="85000" x2="17167" y2="84083"/>
                        <a14:foregroundMark x1="11917" y1="82333" x2="11917" y2="82333"/>
                        <a14:foregroundMark x1="59083" y1="80000" x2="59083" y2="80000"/>
                        <a14:foregroundMark x1="72250" y1="78417" x2="75667" y2="77833"/>
                        <a14:foregroundMark x1="89583" y1="77083" x2="89583" y2="77083"/>
                        <a14:foregroundMark x1="96917" y1="76917" x2="96917" y2="76917"/>
                        <a14:foregroundMark x1="72000" y1="77333" x2="70500" y2="77333"/>
                        <a14:foregroundMark x1="67417" y1="78417" x2="62000" y2="80000"/>
                        <a14:foregroundMark x1="58667" y1="81583" x2="55000" y2="82333"/>
                        <a14:foregroundMark x1="51917" y1="81750" x2="54667" y2="82500"/>
                        <a14:foregroundMark x1="67417" y1="84417" x2="69500" y2="83833"/>
                        <a14:foregroundMark x1="77083" y1="82667" x2="78000" y2="81917"/>
                        <a14:foregroundMark x1="83833" y1="81000" x2="83833" y2="81000"/>
                        <a14:foregroundMark x1="77417" y1="46417" x2="77417" y2="46417"/>
                        <a14:foregroundMark x1="80917" y1="46417" x2="80917" y2="46417"/>
                        <a14:foregroundMark x1="80750" y1="46167" x2="77083" y2="46917"/>
                        <a14:foregroundMark x1="76667" y1="46917" x2="76667" y2="46917"/>
                        <a14:foregroundMark x1="76083" y1="47333" x2="76083" y2="47333"/>
                        <a14:foregroundMark x1="80750" y1="44083" x2="79750" y2="45250"/>
                        <a14:foregroundMark x1="79333" y1="46000" x2="74917" y2="48500"/>
                        <a14:foregroundMark x1="74917" y1="48500" x2="73417" y2="48667"/>
                        <a14:foregroundMark x1="72583" y1="48667" x2="71667" y2="48917"/>
                        <a14:foregroundMark x1="56000" y1="51750" x2="56000" y2="51750"/>
                        <a14:foregroundMark x1="54250" y1="52333" x2="47333" y2="52917"/>
                        <a14:foregroundMark x1="47333" y1="52917" x2="47333" y2="52917"/>
                        <a14:foregroundMark x1="46750" y1="52917" x2="46750" y2="52917"/>
                        <a14:foregroundMark x1="49250" y1="52000" x2="53500" y2="51167"/>
                        <a14:foregroundMark x1="54833" y1="50833" x2="54833" y2="50833"/>
                        <a14:foregroundMark x1="56000" y1="50083" x2="56917" y2="49833"/>
                        <a14:foregroundMark x1="57167" y1="49833" x2="57167" y2="49833"/>
                        <a14:foregroundMark x1="54833" y1="51167" x2="51583" y2="52333"/>
                        <a14:foregroundMark x1="56750" y1="50250" x2="56750" y2="50250"/>
                        <a14:foregroundMark x1="55583" y1="51750" x2="55000" y2="52583"/>
                        <a14:foregroundMark x1="54833" y1="52583" x2="54833" y2="52583"/>
                        <a14:foregroundMark x1="29750" y1="78083" x2="29750" y2="78083"/>
                        <a14:foregroundMark x1="29500" y1="78417" x2="28917" y2="78833"/>
                        <a14:foregroundMark x1="28167" y1="78833" x2="28167" y2="78833"/>
                        <a14:foregroundMark x1="26583" y1="78667" x2="26000" y2="78667"/>
                        <a14:foregroundMark x1="25667" y1="78667" x2="25667" y2="78667"/>
                        <a14:foregroundMark x1="22917" y1="78667" x2="22000" y2="78667"/>
                        <a14:foregroundMark x1="19667" y1="78667" x2="16750" y2="78667"/>
                        <a14:foregroundMark x1="11333" y1="78667" x2="11333" y2="78667"/>
                        <a14:foregroundMark x1="10750" y1="78833" x2="10750" y2="78833"/>
                        <a14:foregroundMark x1="7500" y1="78250" x2="7500" y2="78250"/>
                        <a14:foregroundMark x1="7667" y1="78417" x2="9417" y2="78417"/>
                        <a14:foregroundMark x1="18667" y1="78250" x2="21417" y2="78250"/>
                      </a14:backgroundRemoval>
                    </a14:imgEffect>
                  </a14:imgLayer>
                </a14:imgProps>
              </a:ext>
              <a:ext uri="{28A0092B-C50C-407E-A947-70E740481C1C}">
                <a14:useLocalDpi xmlns:a14="http://schemas.microsoft.com/office/drawing/2010/main" val="0"/>
              </a:ext>
            </a:extLst>
          </a:blip>
          <a:srcRect t="40290" b="2288"/>
          <a:stretch/>
        </p:blipFill>
        <p:spPr bwMode="auto">
          <a:xfrm>
            <a:off x="1547211" y="5486837"/>
            <a:ext cx="1463054" cy="1026304"/>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id="{25BBA608-F4A2-C2C3-F8E1-DA0C00832289}"/>
              </a:ext>
            </a:extLst>
          </p:cNvPr>
          <p:cNvSpPr/>
          <p:nvPr/>
        </p:nvSpPr>
        <p:spPr>
          <a:xfrm>
            <a:off x="3362325" y="906951"/>
            <a:ext cx="5238750" cy="3188800"/>
          </a:xfrm>
          <a:prstGeom prst="wedgeEllipseCallout">
            <a:avLst>
              <a:gd name="adj1" fmla="val 48819"/>
              <a:gd name="adj2" fmla="val 62134"/>
            </a:avLst>
          </a:prstGeom>
          <a:gradFill flip="none" rotWithShape="1">
            <a:gsLst>
              <a:gs pos="0">
                <a:srgbClr val="F9BD1D">
                  <a:tint val="66000"/>
                  <a:satMod val="160000"/>
                </a:srgbClr>
              </a:gs>
              <a:gs pos="50000">
                <a:srgbClr val="F9BD1D">
                  <a:tint val="44500"/>
                  <a:satMod val="160000"/>
                </a:srgbClr>
              </a:gs>
              <a:gs pos="100000">
                <a:srgbClr val="F9BD1D">
                  <a:tint val="23500"/>
                  <a:satMod val="160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9Slide03 SFU Futura_03" panose="00000400000000000000" pitchFamily="2" charset="0"/>
                <a:ea typeface="+mn-ea"/>
                <a:cs typeface="Arial" panose="020B0604020202020204" pitchFamily="34" charset="0"/>
              </a:rPr>
              <a:t>3 quá trình phong hóa, vận chuyển và bồi tụ có mối quan hệ gì với nhau không? </a:t>
            </a:r>
            <a:r>
              <a:rPr kumimoji="0" lang="vi-VN" sz="2800" b="1" i="0" u="none" strike="noStrike" kern="1200" cap="none" spc="0" normalizeH="0" baseline="0" noProof="0">
                <a:ln>
                  <a:noFill/>
                </a:ln>
                <a:solidFill>
                  <a:srgbClr val="002060"/>
                </a:solidFill>
                <a:effectLst/>
                <a:uLnTx/>
                <a:uFillTx/>
                <a:latin typeface="#9Slide03 SFU Futura_03" panose="00000400000000000000" pitchFamily="2" charset="0"/>
                <a:ea typeface="+mn-ea"/>
                <a:cs typeface="Arial" panose="020B0604020202020204" pitchFamily="34" charset="0"/>
              </a:rPr>
              <a:t>T</a:t>
            </a:r>
            <a:r>
              <a:rPr kumimoji="0" lang="en-US" sz="2800" b="1" i="0" u="none" strike="noStrike" kern="1200" cap="none" spc="0" normalizeH="0" baseline="0" noProof="0">
                <a:ln>
                  <a:noFill/>
                </a:ln>
                <a:solidFill>
                  <a:srgbClr val="002060"/>
                </a:solidFill>
                <a:effectLst/>
                <a:uLnTx/>
                <a:uFillTx/>
                <a:latin typeface="#9Slide03 SFU Futura_03" panose="00000400000000000000" pitchFamily="2" charset="0"/>
                <a:ea typeface="+mn-ea"/>
                <a:cs typeface="Arial" panose="020B0604020202020204" pitchFamily="34" charset="0"/>
              </a:rPr>
              <a:t>ại sao?</a:t>
            </a:r>
            <a:endParaRPr kumimoji="0" lang="en-US" sz="2800" b="1" i="0" u="none" strike="noStrike" kern="1200" cap="none" spc="0" normalizeH="0" baseline="0" noProof="0" dirty="0">
              <a:ln>
                <a:noFill/>
              </a:ln>
              <a:solidFill>
                <a:srgbClr val="002060"/>
              </a:solidFill>
              <a:effectLst/>
              <a:uLnTx/>
              <a:uFillTx/>
              <a:latin typeface="#9Slide03 SFU Futura_03" panose="00000400000000000000" pitchFamily="2" charset="0"/>
              <a:ea typeface="+mn-ea"/>
              <a:cs typeface="Arial" panose="020B0604020202020204" pitchFamily="34" charset="0"/>
            </a:endParaRPr>
          </a:p>
        </p:txBody>
      </p:sp>
    </p:spTree>
    <p:extLst>
      <p:ext uri="{BB962C8B-B14F-4D97-AF65-F5344CB8AC3E}">
        <p14:creationId xmlns:p14="http://schemas.microsoft.com/office/powerpoint/2010/main" val="135466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par>
                                <p:cTn id="14" presetID="16" presetClass="entr" presetSubtype="2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par>
                                <p:cTn id="17" presetID="16" presetClass="entr" presetSubtype="21"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barn(inVertical)">
                                      <p:cBhvr>
                                        <p:cTn id="19" dur="500"/>
                                        <p:tgtEl>
                                          <p:spTgt spid="3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78B4CA22-DE22-4BC2-A816-447799C51BDD}"/>
              </a:ext>
            </a:extLst>
          </p:cNvPr>
          <p:cNvSpPr txBox="1"/>
          <p:nvPr/>
        </p:nvSpPr>
        <p:spPr>
          <a:xfrm>
            <a:off x="214230" y="5526967"/>
            <a:ext cx="7652869" cy="1200329"/>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SFU Futura_03" panose="00000400000000000000" pitchFamily="2" charset="0"/>
                <a:ea typeface="+mn-ea"/>
                <a:cs typeface="+mn-cs"/>
              </a:rPr>
              <a:t>Nội lực làm cho bề mặt Trái Đất gồ ghề, ngoại lực có xu hướng san bằng gồ ghề. Chúng luôn tác động đồng thời, và tạo ra các dạng địa hình trên bề mặt Trái Đất. </a:t>
            </a:r>
          </a:p>
        </p:txBody>
      </p:sp>
      <p:sp>
        <p:nvSpPr>
          <p:cNvPr id="28" name="TextBox 27">
            <a:extLst>
              <a:ext uri="{FF2B5EF4-FFF2-40B4-BE49-F238E27FC236}">
                <a16:creationId xmlns:a16="http://schemas.microsoft.com/office/drawing/2014/main" id="{5A0A7387-87D5-4296-9720-CAFAE06EB1FA}"/>
              </a:ext>
            </a:extLst>
          </p:cNvPr>
          <p:cNvSpPr txBox="1"/>
          <p:nvPr/>
        </p:nvSpPr>
        <p:spPr>
          <a:xfrm>
            <a:off x="118532" y="1991715"/>
            <a:ext cx="184665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3 SFU Futura_03" panose="00000400000000000000" pitchFamily="2" charset="0"/>
                <a:ea typeface="+mn-ea"/>
                <a:cs typeface="+mn-cs"/>
              </a:rPr>
              <a:t>P</a:t>
            </a:r>
            <a:r>
              <a:rPr kumimoji="0" lang="vi-VN" sz="2400" b="0" i="0" u="none" strike="noStrike" kern="1200" cap="none" spc="0" normalizeH="0" baseline="0" noProof="0" dirty="0">
                <a:ln>
                  <a:noFill/>
                </a:ln>
                <a:solidFill>
                  <a:prstClr val="black"/>
                </a:solidFill>
                <a:effectLst/>
                <a:uLnTx/>
                <a:uFillTx/>
                <a:latin typeface="#9Slide03 SFU Futura_03" panose="00000400000000000000" pitchFamily="2" charset="0"/>
                <a:ea typeface="+mn-ea"/>
                <a:cs typeface="+mn-cs"/>
              </a:rPr>
              <a:t>hong hóa </a:t>
            </a:r>
            <a:endParaRPr kumimoji="0" lang="en-US" sz="2400" b="0" i="0" u="none" strike="noStrike" kern="1200" cap="none" spc="0" normalizeH="0" baseline="0" noProof="0" dirty="0">
              <a:ln>
                <a:noFill/>
              </a:ln>
              <a:solidFill>
                <a:prstClr val="black"/>
              </a:solidFill>
              <a:effectLst/>
              <a:uLnTx/>
              <a:uFillTx/>
              <a:latin typeface="#9Slide03 SFU Futura_03" panose="00000400000000000000" pitchFamily="2" charset="0"/>
              <a:ea typeface="+mn-ea"/>
              <a:cs typeface="+mn-cs"/>
            </a:endParaRPr>
          </a:p>
        </p:txBody>
      </p:sp>
      <p:sp>
        <p:nvSpPr>
          <p:cNvPr id="30" name="TextBox 29">
            <a:extLst>
              <a:ext uri="{FF2B5EF4-FFF2-40B4-BE49-F238E27FC236}">
                <a16:creationId xmlns:a16="http://schemas.microsoft.com/office/drawing/2014/main" id="{EDC66408-6621-49EF-840F-CB8C8C3A1222}"/>
              </a:ext>
            </a:extLst>
          </p:cNvPr>
          <p:cNvSpPr txBox="1"/>
          <p:nvPr/>
        </p:nvSpPr>
        <p:spPr>
          <a:xfrm>
            <a:off x="3298621" y="1807049"/>
            <a:ext cx="15166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3 SFU Futura_03" panose="00000400000000000000" pitchFamily="2" charset="0"/>
                <a:ea typeface="+mn-ea"/>
                <a:cs typeface="+mn-cs"/>
              </a:rPr>
              <a:t>V</a:t>
            </a:r>
            <a:r>
              <a:rPr kumimoji="0" lang="vi-VN" sz="2400" b="0" i="0" u="none" strike="noStrike" kern="1200" cap="none" spc="0" normalizeH="0" baseline="0" noProof="0" dirty="0">
                <a:ln>
                  <a:noFill/>
                </a:ln>
                <a:solidFill>
                  <a:prstClr val="black"/>
                </a:solidFill>
                <a:effectLst/>
                <a:uLnTx/>
                <a:uFillTx/>
                <a:latin typeface="#9Slide03 SFU Futura_03" panose="00000400000000000000" pitchFamily="2" charset="0"/>
                <a:ea typeface="+mn-ea"/>
                <a:cs typeface="+mn-cs"/>
              </a:rPr>
              <a:t>ật liệu phá hủy </a:t>
            </a:r>
            <a:endParaRPr kumimoji="0" lang="en-US" sz="2400" b="0" i="0" u="none" strike="noStrike" kern="1200" cap="none" spc="0" normalizeH="0" baseline="0" noProof="0" dirty="0">
              <a:ln>
                <a:noFill/>
              </a:ln>
              <a:solidFill>
                <a:prstClr val="black"/>
              </a:solidFill>
              <a:effectLst/>
              <a:uLnTx/>
              <a:uFillTx/>
              <a:latin typeface="#9Slide03 SFU Futura_03" panose="00000400000000000000" pitchFamily="2" charset="0"/>
              <a:ea typeface="+mn-ea"/>
              <a:cs typeface="+mn-cs"/>
            </a:endParaRPr>
          </a:p>
        </p:txBody>
      </p:sp>
      <p:sp>
        <p:nvSpPr>
          <p:cNvPr id="31" name="TextBox 30">
            <a:extLst>
              <a:ext uri="{FF2B5EF4-FFF2-40B4-BE49-F238E27FC236}">
                <a16:creationId xmlns:a16="http://schemas.microsoft.com/office/drawing/2014/main" id="{16ECB1F0-4451-4BC4-9943-ADC2130FFA4D}"/>
              </a:ext>
            </a:extLst>
          </p:cNvPr>
          <p:cNvSpPr txBox="1"/>
          <p:nvPr/>
        </p:nvSpPr>
        <p:spPr>
          <a:xfrm>
            <a:off x="6150145" y="1991715"/>
            <a:ext cx="202454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3 SFU Futura_03" panose="00000400000000000000" pitchFamily="2" charset="0"/>
                <a:ea typeface="+mn-ea"/>
                <a:cs typeface="+mn-cs"/>
              </a:rPr>
              <a:t>V</a:t>
            </a:r>
            <a:r>
              <a:rPr kumimoji="0" lang="vi-VN" sz="2400" b="0" i="0" u="none" strike="noStrike" kern="1200" cap="none" spc="0" normalizeH="0" baseline="0" noProof="0" dirty="0">
                <a:ln>
                  <a:noFill/>
                </a:ln>
                <a:solidFill>
                  <a:prstClr val="black"/>
                </a:solidFill>
                <a:effectLst/>
                <a:uLnTx/>
                <a:uFillTx/>
                <a:latin typeface="#9Slide03 SFU Futura_03" panose="00000400000000000000" pitchFamily="2" charset="0"/>
                <a:ea typeface="+mn-ea"/>
                <a:cs typeface="+mn-cs"/>
              </a:rPr>
              <a:t>ận chuyển </a:t>
            </a:r>
            <a:endParaRPr kumimoji="0" lang="en-US" sz="2400" b="0" i="0" u="none" strike="noStrike" kern="1200" cap="none" spc="0" normalizeH="0" baseline="0" noProof="0" dirty="0">
              <a:ln>
                <a:noFill/>
              </a:ln>
              <a:solidFill>
                <a:prstClr val="black"/>
              </a:solidFill>
              <a:effectLst/>
              <a:uLnTx/>
              <a:uFillTx/>
              <a:latin typeface="#9Slide03 SFU Futura_03" panose="00000400000000000000" pitchFamily="2" charset="0"/>
              <a:ea typeface="+mn-ea"/>
              <a:cs typeface="+mn-cs"/>
            </a:endParaRPr>
          </a:p>
        </p:txBody>
      </p:sp>
      <p:sp>
        <p:nvSpPr>
          <p:cNvPr id="36" name="TextBox 35">
            <a:extLst>
              <a:ext uri="{FF2B5EF4-FFF2-40B4-BE49-F238E27FC236}">
                <a16:creationId xmlns:a16="http://schemas.microsoft.com/office/drawing/2014/main" id="{8BB3FBAC-3D35-44E5-86E3-8D5FDABA5C86}"/>
              </a:ext>
            </a:extLst>
          </p:cNvPr>
          <p:cNvSpPr txBox="1"/>
          <p:nvPr/>
        </p:nvSpPr>
        <p:spPr>
          <a:xfrm>
            <a:off x="9790423" y="1807049"/>
            <a:ext cx="228304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3 SFU Futura_03" panose="00000400000000000000" pitchFamily="2" charset="0"/>
                <a:ea typeface="+mn-ea"/>
                <a:cs typeface="+mn-cs"/>
              </a:rPr>
              <a:t>T</a:t>
            </a:r>
            <a:r>
              <a:rPr kumimoji="0" lang="vi-VN" sz="2400" b="0" i="0" u="none" strike="noStrike" kern="1200" cap="none" spc="0" normalizeH="0" baseline="0" noProof="0" dirty="0">
                <a:ln>
                  <a:noFill/>
                </a:ln>
                <a:solidFill>
                  <a:prstClr val="black"/>
                </a:solidFill>
                <a:effectLst/>
                <a:uLnTx/>
                <a:uFillTx/>
                <a:latin typeface="#9Slide03 SFU Futura_03" panose="00000400000000000000" pitchFamily="2" charset="0"/>
                <a:ea typeface="+mn-ea"/>
                <a:cs typeface="+mn-cs"/>
              </a:rPr>
              <a:t>ích tụ vật liệu phá hủy</a:t>
            </a:r>
            <a:endParaRPr kumimoji="0" lang="en-US" sz="2400" b="0" i="0" u="none" strike="noStrike" kern="1200" cap="none" spc="0" normalizeH="0" baseline="0" noProof="0" dirty="0">
              <a:ln>
                <a:noFill/>
              </a:ln>
              <a:solidFill>
                <a:prstClr val="black"/>
              </a:solidFill>
              <a:effectLst/>
              <a:uLnTx/>
              <a:uFillTx/>
              <a:latin typeface="#9Slide03 SFU Futura_03" panose="00000400000000000000" pitchFamily="2" charset="0"/>
              <a:ea typeface="+mn-ea"/>
              <a:cs typeface="+mn-cs"/>
            </a:endParaRPr>
          </a:p>
        </p:txBody>
      </p:sp>
      <p:sp>
        <p:nvSpPr>
          <p:cNvPr id="37" name="TextBox 36">
            <a:extLst>
              <a:ext uri="{FF2B5EF4-FFF2-40B4-BE49-F238E27FC236}">
                <a16:creationId xmlns:a16="http://schemas.microsoft.com/office/drawing/2014/main" id="{6D574D35-516D-408E-AFFF-7F7A9677A401}"/>
              </a:ext>
            </a:extLst>
          </p:cNvPr>
          <p:cNvSpPr txBox="1"/>
          <p:nvPr/>
        </p:nvSpPr>
        <p:spPr>
          <a:xfrm>
            <a:off x="1502105" y="4003935"/>
            <a:ext cx="7146945" cy="1077218"/>
          </a:xfrm>
          <a:custGeom>
            <a:avLst/>
            <a:gdLst>
              <a:gd name="connsiteX0" fmla="*/ 0 w 7146945"/>
              <a:gd name="connsiteY0" fmla="*/ 0 h 1077218"/>
              <a:gd name="connsiteX1" fmla="*/ 381170 w 7146945"/>
              <a:gd name="connsiteY1" fmla="*/ 0 h 1077218"/>
              <a:gd name="connsiteX2" fmla="*/ 762341 w 7146945"/>
              <a:gd name="connsiteY2" fmla="*/ 0 h 1077218"/>
              <a:gd name="connsiteX3" fmla="*/ 1357920 w 7146945"/>
              <a:gd name="connsiteY3" fmla="*/ 0 h 1077218"/>
              <a:gd name="connsiteX4" fmla="*/ 1739090 w 7146945"/>
              <a:gd name="connsiteY4" fmla="*/ 0 h 1077218"/>
              <a:gd name="connsiteX5" fmla="*/ 2263199 w 7146945"/>
              <a:gd name="connsiteY5" fmla="*/ 0 h 1077218"/>
              <a:gd name="connsiteX6" fmla="*/ 2644370 w 7146945"/>
              <a:gd name="connsiteY6" fmla="*/ 0 h 1077218"/>
              <a:gd name="connsiteX7" fmla="*/ 3168479 w 7146945"/>
              <a:gd name="connsiteY7" fmla="*/ 0 h 1077218"/>
              <a:gd name="connsiteX8" fmla="*/ 3764058 w 7146945"/>
              <a:gd name="connsiteY8" fmla="*/ 0 h 1077218"/>
              <a:gd name="connsiteX9" fmla="*/ 4145228 w 7146945"/>
              <a:gd name="connsiteY9" fmla="*/ 0 h 1077218"/>
              <a:gd name="connsiteX10" fmla="*/ 4883746 w 7146945"/>
              <a:gd name="connsiteY10" fmla="*/ 0 h 1077218"/>
              <a:gd name="connsiteX11" fmla="*/ 5407855 w 7146945"/>
              <a:gd name="connsiteY11" fmla="*/ 0 h 1077218"/>
              <a:gd name="connsiteX12" fmla="*/ 6074903 w 7146945"/>
              <a:gd name="connsiteY12" fmla="*/ 0 h 1077218"/>
              <a:gd name="connsiteX13" fmla="*/ 7146945 w 7146945"/>
              <a:gd name="connsiteY13" fmla="*/ 0 h 1077218"/>
              <a:gd name="connsiteX14" fmla="*/ 7146945 w 7146945"/>
              <a:gd name="connsiteY14" fmla="*/ 538609 h 1077218"/>
              <a:gd name="connsiteX15" fmla="*/ 7146945 w 7146945"/>
              <a:gd name="connsiteY15" fmla="*/ 1077218 h 1077218"/>
              <a:gd name="connsiteX16" fmla="*/ 6408427 w 7146945"/>
              <a:gd name="connsiteY16" fmla="*/ 1077218 h 1077218"/>
              <a:gd name="connsiteX17" fmla="*/ 5955788 w 7146945"/>
              <a:gd name="connsiteY17" fmla="*/ 1077218 h 1077218"/>
              <a:gd name="connsiteX18" fmla="*/ 5217270 w 7146945"/>
              <a:gd name="connsiteY18" fmla="*/ 1077218 h 1077218"/>
              <a:gd name="connsiteX19" fmla="*/ 4621691 w 7146945"/>
              <a:gd name="connsiteY19" fmla="*/ 1077218 h 1077218"/>
              <a:gd name="connsiteX20" fmla="*/ 3883173 w 7146945"/>
              <a:gd name="connsiteY20" fmla="*/ 1077218 h 1077218"/>
              <a:gd name="connsiteX21" fmla="*/ 3502003 w 7146945"/>
              <a:gd name="connsiteY21" fmla="*/ 1077218 h 1077218"/>
              <a:gd name="connsiteX22" fmla="*/ 2834955 w 7146945"/>
              <a:gd name="connsiteY22" fmla="*/ 1077218 h 1077218"/>
              <a:gd name="connsiteX23" fmla="*/ 2453784 w 7146945"/>
              <a:gd name="connsiteY23" fmla="*/ 1077218 h 1077218"/>
              <a:gd name="connsiteX24" fmla="*/ 1715267 w 7146945"/>
              <a:gd name="connsiteY24" fmla="*/ 1077218 h 1077218"/>
              <a:gd name="connsiteX25" fmla="*/ 1119688 w 7146945"/>
              <a:gd name="connsiteY25" fmla="*/ 1077218 h 1077218"/>
              <a:gd name="connsiteX26" fmla="*/ 667048 w 7146945"/>
              <a:gd name="connsiteY26" fmla="*/ 1077218 h 1077218"/>
              <a:gd name="connsiteX27" fmla="*/ 0 w 7146945"/>
              <a:gd name="connsiteY27" fmla="*/ 1077218 h 1077218"/>
              <a:gd name="connsiteX28" fmla="*/ 0 w 7146945"/>
              <a:gd name="connsiteY28" fmla="*/ 549381 h 1077218"/>
              <a:gd name="connsiteX29" fmla="*/ 0 w 7146945"/>
              <a:gd name="connsiteY29"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6945" h="1077218" extrusionOk="0">
                <a:moveTo>
                  <a:pt x="0" y="0"/>
                </a:moveTo>
                <a:cubicBezTo>
                  <a:pt x="85421" y="-24844"/>
                  <a:pt x="263988" y="39473"/>
                  <a:pt x="381170" y="0"/>
                </a:cubicBezTo>
                <a:cubicBezTo>
                  <a:pt x="498352" y="-39473"/>
                  <a:pt x="670638" y="42757"/>
                  <a:pt x="762341" y="0"/>
                </a:cubicBezTo>
                <a:cubicBezTo>
                  <a:pt x="854044" y="-42757"/>
                  <a:pt x="1162015" y="7585"/>
                  <a:pt x="1357920" y="0"/>
                </a:cubicBezTo>
                <a:cubicBezTo>
                  <a:pt x="1553825" y="-7585"/>
                  <a:pt x="1588640" y="25957"/>
                  <a:pt x="1739090" y="0"/>
                </a:cubicBezTo>
                <a:cubicBezTo>
                  <a:pt x="1889540" y="-25957"/>
                  <a:pt x="2070545" y="6480"/>
                  <a:pt x="2263199" y="0"/>
                </a:cubicBezTo>
                <a:cubicBezTo>
                  <a:pt x="2455853" y="-6480"/>
                  <a:pt x="2540959" y="3239"/>
                  <a:pt x="2644370" y="0"/>
                </a:cubicBezTo>
                <a:cubicBezTo>
                  <a:pt x="2747781" y="-3239"/>
                  <a:pt x="2909635" y="38338"/>
                  <a:pt x="3168479" y="0"/>
                </a:cubicBezTo>
                <a:cubicBezTo>
                  <a:pt x="3427323" y="-38338"/>
                  <a:pt x="3591196" y="34353"/>
                  <a:pt x="3764058" y="0"/>
                </a:cubicBezTo>
                <a:cubicBezTo>
                  <a:pt x="3936920" y="-34353"/>
                  <a:pt x="3991286" y="40982"/>
                  <a:pt x="4145228" y="0"/>
                </a:cubicBezTo>
                <a:cubicBezTo>
                  <a:pt x="4299170" y="-40982"/>
                  <a:pt x="4519699" y="27167"/>
                  <a:pt x="4883746" y="0"/>
                </a:cubicBezTo>
                <a:cubicBezTo>
                  <a:pt x="5247793" y="-27167"/>
                  <a:pt x="5277184" y="50565"/>
                  <a:pt x="5407855" y="0"/>
                </a:cubicBezTo>
                <a:cubicBezTo>
                  <a:pt x="5538526" y="-50565"/>
                  <a:pt x="5844588" y="65039"/>
                  <a:pt x="6074903" y="0"/>
                </a:cubicBezTo>
                <a:cubicBezTo>
                  <a:pt x="6305218" y="-65039"/>
                  <a:pt x="6741012" y="117133"/>
                  <a:pt x="7146945" y="0"/>
                </a:cubicBezTo>
                <a:cubicBezTo>
                  <a:pt x="7188187" y="179245"/>
                  <a:pt x="7122608" y="428212"/>
                  <a:pt x="7146945" y="538609"/>
                </a:cubicBezTo>
                <a:cubicBezTo>
                  <a:pt x="7171282" y="649006"/>
                  <a:pt x="7087808" y="808928"/>
                  <a:pt x="7146945" y="1077218"/>
                </a:cubicBezTo>
                <a:cubicBezTo>
                  <a:pt x="6846929" y="1152755"/>
                  <a:pt x="6617599" y="1047891"/>
                  <a:pt x="6408427" y="1077218"/>
                </a:cubicBezTo>
                <a:cubicBezTo>
                  <a:pt x="6199255" y="1106545"/>
                  <a:pt x="6141729" y="1052078"/>
                  <a:pt x="5955788" y="1077218"/>
                </a:cubicBezTo>
                <a:cubicBezTo>
                  <a:pt x="5769847" y="1102358"/>
                  <a:pt x="5556450" y="1058986"/>
                  <a:pt x="5217270" y="1077218"/>
                </a:cubicBezTo>
                <a:cubicBezTo>
                  <a:pt x="4878090" y="1095450"/>
                  <a:pt x="4833802" y="1039823"/>
                  <a:pt x="4621691" y="1077218"/>
                </a:cubicBezTo>
                <a:cubicBezTo>
                  <a:pt x="4409580" y="1114613"/>
                  <a:pt x="4044827" y="1022039"/>
                  <a:pt x="3883173" y="1077218"/>
                </a:cubicBezTo>
                <a:cubicBezTo>
                  <a:pt x="3721519" y="1132397"/>
                  <a:pt x="3593491" y="1047064"/>
                  <a:pt x="3502003" y="1077218"/>
                </a:cubicBezTo>
                <a:cubicBezTo>
                  <a:pt x="3410515" y="1107372"/>
                  <a:pt x="3096250" y="1000277"/>
                  <a:pt x="2834955" y="1077218"/>
                </a:cubicBezTo>
                <a:cubicBezTo>
                  <a:pt x="2573660" y="1154159"/>
                  <a:pt x="2626599" y="1050606"/>
                  <a:pt x="2453784" y="1077218"/>
                </a:cubicBezTo>
                <a:cubicBezTo>
                  <a:pt x="2280969" y="1103830"/>
                  <a:pt x="2078018" y="1041591"/>
                  <a:pt x="1715267" y="1077218"/>
                </a:cubicBezTo>
                <a:cubicBezTo>
                  <a:pt x="1352516" y="1112845"/>
                  <a:pt x="1396854" y="1036129"/>
                  <a:pt x="1119688" y="1077218"/>
                </a:cubicBezTo>
                <a:cubicBezTo>
                  <a:pt x="842522" y="1118307"/>
                  <a:pt x="837561" y="1070867"/>
                  <a:pt x="667048" y="1077218"/>
                </a:cubicBezTo>
                <a:cubicBezTo>
                  <a:pt x="496535" y="1083569"/>
                  <a:pt x="306392" y="1001235"/>
                  <a:pt x="0" y="1077218"/>
                </a:cubicBezTo>
                <a:cubicBezTo>
                  <a:pt x="-61558" y="853488"/>
                  <a:pt x="12246" y="741396"/>
                  <a:pt x="0" y="549381"/>
                </a:cubicBezTo>
                <a:cubicBezTo>
                  <a:pt x="-12246" y="357366"/>
                  <a:pt x="26718" y="159682"/>
                  <a:pt x="0" y="0"/>
                </a:cubicBezTo>
                <a:close/>
              </a:path>
            </a:pathLst>
          </a:custGeom>
          <a:noFill/>
          <a:ln>
            <a:solidFill>
              <a:schemeClr val="tx1"/>
            </a:solidFill>
            <a:extLst>
              <a:ext uri="{C807C97D-BFC1-408E-A445-0C87EB9F89A2}">
                <ask:lineSketchStyleProps xmlns:ask="http://schemas.microsoft.com/office/drawing/2018/sketchyshapes" xmlns="" sd="843561519">
                  <a:prstGeom prst="rect">
                    <a:avLst/>
                  </a:prstGeom>
                  <ask:type>
                    <ask:lineSketchScribble/>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3 SFU Futura_03" panose="00000400000000000000" pitchFamily="2" charset="0"/>
                <a:ea typeface="+mn-ea"/>
                <a:cs typeface="+mn-cs"/>
              </a:rPr>
              <a:t>B</a:t>
            </a:r>
            <a:r>
              <a:rPr kumimoji="0" lang="vi-VN" sz="2400" b="0" i="0" u="none" strike="noStrike" kern="1200" cap="none" spc="0" normalizeH="0" baseline="0" noProof="0" dirty="0">
                <a:ln>
                  <a:noFill/>
                </a:ln>
                <a:solidFill>
                  <a:prstClr val="black"/>
                </a:solidFill>
                <a:effectLst/>
                <a:uLnTx/>
                <a:uFillTx/>
                <a:latin typeface="#9Slide03 SFU Futura_03" panose="00000400000000000000" pitchFamily="2" charset="0"/>
                <a:ea typeface="+mn-ea"/>
                <a:cs typeface="+mn-cs"/>
              </a:rPr>
              <a:t>a quá trình này </a:t>
            </a:r>
            <a:r>
              <a:rPr kumimoji="0" lang="vi-VN" sz="3200" b="0" i="0" u="none" strike="noStrike" kern="1200" cap="none" spc="0" normalizeH="0" baseline="0" noProof="0" dirty="0">
                <a:ln>
                  <a:noFill/>
                </a:ln>
                <a:solidFill>
                  <a:srgbClr val="FF0000"/>
                </a:solidFill>
                <a:effectLst/>
                <a:uLnTx/>
                <a:uFillTx/>
                <a:latin typeface="#9Slide03 SFU Futura_03" panose="00000400000000000000" pitchFamily="2" charset="0"/>
                <a:ea typeface="+mn-ea"/>
                <a:cs typeface="+mn-cs"/>
              </a:rPr>
              <a:t>nối tiếp nhau </a:t>
            </a:r>
            <a:r>
              <a:rPr kumimoji="0" lang="vi-VN" sz="2400" b="0" i="0" u="none" strike="noStrike" kern="1200" cap="none" spc="0" normalizeH="0" baseline="0" noProof="0" dirty="0">
                <a:ln>
                  <a:noFill/>
                </a:ln>
                <a:solidFill>
                  <a:prstClr val="black"/>
                </a:solidFill>
                <a:effectLst/>
                <a:uLnTx/>
                <a:uFillTx/>
                <a:latin typeface="#9Slide03 SFU Futura_03" panose="00000400000000000000" pitchFamily="2" charset="0"/>
                <a:ea typeface="+mn-ea"/>
                <a:cs typeface="+mn-cs"/>
              </a:rPr>
              <a:t>trong </a:t>
            </a:r>
            <a:r>
              <a:rPr kumimoji="0" lang="vi-VN" sz="2400" b="0" i="0" u="none" strike="noStrike" kern="1200" cap="none" spc="0" normalizeH="0" baseline="0" noProof="0">
                <a:ln>
                  <a:noFill/>
                </a:ln>
                <a:solidFill>
                  <a:prstClr val="black"/>
                </a:solidFill>
                <a:effectLst/>
                <a:uLnTx/>
                <a:uFillTx/>
                <a:latin typeface="#9Slide03 SFU Futura_03" panose="00000400000000000000" pitchFamily="2" charset="0"/>
                <a:ea typeface="+mn-ea"/>
                <a:cs typeface="+mn-cs"/>
              </a:rPr>
              <a:t>việc </a:t>
            </a:r>
            <a:endParaRPr kumimoji="0" lang="en-US" sz="2400" b="0" i="0" u="none" strike="noStrike" kern="1200" cap="none" spc="0" normalizeH="0" baseline="0" noProof="0">
              <a:ln>
                <a:noFill/>
              </a:ln>
              <a:solidFill>
                <a:prstClr val="black"/>
              </a:solidFill>
              <a:effectLst/>
              <a:uLnTx/>
              <a:uFillTx/>
              <a:latin typeface="#9Slide03 SFU Futura_03" panose="000004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F0000"/>
                </a:solidFill>
                <a:effectLst/>
                <a:uLnTx/>
                <a:uFillTx/>
                <a:latin typeface="#9Slide03 SFU Futura_03" panose="00000400000000000000" pitchFamily="2" charset="0"/>
                <a:ea typeface="+mn-ea"/>
                <a:cs typeface="+mn-cs"/>
              </a:rPr>
              <a:t>tạo </a:t>
            </a:r>
            <a:r>
              <a:rPr kumimoji="0" lang="vi-VN" sz="3200" b="0" i="0" u="none" strike="noStrike" kern="1200" cap="none" spc="0" normalizeH="0" baseline="0" noProof="0" dirty="0">
                <a:ln>
                  <a:noFill/>
                </a:ln>
                <a:solidFill>
                  <a:srgbClr val="FF0000"/>
                </a:solidFill>
                <a:effectLst/>
                <a:uLnTx/>
                <a:uFillTx/>
                <a:latin typeface="#9Slide03 SFU Futura_03" panose="00000400000000000000" pitchFamily="2" charset="0"/>
                <a:ea typeface="+mn-ea"/>
                <a:cs typeface="+mn-cs"/>
              </a:rPr>
              <a:t>ra, di chuyển</a:t>
            </a:r>
            <a:r>
              <a:rPr kumimoji="0" lang="vi-VN" sz="2400" b="0" i="0" u="none" strike="noStrike" kern="1200" cap="none" spc="0" normalizeH="0" baseline="0" noProof="0" dirty="0">
                <a:ln>
                  <a:noFill/>
                </a:ln>
                <a:solidFill>
                  <a:srgbClr val="FF0000"/>
                </a:solidFill>
                <a:effectLst/>
                <a:uLnTx/>
                <a:uFillTx/>
                <a:latin typeface="#9Slide03 SFU Futura_03" panose="00000400000000000000" pitchFamily="2" charset="0"/>
                <a:ea typeface="+mn-ea"/>
                <a:cs typeface="+mn-cs"/>
              </a:rPr>
              <a:t> </a:t>
            </a:r>
            <a:r>
              <a:rPr kumimoji="0" lang="vi-VN" sz="2400" b="0" i="0" u="none" strike="noStrike" kern="1200" cap="none" spc="0" normalizeH="0" baseline="0" noProof="0" dirty="0">
                <a:ln>
                  <a:noFill/>
                </a:ln>
                <a:solidFill>
                  <a:prstClr val="black"/>
                </a:solidFill>
                <a:effectLst/>
                <a:uLnTx/>
                <a:uFillTx/>
                <a:latin typeface="#9Slide03 SFU Futura_03" panose="00000400000000000000" pitchFamily="2" charset="0"/>
                <a:ea typeface="+mn-ea"/>
                <a:cs typeface="+mn-cs"/>
              </a:rPr>
              <a:t>và </a:t>
            </a:r>
            <a:r>
              <a:rPr kumimoji="0" lang="vi-VN" sz="3200" b="0" i="0" u="none" strike="noStrike" kern="1200" cap="none" spc="0" normalizeH="0" baseline="0" noProof="0" dirty="0">
                <a:ln>
                  <a:noFill/>
                </a:ln>
                <a:solidFill>
                  <a:srgbClr val="FF0000"/>
                </a:solidFill>
                <a:effectLst/>
                <a:uLnTx/>
                <a:uFillTx/>
                <a:latin typeface="#9Slide03 SFU Futura_03" panose="00000400000000000000" pitchFamily="2" charset="0"/>
                <a:ea typeface="+mn-ea"/>
                <a:cs typeface="+mn-cs"/>
              </a:rPr>
              <a:t>tích tụ </a:t>
            </a:r>
            <a:r>
              <a:rPr kumimoji="0" lang="vi-VN" sz="2400" b="0" i="0" u="none" strike="noStrike" kern="1200" cap="none" spc="0" normalizeH="0" baseline="0" noProof="0" dirty="0">
                <a:ln>
                  <a:noFill/>
                </a:ln>
                <a:solidFill>
                  <a:prstClr val="black"/>
                </a:solidFill>
                <a:effectLst/>
                <a:uLnTx/>
                <a:uFillTx/>
                <a:latin typeface="#9Slide03 SFU Futura_03" panose="00000400000000000000" pitchFamily="2" charset="0"/>
                <a:ea typeface="+mn-ea"/>
                <a:cs typeface="+mn-cs"/>
              </a:rPr>
              <a:t>vật liệu </a:t>
            </a:r>
            <a:r>
              <a:rPr kumimoji="0" lang="vi-VN" sz="2400" b="0" i="0" u="none" strike="noStrike" kern="1200" cap="none" spc="0" normalizeH="0" baseline="0" noProof="0">
                <a:ln>
                  <a:noFill/>
                </a:ln>
                <a:solidFill>
                  <a:prstClr val="black"/>
                </a:solidFill>
                <a:effectLst/>
                <a:uLnTx/>
                <a:uFillTx/>
                <a:latin typeface="#9Slide03 SFU Futura_03" panose="00000400000000000000" pitchFamily="2" charset="0"/>
                <a:ea typeface="+mn-ea"/>
                <a:cs typeface="+mn-cs"/>
              </a:rPr>
              <a:t>phá hủy</a:t>
            </a:r>
            <a:endParaRPr kumimoji="0" lang="en-US" sz="2400" b="0" i="0" u="none" strike="noStrike" kern="1200" cap="none" spc="0" normalizeH="0" baseline="0" noProof="0" dirty="0">
              <a:ln>
                <a:noFill/>
              </a:ln>
              <a:solidFill>
                <a:prstClr val="black"/>
              </a:solidFill>
              <a:effectLst/>
              <a:uLnTx/>
              <a:uFillTx/>
              <a:latin typeface="#9Slide03 SFU Futura_03" panose="00000400000000000000" pitchFamily="2" charset="0"/>
              <a:ea typeface="+mn-ea"/>
              <a:cs typeface="+mn-cs"/>
            </a:endParaRPr>
          </a:p>
        </p:txBody>
      </p:sp>
      <p:cxnSp>
        <p:nvCxnSpPr>
          <p:cNvPr id="38" name="Straight Connector 37">
            <a:extLst>
              <a:ext uri="{FF2B5EF4-FFF2-40B4-BE49-F238E27FC236}">
                <a16:creationId xmlns:a16="http://schemas.microsoft.com/office/drawing/2014/main" id="{C8AF4046-8967-41A5-A627-9CB0AF878552}"/>
              </a:ext>
            </a:extLst>
          </p:cNvPr>
          <p:cNvCxnSpPr>
            <a:cxnSpLocks/>
          </p:cNvCxnSpPr>
          <p:nvPr/>
        </p:nvCxnSpPr>
        <p:spPr>
          <a:xfrm>
            <a:off x="0" y="5353663"/>
            <a:ext cx="8508754"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CE4117C-5A0A-45F8-9DA5-390756A2A164}"/>
              </a:ext>
            </a:extLst>
          </p:cNvPr>
          <p:cNvSpPr txBox="1"/>
          <p:nvPr/>
        </p:nvSpPr>
        <p:spPr>
          <a:xfrm>
            <a:off x="987947" y="1027900"/>
            <a:ext cx="310052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9Slide03 SFU Futura_03" panose="00000400000000000000" pitchFamily="2" charset="0"/>
                <a:ea typeface="+mn-ea"/>
                <a:cs typeface="+mn-cs"/>
              </a:rPr>
              <a:t>Quá</a:t>
            </a:r>
            <a:r>
              <a:rPr kumimoji="0" lang="en-US" sz="2400" b="0" i="0" u="none" strike="noStrike" kern="1200" cap="none" spc="0" normalizeH="0" baseline="0" noProof="0" dirty="0">
                <a:ln>
                  <a:noFill/>
                </a:ln>
                <a:solidFill>
                  <a:srgbClr val="C00000"/>
                </a:solidFill>
                <a:effectLst/>
                <a:uLnTx/>
                <a:uFillTx/>
                <a:latin typeface="#9Slide03 SFU Futura_03" panose="00000400000000000000" pitchFamily="2" charset="0"/>
                <a:ea typeface="+mn-ea"/>
                <a:cs typeface="+mn-cs"/>
              </a:rPr>
              <a:t> </a:t>
            </a:r>
            <a:r>
              <a:rPr kumimoji="0" lang="en-US" sz="2400" b="0" i="0" u="none" strike="noStrike" kern="1200" cap="none" spc="0" normalizeH="0" baseline="0" noProof="0" dirty="0" err="1">
                <a:ln>
                  <a:noFill/>
                </a:ln>
                <a:solidFill>
                  <a:srgbClr val="C00000"/>
                </a:solidFill>
                <a:effectLst/>
                <a:uLnTx/>
                <a:uFillTx/>
                <a:latin typeface="#9Slide03 SFU Futura_03" panose="00000400000000000000" pitchFamily="2" charset="0"/>
                <a:ea typeface="+mn-ea"/>
                <a:cs typeface="+mn-cs"/>
              </a:rPr>
              <a:t>trình</a:t>
            </a:r>
            <a:r>
              <a:rPr kumimoji="0" lang="en-US" sz="2400" b="0" i="0" u="none" strike="noStrike" kern="1200" cap="none" spc="0" normalizeH="0" baseline="0" noProof="0" dirty="0">
                <a:ln>
                  <a:noFill/>
                </a:ln>
                <a:solidFill>
                  <a:srgbClr val="C00000"/>
                </a:solidFill>
                <a:effectLst/>
                <a:uLnTx/>
                <a:uFillTx/>
                <a:latin typeface="#9Slide03 SFU Futura_03" panose="00000400000000000000" pitchFamily="2" charset="0"/>
                <a:ea typeface="+mn-ea"/>
                <a:cs typeface="+mn-cs"/>
              </a:rPr>
              <a:t> p</a:t>
            </a:r>
            <a:r>
              <a:rPr kumimoji="0" lang="vi-VN" sz="2400" b="0" i="0" u="none" strike="noStrike" kern="1200" cap="none" spc="0" normalizeH="0" baseline="0" noProof="0" dirty="0">
                <a:ln>
                  <a:noFill/>
                </a:ln>
                <a:solidFill>
                  <a:srgbClr val="C00000"/>
                </a:solidFill>
                <a:effectLst/>
                <a:uLnTx/>
                <a:uFillTx/>
                <a:latin typeface="#9Slide03 SFU Futura_03" panose="00000400000000000000" pitchFamily="2" charset="0"/>
                <a:ea typeface="+mn-ea"/>
                <a:cs typeface="+mn-cs"/>
              </a:rPr>
              <a:t>hong hóa </a:t>
            </a:r>
            <a:endParaRPr kumimoji="0" lang="en-US" sz="2400" b="0" i="0" u="none" strike="noStrike" kern="1200" cap="none" spc="0" normalizeH="0" baseline="0" noProof="0" dirty="0">
              <a:ln>
                <a:noFill/>
              </a:ln>
              <a:solidFill>
                <a:srgbClr val="C00000"/>
              </a:solidFill>
              <a:effectLst/>
              <a:uLnTx/>
              <a:uFillTx/>
              <a:latin typeface="#9Slide03 SFU Futura_03" panose="00000400000000000000" pitchFamily="2" charset="0"/>
              <a:ea typeface="+mn-ea"/>
              <a:cs typeface="+mn-cs"/>
            </a:endParaRPr>
          </a:p>
        </p:txBody>
      </p:sp>
      <p:sp>
        <p:nvSpPr>
          <p:cNvPr id="42" name="TextBox 41">
            <a:extLst>
              <a:ext uri="{FF2B5EF4-FFF2-40B4-BE49-F238E27FC236}">
                <a16:creationId xmlns:a16="http://schemas.microsoft.com/office/drawing/2014/main" id="{8CCEEE89-3A98-4A49-8461-0310E7ED21C0}"/>
              </a:ext>
            </a:extLst>
          </p:cNvPr>
          <p:cNvSpPr txBox="1"/>
          <p:nvPr/>
        </p:nvSpPr>
        <p:spPr>
          <a:xfrm>
            <a:off x="4340514" y="1036843"/>
            <a:ext cx="310052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9Slide03 SFU Futura_03" panose="00000400000000000000" pitchFamily="2" charset="0"/>
                <a:ea typeface="+mn-ea"/>
                <a:cs typeface="+mn-cs"/>
              </a:rPr>
              <a:t>Quá</a:t>
            </a:r>
            <a:r>
              <a:rPr kumimoji="0" lang="en-US" sz="2400" b="0" i="0" u="none" strike="noStrike" kern="1200" cap="none" spc="0" normalizeH="0" baseline="0" noProof="0" dirty="0">
                <a:ln>
                  <a:noFill/>
                </a:ln>
                <a:solidFill>
                  <a:srgbClr val="C00000"/>
                </a:solidFill>
                <a:effectLst/>
                <a:uLnTx/>
                <a:uFillTx/>
                <a:latin typeface="#9Slide03 SFU Futura_03" panose="00000400000000000000" pitchFamily="2" charset="0"/>
                <a:ea typeface="+mn-ea"/>
                <a:cs typeface="+mn-cs"/>
              </a:rPr>
              <a:t> </a:t>
            </a:r>
            <a:r>
              <a:rPr kumimoji="0" lang="en-US" sz="2400" b="0" i="0" u="none" strike="noStrike" kern="1200" cap="none" spc="0" normalizeH="0" baseline="0" noProof="0" dirty="0" err="1">
                <a:ln>
                  <a:noFill/>
                </a:ln>
                <a:solidFill>
                  <a:srgbClr val="C00000"/>
                </a:solidFill>
                <a:effectLst/>
                <a:uLnTx/>
                <a:uFillTx/>
                <a:latin typeface="#9Slide03 SFU Futura_03" panose="00000400000000000000" pitchFamily="2" charset="0"/>
                <a:ea typeface="+mn-ea"/>
                <a:cs typeface="+mn-cs"/>
              </a:rPr>
              <a:t>trình</a:t>
            </a:r>
            <a:r>
              <a:rPr kumimoji="0" lang="en-US" sz="2400" b="0" i="0" u="none" strike="noStrike" kern="1200" cap="none" spc="0" normalizeH="0" baseline="0" noProof="0" dirty="0">
                <a:ln>
                  <a:noFill/>
                </a:ln>
                <a:solidFill>
                  <a:srgbClr val="C00000"/>
                </a:solidFill>
                <a:effectLst/>
                <a:uLnTx/>
                <a:uFillTx/>
                <a:latin typeface="#9Slide03 SFU Futura_03" panose="00000400000000000000" pitchFamily="2" charset="0"/>
                <a:ea typeface="+mn-ea"/>
                <a:cs typeface="+mn-cs"/>
              </a:rPr>
              <a:t> </a:t>
            </a:r>
            <a:r>
              <a:rPr kumimoji="0" lang="en-US" sz="2400" b="0" i="0" u="none" strike="noStrike" kern="1200" cap="none" spc="0" normalizeH="0" baseline="0" noProof="0" dirty="0" err="1">
                <a:ln>
                  <a:noFill/>
                </a:ln>
                <a:solidFill>
                  <a:srgbClr val="C00000"/>
                </a:solidFill>
                <a:effectLst/>
                <a:uLnTx/>
                <a:uFillTx/>
                <a:latin typeface="#9Slide03 SFU Futura_03" panose="00000400000000000000" pitchFamily="2" charset="0"/>
                <a:ea typeface="+mn-ea"/>
                <a:cs typeface="+mn-cs"/>
              </a:rPr>
              <a:t>vận</a:t>
            </a:r>
            <a:r>
              <a:rPr kumimoji="0" lang="en-US" sz="2400" b="0" i="0" u="none" strike="noStrike" kern="1200" cap="none" spc="0" normalizeH="0" baseline="0" noProof="0" dirty="0">
                <a:ln>
                  <a:noFill/>
                </a:ln>
                <a:solidFill>
                  <a:srgbClr val="C00000"/>
                </a:solidFill>
                <a:effectLst/>
                <a:uLnTx/>
                <a:uFillTx/>
                <a:latin typeface="#9Slide03 SFU Futura_03" panose="00000400000000000000" pitchFamily="2" charset="0"/>
                <a:ea typeface="+mn-ea"/>
                <a:cs typeface="+mn-cs"/>
              </a:rPr>
              <a:t> </a:t>
            </a:r>
            <a:r>
              <a:rPr kumimoji="0" lang="en-US" sz="2400" b="0" i="0" u="none" strike="noStrike" kern="1200" cap="none" spc="0" normalizeH="0" baseline="0" noProof="0" dirty="0" err="1">
                <a:ln>
                  <a:noFill/>
                </a:ln>
                <a:solidFill>
                  <a:srgbClr val="C00000"/>
                </a:solidFill>
                <a:effectLst/>
                <a:uLnTx/>
                <a:uFillTx/>
                <a:latin typeface="#9Slide03 SFU Futura_03" panose="00000400000000000000" pitchFamily="2" charset="0"/>
                <a:ea typeface="+mn-ea"/>
                <a:cs typeface="+mn-cs"/>
              </a:rPr>
              <a:t>chuyển</a:t>
            </a:r>
            <a:endParaRPr kumimoji="0" lang="en-US" sz="2400" b="0" i="0" u="none" strike="noStrike" kern="1200" cap="none" spc="0" normalizeH="0" baseline="0" noProof="0" dirty="0">
              <a:ln>
                <a:noFill/>
              </a:ln>
              <a:solidFill>
                <a:srgbClr val="C00000"/>
              </a:solidFill>
              <a:effectLst/>
              <a:uLnTx/>
              <a:uFillTx/>
              <a:latin typeface="#9Slide03 SFU Futura_03" panose="00000400000000000000" pitchFamily="2" charset="0"/>
              <a:ea typeface="+mn-ea"/>
              <a:cs typeface="+mn-cs"/>
            </a:endParaRPr>
          </a:p>
        </p:txBody>
      </p:sp>
      <p:sp>
        <p:nvSpPr>
          <p:cNvPr id="43" name="TextBox 42">
            <a:extLst>
              <a:ext uri="{FF2B5EF4-FFF2-40B4-BE49-F238E27FC236}">
                <a16:creationId xmlns:a16="http://schemas.microsoft.com/office/drawing/2014/main" id="{C0D7051C-CB97-43E2-BE18-D76A042A5A20}"/>
              </a:ext>
            </a:extLst>
          </p:cNvPr>
          <p:cNvSpPr txBox="1"/>
          <p:nvPr/>
        </p:nvSpPr>
        <p:spPr>
          <a:xfrm>
            <a:off x="7693081" y="1036043"/>
            <a:ext cx="254362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9Slide03 SFU Futura_03" panose="00000400000000000000" pitchFamily="2" charset="0"/>
                <a:ea typeface="+mn-ea"/>
                <a:cs typeface="+mn-cs"/>
              </a:rPr>
              <a:t>Quá</a:t>
            </a:r>
            <a:r>
              <a:rPr kumimoji="0" lang="en-US" sz="2400" b="0" i="0" u="none" strike="noStrike" kern="1200" cap="none" spc="0" normalizeH="0" baseline="0" noProof="0" dirty="0">
                <a:ln>
                  <a:noFill/>
                </a:ln>
                <a:solidFill>
                  <a:srgbClr val="C00000"/>
                </a:solidFill>
                <a:effectLst/>
                <a:uLnTx/>
                <a:uFillTx/>
                <a:latin typeface="#9Slide03 SFU Futura_03" panose="00000400000000000000" pitchFamily="2" charset="0"/>
                <a:ea typeface="+mn-ea"/>
                <a:cs typeface="+mn-cs"/>
              </a:rPr>
              <a:t> </a:t>
            </a:r>
            <a:r>
              <a:rPr kumimoji="0" lang="en-US" sz="2400" b="0" i="0" u="none" strike="noStrike" kern="1200" cap="none" spc="0" normalizeH="0" baseline="0" noProof="0" dirty="0" err="1">
                <a:ln>
                  <a:noFill/>
                </a:ln>
                <a:solidFill>
                  <a:srgbClr val="C00000"/>
                </a:solidFill>
                <a:effectLst/>
                <a:uLnTx/>
                <a:uFillTx/>
                <a:latin typeface="#9Slide03 SFU Futura_03" panose="00000400000000000000" pitchFamily="2" charset="0"/>
                <a:ea typeface="+mn-ea"/>
                <a:cs typeface="+mn-cs"/>
              </a:rPr>
              <a:t>trình</a:t>
            </a:r>
            <a:r>
              <a:rPr kumimoji="0" lang="en-US" sz="2400" b="0" i="0" u="none" strike="noStrike" kern="1200" cap="none" spc="0" normalizeH="0" baseline="0" noProof="0" dirty="0">
                <a:ln>
                  <a:noFill/>
                </a:ln>
                <a:solidFill>
                  <a:srgbClr val="C00000"/>
                </a:solidFill>
                <a:effectLst/>
                <a:uLnTx/>
                <a:uFillTx/>
                <a:latin typeface="#9Slide03 SFU Futura_03" panose="00000400000000000000" pitchFamily="2" charset="0"/>
                <a:ea typeface="+mn-ea"/>
                <a:cs typeface="+mn-cs"/>
              </a:rPr>
              <a:t> </a:t>
            </a:r>
            <a:r>
              <a:rPr kumimoji="0" lang="en-US" sz="2400" b="0" i="0" u="none" strike="noStrike" kern="1200" cap="none" spc="0" normalizeH="0" baseline="0" noProof="0" dirty="0" err="1">
                <a:ln>
                  <a:noFill/>
                </a:ln>
                <a:solidFill>
                  <a:srgbClr val="C00000"/>
                </a:solidFill>
                <a:effectLst/>
                <a:uLnTx/>
                <a:uFillTx/>
                <a:latin typeface="#9Slide03 SFU Futura_03" panose="00000400000000000000" pitchFamily="2" charset="0"/>
                <a:ea typeface="+mn-ea"/>
                <a:cs typeface="+mn-cs"/>
              </a:rPr>
              <a:t>bồi</a:t>
            </a:r>
            <a:r>
              <a:rPr kumimoji="0" lang="en-US" sz="2400" b="0" i="0" u="none" strike="noStrike" kern="1200" cap="none" spc="0" normalizeH="0" baseline="0" noProof="0" dirty="0">
                <a:ln>
                  <a:noFill/>
                </a:ln>
                <a:solidFill>
                  <a:srgbClr val="C00000"/>
                </a:solidFill>
                <a:effectLst/>
                <a:uLnTx/>
                <a:uFillTx/>
                <a:latin typeface="#9Slide03 SFU Futura_03" panose="00000400000000000000" pitchFamily="2" charset="0"/>
                <a:ea typeface="+mn-ea"/>
                <a:cs typeface="+mn-cs"/>
              </a:rPr>
              <a:t> </a:t>
            </a:r>
            <a:r>
              <a:rPr kumimoji="0" lang="en-US" sz="2400" b="0" i="0" u="none" strike="noStrike" kern="1200" cap="none" spc="0" normalizeH="0" baseline="0" noProof="0" dirty="0" err="1">
                <a:ln>
                  <a:noFill/>
                </a:ln>
                <a:solidFill>
                  <a:srgbClr val="C00000"/>
                </a:solidFill>
                <a:effectLst/>
                <a:uLnTx/>
                <a:uFillTx/>
                <a:latin typeface="#9Slide03 SFU Futura_03" panose="00000400000000000000" pitchFamily="2" charset="0"/>
                <a:ea typeface="+mn-ea"/>
                <a:cs typeface="+mn-cs"/>
              </a:rPr>
              <a:t>tụ</a:t>
            </a:r>
            <a:endParaRPr kumimoji="0" lang="en-US" sz="2400" b="0" i="0" u="none" strike="noStrike" kern="1200" cap="none" spc="0" normalizeH="0" baseline="0" noProof="0" dirty="0">
              <a:ln>
                <a:noFill/>
              </a:ln>
              <a:solidFill>
                <a:srgbClr val="C00000"/>
              </a:solidFill>
              <a:effectLst/>
              <a:uLnTx/>
              <a:uFillTx/>
              <a:latin typeface="#9Slide03 SFU Futura_03" panose="00000400000000000000" pitchFamily="2" charset="0"/>
              <a:ea typeface="+mn-ea"/>
              <a:cs typeface="+mn-cs"/>
            </a:endParaRPr>
          </a:p>
        </p:txBody>
      </p:sp>
      <p:pic>
        <p:nvPicPr>
          <p:cNvPr id="47" name="Picture 46">
            <a:extLst>
              <a:ext uri="{FF2B5EF4-FFF2-40B4-BE49-F238E27FC236}">
                <a16:creationId xmlns:a16="http://schemas.microsoft.com/office/drawing/2014/main" id="{408A1F96-5363-44E0-A466-77DDE59C7A9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5000" y1="55200" x2="25000" y2="55200"/>
                        <a14:foregroundMark x1="25222" y1="45600" x2="25222" y2="45600"/>
                        <a14:foregroundMark x1="24667" y1="43600" x2="24667" y2="43600"/>
                        <a14:foregroundMark x1="24667" y1="43600" x2="24667" y2="43600"/>
                        <a14:foregroundMark x1="25333" y1="48000" x2="25556" y2="49600"/>
                        <a14:foregroundMark x1="25667" y1="51400" x2="25667" y2="53200"/>
                        <a14:foregroundMark x1="26000" y1="54400" x2="26000" y2="54400"/>
                        <a14:foregroundMark x1="26000" y1="56000" x2="26000" y2="56000"/>
                        <a14:foregroundMark x1="26222" y1="56000" x2="26222" y2="56000"/>
                        <a14:foregroundMark x1="26222" y1="56400" x2="26222" y2="56400"/>
                        <a14:foregroundMark x1="26556" y1="57000" x2="26556" y2="57000"/>
                        <a14:foregroundMark x1="26556" y1="57000" x2="27444" y2="57200"/>
                        <a14:foregroundMark x1="27444" y1="57200" x2="27889" y2="57600"/>
                        <a14:foregroundMark x1="28778" y1="57800" x2="30556" y2="58200"/>
                        <a14:foregroundMark x1="31000" y1="58600" x2="32222" y2="58800"/>
                        <a14:foregroundMark x1="33111" y1="58800" x2="33111" y2="58800"/>
                        <a14:foregroundMark x1="34444" y1="58600" x2="38111" y2="58600"/>
                        <a14:foregroundMark x1="38889" y1="58600" x2="40111" y2="58600"/>
                        <a14:foregroundMark x1="40778" y1="58800" x2="40778" y2="58800"/>
                        <a14:foregroundMark x1="41556" y1="58800" x2="44444" y2="58800"/>
                        <a14:foregroundMark x1="45667" y1="59200" x2="48222" y2="59800"/>
                        <a14:foregroundMark x1="50333" y1="60400" x2="50333" y2="60400"/>
                        <a14:foregroundMark x1="51333" y1="60600" x2="52222" y2="60600"/>
                        <a14:foregroundMark x1="53333" y1="60600" x2="55111" y2="60600"/>
                        <a14:foregroundMark x1="56778" y1="61400" x2="59889" y2="61600"/>
                        <a14:foregroundMark x1="60111" y1="61600" x2="60111" y2="61600"/>
                        <a14:foregroundMark x1="60556" y1="61600" x2="60556" y2="61600"/>
                        <a14:foregroundMark x1="61778" y1="60400" x2="61333" y2="61000"/>
                        <a14:foregroundMark x1="55667" y1="64000" x2="55667" y2="64000"/>
                        <a14:foregroundMark x1="56111" y1="64800" x2="56667" y2="66000"/>
                        <a14:foregroundMark x1="57333" y1="66200" x2="57333" y2="66200"/>
                        <a14:foregroundMark x1="58333" y1="69400" x2="59778" y2="71200"/>
                        <a14:foregroundMark x1="59778" y1="71200" x2="60556" y2="72200"/>
                        <a14:foregroundMark x1="60778" y1="72400" x2="61667" y2="74000"/>
                        <a14:foregroundMark x1="62000" y1="74400" x2="62000" y2="74400"/>
                        <a14:foregroundMark x1="62333" y1="74600" x2="62333" y2="74600"/>
                        <a14:foregroundMark x1="62556" y1="74400" x2="62556" y2="74400"/>
                        <a14:foregroundMark x1="63667" y1="73400" x2="64222" y2="72800"/>
                        <a14:foregroundMark x1="65889" y1="71200" x2="65889" y2="71200"/>
                        <a14:foregroundMark x1="68222" y1="69000" x2="68222" y2="69000"/>
                        <a14:foregroundMark x1="70778" y1="66600" x2="70778" y2="66600"/>
                        <a14:foregroundMark x1="72111" y1="63800" x2="72444" y2="59800"/>
                        <a14:foregroundMark x1="72667" y1="58800" x2="72667" y2="58800"/>
                        <a14:foregroundMark x1="70111" y1="64400" x2="70111" y2="64400"/>
                        <a14:foregroundMark x1="68667" y1="66200" x2="65222" y2="69600"/>
                        <a14:foregroundMark x1="64889" y1="70200" x2="64889" y2="70200"/>
                        <a14:foregroundMark x1="66111" y1="70200" x2="66778" y2="68800"/>
                        <a14:foregroundMark x1="67889" y1="66600" x2="72778" y2="61400"/>
                        <a14:foregroundMark x1="73222" y1="60600" x2="74000" y2="58200"/>
                        <a14:foregroundMark x1="74667" y1="56600" x2="74667" y2="56600"/>
                        <a14:foregroundMark x1="74889" y1="55200" x2="74889" y2="55200"/>
                        <a14:foregroundMark x1="75111" y1="53800" x2="75778" y2="52600"/>
                        <a14:foregroundMark x1="75889" y1="52400" x2="76444" y2="51400"/>
                        <a14:foregroundMark x1="76556" y1="48000" x2="76556" y2="48000"/>
                        <a14:foregroundMark x1="76556" y1="47000" x2="76556" y2="47000"/>
                        <a14:foregroundMark x1="76111" y1="44600" x2="75778" y2="43600"/>
                        <a14:foregroundMark x1="75556" y1="43600" x2="75556" y2="43600"/>
                        <a14:foregroundMark x1="74667" y1="43000" x2="74667" y2="43000"/>
                        <a14:foregroundMark x1="73889" y1="41800" x2="73889" y2="41800"/>
                        <a14:foregroundMark x1="73222" y1="39600" x2="72444" y2="38600"/>
                        <a14:foregroundMark x1="71222" y1="37400" x2="68556" y2="35200"/>
                        <a14:foregroundMark x1="67889" y1="34600" x2="67889" y2="34600"/>
                        <a14:foregroundMark x1="66667" y1="32200" x2="66111" y2="31600"/>
                        <a14:foregroundMark x1="65556" y1="30400" x2="64444" y2="27800"/>
                        <a14:foregroundMark x1="64000" y1="27000" x2="63556" y2="26000"/>
                        <a14:foregroundMark x1="63333" y1="25400" x2="63333" y2="25400"/>
                        <a14:foregroundMark x1="62333" y1="25000" x2="61778" y2="25000"/>
                        <a14:foregroundMark x1="60222" y1="27000" x2="59222" y2="28400"/>
                        <a14:foregroundMark x1="59222" y1="28400" x2="59222" y2="28400"/>
                        <a14:foregroundMark x1="58889" y1="28800" x2="58889" y2="28800"/>
                        <a14:foregroundMark x1="58889" y1="29800" x2="59444" y2="31800"/>
                        <a14:foregroundMark x1="60111" y1="32800" x2="60556" y2="34000"/>
                        <a14:foregroundMark x1="61000" y1="34600" x2="59444" y2="36200"/>
                        <a14:foregroundMark x1="57333" y1="33400" x2="57333" y2="33400"/>
                        <a14:foregroundMark x1="57333" y1="33800" x2="58333" y2="36000"/>
                        <a14:foregroundMark x1="58556" y1="36000" x2="59222" y2="37200"/>
                        <a14:foregroundMark x1="59444" y1="37400" x2="59778" y2="40800"/>
                        <a14:foregroundMark x1="59778" y1="41200" x2="59778" y2="41200"/>
                        <a14:foregroundMark x1="59778" y1="41200" x2="53222" y2="41200"/>
                        <a14:foregroundMark x1="53000" y1="41200" x2="53000" y2="41200"/>
                        <a14:foregroundMark x1="52667" y1="40800" x2="52667" y2="40800"/>
                        <a14:foregroundMark x1="52333" y1="40600" x2="49222" y2="39600"/>
                        <a14:foregroundMark x1="48778" y1="39600" x2="45444" y2="37800"/>
                        <a14:foregroundMark x1="44778" y1="37400" x2="41556" y2="37400"/>
                        <a14:foregroundMark x1="40444" y1="37400" x2="38222" y2="38400"/>
                        <a14:foregroundMark x1="36556" y1="39400" x2="33111" y2="40600"/>
                        <a14:foregroundMark x1="31222" y1="41400" x2="29000" y2="41400"/>
                        <a14:foregroundMark x1="28444" y1="41400" x2="28444" y2="41400"/>
                        <a14:foregroundMark x1="28111" y1="41200" x2="26333" y2="40600"/>
                        <a14:foregroundMark x1="26333" y1="40600" x2="26333" y2="40600"/>
                        <a14:foregroundMark x1="25889" y1="40800" x2="25889" y2="42200"/>
                        <a14:foregroundMark x1="25667" y1="42400" x2="25667" y2="42400"/>
                        <a14:foregroundMark x1="26333" y1="40000" x2="26333" y2="40000"/>
                        <a14:foregroundMark x1="27111" y1="39600" x2="31000" y2="37800"/>
                        <a14:foregroundMark x1="32444" y1="37400" x2="32444" y2="37400"/>
                      </a14:backgroundRemoval>
                    </a14:imgEffect>
                  </a14:imgLayer>
                </a14:imgProps>
              </a:ext>
            </a:extLst>
          </a:blip>
          <a:srcRect l="23792" t="24294" r="24595" b="25914"/>
          <a:stretch/>
        </p:blipFill>
        <p:spPr>
          <a:xfrm>
            <a:off x="135127" y="4136162"/>
            <a:ext cx="1276404" cy="879887"/>
          </a:xfrm>
          <a:prstGeom prst="rect">
            <a:avLst/>
          </a:prstGeom>
        </p:spPr>
      </p:pic>
      <p:pic>
        <p:nvPicPr>
          <p:cNvPr id="48" name="Picture 47">
            <a:extLst>
              <a:ext uri="{FF2B5EF4-FFF2-40B4-BE49-F238E27FC236}">
                <a16:creationId xmlns:a16="http://schemas.microsoft.com/office/drawing/2014/main" id="{70490496-CE9C-4A56-BFB3-68EE0F475F4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868" b="89935" l="5636" r="93907">
                        <a14:foregroundMark x1="21935" y1="21906" x2="21935" y2="21906"/>
                        <a14:foregroundMark x1="18126" y1="15512" x2="17822" y2="14624"/>
                        <a14:foregroundMark x1="15918" y1="10302" x2="15080" y2="9651"/>
                        <a14:foregroundMark x1="9825" y1="7282" x2="9825" y2="7282"/>
                        <a14:foregroundMark x1="8987" y1="6868" x2="8378" y2="7519"/>
                        <a14:foregroundMark x1="8987" y1="9059" x2="9825" y2="11190"/>
                        <a14:foregroundMark x1="10053" y1="13973" x2="8682" y2="16755"/>
                        <a14:foregroundMark x1="7616" y1="18709" x2="7616" y2="20012"/>
                        <a14:foregroundMark x1="7007" y1="22558" x2="6778" y2="27294"/>
                        <a14:foregroundMark x1="6778" y1="28834" x2="6778" y2="28834"/>
                        <a14:foregroundMark x1="5941" y1="35938" x2="5636" y2="36530"/>
                        <a14:foregroundMark x1="7312" y1="41089" x2="7312" y2="41089"/>
                        <a14:foregroundMark x1="8378" y1="49438" x2="8378" y2="49438"/>
                        <a14:foregroundMark x1="7845" y1="53345" x2="7845" y2="53345"/>
                        <a14:foregroundMark x1="7845" y1="54648" x2="7845" y2="54648"/>
                        <a14:foregroundMark x1="7312" y1="57608" x2="7312" y2="57608"/>
                        <a14:foregroundMark x1="37471" y1="25163" x2="37471" y2="25163"/>
                        <a14:foregroundMark x1="35796" y1="21906" x2="35796" y2="21906"/>
                        <a14:foregroundMark x1="29170" y1="25577" x2="28637" y2="27117"/>
                        <a14:foregroundMark x1="32216" y1="30551" x2="32216" y2="30551"/>
                        <a14:foregroundMark x1="34425" y1="28360" x2="34425" y2="28360"/>
                        <a14:foregroundMark x1="34425" y1="25577" x2="34425" y2="25577"/>
                        <a14:foregroundMark x1="31379" y1="26465" x2="31379" y2="26465"/>
                        <a14:foregroundMark x1="44402" y1="43221" x2="43564" y2="42806"/>
                        <a14:foregroundMark x1="42955" y1="40438" x2="42955" y2="40438"/>
                        <a14:foregroundMark x1="42955" y1="39787" x2="39680" y2="43221"/>
                        <a14:foregroundMark x1="39375" y1="44760" x2="39375" y2="44760"/>
                        <a14:foregroundMark x1="40518" y1="45352" x2="40518" y2="45352"/>
                        <a14:foregroundMark x1="59863" y1="52457" x2="59863" y2="52457"/>
                        <a14:foregroundMark x1="54303" y1="48372" x2="54303" y2="48372"/>
                        <a14:foregroundMark x1="61767" y1="73771" x2="61767" y2="73771"/>
                        <a14:foregroundMark x1="60396" y1="70752" x2="59330" y2="69449"/>
                        <a14:foregroundMark x1="57959" y1="67318" x2="57959" y2="67318"/>
                        <a14:foregroundMark x1="57654" y1="66015" x2="57654" y2="66015"/>
                        <a14:foregroundMark x1="87510" y1="73535" x2="87510" y2="73535"/>
                        <a14:foregroundMark x1="89490" y1="74837" x2="89490" y2="74837"/>
                        <a14:foregroundMark x1="90861" y1="73949" x2="90861" y2="73949"/>
                        <a14:foregroundMark x1="90556" y1="72232" x2="90556" y2="72232"/>
                        <a14:foregroundMark x1="93907" y1="74423" x2="93907" y2="74423"/>
                        <a14:foregroundMark x1="10358" y1="89876" x2="10358" y2="89876"/>
                        <a14:foregroundMark x1="7845" y1="89698" x2="7845" y2="89698"/>
                        <a14:foregroundMark x1="7616" y1="89698" x2="7616" y2="89698"/>
                        <a14:foregroundMark x1="10358" y1="84725" x2="10358" y2="84725"/>
                        <a14:foregroundMark x1="7007" y1="79159" x2="7007" y2="79159"/>
                        <a14:foregroundMark x1="9216" y1="70989" x2="9216" y2="70989"/>
                        <a14:foregroundMark x1="12034" y1="75488" x2="12034" y2="75488"/>
                      </a14:backgroundRemoval>
                    </a14:imgEffect>
                  </a14:imgLayer>
                </a14:imgProps>
              </a:ext>
            </a:extLst>
          </a:blip>
          <a:srcRect l="5010" t="2361" r="10364" b="8172"/>
          <a:stretch/>
        </p:blipFill>
        <p:spPr>
          <a:xfrm>
            <a:off x="369216" y="2573492"/>
            <a:ext cx="1276404" cy="11421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9" name="Picture 48">
            <a:extLst>
              <a:ext uri="{FF2B5EF4-FFF2-40B4-BE49-F238E27FC236}">
                <a16:creationId xmlns:a16="http://schemas.microsoft.com/office/drawing/2014/main" id="{DF1C194D-654F-4B37-B4A1-15D34B9BD11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27444" y1="37692" x2="27444" y2="37692"/>
                        <a14:foregroundMark x1="30000" y1="51731" x2="30000" y2="51731"/>
                        <a14:foregroundMark x1="34667" y1="54231" x2="34667" y2="54231"/>
                        <a14:foregroundMark x1="44222" y1="57308" x2="44222" y2="57308"/>
                        <a14:foregroundMark x1="40667" y1="55769" x2="40667" y2="55769"/>
                        <a14:foregroundMark x1="46556" y1="47500" x2="46556" y2="47500"/>
                        <a14:foregroundMark x1="51000" y1="40962" x2="51000" y2="40962"/>
                        <a14:foregroundMark x1="48556" y1="36154" x2="48556" y2="36154"/>
                        <a14:foregroundMark x1="46556" y1="29038" x2="46556" y2="29038"/>
                        <a14:foregroundMark x1="60111" y1="30577" x2="60111" y2="30577"/>
                        <a14:foregroundMark x1="64222" y1="32500" x2="64000" y2="31731"/>
                        <a14:foregroundMark x1="65222" y1="36154" x2="65222" y2="36154"/>
                        <a14:foregroundMark x1="66333" y1="38269" x2="66333" y2="38269"/>
                        <a14:foregroundMark x1="69000" y1="45962" x2="67444" y2="44808"/>
                        <a14:foregroundMark x1="60222" y1="44231" x2="60222" y2="44231"/>
                        <a14:foregroundMark x1="55222" y1="49231" x2="55222" y2="49231"/>
                        <a14:foregroundMark x1="57667" y1="59423" x2="57667" y2="59423"/>
                        <a14:foregroundMark x1="67333" y1="59423" x2="67000" y2="57308"/>
                        <a14:foregroundMark x1="60556" y1="71538" x2="60556" y2="71538"/>
                        <a14:foregroundMark x1="70778" y1="71923" x2="68222" y2="70962"/>
                        <a14:foregroundMark x1="49222" y1="71346" x2="49222" y2="70192"/>
                        <a14:foregroundMark x1="55222" y1="60962" x2="55222" y2="60962"/>
                        <a14:foregroundMark x1="58556" y1="60962" x2="58556" y2="60962"/>
                        <a14:foregroundMark x1="43889" y1="77308" x2="44556" y2="78077"/>
                        <a14:foregroundMark x1="46556" y1="80192" x2="46111" y2="81731"/>
                        <a14:foregroundMark x1="32778" y1="71538" x2="32778" y2="71538"/>
                        <a14:foregroundMark x1="31333" y1="69808" x2="31333" y2="69808"/>
                        <a14:foregroundMark x1="32000" y1="68654" x2="32000" y2="68654"/>
                        <a14:foregroundMark x1="25889" y1="86731" x2="25333" y2="85962"/>
                        <a14:foregroundMark x1="25333" y1="84038" x2="25333" y2="84038"/>
                        <a14:foregroundMark x1="46889" y1="35577" x2="46889" y2="35577"/>
                        <a14:foregroundMark x1="46889" y1="35577" x2="46889" y2="35577"/>
                      </a14:backgroundRemoval>
                    </a14:imgEffect>
                  </a14:imgLayer>
                </a14:imgProps>
              </a:ext>
            </a:extLst>
          </a:blip>
          <a:srcRect l="22242" t="20839" r="23051" b="12034"/>
          <a:stretch/>
        </p:blipFill>
        <p:spPr>
          <a:xfrm>
            <a:off x="3101388" y="2568312"/>
            <a:ext cx="1737904" cy="1232074"/>
          </a:xfrm>
          <a:prstGeom prst="rect">
            <a:avLst/>
          </a:prstGeom>
        </p:spPr>
      </p:pic>
      <p:pic>
        <p:nvPicPr>
          <p:cNvPr id="1028" name="Picture 4" descr="Sandstorm icon on white background simple element Vector Image">
            <a:extLst>
              <a:ext uri="{FF2B5EF4-FFF2-40B4-BE49-F238E27FC236}">
                <a16:creationId xmlns:a16="http://schemas.microsoft.com/office/drawing/2014/main" id="{4E3C009A-FC95-4B36-960C-19AD733A031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3626" t="17512" r="22319" b="35054"/>
          <a:stretch/>
        </p:blipFill>
        <p:spPr bwMode="auto">
          <a:xfrm>
            <a:off x="6383572" y="2462732"/>
            <a:ext cx="1554330" cy="147305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40FC5734-219C-47A2-A085-837B66FD96B2}"/>
              </a:ext>
            </a:extLst>
          </p:cNvPr>
          <p:cNvPicPr>
            <a:picLocks noChangeAspect="1"/>
          </p:cNvPicPr>
          <p:nvPr/>
        </p:nvPicPr>
        <p:blipFill rotWithShape="1">
          <a:blip r:embed="rId10"/>
          <a:srcRect b="7742"/>
          <a:stretch/>
        </p:blipFill>
        <p:spPr>
          <a:xfrm>
            <a:off x="10128101" y="2573492"/>
            <a:ext cx="1607687" cy="1275569"/>
          </a:xfrm>
          <a:prstGeom prst="rect">
            <a:avLst/>
          </a:prstGeom>
        </p:spPr>
      </p:pic>
      <p:pic>
        <p:nvPicPr>
          <p:cNvPr id="52" name="Picture 51">
            <a:extLst>
              <a:ext uri="{FF2B5EF4-FFF2-40B4-BE49-F238E27FC236}">
                <a16:creationId xmlns:a16="http://schemas.microsoft.com/office/drawing/2014/main" id="{7BFE553D-E6B5-4F05-BE75-0005E1AE07CC}"/>
              </a:ext>
            </a:extLst>
          </p:cNvPr>
          <p:cNvPicPr>
            <a:picLocks noChangeAspect="1"/>
          </p:cNvPicPr>
          <p:nvPr/>
        </p:nvPicPr>
        <p:blipFill>
          <a:blip r:embed="rId11"/>
          <a:stretch>
            <a:fillRect/>
          </a:stretch>
        </p:blipFill>
        <p:spPr>
          <a:xfrm>
            <a:off x="8483597" y="4705795"/>
            <a:ext cx="1614033" cy="1164256"/>
          </a:xfrm>
          <a:prstGeom prst="rect">
            <a:avLst/>
          </a:prstGeom>
        </p:spPr>
      </p:pic>
      <p:sp>
        <p:nvSpPr>
          <p:cNvPr id="53" name="Arrow: Up 52">
            <a:extLst>
              <a:ext uri="{FF2B5EF4-FFF2-40B4-BE49-F238E27FC236}">
                <a16:creationId xmlns:a16="http://schemas.microsoft.com/office/drawing/2014/main" id="{BFC75B82-3430-4F03-8A9C-9C098C42BFE4}"/>
              </a:ext>
            </a:extLst>
          </p:cNvPr>
          <p:cNvSpPr/>
          <p:nvPr/>
        </p:nvSpPr>
        <p:spPr>
          <a:xfrm>
            <a:off x="9097979" y="5926311"/>
            <a:ext cx="259519" cy="461665"/>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SFU Futura_03" panose="00000400000000000000" pitchFamily="2" charset="0"/>
              <a:ea typeface="+mn-ea"/>
              <a:cs typeface="+mn-cs"/>
            </a:endParaRPr>
          </a:p>
        </p:txBody>
      </p:sp>
      <p:pic>
        <p:nvPicPr>
          <p:cNvPr id="1032" name="Picture 8" descr="RPG map symbols: hill Icons PNG - Free PNG and Icons Downloads">
            <a:extLst>
              <a:ext uri="{FF2B5EF4-FFF2-40B4-BE49-F238E27FC236}">
                <a16:creationId xmlns:a16="http://schemas.microsoft.com/office/drawing/2014/main" id="{65129EFF-BAA1-4DE6-ACF0-E1DE167D431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7990" t="30964" r="19484" b="36604"/>
          <a:stretch/>
        </p:blipFill>
        <p:spPr bwMode="auto">
          <a:xfrm>
            <a:off x="10427233" y="6039783"/>
            <a:ext cx="1797585" cy="803838"/>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C47DD980-E2BF-4F2A-ACFE-CA4E4B4FD547}"/>
              </a:ext>
            </a:extLst>
          </p:cNvPr>
          <p:cNvSpPr txBox="1"/>
          <p:nvPr/>
        </p:nvSpPr>
        <p:spPr>
          <a:xfrm>
            <a:off x="8579846" y="6387976"/>
            <a:ext cx="173022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8000"/>
                </a:solidFill>
                <a:effectLst/>
                <a:uLnTx/>
                <a:uFillTx/>
                <a:latin typeface="#9Slide03 SFU Futura_03" panose="00000400000000000000" pitchFamily="2" charset="0"/>
                <a:ea typeface="+mn-ea"/>
                <a:cs typeface="+mn-cs"/>
              </a:rPr>
              <a:t>Nội</a:t>
            </a:r>
            <a:r>
              <a:rPr kumimoji="0" lang="en-US" sz="2800" b="0" i="0" u="none" strike="noStrike" kern="1200" cap="none" spc="0" normalizeH="0" baseline="0" noProof="0" dirty="0">
                <a:ln>
                  <a:noFill/>
                </a:ln>
                <a:solidFill>
                  <a:srgbClr val="008000"/>
                </a:solidFill>
                <a:effectLst/>
                <a:uLnTx/>
                <a:uFillTx/>
                <a:latin typeface="#9Slide03 SFU Futura_03" panose="00000400000000000000" pitchFamily="2" charset="0"/>
                <a:ea typeface="+mn-ea"/>
                <a:cs typeface="+mn-cs"/>
              </a:rPr>
              <a:t> </a:t>
            </a:r>
            <a:r>
              <a:rPr kumimoji="0" lang="en-US" sz="2800" b="0" i="0" u="none" strike="noStrike" kern="1200" cap="none" spc="0" normalizeH="0" baseline="0" noProof="0" dirty="0" err="1">
                <a:ln>
                  <a:noFill/>
                </a:ln>
                <a:solidFill>
                  <a:srgbClr val="008000"/>
                </a:solidFill>
                <a:effectLst/>
                <a:uLnTx/>
                <a:uFillTx/>
                <a:latin typeface="#9Slide03 SFU Futura_03" panose="00000400000000000000" pitchFamily="2" charset="0"/>
                <a:ea typeface="+mn-ea"/>
                <a:cs typeface="+mn-cs"/>
              </a:rPr>
              <a:t>lực</a:t>
            </a:r>
            <a:endParaRPr kumimoji="0" lang="en-US" sz="2800" b="0" i="0" u="none" strike="noStrike" kern="1200" cap="none" spc="0" normalizeH="0" baseline="0" noProof="0" dirty="0">
              <a:ln>
                <a:noFill/>
              </a:ln>
              <a:solidFill>
                <a:srgbClr val="008000"/>
              </a:solidFill>
              <a:effectLst/>
              <a:uLnTx/>
              <a:uFillTx/>
              <a:latin typeface="#9Slide03 SFU Futura_03" panose="00000400000000000000" pitchFamily="2" charset="0"/>
              <a:ea typeface="+mn-ea"/>
              <a:cs typeface="+mn-cs"/>
            </a:endParaRPr>
          </a:p>
        </p:txBody>
      </p:sp>
      <p:sp>
        <p:nvSpPr>
          <p:cNvPr id="61" name="Arrow: Up 60">
            <a:extLst>
              <a:ext uri="{FF2B5EF4-FFF2-40B4-BE49-F238E27FC236}">
                <a16:creationId xmlns:a16="http://schemas.microsoft.com/office/drawing/2014/main" id="{F9F785EE-820A-43E5-869D-E45BF5EC79F2}"/>
              </a:ext>
            </a:extLst>
          </p:cNvPr>
          <p:cNvSpPr/>
          <p:nvPr/>
        </p:nvSpPr>
        <p:spPr>
          <a:xfrm rot="10800000">
            <a:off x="11115879" y="5695478"/>
            <a:ext cx="259519" cy="461665"/>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SFU Futura_03" panose="00000400000000000000" pitchFamily="2" charset="0"/>
              <a:ea typeface="+mn-ea"/>
              <a:cs typeface="+mn-cs"/>
            </a:endParaRPr>
          </a:p>
        </p:txBody>
      </p:sp>
      <p:sp>
        <p:nvSpPr>
          <p:cNvPr id="62" name="TextBox 61">
            <a:extLst>
              <a:ext uri="{FF2B5EF4-FFF2-40B4-BE49-F238E27FC236}">
                <a16:creationId xmlns:a16="http://schemas.microsoft.com/office/drawing/2014/main" id="{F9B812CA-C4E9-4FDF-9213-2447F7411D38}"/>
              </a:ext>
            </a:extLst>
          </p:cNvPr>
          <p:cNvSpPr txBox="1"/>
          <p:nvPr/>
        </p:nvSpPr>
        <p:spPr>
          <a:xfrm>
            <a:off x="10420887" y="5109753"/>
            <a:ext cx="191093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8000"/>
                </a:solidFill>
                <a:effectLst/>
                <a:uLnTx/>
                <a:uFillTx/>
                <a:latin typeface="#9Slide03 SFU Futura_03" panose="00000400000000000000" pitchFamily="2" charset="0"/>
                <a:ea typeface="+mn-ea"/>
                <a:cs typeface="+mn-cs"/>
              </a:rPr>
              <a:t>Ngoại</a:t>
            </a:r>
            <a:r>
              <a:rPr kumimoji="0" lang="en-US" sz="2800" b="0" i="0" u="none" strike="noStrike" kern="1200" cap="none" spc="0" normalizeH="0" baseline="0" noProof="0" dirty="0">
                <a:ln>
                  <a:noFill/>
                </a:ln>
                <a:solidFill>
                  <a:srgbClr val="008000"/>
                </a:solidFill>
                <a:effectLst/>
                <a:uLnTx/>
                <a:uFillTx/>
                <a:latin typeface="#9Slide03 SFU Futura_03" panose="00000400000000000000" pitchFamily="2" charset="0"/>
                <a:ea typeface="+mn-ea"/>
                <a:cs typeface="+mn-cs"/>
              </a:rPr>
              <a:t> </a:t>
            </a:r>
            <a:r>
              <a:rPr kumimoji="0" lang="en-US" sz="2800" b="0" i="0" u="none" strike="noStrike" kern="1200" cap="none" spc="0" normalizeH="0" baseline="0" noProof="0" dirty="0" err="1">
                <a:ln>
                  <a:noFill/>
                </a:ln>
                <a:solidFill>
                  <a:srgbClr val="008000"/>
                </a:solidFill>
                <a:effectLst/>
                <a:uLnTx/>
                <a:uFillTx/>
                <a:latin typeface="#9Slide03 SFU Futura_03" panose="00000400000000000000" pitchFamily="2" charset="0"/>
                <a:ea typeface="+mn-ea"/>
                <a:cs typeface="+mn-cs"/>
              </a:rPr>
              <a:t>lực</a:t>
            </a:r>
            <a:endParaRPr kumimoji="0" lang="en-US" sz="2800" b="0" i="0" u="none" strike="noStrike" kern="1200" cap="none" spc="0" normalizeH="0" baseline="0" noProof="0" dirty="0">
              <a:ln>
                <a:noFill/>
              </a:ln>
              <a:solidFill>
                <a:srgbClr val="008000"/>
              </a:solidFill>
              <a:effectLst/>
              <a:uLnTx/>
              <a:uFillTx/>
              <a:latin typeface="#9Slide03 SFU Futura_03" panose="00000400000000000000" pitchFamily="2" charset="0"/>
              <a:ea typeface="+mn-ea"/>
              <a:cs typeface="+mn-cs"/>
            </a:endParaRPr>
          </a:p>
        </p:txBody>
      </p:sp>
      <p:sp>
        <p:nvSpPr>
          <p:cNvPr id="40" name="TextBox 39">
            <a:extLst>
              <a:ext uri="{FF2B5EF4-FFF2-40B4-BE49-F238E27FC236}">
                <a16:creationId xmlns:a16="http://schemas.microsoft.com/office/drawing/2014/main" id="{3FEEEC86-1783-4C07-A27E-6CEFE23D8FB8}"/>
              </a:ext>
            </a:extLst>
          </p:cNvPr>
          <p:cNvSpPr txBox="1"/>
          <p:nvPr/>
        </p:nvSpPr>
        <p:spPr>
          <a:xfrm>
            <a:off x="214231" y="5926311"/>
            <a:ext cx="5881770" cy="461665"/>
          </a:xfrm>
          <a:prstGeom prst="rect">
            <a:avLst/>
          </a:prstGeom>
          <a:solidFill>
            <a:schemeClr val="accent4"/>
          </a:solidFill>
          <a:ln>
            <a:noFill/>
          </a:ln>
          <a:effectLst>
            <a:softEdge rad="12700"/>
          </a:effectLst>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FF0000"/>
                </a:solidFill>
                <a:effectLst/>
                <a:uLnTx/>
                <a:uFillTx/>
                <a:latin typeface="#9Slide03 SFU Futura_03" panose="00000400000000000000" pitchFamily="2" charset="0"/>
                <a:ea typeface="+mn-ea"/>
                <a:cs typeface="+mn-cs"/>
              </a:rPr>
              <a:t>Mối quan hệ giữa nội lực và ngoại lực?</a:t>
            </a:r>
            <a:endParaRPr kumimoji="0" lang="vi-VN" sz="2400" b="0" i="0" u="none" strike="noStrike" kern="1200" cap="none" spc="0" normalizeH="0" baseline="0" noProof="0" dirty="0">
              <a:ln>
                <a:noFill/>
              </a:ln>
              <a:solidFill>
                <a:srgbClr val="FF0000"/>
              </a:solidFill>
              <a:effectLst/>
              <a:uLnTx/>
              <a:uFillTx/>
              <a:latin typeface="#9Slide03 SFU Futura_03" panose="00000400000000000000" pitchFamily="2" charset="0"/>
              <a:ea typeface="+mn-ea"/>
              <a:cs typeface="+mn-cs"/>
            </a:endParaRPr>
          </a:p>
        </p:txBody>
      </p:sp>
      <p:sp>
        <p:nvSpPr>
          <p:cNvPr id="50" name="TextBox 49">
            <a:extLst>
              <a:ext uri="{FF2B5EF4-FFF2-40B4-BE49-F238E27FC236}">
                <a16:creationId xmlns:a16="http://schemas.microsoft.com/office/drawing/2014/main" id="{00DC7602-F4A7-7F6D-E746-6CBEAFC4F1F5}"/>
              </a:ext>
            </a:extLst>
          </p:cNvPr>
          <p:cNvSpPr txBox="1"/>
          <p:nvPr/>
        </p:nvSpPr>
        <p:spPr>
          <a:xfrm>
            <a:off x="0" y="9555"/>
            <a:ext cx="12192000" cy="584775"/>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9Slide03 SFU Grenoble" panose="00000500000000000000" pitchFamily="2" charset="0"/>
                <a:ea typeface="+mn-ea"/>
                <a:cs typeface="+mn-cs"/>
              </a:rPr>
              <a:t>   </a:t>
            </a:r>
            <a:r>
              <a:rPr kumimoji="0" lang="en-US" sz="3200" b="1" i="0" u="none" strike="noStrike" kern="1200" cap="none" spc="0" normalizeH="0" baseline="0" noProof="0" dirty="0">
                <a:ln>
                  <a:noFill/>
                </a:ln>
                <a:solidFill>
                  <a:srgbClr val="FFFF00"/>
                </a:solidFill>
                <a:effectLst/>
                <a:uLnTx/>
                <a:uFillTx/>
                <a:latin typeface="#9Slide03 SFU Grenoble" panose="00000500000000000000" pitchFamily="2" charset="0"/>
                <a:ea typeface="+mn-ea"/>
                <a:cs typeface="+mn-cs"/>
              </a:rPr>
              <a:t>MỐI QUAN HỆ GIỮA CÁC QUÁ TRÌNH</a:t>
            </a:r>
          </a:p>
        </p:txBody>
      </p:sp>
      <p:sp>
        <p:nvSpPr>
          <p:cNvPr id="2" name="Arrow: Striped Right 1">
            <a:extLst>
              <a:ext uri="{FF2B5EF4-FFF2-40B4-BE49-F238E27FC236}">
                <a16:creationId xmlns:a16="http://schemas.microsoft.com/office/drawing/2014/main" id="{84321F61-2A36-CEB9-CD71-27111F85F522}"/>
              </a:ext>
            </a:extLst>
          </p:cNvPr>
          <p:cNvSpPr/>
          <p:nvPr/>
        </p:nvSpPr>
        <p:spPr>
          <a:xfrm>
            <a:off x="2289069" y="2051925"/>
            <a:ext cx="900831" cy="523220"/>
          </a:xfrm>
          <a:prstGeom prst="stripedRight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Arrow: Striped Right 53">
            <a:extLst>
              <a:ext uri="{FF2B5EF4-FFF2-40B4-BE49-F238E27FC236}">
                <a16:creationId xmlns:a16="http://schemas.microsoft.com/office/drawing/2014/main" id="{AC42DDF3-8528-20F0-E382-1AB0F7528B36}"/>
              </a:ext>
            </a:extLst>
          </p:cNvPr>
          <p:cNvSpPr/>
          <p:nvPr/>
        </p:nvSpPr>
        <p:spPr>
          <a:xfrm>
            <a:off x="8545525" y="2051925"/>
            <a:ext cx="900831" cy="523220"/>
          </a:xfrm>
          <a:prstGeom prst="stripedRight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Arrow: Striped Right 54">
            <a:extLst>
              <a:ext uri="{FF2B5EF4-FFF2-40B4-BE49-F238E27FC236}">
                <a16:creationId xmlns:a16="http://schemas.microsoft.com/office/drawing/2014/main" id="{7BC7F8DD-DE59-26A4-DFAC-E216B88219A1}"/>
              </a:ext>
            </a:extLst>
          </p:cNvPr>
          <p:cNvSpPr/>
          <p:nvPr/>
        </p:nvSpPr>
        <p:spPr>
          <a:xfrm>
            <a:off x="5196744" y="2045092"/>
            <a:ext cx="900831" cy="523220"/>
          </a:xfrm>
          <a:prstGeom prst="stripedRight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4490988"/>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1000" fill="hold"/>
                                        <p:tgtEl>
                                          <p:spTgt spid="50"/>
                                        </p:tgtEl>
                                        <p:attrNameLst>
                                          <p:attrName>ppt_w</p:attrName>
                                        </p:attrNameLst>
                                      </p:cBhvr>
                                      <p:tavLst>
                                        <p:tav tm="0">
                                          <p:val>
                                            <p:fltVal val="0"/>
                                          </p:val>
                                        </p:tav>
                                        <p:tav tm="100000">
                                          <p:val>
                                            <p:strVal val="#ppt_w"/>
                                          </p:val>
                                        </p:tav>
                                      </p:tavLst>
                                    </p:anim>
                                    <p:anim calcmode="lin" valueType="num">
                                      <p:cBhvr>
                                        <p:cTn id="8" dur="1000" fill="hold"/>
                                        <p:tgtEl>
                                          <p:spTgt spid="50"/>
                                        </p:tgtEl>
                                        <p:attrNameLst>
                                          <p:attrName>ppt_h</p:attrName>
                                        </p:attrNameLst>
                                      </p:cBhvr>
                                      <p:tavLst>
                                        <p:tav tm="0">
                                          <p:val>
                                            <p:fltVal val="0"/>
                                          </p:val>
                                        </p:tav>
                                        <p:tav tm="100000">
                                          <p:val>
                                            <p:strVal val="#ppt_h"/>
                                          </p:val>
                                        </p:tav>
                                      </p:tavLst>
                                    </p:anim>
                                    <p:anim calcmode="lin" valueType="num">
                                      <p:cBhvr>
                                        <p:cTn id="9" dur="1000" fill="hold"/>
                                        <p:tgtEl>
                                          <p:spTgt spid="50"/>
                                        </p:tgtEl>
                                        <p:attrNameLst>
                                          <p:attrName>style.rotation</p:attrName>
                                        </p:attrNameLst>
                                      </p:cBhvr>
                                      <p:tavLst>
                                        <p:tav tm="0">
                                          <p:val>
                                            <p:fltVal val="90"/>
                                          </p:val>
                                        </p:tav>
                                        <p:tav tm="100000">
                                          <p:val>
                                            <p:fltVal val="0"/>
                                          </p:val>
                                        </p:tav>
                                      </p:tavLst>
                                    </p:anim>
                                    <p:animEffect transition="in" filter="fade">
                                      <p:cBhvr>
                                        <p:cTn id="10" dur="10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000"/>
                                        <p:tgtEl>
                                          <p:spTgt spid="28"/>
                                        </p:tgtEl>
                                      </p:cBhvr>
                                    </p:animEffect>
                                    <p:anim calcmode="lin" valueType="num">
                                      <p:cBhvr>
                                        <p:cTn id="21" dur="1000" fill="hold"/>
                                        <p:tgtEl>
                                          <p:spTgt spid="28"/>
                                        </p:tgtEl>
                                        <p:attrNameLst>
                                          <p:attrName>ppt_x</p:attrName>
                                        </p:attrNameLst>
                                      </p:cBhvr>
                                      <p:tavLst>
                                        <p:tav tm="0">
                                          <p:val>
                                            <p:strVal val="#ppt_x"/>
                                          </p:val>
                                        </p:tav>
                                        <p:tav tm="100000">
                                          <p:val>
                                            <p:strVal val="#ppt_x"/>
                                          </p:val>
                                        </p:tav>
                                      </p:tavLst>
                                    </p:anim>
                                    <p:anim calcmode="lin" valueType="num">
                                      <p:cBhvr>
                                        <p:cTn id="2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1000"/>
                                        <p:tgtEl>
                                          <p:spTgt spid="48"/>
                                        </p:tgtEl>
                                      </p:cBhvr>
                                    </p:animEffect>
                                    <p:anim calcmode="lin" valueType="num">
                                      <p:cBhvr>
                                        <p:cTn id="28" dur="1000" fill="hold"/>
                                        <p:tgtEl>
                                          <p:spTgt spid="48"/>
                                        </p:tgtEl>
                                        <p:attrNameLst>
                                          <p:attrName>ppt_x</p:attrName>
                                        </p:attrNameLst>
                                      </p:cBhvr>
                                      <p:tavLst>
                                        <p:tav tm="0">
                                          <p:val>
                                            <p:strVal val="#ppt_x"/>
                                          </p:val>
                                        </p:tav>
                                        <p:tav tm="100000">
                                          <p:val>
                                            <p:strVal val="#ppt_x"/>
                                          </p:val>
                                        </p:tav>
                                      </p:tavLst>
                                    </p:anim>
                                    <p:anim calcmode="lin" valueType="num">
                                      <p:cBhvr>
                                        <p:cTn id="2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0-#ppt_w/2"/>
                                          </p:val>
                                        </p:tav>
                                        <p:tav tm="100000">
                                          <p:val>
                                            <p:strVal val="#ppt_x"/>
                                          </p:val>
                                        </p:tav>
                                      </p:tavLst>
                                    </p:anim>
                                    <p:anim calcmode="lin" valueType="num">
                                      <p:cBhvr additive="base">
                                        <p:cTn id="35" dur="500" fill="hold"/>
                                        <p:tgtEl>
                                          <p:spTgt spid="2"/>
                                        </p:tgtEl>
                                        <p:attrNameLst>
                                          <p:attrName>ppt_y</p:attrName>
                                        </p:attrNameLst>
                                      </p:cBhvr>
                                      <p:tavLst>
                                        <p:tav tm="0">
                                          <p:val>
                                            <p:strVal val="#ppt_y"/>
                                          </p:val>
                                        </p:tav>
                                        <p:tav tm="100000">
                                          <p:val>
                                            <p:strVal val="#ppt_y"/>
                                          </p:val>
                                        </p:tav>
                                      </p:tavLst>
                                    </p:anim>
                                  </p:childTnLst>
                                </p:cTn>
                              </p:par>
                              <p:par>
                                <p:cTn id="36" presetID="47"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1000"/>
                                        <p:tgtEl>
                                          <p:spTgt spid="30"/>
                                        </p:tgtEl>
                                      </p:cBhvr>
                                    </p:animEffect>
                                    <p:anim calcmode="lin" valueType="num">
                                      <p:cBhvr>
                                        <p:cTn id="39" dur="1000" fill="hold"/>
                                        <p:tgtEl>
                                          <p:spTgt spid="30"/>
                                        </p:tgtEl>
                                        <p:attrNameLst>
                                          <p:attrName>ppt_x</p:attrName>
                                        </p:attrNameLst>
                                      </p:cBhvr>
                                      <p:tavLst>
                                        <p:tav tm="0">
                                          <p:val>
                                            <p:strVal val="#ppt_x"/>
                                          </p:val>
                                        </p:tav>
                                        <p:tav tm="100000">
                                          <p:val>
                                            <p:strVal val="#ppt_x"/>
                                          </p:val>
                                        </p:tav>
                                      </p:tavLst>
                                    </p:anim>
                                    <p:anim calcmode="lin" valueType="num">
                                      <p:cBhvr>
                                        <p:cTn id="40" dur="1000" fill="hold"/>
                                        <p:tgtEl>
                                          <p:spTgt spid="30"/>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1000"/>
                                        <p:tgtEl>
                                          <p:spTgt spid="49"/>
                                        </p:tgtEl>
                                      </p:cBhvr>
                                    </p:animEffect>
                                    <p:anim calcmode="lin" valueType="num">
                                      <p:cBhvr>
                                        <p:cTn id="44" dur="1000" fill="hold"/>
                                        <p:tgtEl>
                                          <p:spTgt spid="49"/>
                                        </p:tgtEl>
                                        <p:attrNameLst>
                                          <p:attrName>ppt_x</p:attrName>
                                        </p:attrNameLst>
                                      </p:cBhvr>
                                      <p:tavLst>
                                        <p:tav tm="0">
                                          <p:val>
                                            <p:strVal val="#ppt_x"/>
                                          </p:val>
                                        </p:tav>
                                        <p:tav tm="100000">
                                          <p:val>
                                            <p:strVal val="#ppt_x"/>
                                          </p:val>
                                        </p:tav>
                                      </p:tavLst>
                                    </p:anim>
                                    <p:anim calcmode="lin" valueType="num">
                                      <p:cBhvr>
                                        <p:cTn id="45"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500"/>
                                        <p:tgtEl>
                                          <p:spTgt spid="42"/>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anim calcmode="lin" valueType="num">
                                      <p:cBhvr additive="base">
                                        <p:cTn id="55" dur="500" fill="hold"/>
                                        <p:tgtEl>
                                          <p:spTgt spid="55"/>
                                        </p:tgtEl>
                                        <p:attrNameLst>
                                          <p:attrName>ppt_x</p:attrName>
                                        </p:attrNameLst>
                                      </p:cBhvr>
                                      <p:tavLst>
                                        <p:tav tm="0">
                                          <p:val>
                                            <p:strVal val="0-#ppt_w/2"/>
                                          </p:val>
                                        </p:tav>
                                        <p:tav tm="100000">
                                          <p:val>
                                            <p:strVal val="#ppt_x"/>
                                          </p:val>
                                        </p:tav>
                                      </p:tavLst>
                                    </p:anim>
                                    <p:anim calcmode="lin" valueType="num">
                                      <p:cBhvr additive="base">
                                        <p:cTn id="56" dur="500" fill="hold"/>
                                        <p:tgtEl>
                                          <p:spTgt spid="55"/>
                                        </p:tgtEl>
                                        <p:attrNameLst>
                                          <p:attrName>ppt_y</p:attrName>
                                        </p:attrNameLst>
                                      </p:cBhvr>
                                      <p:tavLst>
                                        <p:tav tm="0">
                                          <p:val>
                                            <p:strVal val="#ppt_y"/>
                                          </p:val>
                                        </p:tav>
                                        <p:tav tm="100000">
                                          <p:val>
                                            <p:strVal val="#ppt_y"/>
                                          </p:val>
                                        </p:tav>
                                      </p:tavLst>
                                    </p:anim>
                                  </p:childTnLst>
                                </p:cTn>
                              </p:par>
                              <p:par>
                                <p:cTn id="57" presetID="47"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1000"/>
                                        <p:tgtEl>
                                          <p:spTgt spid="31"/>
                                        </p:tgtEl>
                                      </p:cBhvr>
                                    </p:animEffect>
                                    <p:anim calcmode="lin" valueType="num">
                                      <p:cBhvr>
                                        <p:cTn id="60" dur="1000" fill="hold"/>
                                        <p:tgtEl>
                                          <p:spTgt spid="31"/>
                                        </p:tgtEl>
                                        <p:attrNameLst>
                                          <p:attrName>ppt_x</p:attrName>
                                        </p:attrNameLst>
                                      </p:cBhvr>
                                      <p:tavLst>
                                        <p:tav tm="0">
                                          <p:val>
                                            <p:strVal val="#ppt_x"/>
                                          </p:val>
                                        </p:tav>
                                        <p:tav tm="100000">
                                          <p:val>
                                            <p:strVal val="#ppt_x"/>
                                          </p:val>
                                        </p:tav>
                                      </p:tavLst>
                                    </p:anim>
                                    <p:anim calcmode="lin" valueType="num">
                                      <p:cBhvr>
                                        <p:cTn id="61" dur="1000" fill="hold"/>
                                        <p:tgtEl>
                                          <p:spTgt spid="31"/>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028"/>
                                        </p:tgtEl>
                                        <p:attrNameLst>
                                          <p:attrName>style.visibility</p:attrName>
                                        </p:attrNameLst>
                                      </p:cBhvr>
                                      <p:to>
                                        <p:strVal val="visible"/>
                                      </p:to>
                                    </p:set>
                                    <p:animEffect transition="in" filter="fade">
                                      <p:cBhvr>
                                        <p:cTn id="64" dur="1000"/>
                                        <p:tgtEl>
                                          <p:spTgt spid="1028"/>
                                        </p:tgtEl>
                                      </p:cBhvr>
                                    </p:animEffect>
                                    <p:anim calcmode="lin" valueType="num">
                                      <p:cBhvr>
                                        <p:cTn id="65" dur="1000" fill="hold"/>
                                        <p:tgtEl>
                                          <p:spTgt spid="1028"/>
                                        </p:tgtEl>
                                        <p:attrNameLst>
                                          <p:attrName>ppt_x</p:attrName>
                                        </p:attrNameLst>
                                      </p:cBhvr>
                                      <p:tavLst>
                                        <p:tav tm="0">
                                          <p:val>
                                            <p:strVal val="#ppt_x"/>
                                          </p:val>
                                        </p:tav>
                                        <p:tav tm="100000">
                                          <p:val>
                                            <p:strVal val="#ppt_x"/>
                                          </p:val>
                                        </p:tav>
                                      </p:tavLst>
                                    </p:anim>
                                    <p:anim calcmode="lin" valueType="num">
                                      <p:cBhvr>
                                        <p:cTn id="6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fade">
                                      <p:cBhvr>
                                        <p:cTn id="71" dur="500"/>
                                        <p:tgtEl>
                                          <p:spTgt spid="43"/>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ntr" presetSubtype="8" fill="hold" grpId="0" nodeType="clickEffect">
                                  <p:stCondLst>
                                    <p:cond delay="0"/>
                                  </p:stCondLst>
                                  <p:childTnLst>
                                    <p:set>
                                      <p:cBhvr>
                                        <p:cTn id="75" dur="1" fill="hold">
                                          <p:stCondLst>
                                            <p:cond delay="0"/>
                                          </p:stCondLst>
                                        </p:cTn>
                                        <p:tgtEl>
                                          <p:spTgt spid="54"/>
                                        </p:tgtEl>
                                        <p:attrNameLst>
                                          <p:attrName>style.visibility</p:attrName>
                                        </p:attrNameLst>
                                      </p:cBhvr>
                                      <p:to>
                                        <p:strVal val="visible"/>
                                      </p:to>
                                    </p:set>
                                    <p:anim calcmode="lin" valueType="num">
                                      <p:cBhvr additive="base">
                                        <p:cTn id="76" dur="500" fill="hold"/>
                                        <p:tgtEl>
                                          <p:spTgt spid="54"/>
                                        </p:tgtEl>
                                        <p:attrNameLst>
                                          <p:attrName>ppt_x</p:attrName>
                                        </p:attrNameLst>
                                      </p:cBhvr>
                                      <p:tavLst>
                                        <p:tav tm="0">
                                          <p:val>
                                            <p:strVal val="0-#ppt_w/2"/>
                                          </p:val>
                                        </p:tav>
                                        <p:tav tm="100000">
                                          <p:val>
                                            <p:strVal val="#ppt_x"/>
                                          </p:val>
                                        </p:tav>
                                      </p:tavLst>
                                    </p:anim>
                                    <p:anim calcmode="lin" valueType="num">
                                      <p:cBhvr additive="base">
                                        <p:cTn id="77" dur="500" fill="hold"/>
                                        <p:tgtEl>
                                          <p:spTgt spid="54"/>
                                        </p:tgtEl>
                                        <p:attrNameLst>
                                          <p:attrName>ppt_y</p:attrName>
                                        </p:attrNameLst>
                                      </p:cBhvr>
                                      <p:tavLst>
                                        <p:tav tm="0">
                                          <p:val>
                                            <p:strVal val="#ppt_y"/>
                                          </p:val>
                                        </p:tav>
                                        <p:tav tm="100000">
                                          <p:val>
                                            <p:strVal val="#ppt_y"/>
                                          </p:val>
                                        </p:tav>
                                      </p:tavLst>
                                    </p:anim>
                                  </p:childTnLst>
                                </p:cTn>
                              </p:par>
                              <p:par>
                                <p:cTn id="78" presetID="47" presetClass="entr" presetSubtype="0" fill="hold" grpId="0" nodeType="with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fade">
                                      <p:cBhvr>
                                        <p:cTn id="80" dur="1000"/>
                                        <p:tgtEl>
                                          <p:spTgt spid="36"/>
                                        </p:tgtEl>
                                      </p:cBhvr>
                                    </p:animEffect>
                                    <p:anim calcmode="lin" valueType="num">
                                      <p:cBhvr>
                                        <p:cTn id="81" dur="1000" fill="hold"/>
                                        <p:tgtEl>
                                          <p:spTgt spid="36"/>
                                        </p:tgtEl>
                                        <p:attrNameLst>
                                          <p:attrName>ppt_x</p:attrName>
                                        </p:attrNameLst>
                                      </p:cBhvr>
                                      <p:tavLst>
                                        <p:tav tm="0">
                                          <p:val>
                                            <p:strVal val="#ppt_x"/>
                                          </p:val>
                                        </p:tav>
                                        <p:tav tm="100000">
                                          <p:val>
                                            <p:strVal val="#ppt_x"/>
                                          </p:val>
                                        </p:tav>
                                      </p:tavLst>
                                    </p:anim>
                                    <p:anim calcmode="lin" valueType="num">
                                      <p:cBhvr>
                                        <p:cTn id="82" dur="1000" fill="hold"/>
                                        <p:tgtEl>
                                          <p:spTgt spid="36"/>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51"/>
                                        </p:tgtEl>
                                        <p:attrNameLst>
                                          <p:attrName>style.visibility</p:attrName>
                                        </p:attrNameLst>
                                      </p:cBhvr>
                                      <p:to>
                                        <p:strVal val="visible"/>
                                      </p:to>
                                    </p:set>
                                    <p:animEffect transition="in" filter="fade">
                                      <p:cBhvr>
                                        <p:cTn id="85" dur="1000"/>
                                        <p:tgtEl>
                                          <p:spTgt spid="51"/>
                                        </p:tgtEl>
                                      </p:cBhvr>
                                    </p:animEffect>
                                    <p:anim calcmode="lin" valueType="num">
                                      <p:cBhvr>
                                        <p:cTn id="86" dur="1000" fill="hold"/>
                                        <p:tgtEl>
                                          <p:spTgt spid="51"/>
                                        </p:tgtEl>
                                        <p:attrNameLst>
                                          <p:attrName>ppt_x</p:attrName>
                                        </p:attrNameLst>
                                      </p:cBhvr>
                                      <p:tavLst>
                                        <p:tav tm="0">
                                          <p:val>
                                            <p:strVal val="#ppt_x"/>
                                          </p:val>
                                        </p:tav>
                                        <p:tav tm="100000">
                                          <p:val>
                                            <p:strVal val="#ppt_x"/>
                                          </p:val>
                                        </p:tav>
                                      </p:tavLst>
                                    </p:anim>
                                    <p:anim calcmode="lin" valueType="num">
                                      <p:cBhvr>
                                        <p:cTn id="87"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8" fill="hold" nodeType="clickEffect">
                                  <p:stCondLst>
                                    <p:cond delay="0"/>
                                  </p:stCondLst>
                                  <p:childTnLst>
                                    <p:set>
                                      <p:cBhvr>
                                        <p:cTn id="91" dur="1" fill="hold">
                                          <p:stCondLst>
                                            <p:cond delay="0"/>
                                          </p:stCondLst>
                                        </p:cTn>
                                        <p:tgtEl>
                                          <p:spTgt spid="47"/>
                                        </p:tgtEl>
                                        <p:attrNameLst>
                                          <p:attrName>style.visibility</p:attrName>
                                        </p:attrNameLst>
                                      </p:cBhvr>
                                      <p:to>
                                        <p:strVal val="visible"/>
                                      </p:to>
                                    </p:set>
                                    <p:anim calcmode="lin" valueType="num">
                                      <p:cBhvr additive="base">
                                        <p:cTn id="92" dur="500" fill="hold"/>
                                        <p:tgtEl>
                                          <p:spTgt spid="47"/>
                                        </p:tgtEl>
                                        <p:attrNameLst>
                                          <p:attrName>ppt_x</p:attrName>
                                        </p:attrNameLst>
                                      </p:cBhvr>
                                      <p:tavLst>
                                        <p:tav tm="0">
                                          <p:val>
                                            <p:strVal val="0-#ppt_w/2"/>
                                          </p:val>
                                        </p:tav>
                                        <p:tav tm="100000">
                                          <p:val>
                                            <p:strVal val="#ppt_x"/>
                                          </p:val>
                                        </p:tav>
                                      </p:tavLst>
                                    </p:anim>
                                    <p:anim calcmode="lin" valueType="num">
                                      <p:cBhvr additive="base">
                                        <p:cTn id="93"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37"/>
                                        </p:tgtEl>
                                        <p:attrNameLst>
                                          <p:attrName>style.visibility</p:attrName>
                                        </p:attrNameLst>
                                      </p:cBhvr>
                                      <p:to>
                                        <p:strVal val="visible"/>
                                      </p:to>
                                    </p:set>
                                    <p:anim calcmode="lin" valueType="num">
                                      <p:cBhvr additive="base">
                                        <p:cTn id="98" dur="500" fill="hold"/>
                                        <p:tgtEl>
                                          <p:spTgt spid="37"/>
                                        </p:tgtEl>
                                        <p:attrNameLst>
                                          <p:attrName>ppt_x</p:attrName>
                                        </p:attrNameLst>
                                      </p:cBhvr>
                                      <p:tavLst>
                                        <p:tav tm="0">
                                          <p:val>
                                            <p:strVal val="#ppt_x"/>
                                          </p:val>
                                        </p:tav>
                                        <p:tav tm="100000">
                                          <p:val>
                                            <p:strVal val="#ppt_x"/>
                                          </p:val>
                                        </p:tav>
                                      </p:tavLst>
                                    </p:anim>
                                    <p:anim calcmode="lin" valueType="num">
                                      <p:cBhvr additive="base">
                                        <p:cTn id="99" dur="500" fill="hold"/>
                                        <p:tgtEl>
                                          <p:spTgt spid="37"/>
                                        </p:tgtEl>
                                        <p:attrNameLst>
                                          <p:attrName>ppt_y</p:attrName>
                                        </p:attrNameLst>
                                      </p:cBhvr>
                                      <p:tavLst>
                                        <p:tav tm="0">
                                          <p:val>
                                            <p:strVal val="1+#ppt_h/2"/>
                                          </p:val>
                                        </p:tav>
                                        <p:tav tm="100000">
                                          <p:val>
                                            <p:strVal val="#ppt_y"/>
                                          </p:val>
                                        </p:tav>
                                      </p:tavLst>
                                    </p:anim>
                                  </p:childTnLst>
                                </p:cTn>
                              </p:par>
                              <p:par>
                                <p:cTn id="100" presetID="10" presetClass="entr" presetSubtype="0" fill="hold" nodeType="withEffect">
                                  <p:stCondLst>
                                    <p:cond delay="0"/>
                                  </p:stCondLst>
                                  <p:childTnLst>
                                    <p:set>
                                      <p:cBhvr>
                                        <p:cTn id="101" dur="1" fill="hold">
                                          <p:stCondLst>
                                            <p:cond delay="0"/>
                                          </p:stCondLst>
                                        </p:cTn>
                                        <p:tgtEl>
                                          <p:spTgt spid="38"/>
                                        </p:tgtEl>
                                        <p:attrNameLst>
                                          <p:attrName>style.visibility</p:attrName>
                                        </p:attrNameLst>
                                      </p:cBhvr>
                                      <p:to>
                                        <p:strVal val="visible"/>
                                      </p:to>
                                    </p:set>
                                    <p:animEffect transition="in" filter="fade">
                                      <p:cBhvr>
                                        <p:cTn id="102" dur="500"/>
                                        <p:tgtEl>
                                          <p:spTgt spid="38"/>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0"/>
                                        </p:tgtEl>
                                        <p:attrNameLst>
                                          <p:attrName>style.visibility</p:attrName>
                                        </p:attrNameLst>
                                      </p:cBhvr>
                                      <p:to>
                                        <p:strVal val="visible"/>
                                      </p:to>
                                    </p:set>
                                    <p:animEffect transition="in" filter="fade">
                                      <p:cBhvr>
                                        <p:cTn id="107" dur="500"/>
                                        <p:tgtEl>
                                          <p:spTgt spid="40"/>
                                        </p:tgtEl>
                                      </p:cBhvr>
                                    </p:animEffect>
                                  </p:childTnLst>
                                </p:cTn>
                              </p:par>
                            </p:childTnLst>
                          </p:cTn>
                        </p:par>
                      </p:childTnLst>
                    </p:cTn>
                  </p:par>
                  <p:par>
                    <p:cTn id="108" fill="hold">
                      <p:stCondLst>
                        <p:cond delay="indefinite"/>
                      </p:stCondLst>
                      <p:childTnLst>
                        <p:par>
                          <p:cTn id="109" fill="hold">
                            <p:stCondLst>
                              <p:cond delay="0"/>
                            </p:stCondLst>
                            <p:childTnLst>
                              <p:par>
                                <p:cTn id="110" presetID="2" presetClass="exit" presetSubtype="4" fill="hold" grpId="1" nodeType="clickEffect">
                                  <p:stCondLst>
                                    <p:cond delay="0"/>
                                  </p:stCondLst>
                                  <p:childTnLst>
                                    <p:anim calcmode="lin" valueType="num">
                                      <p:cBhvr additive="base">
                                        <p:cTn id="111" dur="500"/>
                                        <p:tgtEl>
                                          <p:spTgt spid="40"/>
                                        </p:tgtEl>
                                        <p:attrNameLst>
                                          <p:attrName>ppt_x</p:attrName>
                                        </p:attrNameLst>
                                      </p:cBhvr>
                                      <p:tavLst>
                                        <p:tav tm="0">
                                          <p:val>
                                            <p:strVal val="ppt_x"/>
                                          </p:val>
                                        </p:tav>
                                        <p:tav tm="100000">
                                          <p:val>
                                            <p:strVal val="ppt_x"/>
                                          </p:val>
                                        </p:tav>
                                      </p:tavLst>
                                    </p:anim>
                                    <p:anim calcmode="lin" valueType="num">
                                      <p:cBhvr additive="base">
                                        <p:cTn id="112" dur="500"/>
                                        <p:tgtEl>
                                          <p:spTgt spid="40"/>
                                        </p:tgtEl>
                                        <p:attrNameLst>
                                          <p:attrName>ppt_y</p:attrName>
                                        </p:attrNameLst>
                                      </p:cBhvr>
                                      <p:tavLst>
                                        <p:tav tm="0">
                                          <p:val>
                                            <p:strVal val="ppt_y"/>
                                          </p:val>
                                        </p:tav>
                                        <p:tav tm="100000">
                                          <p:val>
                                            <p:strVal val="1+ppt_h/2"/>
                                          </p:val>
                                        </p:tav>
                                      </p:tavLst>
                                    </p:anim>
                                    <p:set>
                                      <p:cBhvr>
                                        <p:cTn id="113" dur="1" fill="hold">
                                          <p:stCondLst>
                                            <p:cond delay="499"/>
                                          </p:stCondLst>
                                        </p:cTn>
                                        <p:tgtEl>
                                          <p:spTgt spid="40"/>
                                        </p:tgtEl>
                                        <p:attrNameLst>
                                          <p:attrName>style.visibility</p:attrName>
                                        </p:attrNameLst>
                                      </p:cBhvr>
                                      <p:to>
                                        <p:strVal val="hidden"/>
                                      </p:to>
                                    </p:set>
                                  </p:childTnLst>
                                </p:cTn>
                              </p:par>
                              <p:par>
                                <p:cTn id="114" presetID="10" presetClass="entr" presetSubtype="0" fill="hold" nodeType="withEffect">
                                  <p:stCondLst>
                                    <p:cond delay="0"/>
                                  </p:stCondLst>
                                  <p:childTnLst>
                                    <p:set>
                                      <p:cBhvr>
                                        <p:cTn id="115" dur="1" fill="hold">
                                          <p:stCondLst>
                                            <p:cond delay="0"/>
                                          </p:stCondLst>
                                        </p:cTn>
                                        <p:tgtEl>
                                          <p:spTgt spid="52"/>
                                        </p:tgtEl>
                                        <p:attrNameLst>
                                          <p:attrName>style.visibility</p:attrName>
                                        </p:attrNameLst>
                                      </p:cBhvr>
                                      <p:to>
                                        <p:strVal val="visible"/>
                                      </p:to>
                                    </p:set>
                                    <p:animEffect transition="in" filter="fade">
                                      <p:cBhvr>
                                        <p:cTn id="116" dur="500"/>
                                        <p:tgtEl>
                                          <p:spTgt spid="52"/>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53"/>
                                        </p:tgtEl>
                                        <p:attrNameLst>
                                          <p:attrName>style.visibility</p:attrName>
                                        </p:attrNameLst>
                                      </p:cBhvr>
                                      <p:to>
                                        <p:strVal val="visible"/>
                                      </p:to>
                                    </p:set>
                                    <p:animEffect transition="in" filter="fade">
                                      <p:cBhvr>
                                        <p:cTn id="119" dur="500"/>
                                        <p:tgtEl>
                                          <p:spTgt spid="53"/>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60"/>
                                        </p:tgtEl>
                                        <p:attrNameLst>
                                          <p:attrName>style.visibility</p:attrName>
                                        </p:attrNameLst>
                                      </p:cBhvr>
                                      <p:to>
                                        <p:strVal val="visible"/>
                                      </p:to>
                                    </p:set>
                                    <p:animEffect transition="in" filter="fade">
                                      <p:cBhvr>
                                        <p:cTn id="122" dur="500"/>
                                        <p:tgtEl>
                                          <p:spTgt spid="60"/>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62"/>
                                        </p:tgtEl>
                                        <p:attrNameLst>
                                          <p:attrName>style.visibility</p:attrName>
                                        </p:attrNameLst>
                                      </p:cBhvr>
                                      <p:to>
                                        <p:strVal val="visible"/>
                                      </p:to>
                                    </p:set>
                                    <p:animEffect transition="in" filter="fade">
                                      <p:cBhvr>
                                        <p:cTn id="125" dur="500"/>
                                        <p:tgtEl>
                                          <p:spTgt spid="62"/>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61"/>
                                        </p:tgtEl>
                                        <p:attrNameLst>
                                          <p:attrName>style.visibility</p:attrName>
                                        </p:attrNameLst>
                                      </p:cBhvr>
                                      <p:to>
                                        <p:strVal val="visible"/>
                                      </p:to>
                                    </p:set>
                                    <p:animEffect transition="in" filter="fade">
                                      <p:cBhvr>
                                        <p:cTn id="128" dur="500"/>
                                        <p:tgtEl>
                                          <p:spTgt spid="61"/>
                                        </p:tgtEl>
                                      </p:cBhvr>
                                    </p:animEffect>
                                  </p:childTnLst>
                                </p:cTn>
                              </p:par>
                              <p:par>
                                <p:cTn id="129" presetID="10" presetClass="entr" presetSubtype="0" fill="hold" nodeType="withEffect">
                                  <p:stCondLst>
                                    <p:cond delay="0"/>
                                  </p:stCondLst>
                                  <p:childTnLst>
                                    <p:set>
                                      <p:cBhvr>
                                        <p:cTn id="130" dur="1" fill="hold">
                                          <p:stCondLst>
                                            <p:cond delay="0"/>
                                          </p:stCondLst>
                                        </p:cTn>
                                        <p:tgtEl>
                                          <p:spTgt spid="1032"/>
                                        </p:tgtEl>
                                        <p:attrNameLst>
                                          <p:attrName>style.visibility</p:attrName>
                                        </p:attrNameLst>
                                      </p:cBhvr>
                                      <p:to>
                                        <p:strVal val="visible"/>
                                      </p:to>
                                    </p:set>
                                    <p:animEffect transition="in" filter="fade">
                                      <p:cBhvr>
                                        <p:cTn id="131" dur="500"/>
                                        <p:tgtEl>
                                          <p:spTgt spid="1032"/>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grpId="0" nodeType="clickEffect">
                                  <p:stCondLst>
                                    <p:cond delay="0"/>
                                  </p:stCondLst>
                                  <p:childTnLst>
                                    <p:set>
                                      <p:cBhvr>
                                        <p:cTn id="135" dur="1" fill="hold">
                                          <p:stCondLst>
                                            <p:cond delay="0"/>
                                          </p:stCondLst>
                                        </p:cTn>
                                        <p:tgtEl>
                                          <p:spTgt spid="24"/>
                                        </p:tgtEl>
                                        <p:attrNameLst>
                                          <p:attrName>style.visibility</p:attrName>
                                        </p:attrNameLst>
                                      </p:cBhvr>
                                      <p:to>
                                        <p:strVal val="visible"/>
                                      </p:to>
                                    </p:set>
                                    <p:animEffect transition="in" filter="fade">
                                      <p:cBhvr>
                                        <p:cTn id="1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p:bldP spid="30" grpId="0"/>
      <p:bldP spid="31" grpId="0"/>
      <p:bldP spid="36" grpId="0"/>
      <p:bldP spid="37" grpId="0" animBg="1"/>
      <p:bldP spid="41" grpId="0"/>
      <p:bldP spid="42" grpId="0"/>
      <p:bldP spid="43" grpId="0"/>
      <p:bldP spid="53" grpId="0" animBg="1"/>
      <p:bldP spid="60" grpId="0"/>
      <p:bldP spid="61" grpId="0" animBg="1"/>
      <p:bldP spid="62" grpId="0"/>
      <p:bldP spid="40" grpId="0" animBg="1"/>
      <p:bldP spid="40" grpId="1" animBg="1"/>
      <p:bldP spid="50" grpId="0" animBg="1"/>
      <p:bldP spid="2" grpId="0" animBg="1"/>
      <p:bldP spid="54" grpId="0" animBg="1"/>
      <p:bldP spid="5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57C18A09-7ADF-F1C4-C1AE-E9B5AD540B6A}"/>
              </a:ext>
            </a:extLst>
          </p:cNvPr>
          <p:cNvGrpSpPr/>
          <p:nvPr/>
        </p:nvGrpSpPr>
        <p:grpSpPr>
          <a:xfrm>
            <a:off x="0" y="0"/>
            <a:ext cx="12192000" cy="709612"/>
            <a:chOff x="0" y="0"/>
            <a:chExt cx="12192000" cy="709612"/>
          </a:xfrm>
        </p:grpSpPr>
        <p:sp>
          <p:nvSpPr>
            <p:cNvPr id="6" name="Pentagon 5">
              <a:extLst>
                <a:ext uri="{FF2B5EF4-FFF2-40B4-BE49-F238E27FC236}">
                  <a16:creationId xmlns:a16="http://schemas.microsoft.com/office/drawing/2014/main" id="{95262000-7B00-EEE5-C4D1-F307688AFD86}"/>
                </a:ext>
              </a:extLst>
            </p:cNvPr>
            <p:cNvSpPr/>
            <p:nvPr/>
          </p:nvSpPr>
          <p:spPr>
            <a:xfrm flipV="1">
              <a:off x="0" y="0"/>
              <a:ext cx="12192000" cy="709612"/>
            </a:xfrm>
            <a:prstGeom prst="homePlate">
              <a:avLst>
                <a:gd name="adj" fmla="val 0"/>
              </a:avLst>
            </a:pr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D09BF8EC-B2C3-03C7-6160-8CCC81A580DE}"/>
                </a:ext>
              </a:extLst>
            </p:cNvPr>
            <p:cNvSpPr txBox="1"/>
            <p:nvPr/>
          </p:nvSpPr>
          <p:spPr>
            <a:xfrm>
              <a:off x="0" y="89346"/>
              <a:ext cx="12192000"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B050"/>
                  </a:solidFill>
                  <a:effectLst/>
                  <a:uLnTx/>
                  <a:uFillTx/>
                  <a:latin typeface="#9Slide03 SFU Grenoble" panose="00000500000000000000" pitchFamily="2" charset="0"/>
                  <a:ea typeface="+mn-ea"/>
                  <a:cs typeface="Arial" panose="020B0604020202020204" pitchFamily="34" charset="0"/>
                </a:rPr>
                <a:t>HOẠT ĐỘNG </a:t>
              </a:r>
              <a:r>
                <a:rPr kumimoji="0" lang="en-US" sz="2800" b="1" i="0" u="none" strike="noStrike" kern="1200" cap="none" spc="0" normalizeH="0" baseline="0" noProof="0">
                  <a:ln>
                    <a:noFill/>
                  </a:ln>
                  <a:solidFill>
                    <a:srgbClr val="FFFF00"/>
                  </a:solidFill>
                  <a:effectLst/>
                  <a:uLnTx/>
                  <a:uFillTx/>
                  <a:latin typeface="#9Slide03 SFU Grenoble" panose="00000500000000000000" pitchFamily="2" charset="0"/>
                  <a:ea typeface="+mn-ea"/>
                  <a:cs typeface="Arial" panose="020B0604020202020204" pitchFamily="34" charset="0"/>
                </a:rPr>
                <a:t>LUYỆN TẬP</a:t>
              </a:r>
              <a:endParaRPr kumimoji="0" lang="vi-VN" sz="2800" b="1" i="0" u="none" strike="noStrike" kern="1200" cap="none" spc="0" normalizeH="0" baseline="0" noProof="0">
                <a:ln>
                  <a:noFill/>
                </a:ln>
                <a:solidFill>
                  <a:srgbClr val="FFFF00"/>
                </a:solidFill>
                <a:effectLst/>
                <a:uLnTx/>
                <a:uFillTx/>
                <a:latin typeface="#9Slide03 SFU Grenoble" panose="00000500000000000000" pitchFamily="2" charset="0"/>
                <a:ea typeface="+mn-ea"/>
                <a:cs typeface="Arial" panose="020B0604020202020204" pitchFamily="34" charset="0"/>
              </a:endParaRPr>
            </a:p>
          </p:txBody>
        </p:sp>
      </p:grpSp>
      <p:grpSp>
        <p:nvGrpSpPr>
          <p:cNvPr id="4" name="Group 3">
            <a:extLst>
              <a:ext uri="{FF2B5EF4-FFF2-40B4-BE49-F238E27FC236}">
                <a16:creationId xmlns:a16="http://schemas.microsoft.com/office/drawing/2014/main" id="{9EA278AE-9C99-2460-4FA2-1AF6DE268DB6}"/>
              </a:ext>
            </a:extLst>
          </p:cNvPr>
          <p:cNvGrpSpPr/>
          <p:nvPr/>
        </p:nvGrpSpPr>
        <p:grpSpPr>
          <a:xfrm>
            <a:off x="-1" y="1171574"/>
            <a:ext cx="12191999" cy="5686424"/>
            <a:chOff x="2312044" y="1925375"/>
            <a:chExt cx="8070205" cy="3218124"/>
          </a:xfrm>
        </p:grpSpPr>
        <p:pic>
          <p:nvPicPr>
            <p:cNvPr id="37890" name="Picture 2" descr="Hỏi Đáp 2022">
              <a:extLst>
                <a:ext uri="{FF2B5EF4-FFF2-40B4-BE49-F238E27FC236}">
                  <a16:creationId xmlns:a16="http://schemas.microsoft.com/office/drawing/2014/main" id="{35ADDB9B-5242-9F30-8AC6-65D6E0F16C7C}"/>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l="5859"/>
            <a:stretch/>
          </p:blipFill>
          <p:spPr bwMode="auto">
            <a:xfrm>
              <a:off x="2312044" y="1925375"/>
              <a:ext cx="8070205" cy="32181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92D88D3-D88D-C4BE-A298-BDEA2E95106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4541520" y="2131733"/>
              <a:ext cx="2819400" cy="1183141"/>
            </a:xfrm>
            <a:prstGeom prst="rect">
              <a:avLst/>
            </a:prstGeom>
          </p:spPr>
        </p:pic>
      </p:grpSp>
      <p:sp>
        <p:nvSpPr>
          <p:cNvPr id="9" name="TextBox 8">
            <a:extLst>
              <a:ext uri="{FF2B5EF4-FFF2-40B4-BE49-F238E27FC236}">
                <a16:creationId xmlns:a16="http://schemas.microsoft.com/office/drawing/2014/main" id="{3891D389-A1CC-8244-4B79-19E26EEAE727}"/>
              </a:ext>
            </a:extLst>
          </p:cNvPr>
          <p:cNvSpPr txBox="1">
            <a:spLocks noChangeArrowheads="1"/>
          </p:cNvSpPr>
          <p:nvPr/>
        </p:nvSpPr>
        <p:spPr bwMode="auto">
          <a:xfrm>
            <a:off x="4155279" y="5628155"/>
            <a:ext cx="7436644" cy="861774"/>
          </a:xfrm>
          <a:prstGeom prst="rect">
            <a:avLst/>
          </a:prstGeom>
          <a:solidFill>
            <a:srgbClr val="4BC6B2"/>
          </a:soli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wrap="squar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866" marR="0" lvl="0" indent="-342866"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2800" b="0" i="0" u="none" strike="noStrike" kern="1200" cap="none" spc="0" normalizeH="0" baseline="0" noProof="0">
                <a:ln>
                  <a:noFill/>
                </a:ln>
                <a:solidFill>
                  <a:srgbClr val="002060"/>
                </a:solidFill>
                <a:effectLst/>
                <a:uLnTx/>
                <a:uFillTx/>
                <a:latin typeface="#9Slide03 SFU Futura_03" panose="00000400000000000000" pitchFamily="2" charset="0"/>
                <a:ea typeface="+mn-ea"/>
                <a:cs typeface="Arial" panose="020B0604020202020204" pitchFamily="34" charset="0"/>
              </a:rPr>
              <a:t>Địa phương em sinh sống hiện đang có các quá trình ngoại lực nào diễn ra rõ nét nhất?</a:t>
            </a:r>
            <a:endParaRPr kumimoji="0" lang="en-US" sz="2800" b="0" i="0" u="none" strike="noStrike" kern="0" cap="none" spc="0" normalizeH="0" baseline="0" noProof="0">
              <a:ln>
                <a:noFill/>
              </a:ln>
              <a:solidFill>
                <a:srgbClr val="002060"/>
              </a:solidFill>
              <a:effectLst/>
              <a:uLnTx/>
              <a:uFillTx/>
              <a:latin typeface="#9Slide03 SFU Futura_03" panose="00000400000000000000" pitchFamily="2" charset="0"/>
              <a:ea typeface="Arial" panose="020B0604020202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FF203FEF-4E8D-3232-73BA-F49248B358CD}"/>
              </a:ext>
            </a:extLst>
          </p:cNvPr>
          <p:cNvSpPr txBox="1"/>
          <p:nvPr/>
        </p:nvSpPr>
        <p:spPr>
          <a:xfrm>
            <a:off x="3631406" y="3472920"/>
            <a:ext cx="8196262" cy="1384995"/>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wrap="square">
            <a:spAutoFit/>
          </a:bodyPr>
          <a:lstStyle/>
          <a:p>
            <a:pPr marL="342866" marR="0" lvl="0" indent="-342866"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2800" b="0" i="0" u="none" strike="noStrike" kern="1200" cap="none" spc="0" normalizeH="0" baseline="0" noProof="0">
                <a:ln>
                  <a:noFill/>
                </a:ln>
                <a:solidFill>
                  <a:srgbClr val="F5F526"/>
                </a:solidFill>
                <a:effectLst/>
                <a:uLnTx/>
                <a:uFillTx/>
                <a:latin typeface="#9Slide03 SFU Futura_03" panose="00000400000000000000" pitchFamily="2" charset="0"/>
                <a:ea typeface="+mn-ea"/>
                <a:cs typeface="+mn-cs"/>
              </a:rPr>
              <a:t>Trong 4 quá trình phong hóa, bóc mòn, vận chuyển và bồi tụ, các quá trình nào trực tiếp làm thay đổi địa hình bề mặt Trái Đất?</a:t>
            </a:r>
          </a:p>
        </p:txBody>
      </p:sp>
    </p:spTree>
    <p:extLst>
      <p:ext uri="{BB962C8B-B14F-4D97-AF65-F5344CB8AC3E}">
        <p14:creationId xmlns:p14="http://schemas.microsoft.com/office/powerpoint/2010/main" val="3124969061"/>
      </p:ext>
    </p:extLst>
  </p:cSld>
  <p:clrMapOvr>
    <a:masterClrMapping/>
  </p:clrMapOvr>
  <p:transition spd="slow" advClick="0">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57C18A09-7ADF-F1C4-C1AE-E9B5AD540B6A}"/>
              </a:ext>
            </a:extLst>
          </p:cNvPr>
          <p:cNvGrpSpPr/>
          <p:nvPr/>
        </p:nvGrpSpPr>
        <p:grpSpPr>
          <a:xfrm>
            <a:off x="0" y="0"/>
            <a:ext cx="12192000" cy="709612"/>
            <a:chOff x="0" y="0"/>
            <a:chExt cx="12192000" cy="709612"/>
          </a:xfrm>
        </p:grpSpPr>
        <p:sp>
          <p:nvSpPr>
            <p:cNvPr id="6" name="Pentagon 5">
              <a:extLst>
                <a:ext uri="{FF2B5EF4-FFF2-40B4-BE49-F238E27FC236}">
                  <a16:creationId xmlns:a16="http://schemas.microsoft.com/office/drawing/2014/main" id="{95262000-7B00-EEE5-C4D1-F307688AFD86}"/>
                </a:ext>
              </a:extLst>
            </p:cNvPr>
            <p:cNvSpPr/>
            <p:nvPr/>
          </p:nvSpPr>
          <p:spPr>
            <a:xfrm flipV="1">
              <a:off x="0" y="0"/>
              <a:ext cx="12192000" cy="709612"/>
            </a:xfrm>
            <a:prstGeom prst="homePlate">
              <a:avLst>
                <a:gd name="adj" fmla="val 0"/>
              </a:avLst>
            </a:pr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D09BF8EC-B2C3-03C7-6160-8CCC81A580DE}"/>
                </a:ext>
              </a:extLst>
            </p:cNvPr>
            <p:cNvSpPr txBox="1"/>
            <p:nvPr/>
          </p:nvSpPr>
          <p:spPr>
            <a:xfrm>
              <a:off x="0" y="89346"/>
              <a:ext cx="12192000"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B050"/>
                  </a:solidFill>
                  <a:effectLst/>
                  <a:uLnTx/>
                  <a:uFillTx/>
                  <a:latin typeface="#9Slide03 SFU Grenoble" panose="00000500000000000000" pitchFamily="2" charset="0"/>
                  <a:ea typeface="+mn-ea"/>
                  <a:cs typeface="Arial" panose="020B0604020202020204" pitchFamily="34" charset="0"/>
                </a:rPr>
                <a:t>HOẠT ĐỘNG </a:t>
              </a:r>
              <a:r>
                <a:rPr kumimoji="0" lang="en-US" sz="2800" b="1" i="0" u="none" strike="noStrike" kern="1200" cap="none" spc="0" normalizeH="0" baseline="0" noProof="0">
                  <a:ln>
                    <a:noFill/>
                  </a:ln>
                  <a:solidFill>
                    <a:srgbClr val="FFFF00"/>
                  </a:solidFill>
                  <a:effectLst/>
                  <a:uLnTx/>
                  <a:uFillTx/>
                  <a:latin typeface="#9Slide03 SFU Grenoble" panose="00000500000000000000" pitchFamily="2" charset="0"/>
                  <a:ea typeface="+mn-ea"/>
                  <a:cs typeface="Arial" panose="020B0604020202020204" pitchFamily="34" charset="0"/>
                </a:rPr>
                <a:t>VẬN DỤNG</a:t>
              </a:r>
              <a:endParaRPr kumimoji="0" lang="vi-VN" sz="2800" b="1" i="0" u="none" strike="noStrike" kern="1200" cap="none" spc="0" normalizeH="0" baseline="0" noProof="0">
                <a:ln>
                  <a:noFill/>
                </a:ln>
                <a:solidFill>
                  <a:srgbClr val="FFFF00"/>
                </a:solidFill>
                <a:effectLst/>
                <a:uLnTx/>
                <a:uFillTx/>
                <a:latin typeface="#9Slide03 SFU Grenoble" panose="00000500000000000000" pitchFamily="2" charset="0"/>
                <a:ea typeface="+mn-ea"/>
                <a:cs typeface="Arial" panose="020B0604020202020204" pitchFamily="34" charset="0"/>
              </a:endParaRPr>
            </a:p>
          </p:txBody>
        </p:sp>
      </p:grpSp>
      <p:pic>
        <p:nvPicPr>
          <p:cNvPr id="3" name="Picture 2">
            <a:extLst>
              <a:ext uri="{FF2B5EF4-FFF2-40B4-BE49-F238E27FC236}">
                <a16:creationId xmlns:a16="http://schemas.microsoft.com/office/drawing/2014/main" id="{992D88D3-D88D-C4BE-A298-BDEA2E95106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32263" y="1306193"/>
            <a:ext cx="3794638" cy="1862500"/>
          </a:xfrm>
          <a:prstGeom prst="rect">
            <a:avLst/>
          </a:prstGeom>
        </p:spPr>
      </p:pic>
      <p:sp>
        <p:nvSpPr>
          <p:cNvPr id="12" name="TextBox 11">
            <a:extLst>
              <a:ext uri="{FF2B5EF4-FFF2-40B4-BE49-F238E27FC236}">
                <a16:creationId xmlns:a16="http://schemas.microsoft.com/office/drawing/2014/main" id="{5EFF22E9-B63A-E8F4-029F-27CB90A48527}"/>
              </a:ext>
            </a:extLst>
          </p:cNvPr>
          <p:cNvSpPr txBox="1"/>
          <p:nvPr/>
        </p:nvSpPr>
        <p:spPr>
          <a:xfrm>
            <a:off x="3702844" y="1259125"/>
            <a:ext cx="8129586" cy="1815882"/>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a:ln>
                  <a:noFill/>
                </a:ln>
                <a:solidFill>
                  <a:srgbClr val="002060"/>
                </a:solidFill>
                <a:effectLst/>
                <a:uLnTx/>
                <a:uFillTx/>
                <a:latin typeface="#9Slide03 SFU Futura_03" panose="00000400000000000000" pitchFamily="2" charset="0"/>
                <a:ea typeface="Times New Roman" panose="02020603050405020304" pitchFamily="18" charset="0"/>
                <a:cs typeface="+mn-cs"/>
              </a:rPr>
              <a:t>Tại sao quá trình bóc mòn và bồi tụ do dòng nước ở nước ta phát triển mạnh? </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a:ln>
                  <a:noFill/>
                </a:ln>
                <a:solidFill>
                  <a:srgbClr val="002060"/>
                </a:solidFill>
                <a:effectLst/>
                <a:uLnTx/>
                <a:uFillTx/>
                <a:latin typeface="#9Slide03 SFU Futura_03" panose="00000400000000000000" pitchFamily="2" charset="0"/>
                <a:ea typeface="Times New Roman" panose="02020603050405020304" pitchFamily="18" charset="0"/>
                <a:cs typeface="+mn-cs"/>
              </a:rPr>
              <a:t>Các quá trình này tác động đến địa hình nước ta như thế nào?</a:t>
            </a:r>
            <a:endParaRPr kumimoji="0" lang="en-US" sz="2800" b="0" i="0" u="none" strike="noStrike" kern="1200" cap="none" spc="0" normalizeH="0" baseline="0" noProof="0">
              <a:ln>
                <a:noFill/>
              </a:ln>
              <a:solidFill>
                <a:srgbClr val="002060"/>
              </a:solidFill>
              <a:effectLst/>
              <a:uLnTx/>
              <a:uFillTx/>
              <a:latin typeface="#9Slide03 SFU Futura_03" panose="00000400000000000000" pitchFamily="2" charset="0"/>
              <a:ea typeface="+mn-ea"/>
              <a:cs typeface="+mn-cs"/>
            </a:endParaRPr>
          </a:p>
        </p:txBody>
      </p:sp>
      <p:pic>
        <p:nvPicPr>
          <p:cNvPr id="7" name="Picture 6">
            <a:extLst>
              <a:ext uri="{FF2B5EF4-FFF2-40B4-BE49-F238E27FC236}">
                <a16:creationId xmlns:a16="http://schemas.microsoft.com/office/drawing/2014/main" id="{F0CEF4F1-C552-19C2-70E4-F0C1D6A68B8B}"/>
              </a:ext>
            </a:extLst>
          </p:cNvPr>
          <p:cNvPicPr>
            <a:picLocks noChangeAspect="1"/>
          </p:cNvPicPr>
          <p:nvPr/>
        </p:nvPicPr>
        <p:blipFill>
          <a:blip r:embed="rId4"/>
          <a:stretch>
            <a:fillRect/>
          </a:stretch>
        </p:blipFill>
        <p:spPr>
          <a:xfrm>
            <a:off x="88286" y="4747454"/>
            <a:ext cx="3426439" cy="20574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D529B708-E4FD-EACD-C833-B823BF9D9508}"/>
              </a:ext>
            </a:extLst>
          </p:cNvPr>
          <p:cNvPicPr>
            <a:picLocks noChangeAspect="1"/>
          </p:cNvPicPr>
          <p:nvPr/>
        </p:nvPicPr>
        <p:blipFill rotWithShape="1">
          <a:blip r:embed="rId5"/>
          <a:srcRect l="4328" r="3616"/>
          <a:stretch/>
        </p:blipFill>
        <p:spPr>
          <a:xfrm>
            <a:off x="8564852" y="4747455"/>
            <a:ext cx="3538862" cy="20574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F7DA09C5-AC15-5BFF-04B7-5FC9D05C287E}"/>
              </a:ext>
            </a:extLst>
          </p:cNvPr>
          <p:cNvPicPr>
            <a:picLocks noChangeAspect="1"/>
          </p:cNvPicPr>
          <p:nvPr/>
        </p:nvPicPr>
        <p:blipFill>
          <a:blip r:embed="rId6"/>
          <a:stretch>
            <a:fillRect/>
          </a:stretch>
        </p:blipFill>
        <p:spPr>
          <a:xfrm>
            <a:off x="3702844" y="4169386"/>
            <a:ext cx="4689575" cy="26355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advClick="0">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style.rotation</p:attrName>
                                        </p:attrNameLst>
                                      </p:cBhvr>
                                      <p:tavLst>
                                        <p:tav tm="0">
                                          <p:val>
                                            <p:fltVal val="90"/>
                                          </p:val>
                                        </p:tav>
                                        <p:tav tm="100000">
                                          <p:val>
                                            <p:fltVal val="0"/>
                                          </p:val>
                                        </p:tav>
                                      </p:tavLst>
                                    </p:anim>
                                    <p:animEffect transition="in" filter="fade">
                                      <p:cBhvr>
                                        <p:cTn id="17" dur="1000"/>
                                        <p:tgtEl>
                                          <p:spTgt spid="12"/>
                                        </p:tgtEl>
                                      </p:cBhvr>
                                    </p:animEffect>
                                  </p:childTnLst>
                                </p:cTn>
                              </p:par>
                              <p:par>
                                <p:cTn id="18" presetID="31"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fltVal val="0"/>
                                          </p:val>
                                        </p:tav>
                                        <p:tav tm="100000">
                                          <p:val>
                                            <p:strVal val="#ppt_w"/>
                                          </p:val>
                                        </p:tav>
                                      </p:tavLst>
                                    </p:anim>
                                    <p:anim calcmode="lin" valueType="num">
                                      <p:cBhvr>
                                        <p:cTn id="21" dur="1000" fill="hold"/>
                                        <p:tgtEl>
                                          <p:spTgt spid="3"/>
                                        </p:tgtEl>
                                        <p:attrNameLst>
                                          <p:attrName>ppt_h</p:attrName>
                                        </p:attrNameLst>
                                      </p:cBhvr>
                                      <p:tavLst>
                                        <p:tav tm="0">
                                          <p:val>
                                            <p:fltVal val="0"/>
                                          </p:val>
                                        </p:tav>
                                        <p:tav tm="100000">
                                          <p:val>
                                            <p:strVal val="#ppt_h"/>
                                          </p:val>
                                        </p:tav>
                                      </p:tavLst>
                                    </p:anim>
                                    <p:anim calcmode="lin" valueType="num">
                                      <p:cBhvr>
                                        <p:cTn id="22" dur="1000" fill="hold"/>
                                        <p:tgtEl>
                                          <p:spTgt spid="3"/>
                                        </p:tgtEl>
                                        <p:attrNameLst>
                                          <p:attrName>style.rotation</p:attrName>
                                        </p:attrNameLst>
                                      </p:cBhvr>
                                      <p:tavLst>
                                        <p:tav tm="0">
                                          <p:val>
                                            <p:fltVal val="90"/>
                                          </p:val>
                                        </p:tav>
                                        <p:tav tm="100000">
                                          <p:val>
                                            <p:fltVal val="0"/>
                                          </p:val>
                                        </p:tav>
                                      </p:tavLst>
                                    </p:anim>
                                    <p:animEffect transition="in" filter="fade">
                                      <p:cBhvr>
                                        <p:cTn id="23" dur="1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 calcmode="lin" valueType="num">
                                      <p:cBhvr>
                                        <p:cTn id="30" dur="1000" fill="hold"/>
                                        <p:tgtEl>
                                          <p:spTgt spid="7"/>
                                        </p:tgtEl>
                                        <p:attrNameLst>
                                          <p:attrName>style.rotation</p:attrName>
                                        </p:attrNameLst>
                                      </p:cBhvr>
                                      <p:tavLst>
                                        <p:tav tm="0">
                                          <p:val>
                                            <p:fltVal val="90"/>
                                          </p:val>
                                        </p:tav>
                                        <p:tav tm="100000">
                                          <p:val>
                                            <p:fltVal val="0"/>
                                          </p:val>
                                        </p:tav>
                                      </p:tavLst>
                                    </p:anim>
                                    <p:animEffect transition="in" filter="fade">
                                      <p:cBhvr>
                                        <p:cTn id="31" dur="1000"/>
                                        <p:tgtEl>
                                          <p:spTgt spid="7"/>
                                        </p:tgtEl>
                                      </p:cBhvr>
                                    </p:animEffect>
                                  </p:childTnLst>
                                </p:cTn>
                              </p:par>
                              <p:par>
                                <p:cTn id="32" presetID="31"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1000" fill="hold"/>
                                        <p:tgtEl>
                                          <p:spTgt spid="13"/>
                                        </p:tgtEl>
                                        <p:attrNameLst>
                                          <p:attrName>ppt_w</p:attrName>
                                        </p:attrNameLst>
                                      </p:cBhvr>
                                      <p:tavLst>
                                        <p:tav tm="0">
                                          <p:val>
                                            <p:fltVal val="0"/>
                                          </p:val>
                                        </p:tav>
                                        <p:tav tm="100000">
                                          <p:val>
                                            <p:strVal val="#ppt_w"/>
                                          </p:val>
                                        </p:tav>
                                      </p:tavLst>
                                    </p:anim>
                                    <p:anim calcmode="lin" valueType="num">
                                      <p:cBhvr>
                                        <p:cTn id="35" dur="1000" fill="hold"/>
                                        <p:tgtEl>
                                          <p:spTgt spid="13"/>
                                        </p:tgtEl>
                                        <p:attrNameLst>
                                          <p:attrName>ppt_h</p:attrName>
                                        </p:attrNameLst>
                                      </p:cBhvr>
                                      <p:tavLst>
                                        <p:tav tm="0">
                                          <p:val>
                                            <p:fltVal val="0"/>
                                          </p:val>
                                        </p:tav>
                                        <p:tav tm="100000">
                                          <p:val>
                                            <p:strVal val="#ppt_h"/>
                                          </p:val>
                                        </p:tav>
                                      </p:tavLst>
                                    </p:anim>
                                    <p:anim calcmode="lin" valueType="num">
                                      <p:cBhvr>
                                        <p:cTn id="36" dur="1000" fill="hold"/>
                                        <p:tgtEl>
                                          <p:spTgt spid="13"/>
                                        </p:tgtEl>
                                        <p:attrNameLst>
                                          <p:attrName>style.rotation</p:attrName>
                                        </p:attrNameLst>
                                      </p:cBhvr>
                                      <p:tavLst>
                                        <p:tav tm="0">
                                          <p:val>
                                            <p:fltVal val="90"/>
                                          </p:val>
                                        </p:tav>
                                        <p:tav tm="100000">
                                          <p:val>
                                            <p:fltVal val="0"/>
                                          </p:val>
                                        </p:tav>
                                      </p:tavLst>
                                    </p:anim>
                                    <p:animEffect transition="in" filter="fade">
                                      <p:cBhvr>
                                        <p:cTn id="37" dur="1000"/>
                                        <p:tgtEl>
                                          <p:spTgt spid="13"/>
                                        </p:tgtEl>
                                      </p:cBhvr>
                                    </p:animEffect>
                                  </p:childTnLst>
                                </p:cTn>
                              </p:par>
                              <p:par>
                                <p:cTn id="38" presetID="31"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1000" fill="hold"/>
                                        <p:tgtEl>
                                          <p:spTgt spid="11"/>
                                        </p:tgtEl>
                                        <p:attrNameLst>
                                          <p:attrName>ppt_w</p:attrName>
                                        </p:attrNameLst>
                                      </p:cBhvr>
                                      <p:tavLst>
                                        <p:tav tm="0">
                                          <p:val>
                                            <p:fltVal val="0"/>
                                          </p:val>
                                        </p:tav>
                                        <p:tav tm="100000">
                                          <p:val>
                                            <p:strVal val="#ppt_w"/>
                                          </p:val>
                                        </p:tav>
                                      </p:tavLst>
                                    </p:anim>
                                    <p:anim calcmode="lin" valueType="num">
                                      <p:cBhvr>
                                        <p:cTn id="41" dur="1000" fill="hold"/>
                                        <p:tgtEl>
                                          <p:spTgt spid="11"/>
                                        </p:tgtEl>
                                        <p:attrNameLst>
                                          <p:attrName>ppt_h</p:attrName>
                                        </p:attrNameLst>
                                      </p:cBhvr>
                                      <p:tavLst>
                                        <p:tav tm="0">
                                          <p:val>
                                            <p:fltVal val="0"/>
                                          </p:val>
                                        </p:tav>
                                        <p:tav tm="100000">
                                          <p:val>
                                            <p:strVal val="#ppt_h"/>
                                          </p:val>
                                        </p:tav>
                                      </p:tavLst>
                                    </p:anim>
                                    <p:anim calcmode="lin" valueType="num">
                                      <p:cBhvr>
                                        <p:cTn id="42" dur="1000" fill="hold"/>
                                        <p:tgtEl>
                                          <p:spTgt spid="11"/>
                                        </p:tgtEl>
                                        <p:attrNameLst>
                                          <p:attrName>style.rotation</p:attrName>
                                        </p:attrNameLst>
                                      </p:cBhvr>
                                      <p:tavLst>
                                        <p:tav tm="0">
                                          <p:val>
                                            <p:fltVal val="90"/>
                                          </p:val>
                                        </p:tav>
                                        <p:tav tm="100000">
                                          <p:val>
                                            <p:fltVal val="0"/>
                                          </p:val>
                                        </p:tav>
                                      </p:tavLst>
                                    </p:anim>
                                    <p:animEffect transition="in" filter="fade">
                                      <p:cBhvr>
                                        <p:cTn id="4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9" name="Rectangle 2070">
            <a:extLst>
              <a:ext uri="{FF2B5EF4-FFF2-40B4-BE49-F238E27FC236}">
                <a16:creationId xmlns:a16="http://schemas.microsoft.com/office/drawing/2014/main" id="{BFDC535F-AC0A-417D-96AB-6706BECACD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3E4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4" name="Rectangle 2072">
            <a:extLst>
              <a:ext uri="{FF2B5EF4-FFF2-40B4-BE49-F238E27FC236}">
                <a16:creationId xmlns:a16="http://schemas.microsoft.com/office/drawing/2014/main" id="{97AAAF8E-31DB-4148-8FCA-4D8233D691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6898027"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screenshot of a computer&#10;&#10;Description automatically generated with low confidence">
            <a:extLst>
              <a:ext uri="{FF2B5EF4-FFF2-40B4-BE49-F238E27FC236}">
                <a16:creationId xmlns:a16="http://schemas.microsoft.com/office/drawing/2014/main" id="{A91285F8-134F-4E63-9599-C3A6F0E49260}"/>
              </a:ext>
            </a:extLst>
          </p:cNvPr>
          <p:cNvPicPr>
            <a:picLocks noChangeAspect="1"/>
          </p:cNvPicPr>
          <p:nvPr/>
        </p:nvPicPr>
        <p:blipFill rotWithShape="1">
          <a:blip r:embed="rId3"/>
          <a:srcRect t="41381" r="-1" b="12276"/>
          <a:stretch/>
        </p:blipFill>
        <p:spPr>
          <a:xfrm>
            <a:off x="818437" y="1979806"/>
            <a:ext cx="6253058" cy="2897825"/>
          </a:xfrm>
          <a:prstGeom prst="rect">
            <a:avLst/>
          </a:prstGeom>
        </p:spPr>
      </p:pic>
      <p:sp>
        <p:nvSpPr>
          <p:cNvPr id="1025" name="Rectangle 2074">
            <a:extLst>
              <a:ext uri="{FF2B5EF4-FFF2-40B4-BE49-F238E27FC236}">
                <a16:creationId xmlns:a16="http://schemas.microsoft.com/office/drawing/2014/main" id="{AA274328-4774-4DF9-BA53-452565122F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84069"/>
            <a:ext cx="4145975" cy="34998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descr="But You Can Also Easily Load Your Own Icons Into The - 3d Map Psd | Full  Size PNG Download | SeekPNG">
            <a:extLst>
              <a:ext uri="{FF2B5EF4-FFF2-40B4-BE49-F238E27FC236}">
                <a16:creationId xmlns:a16="http://schemas.microsoft.com/office/drawing/2014/main" id="{B3F332D2-ACDA-41FB-A442-7E91798EB9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17021"/>
          <a:stretch/>
        </p:blipFill>
        <p:spPr bwMode="auto">
          <a:xfrm>
            <a:off x="7883059" y="1067779"/>
            <a:ext cx="3502643" cy="2332478"/>
          </a:xfrm>
          <a:prstGeom prst="rect">
            <a:avLst/>
          </a:prstGeom>
          <a:noFill/>
          <a:extLst>
            <a:ext uri="{909E8E84-426E-40DD-AFC4-6F175D3DCCD1}">
              <a14:hiddenFill xmlns:a14="http://schemas.microsoft.com/office/drawing/2010/main">
                <a:solidFill>
                  <a:srgbClr val="FFFFFF"/>
                </a:solidFill>
              </a14:hiddenFill>
            </a:ext>
          </a:extLst>
        </p:spPr>
      </p:pic>
      <p:sp>
        <p:nvSpPr>
          <p:cNvPr id="1027" name="Rectangle 2076">
            <a:extLst>
              <a:ext uri="{FF2B5EF4-FFF2-40B4-BE49-F238E27FC236}">
                <a16:creationId xmlns:a16="http://schemas.microsoft.com/office/drawing/2014/main" id="{01C7B46D-2FEF-4FAA-915B-8B21A66BB6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144834"/>
            <a:ext cx="4145975" cy="22115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Thank you » #1. Tadu's Blog">
            <a:extLst>
              <a:ext uri="{FF2B5EF4-FFF2-40B4-BE49-F238E27FC236}">
                <a16:creationId xmlns:a16="http://schemas.microsoft.com/office/drawing/2014/main" id="{E21DCC63-5647-E2C3-230D-5B8E562A080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73" r="9042" b="-2"/>
          <a:stretch/>
        </p:blipFill>
        <p:spPr bwMode="auto">
          <a:xfrm>
            <a:off x="8386294" y="4446259"/>
            <a:ext cx="2496172" cy="1608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335788"/>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anim calcmode="lin" valueType="num">
                                      <p:cBhvr>
                                        <p:cTn id="8" dur="2000" fill="hold"/>
                                        <p:tgtEl>
                                          <p:spTgt spid="1026"/>
                                        </p:tgtEl>
                                        <p:attrNameLst>
                                          <p:attrName>ppt_w</p:attrName>
                                        </p:attrNameLst>
                                      </p:cBhvr>
                                      <p:tavLst>
                                        <p:tav tm="0" fmla="#ppt_w*sin(2.5*pi*$)">
                                          <p:val>
                                            <p:fltVal val="0"/>
                                          </p:val>
                                        </p:tav>
                                        <p:tav tm="100000">
                                          <p:val>
                                            <p:fltVal val="1"/>
                                          </p:val>
                                        </p:tav>
                                      </p:tavLst>
                                    </p:anim>
                                    <p:anim calcmode="lin" valueType="num">
                                      <p:cBhvr>
                                        <p:cTn id="9" dur="2000" fill="hold"/>
                                        <p:tgtEl>
                                          <p:spTgt spid="1026"/>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2000"/>
                                        <p:tgtEl>
                                          <p:spTgt spid="2052"/>
                                        </p:tgtEl>
                                      </p:cBhvr>
                                    </p:animEffect>
                                    <p:anim calcmode="lin" valueType="num">
                                      <p:cBhvr>
                                        <p:cTn id="18" dur="2000" fill="hold"/>
                                        <p:tgtEl>
                                          <p:spTgt spid="2052"/>
                                        </p:tgtEl>
                                        <p:attrNameLst>
                                          <p:attrName>ppt_w</p:attrName>
                                        </p:attrNameLst>
                                      </p:cBhvr>
                                      <p:tavLst>
                                        <p:tav tm="0" fmla="#ppt_w*sin(2.5*pi*$)">
                                          <p:val>
                                            <p:fltVal val="0"/>
                                          </p:val>
                                        </p:tav>
                                        <p:tav tm="100000">
                                          <p:val>
                                            <p:fltVal val="1"/>
                                          </p:val>
                                        </p:tav>
                                      </p:tavLst>
                                    </p:anim>
                                    <p:anim calcmode="lin" valueType="num">
                                      <p:cBhvr>
                                        <p:cTn id="19" dur="2000" fill="hold"/>
                                        <p:tgtEl>
                                          <p:spTgt spid="20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315BBC-7BD4-4582-985D-787CA0DE9250}"/>
              </a:ext>
            </a:extLst>
          </p:cNvPr>
          <p:cNvSpPr/>
          <p:nvPr/>
        </p:nvSpPr>
        <p:spPr>
          <a:xfrm>
            <a:off x="5773264" y="30991"/>
            <a:ext cx="4087016" cy="954107"/>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5400" b="1" i="0" u="none" strike="noStrike" kern="1200" cap="none" spc="0" normalizeH="0" baseline="0" noProof="0">
                <a:ln w="9525">
                  <a:solidFill>
                    <a:prstClr val="white"/>
                  </a:solidFill>
                  <a:prstDash val="solid"/>
                </a:ln>
                <a:solidFill>
                  <a:srgbClr val="002060"/>
                </a:solidFill>
                <a:effectLst>
                  <a:outerShdw blurRad="12700" dist="38100" dir="2700000" algn="tl" rotWithShape="0">
                    <a:prstClr val="white">
                      <a:lumMod val="50000"/>
                    </a:prstClr>
                  </a:outerShdw>
                </a:effectLst>
                <a:uLnTx/>
                <a:uFillTx/>
                <a:latin typeface="#9Slide03 SFU Futura_07" panose="00000900000000000000" pitchFamily="2" charset="0"/>
                <a:ea typeface="+mn-ea"/>
                <a:cs typeface="#9Slide03 Arima Madurai Black" panose="00000A00000000000000" pitchFamily="2" charset="0"/>
              </a:rPr>
              <a:t>KHỞI ĐỘNG</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prstClr val="white">
                    <a:lumMod val="50000"/>
                  </a:prstClr>
                </a:outerShdw>
              </a:effectLst>
              <a:uLnTx/>
              <a:uFillTx/>
              <a:latin typeface="#9Slide03 SFU Futura_07" panose="00000900000000000000" pitchFamily="2" charset="0"/>
              <a:ea typeface="+mn-ea"/>
              <a:cs typeface="#9Slide03 Arima Madurai Black" panose="00000A00000000000000" pitchFamily="2" charset="0"/>
            </a:endParaRPr>
          </a:p>
        </p:txBody>
      </p:sp>
      <p:cxnSp>
        <p:nvCxnSpPr>
          <p:cNvPr id="6" name="Straight Connector 5">
            <a:extLst>
              <a:ext uri="{FF2B5EF4-FFF2-40B4-BE49-F238E27FC236}">
                <a16:creationId xmlns:a16="http://schemas.microsoft.com/office/drawing/2014/main" id="{E3887F1D-2D1D-4668-958A-A8E36B3752B1}"/>
              </a:ext>
            </a:extLst>
          </p:cNvPr>
          <p:cNvCxnSpPr>
            <a:cxnSpLocks/>
          </p:cNvCxnSpPr>
          <p:nvPr/>
        </p:nvCxnSpPr>
        <p:spPr>
          <a:xfrm>
            <a:off x="2157362" y="7026"/>
            <a:ext cx="0" cy="68580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937EBDC-7D6B-4445-AB67-D307D225060E}"/>
              </a:ext>
            </a:extLst>
          </p:cNvPr>
          <p:cNvCxnSpPr>
            <a:cxnSpLocks/>
          </p:cNvCxnSpPr>
          <p:nvPr/>
        </p:nvCxnSpPr>
        <p:spPr>
          <a:xfrm flipV="1">
            <a:off x="2148540" y="1169764"/>
            <a:ext cx="10043460" cy="2686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3074" name="Picture 2" descr="Tuyển sinh">
            <a:extLst>
              <a:ext uri="{FF2B5EF4-FFF2-40B4-BE49-F238E27FC236}">
                <a16:creationId xmlns:a16="http://schemas.microsoft.com/office/drawing/2014/main" id="{60102FFE-2B5C-42E1-8D88-814A03A2C2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087" r="4849" b="11180"/>
          <a:stretch/>
        </p:blipFill>
        <p:spPr bwMode="auto">
          <a:xfrm>
            <a:off x="36142" y="4756007"/>
            <a:ext cx="2029493" cy="1743285"/>
          </a:xfrm>
          <a:prstGeom prst="rect">
            <a:avLst/>
          </a:prstGeom>
          <a:noFill/>
          <a:extLst>
            <a:ext uri="{909E8E84-426E-40DD-AFC4-6F175D3DCCD1}">
              <a14:hiddenFill xmlns:a14="http://schemas.microsoft.com/office/drawing/2010/main">
                <a:solidFill>
                  <a:srgbClr val="FFFFFF"/>
                </a:solidFill>
              </a14:hiddenFill>
            </a:ext>
          </a:extLst>
        </p:spPr>
      </p:pic>
      <p:sp>
        <p:nvSpPr>
          <p:cNvPr id="28" name="Flowchart: Terminator 27">
            <a:extLst>
              <a:ext uri="{FF2B5EF4-FFF2-40B4-BE49-F238E27FC236}">
                <a16:creationId xmlns:a16="http://schemas.microsoft.com/office/drawing/2014/main" id="{890E0905-ECA1-481A-9714-11ED5466EE0D}"/>
              </a:ext>
            </a:extLst>
          </p:cNvPr>
          <p:cNvSpPr/>
          <p:nvPr/>
        </p:nvSpPr>
        <p:spPr>
          <a:xfrm>
            <a:off x="6191086" y="1237280"/>
            <a:ext cx="2949029" cy="587806"/>
          </a:xfrm>
          <a:prstGeom prst="flowChartTerminator">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9Slide03 SFU Futura_12" panose="00000400000000000000" pitchFamily="2"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9Slide05 SVNUT Triumph" panose="00000500000000000000" pitchFamily="2" charset="0"/>
                <a:ea typeface="+mn-ea"/>
                <a:cs typeface="+mn-cs"/>
              </a:rPr>
              <a:t>Đáp</a:t>
            </a:r>
            <a:r>
              <a:rPr kumimoji="0" lang="en-US" sz="3200" b="0" i="0" u="none" strike="noStrike" kern="1200" cap="none" spc="0" normalizeH="0" baseline="0" noProof="0" dirty="0">
                <a:ln>
                  <a:noFill/>
                </a:ln>
                <a:solidFill>
                  <a:prstClr val="white"/>
                </a:solidFill>
                <a:effectLst/>
                <a:uLnTx/>
                <a:uFillTx/>
                <a:latin typeface="#9Slide05 SVNUT Triumph" panose="00000500000000000000" pitchFamily="2"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9Slide05 SVNUT Triumph" panose="00000500000000000000" pitchFamily="2" charset="0"/>
                <a:ea typeface="+mn-ea"/>
                <a:cs typeface="+mn-cs"/>
              </a:rPr>
              <a:t>án</a:t>
            </a:r>
            <a:endParaRPr kumimoji="0" lang="en-US" sz="3600" b="0" i="0" u="none" strike="noStrike" kern="1200" cap="none" spc="0" normalizeH="0" baseline="0" noProof="0" dirty="0">
              <a:ln>
                <a:noFill/>
              </a:ln>
              <a:solidFill>
                <a:prstClr val="white"/>
              </a:solidFill>
              <a:effectLst/>
              <a:uLnTx/>
              <a:uFillTx/>
              <a:latin typeface="#9Slide05 SVNUT Triumph" panose="00000500000000000000" pitchFamily="2" charset="0"/>
              <a:ea typeface="+mn-ea"/>
              <a:cs typeface="+mn-cs"/>
            </a:endParaRPr>
          </a:p>
        </p:txBody>
      </p:sp>
      <p:pic>
        <p:nvPicPr>
          <p:cNvPr id="29" name="Picture 28">
            <a:extLst>
              <a:ext uri="{FF2B5EF4-FFF2-40B4-BE49-F238E27FC236}">
                <a16:creationId xmlns:a16="http://schemas.microsoft.com/office/drawing/2014/main" id="{4FE72B0B-CC31-4171-BBA1-F7E55EFA282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5773100" y="1056380"/>
            <a:ext cx="1297929" cy="1207481"/>
          </a:xfrm>
          <a:prstGeom prst="rect">
            <a:avLst/>
          </a:prstGeom>
        </p:spPr>
      </p:pic>
      <p:pic>
        <p:nvPicPr>
          <p:cNvPr id="18" name="Picture 17">
            <a:extLst>
              <a:ext uri="{FF2B5EF4-FFF2-40B4-BE49-F238E27FC236}">
                <a16:creationId xmlns:a16="http://schemas.microsoft.com/office/drawing/2014/main" id="{C7D67027-37C4-4F5B-A120-84BE5918F61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7630" t="17181" r="17630" b="17900"/>
          <a:stretch/>
        </p:blipFill>
        <p:spPr>
          <a:xfrm>
            <a:off x="3227008" y="-32738"/>
            <a:ext cx="1189378" cy="1192661"/>
          </a:xfrm>
          <a:prstGeom prst="rect">
            <a:avLst/>
          </a:prstGeom>
        </p:spPr>
      </p:pic>
      <p:sp>
        <p:nvSpPr>
          <p:cNvPr id="21" name="Oval 20">
            <a:extLst>
              <a:ext uri="{FF2B5EF4-FFF2-40B4-BE49-F238E27FC236}">
                <a16:creationId xmlns:a16="http://schemas.microsoft.com/office/drawing/2014/main" id="{AA42AD86-E417-4470-A1CF-786B02692EDA}"/>
              </a:ext>
            </a:extLst>
          </p:cNvPr>
          <p:cNvSpPr/>
          <p:nvPr/>
        </p:nvSpPr>
        <p:spPr>
          <a:xfrm>
            <a:off x="2350579" y="2405222"/>
            <a:ext cx="639332" cy="562181"/>
          </a:xfrm>
          <a:prstGeom prst="ellipse">
            <a:avLst/>
          </a:prstGeom>
          <a:solidFill>
            <a:srgbClr val="FFD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Arial" panose="020B0604020202020204" pitchFamily="34" charset="0"/>
              </a:rPr>
              <a:t>1</a:t>
            </a:r>
          </a:p>
        </p:txBody>
      </p:sp>
      <p:sp>
        <p:nvSpPr>
          <p:cNvPr id="31" name="Oval 30">
            <a:extLst>
              <a:ext uri="{FF2B5EF4-FFF2-40B4-BE49-F238E27FC236}">
                <a16:creationId xmlns:a16="http://schemas.microsoft.com/office/drawing/2014/main" id="{83E5A981-774E-4EB5-AC7F-3C2CEDE7E433}"/>
              </a:ext>
            </a:extLst>
          </p:cNvPr>
          <p:cNvSpPr/>
          <p:nvPr/>
        </p:nvSpPr>
        <p:spPr>
          <a:xfrm>
            <a:off x="2350579" y="3605279"/>
            <a:ext cx="639332" cy="562181"/>
          </a:xfrm>
          <a:prstGeom prst="ellipse">
            <a:avLst/>
          </a:prstGeom>
          <a:solidFill>
            <a:srgbClr val="FFD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Arial" panose="020B0604020202020204" pitchFamily="34" charset="0"/>
              </a:rPr>
              <a:t>2</a:t>
            </a:r>
          </a:p>
        </p:txBody>
      </p:sp>
      <p:sp>
        <p:nvSpPr>
          <p:cNvPr id="34" name="Oval 33">
            <a:extLst>
              <a:ext uri="{FF2B5EF4-FFF2-40B4-BE49-F238E27FC236}">
                <a16:creationId xmlns:a16="http://schemas.microsoft.com/office/drawing/2014/main" id="{A2806CA6-8540-4811-8FB8-F96457AD82E4}"/>
              </a:ext>
            </a:extLst>
          </p:cNvPr>
          <p:cNvSpPr/>
          <p:nvPr/>
        </p:nvSpPr>
        <p:spPr>
          <a:xfrm>
            <a:off x="2373574" y="4760578"/>
            <a:ext cx="639332" cy="562181"/>
          </a:xfrm>
          <a:prstGeom prst="ellipse">
            <a:avLst/>
          </a:prstGeom>
          <a:solidFill>
            <a:srgbClr val="FFD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Arial" panose="020B0604020202020204" pitchFamily="34" charset="0"/>
              </a:rPr>
              <a:t>3</a:t>
            </a:r>
          </a:p>
        </p:txBody>
      </p:sp>
      <p:sp>
        <p:nvSpPr>
          <p:cNvPr id="37" name="Oval 36">
            <a:extLst>
              <a:ext uri="{FF2B5EF4-FFF2-40B4-BE49-F238E27FC236}">
                <a16:creationId xmlns:a16="http://schemas.microsoft.com/office/drawing/2014/main" id="{032543FC-1FEC-45D2-8ED3-47EF316A621E}"/>
              </a:ext>
            </a:extLst>
          </p:cNvPr>
          <p:cNvSpPr/>
          <p:nvPr/>
        </p:nvSpPr>
        <p:spPr>
          <a:xfrm>
            <a:off x="2373574" y="5965319"/>
            <a:ext cx="639332" cy="562181"/>
          </a:xfrm>
          <a:prstGeom prst="ellipse">
            <a:avLst/>
          </a:prstGeom>
          <a:solidFill>
            <a:srgbClr val="FFD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Arial" panose="020B0604020202020204" pitchFamily="34" charset="0"/>
              </a:rPr>
              <a:t>4</a:t>
            </a:r>
          </a:p>
        </p:txBody>
      </p:sp>
      <p:cxnSp>
        <p:nvCxnSpPr>
          <p:cNvPr id="38" name="Straight Arrow Connector 37">
            <a:extLst>
              <a:ext uri="{FF2B5EF4-FFF2-40B4-BE49-F238E27FC236}">
                <a16:creationId xmlns:a16="http://schemas.microsoft.com/office/drawing/2014/main" id="{4AD53D0B-2E13-43D3-888F-5A6C5CF146B6}"/>
              </a:ext>
            </a:extLst>
          </p:cNvPr>
          <p:cNvCxnSpPr>
            <a:cxnSpLocks/>
          </p:cNvCxnSpPr>
          <p:nvPr/>
        </p:nvCxnSpPr>
        <p:spPr>
          <a:xfrm>
            <a:off x="3042402" y="6246410"/>
            <a:ext cx="511128" cy="7186"/>
          </a:xfrm>
          <a:prstGeom prst="straightConnector1">
            <a:avLst/>
          </a:prstGeom>
          <a:ln w="28575">
            <a:solidFill>
              <a:srgbClr val="008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11C673FD-868E-4E55-AAC8-673A3A35505A}"/>
              </a:ext>
            </a:extLst>
          </p:cNvPr>
          <p:cNvPicPr>
            <a:picLocks noChangeAspect="1"/>
          </p:cNvPicPr>
          <p:nvPr/>
        </p:nvPicPr>
        <p:blipFill>
          <a:blip r:embed="rId8"/>
          <a:stretch>
            <a:fillRect/>
          </a:stretch>
        </p:blipFill>
        <p:spPr>
          <a:xfrm>
            <a:off x="4721586" y="5728960"/>
            <a:ext cx="2066858" cy="1125156"/>
          </a:xfrm>
          <a:prstGeom prst="rect">
            <a:avLst/>
          </a:prstGeom>
          <a:ln>
            <a:noFill/>
          </a:ln>
          <a:effectLst>
            <a:outerShdw blurRad="292100" dist="139700" dir="2700000" algn="tl" rotWithShape="0">
              <a:srgbClr val="333333">
                <a:alpha val="65000"/>
              </a:srgbClr>
            </a:outerShdw>
          </a:effectLst>
        </p:spPr>
      </p:pic>
      <p:pic>
        <p:nvPicPr>
          <p:cNvPr id="46" name="Picture 45">
            <a:extLst>
              <a:ext uri="{FF2B5EF4-FFF2-40B4-BE49-F238E27FC236}">
                <a16:creationId xmlns:a16="http://schemas.microsoft.com/office/drawing/2014/main" id="{3718D4BF-29C6-4D8C-9618-5B4CCCF0D50A}"/>
              </a:ext>
            </a:extLst>
          </p:cNvPr>
          <p:cNvPicPr>
            <a:picLocks noChangeAspect="1"/>
          </p:cNvPicPr>
          <p:nvPr/>
        </p:nvPicPr>
        <p:blipFill>
          <a:blip r:embed="rId9"/>
          <a:stretch>
            <a:fillRect/>
          </a:stretch>
        </p:blipFill>
        <p:spPr>
          <a:xfrm>
            <a:off x="9782375" y="2063682"/>
            <a:ext cx="2084579" cy="1158891"/>
          </a:xfrm>
          <a:prstGeom prst="rect">
            <a:avLst/>
          </a:prstGeom>
          <a:ln>
            <a:noFill/>
          </a:ln>
          <a:effectLst>
            <a:outerShdw blurRad="292100" dist="139700" dir="2700000" algn="tl" rotWithShape="0">
              <a:srgbClr val="333333">
                <a:alpha val="65000"/>
              </a:srgbClr>
            </a:outerShdw>
          </a:effectLst>
        </p:spPr>
      </p:pic>
      <p:pic>
        <p:nvPicPr>
          <p:cNvPr id="47" name="Picture 46">
            <a:extLst>
              <a:ext uri="{FF2B5EF4-FFF2-40B4-BE49-F238E27FC236}">
                <a16:creationId xmlns:a16="http://schemas.microsoft.com/office/drawing/2014/main" id="{3C7980BA-F263-4B1B-BC62-5E73A06F3B48}"/>
              </a:ext>
            </a:extLst>
          </p:cNvPr>
          <p:cNvPicPr>
            <a:picLocks noChangeAspect="1"/>
          </p:cNvPicPr>
          <p:nvPr/>
        </p:nvPicPr>
        <p:blipFill>
          <a:blip r:embed="rId10"/>
          <a:stretch>
            <a:fillRect/>
          </a:stretch>
        </p:blipFill>
        <p:spPr>
          <a:xfrm>
            <a:off x="9806078" y="4417324"/>
            <a:ext cx="2059590" cy="1155835"/>
          </a:xfrm>
          <a:prstGeom prst="rect">
            <a:avLst/>
          </a:prstGeom>
          <a:ln>
            <a:noFill/>
          </a:ln>
          <a:effectLst>
            <a:outerShdw blurRad="292100" dist="139700" dir="2700000" algn="tl" rotWithShape="0">
              <a:srgbClr val="333333">
                <a:alpha val="65000"/>
              </a:srgbClr>
            </a:outerShdw>
          </a:effectLst>
        </p:spPr>
      </p:pic>
      <p:sp>
        <p:nvSpPr>
          <p:cNvPr id="50" name="TextBox 49">
            <a:extLst>
              <a:ext uri="{FF2B5EF4-FFF2-40B4-BE49-F238E27FC236}">
                <a16:creationId xmlns:a16="http://schemas.microsoft.com/office/drawing/2014/main" id="{261D8ADD-F71D-498D-8610-0DFC85457D57}"/>
              </a:ext>
            </a:extLst>
          </p:cNvPr>
          <p:cNvSpPr txBox="1"/>
          <p:nvPr/>
        </p:nvSpPr>
        <p:spPr>
          <a:xfrm>
            <a:off x="3587111" y="2236312"/>
            <a:ext cx="103473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8000"/>
                </a:solidFill>
                <a:effectLst/>
                <a:uLnTx/>
                <a:uFillTx/>
                <a:latin typeface="Calibri" panose="020F0502020204030204"/>
                <a:ea typeface="+mn-ea"/>
                <a:cs typeface="+mn-cs"/>
              </a:rPr>
              <a:t>Đồng</a:t>
            </a:r>
            <a:r>
              <a:rPr kumimoji="0" lang="en-US" sz="2800" b="0" i="0" u="none" strike="noStrike" kern="1200" cap="none" spc="0" normalizeH="0" baseline="0" noProof="0" dirty="0">
                <a:ln>
                  <a:noFill/>
                </a:ln>
                <a:solidFill>
                  <a:srgbClr val="008000"/>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srgbClr val="008000"/>
                </a:solidFill>
                <a:effectLst/>
                <a:uLnTx/>
                <a:uFillTx/>
                <a:latin typeface="Calibri" panose="020F0502020204030204"/>
                <a:ea typeface="+mn-ea"/>
                <a:cs typeface="+mn-cs"/>
              </a:rPr>
              <a:t>bằng</a:t>
            </a:r>
            <a:endParaRPr kumimoji="0" lang="en-US" sz="28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62724C0D-EFB9-43F6-ABBD-2B1D516A7E1D}"/>
              </a:ext>
            </a:extLst>
          </p:cNvPr>
          <p:cNvSpPr txBox="1"/>
          <p:nvPr/>
        </p:nvSpPr>
        <p:spPr>
          <a:xfrm>
            <a:off x="3577387" y="5776542"/>
            <a:ext cx="103473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D7D31"/>
                </a:solidFill>
                <a:effectLst/>
                <a:uLnTx/>
                <a:uFillTx/>
                <a:latin typeface="Calibri" panose="020F0502020204030204"/>
                <a:ea typeface="+mn-ea"/>
                <a:cs typeface="+mn-cs"/>
              </a:rPr>
              <a:t>Nấm</a:t>
            </a:r>
            <a:r>
              <a:rPr kumimoji="0" lang="en-US" sz="2800" b="0" i="0" u="none" strike="noStrike" kern="1200" cap="none" spc="0" normalizeH="0" baseline="0" noProof="0" dirty="0">
                <a:ln>
                  <a:noFill/>
                </a:ln>
                <a:solidFill>
                  <a:srgbClr val="ED7D31"/>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srgbClr val="ED7D31"/>
                </a:solidFill>
                <a:effectLst/>
                <a:uLnTx/>
                <a:uFillTx/>
                <a:latin typeface="Calibri" panose="020F0502020204030204"/>
                <a:ea typeface="+mn-ea"/>
                <a:cs typeface="+mn-cs"/>
              </a:rPr>
              <a:t>đá</a:t>
            </a:r>
            <a:endParaRPr kumimoji="0" lang="en-US" sz="28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B526D6AA-437F-4640-B043-EAAEC44BC8AA}"/>
              </a:ext>
            </a:extLst>
          </p:cNvPr>
          <p:cNvSpPr txBox="1"/>
          <p:nvPr/>
        </p:nvSpPr>
        <p:spPr>
          <a:xfrm>
            <a:off x="8473698" y="3637850"/>
            <a:ext cx="129792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Suối</a:t>
            </a:r>
            <a:endParaRPr kumimoji="0" lang="en-US" sz="2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sp>
        <p:nvSpPr>
          <p:cNvPr id="54" name="TextBox 53">
            <a:extLst>
              <a:ext uri="{FF2B5EF4-FFF2-40B4-BE49-F238E27FC236}">
                <a16:creationId xmlns:a16="http://schemas.microsoft.com/office/drawing/2014/main" id="{C9845886-2D08-4250-B799-D3236645E2DE}"/>
              </a:ext>
            </a:extLst>
          </p:cNvPr>
          <p:cNvSpPr txBox="1"/>
          <p:nvPr/>
        </p:nvSpPr>
        <p:spPr>
          <a:xfrm>
            <a:off x="8618393" y="4518187"/>
            <a:ext cx="103473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Khe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rãnh</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7" name="Straight Arrow Connector 56">
            <a:extLst>
              <a:ext uri="{FF2B5EF4-FFF2-40B4-BE49-F238E27FC236}">
                <a16:creationId xmlns:a16="http://schemas.microsoft.com/office/drawing/2014/main" id="{010020F2-219E-4CB3-9786-1D00CFB05165}"/>
              </a:ext>
            </a:extLst>
          </p:cNvPr>
          <p:cNvCxnSpPr>
            <a:cxnSpLocks/>
          </p:cNvCxnSpPr>
          <p:nvPr/>
        </p:nvCxnSpPr>
        <p:spPr>
          <a:xfrm>
            <a:off x="3036412" y="5092744"/>
            <a:ext cx="511128" cy="7186"/>
          </a:xfrm>
          <a:prstGeom prst="straightConnector1">
            <a:avLst/>
          </a:prstGeom>
          <a:ln w="28575">
            <a:solidFill>
              <a:srgbClr val="008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E8D22584-14D4-4A85-9D8C-55AC897BA05B}"/>
              </a:ext>
            </a:extLst>
          </p:cNvPr>
          <p:cNvCxnSpPr>
            <a:cxnSpLocks/>
          </p:cNvCxnSpPr>
          <p:nvPr/>
        </p:nvCxnSpPr>
        <p:spPr>
          <a:xfrm>
            <a:off x="3036340" y="3956266"/>
            <a:ext cx="511128" cy="7186"/>
          </a:xfrm>
          <a:prstGeom prst="straightConnector1">
            <a:avLst/>
          </a:prstGeom>
          <a:ln w="28575">
            <a:solidFill>
              <a:srgbClr val="008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22CCA162-D246-4195-BD36-B23E4DE83562}"/>
              </a:ext>
            </a:extLst>
          </p:cNvPr>
          <p:cNvCxnSpPr>
            <a:cxnSpLocks/>
          </p:cNvCxnSpPr>
          <p:nvPr/>
        </p:nvCxnSpPr>
        <p:spPr>
          <a:xfrm>
            <a:off x="3078651" y="2686312"/>
            <a:ext cx="511128" cy="7186"/>
          </a:xfrm>
          <a:prstGeom prst="straightConnector1">
            <a:avLst/>
          </a:prstGeom>
          <a:ln w="28575">
            <a:solidFill>
              <a:srgbClr val="008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AB43ECA1-9A2A-4F2E-A6F0-7D9B1E711E98}"/>
              </a:ext>
            </a:extLst>
          </p:cNvPr>
          <p:cNvSpPr/>
          <p:nvPr/>
        </p:nvSpPr>
        <p:spPr>
          <a:xfrm>
            <a:off x="7405313" y="2391378"/>
            <a:ext cx="639332" cy="562181"/>
          </a:xfrm>
          <a:prstGeom prst="ellipse">
            <a:avLst/>
          </a:prstGeom>
          <a:solidFill>
            <a:srgbClr val="FFD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Arial" panose="020B0604020202020204" pitchFamily="34" charset="0"/>
              </a:rPr>
              <a:t>5</a:t>
            </a:r>
          </a:p>
        </p:txBody>
      </p:sp>
      <p:sp>
        <p:nvSpPr>
          <p:cNvPr id="61" name="Oval 60">
            <a:extLst>
              <a:ext uri="{FF2B5EF4-FFF2-40B4-BE49-F238E27FC236}">
                <a16:creationId xmlns:a16="http://schemas.microsoft.com/office/drawing/2014/main" id="{00B90803-9859-4173-8B12-71780537850D}"/>
              </a:ext>
            </a:extLst>
          </p:cNvPr>
          <p:cNvSpPr/>
          <p:nvPr/>
        </p:nvSpPr>
        <p:spPr>
          <a:xfrm>
            <a:off x="7405313" y="3591435"/>
            <a:ext cx="639332" cy="562181"/>
          </a:xfrm>
          <a:prstGeom prst="ellipse">
            <a:avLst/>
          </a:prstGeom>
          <a:solidFill>
            <a:srgbClr val="FFD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Arial" panose="020B0604020202020204" pitchFamily="34" charset="0"/>
              </a:rPr>
              <a:t>6</a:t>
            </a:r>
          </a:p>
        </p:txBody>
      </p:sp>
      <p:sp>
        <p:nvSpPr>
          <p:cNvPr id="62" name="Oval 61">
            <a:extLst>
              <a:ext uri="{FF2B5EF4-FFF2-40B4-BE49-F238E27FC236}">
                <a16:creationId xmlns:a16="http://schemas.microsoft.com/office/drawing/2014/main" id="{7A419555-AA13-435C-8C1A-4EE51870AEB0}"/>
              </a:ext>
            </a:extLst>
          </p:cNvPr>
          <p:cNvSpPr/>
          <p:nvPr/>
        </p:nvSpPr>
        <p:spPr>
          <a:xfrm>
            <a:off x="7428308" y="4746734"/>
            <a:ext cx="639332" cy="562181"/>
          </a:xfrm>
          <a:prstGeom prst="ellipse">
            <a:avLst/>
          </a:prstGeom>
          <a:solidFill>
            <a:srgbClr val="FFD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Arial" panose="020B0604020202020204" pitchFamily="34" charset="0"/>
              </a:rPr>
              <a:t>7</a:t>
            </a:r>
          </a:p>
        </p:txBody>
      </p:sp>
      <p:sp>
        <p:nvSpPr>
          <p:cNvPr id="63" name="Oval 62">
            <a:extLst>
              <a:ext uri="{FF2B5EF4-FFF2-40B4-BE49-F238E27FC236}">
                <a16:creationId xmlns:a16="http://schemas.microsoft.com/office/drawing/2014/main" id="{58CD0ECE-8429-4509-9D0C-EF760C36340D}"/>
              </a:ext>
            </a:extLst>
          </p:cNvPr>
          <p:cNvSpPr/>
          <p:nvPr/>
        </p:nvSpPr>
        <p:spPr>
          <a:xfrm>
            <a:off x="7428308" y="5951475"/>
            <a:ext cx="639332" cy="562181"/>
          </a:xfrm>
          <a:prstGeom prst="ellipse">
            <a:avLst/>
          </a:prstGeom>
          <a:solidFill>
            <a:srgbClr val="FFD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Arial" panose="020B0604020202020204" pitchFamily="34" charset="0"/>
              </a:rPr>
              <a:t>8</a:t>
            </a:r>
          </a:p>
        </p:txBody>
      </p:sp>
      <p:cxnSp>
        <p:nvCxnSpPr>
          <p:cNvPr id="64" name="Straight Arrow Connector 63">
            <a:extLst>
              <a:ext uri="{FF2B5EF4-FFF2-40B4-BE49-F238E27FC236}">
                <a16:creationId xmlns:a16="http://schemas.microsoft.com/office/drawing/2014/main" id="{93C49618-D8A9-4D98-9701-F51533341966}"/>
              </a:ext>
            </a:extLst>
          </p:cNvPr>
          <p:cNvCxnSpPr>
            <a:cxnSpLocks/>
          </p:cNvCxnSpPr>
          <p:nvPr/>
        </p:nvCxnSpPr>
        <p:spPr>
          <a:xfrm>
            <a:off x="8097136" y="6232566"/>
            <a:ext cx="511128" cy="7186"/>
          </a:xfrm>
          <a:prstGeom prst="straightConnector1">
            <a:avLst/>
          </a:prstGeom>
          <a:ln w="28575">
            <a:solidFill>
              <a:srgbClr val="008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EEFA7731-2F33-4F04-A291-A0454C0AF779}"/>
              </a:ext>
            </a:extLst>
          </p:cNvPr>
          <p:cNvSpPr txBox="1"/>
          <p:nvPr/>
        </p:nvSpPr>
        <p:spPr>
          <a:xfrm>
            <a:off x="3595978" y="4518189"/>
            <a:ext cx="103473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8000"/>
                </a:solidFill>
                <a:effectLst/>
                <a:uLnTx/>
                <a:uFillTx/>
                <a:latin typeface="Calibri" panose="020F0502020204030204"/>
                <a:ea typeface="+mn-ea"/>
                <a:cs typeface="+mn-cs"/>
              </a:rPr>
              <a:t>Cồn</a:t>
            </a:r>
            <a:r>
              <a:rPr kumimoji="0" lang="en-US" sz="2800" b="0" i="0" u="none" strike="noStrike" kern="1200" cap="none" spc="0" normalizeH="0" baseline="0" noProof="0" dirty="0">
                <a:ln>
                  <a:noFill/>
                </a:ln>
                <a:solidFill>
                  <a:srgbClr val="008000"/>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srgbClr val="008000"/>
                </a:solidFill>
                <a:effectLst/>
                <a:uLnTx/>
                <a:uFillTx/>
                <a:latin typeface="Calibri" panose="020F0502020204030204"/>
                <a:ea typeface="+mn-ea"/>
                <a:cs typeface="+mn-cs"/>
              </a:rPr>
              <a:t>cát</a:t>
            </a:r>
            <a:endParaRPr kumimoji="0" lang="en-US" sz="28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D131DF64-6D80-44CD-B46E-273949AB491D}"/>
              </a:ext>
            </a:extLst>
          </p:cNvPr>
          <p:cNvSpPr txBox="1"/>
          <p:nvPr/>
        </p:nvSpPr>
        <p:spPr>
          <a:xfrm>
            <a:off x="8605693" y="2346724"/>
            <a:ext cx="1184928"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ED7D31"/>
                </a:solidFill>
                <a:effectLst/>
                <a:uLnTx/>
                <a:uFillTx/>
                <a:latin typeface="Calibri" panose="020F0502020204030204"/>
                <a:ea typeface="+mn-ea"/>
                <a:cs typeface="+mn-cs"/>
              </a:rPr>
              <a:t>Ghềnh đá</a:t>
            </a:r>
            <a:endParaRPr kumimoji="0" lang="en-US" sz="28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22CCD1EE-57FF-4405-9859-7FC040AB494B}"/>
              </a:ext>
            </a:extLst>
          </p:cNvPr>
          <p:cNvSpPr txBox="1"/>
          <p:nvPr/>
        </p:nvSpPr>
        <p:spPr>
          <a:xfrm>
            <a:off x="3430252" y="3373712"/>
            <a:ext cx="129792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30A0"/>
                </a:solidFill>
                <a:effectLst/>
                <a:uLnTx/>
                <a:uFillTx/>
                <a:latin typeface="Calibri" panose="020F0502020204030204"/>
                <a:ea typeface="+mn-ea"/>
                <a:cs typeface="+mn-cs"/>
              </a:rPr>
              <a:t>Vịnh</a:t>
            </a:r>
            <a:r>
              <a:rPr kumimoji="0" lang="en-US" sz="28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srgbClr val="7030A0"/>
                </a:solidFill>
                <a:effectLst/>
                <a:uLnTx/>
                <a:uFillTx/>
                <a:latin typeface="Calibri" panose="020F0502020204030204"/>
                <a:ea typeface="+mn-ea"/>
                <a:cs typeface="+mn-cs"/>
              </a:rPr>
              <a:t>biển</a:t>
            </a:r>
            <a:endParaRPr kumimoji="0" lang="en-US" sz="2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494665DB-69CD-4D1D-9ADC-F41E53DB0883}"/>
              </a:ext>
            </a:extLst>
          </p:cNvPr>
          <p:cNvSpPr txBox="1"/>
          <p:nvPr/>
        </p:nvSpPr>
        <p:spPr>
          <a:xfrm>
            <a:off x="8567593" y="5654691"/>
            <a:ext cx="103473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noProof="0" dirty="0" err="1">
                <a:solidFill>
                  <a:prstClr val="black"/>
                </a:solidFill>
                <a:latin typeface="Arial" panose="020B0604020202020204" pitchFamily="34" charset="0"/>
              </a:rPr>
              <a:t>r</a:t>
            </a:r>
            <a:r>
              <a:rPr kumimoji="0" lang="en-US" sz="2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oi</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cát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69" name="Straight Arrow Connector 68">
            <a:extLst>
              <a:ext uri="{FF2B5EF4-FFF2-40B4-BE49-F238E27FC236}">
                <a16:creationId xmlns:a16="http://schemas.microsoft.com/office/drawing/2014/main" id="{2242B1D8-6D94-4AC0-808A-A4EC2464C522}"/>
              </a:ext>
            </a:extLst>
          </p:cNvPr>
          <p:cNvCxnSpPr>
            <a:cxnSpLocks/>
          </p:cNvCxnSpPr>
          <p:nvPr/>
        </p:nvCxnSpPr>
        <p:spPr>
          <a:xfrm>
            <a:off x="8091146" y="5078900"/>
            <a:ext cx="511128" cy="7186"/>
          </a:xfrm>
          <a:prstGeom prst="straightConnector1">
            <a:avLst/>
          </a:prstGeom>
          <a:ln w="28575">
            <a:solidFill>
              <a:srgbClr val="008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661EDDA0-40A2-44AD-85EF-AE2F187670E2}"/>
              </a:ext>
            </a:extLst>
          </p:cNvPr>
          <p:cNvCxnSpPr>
            <a:cxnSpLocks/>
          </p:cNvCxnSpPr>
          <p:nvPr/>
        </p:nvCxnSpPr>
        <p:spPr>
          <a:xfrm>
            <a:off x="8091074" y="3942422"/>
            <a:ext cx="511128" cy="7186"/>
          </a:xfrm>
          <a:prstGeom prst="straightConnector1">
            <a:avLst/>
          </a:prstGeom>
          <a:ln w="28575">
            <a:solidFill>
              <a:srgbClr val="008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3297435A-12E6-4EFD-B345-864FEAE1908B}"/>
              </a:ext>
            </a:extLst>
          </p:cNvPr>
          <p:cNvCxnSpPr>
            <a:cxnSpLocks/>
          </p:cNvCxnSpPr>
          <p:nvPr/>
        </p:nvCxnSpPr>
        <p:spPr>
          <a:xfrm>
            <a:off x="8133385" y="2672468"/>
            <a:ext cx="511128" cy="7186"/>
          </a:xfrm>
          <a:prstGeom prst="straightConnector1">
            <a:avLst/>
          </a:prstGeom>
          <a:ln w="28575">
            <a:solidFill>
              <a:srgbClr val="008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D1208FB3-C081-41C1-8CA7-F11C62A65A90}"/>
              </a:ext>
            </a:extLst>
          </p:cNvPr>
          <p:cNvPicPr>
            <a:picLocks noChangeAspect="1"/>
          </p:cNvPicPr>
          <p:nvPr/>
        </p:nvPicPr>
        <p:blipFill>
          <a:blip r:embed="rId11"/>
          <a:stretch>
            <a:fillRect/>
          </a:stretch>
        </p:blipFill>
        <p:spPr>
          <a:xfrm>
            <a:off x="9798523" y="5607397"/>
            <a:ext cx="2074700" cy="1201516"/>
          </a:xfrm>
          <a:prstGeom prst="rect">
            <a:avLst/>
          </a:prstGeom>
          <a:ln>
            <a:noFill/>
          </a:ln>
          <a:effectLst>
            <a:outerShdw blurRad="292100" dist="139700" dir="2700000" algn="tl" rotWithShape="0">
              <a:srgbClr val="333333">
                <a:alpha val="65000"/>
              </a:srgbClr>
            </a:outerShdw>
          </a:effectLst>
        </p:spPr>
      </p:pic>
      <p:pic>
        <p:nvPicPr>
          <p:cNvPr id="76" name="Picture 75">
            <a:extLst>
              <a:ext uri="{FF2B5EF4-FFF2-40B4-BE49-F238E27FC236}">
                <a16:creationId xmlns:a16="http://schemas.microsoft.com/office/drawing/2014/main" id="{349FD8B5-7FD2-43BF-90EF-D1C1517B4B8B}"/>
              </a:ext>
            </a:extLst>
          </p:cNvPr>
          <p:cNvPicPr>
            <a:picLocks noChangeAspect="1"/>
          </p:cNvPicPr>
          <p:nvPr/>
        </p:nvPicPr>
        <p:blipFill>
          <a:blip r:embed="rId12"/>
          <a:stretch>
            <a:fillRect/>
          </a:stretch>
        </p:blipFill>
        <p:spPr>
          <a:xfrm>
            <a:off x="4721586" y="4388957"/>
            <a:ext cx="2074700" cy="1218440"/>
          </a:xfrm>
          <a:prstGeom prst="rect">
            <a:avLst/>
          </a:prstGeom>
          <a:ln>
            <a:noFill/>
          </a:ln>
          <a:effectLst>
            <a:outerShdw blurRad="292100" dist="139700" dir="2700000" algn="tl" rotWithShape="0">
              <a:srgbClr val="333333">
                <a:alpha val="65000"/>
              </a:srgbClr>
            </a:outerShdw>
          </a:effectLst>
        </p:spPr>
      </p:pic>
      <p:pic>
        <p:nvPicPr>
          <p:cNvPr id="77" name="Picture 76">
            <a:extLst>
              <a:ext uri="{FF2B5EF4-FFF2-40B4-BE49-F238E27FC236}">
                <a16:creationId xmlns:a16="http://schemas.microsoft.com/office/drawing/2014/main" id="{88AE21DF-1364-4248-BF1D-967C6C47969C}"/>
              </a:ext>
            </a:extLst>
          </p:cNvPr>
          <p:cNvPicPr>
            <a:picLocks noChangeAspect="1"/>
          </p:cNvPicPr>
          <p:nvPr/>
        </p:nvPicPr>
        <p:blipFill>
          <a:blip r:embed="rId13"/>
          <a:stretch>
            <a:fillRect/>
          </a:stretch>
        </p:blipFill>
        <p:spPr>
          <a:xfrm>
            <a:off x="4726627" y="3268323"/>
            <a:ext cx="2074700" cy="1079089"/>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B3F932C3-729F-49B6-8205-808CD1747DD2}"/>
              </a:ext>
            </a:extLst>
          </p:cNvPr>
          <p:cNvPicPr>
            <a:picLocks noChangeAspect="1"/>
          </p:cNvPicPr>
          <p:nvPr/>
        </p:nvPicPr>
        <p:blipFill>
          <a:blip r:embed="rId14"/>
          <a:stretch>
            <a:fillRect/>
          </a:stretch>
        </p:blipFill>
        <p:spPr>
          <a:xfrm>
            <a:off x="113994" y="1010417"/>
            <a:ext cx="1956986" cy="1956986"/>
          </a:xfrm>
          <a:prstGeom prst="rect">
            <a:avLst/>
          </a:prstGeom>
        </p:spPr>
      </p:pic>
      <p:pic>
        <p:nvPicPr>
          <p:cNvPr id="42" name="Picture 2" descr="Nêu đặc điểm của dải đồng bằng ven biển miền Trung | SGK Địa lí lớp 12">
            <a:extLst>
              <a:ext uri="{FF2B5EF4-FFF2-40B4-BE49-F238E27FC236}">
                <a16:creationId xmlns:a16="http://schemas.microsoft.com/office/drawing/2014/main" id="{100563A3-84C9-32A1-0CDE-7BCE1D6AAD1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34232" y="2063682"/>
            <a:ext cx="2054213" cy="11251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566BDD0-9839-8AD4-CF38-037D122E7532}"/>
              </a:ext>
            </a:extLst>
          </p:cNvPr>
          <p:cNvPicPr>
            <a:picLocks noChangeAspect="1"/>
          </p:cNvPicPr>
          <p:nvPr/>
        </p:nvPicPr>
        <p:blipFill>
          <a:blip r:embed="rId16"/>
          <a:stretch>
            <a:fillRect/>
          </a:stretch>
        </p:blipFill>
        <p:spPr>
          <a:xfrm>
            <a:off x="9782375" y="3232487"/>
            <a:ext cx="2083293" cy="1177651"/>
          </a:xfrm>
          <a:prstGeom prst="rect">
            <a:avLst/>
          </a:prstGeom>
        </p:spPr>
      </p:pic>
      <p:sp>
        <p:nvSpPr>
          <p:cNvPr id="48" name="Oval 47">
            <a:extLst>
              <a:ext uri="{FF2B5EF4-FFF2-40B4-BE49-F238E27FC236}">
                <a16:creationId xmlns:a16="http://schemas.microsoft.com/office/drawing/2014/main" id="{05220F3C-CCBA-17B8-9DBA-38AD3980978D}"/>
              </a:ext>
            </a:extLst>
          </p:cNvPr>
          <p:cNvSpPr/>
          <p:nvPr/>
        </p:nvSpPr>
        <p:spPr>
          <a:xfrm>
            <a:off x="5117356" y="6067525"/>
            <a:ext cx="639332" cy="562181"/>
          </a:xfrm>
          <a:prstGeom prst="ellipse">
            <a:avLst/>
          </a:prstGeom>
          <a:solidFill>
            <a:srgbClr val="FFD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Arial" panose="020B0604020202020204" pitchFamily="34" charset="0"/>
              </a:rPr>
              <a:t>9</a:t>
            </a:r>
          </a:p>
        </p:txBody>
      </p:sp>
      <p:sp>
        <p:nvSpPr>
          <p:cNvPr id="49" name="TextBox 48">
            <a:extLst>
              <a:ext uri="{FF2B5EF4-FFF2-40B4-BE49-F238E27FC236}">
                <a16:creationId xmlns:a16="http://schemas.microsoft.com/office/drawing/2014/main" id="{88FDD37F-6126-4B6F-A984-084616DD70D4}"/>
              </a:ext>
            </a:extLst>
          </p:cNvPr>
          <p:cNvSpPr txBox="1"/>
          <p:nvPr/>
        </p:nvSpPr>
        <p:spPr>
          <a:xfrm>
            <a:off x="6032141" y="6067903"/>
            <a:ext cx="293157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30A0"/>
                </a:solidFill>
                <a:effectLst/>
                <a:uLnTx/>
                <a:uFillTx/>
                <a:latin typeface="Calibri" panose="020F0502020204030204"/>
                <a:ea typeface="+mn-ea"/>
                <a:cs typeface="+mn-cs"/>
              </a:rPr>
              <a:t>Hang động cax-tơ</a:t>
            </a:r>
            <a:endParaRPr kumimoji="0" lang="en-US" sz="2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5F8AA79-C778-44A5-29FC-E260789E278C}"/>
              </a:ext>
            </a:extLst>
          </p:cNvPr>
          <p:cNvPicPr>
            <a:picLocks noChangeAspect="1"/>
          </p:cNvPicPr>
          <p:nvPr/>
        </p:nvPicPr>
        <p:blipFill>
          <a:blip r:embed="rId17">
            <a:extLst>
              <a:ext uri="{BEBA8EAE-BF5A-486C-A8C5-ECC9F3942E4B}">
                <a14:imgProps xmlns:a14="http://schemas.microsoft.com/office/drawing/2010/main">
                  <a14:imgLayer r:embed="rId18">
                    <a14:imgEffect>
                      <a14:colorTemperature colorTemp="11200"/>
                    </a14:imgEffect>
                  </a14:imgLayer>
                </a14:imgProps>
              </a:ext>
            </a:extLst>
          </a:blip>
          <a:stretch>
            <a:fillRect/>
          </a:stretch>
        </p:blipFill>
        <p:spPr>
          <a:xfrm>
            <a:off x="4559781" y="2163651"/>
            <a:ext cx="5876295" cy="3876683"/>
          </a:xfrm>
          <a:prstGeom prst="rect">
            <a:avLst/>
          </a:prstGeom>
        </p:spPr>
      </p:pic>
    </p:spTree>
    <p:extLst>
      <p:ext uri="{BB962C8B-B14F-4D97-AF65-F5344CB8AC3E}">
        <p14:creationId xmlns:p14="http://schemas.microsoft.com/office/powerpoint/2010/main" val="128284574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074"/>
                                        </p:tgtEl>
                                        <p:attrNameLst>
                                          <p:attrName>style.visibility</p:attrName>
                                        </p:attrNameLst>
                                      </p:cBhvr>
                                      <p:to>
                                        <p:strVal val="visible"/>
                                      </p:to>
                                    </p:set>
                                    <p:animEffect transition="in" filter="fade">
                                      <p:cBhvr>
                                        <p:cTn id="32" dur="1000"/>
                                        <p:tgtEl>
                                          <p:spTgt spid="3074"/>
                                        </p:tgtEl>
                                      </p:cBhvr>
                                    </p:animEffect>
                                    <p:anim calcmode="lin" valueType="num">
                                      <p:cBhvr>
                                        <p:cTn id="33" dur="1000" fill="hold"/>
                                        <p:tgtEl>
                                          <p:spTgt spid="3074"/>
                                        </p:tgtEl>
                                        <p:attrNameLst>
                                          <p:attrName>ppt_x</p:attrName>
                                        </p:attrNameLst>
                                      </p:cBhvr>
                                      <p:tavLst>
                                        <p:tav tm="0">
                                          <p:val>
                                            <p:strVal val="#ppt_x"/>
                                          </p:val>
                                        </p:tav>
                                        <p:tav tm="100000">
                                          <p:val>
                                            <p:strVal val="#ppt_x"/>
                                          </p:val>
                                        </p:tav>
                                      </p:tavLst>
                                    </p:anim>
                                    <p:anim calcmode="lin" valueType="num">
                                      <p:cBhvr>
                                        <p:cTn id="34" dur="1000" fill="hold"/>
                                        <p:tgtEl>
                                          <p:spTgt spid="307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1000"/>
                                        <p:tgtEl>
                                          <p:spTgt spid="29"/>
                                        </p:tgtEl>
                                      </p:cBhvr>
                                    </p:animEffect>
                                    <p:anim calcmode="lin" valueType="num">
                                      <p:cBhvr>
                                        <p:cTn id="43" dur="1000" fill="hold"/>
                                        <p:tgtEl>
                                          <p:spTgt spid="29"/>
                                        </p:tgtEl>
                                        <p:attrNameLst>
                                          <p:attrName>ppt_x</p:attrName>
                                        </p:attrNameLst>
                                      </p:cBhvr>
                                      <p:tavLst>
                                        <p:tav tm="0">
                                          <p:val>
                                            <p:strVal val="#ppt_x"/>
                                          </p:val>
                                        </p:tav>
                                        <p:tav tm="100000">
                                          <p:val>
                                            <p:strVal val="#ppt_x"/>
                                          </p:val>
                                        </p:tav>
                                      </p:tavLst>
                                    </p:anim>
                                    <p:anim calcmode="lin" valueType="num">
                                      <p:cBhvr>
                                        <p:cTn id="4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anim calcmode="lin" valueType="num">
                                      <p:cBhvr>
                                        <p:cTn id="50" dur="1000" fill="hold"/>
                                        <p:tgtEl>
                                          <p:spTgt spid="21"/>
                                        </p:tgtEl>
                                        <p:attrNameLst>
                                          <p:attrName>ppt_x</p:attrName>
                                        </p:attrNameLst>
                                      </p:cBhvr>
                                      <p:tavLst>
                                        <p:tav tm="0">
                                          <p:val>
                                            <p:strVal val="#ppt_x"/>
                                          </p:val>
                                        </p:tav>
                                        <p:tav tm="100000">
                                          <p:val>
                                            <p:strVal val="#ppt_x"/>
                                          </p:val>
                                        </p:tav>
                                      </p:tavLst>
                                    </p:anim>
                                    <p:anim calcmode="lin" valueType="num">
                                      <p:cBhvr>
                                        <p:cTn id="51" dur="1000" fill="hold"/>
                                        <p:tgtEl>
                                          <p:spTgt spid="21"/>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1000"/>
                                        <p:tgtEl>
                                          <p:spTgt spid="31"/>
                                        </p:tgtEl>
                                      </p:cBhvr>
                                    </p:animEffect>
                                    <p:anim calcmode="lin" valueType="num">
                                      <p:cBhvr>
                                        <p:cTn id="55" dur="1000" fill="hold"/>
                                        <p:tgtEl>
                                          <p:spTgt spid="31"/>
                                        </p:tgtEl>
                                        <p:attrNameLst>
                                          <p:attrName>ppt_x</p:attrName>
                                        </p:attrNameLst>
                                      </p:cBhvr>
                                      <p:tavLst>
                                        <p:tav tm="0">
                                          <p:val>
                                            <p:strVal val="#ppt_x"/>
                                          </p:val>
                                        </p:tav>
                                        <p:tav tm="100000">
                                          <p:val>
                                            <p:strVal val="#ppt_x"/>
                                          </p:val>
                                        </p:tav>
                                      </p:tavLst>
                                    </p:anim>
                                    <p:anim calcmode="lin" valueType="num">
                                      <p:cBhvr>
                                        <p:cTn id="56" dur="1000" fill="hold"/>
                                        <p:tgtEl>
                                          <p:spTgt spid="31"/>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1000"/>
                                        <p:tgtEl>
                                          <p:spTgt spid="34"/>
                                        </p:tgtEl>
                                      </p:cBhvr>
                                    </p:animEffect>
                                    <p:anim calcmode="lin" valueType="num">
                                      <p:cBhvr>
                                        <p:cTn id="60" dur="1000" fill="hold"/>
                                        <p:tgtEl>
                                          <p:spTgt spid="34"/>
                                        </p:tgtEl>
                                        <p:attrNameLst>
                                          <p:attrName>ppt_x</p:attrName>
                                        </p:attrNameLst>
                                      </p:cBhvr>
                                      <p:tavLst>
                                        <p:tav tm="0">
                                          <p:val>
                                            <p:strVal val="#ppt_x"/>
                                          </p:val>
                                        </p:tav>
                                        <p:tav tm="100000">
                                          <p:val>
                                            <p:strVal val="#ppt_x"/>
                                          </p:val>
                                        </p:tav>
                                      </p:tavLst>
                                    </p:anim>
                                    <p:anim calcmode="lin" valueType="num">
                                      <p:cBhvr>
                                        <p:cTn id="61" dur="1000" fill="hold"/>
                                        <p:tgtEl>
                                          <p:spTgt spid="34"/>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1000"/>
                                        <p:tgtEl>
                                          <p:spTgt spid="37"/>
                                        </p:tgtEl>
                                      </p:cBhvr>
                                    </p:animEffect>
                                    <p:anim calcmode="lin" valueType="num">
                                      <p:cBhvr>
                                        <p:cTn id="65" dur="1000" fill="hold"/>
                                        <p:tgtEl>
                                          <p:spTgt spid="37"/>
                                        </p:tgtEl>
                                        <p:attrNameLst>
                                          <p:attrName>ppt_x</p:attrName>
                                        </p:attrNameLst>
                                      </p:cBhvr>
                                      <p:tavLst>
                                        <p:tav tm="0">
                                          <p:val>
                                            <p:strVal val="#ppt_x"/>
                                          </p:val>
                                        </p:tav>
                                        <p:tav tm="100000">
                                          <p:val>
                                            <p:strVal val="#ppt_x"/>
                                          </p:val>
                                        </p:tav>
                                      </p:tavLst>
                                    </p:anim>
                                    <p:anim calcmode="lin" valueType="num">
                                      <p:cBhvr>
                                        <p:cTn id="66" dur="1000" fill="hold"/>
                                        <p:tgtEl>
                                          <p:spTgt spid="37"/>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60"/>
                                        </p:tgtEl>
                                        <p:attrNameLst>
                                          <p:attrName>style.visibility</p:attrName>
                                        </p:attrNameLst>
                                      </p:cBhvr>
                                      <p:to>
                                        <p:strVal val="visible"/>
                                      </p:to>
                                    </p:set>
                                    <p:animEffect transition="in" filter="fade">
                                      <p:cBhvr>
                                        <p:cTn id="69" dur="1000"/>
                                        <p:tgtEl>
                                          <p:spTgt spid="60"/>
                                        </p:tgtEl>
                                      </p:cBhvr>
                                    </p:animEffect>
                                    <p:anim calcmode="lin" valueType="num">
                                      <p:cBhvr>
                                        <p:cTn id="70" dur="1000" fill="hold"/>
                                        <p:tgtEl>
                                          <p:spTgt spid="60"/>
                                        </p:tgtEl>
                                        <p:attrNameLst>
                                          <p:attrName>ppt_x</p:attrName>
                                        </p:attrNameLst>
                                      </p:cBhvr>
                                      <p:tavLst>
                                        <p:tav tm="0">
                                          <p:val>
                                            <p:strVal val="#ppt_x"/>
                                          </p:val>
                                        </p:tav>
                                        <p:tav tm="100000">
                                          <p:val>
                                            <p:strVal val="#ppt_x"/>
                                          </p:val>
                                        </p:tav>
                                      </p:tavLst>
                                    </p:anim>
                                    <p:anim calcmode="lin" valueType="num">
                                      <p:cBhvr>
                                        <p:cTn id="71" dur="1000" fill="hold"/>
                                        <p:tgtEl>
                                          <p:spTgt spid="60"/>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61"/>
                                        </p:tgtEl>
                                        <p:attrNameLst>
                                          <p:attrName>style.visibility</p:attrName>
                                        </p:attrNameLst>
                                      </p:cBhvr>
                                      <p:to>
                                        <p:strVal val="visible"/>
                                      </p:to>
                                    </p:set>
                                    <p:animEffect transition="in" filter="fade">
                                      <p:cBhvr>
                                        <p:cTn id="74" dur="1000"/>
                                        <p:tgtEl>
                                          <p:spTgt spid="61"/>
                                        </p:tgtEl>
                                      </p:cBhvr>
                                    </p:animEffect>
                                    <p:anim calcmode="lin" valueType="num">
                                      <p:cBhvr>
                                        <p:cTn id="75" dur="1000" fill="hold"/>
                                        <p:tgtEl>
                                          <p:spTgt spid="61"/>
                                        </p:tgtEl>
                                        <p:attrNameLst>
                                          <p:attrName>ppt_x</p:attrName>
                                        </p:attrNameLst>
                                      </p:cBhvr>
                                      <p:tavLst>
                                        <p:tav tm="0">
                                          <p:val>
                                            <p:strVal val="#ppt_x"/>
                                          </p:val>
                                        </p:tav>
                                        <p:tav tm="100000">
                                          <p:val>
                                            <p:strVal val="#ppt_x"/>
                                          </p:val>
                                        </p:tav>
                                      </p:tavLst>
                                    </p:anim>
                                    <p:anim calcmode="lin" valueType="num">
                                      <p:cBhvr>
                                        <p:cTn id="76" dur="1000" fill="hold"/>
                                        <p:tgtEl>
                                          <p:spTgt spid="61"/>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62"/>
                                        </p:tgtEl>
                                        <p:attrNameLst>
                                          <p:attrName>style.visibility</p:attrName>
                                        </p:attrNameLst>
                                      </p:cBhvr>
                                      <p:to>
                                        <p:strVal val="visible"/>
                                      </p:to>
                                    </p:set>
                                    <p:animEffect transition="in" filter="fade">
                                      <p:cBhvr>
                                        <p:cTn id="79" dur="1000"/>
                                        <p:tgtEl>
                                          <p:spTgt spid="62"/>
                                        </p:tgtEl>
                                      </p:cBhvr>
                                    </p:animEffect>
                                    <p:anim calcmode="lin" valueType="num">
                                      <p:cBhvr>
                                        <p:cTn id="80" dur="1000" fill="hold"/>
                                        <p:tgtEl>
                                          <p:spTgt spid="62"/>
                                        </p:tgtEl>
                                        <p:attrNameLst>
                                          <p:attrName>ppt_x</p:attrName>
                                        </p:attrNameLst>
                                      </p:cBhvr>
                                      <p:tavLst>
                                        <p:tav tm="0">
                                          <p:val>
                                            <p:strVal val="#ppt_x"/>
                                          </p:val>
                                        </p:tav>
                                        <p:tav tm="100000">
                                          <p:val>
                                            <p:strVal val="#ppt_x"/>
                                          </p:val>
                                        </p:tav>
                                      </p:tavLst>
                                    </p:anim>
                                    <p:anim calcmode="lin" valueType="num">
                                      <p:cBhvr>
                                        <p:cTn id="81" dur="1000" fill="hold"/>
                                        <p:tgtEl>
                                          <p:spTgt spid="62"/>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63"/>
                                        </p:tgtEl>
                                        <p:attrNameLst>
                                          <p:attrName>style.visibility</p:attrName>
                                        </p:attrNameLst>
                                      </p:cBhvr>
                                      <p:to>
                                        <p:strVal val="visible"/>
                                      </p:to>
                                    </p:set>
                                    <p:animEffect transition="in" filter="fade">
                                      <p:cBhvr>
                                        <p:cTn id="84" dur="1000"/>
                                        <p:tgtEl>
                                          <p:spTgt spid="63"/>
                                        </p:tgtEl>
                                      </p:cBhvr>
                                    </p:animEffect>
                                    <p:anim calcmode="lin" valueType="num">
                                      <p:cBhvr>
                                        <p:cTn id="85" dur="1000" fill="hold"/>
                                        <p:tgtEl>
                                          <p:spTgt spid="63"/>
                                        </p:tgtEl>
                                        <p:attrNameLst>
                                          <p:attrName>ppt_x</p:attrName>
                                        </p:attrNameLst>
                                      </p:cBhvr>
                                      <p:tavLst>
                                        <p:tav tm="0">
                                          <p:val>
                                            <p:strVal val="#ppt_x"/>
                                          </p:val>
                                        </p:tav>
                                        <p:tav tm="100000">
                                          <p:val>
                                            <p:strVal val="#ppt_x"/>
                                          </p:val>
                                        </p:tav>
                                      </p:tavLst>
                                    </p:anim>
                                    <p:anim calcmode="lin" valueType="num">
                                      <p:cBhvr>
                                        <p:cTn id="86" dur="1000" fill="hold"/>
                                        <p:tgtEl>
                                          <p:spTgt spid="63"/>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38"/>
                                        </p:tgtEl>
                                        <p:attrNameLst>
                                          <p:attrName>style.visibility</p:attrName>
                                        </p:attrNameLst>
                                      </p:cBhvr>
                                      <p:to>
                                        <p:strVal val="visible"/>
                                      </p:to>
                                    </p:set>
                                    <p:animEffect transition="in" filter="fade">
                                      <p:cBhvr>
                                        <p:cTn id="89" dur="1000"/>
                                        <p:tgtEl>
                                          <p:spTgt spid="38"/>
                                        </p:tgtEl>
                                      </p:cBhvr>
                                    </p:animEffect>
                                    <p:anim calcmode="lin" valueType="num">
                                      <p:cBhvr>
                                        <p:cTn id="90" dur="1000" fill="hold"/>
                                        <p:tgtEl>
                                          <p:spTgt spid="38"/>
                                        </p:tgtEl>
                                        <p:attrNameLst>
                                          <p:attrName>ppt_x</p:attrName>
                                        </p:attrNameLst>
                                      </p:cBhvr>
                                      <p:tavLst>
                                        <p:tav tm="0">
                                          <p:val>
                                            <p:strVal val="#ppt_x"/>
                                          </p:val>
                                        </p:tav>
                                        <p:tav tm="100000">
                                          <p:val>
                                            <p:strVal val="#ppt_x"/>
                                          </p:val>
                                        </p:tav>
                                      </p:tavLst>
                                    </p:anim>
                                    <p:anim calcmode="lin" valueType="num">
                                      <p:cBhvr>
                                        <p:cTn id="91" dur="1000" fill="hold"/>
                                        <p:tgtEl>
                                          <p:spTgt spid="38"/>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57"/>
                                        </p:tgtEl>
                                        <p:attrNameLst>
                                          <p:attrName>style.visibility</p:attrName>
                                        </p:attrNameLst>
                                      </p:cBhvr>
                                      <p:to>
                                        <p:strVal val="visible"/>
                                      </p:to>
                                    </p:set>
                                    <p:animEffect transition="in" filter="fade">
                                      <p:cBhvr>
                                        <p:cTn id="94" dur="1000"/>
                                        <p:tgtEl>
                                          <p:spTgt spid="57"/>
                                        </p:tgtEl>
                                      </p:cBhvr>
                                    </p:animEffect>
                                    <p:anim calcmode="lin" valueType="num">
                                      <p:cBhvr>
                                        <p:cTn id="95" dur="1000" fill="hold"/>
                                        <p:tgtEl>
                                          <p:spTgt spid="57"/>
                                        </p:tgtEl>
                                        <p:attrNameLst>
                                          <p:attrName>ppt_x</p:attrName>
                                        </p:attrNameLst>
                                      </p:cBhvr>
                                      <p:tavLst>
                                        <p:tav tm="0">
                                          <p:val>
                                            <p:strVal val="#ppt_x"/>
                                          </p:val>
                                        </p:tav>
                                        <p:tav tm="100000">
                                          <p:val>
                                            <p:strVal val="#ppt_x"/>
                                          </p:val>
                                        </p:tav>
                                      </p:tavLst>
                                    </p:anim>
                                    <p:anim calcmode="lin" valueType="num">
                                      <p:cBhvr>
                                        <p:cTn id="96" dur="1000" fill="hold"/>
                                        <p:tgtEl>
                                          <p:spTgt spid="57"/>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58"/>
                                        </p:tgtEl>
                                        <p:attrNameLst>
                                          <p:attrName>style.visibility</p:attrName>
                                        </p:attrNameLst>
                                      </p:cBhvr>
                                      <p:to>
                                        <p:strVal val="visible"/>
                                      </p:to>
                                    </p:set>
                                    <p:animEffect transition="in" filter="fade">
                                      <p:cBhvr>
                                        <p:cTn id="99" dur="1000"/>
                                        <p:tgtEl>
                                          <p:spTgt spid="58"/>
                                        </p:tgtEl>
                                      </p:cBhvr>
                                    </p:animEffect>
                                    <p:anim calcmode="lin" valueType="num">
                                      <p:cBhvr>
                                        <p:cTn id="100" dur="1000" fill="hold"/>
                                        <p:tgtEl>
                                          <p:spTgt spid="58"/>
                                        </p:tgtEl>
                                        <p:attrNameLst>
                                          <p:attrName>ppt_x</p:attrName>
                                        </p:attrNameLst>
                                      </p:cBhvr>
                                      <p:tavLst>
                                        <p:tav tm="0">
                                          <p:val>
                                            <p:strVal val="#ppt_x"/>
                                          </p:val>
                                        </p:tav>
                                        <p:tav tm="100000">
                                          <p:val>
                                            <p:strVal val="#ppt_x"/>
                                          </p:val>
                                        </p:tav>
                                      </p:tavLst>
                                    </p:anim>
                                    <p:anim calcmode="lin" valueType="num">
                                      <p:cBhvr>
                                        <p:cTn id="101" dur="1000" fill="hold"/>
                                        <p:tgtEl>
                                          <p:spTgt spid="58"/>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59"/>
                                        </p:tgtEl>
                                        <p:attrNameLst>
                                          <p:attrName>style.visibility</p:attrName>
                                        </p:attrNameLst>
                                      </p:cBhvr>
                                      <p:to>
                                        <p:strVal val="visible"/>
                                      </p:to>
                                    </p:set>
                                    <p:animEffect transition="in" filter="fade">
                                      <p:cBhvr>
                                        <p:cTn id="104" dur="1000"/>
                                        <p:tgtEl>
                                          <p:spTgt spid="59"/>
                                        </p:tgtEl>
                                      </p:cBhvr>
                                    </p:animEffect>
                                    <p:anim calcmode="lin" valueType="num">
                                      <p:cBhvr>
                                        <p:cTn id="105" dur="1000" fill="hold"/>
                                        <p:tgtEl>
                                          <p:spTgt spid="59"/>
                                        </p:tgtEl>
                                        <p:attrNameLst>
                                          <p:attrName>ppt_x</p:attrName>
                                        </p:attrNameLst>
                                      </p:cBhvr>
                                      <p:tavLst>
                                        <p:tav tm="0">
                                          <p:val>
                                            <p:strVal val="#ppt_x"/>
                                          </p:val>
                                        </p:tav>
                                        <p:tav tm="100000">
                                          <p:val>
                                            <p:strVal val="#ppt_x"/>
                                          </p:val>
                                        </p:tav>
                                      </p:tavLst>
                                    </p:anim>
                                    <p:anim calcmode="lin" valueType="num">
                                      <p:cBhvr>
                                        <p:cTn id="106" dur="1000" fill="hold"/>
                                        <p:tgtEl>
                                          <p:spTgt spid="59"/>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64"/>
                                        </p:tgtEl>
                                        <p:attrNameLst>
                                          <p:attrName>style.visibility</p:attrName>
                                        </p:attrNameLst>
                                      </p:cBhvr>
                                      <p:to>
                                        <p:strVal val="visible"/>
                                      </p:to>
                                    </p:set>
                                    <p:animEffect transition="in" filter="fade">
                                      <p:cBhvr>
                                        <p:cTn id="109" dur="1000"/>
                                        <p:tgtEl>
                                          <p:spTgt spid="64"/>
                                        </p:tgtEl>
                                      </p:cBhvr>
                                    </p:animEffect>
                                    <p:anim calcmode="lin" valueType="num">
                                      <p:cBhvr>
                                        <p:cTn id="110" dur="1000" fill="hold"/>
                                        <p:tgtEl>
                                          <p:spTgt spid="64"/>
                                        </p:tgtEl>
                                        <p:attrNameLst>
                                          <p:attrName>ppt_x</p:attrName>
                                        </p:attrNameLst>
                                      </p:cBhvr>
                                      <p:tavLst>
                                        <p:tav tm="0">
                                          <p:val>
                                            <p:strVal val="#ppt_x"/>
                                          </p:val>
                                        </p:tav>
                                        <p:tav tm="100000">
                                          <p:val>
                                            <p:strVal val="#ppt_x"/>
                                          </p:val>
                                        </p:tav>
                                      </p:tavLst>
                                    </p:anim>
                                    <p:anim calcmode="lin" valueType="num">
                                      <p:cBhvr>
                                        <p:cTn id="111" dur="1000" fill="hold"/>
                                        <p:tgtEl>
                                          <p:spTgt spid="64"/>
                                        </p:tgtEl>
                                        <p:attrNameLst>
                                          <p:attrName>ppt_y</p:attrName>
                                        </p:attrNameLst>
                                      </p:cBhvr>
                                      <p:tavLst>
                                        <p:tav tm="0">
                                          <p:val>
                                            <p:strVal val="#ppt_y+.1"/>
                                          </p:val>
                                        </p:tav>
                                        <p:tav tm="100000">
                                          <p:val>
                                            <p:strVal val="#ppt_y"/>
                                          </p:val>
                                        </p:tav>
                                      </p:tavLst>
                                    </p:anim>
                                  </p:childTnLst>
                                </p:cTn>
                              </p:par>
                              <p:par>
                                <p:cTn id="112" presetID="42" presetClass="entr" presetSubtype="0" fill="hold" nodeType="withEffect">
                                  <p:stCondLst>
                                    <p:cond delay="0"/>
                                  </p:stCondLst>
                                  <p:childTnLst>
                                    <p:set>
                                      <p:cBhvr>
                                        <p:cTn id="113" dur="1" fill="hold">
                                          <p:stCondLst>
                                            <p:cond delay="0"/>
                                          </p:stCondLst>
                                        </p:cTn>
                                        <p:tgtEl>
                                          <p:spTgt spid="69"/>
                                        </p:tgtEl>
                                        <p:attrNameLst>
                                          <p:attrName>style.visibility</p:attrName>
                                        </p:attrNameLst>
                                      </p:cBhvr>
                                      <p:to>
                                        <p:strVal val="visible"/>
                                      </p:to>
                                    </p:set>
                                    <p:animEffect transition="in" filter="fade">
                                      <p:cBhvr>
                                        <p:cTn id="114" dur="1000"/>
                                        <p:tgtEl>
                                          <p:spTgt spid="69"/>
                                        </p:tgtEl>
                                      </p:cBhvr>
                                    </p:animEffect>
                                    <p:anim calcmode="lin" valueType="num">
                                      <p:cBhvr>
                                        <p:cTn id="115" dur="1000" fill="hold"/>
                                        <p:tgtEl>
                                          <p:spTgt spid="69"/>
                                        </p:tgtEl>
                                        <p:attrNameLst>
                                          <p:attrName>ppt_x</p:attrName>
                                        </p:attrNameLst>
                                      </p:cBhvr>
                                      <p:tavLst>
                                        <p:tav tm="0">
                                          <p:val>
                                            <p:strVal val="#ppt_x"/>
                                          </p:val>
                                        </p:tav>
                                        <p:tav tm="100000">
                                          <p:val>
                                            <p:strVal val="#ppt_x"/>
                                          </p:val>
                                        </p:tav>
                                      </p:tavLst>
                                    </p:anim>
                                    <p:anim calcmode="lin" valueType="num">
                                      <p:cBhvr>
                                        <p:cTn id="116" dur="1000" fill="hold"/>
                                        <p:tgtEl>
                                          <p:spTgt spid="69"/>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70"/>
                                        </p:tgtEl>
                                        <p:attrNameLst>
                                          <p:attrName>style.visibility</p:attrName>
                                        </p:attrNameLst>
                                      </p:cBhvr>
                                      <p:to>
                                        <p:strVal val="visible"/>
                                      </p:to>
                                    </p:set>
                                    <p:animEffect transition="in" filter="fade">
                                      <p:cBhvr>
                                        <p:cTn id="119" dur="1000"/>
                                        <p:tgtEl>
                                          <p:spTgt spid="70"/>
                                        </p:tgtEl>
                                      </p:cBhvr>
                                    </p:animEffect>
                                    <p:anim calcmode="lin" valueType="num">
                                      <p:cBhvr>
                                        <p:cTn id="120" dur="1000" fill="hold"/>
                                        <p:tgtEl>
                                          <p:spTgt spid="70"/>
                                        </p:tgtEl>
                                        <p:attrNameLst>
                                          <p:attrName>ppt_x</p:attrName>
                                        </p:attrNameLst>
                                      </p:cBhvr>
                                      <p:tavLst>
                                        <p:tav tm="0">
                                          <p:val>
                                            <p:strVal val="#ppt_x"/>
                                          </p:val>
                                        </p:tav>
                                        <p:tav tm="100000">
                                          <p:val>
                                            <p:strVal val="#ppt_x"/>
                                          </p:val>
                                        </p:tav>
                                      </p:tavLst>
                                    </p:anim>
                                    <p:anim calcmode="lin" valueType="num">
                                      <p:cBhvr>
                                        <p:cTn id="121" dur="1000" fill="hold"/>
                                        <p:tgtEl>
                                          <p:spTgt spid="70"/>
                                        </p:tgtEl>
                                        <p:attrNameLst>
                                          <p:attrName>ppt_y</p:attrName>
                                        </p:attrNameLst>
                                      </p:cBhvr>
                                      <p:tavLst>
                                        <p:tav tm="0">
                                          <p:val>
                                            <p:strVal val="#ppt_y+.1"/>
                                          </p:val>
                                        </p:tav>
                                        <p:tav tm="100000">
                                          <p:val>
                                            <p:strVal val="#ppt_y"/>
                                          </p:val>
                                        </p:tav>
                                      </p:tavLst>
                                    </p:anim>
                                  </p:childTnLst>
                                </p:cTn>
                              </p:par>
                              <p:par>
                                <p:cTn id="122" presetID="42" presetClass="entr" presetSubtype="0" fill="hold" nodeType="withEffect">
                                  <p:stCondLst>
                                    <p:cond delay="0"/>
                                  </p:stCondLst>
                                  <p:childTnLst>
                                    <p:set>
                                      <p:cBhvr>
                                        <p:cTn id="123" dur="1" fill="hold">
                                          <p:stCondLst>
                                            <p:cond delay="0"/>
                                          </p:stCondLst>
                                        </p:cTn>
                                        <p:tgtEl>
                                          <p:spTgt spid="71"/>
                                        </p:tgtEl>
                                        <p:attrNameLst>
                                          <p:attrName>style.visibility</p:attrName>
                                        </p:attrNameLst>
                                      </p:cBhvr>
                                      <p:to>
                                        <p:strVal val="visible"/>
                                      </p:to>
                                    </p:set>
                                    <p:animEffect transition="in" filter="fade">
                                      <p:cBhvr>
                                        <p:cTn id="124" dur="1000"/>
                                        <p:tgtEl>
                                          <p:spTgt spid="71"/>
                                        </p:tgtEl>
                                      </p:cBhvr>
                                    </p:animEffect>
                                    <p:anim calcmode="lin" valueType="num">
                                      <p:cBhvr>
                                        <p:cTn id="125" dur="1000" fill="hold"/>
                                        <p:tgtEl>
                                          <p:spTgt spid="71"/>
                                        </p:tgtEl>
                                        <p:attrNameLst>
                                          <p:attrName>ppt_x</p:attrName>
                                        </p:attrNameLst>
                                      </p:cBhvr>
                                      <p:tavLst>
                                        <p:tav tm="0">
                                          <p:val>
                                            <p:strVal val="#ppt_x"/>
                                          </p:val>
                                        </p:tav>
                                        <p:tav tm="100000">
                                          <p:val>
                                            <p:strVal val="#ppt_x"/>
                                          </p:val>
                                        </p:tav>
                                      </p:tavLst>
                                    </p:anim>
                                    <p:anim calcmode="lin" valueType="num">
                                      <p:cBhvr>
                                        <p:cTn id="126" dur="1000" fill="hold"/>
                                        <p:tgtEl>
                                          <p:spTgt spid="71"/>
                                        </p:tgtEl>
                                        <p:attrNameLst>
                                          <p:attrName>ppt_y</p:attrName>
                                        </p:attrNameLst>
                                      </p:cBhvr>
                                      <p:tavLst>
                                        <p:tav tm="0">
                                          <p:val>
                                            <p:strVal val="#ppt_y+.1"/>
                                          </p:val>
                                        </p:tav>
                                        <p:tav tm="100000">
                                          <p:val>
                                            <p:strVal val="#ppt_y"/>
                                          </p:val>
                                        </p:tav>
                                      </p:tavLst>
                                    </p:anim>
                                  </p:childTnLst>
                                </p:cTn>
                              </p:par>
                              <p:par>
                                <p:cTn id="127" presetID="42" presetClass="entr" presetSubtype="0" fill="hold" nodeType="withEffect">
                                  <p:stCondLst>
                                    <p:cond delay="0"/>
                                  </p:stCondLst>
                                  <p:childTnLst>
                                    <p:set>
                                      <p:cBhvr>
                                        <p:cTn id="128" dur="1" fill="hold">
                                          <p:stCondLst>
                                            <p:cond delay="0"/>
                                          </p:stCondLst>
                                        </p:cTn>
                                        <p:tgtEl>
                                          <p:spTgt spid="45"/>
                                        </p:tgtEl>
                                        <p:attrNameLst>
                                          <p:attrName>style.visibility</p:attrName>
                                        </p:attrNameLst>
                                      </p:cBhvr>
                                      <p:to>
                                        <p:strVal val="visible"/>
                                      </p:to>
                                    </p:set>
                                    <p:animEffect transition="in" filter="fade">
                                      <p:cBhvr>
                                        <p:cTn id="129" dur="1000"/>
                                        <p:tgtEl>
                                          <p:spTgt spid="45"/>
                                        </p:tgtEl>
                                      </p:cBhvr>
                                    </p:animEffect>
                                    <p:anim calcmode="lin" valueType="num">
                                      <p:cBhvr>
                                        <p:cTn id="130" dur="1000" fill="hold"/>
                                        <p:tgtEl>
                                          <p:spTgt spid="45"/>
                                        </p:tgtEl>
                                        <p:attrNameLst>
                                          <p:attrName>ppt_x</p:attrName>
                                        </p:attrNameLst>
                                      </p:cBhvr>
                                      <p:tavLst>
                                        <p:tav tm="0">
                                          <p:val>
                                            <p:strVal val="#ppt_x"/>
                                          </p:val>
                                        </p:tav>
                                        <p:tav tm="100000">
                                          <p:val>
                                            <p:strVal val="#ppt_x"/>
                                          </p:val>
                                        </p:tav>
                                      </p:tavLst>
                                    </p:anim>
                                    <p:anim calcmode="lin" valueType="num">
                                      <p:cBhvr>
                                        <p:cTn id="131" dur="1000" fill="hold"/>
                                        <p:tgtEl>
                                          <p:spTgt spid="45"/>
                                        </p:tgtEl>
                                        <p:attrNameLst>
                                          <p:attrName>ppt_y</p:attrName>
                                        </p:attrNameLst>
                                      </p:cBhvr>
                                      <p:tavLst>
                                        <p:tav tm="0">
                                          <p:val>
                                            <p:strVal val="#ppt_y+.1"/>
                                          </p:val>
                                        </p:tav>
                                        <p:tav tm="100000">
                                          <p:val>
                                            <p:strVal val="#ppt_y"/>
                                          </p:val>
                                        </p:tav>
                                      </p:tavLst>
                                    </p:anim>
                                  </p:childTnLst>
                                </p:cTn>
                              </p:par>
                              <p:par>
                                <p:cTn id="132" presetID="42" presetClass="entr" presetSubtype="0" fill="hold" nodeType="withEffect">
                                  <p:stCondLst>
                                    <p:cond delay="0"/>
                                  </p:stCondLst>
                                  <p:childTnLst>
                                    <p:set>
                                      <p:cBhvr>
                                        <p:cTn id="133" dur="1" fill="hold">
                                          <p:stCondLst>
                                            <p:cond delay="0"/>
                                          </p:stCondLst>
                                        </p:cTn>
                                        <p:tgtEl>
                                          <p:spTgt spid="46"/>
                                        </p:tgtEl>
                                        <p:attrNameLst>
                                          <p:attrName>style.visibility</p:attrName>
                                        </p:attrNameLst>
                                      </p:cBhvr>
                                      <p:to>
                                        <p:strVal val="visible"/>
                                      </p:to>
                                    </p:set>
                                    <p:animEffect transition="in" filter="fade">
                                      <p:cBhvr>
                                        <p:cTn id="134" dur="1000"/>
                                        <p:tgtEl>
                                          <p:spTgt spid="46"/>
                                        </p:tgtEl>
                                      </p:cBhvr>
                                    </p:animEffect>
                                    <p:anim calcmode="lin" valueType="num">
                                      <p:cBhvr>
                                        <p:cTn id="135" dur="1000" fill="hold"/>
                                        <p:tgtEl>
                                          <p:spTgt spid="46"/>
                                        </p:tgtEl>
                                        <p:attrNameLst>
                                          <p:attrName>ppt_x</p:attrName>
                                        </p:attrNameLst>
                                      </p:cBhvr>
                                      <p:tavLst>
                                        <p:tav tm="0">
                                          <p:val>
                                            <p:strVal val="#ppt_x"/>
                                          </p:val>
                                        </p:tav>
                                        <p:tav tm="100000">
                                          <p:val>
                                            <p:strVal val="#ppt_x"/>
                                          </p:val>
                                        </p:tav>
                                      </p:tavLst>
                                    </p:anim>
                                    <p:anim calcmode="lin" valueType="num">
                                      <p:cBhvr>
                                        <p:cTn id="136" dur="1000" fill="hold"/>
                                        <p:tgtEl>
                                          <p:spTgt spid="46"/>
                                        </p:tgtEl>
                                        <p:attrNameLst>
                                          <p:attrName>ppt_y</p:attrName>
                                        </p:attrNameLst>
                                      </p:cBhvr>
                                      <p:tavLst>
                                        <p:tav tm="0">
                                          <p:val>
                                            <p:strVal val="#ppt_y+.1"/>
                                          </p:val>
                                        </p:tav>
                                        <p:tav tm="100000">
                                          <p:val>
                                            <p:strVal val="#ppt_y"/>
                                          </p:val>
                                        </p:tav>
                                      </p:tavLst>
                                    </p:anim>
                                  </p:childTnLst>
                                </p:cTn>
                              </p:par>
                              <p:par>
                                <p:cTn id="137" presetID="42" presetClass="entr" presetSubtype="0" fill="hold" nodeType="withEffect">
                                  <p:stCondLst>
                                    <p:cond delay="0"/>
                                  </p:stCondLst>
                                  <p:childTnLst>
                                    <p:set>
                                      <p:cBhvr>
                                        <p:cTn id="138" dur="1" fill="hold">
                                          <p:stCondLst>
                                            <p:cond delay="0"/>
                                          </p:stCondLst>
                                        </p:cTn>
                                        <p:tgtEl>
                                          <p:spTgt spid="47"/>
                                        </p:tgtEl>
                                        <p:attrNameLst>
                                          <p:attrName>style.visibility</p:attrName>
                                        </p:attrNameLst>
                                      </p:cBhvr>
                                      <p:to>
                                        <p:strVal val="visible"/>
                                      </p:to>
                                    </p:set>
                                    <p:animEffect transition="in" filter="fade">
                                      <p:cBhvr>
                                        <p:cTn id="139" dur="1000"/>
                                        <p:tgtEl>
                                          <p:spTgt spid="47"/>
                                        </p:tgtEl>
                                      </p:cBhvr>
                                    </p:animEffect>
                                    <p:anim calcmode="lin" valueType="num">
                                      <p:cBhvr>
                                        <p:cTn id="140" dur="1000" fill="hold"/>
                                        <p:tgtEl>
                                          <p:spTgt spid="47"/>
                                        </p:tgtEl>
                                        <p:attrNameLst>
                                          <p:attrName>ppt_x</p:attrName>
                                        </p:attrNameLst>
                                      </p:cBhvr>
                                      <p:tavLst>
                                        <p:tav tm="0">
                                          <p:val>
                                            <p:strVal val="#ppt_x"/>
                                          </p:val>
                                        </p:tav>
                                        <p:tav tm="100000">
                                          <p:val>
                                            <p:strVal val="#ppt_x"/>
                                          </p:val>
                                        </p:tav>
                                      </p:tavLst>
                                    </p:anim>
                                    <p:anim calcmode="lin" valueType="num">
                                      <p:cBhvr>
                                        <p:cTn id="141" dur="1000" fill="hold"/>
                                        <p:tgtEl>
                                          <p:spTgt spid="47"/>
                                        </p:tgtEl>
                                        <p:attrNameLst>
                                          <p:attrName>ppt_y</p:attrName>
                                        </p:attrNameLst>
                                      </p:cBhvr>
                                      <p:tavLst>
                                        <p:tav tm="0">
                                          <p:val>
                                            <p:strVal val="#ppt_y+.1"/>
                                          </p:val>
                                        </p:tav>
                                        <p:tav tm="100000">
                                          <p:val>
                                            <p:strVal val="#ppt_y"/>
                                          </p:val>
                                        </p:tav>
                                      </p:tavLst>
                                    </p:anim>
                                  </p:childTnLst>
                                </p:cTn>
                              </p:par>
                              <p:par>
                                <p:cTn id="142" presetID="42" presetClass="entr" presetSubtype="0" fill="hold" nodeType="withEffect">
                                  <p:stCondLst>
                                    <p:cond delay="0"/>
                                  </p:stCondLst>
                                  <p:childTnLst>
                                    <p:set>
                                      <p:cBhvr>
                                        <p:cTn id="143" dur="1" fill="hold">
                                          <p:stCondLst>
                                            <p:cond delay="0"/>
                                          </p:stCondLst>
                                        </p:cTn>
                                        <p:tgtEl>
                                          <p:spTgt spid="56"/>
                                        </p:tgtEl>
                                        <p:attrNameLst>
                                          <p:attrName>style.visibility</p:attrName>
                                        </p:attrNameLst>
                                      </p:cBhvr>
                                      <p:to>
                                        <p:strVal val="visible"/>
                                      </p:to>
                                    </p:set>
                                    <p:animEffect transition="in" filter="fade">
                                      <p:cBhvr>
                                        <p:cTn id="144" dur="1000"/>
                                        <p:tgtEl>
                                          <p:spTgt spid="56"/>
                                        </p:tgtEl>
                                      </p:cBhvr>
                                    </p:animEffect>
                                    <p:anim calcmode="lin" valueType="num">
                                      <p:cBhvr>
                                        <p:cTn id="145" dur="1000" fill="hold"/>
                                        <p:tgtEl>
                                          <p:spTgt spid="56"/>
                                        </p:tgtEl>
                                        <p:attrNameLst>
                                          <p:attrName>ppt_x</p:attrName>
                                        </p:attrNameLst>
                                      </p:cBhvr>
                                      <p:tavLst>
                                        <p:tav tm="0">
                                          <p:val>
                                            <p:strVal val="#ppt_x"/>
                                          </p:val>
                                        </p:tav>
                                        <p:tav tm="100000">
                                          <p:val>
                                            <p:strVal val="#ppt_x"/>
                                          </p:val>
                                        </p:tav>
                                      </p:tavLst>
                                    </p:anim>
                                    <p:anim calcmode="lin" valueType="num">
                                      <p:cBhvr>
                                        <p:cTn id="146" dur="1000" fill="hold"/>
                                        <p:tgtEl>
                                          <p:spTgt spid="56"/>
                                        </p:tgtEl>
                                        <p:attrNameLst>
                                          <p:attrName>ppt_y</p:attrName>
                                        </p:attrNameLst>
                                      </p:cBhvr>
                                      <p:tavLst>
                                        <p:tav tm="0">
                                          <p:val>
                                            <p:strVal val="#ppt_y+.1"/>
                                          </p:val>
                                        </p:tav>
                                        <p:tav tm="100000">
                                          <p:val>
                                            <p:strVal val="#ppt_y"/>
                                          </p:val>
                                        </p:tav>
                                      </p:tavLst>
                                    </p:anim>
                                  </p:childTnLst>
                                </p:cTn>
                              </p:par>
                              <p:par>
                                <p:cTn id="147" presetID="42" presetClass="entr" presetSubtype="0" fill="hold" nodeType="withEffect">
                                  <p:stCondLst>
                                    <p:cond delay="0"/>
                                  </p:stCondLst>
                                  <p:childTnLst>
                                    <p:set>
                                      <p:cBhvr>
                                        <p:cTn id="148" dur="1" fill="hold">
                                          <p:stCondLst>
                                            <p:cond delay="0"/>
                                          </p:stCondLst>
                                        </p:cTn>
                                        <p:tgtEl>
                                          <p:spTgt spid="76"/>
                                        </p:tgtEl>
                                        <p:attrNameLst>
                                          <p:attrName>style.visibility</p:attrName>
                                        </p:attrNameLst>
                                      </p:cBhvr>
                                      <p:to>
                                        <p:strVal val="visible"/>
                                      </p:to>
                                    </p:set>
                                    <p:animEffect transition="in" filter="fade">
                                      <p:cBhvr>
                                        <p:cTn id="149" dur="1000"/>
                                        <p:tgtEl>
                                          <p:spTgt spid="76"/>
                                        </p:tgtEl>
                                      </p:cBhvr>
                                    </p:animEffect>
                                    <p:anim calcmode="lin" valueType="num">
                                      <p:cBhvr>
                                        <p:cTn id="150" dur="1000" fill="hold"/>
                                        <p:tgtEl>
                                          <p:spTgt spid="76"/>
                                        </p:tgtEl>
                                        <p:attrNameLst>
                                          <p:attrName>ppt_x</p:attrName>
                                        </p:attrNameLst>
                                      </p:cBhvr>
                                      <p:tavLst>
                                        <p:tav tm="0">
                                          <p:val>
                                            <p:strVal val="#ppt_x"/>
                                          </p:val>
                                        </p:tav>
                                        <p:tav tm="100000">
                                          <p:val>
                                            <p:strVal val="#ppt_x"/>
                                          </p:val>
                                        </p:tav>
                                      </p:tavLst>
                                    </p:anim>
                                    <p:anim calcmode="lin" valueType="num">
                                      <p:cBhvr>
                                        <p:cTn id="151" dur="1000" fill="hold"/>
                                        <p:tgtEl>
                                          <p:spTgt spid="76"/>
                                        </p:tgtEl>
                                        <p:attrNameLst>
                                          <p:attrName>ppt_y</p:attrName>
                                        </p:attrNameLst>
                                      </p:cBhvr>
                                      <p:tavLst>
                                        <p:tav tm="0">
                                          <p:val>
                                            <p:strVal val="#ppt_y+.1"/>
                                          </p:val>
                                        </p:tav>
                                        <p:tav tm="100000">
                                          <p:val>
                                            <p:strVal val="#ppt_y"/>
                                          </p:val>
                                        </p:tav>
                                      </p:tavLst>
                                    </p:anim>
                                  </p:childTnLst>
                                </p:cTn>
                              </p:par>
                              <p:par>
                                <p:cTn id="152" presetID="42" presetClass="entr" presetSubtype="0" fill="hold" nodeType="withEffect">
                                  <p:stCondLst>
                                    <p:cond delay="0"/>
                                  </p:stCondLst>
                                  <p:childTnLst>
                                    <p:set>
                                      <p:cBhvr>
                                        <p:cTn id="153" dur="1" fill="hold">
                                          <p:stCondLst>
                                            <p:cond delay="0"/>
                                          </p:stCondLst>
                                        </p:cTn>
                                        <p:tgtEl>
                                          <p:spTgt spid="5"/>
                                        </p:tgtEl>
                                        <p:attrNameLst>
                                          <p:attrName>style.visibility</p:attrName>
                                        </p:attrNameLst>
                                      </p:cBhvr>
                                      <p:to>
                                        <p:strVal val="visible"/>
                                      </p:to>
                                    </p:set>
                                    <p:animEffect transition="in" filter="fade">
                                      <p:cBhvr>
                                        <p:cTn id="154" dur="1000"/>
                                        <p:tgtEl>
                                          <p:spTgt spid="5"/>
                                        </p:tgtEl>
                                      </p:cBhvr>
                                    </p:animEffect>
                                    <p:anim calcmode="lin" valueType="num">
                                      <p:cBhvr>
                                        <p:cTn id="155" dur="1000" fill="hold"/>
                                        <p:tgtEl>
                                          <p:spTgt spid="5"/>
                                        </p:tgtEl>
                                        <p:attrNameLst>
                                          <p:attrName>ppt_x</p:attrName>
                                        </p:attrNameLst>
                                      </p:cBhvr>
                                      <p:tavLst>
                                        <p:tav tm="0">
                                          <p:val>
                                            <p:strVal val="#ppt_x"/>
                                          </p:val>
                                        </p:tav>
                                        <p:tav tm="100000">
                                          <p:val>
                                            <p:strVal val="#ppt_x"/>
                                          </p:val>
                                        </p:tav>
                                      </p:tavLst>
                                    </p:anim>
                                    <p:anim calcmode="lin" valueType="num">
                                      <p:cBhvr>
                                        <p:cTn id="156" dur="1000" fill="hold"/>
                                        <p:tgtEl>
                                          <p:spTgt spid="5"/>
                                        </p:tgtEl>
                                        <p:attrNameLst>
                                          <p:attrName>ppt_y</p:attrName>
                                        </p:attrNameLst>
                                      </p:cBhvr>
                                      <p:tavLst>
                                        <p:tav tm="0">
                                          <p:val>
                                            <p:strVal val="#ppt_y+.1"/>
                                          </p:val>
                                        </p:tav>
                                        <p:tav tm="100000">
                                          <p:val>
                                            <p:strVal val="#ppt_y"/>
                                          </p:val>
                                        </p:tav>
                                      </p:tavLst>
                                    </p:anim>
                                  </p:childTnLst>
                                </p:cTn>
                              </p:par>
                              <p:par>
                                <p:cTn id="157" presetID="42" presetClass="entr" presetSubtype="0" fill="hold" nodeType="withEffect">
                                  <p:stCondLst>
                                    <p:cond delay="0"/>
                                  </p:stCondLst>
                                  <p:childTnLst>
                                    <p:set>
                                      <p:cBhvr>
                                        <p:cTn id="158" dur="1" fill="hold">
                                          <p:stCondLst>
                                            <p:cond delay="0"/>
                                          </p:stCondLst>
                                        </p:cTn>
                                        <p:tgtEl>
                                          <p:spTgt spid="42"/>
                                        </p:tgtEl>
                                        <p:attrNameLst>
                                          <p:attrName>style.visibility</p:attrName>
                                        </p:attrNameLst>
                                      </p:cBhvr>
                                      <p:to>
                                        <p:strVal val="visible"/>
                                      </p:to>
                                    </p:set>
                                    <p:animEffect transition="in" filter="fade">
                                      <p:cBhvr>
                                        <p:cTn id="159" dur="1000"/>
                                        <p:tgtEl>
                                          <p:spTgt spid="42"/>
                                        </p:tgtEl>
                                      </p:cBhvr>
                                    </p:animEffect>
                                    <p:anim calcmode="lin" valueType="num">
                                      <p:cBhvr>
                                        <p:cTn id="160" dur="1000" fill="hold"/>
                                        <p:tgtEl>
                                          <p:spTgt spid="42"/>
                                        </p:tgtEl>
                                        <p:attrNameLst>
                                          <p:attrName>ppt_x</p:attrName>
                                        </p:attrNameLst>
                                      </p:cBhvr>
                                      <p:tavLst>
                                        <p:tav tm="0">
                                          <p:val>
                                            <p:strVal val="#ppt_x"/>
                                          </p:val>
                                        </p:tav>
                                        <p:tav tm="100000">
                                          <p:val>
                                            <p:strVal val="#ppt_x"/>
                                          </p:val>
                                        </p:tav>
                                      </p:tavLst>
                                    </p:anim>
                                    <p:anim calcmode="lin" valueType="num">
                                      <p:cBhvr>
                                        <p:cTn id="161" dur="1000" fill="hold"/>
                                        <p:tgtEl>
                                          <p:spTgt spid="42"/>
                                        </p:tgtEl>
                                        <p:attrNameLst>
                                          <p:attrName>ppt_y</p:attrName>
                                        </p:attrNameLst>
                                      </p:cBhvr>
                                      <p:tavLst>
                                        <p:tav tm="0">
                                          <p:val>
                                            <p:strVal val="#ppt_y+.1"/>
                                          </p:val>
                                        </p:tav>
                                        <p:tav tm="100000">
                                          <p:val>
                                            <p:strVal val="#ppt_y"/>
                                          </p:val>
                                        </p:tav>
                                      </p:tavLst>
                                    </p:anim>
                                  </p:childTnLst>
                                </p:cTn>
                              </p:par>
                              <p:par>
                                <p:cTn id="162" presetID="42" presetClass="entr" presetSubtype="0" fill="hold" nodeType="withEffect">
                                  <p:stCondLst>
                                    <p:cond delay="0"/>
                                  </p:stCondLst>
                                  <p:childTnLst>
                                    <p:set>
                                      <p:cBhvr>
                                        <p:cTn id="163" dur="1" fill="hold">
                                          <p:stCondLst>
                                            <p:cond delay="0"/>
                                          </p:stCondLst>
                                        </p:cTn>
                                        <p:tgtEl>
                                          <p:spTgt spid="77"/>
                                        </p:tgtEl>
                                        <p:attrNameLst>
                                          <p:attrName>style.visibility</p:attrName>
                                        </p:attrNameLst>
                                      </p:cBhvr>
                                      <p:to>
                                        <p:strVal val="visible"/>
                                      </p:to>
                                    </p:set>
                                    <p:animEffect transition="in" filter="fade">
                                      <p:cBhvr>
                                        <p:cTn id="164" dur="1000"/>
                                        <p:tgtEl>
                                          <p:spTgt spid="77"/>
                                        </p:tgtEl>
                                      </p:cBhvr>
                                    </p:animEffect>
                                    <p:anim calcmode="lin" valueType="num">
                                      <p:cBhvr>
                                        <p:cTn id="165" dur="1000" fill="hold"/>
                                        <p:tgtEl>
                                          <p:spTgt spid="77"/>
                                        </p:tgtEl>
                                        <p:attrNameLst>
                                          <p:attrName>ppt_x</p:attrName>
                                        </p:attrNameLst>
                                      </p:cBhvr>
                                      <p:tavLst>
                                        <p:tav tm="0">
                                          <p:val>
                                            <p:strVal val="#ppt_x"/>
                                          </p:val>
                                        </p:tav>
                                        <p:tav tm="100000">
                                          <p:val>
                                            <p:strVal val="#ppt_x"/>
                                          </p:val>
                                        </p:tav>
                                      </p:tavLst>
                                    </p:anim>
                                    <p:anim calcmode="lin" valueType="num">
                                      <p:cBhvr>
                                        <p:cTn id="166"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42" presetClass="entr" presetSubtype="0" fill="hold" grpId="0" nodeType="clickEffect">
                                  <p:stCondLst>
                                    <p:cond delay="0"/>
                                  </p:stCondLst>
                                  <p:childTnLst>
                                    <p:set>
                                      <p:cBhvr>
                                        <p:cTn id="170" dur="1" fill="hold">
                                          <p:stCondLst>
                                            <p:cond delay="0"/>
                                          </p:stCondLst>
                                        </p:cTn>
                                        <p:tgtEl>
                                          <p:spTgt spid="50"/>
                                        </p:tgtEl>
                                        <p:attrNameLst>
                                          <p:attrName>style.visibility</p:attrName>
                                        </p:attrNameLst>
                                      </p:cBhvr>
                                      <p:to>
                                        <p:strVal val="visible"/>
                                      </p:to>
                                    </p:set>
                                    <p:animEffect transition="in" filter="fade">
                                      <p:cBhvr>
                                        <p:cTn id="171" dur="1000"/>
                                        <p:tgtEl>
                                          <p:spTgt spid="50"/>
                                        </p:tgtEl>
                                      </p:cBhvr>
                                    </p:animEffect>
                                    <p:anim calcmode="lin" valueType="num">
                                      <p:cBhvr>
                                        <p:cTn id="172" dur="1000" fill="hold"/>
                                        <p:tgtEl>
                                          <p:spTgt spid="50"/>
                                        </p:tgtEl>
                                        <p:attrNameLst>
                                          <p:attrName>ppt_x</p:attrName>
                                        </p:attrNameLst>
                                      </p:cBhvr>
                                      <p:tavLst>
                                        <p:tav tm="0">
                                          <p:val>
                                            <p:strVal val="#ppt_x"/>
                                          </p:val>
                                        </p:tav>
                                        <p:tav tm="100000">
                                          <p:val>
                                            <p:strVal val="#ppt_x"/>
                                          </p:val>
                                        </p:tav>
                                      </p:tavLst>
                                    </p:anim>
                                    <p:anim calcmode="lin" valueType="num">
                                      <p:cBhvr>
                                        <p:cTn id="173" dur="1000" fill="hold"/>
                                        <p:tgtEl>
                                          <p:spTgt spid="5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9"/>
                                            </p:cond>
                                          </p:stCondLst>
                                          <p:endCondLst>
                                            <p:cond evt="onStopAudio" delay="0">
                                              <p:tgtEl>
                                                <p:sldTgt/>
                                              </p:tgtEl>
                                            </p:cond>
                                          </p:endCondLst>
                                        </p:cTn>
                                        <p:tgtEl>
                                          <p:sndTgt r:embed="rId2" name="cashreg.wav"/>
                                        </p:tgtEl>
                                      </p:cMediaNode>
                                    </p:audio>
                                  </p:subTnLst>
                                </p:cTn>
                              </p:par>
                            </p:childTnLst>
                          </p:cTn>
                        </p:par>
                      </p:childTnLst>
                    </p:cTn>
                  </p:par>
                  <p:par>
                    <p:cTn id="174" fill="hold">
                      <p:stCondLst>
                        <p:cond delay="indefinite"/>
                      </p:stCondLst>
                      <p:childTnLst>
                        <p:par>
                          <p:cTn id="175" fill="hold">
                            <p:stCondLst>
                              <p:cond delay="0"/>
                            </p:stCondLst>
                            <p:childTnLst>
                              <p:par>
                                <p:cTn id="176" presetID="42" presetClass="entr" presetSubtype="0" fill="hold" grpId="0" nodeType="clickEffect">
                                  <p:stCondLst>
                                    <p:cond delay="0"/>
                                  </p:stCondLst>
                                  <p:childTnLst>
                                    <p:set>
                                      <p:cBhvr>
                                        <p:cTn id="177" dur="1" fill="hold">
                                          <p:stCondLst>
                                            <p:cond delay="0"/>
                                          </p:stCondLst>
                                        </p:cTn>
                                        <p:tgtEl>
                                          <p:spTgt spid="67"/>
                                        </p:tgtEl>
                                        <p:attrNameLst>
                                          <p:attrName>style.visibility</p:attrName>
                                        </p:attrNameLst>
                                      </p:cBhvr>
                                      <p:to>
                                        <p:strVal val="visible"/>
                                      </p:to>
                                    </p:set>
                                    <p:animEffect transition="in" filter="fade">
                                      <p:cBhvr>
                                        <p:cTn id="178" dur="1000"/>
                                        <p:tgtEl>
                                          <p:spTgt spid="67"/>
                                        </p:tgtEl>
                                      </p:cBhvr>
                                    </p:animEffect>
                                    <p:anim calcmode="lin" valueType="num">
                                      <p:cBhvr>
                                        <p:cTn id="179" dur="1000" fill="hold"/>
                                        <p:tgtEl>
                                          <p:spTgt spid="67"/>
                                        </p:tgtEl>
                                        <p:attrNameLst>
                                          <p:attrName>ppt_x</p:attrName>
                                        </p:attrNameLst>
                                      </p:cBhvr>
                                      <p:tavLst>
                                        <p:tav tm="0">
                                          <p:val>
                                            <p:strVal val="#ppt_x"/>
                                          </p:val>
                                        </p:tav>
                                        <p:tav tm="100000">
                                          <p:val>
                                            <p:strVal val="#ppt_x"/>
                                          </p:val>
                                        </p:tav>
                                      </p:tavLst>
                                    </p:anim>
                                    <p:anim calcmode="lin" valueType="num">
                                      <p:cBhvr>
                                        <p:cTn id="180"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81" fill="hold">
                      <p:stCondLst>
                        <p:cond delay="indefinite"/>
                      </p:stCondLst>
                      <p:childTnLst>
                        <p:par>
                          <p:cTn id="182" fill="hold">
                            <p:stCondLst>
                              <p:cond delay="0"/>
                            </p:stCondLst>
                            <p:childTnLst>
                              <p:par>
                                <p:cTn id="183" presetID="42" presetClass="entr" presetSubtype="0" fill="hold" grpId="0" nodeType="clickEffect">
                                  <p:stCondLst>
                                    <p:cond delay="0"/>
                                  </p:stCondLst>
                                  <p:childTnLst>
                                    <p:set>
                                      <p:cBhvr>
                                        <p:cTn id="184" dur="1" fill="hold">
                                          <p:stCondLst>
                                            <p:cond delay="0"/>
                                          </p:stCondLst>
                                        </p:cTn>
                                        <p:tgtEl>
                                          <p:spTgt spid="65"/>
                                        </p:tgtEl>
                                        <p:attrNameLst>
                                          <p:attrName>style.visibility</p:attrName>
                                        </p:attrNameLst>
                                      </p:cBhvr>
                                      <p:to>
                                        <p:strVal val="visible"/>
                                      </p:to>
                                    </p:set>
                                    <p:animEffect transition="in" filter="fade">
                                      <p:cBhvr>
                                        <p:cTn id="185" dur="1000"/>
                                        <p:tgtEl>
                                          <p:spTgt spid="65"/>
                                        </p:tgtEl>
                                      </p:cBhvr>
                                    </p:animEffect>
                                    <p:anim calcmode="lin" valueType="num">
                                      <p:cBhvr>
                                        <p:cTn id="186" dur="1000" fill="hold"/>
                                        <p:tgtEl>
                                          <p:spTgt spid="65"/>
                                        </p:tgtEl>
                                        <p:attrNameLst>
                                          <p:attrName>ppt_x</p:attrName>
                                        </p:attrNameLst>
                                      </p:cBhvr>
                                      <p:tavLst>
                                        <p:tav tm="0">
                                          <p:val>
                                            <p:strVal val="#ppt_x"/>
                                          </p:val>
                                        </p:tav>
                                        <p:tav tm="100000">
                                          <p:val>
                                            <p:strVal val="#ppt_x"/>
                                          </p:val>
                                        </p:tav>
                                      </p:tavLst>
                                    </p:anim>
                                    <p:anim calcmode="lin" valueType="num">
                                      <p:cBhvr>
                                        <p:cTn id="187"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188" fill="hold">
                      <p:stCondLst>
                        <p:cond delay="indefinite"/>
                      </p:stCondLst>
                      <p:childTnLst>
                        <p:par>
                          <p:cTn id="189" fill="hold">
                            <p:stCondLst>
                              <p:cond delay="0"/>
                            </p:stCondLst>
                            <p:childTnLst>
                              <p:par>
                                <p:cTn id="190" presetID="42" presetClass="entr" presetSubtype="0" fill="hold" grpId="0" nodeType="clickEffect">
                                  <p:stCondLst>
                                    <p:cond delay="0"/>
                                  </p:stCondLst>
                                  <p:childTnLst>
                                    <p:set>
                                      <p:cBhvr>
                                        <p:cTn id="191" dur="1" fill="hold">
                                          <p:stCondLst>
                                            <p:cond delay="0"/>
                                          </p:stCondLst>
                                        </p:cTn>
                                        <p:tgtEl>
                                          <p:spTgt spid="52"/>
                                        </p:tgtEl>
                                        <p:attrNameLst>
                                          <p:attrName>style.visibility</p:attrName>
                                        </p:attrNameLst>
                                      </p:cBhvr>
                                      <p:to>
                                        <p:strVal val="visible"/>
                                      </p:to>
                                    </p:set>
                                    <p:animEffect transition="in" filter="fade">
                                      <p:cBhvr>
                                        <p:cTn id="192" dur="1000"/>
                                        <p:tgtEl>
                                          <p:spTgt spid="52"/>
                                        </p:tgtEl>
                                      </p:cBhvr>
                                    </p:animEffect>
                                    <p:anim calcmode="lin" valueType="num">
                                      <p:cBhvr>
                                        <p:cTn id="193" dur="1000" fill="hold"/>
                                        <p:tgtEl>
                                          <p:spTgt spid="52"/>
                                        </p:tgtEl>
                                        <p:attrNameLst>
                                          <p:attrName>ppt_x</p:attrName>
                                        </p:attrNameLst>
                                      </p:cBhvr>
                                      <p:tavLst>
                                        <p:tav tm="0">
                                          <p:val>
                                            <p:strVal val="#ppt_x"/>
                                          </p:val>
                                        </p:tav>
                                        <p:tav tm="100000">
                                          <p:val>
                                            <p:strVal val="#ppt_x"/>
                                          </p:val>
                                        </p:tav>
                                      </p:tavLst>
                                    </p:anim>
                                    <p:anim calcmode="lin" valueType="num">
                                      <p:cBhvr>
                                        <p:cTn id="194"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95" fill="hold">
                      <p:stCondLst>
                        <p:cond delay="indefinite"/>
                      </p:stCondLst>
                      <p:childTnLst>
                        <p:par>
                          <p:cTn id="196" fill="hold">
                            <p:stCondLst>
                              <p:cond delay="0"/>
                            </p:stCondLst>
                            <p:childTnLst>
                              <p:par>
                                <p:cTn id="197" presetID="42" presetClass="entr" presetSubtype="0" fill="hold" grpId="0" nodeType="clickEffect">
                                  <p:stCondLst>
                                    <p:cond delay="0"/>
                                  </p:stCondLst>
                                  <p:childTnLst>
                                    <p:set>
                                      <p:cBhvr>
                                        <p:cTn id="198" dur="1" fill="hold">
                                          <p:stCondLst>
                                            <p:cond delay="0"/>
                                          </p:stCondLst>
                                        </p:cTn>
                                        <p:tgtEl>
                                          <p:spTgt spid="66"/>
                                        </p:tgtEl>
                                        <p:attrNameLst>
                                          <p:attrName>style.visibility</p:attrName>
                                        </p:attrNameLst>
                                      </p:cBhvr>
                                      <p:to>
                                        <p:strVal val="visible"/>
                                      </p:to>
                                    </p:set>
                                    <p:animEffect transition="in" filter="fade">
                                      <p:cBhvr>
                                        <p:cTn id="199" dur="1000"/>
                                        <p:tgtEl>
                                          <p:spTgt spid="66"/>
                                        </p:tgtEl>
                                      </p:cBhvr>
                                    </p:animEffect>
                                    <p:anim calcmode="lin" valueType="num">
                                      <p:cBhvr>
                                        <p:cTn id="200" dur="1000" fill="hold"/>
                                        <p:tgtEl>
                                          <p:spTgt spid="66"/>
                                        </p:tgtEl>
                                        <p:attrNameLst>
                                          <p:attrName>ppt_x</p:attrName>
                                        </p:attrNameLst>
                                      </p:cBhvr>
                                      <p:tavLst>
                                        <p:tav tm="0">
                                          <p:val>
                                            <p:strVal val="#ppt_x"/>
                                          </p:val>
                                        </p:tav>
                                        <p:tav tm="100000">
                                          <p:val>
                                            <p:strVal val="#ppt_x"/>
                                          </p:val>
                                        </p:tav>
                                      </p:tavLst>
                                    </p:anim>
                                    <p:anim calcmode="lin" valueType="num">
                                      <p:cBhvr>
                                        <p:cTn id="201"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202" fill="hold">
                      <p:stCondLst>
                        <p:cond delay="indefinite"/>
                      </p:stCondLst>
                      <p:childTnLst>
                        <p:par>
                          <p:cTn id="203" fill="hold">
                            <p:stCondLst>
                              <p:cond delay="0"/>
                            </p:stCondLst>
                            <p:childTnLst>
                              <p:par>
                                <p:cTn id="204" presetID="42" presetClass="entr" presetSubtype="0" fill="hold" grpId="0" nodeType="clickEffect">
                                  <p:stCondLst>
                                    <p:cond delay="0"/>
                                  </p:stCondLst>
                                  <p:childTnLst>
                                    <p:set>
                                      <p:cBhvr>
                                        <p:cTn id="205" dur="1" fill="hold">
                                          <p:stCondLst>
                                            <p:cond delay="0"/>
                                          </p:stCondLst>
                                        </p:cTn>
                                        <p:tgtEl>
                                          <p:spTgt spid="53"/>
                                        </p:tgtEl>
                                        <p:attrNameLst>
                                          <p:attrName>style.visibility</p:attrName>
                                        </p:attrNameLst>
                                      </p:cBhvr>
                                      <p:to>
                                        <p:strVal val="visible"/>
                                      </p:to>
                                    </p:set>
                                    <p:animEffect transition="in" filter="fade">
                                      <p:cBhvr>
                                        <p:cTn id="206" dur="1000"/>
                                        <p:tgtEl>
                                          <p:spTgt spid="53"/>
                                        </p:tgtEl>
                                      </p:cBhvr>
                                    </p:animEffect>
                                    <p:anim calcmode="lin" valueType="num">
                                      <p:cBhvr>
                                        <p:cTn id="207" dur="1000" fill="hold"/>
                                        <p:tgtEl>
                                          <p:spTgt spid="53"/>
                                        </p:tgtEl>
                                        <p:attrNameLst>
                                          <p:attrName>ppt_x</p:attrName>
                                        </p:attrNameLst>
                                      </p:cBhvr>
                                      <p:tavLst>
                                        <p:tav tm="0">
                                          <p:val>
                                            <p:strVal val="#ppt_x"/>
                                          </p:val>
                                        </p:tav>
                                        <p:tav tm="100000">
                                          <p:val>
                                            <p:strVal val="#ppt_x"/>
                                          </p:val>
                                        </p:tav>
                                      </p:tavLst>
                                    </p:anim>
                                    <p:anim calcmode="lin" valueType="num">
                                      <p:cBhvr>
                                        <p:cTn id="208" dur="1000" fill="hold"/>
                                        <p:tgtEl>
                                          <p:spTgt spid="53"/>
                                        </p:tgtEl>
                                        <p:attrNameLst>
                                          <p:attrName>ppt_y</p:attrName>
                                        </p:attrNameLst>
                                      </p:cBhvr>
                                      <p:tavLst>
                                        <p:tav tm="0">
                                          <p:val>
                                            <p:strVal val="#ppt_y+.1"/>
                                          </p:val>
                                        </p:tav>
                                        <p:tav tm="100000">
                                          <p:val>
                                            <p:strVal val="#ppt_y"/>
                                          </p:val>
                                        </p:tav>
                                      </p:tavLst>
                                    </p:anim>
                                  </p:childTnLst>
                                </p:cTn>
                              </p:par>
                              <p:par>
                                <p:cTn id="209" presetID="42" presetClass="entr" presetSubtype="0" fill="hold" grpId="0" nodeType="withEffect">
                                  <p:stCondLst>
                                    <p:cond delay="0"/>
                                  </p:stCondLst>
                                  <p:childTnLst>
                                    <p:set>
                                      <p:cBhvr>
                                        <p:cTn id="210" dur="1" fill="hold">
                                          <p:stCondLst>
                                            <p:cond delay="0"/>
                                          </p:stCondLst>
                                        </p:cTn>
                                        <p:tgtEl>
                                          <p:spTgt spid="54"/>
                                        </p:tgtEl>
                                        <p:attrNameLst>
                                          <p:attrName>style.visibility</p:attrName>
                                        </p:attrNameLst>
                                      </p:cBhvr>
                                      <p:to>
                                        <p:strVal val="visible"/>
                                      </p:to>
                                    </p:set>
                                    <p:animEffect transition="in" filter="fade">
                                      <p:cBhvr>
                                        <p:cTn id="211" dur="1000"/>
                                        <p:tgtEl>
                                          <p:spTgt spid="54"/>
                                        </p:tgtEl>
                                      </p:cBhvr>
                                    </p:animEffect>
                                    <p:anim calcmode="lin" valueType="num">
                                      <p:cBhvr>
                                        <p:cTn id="212" dur="1000" fill="hold"/>
                                        <p:tgtEl>
                                          <p:spTgt spid="54"/>
                                        </p:tgtEl>
                                        <p:attrNameLst>
                                          <p:attrName>ppt_x</p:attrName>
                                        </p:attrNameLst>
                                      </p:cBhvr>
                                      <p:tavLst>
                                        <p:tav tm="0">
                                          <p:val>
                                            <p:strVal val="#ppt_x"/>
                                          </p:val>
                                        </p:tav>
                                        <p:tav tm="100000">
                                          <p:val>
                                            <p:strVal val="#ppt_x"/>
                                          </p:val>
                                        </p:tav>
                                      </p:tavLst>
                                    </p:anim>
                                    <p:anim calcmode="lin" valueType="num">
                                      <p:cBhvr>
                                        <p:cTn id="21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14" fill="hold">
                      <p:stCondLst>
                        <p:cond delay="indefinite"/>
                      </p:stCondLst>
                      <p:childTnLst>
                        <p:par>
                          <p:cTn id="215" fill="hold">
                            <p:stCondLst>
                              <p:cond delay="0"/>
                            </p:stCondLst>
                            <p:childTnLst>
                              <p:par>
                                <p:cTn id="216" presetID="42" presetClass="entr" presetSubtype="0" fill="hold" grpId="0" nodeType="clickEffect">
                                  <p:stCondLst>
                                    <p:cond delay="0"/>
                                  </p:stCondLst>
                                  <p:childTnLst>
                                    <p:set>
                                      <p:cBhvr>
                                        <p:cTn id="217" dur="1" fill="hold">
                                          <p:stCondLst>
                                            <p:cond delay="0"/>
                                          </p:stCondLst>
                                        </p:cTn>
                                        <p:tgtEl>
                                          <p:spTgt spid="68"/>
                                        </p:tgtEl>
                                        <p:attrNameLst>
                                          <p:attrName>style.visibility</p:attrName>
                                        </p:attrNameLst>
                                      </p:cBhvr>
                                      <p:to>
                                        <p:strVal val="visible"/>
                                      </p:to>
                                    </p:set>
                                    <p:animEffect transition="in" filter="fade">
                                      <p:cBhvr>
                                        <p:cTn id="218" dur="1000"/>
                                        <p:tgtEl>
                                          <p:spTgt spid="68"/>
                                        </p:tgtEl>
                                      </p:cBhvr>
                                    </p:animEffect>
                                    <p:anim calcmode="lin" valueType="num">
                                      <p:cBhvr>
                                        <p:cTn id="219" dur="1000" fill="hold"/>
                                        <p:tgtEl>
                                          <p:spTgt spid="68"/>
                                        </p:tgtEl>
                                        <p:attrNameLst>
                                          <p:attrName>ppt_x</p:attrName>
                                        </p:attrNameLst>
                                      </p:cBhvr>
                                      <p:tavLst>
                                        <p:tav tm="0">
                                          <p:val>
                                            <p:strVal val="#ppt_x"/>
                                          </p:val>
                                        </p:tav>
                                        <p:tav tm="100000">
                                          <p:val>
                                            <p:strVal val="#ppt_x"/>
                                          </p:val>
                                        </p:tav>
                                      </p:tavLst>
                                    </p:anim>
                                    <p:anim calcmode="lin" valueType="num">
                                      <p:cBhvr>
                                        <p:cTn id="220"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221" fill="hold">
                      <p:stCondLst>
                        <p:cond delay="indefinite"/>
                      </p:stCondLst>
                      <p:childTnLst>
                        <p:par>
                          <p:cTn id="222" fill="hold">
                            <p:stCondLst>
                              <p:cond delay="0"/>
                            </p:stCondLst>
                            <p:childTnLst>
                              <p:par>
                                <p:cTn id="223" presetID="10" presetClass="exit" presetSubtype="0" fill="hold" grpId="1" nodeType="clickEffect">
                                  <p:stCondLst>
                                    <p:cond delay="0"/>
                                  </p:stCondLst>
                                  <p:childTnLst>
                                    <p:animEffect transition="out" filter="fade">
                                      <p:cBhvr>
                                        <p:cTn id="224" dur="500"/>
                                        <p:tgtEl>
                                          <p:spTgt spid="21"/>
                                        </p:tgtEl>
                                      </p:cBhvr>
                                    </p:animEffect>
                                    <p:set>
                                      <p:cBhvr>
                                        <p:cTn id="225" dur="1" fill="hold">
                                          <p:stCondLst>
                                            <p:cond delay="499"/>
                                          </p:stCondLst>
                                        </p:cTn>
                                        <p:tgtEl>
                                          <p:spTgt spid="21"/>
                                        </p:tgtEl>
                                        <p:attrNameLst>
                                          <p:attrName>style.visibility</p:attrName>
                                        </p:attrNameLst>
                                      </p:cBhvr>
                                      <p:to>
                                        <p:strVal val="hidden"/>
                                      </p:to>
                                    </p:set>
                                  </p:childTnLst>
                                </p:cTn>
                              </p:par>
                              <p:par>
                                <p:cTn id="226" presetID="10" presetClass="exit" presetSubtype="0" fill="hold" grpId="1" nodeType="withEffect">
                                  <p:stCondLst>
                                    <p:cond delay="0"/>
                                  </p:stCondLst>
                                  <p:childTnLst>
                                    <p:animEffect transition="out" filter="fade">
                                      <p:cBhvr>
                                        <p:cTn id="227" dur="500"/>
                                        <p:tgtEl>
                                          <p:spTgt spid="31"/>
                                        </p:tgtEl>
                                      </p:cBhvr>
                                    </p:animEffect>
                                    <p:set>
                                      <p:cBhvr>
                                        <p:cTn id="228" dur="1" fill="hold">
                                          <p:stCondLst>
                                            <p:cond delay="499"/>
                                          </p:stCondLst>
                                        </p:cTn>
                                        <p:tgtEl>
                                          <p:spTgt spid="31"/>
                                        </p:tgtEl>
                                        <p:attrNameLst>
                                          <p:attrName>style.visibility</p:attrName>
                                        </p:attrNameLst>
                                      </p:cBhvr>
                                      <p:to>
                                        <p:strVal val="hidden"/>
                                      </p:to>
                                    </p:set>
                                  </p:childTnLst>
                                </p:cTn>
                              </p:par>
                              <p:par>
                                <p:cTn id="229" presetID="10" presetClass="exit" presetSubtype="0" fill="hold" grpId="1" nodeType="withEffect">
                                  <p:stCondLst>
                                    <p:cond delay="0"/>
                                  </p:stCondLst>
                                  <p:childTnLst>
                                    <p:animEffect transition="out" filter="fade">
                                      <p:cBhvr>
                                        <p:cTn id="230" dur="500"/>
                                        <p:tgtEl>
                                          <p:spTgt spid="34"/>
                                        </p:tgtEl>
                                      </p:cBhvr>
                                    </p:animEffect>
                                    <p:set>
                                      <p:cBhvr>
                                        <p:cTn id="231" dur="1" fill="hold">
                                          <p:stCondLst>
                                            <p:cond delay="499"/>
                                          </p:stCondLst>
                                        </p:cTn>
                                        <p:tgtEl>
                                          <p:spTgt spid="34"/>
                                        </p:tgtEl>
                                        <p:attrNameLst>
                                          <p:attrName>style.visibility</p:attrName>
                                        </p:attrNameLst>
                                      </p:cBhvr>
                                      <p:to>
                                        <p:strVal val="hidden"/>
                                      </p:to>
                                    </p:set>
                                  </p:childTnLst>
                                </p:cTn>
                              </p:par>
                              <p:par>
                                <p:cTn id="232" presetID="10" presetClass="exit" presetSubtype="0" fill="hold" grpId="1" nodeType="withEffect">
                                  <p:stCondLst>
                                    <p:cond delay="0"/>
                                  </p:stCondLst>
                                  <p:childTnLst>
                                    <p:animEffect transition="out" filter="fade">
                                      <p:cBhvr>
                                        <p:cTn id="233" dur="500"/>
                                        <p:tgtEl>
                                          <p:spTgt spid="37"/>
                                        </p:tgtEl>
                                      </p:cBhvr>
                                    </p:animEffect>
                                    <p:set>
                                      <p:cBhvr>
                                        <p:cTn id="234" dur="1" fill="hold">
                                          <p:stCondLst>
                                            <p:cond delay="499"/>
                                          </p:stCondLst>
                                        </p:cTn>
                                        <p:tgtEl>
                                          <p:spTgt spid="37"/>
                                        </p:tgtEl>
                                        <p:attrNameLst>
                                          <p:attrName>style.visibility</p:attrName>
                                        </p:attrNameLst>
                                      </p:cBhvr>
                                      <p:to>
                                        <p:strVal val="hidden"/>
                                      </p:to>
                                    </p:set>
                                  </p:childTnLst>
                                </p:cTn>
                              </p:par>
                              <p:par>
                                <p:cTn id="235" presetID="10" presetClass="exit" presetSubtype="0" fill="hold" grpId="1" nodeType="withEffect">
                                  <p:stCondLst>
                                    <p:cond delay="0"/>
                                  </p:stCondLst>
                                  <p:childTnLst>
                                    <p:animEffect transition="out" filter="fade">
                                      <p:cBhvr>
                                        <p:cTn id="236" dur="500"/>
                                        <p:tgtEl>
                                          <p:spTgt spid="60"/>
                                        </p:tgtEl>
                                      </p:cBhvr>
                                    </p:animEffect>
                                    <p:set>
                                      <p:cBhvr>
                                        <p:cTn id="237" dur="1" fill="hold">
                                          <p:stCondLst>
                                            <p:cond delay="499"/>
                                          </p:stCondLst>
                                        </p:cTn>
                                        <p:tgtEl>
                                          <p:spTgt spid="60"/>
                                        </p:tgtEl>
                                        <p:attrNameLst>
                                          <p:attrName>style.visibility</p:attrName>
                                        </p:attrNameLst>
                                      </p:cBhvr>
                                      <p:to>
                                        <p:strVal val="hidden"/>
                                      </p:to>
                                    </p:set>
                                  </p:childTnLst>
                                </p:cTn>
                              </p:par>
                              <p:par>
                                <p:cTn id="238" presetID="10" presetClass="exit" presetSubtype="0" fill="hold" grpId="1" nodeType="withEffect">
                                  <p:stCondLst>
                                    <p:cond delay="0"/>
                                  </p:stCondLst>
                                  <p:childTnLst>
                                    <p:animEffect transition="out" filter="fade">
                                      <p:cBhvr>
                                        <p:cTn id="239" dur="500"/>
                                        <p:tgtEl>
                                          <p:spTgt spid="61"/>
                                        </p:tgtEl>
                                      </p:cBhvr>
                                    </p:animEffect>
                                    <p:set>
                                      <p:cBhvr>
                                        <p:cTn id="240" dur="1" fill="hold">
                                          <p:stCondLst>
                                            <p:cond delay="499"/>
                                          </p:stCondLst>
                                        </p:cTn>
                                        <p:tgtEl>
                                          <p:spTgt spid="61"/>
                                        </p:tgtEl>
                                        <p:attrNameLst>
                                          <p:attrName>style.visibility</p:attrName>
                                        </p:attrNameLst>
                                      </p:cBhvr>
                                      <p:to>
                                        <p:strVal val="hidden"/>
                                      </p:to>
                                    </p:set>
                                  </p:childTnLst>
                                </p:cTn>
                              </p:par>
                              <p:par>
                                <p:cTn id="241" presetID="10" presetClass="exit" presetSubtype="0" fill="hold" grpId="1" nodeType="withEffect">
                                  <p:stCondLst>
                                    <p:cond delay="0"/>
                                  </p:stCondLst>
                                  <p:childTnLst>
                                    <p:animEffect transition="out" filter="fade">
                                      <p:cBhvr>
                                        <p:cTn id="242" dur="500"/>
                                        <p:tgtEl>
                                          <p:spTgt spid="62"/>
                                        </p:tgtEl>
                                      </p:cBhvr>
                                    </p:animEffect>
                                    <p:set>
                                      <p:cBhvr>
                                        <p:cTn id="243" dur="1" fill="hold">
                                          <p:stCondLst>
                                            <p:cond delay="499"/>
                                          </p:stCondLst>
                                        </p:cTn>
                                        <p:tgtEl>
                                          <p:spTgt spid="62"/>
                                        </p:tgtEl>
                                        <p:attrNameLst>
                                          <p:attrName>style.visibility</p:attrName>
                                        </p:attrNameLst>
                                      </p:cBhvr>
                                      <p:to>
                                        <p:strVal val="hidden"/>
                                      </p:to>
                                    </p:set>
                                  </p:childTnLst>
                                </p:cTn>
                              </p:par>
                              <p:par>
                                <p:cTn id="244" presetID="10" presetClass="exit" presetSubtype="0" fill="hold" grpId="1" nodeType="withEffect">
                                  <p:stCondLst>
                                    <p:cond delay="0"/>
                                  </p:stCondLst>
                                  <p:childTnLst>
                                    <p:animEffect transition="out" filter="fade">
                                      <p:cBhvr>
                                        <p:cTn id="245" dur="500"/>
                                        <p:tgtEl>
                                          <p:spTgt spid="63"/>
                                        </p:tgtEl>
                                      </p:cBhvr>
                                    </p:animEffect>
                                    <p:set>
                                      <p:cBhvr>
                                        <p:cTn id="246" dur="1" fill="hold">
                                          <p:stCondLst>
                                            <p:cond delay="499"/>
                                          </p:stCondLst>
                                        </p:cTn>
                                        <p:tgtEl>
                                          <p:spTgt spid="63"/>
                                        </p:tgtEl>
                                        <p:attrNameLst>
                                          <p:attrName>style.visibility</p:attrName>
                                        </p:attrNameLst>
                                      </p:cBhvr>
                                      <p:to>
                                        <p:strVal val="hidden"/>
                                      </p:to>
                                    </p:set>
                                  </p:childTnLst>
                                </p:cTn>
                              </p:par>
                              <p:par>
                                <p:cTn id="247" presetID="10" presetClass="exit" presetSubtype="0" fill="hold" nodeType="withEffect">
                                  <p:stCondLst>
                                    <p:cond delay="0"/>
                                  </p:stCondLst>
                                  <p:childTnLst>
                                    <p:animEffect transition="out" filter="fade">
                                      <p:cBhvr>
                                        <p:cTn id="248" dur="500"/>
                                        <p:tgtEl>
                                          <p:spTgt spid="38"/>
                                        </p:tgtEl>
                                      </p:cBhvr>
                                    </p:animEffect>
                                    <p:set>
                                      <p:cBhvr>
                                        <p:cTn id="249" dur="1" fill="hold">
                                          <p:stCondLst>
                                            <p:cond delay="499"/>
                                          </p:stCondLst>
                                        </p:cTn>
                                        <p:tgtEl>
                                          <p:spTgt spid="38"/>
                                        </p:tgtEl>
                                        <p:attrNameLst>
                                          <p:attrName>style.visibility</p:attrName>
                                        </p:attrNameLst>
                                      </p:cBhvr>
                                      <p:to>
                                        <p:strVal val="hidden"/>
                                      </p:to>
                                    </p:set>
                                  </p:childTnLst>
                                </p:cTn>
                              </p:par>
                              <p:par>
                                <p:cTn id="250" presetID="10" presetClass="exit" presetSubtype="0" fill="hold" nodeType="withEffect">
                                  <p:stCondLst>
                                    <p:cond delay="0"/>
                                  </p:stCondLst>
                                  <p:childTnLst>
                                    <p:animEffect transition="out" filter="fade">
                                      <p:cBhvr>
                                        <p:cTn id="251" dur="500"/>
                                        <p:tgtEl>
                                          <p:spTgt spid="57"/>
                                        </p:tgtEl>
                                      </p:cBhvr>
                                    </p:animEffect>
                                    <p:set>
                                      <p:cBhvr>
                                        <p:cTn id="252" dur="1" fill="hold">
                                          <p:stCondLst>
                                            <p:cond delay="499"/>
                                          </p:stCondLst>
                                        </p:cTn>
                                        <p:tgtEl>
                                          <p:spTgt spid="57"/>
                                        </p:tgtEl>
                                        <p:attrNameLst>
                                          <p:attrName>style.visibility</p:attrName>
                                        </p:attrNameLst>
                                      </p:cBhvr>
                                      <p:to>
                                        <p:strVal val="hidden"/>
                                      </p:to>
                                    </p:set>
                                  </p:childTnLst>
                                </p:cTn>
                              </p:par>
                              <p:par>
                                <p:cTn id="253" presetID="10" presetClass="exit" presetSubtype="0" fill="hold" nodeType="withEffect">
                                  <p:stCondLst>
                                    <p:cond delay="0"/>
                                  </p:stCondLst>
                                  <p:childTnLst>
                                    <p:animEffect transition="out" filter="fade">
                                      <p:cBhvr>
                                        <p:cTn id="254" dur="500"/>
                                        <p:tgtEl>
                                          <p:spTgt spid="58"/>
                                        </p:tgtEl>
                                      </p:cBhvr>
                                    </p:animEffect>
                                    <p:set>
                                      <p:cBhvr>
                                        <p:cTn id="255" dur="1" fill="hold">
                                          <p:stCondLst>
                                            <p:cond delay="499"/>
                                          </p:stCondLst>
                                        </p:cTn>
                                        <p:tgtEl>
                                          <p:spTgt spid="58"/>
                                        </p:tgtEl>
                                        <p:attrNameLst>
                                          <p:attrName>style.visibility</p:attrName>
                                        </p:attrNameLst>
                                      </p:cBhvr>
                                      <p:to>
                                        <p:strVal val="hidden"/>
                                      </p:to>
                                    </p:set>
                                  </p:childTnLst>
                                </p:cTn>
                              </p:par>
                              <p:par>
                                <p:cTn id="256" presetID="10" presetClass="exit" presetSubtype="0" fill="hold" nodeType="withEffect">
                                  <p:stCondLst>
                                    <p:cond delay="0"/>
                                  </p:stCondLst>
                                  <p:childTnLst>
                                    <p:animEffect transition="out" filter="fade">
                                      <p:cBhvr>
                                        <p:cTn id="257" dur="500"/>
                                        <p:tgtEl>
                                          <p:spTgt spid="59"/>
                                        </p:tgtEl>
                                      </p:cBhvr>
                                    </p:animEffect>
                                    <p:set>
                                      <p:cBhvr>
                                        <p:cTn id="258" dur="1" fill="hold">
                                          <p:stCondLst>
                                            <p:cond delay="499"/>
                                          </p:stCondLst>
                                        </p:cTn>
                                        <p:tgtEl>
                                          <p:spTgt spid="59"/>
                                        </p:tgtEl>
                                        <p:attrNameLst>
                                          <p:attrName>style.visibility</p:attrName>
                                        </p:attrNameLst>
                                      </p:cBhvr>
                                      <p:to>
                                        <p:strVal val="hidden"/>
                                      </p:to>
                                    </p:set>
                                  </p:childTnLst>
                                </p:cTn>
                              </p:par>
                              <p:par>
                                <p:cTn id="259" presetID="10" presetClass="exit" presetSubtype="0" fill="hold" nodeType="withEffect">
                                  <p:stCondLst>
                                    <p:cond delay="0"/>
                                  </p:stCondLst>
                                  <p:childTnLst>
                                    <p:animEffect transition="out" filter="fade">
                                      <p:cBhvr>
                                        <p:cTn id="260" dur="500"/>
                                        <p:tgtEl>
                                          <p:spTgt spid="64"/>
                                        </p:tgtEl>
                                      </p:cBhvr>
                                    </p:animEffect>
                                    <p:set>
                                      <p:cBhvr>
                                        <p:cTn id="261" dur="1" fill="hold">
                                          <p:stCondLst>
                                            <p:cond delay="499"/>
                                          </p:stCondLst>
                                        </p:cTn>
                                        <p:tgtEl>
                                          <p:spTgt spid="64"/>
                                        </p:tgtEl>
                                        <p:attrNameLst>
                                          <p:attrName>style.visibility</p:attrName>
                                        </p:attrNameLst>
                                      </p:cBhvr>
                                      <p:to>
                                        <p:strVal val="hidden"/>
                                      </p:to>
                                    </p:set>
                                  </p:childTnLst>
                                </p:cTn>
                              </p:par>
                              <p:par>
                                <p:cTn id="262" presetID="10" presetClass="exit" presetSubtype="0" fill="hold" nodeType="withEffect">
                                  <p:stCondLst>
                                    <p:cond delay="0"/>
                                  </p:stCondLst>
                                  <p:childTnLst>
                                    <p:animEffect transition="out" filter="fade">
                                      <p:cBhvr>
                                        <p:cTn id="263" dur="500"/>
                                        <p:tgtEl>
                                          <p:spTgt spid="69"/>
                                        </p:tgtEl>
                                      </p:cBhvr>
                                    </p:animEffect>
                                    <p:set>
                                      <p:cBhvr>
                                        <p:cTn id="264" dur="1" fill="hold">
                                          <p:stCondLst>
                                            <p:cond delay="499"/>
                                          </p:stCondLst>
                                        </p:cTn>
                                        <p:tgtEl>
                                          <p:spTgt spid="69"/>
                                        </p:tgtEl>
                                        <p:attrNameLst>
                                          <p:attrName>style.visibility</p:attrName>
                                        </p:attrNameLst>
                                      </p:cBhvr>
                                      <p:to>
                                        <p:strVal val="hidden"/>
                                      </p:to>
                                    </p:set>
                                  </p:childTnLst>
                                </p:cTn>
                              </p:par>
                              <p:par>
                                <p:cTn id="265" presetID="10" presetClass="exit" presetSubtype="0" fill="hold" nodeType="withEffect">
                                  <p:stCondLst>
                                    <p:cond delay="0"/>
                                  </p:stCondLst>
                                  <p:childTnLst>
                                    <p:animEffect transition="out" filter="fade">
                                      <p:cBhvr>
                                        <p:cTn id="266" dur="500"/>
                                        <p:tgtEl>
                                          <p:spTgt spid="70"/>
                                        </p:tgtEl>
                                      </p:cBhvr>
                                    </p:animEffect>
                                    <p:set>
                                      <p:cBhvr>
                                        <p:cTn id="267" dur="1" fill="hold">
                                          <p:stCondLst>
                                            <p:cond delay="499"/>
                                          </p:stCondLst>
                                        </p:cTn>
                                        <p:tgtEl>
                                          <p:spTgt spid="70"/>
                                        </p:tgtEl>
                                        <p:attrNameLst>
                                          <p:attrName>style.visibility</p:attrName>
                                        </p:attrNameLst>
                                      </p:cBhvr>
                                      <p:to>
                                        <p:strVal val="hidden"/>
                                      </p:to>
                                    </p:set>
                                  </p:childTnLst>
                                </p:cTn>
                              </p:par>
                              <p:par>
                                <p:cTn id="268" presetID="10" presetClass="exit" presetSubtype="0" fill="hold" nodeType="withEffect">
                                  <p:stCondLst>
                                    <p:cond delay="0"/>
                                  </p:stCondLst>
                                  <p:childTnLst>
                                    <p:animEffect transition="out" filter="fade">
                                      <p:cBhvr>
                                        <p:cTn id="269" dur="500"/>
                                        <p:tgtEl>
                                          <p:spTgt spid="71"/>
                                        </p:tgtEl>
                                      </p:cBhvr>
                                    </p:animEffect>
                                    <p:set>
                                      <p:cBhvr>
                                        <p:cTn id="270" dur="1" fill="hold">
                                          <p:stCondLst>
                                            <p:cond delay="499"/>
                                          </p:stCondLst>
                                        </p:cTn>
                                        <p:tgtEl>
                                          <p:spTgt spid="71"/>
                                        </p:tgtEl>
                                        <p:attrNameLst>
                                          <p:attrName>style.visibility</p:attrName>
                                        </p:attrNameLst>
                                      </p:cBhvr>
                                      <p:to>
                                        <p:strVal val="hidden"/>
                                      </p:to>
                                    </p:set>
                                  </p:childTnLst>
                                </p:cTn>
                              </p:par>
                              <p:par>
                                <p:cTn id="271" presetID="10" presetClass="exit" presetSubtype="0" fill="hold" nodeType="withEffect">
                                  <p:stCondLst>
                                    <p:cond delay="0"/>
                                  </p:stCondLst>
                                  <p:childTnLst>
                                    <p:animEffect transition="out" filter="fade">
                                      <p:cBhvr>
                                        <p:cTn id="272" dur="500"/>
                                        <p:tgtEl>
                                          <p:spTgt spid="45"/>
                                        </p:tgtEl>
                                      </p:cBhvr>
                                    </p:animEffect>
                                    <p:set>
                                      <p:cBhvr>
                                        <p:cTn id="273" dur="1" fill="hold">
                                          <p:stCondLst>
                                            <p:cond delay="499"/>
                                          </p:stCondLst>
                                        </p:cTn>
                                        <p:tgtEl>
                                          <p:spTgt spid="45"/>
                                        </p:tgtEl>
                                        <p:attrNameLst>
                                          <p:attrName>style.visibility</p:attrName>
                                        </p:attrNameLst>
                                      </p:cBhvr>
                                      <p:to>
                                        <p:strVal val="hidden"/>
                                      </p:to>
                                    </p:set>
                                  </p:childTnLst>
                                </p:cTn>
                              </p:par>
                              <p:par>
                                <p:cTn id="274" presetID="10" presetClass="exit" presetSubtype="0" fill="hold" nodeType="withEffect">
                                  <p:stCondLst>
                                    <p:cond delay="0"/>
                                  </p:stCondLst>
                                  <p:childTnLst>
                                    <p:animEffect transition="out" filter="fade">
                                      <p:cBhvr>
                                        <p:cTn id="275" dur="500"/>
                                        <p:tgtEl>
                                          <p:spTgt spid="46"/>
                                        </p:tgtEl>
                                      </p:cBhvr>
                                    </p:animEffect>
                                    <p:set>
                                      <p:cBhvr>
                                        <p:cTn id="276" dur="1" fill="hold">
                                          <p:stCondLst>
                                            <p:cond delay="499"/>
                                          </p:stCondLst>
                                        </p:cTn>
                                        <p:tgtEl>
                                          <p:spTgt spid="46"/>
                                        </p:tgtEl>
                                        <p:attrNameLst>
                                          <p:attrName>style.visibility</p:attrName>
                                        </p:attrNameLst>
                                      </p:cBhvr>
                                      <p:to>
                                        <p:strVal val="hidden"/>
                                      </p:to>
                                    </p:set>
                                  </p:childTnLst>
                                </p:cTn>
                              </p:par>
                              <p:par>
                                <p:cTn id="277" presetID="10" presetClass="exit" presetSubtype="0" fill="hold" nodeType="withEffect">
                                  <p:stCondLst>
                                    <p:cond delay="0"/>
                                  </p:stCondLst>
                                  <p:childTnLst>
                                    <p:animEffect transition="out" filter="fade">
                                      <p:cBhvr>
                                        <p:cTn id="278" dur="500"/>
                                        <p:tgtEl>
                                          <p:spTgt spid="47"/>
                                        </p:tgtEl>
                                      </p:cBhvr>
                                    </p:animEffect>
                                    <p:set>
                                      <p:cBhvr>
                                        <p:cTn id="279" dur="1" fill="hold">
                                          <p:stCondLst>
                                            <p:cond delay="499"/>
                                          </p:stCondLst>
                                        </p:cTn>
                                        <p:tgtEl>
                                          <p:spTgt spid="47"/>
                                        </p:tgtEl>
                                        <p:attrNameLst>
                                          <p:attrName>style.visibility</p:attrName>
                                        </p:attrNameLst>
                                      </p:cBhvr>
                                      <p:to>
                                        <p:strVal val="hidden"/>
                                      </p:to>
                                    </p:set>
                                  </p:childTnLst>
                                </p:cTn>
                              </p:par>
                              <p:par>
                                <p:cTn id="280" presetID="10" presetClass="exit" presetSubtype="0" fill="hold" nodeType="withEffect">
                                  <p:stCondLst>
                                    <p:cond delay="0"/>
                                  </p:stCondLst>
                                  <p:childTnLst>
                                    <p:animEffect transition="out" filter="fade">
                                      <p:cBhvr>
                                        <p:cTn id="281" dur="500"/>
                                        <p:tgtEl>
                                          <p:spTgt spid="56"/>
                                        </p:tgtEl>
                                      </p:cBhvr>
                                    </p:animEffect>
                                    <p:set>
                                      <p:cBhvr>
                                        <p:cTn id="282" dur="1" fill="hold">
                                          <p:stCondLst>
                                            <p:cond delay="499"/>
                                          </p:stCondLst>
                                        </p:cTn>
                                        <p:tgtEl>
                                          <p:spTgt spid="56"/>
                                        </p:tgtEl>
                                        <p:attrNameLst>
                                          <p:attrName>style.visibility</p:attrName>
                                        </p:attrNameLst>
                                      </p:cBhvr>
                                      <p:to>
                                        <p:strVal val="hidden"/>
                                      </p:to>
                                    </p:set>
                                  </p:childTnLst>
                                </p:cTn>
                              </p:par>
                              <p:par>
                                <p:cTn id="283" presetID="10" presetClass="exit" presetSubtype="0" fill="hold" nodeType="withEffect">
                                  <p:stCondLst>
                                    <p:cond delay="0"/>
                                  </p:stCondLst>
                                  <p:childTnLst>
                                    <p:animEffect transition="out" filter="fade">
                                      <p:cBhvr>
                                        <p:cTn id="284" dur="500"/>
                                        <p:tgtEl>
                                          <p:spTgt spid="76"/>
                                        </p:tgtEl>
                                      </p:cBhvr>
                                    </p:animEffect>
                                    <p:set>
                                      <p:cBhvr>
                                        <p:cTn id="285" dur="1" fill="hold">
                                          <p:stCondLst>
                                            <p:cond delay="499"/>
                                          </p:stCondLst>
                                        </p:cTn>
                                        <p:tgtEl>
                                          <p:spTgt spid="76"/>
                                        </p:tgtEl>
                                        <p:attrNameLst>
                                          <p:attrName>style.visibility</p:attrName>
                                        </p:attrNameLst>
                                      </p:cBhvr>
                                      <p:to>
                                        <p:strVal val="hidden"/>
                                      </p:to>
                                    </p:set>
                                  </p:childTnLst>
                                </p:cTn>
                              </p:par>
                              <p:par>
                                <p:cTn id="286" presetID="10" presetClass="exit" presetSubtype="0" fill="hold" nodeType="withEffect">
                                  <p:stCondLst>
                                    <p:cond delay="0"/>
                                  </p:stCondLst>
                                  <p:childTnLst>
                                    <p:animEffect transition="out" filter="fade">
                                      <p:cBhvr>
                                        <p:cTn id="287" dur="500"/>
                                        <p:tgtEl>
                                          <p:spTgt spid="5"/>
                                        </p:tgtEl>
                                      </p:cBhvr>
                                    </p:animEffect>
                                    <p:set>
                                      <p:cBhvr>
                                        <p:cTn id="288" dur="1" fill="hold">
                                          <p:stCondLst>
                                            <p:cond delay="499"/>
                                          </p:stCondLst>
                                        </p:cTn>
                                        <p:tgtEl>
                                          <p:spTgt spid="5"/>
                                        </p:tgtEl>
                                        <p:attrNameLst>
                                          <p:attrName>style.visibility</p:attrName>
                                        </p:attrNameLst>
                                      </p:cBhvr>
                                      <p:to>
                                        <p:strVal val="hidden"/>
                                      </p:to>
                                    </p:set>
                                  </p:childTnLst>
                                </p:cTn>
                              </p:par>
                              <p:par>
                                <p:cTn id="289" presetID="10" presetClass="exit" presetSubtype="0" fill="hold" nodeType="withEffect">
                                  <p:stCondLst>
                                    <p:cond delay="0"/>
                                  </p:stCondLst>
                                  <p:childTnLst>
                                    <p:animEffect transition="out" filter="fade">
                                      <p:cBhvr>
                                        <p:cTn id="290" dur="500"/>
                                        <p:tgtEl>
                                          <p:spTgt spid="42"/>
                                        </p:tgtEl>
                                      </p:cBhvr>
                                    </p:animEffect>
                                    <p:set>
                                      <p:cBhvr>
                                        <p:cTn id="291" dur="1" fill="hold">
                                          <p:stCondLst>
                                            <p:cond delay="499"/>
                                          </p:stCondLst>
                                        </p:cTn>
                                        <p:tgtEl>
                                          <p:spTgt spid="42"/>
                                        </p:tgtEl>
                                        <p:attrNameLst>
                                          <p:attrName>style.visibility</p:attrName>
                                        </p:attrNameLst>
                                      </p:cBhvr>
                                      <p:to>
                                        <p:strVal val="hidden"/>
                                      </p:to>
                                    </p:set>
                                  </p:childTnLst>
                                </p:cTn>
                              </p:par>
                              <p:par>
                                <p:cTn id="292" presetID="10" presetClass="exit" presetSubtype="0" fill="hold" nodeType="withEffect">
                                  <p:stCondLst>
                                    <p:cond delay="0"/>
                                  </p:stCondLst>
                                  <p:childTnLst>
                                    <p:animEffect transition="out" filter="fade">
                                      <p:cBhvr>
                                        <p:cTn id="293" dur="500"/>
                                        <p:tgtEl>
                                          <p:spTgt spid="77"/>
                                        </p:tgtEl>
                                      </p:cBhvr>
                                    </p:animEffect>
                                    <p:set>
                                      <p:cBhvr>
                                        <p:cTn id="294" dur="1" fill="hold">
                                          <p:stCondLst>
                                            <p:cond delay="499"/>
                                          </p:stCondLst>
                                        </p:cTn>
                                        <p:tgtEl>
                                          <p:spTgt spid="77"/>
                                        </p:tgtEl>
                                        <p:attrNameLst>
                                          <p:attrName>style.visibility</p:attrName>
                                        </p:attrNameLst>
                                      </p:cBhvr>
                                      <p:to>
                                        <p:strVal val="hidden"/>
                                      </p:to>
                                    </p:set>
                                  </p:childTnLst>
                                </p:cTn>
                              </p:par>
                              <p:par>
                                <p:cTn id="295" presetID="10" presetClass="exit" presetSubtype="0" fill="hold" grpId="1" nodeType="withEffect">
                                  <p:stCondLst>
                                    <p:cond delay="0"/>
                                  </p:stCondLst>
                                  <p:childTnLst>
                                    <p:animEffect transition="out" filter="fade">
                                      <p:cBhvr>
                                        <p:cTn id="296" dur="500"/>
                                        <p:tgtEl>
                                          <p:spTgt spid="50"/>
                                        </p:tgtEl>
                                      </p:cBhvr>
                                    </p:animEffect>
                                    <p:set>
                                      <p:cBhvr>
                                        <p:cTn id="297" dur="1" fill="hold">
                                          <p:stCondLst>
                                            <p:cond delay="499"/>
                                          </p:stCondLst>
                                        </p:cTn>
                                        <p:tgtEl>
                                          <p:spTgt spid="50"/>
                                        </p:tgtEl>
                                        <p:attrNameLst>
                                          <p:attrName>style.visibility</p:attrName>
                                        </p:attrNameLst>
                                      </p:cBhvr>
                                      <p:to>
                                        <p:strVal val="hidden"/>
                                      </p:to>
                                    </p:set>
                                  </p:childTnLst>
                                </p:cTn>
                              </p:par>
                              <p:par>
                                <p:cTn id="298" presetID="10" presetClass="exit" presetSubtype="0" fill="hold" grpId="1" nodeType="withEffect">
                                  <p:stCondLst>
                                    <p:cond delay="0"/>
                                  </p:stCondLst>
                                  <p:childTnLst>
                                    <p:animEffect transition="out" filter="fade">
                                      <p:cBhvr>
                                        <p:cTn id="299" dur="500"/>
                                        <p:tgtEl>
                                          <p:spTgt spid="67"/>
                                        </p:tgtEl>
                                      </p:cBhvr>
                                    </p:animEffect>
                                    <p:set>
                                      <p:cBhvr>
                                        <p:cTn id="300" dur="1" fill="hold">
                                          <p:stCondLst>
                                            <p:cond delay="499"/>
                                          </p:stCondLst>
                                        </p:cTn>
                                        <p:tgtEl>
                                          <p:spTgt spid="67"/>
                                        </p:tgtEl>
                                        <p:attrNameLst>
                                          <p:attrName>style.visibility</p:attrName>
                                        </p:attrNameLst>
                                      </p:cBhvr>
                                      <p:to>
                                        <p:strVal val="hidden"/>
                                      </p:to>
                                    </p:set>
                                  </p:childTnLst>
                                </p:cTn>
                              </p:par>
                              <p:par>
                                <p:cTn id="301" presetID="10" presetClass="exit" presetSubtype="0" fill="hold" grpId="1" nodeType="withEffect">
                                  <p:stCondLst>
                                    <p:cond delay="0"/>
                                  </p:stCondLst>
                                  <p:childTnLst>
                                    <p:animEffect transition="out" filter="fade">
                                      <p:cBhvr>
                                        <p:cTn id="302" dur="500"/>
                                        <p:tgtEl>
                                          <p:spTgt spid="65"/>
                                        </p:tgtEl>
                                      </p:cBhvr>
                                    </p:animEffect>
                                    <p:set>
                                      <p:cBhvr>
                                        <p:cTn id="303" dur="1" fill="hold">
                                          <p:stCondLst>
                                            <p:cond delay="499"/>
                                          </p:stCondLst>
                                        </p:cTn>
                                        <p:tgtEl>
                                          <p:spTgt spid="65"/>
                                        </p:tgtEl>
                                        <p:attrNameLst>
                                          <p:attrName>style.visibility</p:attrName>
                                        </p:attrNameLst>
                                      </p:cBhvr>
                                      <p:to>
                                        <p:strVal val="hidden"/>
                                      </p:to>
                                    </p:set>
                                  </p:childTnLst>
                                </p:cTn>
                              </p:par>
                              <p:par>
                                <p:cTn id="304" presetID="10" presetClass="exit" presetSubtype="0" fill="hold" grpId="1" nodeType="withEffect">
                                  <p:stCondLst>
                                    <p:cond delay="0"/>
                                  </p:stCondLst>
                                  <p:childTnLst>
                                    <p:animEffect transition="out" filter="fade">
                                      <p:cBhvr>
                                        <p:cTn id="305" dur="500"/>
                                        <p:tgtEl>
                                          <p:spTgt spid="52"/>
                                        </p:tgtEl>
                                      </p:cBhvr>
                                    </p:animEffect>
                                    <p:set>
                                      <p:cBhvr>
                                        <p:cTn id="306" dur="1" fill="hold">
                                          <p:stCondLst>
                                            <p:cond delay="499"/>
                                          </p:stCondLst>
                                        </p:cTn>
                                        <p:tgtEl>
                                          <p:spTgt spid="52"/>
                                        </p:tgtEl>
                                        <p:attrNameLst>
                                          <p:attrName>style.visibility</p:attrName>
                                        </p:attrNameLst>
                                      </p:cBhvr>
                                      <p:to>
                                        <p:strVal val="hidden"/>
                                      </p:to>
                                    </p:set>
                                  </p:childTnLst>
                                </p:cTn>
                              </p:par>
                              <p:par>
                                <p:cTn id="307" presetID="10" presetClass="exit" presetSubtype="0" fill="hold" grpId="1" nodeType="withEffect">
                                  <p:stCondLst>
                                    <p:cond delay="0"/>
                                  </p:stCondLst>
                                  <p:childTnLst>
                                    <p:animEffect transition="out" filter="fade">
                                      <p:cBhvr>
                                        <p:cTn id="308" dur="500"/>
                                        <p:tgtEl>
                                          <p:spTgt spid="66"/>
                                        </p:tgtEl>
                                      </p:cBhvr>
                                    </p:animEffect>
                                    <p:set>
                                      <p:cBhvr>
                                        <p:cTn id="309" dur="1" fill="hold">
                                          <p:stCondLst>
                                            <p:cond delay="499"/>
                                          </p:stCondLst>
                                        </p:cTn>
                                        <p:tgtEl>
                                          <p:spTgt spid="66"/>
                                        </p:tgtEl>
                                        <p:attrNameLst>
                                          <p:attrName>style.visibility</p:attrName>
                                        </p:attrNameLst>
                                      </p:cBhvr>
                                      <p:to>
                                        <p:strVal val="hidden"/>
                                      </p:to>
                                    </p:set>
                                  </p:childTnLst>
                                </p:cTn>
                              </p:par>
                              <p:par>
                                <p:cTn id="310" presetID="10" presetClass="exit" presetSubtype="0" fill="hold" grpId="1" nodeType="withEffect">
                                  <p:stCondLst>
                                    <p:cond delay="0"/>
                                  </p:stCondLst>
                                  <p:childTnLst>
                                    <p:animEffect transition="out" filter="fade">
                                      <p:cBhvr>
                                        <p:cTn id="311" dur="500"/>
                                        <p:tgtEl>
                                          <p:spTgt spid="53"/>
                                        </p:tgtEl>
                                      </p:cBhvr>
                                    </p:animEffect>
                                    <p:set>
                                      <p:cBhvr>
                                        <p:cTn id="312" dur="1" fill="hold">
                                          <p:stCondLst>
                                            <p:cond delay="499"/>
                                          </p:stCondLst>
                                        </p:cTn>
                                        <p:tgtEl>
                                          <p:spTgt spid="53"/>
                                        </p:tgtEl>
                                        <p:attrNameLst>
                                          <p:attrName>style.visibility</p:attrName>
                                        </p:attrNameLst>
                                      </p:cBhvr>
                                      <p:to>
                                        <p:strVal val="hidden"/>
                                      </p:to>
                                    </p:set>
                                  </p:childTnLst>
                                </p:cTn>
                              </p:par>
                              <p:par>
                                <p:cTn id="313" presetID="10" presetClass="exit" presetSubtype="0" fill="hold" grpId="1" nodeType="withEffect">
                                  <p:stCondLst>
                                    <p:cond delay="0"/>
                                  </p:stCondLst>
                                  <p:childTnLst>
                                    <p:animEffect transition="out" filter="fade">
                                      <p:cBhvr>
                                        <p:cTn id="314" dur="500"/>
                                        <p:tgtEl>
                                          <p:spTgt spid="54"/>
                                        </p:tgtEl>
                                      </p:cBhvr>
                                    </p:animEffect>
                                    <p:set>
                                      <p:cBhvr>
                                        <p:cTn id="315" dur="1" fill="hold">
                                          <p:stCondLst>
                                            <p:cond delay="499"/>
                                          </p:stCondLst>
                                        </p:cTn>
                                        <p:tgtEl>
                                          <p:spTgt spid="54"/>
                                        </p:tgtEl>
                                        <p:attrNameLst>
                                          <p:attrName>style.visibility</p:attrName>
                                        </p:attrNameLst>
                                      </p:cBhvr>
                                      <p:to>
                                        <p:strVal val="hidden"/>
                                      </p:to>
                                    </p:set>
                                  </p:childTnLst>
                                </p:cTn>
                              </p:par>
                              <p:par>
                                <p:cTn id="316" presetID="10" presetClass="exit" presetSubtype="0" fill="hold" grpId="1" nodeType="withEffect">
                                  <p:stCondLst>
                                    <p:cond delay="0"/>
                                  </p:stCondLst>
                                  <p:childTnLst>
                                    <p:animEffect transition="out" filter="fade">
                                      <p:cBhvr>
                                        <p:cTn id="317" dur="500"/>
                                        <p:tgtEl>
                                          <p:spTgt spid="68"/>
                                        </p:tgtEl>
                                      </p:cBhvr>
                                    </p:animEffect>
                                    <p:set>
                                      <p:cBhvr>
                                        <p:cTn id="318" dur="1" fill="hold">
                                          <p:stCondLst>
                                            <p:cond delay="499"/>
                                          </p:stCondLst>
                                        </p:cTn>
                                        <p:tgtEl>
                                          <p:spTgt spid="68"/>
                                        </p:tgtEl>
                                        <p:attrNameLst>
                                          <p:attrName>style.visibility</p:attrName>
                                        </p:attrNameLst>
                                      </p:cBhvr>
                                      <p:to>
                                        <p:strVal val="hidden"/>
                                      </p:to>
                                    </p:set>
                                  </p:childTnLst>
                                </p:cTn>
                              </p:par>
                            </p:childTnLst>
                          </p:cTn>
                        </p:par>
                      </p:childTnLst>
                    </p:cTn>
                  </p:par>
                  <p:par>
                    <p:cTn id="319" fill="hold">
                      <p:stCondLst>
                        <p:cond delay="indefinite"/>
                      </p:stCondLst>
                      <p:childTnLst>
                        <p:par>
                          <p:cTn id="320" fill="hold">
                            <p:stCondLst>
                              <p:cond delay="0"/>
                            </p:stCondLst>
                            <p:childTnLst>
                              <p:par>
                                <p:cTn id="321" presetID="42" presetClass="entr" presetSubtype="0" fill="hold" nodeType="clickEffect">
                                  <p:stCondLst>
                                    <p:cond delay="0"/>
                                  </p:stCondLst>
                                  <p:childTnLst>
                                    <p:set>
                                      <p:cBhvr>
                                        <p:cTn id="322" dur="1" fill="hold">
                                          <p:stCondLst>
                                            <p:cond delay="0"/>
                                          </p:stCondLst>
                                        </p:cTn>
                                        <p:tgtEl>
                                          <p:spTgt spid="7"/>
                                        </p:tgtEl>
                                        <p:attrNameLst>
                                          <p:attrName>style.visibility</p:attrName>
                                        </p:attrNameLst>
                                      </p:cBhvr>
                                      <p:to>
                                        <p:strVal val="visible"/>
                                      </p:to>
                                    </p:set>
                                    <p:animEffect transition="in" filter="fade">
                                      <p:cBhvr>
                                        <p:cTn id="323" dur="1000"/>
                                        <p:tgtEl>
                                          <p:spTgt spid="7"/>
                                        </p:tgtEl>
                                      </p:cBhvr>
                                    </p:animEffect>
                                    <p:anim calcmode="lin" valueType="num">
                                      <p:cBhvr>
                                        <p:cTn id="324" dur="1000" fill="hold"/>
                                        <p:tgtEl>
                                          <p:spTgt spid="7"/>
                                        </p:tgtEl>
                                        <p:attrNameLst>
                                          <p:attrName>ppt_x</p:attrName>
                                        </p:attrNameLst>
                                      </p:cBhvr>
                                      <p:tavLst>
                                        <p:tav tm="0">
                                          <p:val>
                                            <p:strVal val="#ppt_x"/>
                                          </p:val>
                                        </p:tav>
                                        <p:tav tm="100000">
                                          <p:val>
                                            <p:strVal val="#ppt_x"/>
                                          </p:val>
                                        </p:tav>
                                      </p:tavLst>
                                    </p:anim>
                                    <p:anim calcmode="lin" valueType="num">
                                      <p:cBhvr>
                                        <p:cTn id="325" dur="1000" fill="hold"/>
                                        <p:tgtEl>
                                          <p:spTgt spid="7"/>
                                        </p:tgtEl>
                                        <p:attrNameLst>
                                          <p:attrName>ppt_y</p:attrName>
                                        </p:attrNameLst>
                                      </p:cBhvr>
                                      <p:tavLst>
                                        <p:tav tm="0">
                                          <p:val>
                                            <p:strVal val="#ppt_y+.1"/>
                                          </p:val>
                                        </p:tav>
                                        <p:tav tm="100000">
                                          <p:val>
                                            <p:strVal val="#ppt_y"/>
                                          </p:val>
                                        </p:tav>
                                      </p:tavLst>
                                    </p:anim>
                                  </p:childTnLst>
                                </p:cTn>
                              </p:par>
                              <p:par>
                                <p:cTn id="326" presetID="42" presetClass="entr" presetSubtype="0" fill="hold" grpId="0" nodeType="withEffect">
                                  <p:stCondLst>
                                    <p:cond delay="0"/>
                                  </p:stCondLst>
                                  <p:childTnLst>
                                    <p:set>
                                      <p:cBhvr>
                                        <p:cTn id="327" dur="1" fill="hold">
                                          <p:stCondLst>
                                            <p:cond delay="0"/>
                                          </p:stCondLst>
                                        </p:cTn>
                                        <p:tgtEl>
                                          <p:spTgt spid="48"/>
                                        </p:tgtEl>
                                        <p:attrNameLst>
                                          <p:attrName>style.visibility</p:attrName>
                                        </p:attrNameLst>
                                      </p:cBhvr>
                                      <p:to>
                                        <p:strVal val="visible"/>
                                      </p:to>
                                    </p:set>
                                    <p:animEffect transition="in" filter="fade">
                                      <p:cBhvr>
                                        <p:cTn id="328" dur="1000"/>
                                        <p:tgtEl>
                                          <p:spTgt spid="48"/>
                                        </p:tgtEl>
                                      </p:cBhvr>
                                    </p:animEffect>
                                    <p:anim calcmode="lin" valueType="num">
                                      <p:cBhvr>
                                        <p:cTn id="329" dur="1000" fill="hold"/>
                                        <p:tgtEl>
                                          <p:spTgt spid="48"/>
                                        </p:tgtEl>
                                        <p:attrNameLst>
                                          <p:attrName>ppt_x</p:attrName>
                                        </p:attrNameLst>
                                      </p:cBhvr>
                                      <p:tavLst>
                                        <p:tav tm="0">
                                          <p:val>
                                            <p:strVal val="#ppt_x"/>
                                          </p:val>
                                        </p:tav>
                                        <p:tav tm="100000">
                                          <p:val>
                                            <p:strVal val="#ppt_x"/>
                                          </p:val>
                                        </p:tav>
                                      </p:tavLst>
                                    </p:anim>
                                    <p:anim calcmode="lin" valueType="num">
                                      <p:cBhvr>
                                        <p:cTn id="330"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31" fill="hold">
                      <p:stCondLst>
                        <p:cond delay="indefinite"/>
                      </p:stCondLst>
                      <p:childTnLst>
                        <p:par>
                          <p:cTn id="332" fill="hold">
                            <p:stCondLst>
                              <p:cond delay="0"/>
                            </p:stCondLst>
                            <p:childTnLst>
                              <p:par>
                                <p:cTn id="333" presetID="42" presetClass="entr" presetSubtype="0" fill="hold" grpId="0" nodeType="clickEffect">
                                  <p:stCondLst>
                                    <p:cond delay="0"/>
                                  </p:stCondLst>
                                  <p:childTnLst>
                                    <p:set>
                                      <p:cBhvr>
                                        <p:cTn id="334" dur="1" fill="hold">
                                          <p:stCondLst>
                                            <p:cond delay="0"/>
                                          </p:stCondLst>
                                        </p:cTn>
                                        <p:tgtEl>
                                          <p:spTgt spid="49"/>
                                        </p:tgtEl>
                                        <p:attrNameLst>
                                          <p:attrName>style.visibility</p:attrName>
                                        </p:attrNameLst>
                                      </p:cBhvr>
                                      <p:to>
                                        <p:strVal val="visible"/>
                                      </p:to>
                                    </p:set>
                                    <p:animEffect transition="in" filter="fade">
                                      <p:cBhvr>
                                        <p:cTn id="335" dur="1000"/>
                                        <p:tgtEl>
                                          <p:spTgt spid="49"/>
                                        </p:tgtEl>
                                      </p:cBhvr>
                                    </p:animEffect>
                                    <p:anim calcmode="lin" valueType="num">
                                      <p:cBhvr>
                                        <p:cTn id="336" dur="1000" fill="hold"/>
                                        <p:tgtEl>
                                          <p:spTgt spid="49"/>
                                        </p:tgtEl>
                                        <p:attrNameLst>
                                          <p:attrName>ppt_x</p:attrName>
                                        </p:attrNameLst>
                                      </p:cBhvr>
                                      <p:tavLst>
                                        <p:tav tm="0">
                                          <p:val>
                                            <p:strVal val="#ppt_x"/>
                                          </p:val>
                                        </p:tav>
                                        <p:tav tm="100000">
                                          <p:val>
                                            <p:strVal val="#ppt_x"/>
                                          </p:val>
                                        </p:tav>
                                      </p:tavLst>
                                    </p:anim>
                                    <p:anim calcmode="lin" valueType="num">
                                      <p:cBhvr>
                                        <p:cTn id="33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8" grpId="0" animBg="1"/>
      <p:bldP spid="21" grpId="0" animBg="1"/>
      <p:bldP spid="21" grpId="1" animBg="1"/>
      <p:bldP spid="31" grpId="0" animBg="1"/>
      <p:bldP spid="31" grpId="1" animBg="1"/>
      <p:bldP spid="34" grpId="0" animBg="1"/>
      <p:bldP spid="34" grpId="1" animBg="1"/>
      <p:bldP spid="37" grpId="0" animBg="1"/>
      <p:bldP spid="37" grpId="1" animBg="1"/>
      <p:bldP spid="50" grpId="0"/>
      <p:bldP spid="50" grpId="1"/>
      <p:bldP spid="52" grpId="0"/>
      <p:bldP spid="52" grpId="1"/>
      <p:bldP spid="53" grpId="0"/>
      <p:bldP spid="53" grpId="1"/>
      <p:bldP spid="54" grpId="0"/>
      <p:bldP spid="54" grpId="1"/>
      <p:bldP spid="60" grpId="0" animBg="1"/>
      <p:bldP spid="60" grpId="1" animBg="1"/>
      <p:bldP spid="61" grpId="0" animBg="1"/>
      <p:bldP spid="61" grpId="1" animBg="1"/>
      <p:bldP spid="62" grpId="0" animBg="1"/>
      <p:bldP spid="62" grpId="1" animBg="1"/>
      <p:bldP spid="63" grpId="0" animBg="1"/>
      <p:bldP spid="63" grpId="1" animBg="1"/>
      <p:bldP spid="65" grpId="0"/>
      <p:bldP spid="65" grpId="1"/>
      <p:bldP spid="66" grpId="0"/>
      <p:bldP spid="66" grpId="1"/>
      <p:bldP spid="67" grpId="0"/>
      <p:bldP spid="67" grpId="1"/>
      <p:bldP spid="68" grpId="0"/>
      <p:bldP spid="68" grpId="1"/>
      <p:bldP spid="48" grpId="0" animBg="1"/>
      <p:bldP spid="4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 name="Rectangle 97">
            <a:extLst>
              <a:ext uri="{FF2B5EF4-FFF2-40B4-BE49-F238E27FC236}">
                <a16:creationId xmlns:a16="http://schemas.microsoft.com/office/drawing/2014/main" id="{A29398BB-6F62-472B-88B2-8D942FEBFB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38AEC56-D8A9-6008-CA91-E7F3A82FD030}"/>
              </a:ext>
            </a:extLst>
          </p:cNvPr>
          <p:cNvPicPr>
            <a:picLocks noChangeAspect="1"/>
          </p:cNvPicPr>
          <p:nvPr/>
        </p:nvPicPr>
        <p:blipFill rotWithShape="1">
          <a:blip r:embed="rId3"/>
          <a:srcRect t="6639"/>
          <a:stretch/>
        </p:blipFill>
        <p:spPr>
          <a:xfrm>
            <a:off x="-1" y="10"/>
            <a:ext cx="12192000" cy="6857990"/>
          </a:xfrm>
          <a:prstGeom prst="rect">
            <a:avLst/>
          </a:prstGeom>
        </p:spPr>
      </p:pic>
      <p:sp>
        <p:nvSpPr>
          <p:cNvPr id="100" name="Freeform: Shape 99">
            <a:extLst>
              <a:ext uri="{FF2B5EF4-FFF2-40B4-BE49-F238E27FC236}">
                <a16:creationId xmlns:a16="http://schemas.microsoft.com/office/drawing/2014/main" id="{615A59BC-530D-4881-A29E-CB9EE2D492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314" y="1073777"/>
            <a:ext cx="4994062" cy="4412648"/>
          </a:xfrm>
          <a:custGeom>
            <a:avLst/>
            <a:gdLst>
              <a:gd name="connsiteX0" fmla="*/ 1437823 w 4994062"/>
              <a:gd name="connsiteY0" fmla="*/ 0 h 4412648"/>
              <a:gd name="connsiteX1" fmla="*/ 3556238 w 4994062"/>
              <a:gd name="connsiteY1" fmla="*/ 0 h 4412648"/>
              <a:gd name="connsiteX2" fmla="*/ 3885668 w 4994062"/>
              <a:gd name="connsiteY2" fmla="*/ 191458 h 4412648"/>
              <a:gd name="connsiteX3" fmla="*/ 4942588 w 4994062"/>
              <a:gd name="connsiteY3" fmla="*/ 2019425 h 4412648"/>
              <a:gd name="connsiteX4" fmla="*/ 4942588 w 4994062"/>
              <a:gd name="connsiteY4" fmla="*/ 2393224 h 4412648"/>
              <a:gd name="connsiteX5" fmla="*/ 4550147 w 4994062"/>
              <a:gd name="connsiteY5" fmla="*/ 3071961 h 4412648"/>
              <a:gd name="connsiteX6" fmla="*/ 4549818 w 4994062"/>
              <a:gd name="connsiteY6" fmla="*/ 3072530 h 4412648"/>
              <a:gd name="connsiteX7" fmla="*/ 4539741 w 4994062"/>
              <a:gd name="connsiteY7" fmla="*/ 3072530 h 4412648"/>
              <a:gd name="connsiteX8" fmla="*/ 3588169 w 4994062"/>
              <a:gd name="connsiteY8" fmla="*/ 3072530 h 4412648"/>
              <a:gd name="connsiteX9" fmla="*/ 3432811 w 4994062"/>
              <a:gd name="connsiteY9" fmla="*/ 3158889 h 4412648"/>
              <a:gd name="connsiteX10" fmla="*/ 2889055 w 4994062"/>
              <a:gd name="connsiteY10" fmla="*/ 4089642 h 4412648"/>
              <a:gd name="connsiteX11" fmla="*/ 2889055 w 4994062"/>
              <a:gd name="connsiteY11" fmla="*/ 4268756 h 4412648"/>
              <a:gd name="connsiteX12" fmla="*/ 2957025 w 4994062"/>
              <a:gd name="connsiteY12" fmla="*/ 4385100 h 4412648"/>
              <a:gd name="connsiteX13" fmla="*/ 2973119 w 4994062"/>
              <a:gd name="connsiteY13" fmla="*/ 4412648 h 4412648"/>
              <a:gd name="connsiteX14" fmla="*/ 2913734 w 4994062"/>
              <a:gd name="connsiteY14" fmla="*/ 4412648 h 4412648"/>
              <a:gd name="connsiteX15" fmla="*/ 1437823 w 4994062"/>
              <a:gd name="connsiteY15" fmla="*/ 4412648 h 4412648"/>
              <a:gd name="connsiteX16" fmla="*/ 1112968 w 4994062"/>
              <a:gd name="connsiteY16" fmla="*/ 4221190 h 4412648"/>
              <a:gd name="connsiteX17" fmla="*/ 51474 w 4994062"/>
              <a:gd name="connsiteY17" fmla="*/ 2393224 h 4412648"/>
              <a:gd name="connsiteX18" fmla="*/ 51474 w 4994062"/>
              <a:gd name="connsiteY18" fmla="*/ 2019425 h 4412648"/>
              <a:gd name="connsiteX19" fmla="*/ 1112968 w 4994062"/>
              <a:gd name="connsiteY19" fmla="*/ 191458 h 4412648"/>
              <a:gd name="connsiteX20" fmla="*/ 1437823 w 4994062"/>
              <a:gd name="connsiteY20" fmla="*/ 0 h 441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94062" h="4412648">
                <a:moveTo>
                  <a:pt x="1437823" y="0"/>
                </a:moveTo>
                <a:cubicBezTo>
                  <a:pt x="1437823" y="0"/>
                  <a:pt x="1437823" y="0"/>
                  <a:pt x="3556238" y="0"/>
                </a:cubicBezTo>
                <a:cubicBezTo>
                  <a:pt x="3693500" y="0"/>
                  <a:pt x="3817038" y="72936"/>
                  <a:pt x="3885668" y="191458"/>
                </a:cubicBezTo>
                <a:cubicBezTo>
                  <a:pt x="3885668" y="191458"/>
                  <a:pt x="3885668" y="191458"/>
                  <a:pt x="4942588" y="2019425"/>
                </a:cubicBezTo>
                <a:cubicBezTo>
                  <a:pt x="5011220" y="2133388"/>
                  <a:pt x="5011220" y="2279261"/>
                  <a:pt x="4942588" y="2393224"/>
                </a:cubicBezTo>
                <a:cubicBezTo>
                  <a:pt x="4942588" y="2393224"/>
                  <a:pt x="4942588" y="2393224"/>
                  <a:pt x="4550147" y="3071961"/>
                </a:cubicBezTo>
                <a:lnTo>
                  <a:pt x="4549818" y="3072530"/>
                </a:lnTo>
                <a:lnTo>
                  <a:pt x="4539741" y="3072530"/>
                </a:lnTo>
                <a:cubicBezTo>
                  <a:pt x="4403802" y="3072530"/>
                  <a:pt x="4131924" y="3072530"/>
                  <a:pt x="3588169" y="3072530"/>
                </a:cubicBezTo>
                <a:cubicBezTo>
                  <a:pt x="3529910" y="3072530"/>
                  <a:pt x="3458704" y="3110912"/>
                  <a:pt x="3432811" y="3158889"/>
                </a:cubicBezTo>
                <a:cubicBezTo>
                  <a:pt x="3432811" y="3158889"/>
                  <a:pt x="3432811" y="3158889"/>
                  <a:pt x="2889055" y="4089642"/>
                </a:cubicBezTo>
                <a:cubicBezTo>
                  <a:pt x="2859925" y="4140817"/>
                  <a:pt x="2859925" y="4217580"/>
                  <a:pt x="2889055" y="4268756"/>
                </a:cubicBezTo>
                <a:cubicBezTo>
                  <a:pt x="2889055" y="4268756"/>
                  <a:pt x="2889055" y="4268756"/>
                  <a:pt x="2957025" y="4385100"/>
                </a:cubicBezTo>
                <a:lnTo>
                  <a:pt x="2973119" y="4412648"/>
                </a:lnTo>
                <a:lnTo>
                  <a:pt x="2913734" y="4412648"/>
                </a:lnTo>
                <a:cubicBezTo>
                  <a:pt x="2599952" y="4412648"/>
                  <a:pt x="2132928" y="4412648"/>
                  <a:pt x="1437823" y="4412648"/>
                </a:cubicBezTo>
                <a:cubicBezTo>
                  <a:pt x="1305136" y="4412648"/>
                  <a:pt x="1177025" y="4339712"/>
                  <a:pt x="1112968" y="4221190"/>
                </a:cubicBezTo>
                <a:cubicBezTo>
                  <a:pt x="1112968" y="4221190"/>
                  <a:pt x="1112968" y="4221190"/>
                  <a:pt x="51474" y="2393224"/>
                </a:cubicBezTo>
                <a:cubicBezTo>
                  <a:pt x="-17158" y="2279261"/>
                  <a:pt x="-17158" y="2133388"/>
                  <a:pt x="51474" y="2019425"/>
                </a:cubicBezTo>
                <a:cubicBezTo>
                  <a:pt x="51474" y="2019425"/>
                  <a:pt x="51474" y="2019425"/>
                  <a:pt x="1112968" y="191458"/>
                </a:cubicBezTo>
                <a:cubicBezTo>
                  <a:pt x="1177025" y="72936"/>
                  <a:pt x="1305136" y="0"/>
                  <a:pt x="143782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9FF144BC-1E65-477D-864D-FE1C266C27B0}"/>
              </a:ext>
            </a:extLst>
          </p:cNvPr>
          <p:cNvSpPr txBox="1"/>
          <p:nvPr/>
        </p:nvSpPr>
        <p:spPr>
          <a:xfrm>
            <a:off x="1593322" y="1056809"/>
            <a:ext cx="3125814" cy="1133270"/>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000" b="0" i="0" u="sng" strike="noStrike" kern="1200" cap="none" spc="0" normalizeH="0" baseline="0" noProof="0">
                <a:ln>
                  <a:noFill/>
                </a:ln>
                <a:solidFill>
                  <a:prstClr val="white"/>
                </a:solidFill>
                <a:effectLst/>
                <a:uLnTx/>
                <a:uFillTx/>
                <a:latin typeface="#9Slide03 SFU Grenoble" panose="00000500000000000000" pitchFamily="2" charset="0"/>
                <a:ea typeface="+mn-ea"/>
                <a:cs typeface="+mn-cs"/>
              </a:rPr>
              <a:t>Bài 6 - Tiết 2</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400" b="0" i="0" u="sng" strike="noStrike" kern="1200" cap="none" spc="0" normalizeH="0" baseline="0" noProof="0">
              <a:ln>
                <a:noFill/>
              </a:ln>
              <a:solidFill>
                <a:prstClr val="white"/>
              </a:solidFill>
              <a:effectLst/>
              <a:uLnTx/>
              <a:uFillTx/>
              <a:latin typeface="#9Slide03 SFU Grenoble" panose="00000500000000000000" pitchFamily="2" charset="0"/>
              <a:ea typeface="+mn-ea"/>
              <a:cs typeface="+mn-cs"/>
            </a:endParaRPr>
          </a:p>
        </p:txBody>
      </p:sp>
      <p:sp>
        <p:nvSpPr>
          <p:cNvPr id="102" name="Freeform: Shape 101">
            <a:extLst>
              <a:ext uri="{FF2B5EF4-FFF2-40B4-BE49-F238E27FC236}">
                <a16:creationId xmlns:a16="http://schemas.microsoft.com/office/drawing/2014/main" id="{25E816B0-A826-4F6C-B444-91E42AB2A9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8959" y="1127731"/>
            <a:ext cx="2143461" cy="1877400"/>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solidFill>
            <a:srgbClr val="FFFFFF"/>
          </a:solidFill>
          <a:ln w="508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E01C743-A65D-4729-990C-4EBA686F566F}"/>
              </a:ext>
            </a:extLst>
          </p:cNvPr>
          <p:cNvPicPr>
            <a:picLocks noChangeAspect="1"/>
          </p:cNvPicPr>
          <p:nvPr/>
        </p:nvPicPr>
        <p:blipFill rotWithShape="1">
          <a:blip r:embed="rId4"/>
          <a:srcRect l="24887" r="6038" b="-1"/>
          <a:stretch/>
        </p:blipFill>
        <p:spPr>
          <a:xfrm>
            <a:off x="5285911" y="1212647"/>
            <a:ext cx="1949559" cy="1707568"/>
          </a:xfrm>
          <a:custGeom>
            <a:avLst/>
            <a:gdLst/>
            <a:ahLst/>
            <a:cxnLst/>
            <a:rect l="l" t="t" r="r" b="b"/>
            <a:pathLst>
              <a:path w="1949559" h="1707568">
                <a:moveTo>
                  <a:pt x="556214" y="0"/>
                </a:moveTo>
                <a:cubicBezTo>
                  <a:pt x="1395218" y="0"/>
                  <a:pt x="1395218" y="0"/>
                  <a:pt x="1395218" y="0"/>
                </a:cubicBezTo>
                <a:cubicBezTo>
                  <a:pt x="1437667" y="0"/>
                  <a:pt x="1492603" y="29611"/>
                  <a:pt x="1515075" y="66625"/>
                </a:cubicBezTo>
                <a:cubicBezTo>
                  <a:pt x="1934577" y="784692"/>
                  <a:pt x="1934577" y="784692"/>
                  <a:pt x="1934577" y="784692"/>
                </a:cubicBezTo>
                <a:cubicBezTo>
                  <a:pt x="1954553" y="824174"/>
                  <a:pt x="1954553" y="883396"/>
                  <a:pt x="1934577" y="922877"/>
                </a:cubicBezTo>
                <a:cubicBezTo>
                  <a:pt x="1515075" y="1640944"/>
                  <a:pt x="1515075" y="1640944"/>
                  <a:pt x="1515075" y="1640944"/>
                </a:cubicBezTo>
                <a:cubicBezTo>
                  <a:pt x="1492603" y="1677958"/>
                  <a:pt x="1437667" y="1707568"/>
                  <a:pt x="1395218" y="1707568"/>
                </a:cubicBezTo>
                <a:lnTo>
                  <a:pt x="556214" y="1707568"/>
                </a:lnTo>
                <a:cubicBezTo>
                  <a:pt x="511268" y="1707568"/>
                  <a:pt x="456334" y="1677958"/>
                  <a:pt x="436357" y="1640944"/>
                </a:cubicBezTo>
                <a:cubicBezTo>
                  <a:pt x="16856" y="922877"/>
                  <a:pt x="16856" y="922877"/>
                  <a:pt x="16856" y="922877"/>
                </a:cubicBezTo>
                <a:cubicBezTo>
                  <a:pt x="-5618" y="883396"/>
                  <a:pt x="-5618" y="824174"/>
                  <a:pt x="16856" y="784692"/>
                </a:cubicBezTo>
                <a:cubicBezTo>
                  <a:pt x="436357" y="66625"/>
                  <a:pt x="436357" y="66625"/>
                  <a:pt x="436357" y="66625"/>
                </a:cubicBezTo>
                <a:cubicBezTo>
                  <a:pt x="456334" y="29611"/>
                  <a:pt x="511268" y="0"/>
                  <a:pt x="556214" y="0"/>
                </a:cubicBezTo>
                <a:close/>
              </a:path>
            </a:pathLst>
          </a:custGeom>
          <a:ln w="79375">
            <a:noFill/>
          </a:ln>
        </p:spPr>
      </p:pic>
      <p:sp>
        <p:nvSpPr>
          <p:cNvPr id="104" name="Freeform: Shape 103">
            <a:extLst>
              <a:ext uri="{FF2B5EF4-FFF2-40B4-BE49-F238E27FC236}">
                <a16:creationId xmlns:a16="http://schemas.microsoft.com/office/drawing/2014/main" id="{89E7A3B0-8177-473E-B1D0-59D0661DCB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00521" y="4146804"/>
            <a:ext cx="2527006" cy="2213337"/>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solidFill>
            <a:srgbClr val="FFFFFF"/>
          </a:solidFill>
          <a:ln w="508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6" descr="Summer Landscape With Trees Icon. Royalty Free Cliparts, Vectors, And Stock  Illustration. Image 87904767.">
            <a:extLst>
              <a:ext uri="{FF2B5EF4-FFF2-40B4-BE49-F238E27FC236}">
                <a16:creationId xmlns:a16="http://schemas.microsoft.com/office/drawing/2014/main" id="{D28332BC-5D86-474A-ABC4-A62651977541}"/>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9793" b="89880" l="5385" r="95846">
                        <a14:foregroundMark x1="5385" y1="74646" x2="5385" y2="74646"/>
                        <a14:foregroundMark x1="6308" y1="71164" x2="6308" y2="71164"/>
                        <a14:foregroundMark x1="95846" y1="72470" x2="95846" y2="72470"/>
                        <a14:foregroundMark x1="93308" y1="63656" x2="92538" y2="60827"/>
                        <a14:foregroundMark x1="91923" y1="57671" x2="91923" y2="57671"/>
                        <a14:foregroundMark x1="57385" y1="18716" x2="57385" y2="18716"/>
                        <a14:foregroundMark x1="59077" y1="18498" x2="59077" y2="18498"/>
                        <a14:foregroundMark x1="36308" y1="16757" x2="36308" y2="15887"/>
                        <a14:foregroundMark x1="36462" y1="13928" x2="36462" y2="13928"/>
                        <a14:foregroundMark x1="33077" y1="24048" x2="33077" y2="24048"/>
                        <a14:foregroundMark x1="32615" y1="22633" x2="32615" y2="22633"/>
                        <a14:foregroundMark x1="31692" y1="23830" x2="31692" y2="23830"/>
                      </a14:backgroundRemoval>
                    </a14:imgEffect>
                  </a14:imgLayer>
                </a14:imgProps>
              </a:ext>
              <a:ext uri="{28A0092B-C50C-407E-A947-70E740481C1C}">
                <a14:useLocalDpi xmlns:a14="http://schemas.microsoft.com/office/drawing/2010/main" val="0"/>
              </a:ext>
            </a:extLst>
          </a:blip>
          <a:srcRect l="8932" r="10286" b="-7"/>
          <a:stretch/>
        </p:blipFill>
        <p:spPr bwMode="auto">
          <a:xfrm>
            <a:off x="3614820" y="4275184"/>
            <a:ext cx="2298408" cy="2013116"/>
          </a:xfrm>
          <a:custGeom>
            <a:avLst/>
            <a:gdLst/>
            <a:ahLst/>
            <a:cxnLst/>
            <a:rect l="l" t="t" r="r" b="b"/>
            <a:pathLst>
              <a:path w="2298408" h="2013116">
                <a:moveTo>
                  <a:pt x="655742" y="0"/>
                </a:moveTo>
                <a:cubicBezTo>
                  <a:pt x="1644875" y="0"/>
                  <a:pt x="1644875" y="0"/>
                  <a:pt x="1644875" y="0"/>
                </a:cubicBezTo>
                <a:cubicBezTo>
                  <a:pt x="1694920" y="0"/>
                  <a:pt x="1759685" y="34910"/>
                  <a:pt x="1786179" y="78547"/>
                </a:cubicBezTo>
                <a:cubicBezTo>
                  <a:pt x="2280745" y="925103"/>
                  <a:pt x="2280745" y="925103"/>
                  <a:pt x="2280745" y="925103"/>
                </a:cubicBezTo>
                <a:cubicBezTo>
                  <a:pt x="2304296" y="971649"/>
                  <a:pt x="2304296" y="1041468"/>
                  <a:pt x="2280745" y="1088014"/>
                </a:cubicBezTo>
                <a:cubicBezTo>
                  <a:pt x="1786179" y="1934570"/>
                  <a:pt x="1786179" y="1934570"/>
                  <a:pt x="1786179" y="1934570"/>
                </a:cubicBezTo>
                <a:cubicBezTo>
                  <a:pt x="1759685" y="1978207"/>
                  <a:pt x="1694920" y="2013116"/>
                  <a:pt x="1644875" y="2013116"/>
                </a:cubicBezTo>
                <a:lnTo>
                  <a:pt x="655742" y="2013116"/>
                </a:lnTo>
                <a:cubicBezTo>
                  <a:pt x="602753" y="2013116"/>
                  <a:pt x="537989" y="1978207"/>
                  <a:pt x="514438" y="1934570"/>
                </a:cubicBezTo>
                <a:cubicBezTo>
                  <a:pt x="19872" y="1088014"/>
                  <a:pt x="19872" y="1088014"/>
                  <a:pt x="19872" y="1088014"/>
                </a:cubicBezTo>
                <a:cubicBezTo>
                  <a:pt x="-6623" y="1041468"/>
                  <a:pt x="-6623" y="971649"/>
                  <a:pt x="19872" y="925103"/>
                </a:cubicBezTo>
                <a:cubicBezTo>
                  <a:pt x="514438" y="78547"/>
                  <a:pt x="514438" y="78547"/>
                  <a:pt x="514438" y="78547"/>
                </a:cubicBezTo>
                <a:cubicBezTo>
                  <a:pt x="537989" y="34910"/>
                  <a:pt x="602753" y="0"/>
                  <a:pt x="655742" y="0"/>
                </a:cubicBezTo>
                <a:close/>
              </a:path>
            </a:pathLst>
          </a:cu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FA2DFD0-BF52-7E9F-E67B-0C8F2745E1C1}"/>
              </a:ext>
            </a:extLst>
          </p:cNvPr>
          <p:cNvSpPr txBox="1"/>
          <p:nvPr/>
        </p:nvSpPr>
        <p:spPr>
          <a:xfrm>
            <a:off x="-5151000" y="2066431"/>
            <a:ext cx="4994061" cy="2308324"/>
          </a:xfrm>
          <a:prstGeom prst="rect">
            <a:avLst/>
          </a:prstGeom>
          <a:noFill/>
        </p:spPr>
        <p:txBody>
          <a:bodyPr wrap="square" rtlCol="0">
            <a:spAutoFit/>
          </a:bodyPr>
          <a:lstStyle/>
          <a:p>
            <a:pPr algn="ctr"/>
            <a:r>
              <a:rPr lang="en-US" sz="3600">
                <a:solidFill>
                  <a:srgbClr val="0070C0"/>
                </a:solidFill>
                <a:latin typeface="#9Slide06 SVNBlow Brush" pitchFamily="2" charset="0"/>
              </a:rPr>
              <a:t>NGOẠI LỰC VÀ </a:t>
            </a:r>
          </a:p>
          <a:p>
            <a:pPr algn="ctr"/>
            <a:r>
              <a:rPr lang="en-US" sz="3600">
                <a:solidFill>
                  <a:srgbClr val="0070C0"/>
                </a:solidFill>
                <a:latin typeface="#9Slide06 SVNBlow Brush" pitchFamily="2" charset="0"/>
              </a:rPr>
              <a:t>TÁC ĐỘNG CỦA NGOẠI LỰC ĐẾN ĐỊA HÌNH BỀ MẶT TRÁI ĐẤT</a:t>
            </a:r>
          </a:p>
        </p:txBody>
      </p:sp>
      <p:pic>
        <p:nvPicPr>
          <p:cNvPr id="3" name="Picture 2">
            <a:extLst>
              <a:ext uri="{FF2B5EF4-FFF2-40B4-BE49-F238E27FC236}">
                <a16:creationId xmlns:a16="http://schemas.microsoft.com/office/drawing/2014/main" id="{AAE20945-CAAC-3DD8-ACAF-85B6458537D3}"/>
              </a:ext>
            </a:extLst>
          </p:cNvPr>
          <p:cNvPicPr>
            <a:picLocks noChangeAspect="1"/>
          </p:cNvPicPr>
          <p:nvPr/>
        </p:nvPicPr>
        <p:blipFill>
          <a:blip r:embed="rId7"/>
          <a:stretch>
            <a:fillRect/>
          </a:stretch>
        </p:blipFill>
        <p:spPr>
          <a:xfrm>
            <a:off x="533472" y="2124343"/>
            <a:ext cx="5310076" cy="2609314"/>
          </a:xfrm>
          <a:prstGeom prst="rect">
            <a:avLst/>
          </a:prstGeom>
        </p:spPr>
      </p:pic>
    </p:spTree>
    <p:extLst>
      <p:ext uri="{BB962C8B-B14F-4D97-AF65-F5344CB8AC3E}">
        <p14:creationId xmlns:p14="http://schemas.microsoft.com/office/powerpoint/2010/main" val="154478748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7">
            <a:extLst>
              <a:ext uri="{FF2B5EF4-FFF2-40B4-BE49-F238E27FC236}">
                <a16:creationId xmlns:a16="http://schemas.microsoft.com/office/drawing/2014/main" id="{AAB8EDC3-1C0D-4505-A2C7-839A5161F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29">
            <a:extLst>
              <a:ext uri="{FF2B5EF4-FFF2-40B4-BE49-F238E27FC236}">
                <a16:creationId xmlns:a16="http://schemas.microsoft.com/office/drawing/2014/main" id="{2069E294-3813-4588-9E9C-AEA08F9C4D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6" descr="Hình ảnh Thẻ Xanh Hình Vẽ Biểu Tượng &amp;quot;vector, Các Vector., Phim Hoạt Hình  Bằng Tay, Sông miễn phí tải tập tin PNG PSDComment và Vector">
            <a:extLst>
              <a:ext uri="{FF2B5EF4-FFF2-40B4-BE49-F238E27FC236}">
                <a16:creationId xmlns:a16="http://schemas.microsoft.com/office/drawing/2014/main" id="{8F17D3D9-C6BA-4200-991F-6E1237EE45B6}"/>
              </a:ext>
            </a:extLst>
          </p:cNvPr>
          <p:cNvPicPr>
            <a:picLocks noChangeAspect="1" noChangeArrowheads="1"/>
          </p:cNvPicPr>
          <p:nvPr/>
        </p:nvPicPr>
        <p:blipFill rotWithShape="1">
          <a:blip r:embed="rId2">
            <a:alphaModFix amt="40000"/>
            <a:extLst>
              <a:ext uri="{BEBA8EAE-BF5A-486C-A8C5-ECC9F3942E4B}">
                <a14:imgProps xmlns:a14="http://schemas.microsoft.com/office/drawing/2010/main">
                  <a14:imgLayer r:embed="rId3">
                    <a14:imgEffect>
                      <a14:backgroundRemoval t="10000" b="98917" l="1333" r="99000">
                        <a14:foregroundMark x1="7333" y1="53500" x2="7333" y2="53500"/>
                        <a14:foregroundMark x1="67417" y1="52750" x2="67417" y2="52750"/>
                        <a14:foregroundMark x1="68333" y1="52583" x2="68333" y2="52583"/>
                        <a14:foregroundMark x1="77833" y1="54083" x2="77833" y2="54083"/>
                        <a14:foregroundMark x1="79167" y1="52000" x2="80333" y2="50417"/>
                        <a14:foregroundMark x1="81500" y1="49250" x2="81667" y2="48500"/>
                        <a14:foregroundMark x1="85000" y1="44833" x2="85000" y2="44833"/>
                        <a14:foregroundMark x1="86167" y1="44250" x2="89250" y2="45000"/>
                        <a14:foregroundMark x1="90583" y1="45417" x2="90583" y2="45417"/>
                        <a14:foregroundMark x1="92917" y1="46417" x2="92917" y2="46417"/>
                        <a14:foregroundMark x1="93833" y1="48500" x2="93833" y2="49250"/>
                        <a14:foregroundMark x1="95000" y1="52000" x2="95000" y2="52000"/>
                        <a14:foregroundMark x1="97500" y1="56000" x2="97500" y2="57167"/>
                        <a14:foregroundMark x1="99083" y1="63583" x2="98917" y2="65333"/>
                        <a14:foregroundMark x1="96917" y1="74000" x2="96750" y2="74583"/>
                        <a14:foregroundMark x1="96167" y1="77667" x2="95583" y2="82167"/>
                        <a14:foregroundMark x1="96167" y1="86167" x2="96417" y2="89250"/>
                        <a14:foregroundMark x1="97500" y1="92167" x2="97500" y2="94667"/>
                        <a14:foregroundMark x1="97500" y1="98917" x2="97500" y2="98917"/>
                        <a14:foregroundMark x1="97500" y1="98917" x2="97500" y2="98917"/>
                        <a14:foregroundMark x1="95833" y1="98917" x2="95833" y2="98917"/>
                        <a14:foregroundMark x1="94083" y1="98750" x2="93250" y2="98750"/>
                        <a14:foregroundMark x1="90750" y1="98333" x2="90750" y2="98333"/>
                        <a14:foregroundMark x1="89250" y1="98333" x2="87667" y2="98750"/>
                        <a14:foregroundMark x1="82667" y1="98333" x2="82083" y2="98583"/>
                        <a14:foregroundMark x1="80167" y1="98583" x2="80167" y2="98583"/>
                        <a14:foregroundMark x1="77250" y1="98167" x2="75083" y2="97750"/>
                        <a14:foregroundMark x1="65500" y1="97417" x2="60833" y2="98583"/>
                        <a14:foregroundMark x1="52917" y1="98583" x2="52333" y2="98750"/>
                        <a14:foregroundMark x1="43833" y1="97583" x2="41333" y2="97583"/>
                        <a14:foregroundMark x1="34917" y1="97583" x2="30667" y2="98750"/>
                        <a14:foregroundMark x1="21000" y1="98917" x2="16417" y2="98167"/>
                        <a14:foregroundMark x1="10417" y1="96250" x2="7500" y2="96417"/>
                        <a14:foregroundMark x1="2833" y1="96250" x2="2833" y2="96250"/>
                        <a14:foregroundMark x1="2250" y1="95667" x2="2250" y2="93167"/>
                        <a14:foregroundMark x1="2250" y1="91417" x2="2250" y2="90250"/>
                        <a14:foregroundMark x1="2250" y1="89250" x2="2250" y2="87500"/>
                        <a14:foregroundMark x1="2083" y1="84833" x2="1333" y2="82167"/>
                        <a14:foregroundMark x1="46750" y1="92750" x2="46750" y2="92750"/>
                        <a14:foregroundMark x1="33167" y1="93333" x2="27750" y2="91750"/>
                        <a14:foregroundMark x1="23333" y1="89667" x2="23333" y2="89667"/>
                        <a14:foregroundMark x1="19083" y1="85000" x2="17167" y2="84083"/>
                        <a14:foregroundMark x1="11917" y1="82333" x2="11917" y2="82333"/>
                        <a14:foregroundMark x1="59083" y1="80000" x2="59083" y2="80000"/>
                        <a14:foregroundMark x1="72250" y1="78417" x2="75667" y2="77833"/>
                        <a14:foregroundMark x1="89583" y1="77083" x2="89583" y2="77083"/>
                        <a14:foregroundMark x1="96917" y1="76917" x2="96917" y2="76917"/>
                        <a14:foregroundMark x1="72000" y1="77333" x2="70500" y2="77333"/>
                        <a14:foregroundMark x1="67417" y1="78417" x2="62000" y2="80000"/>
                        <a14:foregroundMark x1="58667" y1="81583" x2="55000" y2="82333"/>
                        <a14:foregroundMark x1="51917" y1="81750" x2="54667" y2="82500"/>
                        <a14:foregroundMark x1="67417" y1="84417" x2="69500" y2="83833"/>
                        <a14:foregroundMark x1="77083" y1="82667" x2="78000" y2="81917"/>
                        <a14:foregroundMark x1="83833" y1="81000" x2="83833" y2="81000"/>
                        <a14:foregroundMark x1="77417" y1="46417" x2="77417" y2="46417"/>
                        <a14:foregroundMark x1="80917" y1="46417" x2="80917" y2="46417"/>
                        <a14:foregroundMark x1="80750" y1="46167" x2="77083" y2="46917"/>
                        <a14:foregroundMark x1="76667" y1="46917" x2="76667" y2="46917"/>
                        <a14:foregroundMark x1="76083" y1="47333" x2="76083" y2="47333"/>
                        <a14:foregroundMark x1="80750" y1="44083" x2="79750" y2="45250"/>
                        <a14:foregroundMark x1="79333" y1="46000" x2="74917" y2="48500"/>
                        <a14:foregroundMark x1="74917" y1="48500" x2="73417" y2="48667"/>
                        <a14:foregroundMark x1="72583" y1="48667" x2="71667" y2="48917"/>
                        <a14:foregroundMark x1="56000" y1="51750" x2="56000" y2="51750"/>
                        <a14:foregroundMark x1="54250" y1="52333" x2="47333" y2="52917"/>
                        <a14:foregroundMark x1="47333" y1="52917" x2="47333" y2="52917"/>
                        <a14:foregroundMark x1="46750" y1="52917" x2="46750" y2="52917"/>
                        <a14:foregroundMark x1="49250" y1="52000" x2="53500" y2="51167"/>
                        <a14:foregroundMark x1="54833" y1="50833" x2="54833" y2="50833"/>
                        <a14:foregroundMark x1="56000" y1="50083" x2="56917" y2="49833"/>
                        <a14:foregroundMark x1="57167" y1="49833" x2="57167" y2="49833"/>
                        <a14:foregroundMark x1="54833" y1="51167" x2="51583" y2="52333"/>
                        <a14:foregroundMark x1="56750" y1="50250" x2="56750" y2="50250"/>
                        <a14:foregroundMark x1="55583" y1="51750" x2="55000" y2="52583"/>
                        <a14:foregroundMark x1="54833" y1="52583" x2="54833" y2="52583"/>
                        <a14:foregroundMark x1="29750" y1="78083" x2="29750" y2="78083"/>
                        <a14:foregroundMark x1="29500" y1="78417" x2="28917" y2="78833"/>
                        <a14:foregroundMark x1="28167" y1="78833" x2="28167" y2="78833"/>
                        <a14:foregroundMark x1="26583" y1="78667" x2="26000" y2="78667"/>
                        <a14:foregroundMark x1="25667" y1="78667" x2="25667" y2="78667"/>
                        <a14:foregroundMark x1="22917" y1="78667" x2="22000" y2="78667"/>
                        <a14:foregroundMark x1="19667" y1="78667" x2="16750" y2="78667"/>
                        <a14:foregroundMark x1="11333" y1="78667" x2="11333" y2="78667"/>
                        <a14:foregroundMark x1="10750" y1="78833" x2="10750" y2="78833"/>
                        <a14:foregroundMark x1="7500" y1="78250" x2="7500" y2="78250"/>
                        <a14:foregroundMark x1="7667" y1="78417" x2="9417" y2="78417"/>
                        <a14:foregroundMark x1="18667" y1="78250" x2="21417" y2="78250"/>
                      </a14:backgroundRemoval>
                    </a14:imgEffect>
                  </a14:imgLayer>
                </a14:imgProps>
              </a:ext>
              <a:ext uri="{28A0092B-C50C-407E-A947-70E740481C1C}">
                <a14:useLocalDpi xmlns:a14="http://schemas.microsoft.com/office/drawing/2010/main" val="0"/>
              </a:ext>
            </a:extLst>
          </a:blip>
          <a:srcRect t="29945" b="13806"/>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03747" y="1831175"/>
            <a:ext cx="10369204" cy="435824"/>
          </a:xfrm>
        </p:spPr>
        <p:txBody>
          <a:bodyPr vert="horz" lIns="91440" tIns="45720" rIns="91440" bIns="45720" rtlCol="0" anchor="ctr">
            <a:noAutofit/>
          </a:bodyPr>
          <a:lstStyle/>
          <a:p>
            <a:pPr marL="571500" indent="-571500">
              <a:buFont typeface="Wingdings" panose="05000000000000000000" pitchFamily="2" charset="2"/>
              <a:buChar char="v"/>
            </a:pPr>
            <a:r>
              <a:rPr lang="en-US" sz="4000" b="1" kern="1200">
                <a:solidFill>
                  <a:srgbClr val="FFFF00"/>
                </a:solidFill>
                <a:latin typeface="+mj-lt"/>
                <a:ea typeface="+mj-ea"/>
                <a:cs typeface="+mj-cs"/>
              </a:rPr>
              <a:t>Quá trình bóc mòn</a:t>
            </a:r>
          </a:p>
        </p:txBody>
      </p:sp>
      <p:sp>
        <p:nvSpPr>
          <p:cNvPr id="10" name="Rectangle 9">
            <a:extLst>
              <a:ext uri="{FF2B5EF4-FFF2-40B4-BE49-F238E27FC236}">
                <a16:creationId xmlns:a16="http://schemas.microsoft.com/office/drawing/2014/main" id="{D5315BBC-7BD4-4582-985D-787CA0DE9250}"/>
              </a:ext>
            </a:extLst>
          </p:cNvPr>
          <p:cNvSpPr/>
          <p:nvPr/>
        </p:nvSpPr>
        <p:spPr>
          <a:xfrm>
            <a:off x="2641744" y="365125"/>
            <a:ext cx="6451456" cy="716875"/>
          </a:xfrm>
          <a:prstGeom prst="rect">
            <a:avLst/>
          </a:prstGeom>
        </p:spPr>
        <p:txBody>
          <a:bodyPr vert="horz" lIns="91440" tIns="45720" rIns="91440" bIns="45720" rtlCol="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6000" b="1" i="0" u="none" strike="noStrike" kern="1200" cap="none" spc="0" normalizeH="0" baseline="0" noProof="0">
                <a:ln w="9525">
                  <a:solidFill>
                    <a:prstClr val="white"/>
                  </a:solidFill>
                  <a:prstDash val="solid"/>
                </a:ln>
                <a:solidFill>
                  <a:srgbClr val="FFFFFF"/>
                </a:solidFill>
                <a:effectLst>
                  <a:outerShdw blurRad="12700" dist="38100" dir="2700000" algn="tl" rotWithShape="0">
                    <a:prstClr val="white">
                      <a:lumMod val="50000"/>
                    </a:prstClr>
                  </a:outerShdw>
                </a:effectLst>
                <a:uLnTx/>
                <a:uFillTx/>
                <a:latin typeface="Calibri" panose="020F0502020204030204"/>
                <a:ea typeface="+mn-ea"/>
                <a:cs typeface="+mn-cs"/>
              </a:rPr>
              <a:t>NỘI DUNG CHÍNH </a:t>
            </a:r>
          </a:p>
        </p:txBody>
      </p:sp>
      <p:pic>
        <p:nvPicPr>
          <p:cNvPr id="4" name="Picture 3">
            <a:extLst>
              <a:ext uri="{FF2B5EF4-FFF2-40B4-BE49-F238E27FC236}">
                <a16:creationId xmlns:a16="http://schemas.microsoft.com/office/drawing/2014/main" id="{014818E9-984C-4F93-BB96-1BE836FF656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82317" y1="26571" x2="82317" y2="26571"/>
                        <a14:foregroundMark x1="79946" y1="34509" x2="79946" y2="34509"/>
                        <a14:foregroundMark x1="81369" y1="69901" x2="81369" y2="69901"/>
                        <a14:foregroundMark x1="30623" y1="18743" x2="30623" y2="18743"/>
                        <a14:foregroundMark x1="19919" y1="69901" x2="19919" y2="69901"/>
                        <a14:foregroundMark x1="26694" y1="68357" x2="26694" y2="68357"/>
                        <a14:foregroundMark x1="34011" y1="69901" x2="34011" y2="69901"/>
                        <a14:foregroundMark x1="35908" y1="75413" x2="35908" y2="75413"/>
                      </a14:backgroundRemoval>
                    </a14:imgEffect>
                  </a14:imgLayer>
                </a14:imgProps>
              </a:ext>
            </a:extLst>
          </a:blip>
          <a:srcRect l="8859" r="13963" b="2"/>
          <a:stretch/>
        </p:blipFill>
        <p:spPr>
          <a:xfrm>
            <a:off x="6692812" y="1992943"/>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
        <p:nvSpPr>
          <p:cNvPr id="9" name="TextBox 8">
            <a:extLst>
              <a:ext uri="{FF2B5EF4-FFF2-40B4-BE49-F238E27FC236}">
                <a16:creationId xmlns:a16="http://schemas.microsoft.com/office/drawing/2014/main" id="{DD1540E7-BC2C-36DA-0694-2074F91849AC}"/>
              </a:ext>
            </a:extLst>
          </p:cNvPr>
          <p:cNvSpPr txBox="1"/>
          <p:nvPr/>
        </p:nvSpPr>
        <p:spPr>
          <a:xfrm>
            <a:off x="803747" y="2436369"/>
            <a:ext cx="6184900" cy="707886"/>
          </a:xfrm>
          <a:prstGeom prst="rect">
            <a:avLst/>
          </a:prstGeom>
          <a:noFill/>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4000" b="1" i="0" u="none" strike="noStrike" kern="1200" cap="none" spc="0" normalizeH="0" baseline="0" noProof="0">
                <a:ln>
                  <a:noFill/>
                </a:ln>
                <a:solidFill>
                  <a:srgbClr val="FFFF00"/>
                </a:solidFill>
                <a:effectLst/>
                <a:uLnTx/>
                <a:uFillTx/>
                <a:latin typeface="Calibri Light" panose="020F0302020204030204"/>
                <a:ea typeface="+mn-ea"/>
                <a:cs typeface="+mn-cs"/>
              </a:rPr>
              <a:t>Quá trình vận chuyển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80AA6E3-4271-2A86-D2D2-A1C134EB3697}"/>
              </a:ext>
            </a:extLst>
          </p:cNvPr>
          <p:cNvSpPr txBox="1"/>
          <p:nvPr/>
        </p:nvSpPr>
        <p:spPr>
          <a:xfrm>
            <a:off x="803747" y="3225134"/>
            <a:ext cx="6096000" cy="707886"/>
          </a:xfrm>
          <a:prstGeom prst="rect">
            <a:avLst/>
          </a:prstGeom>
          <a:noFill/>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4000" b="1" i="0" u="none" strike="noStrike" kern="1200" cap="none" spc="0" normalizeH="0" baseline="0" noProof="0">
                <a:ln>
                  <a:noFill/>
                </a:ln>
                <a:solidFill>
                  <a:srgbClr val="FFFF00"/>
                </a:solidFill>
                <a:effectLst/>
                <a:uLnTx/>
                <a:uFillTx/>
                <a:latin typeface="Calibri Light" panose="020F0302020204030204"/>
                <a:ea typeface="+mn-ea"/>
                <a:cs typeface="+mn-cs"/>
              </a:rPr>
              <a:t>Quá trình bồi tụ</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399208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9"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7E675EF3-63A5-1962-FC4F-65506214AA31}"/>
              </a:ext>
            </a:extLst>
          </p:cNvPr>
          <p:cNvPicPr>
            <a:picLocks noChangeAspect="1"/>
          </p:cNvPicPr>
          <p:nvPr/>
        </p:nvPicPr>
        <p:blipFill rotWithShape="1">
          <a:blip r:embed="rId5"/>
          <a:srcRect t="18796"/>
          <a:stretch/>
        </p:blipFill>
        <p:spPr>
          <a:xfrm>
            <a:off x="320244" y="4476013"/>
            <a:ext cx="3115146" cy="2230290"/>
          </a:xfrm>
          <a:prstGeom prst="rect">
            <a:avLst/>
          </a:prstGeom>
        </p:spPr>
      </p:pic>
      <p:sp>
        <p:nvSpPr>
          <p:cNvPr id="40" name="TextBox 39">
            <a:extLst>
              <a:ext uri="{FF2B5EF4-FFF2-40B4-BE49-F238E27FC236}">
                <a16:creationId xmlns:a16="http://schemas.microsoft.com/office/drawing/2014/main" id="{3A71A25C-FC13-DB97-D946-831D37657169}"/>
              </a:ext>
            </a:extLst>
          </p:cNvPr>
          <p:cNvSpPr txBox="1"/>
          <p:nvPr/>
        </p:nvSpPr>
        <p:spPr>
          <a:xfrm>
            <a:off x="2829728" y="1244491"/>
            <a:ext cx="8612012" cy="2916504"/>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400" b="0" i="0" u="none" strike="noStrike" kern="1200" cap="none" spc="0" normalizeH="0" baseline="0" noProof="0">
                <a:ln>
                  <a:noFill/>
                </a:ln>
                <a:solidFill>
                  <a:srgbClr val="002060"/>
                </a:solidFill>
                <a:effectLst/>
                <a:uLnTx/>
                <a:uFillTx/>
                <a:latin typeface="#9Slide03 SFU Futura_03" panose="00000400000000000000" pitchFamily="2" charset="0"/>
                <a:ea typeface="Calibri" panose="020F0502020204030204" pitchFamily="34" charset="0"/>
                <a:cs typeface="Times New Roman" panose="02020603050405020304" pitchFamily="18" charset="0"/>
              </a:rPr>
              <a:t>- C</a:t>
            </a:r>
            <a:r>
              <a:rPr kumimoji="0" lang="vi-VN" sz="2400" b="0" i="0" u="none" strike="noStrike" kern="1200" cap="none" spc="0" normalizeH="0" baseline="0" noProof="0">
                <a:ln>
                  <a:noFill/>
                </a:ln>
                <a:solidFill>
                  <a:srgbClr val="002060"/>
                </a:solidFill>
                <a:effectLst/>
                <a:uLnTx/>
                <a:uFillTx/>
                <a:latin typeface="#9Slide03 SFU Futura_03" panose="00000400000000000000" pitchFamily="2" charset="0"/>
                <a:ea typeface="Calibri" panose="020F0502020204030204" pitchFamily="34" charset="0"/>
                <a:cs typeface="Times New Roman" panose="02020603050405020304" pitchFamily="18" charset="0"/>
              </a:rPr>
              <a:t>hia lớp thành 6 nhóm theo 2 cụm </a:t>
            </a:r>
            <a:r>
              <a:rPr kumimoji="0" lang="en-US" sz="2400" b="0" i="0" u="none" strike="noStrike" kern="1200" cap="none" spc="0" normalizeH="0" baseline="0" noProof="0">
                <a:ln>
                  <a:noFill/>
                </a:ln>
                <a:solidFill>
                  <a:srgbClr val="002060"/>
                </a:solidFill>
                <a:effectLst/>
                <a:uLnTx/>
                <a:uFillTx/>
                <a:latin typeface="#9Slide03 SFU Futura_03" panose="00000400000000000000" pitchFamily="2" charset="0"/>
                <a:ea typeface="Calibri" panose="020F0502020204030204" pitchFamily="34" charset="0"/>
                <a:cs typeface="Times New Roman" panose="02020603050405020304" pitchFamily="18" charset="0"/>
              </a:rPr>
              <a:t>hoạt động theo trạm </a:t>
            </a:r>
            <a:r>
              <a:rPr kumimoji="0" lang="vi-VN" sz="2400" b="0" i="0" u="none" strike="noStrike" kern="1200" cap="none" spc="0" normalizeH="0" baseline="0" noProof="0">
                <a:ln>
                  <a:noFill/>
                </a:ln>
                <a:solidFill>
                  <a:srgbClr val="002060"/>
                </a:solidFill>
                <a:effectLst/>
                <a:uLnTx/>
                <a:uFillTx/>
                <a:latin typeface="#9Slide03 SFU Futura_03" panose="00000400000000000000" pitchFamily="2" charset="0"/>
                <a:ea typeface="Calibri" panose="020F0502020204030204" pitchFamily="34" charset="0"/>
                <a:cs typeface="Times New Roman" panose="02020603050405020304" pitchFamily="18" charset="0"/>
              </a:rPr>
              <a:t>(Cụm 1: Nhóm 1, 2, 3; Cụm 2: Nhóm 4, 5, 6). </a:t>
            </a:r>
            <a:endParaRPr kumimoji="0" lang="en-US" sz="2400" b="0" i="0" u="none" strike="noStrike" kern="1200" cap="none" spc="0" normalizeH="0" baseline="0" noProof="0">
              <a:ln>
                <a:noFill/>
              </a:ln>
              <a:solidFill>
                <a:srgbClr val="002060"/>
              </a:solidFill>
              <a:effectLst/>
              <a:uLnTx/>
              <a:uFillTx/>
              <a:latin typeface="#9Slide03 SFU Futura_03" panose="00000400000000000000" pitchFamily="2"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400" b="0" i="0" u="none" strike="noStrike" kern="1200" cap="none" spc="0" normalizeH="0" baseline="0" noProof="0">
                <a:ln>
                  <a:noFill/>
                </a:ln>
                <a:solidFill>
                  <a:srgbClr val="002060"/>
                </a:solidFill>
                <a:effectLst/>
                <a:uLnTx/>
                <a:uFillTx/>
                <a:latin typeface="#9Slide03 SFU Futura_03" panose="00000400000000000000" pitchFamily="2" charset="0"/>
                <a:ea typeface="Calibri" panose="020F0502020204030204" pitchFamily="34" charset="0"/>
                <a:cs typeface="Times New Roman" panose="02020603050405020304" pitchFamily="18" charset="0"/>
              </a:rPr>
              <a:t>- </a:t>
            </a:r>
            <a:r>
              <a:rPr kumimoji="0" lang="vi-VN" sz="2400" b="0" i="0" u="none" strike="noStrike" kern="1200" cap="none" spc="0" normalizeH="0" baseline="0" noProof="0">
                <a:ln>
                  <a:noFill/>
                </a:ln>
                <a:solidFill>
                  <a:srgbClr val="002060"/>
                </a:solidFill>
                <a:effectLst/>
                <a:uLnTx/>
                <a:uFillTx/>
                <a:latin typeface="#9Slide03 SFU Futura_03" panose="00000400000000000000" pitchFamily="2" charset="0"/>
                <a:ea typeface="Calibri" panose="020F0502020204030204" pitchFamily="34" charset="0"/>
                <a:cs typeface="Times New Roman" panose="02020603050405020304" pitchFamily="18" charset="0"/>
              </a:rPr>
              <a:t>Tại các trạm</a:t>
            </a:r>
            <a:r>
              <a:rPr kumimoji="0" lang="en-US" sz="2400" b="0" i="0" u="none" strike="noStrike" kern="1200" cap="none" spc="0" normalizeH="0" baseline="0" noProof="0">
                <a:ln>
                  <a:noFill/>
                </a:ln>
                <a:solidFill>
                  <a:srgbClr val="002060"/>
                </a:solidFill>
                <a:effectLst/>
                <a:uLnTx/>
                <a:uFillTx/>
                <a:latin typeface="#9Slide03 SFU Futura_03" panose="00000400000000000000" pitchFamily="2" charset="0"/>
                <a:ea typeface="Calibri" panose="020F0502020204030204" pitchFamily="34" charset="0"/>
                <a:cs typeface="Times New Roman" panose="02020603050405020304" pitchFamily="18" charset="0"/>
              </a:rPr>
              <a:t>,</a:t>
            </a:r>
            <a:r>
              <a:rPr kumimoji="0" lang="vi-VN" sz="2400" b="0" i="0" u="none" strike="noStrike" kern="1200" cap="none" spc="0" normalizeH="0" baseline="0" noProof="0">
                <a:ln>
                  <a:noFill/>
                </a:ln>
                <a:solidFill>
                  <a:srgbClr val="002060"/>
                </a:solidFill>
                <a:effectLst/>
                <a:uLnTx/>
                <a:uFillTx/>
                <a:latin typeface="#9Slide03 SFU Futura_03" panose="00000400000000000000" pitchFamily="2" charset="0"/>
                <a:ea typeface="Calibri" panose="020F0502020204030204" pitchFamily="34" charset="0"/>
                <a:cs typeface="Times New Roman" panose="02020603050405020304" pitchFamily="18" charset="0"/>
              </a:rPr>
              <a:t> các nhóm </a:t>
            </a:r>
            <a:r>
              <a:rPr kumimoji="0" lang="en-US" sz="2400" b="0" i="0" u="none" strike="noStrike" kern="1200" cap="none" spc="0" normalizeH="0" baseline="0" noProof="0">
                <a:ln>
                  <a:noFill/>
                </a:ln>
                <a:solidFill>
                  <a:srgbClr val="002060"/>
                </a:solidFill>
                <a:effectLst/>
                <a:uLnTx/>
                <a:uFillTx/>
                <a:latin typeface="#9Slide03 SFU Futura_03" panose="00000400000000000000" pitchFamily="2" charset="0"/>
                <a:ea typeface="Calibri" panose="020F0502020204030204" pitchFamily="34" charset="0"/>
                <a:cs typeface="Times New Roman" panose="02020603050405020304" pitchFamily="18" charset="0"/>
              </a:rPr>
              <a:t>thảo luận hoàn thành các</a:t>
            </a:r>
            <a:r>
              <a:rPr kumimoji="0" lang="vi-VN" sz="2400" b="0" i="0" u="none" strike="noStrike" kern="1200" cap="none" spc="0" normalizeH="0" baseline="0" noProof="0">
                <a:ln>
                  <a:noFill/>
                </a:ln>
                <a:solidFill>
                  <a:srgbClr val="002060"/>
                </a:solidFill>
                <a:effectLst/>
                <a:uLnTx/>
                <a:uFillTx/>
                <a:latin typeface="#9Slide03 SFU Futura_03" panose="00000400000000000000" pitchFamily="2" charset="0"/>
                <a:ea typeface="Calibri" panose="020F0502020204030204" pitchFamily="34" charset="0"/>
                <a:cs typeface="Times New Roman" panose="02020603050405020304" pitchFamily="18" charset="0"/>
              </a:rPr>
              <a:t> nội dung </a:t>
            </a:r>
            <a:r>
              <a:rPr kumimoji="0" lang="en-US" sz="2400" b="0" i="0" u="none" strike="noStrike" kern="1200" cap="none" spc="0" normalizeH="0" baseline="0" noProof="0">
                <a:ln>
                  <a:noFill/>
                </a:ln>
                <a:solidFill>
                  <a:srgbClr val="002060"/>
                </a:solidFill>
                <a:effectLst/>
                <a:uLnTx/>
                <a:uFillTx/>
                <a:latin typeface="#9Slide03 SFU Futura_03" panose="00000400000000000000" pitchFamily="2" charset="0"/>
                <a:ea typeface="Calibri" panose="020F0502020204030204" pitchFamily="34" charset="0"/>
                <a:cs typeface="Times New Roman" panose="02020603050405020304" pitchFamily="18" charset="0"/>
              </a:rPr>
              <a:t>phiếu học tập </a:t>
            </a:r>
            <a:r>
              <a:rPr kumimoji="0" lang="vi-VN" sz="2400" b="0" i="0" u="none" strike="noStrike" kern="1200" cap="none" spc="0" normalizeH="0" baseline="0" noProof="0">
                <a:ln>
                  <a:noFill/>
                </a:ln>
                <a:solidFill>
                  <a:srgbClr val="002060"/>
                </a:solidFill>
                <a:effectLst/>
                <a:uLnTx/>
                <a:uFillTx/>
                <a:latin typeface="#9Slide03 SFU Futura_03" panose="00000400000000000000" pitchFamily="2" charset="0"/>
                <a:ea typeface="Calibri" panose="020F0502020204030204" pitchFamily="34" charset="0"/>
                <a:cs typeface="Times New Roman" panose="02020603050405020304" pitchFamily="18" charset="0"/>
              </a:rPr>
              <a:t>theo thứ tự</a:t>
            </a:r>
            <a:r>
              <a:rPr kumimoji="0" lang="en-US" sz="2400" b="0" i="0" u="none" strike="noStrike" kern="1200" cap="none" spc="0" normalizeH="0" baseline="0" noProof="0">
                <a:ln>
                  <a:noFill/>
                </a:ln>
                <a:solidFill>
                  <a:srgbClr val="002060"/>
                </a:solidFill>
                <a:effectLst/>
                <a:uLnTx/>
                <a:uFillTx/>
                <a:latin typeface="#9Slide03 SFU Futura_03" panose="00000400000000000000" pitchFamily="2" charset="0"/>
                <a:ea typeface="Calibri" panose="020F0502020204030204" pitchFamily="34" charset="0"/>
                <a:cs typeface="Times New Roman" panose="02020603050405020304" pitchFamily="18" charset="0"/>
              </a:rPr>
              <a:t>.</a:t>
            </a:r>
          </a:p>
          <a:p>
            <a:pPr marL="342900" marR="0" lvl="0" indent="-342900" algn="just" defTabSz="914400" rtl="0" eaLnBrk="1" fontAlgn="auto" latinLnBrk="0" hangingPunct="1">
              <a:lnSpc>
                <a:spcPct val="115000"/>
              </a:lnSpc>
              <a:spcBef>
                <a:spcPts val="0"/>
              </a:spcBef>
              <a:spcAft>
                <a:spcPts val="800"/>
              </a:spcAft>
              <a:buClrTx/>
              <a:buSzTx/>
              <a:buFontTx/>
              <a:buChar char="-"/>
              <a:tabLst/>
              <a:defRPr/>
            </a:pPr>
            <a:r>
              <a:rPr kumimoji="0" lang="en-US" sz="2400" b="0" i="0" u="none" strike="noStrike" kern="1200" cap="none" spc="0" normalizeH="0" baseline="0" noProof="0">
                <a:ln>
                  <a:noFill/>
                </a:ln>
                <a:solidFill>
                  <a:srgbClr val="002060"/>
                </a:solidFill>
                <a:effectLst/>
                <a:uLnTx/>
                <a:uFillTx/>
                <a:latin typeface="#9Slide03 SFU Futura_03" panose="00000400000000000000" pitchFamily="2" charset="0"/>
                <a:ea typeface="Calibri" panose="020F0502020204030204" pitchFamily="34" charset="0"/>
                <a:cs typeface="Times New Roman" panose="02020603050405020304" pitchFamily="18" charset="0"/>
              </a:rPr>
              <a:t>T</a:t>
            </a:r>
            <a:r>
              <a:rPr kumimoji="0" lang="vi-VN" sz="2400" b="0" i="0" u="none" strike="noStrike" kern="1200" cap="none" spc="0" normalizeH="0" baseline="0" noProof="0">
                <a:ln>
                  <a:noFill/>
                </a:ln>
                <a:solidFill>
                  <a:srgbClr val="002060"/>
                </a:solidFill>
                <a:effectLst/>
                <a:uLnTx/>
                <a:uFillTx/>
                <a:latin typeface="#9Slide03 SFU Futura_03" panose="00000400000000000000" pitchFamily="2" charset="0"/>
                <a:ea typeface="Calibri" panose="020F0502020204030204" pitchFamily="34" charset="0"/>
                <a:cs typeface="Times New Roman" panose="02020603050405020304" pitchFamily="18" charset="0"/>
              </a:rPr>
              <a:t>hời gian</a:t>
            </a:r>
            <a:r>
              <a:rPr kumimoji="0" lang="en-US" sz="2400" b="0" i="0" u="none" strike="noStrike" kern="1200" cap="none" spc="0" normalizeH="0" baseline="0" noProof="0">
                <a:ln>
                  <a:noFill/>
                </a:ln>
                <a:solidFill>
                  <a:srgbClr val="002060"/>
                </a:solidFill>
                <a:effectLst/>
                <a:uLnTx/>
                <a:uFillTx/>
                <a:latin typeface="#9Slide03 SFU Futura_03" panose="00000400000000000000" pitchFamily="2" charset="0"/>
                <a:ea typeface="Calibri" panose="020F0502020204030204" pitchFamily="34" charset="0"/>
                <a:cs typeface="Times New Roman" panose="02020603050405020304" pitchFamily="18" charset="0"/>
              </a:rPr>
              <a:t>:</a:t>
            </a:r>
            <a:r>
              <a:rPr kumimoji="0" lang="vi-VN" sz="2400" b="0" i="0" u="none" strike="noStrike" kern="1200" cap="none" spc="0" normalizeH="0" baseline="0" noProof="0">
                <a:ln>
                  <a:noFill/>
                </a:ln>
                <a:solidFill>
                  <a:srgbClr val="002060"/>
                </a:solidFill>
                <a:effectLst/>
                <a:uLnTx/>
                <a:uFillTx/>
                <a:latin typeface="#9Slide03 SFU Futura_03" panose="00000400000000000000"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a:ln>
                  <a:noFill/>
                </a:ln>
                <a:solidFill>
                  <a:srgbClr val="002060"/>
                </a:solidFill>
                <a:effectLst/>
                <a:uLnTx/>
                <a:uFillTx/>
                <a:latin typeface="#9Slide03 SFU Futura_03" panose="00000400000000000000" pitchFamily="2" charset="0"/>
                <a:ea typeface="Calibri" panose="020F0502020204030204" pitchFamily="34" charset="0"/>
                <a:cs typeface="Times New Roman" panose="02020603050405020304" pitchFamily="18" charset="0"/>
              </a:rPr>
              <a:t>5</a:t>
            </a:r>
            <a:r>
              <a:rPr kumimoji="0" lang="vi-VN" sz="2400" b="0" i="0" u="none" strike="noStrike" kern="1200" cap="none" spc="0" normalizeH="0" baseline="0" noProof="0">
                <a:ln>
                  <a:noFill/>
                </a:ln>
                <a:solidFill>
                  <a:srgbClr val="002060"/>
                </a:solidFill>
                <a:effectLst/>
                <a:uLnTx/>
                <a:uFillTx/>
                <a:latin typeface="#9Slide03 SFU Futura_03" panose="00000400000000000000" pitchFamily="2" charset="0"/>
                <a:ea typeface="Calibri" panose="020F0502020204030204" pitchFamily="34" charset="0"/>
                <a:cs typeface="Times New Roman" panose="02020603050405020304" pitchFamily="18" charset="0"/>
              </a:rPr>
              <a:t> phút</a:t>
            </a:r>
            <a:r>
              <a:rPr kumimoji="0" lang="en-US" sz="2400" b="0" i="0" u="none" strike="noStrike" kern="1200" cap="none" spc="0" normalizeH="0" baseline="0" noProof="0">
                <a:ln>
                  <a:noFill/>
                </a:ln>
                <a:solidFill>
                  <a:srgbClr val="002060"/>
                </a:solidFill>
                <a:effectLst/>
                <a:uLnTx/>
                <a:uFillTx/>
                <a:latin typeface="#9Slide03 SFU Futura_03" panose="00000400000000000000" pitchFamily="2" charset="0"/>
                <a:ea typeface="Calibri" panose="020F0502020204030204" pitchFamily="34" charset="0"/>
                <a:cs typeface="Times New Roman" panose="02020603050405020304" pitchFamily="18" charset="0"/>
              </a:rPr>
              <a:t>/trạm.</a:t>
            </a:r>
          </a:p>
          <a:p>
            <a:pPr marL="342900" marR="0" lvl="0" indent="-342900" algn="just" defTabSz="914400" rtl="0" eaLnBrk="1" fontAlgn="auto" latinLnBrk="0" hangingPunct="1">
              <a:lnSpc>
                <a:spcPct val="115000"/>
              </a:lnSpc>
              <a:spcBef>
                <a:spcPts val="0"/>
              </a:spcBef>
              <a:spcAft>
                <a:spcPts val="800"/>
              </a:spcAft>
              <a:buClrTx/>
              <a:buSzTx/>
              <a:buFontTx/>
              <a:buChar char="-"/>
              <a:tabLst/>
              <a:defRPr/>
            </a:pPr>
            <a:r>
              <a:rPr kumimoji="0" lang="vi-VN" sz="2400" b="0" i="0" u="none" strike="noStrike" kern="1200" cap="none" spc="0" normalizeH="0" baseline="0" noProof="0">
                <a:ln>
                  <a:noFill/>
                </a:ln>
                <a:solidFill>
                  <a:srgbClr val="002060"/>
                </a:solidFill>
                <a:effectLst/>
                <a:uLnTx/>
                <a:uFillTx/>
                <a:latin typeface="#9Slide03 SFU Futura_03" panose="00000400000000000000" pitchFamily="2" charset="0"/>
                <a:ea typeface="Calibri" panose="020F0502020204030204" pitchFamily="34" charset="0"/>
                <a:cs typeface="Times New Roman" panose="02020603050405020304" pitchFamily="18" charset="0"/>
              </a:rPr>
              <a:t>Hết </a:t>
            </a:r>
            <a:r>
              <a:rPr kumimoji="0" lang="en-US" sz="2400" b="0" i="0" u="none" strike="noStrike" kern="1200" cap="none" spc="0" normalizeH="0" baseline="0" noProof="0">
                <a:ln>
                  <a:noFill/>
                </a:ln>
                <a:solidFill>
                  <a:srgbClr val="002060"/>
                </a:solidFill>
                <a:effectLst/>
                <a:uLnTx/>
                <a:uFillTx/>
                <a:latin typeface="#9Slide03 SFU Futura_03" panose="00000400000000000000" pitchFamily="2" charset="0"/>
                <a:ea typeface="Calibri" panose="020F0502020204030204" pitchFamily="34" charset="0"/>
                <a:cs typeface="Times New Roman" panose="02020603050405020304" pitchFamily="18" charset="0"/>
              </a:rPr>
              <a:t>5 </a:t>
            </a:r>
            <a:r>
              <a:rPr kumimoji="0" lang="vi-VN" sz="2400" b="0" i="0" u="none" strike="noStrike" kern="1200" cap="none" spc="0" normalizeH="0" baseline="0" noProof="0">
                <a:ln>
                  <a:noFill/>
                </a:ln>
                <a:solidFill>
                  <a:srgbClr val="002060"/>
                </a:solidFill>
                <a:effectLst/>
                <a:uLnTx/>
                <a:uFillTx/>
                <a:latin typeface="#9Slide03 SFU Futura_03" panose="00000400000000000000" pitchFamily="2" charset="0"/>
                <a:ea typeface="Calibri" panose="020F0502020204030204" pitchFamily="34" charset="0"/>
                <a:cs typeface="Times New Roman" panose="02020603050405020304" pitchFamily="18" charset="0"/>
              </a:rPr>
              <a:t>phút di chuyển đến trạm khác theo sơ đồ di chuyển</a:t>
            </a:r>
            <a:r>
              <a:rPr kumimoji="0" lang="en-US" sz="2400" b="0" i="0" u="none" strike="noStrike" kern="1200" cap="none" spc="0" normalizeH="0" baseline="0" noProof="0">
                <a:ln>
                  <a:noFill/>
                </a:ln>
                <a:solidFill>
                  <a:srgbClr val="002060"/>
                </a:solidFill>
                <a:effectLst/>
                <a:uLnTx/>
                <a:uFillTx/>
                <a:latin typeface="#9Slide03 SFU Futura_03" panose="00000400000000000000" pitchFamily="2" charset="0"/>
                <a:ea typeface="Calibri" panose="020F0502020204030204" pitchFamily="34" charset="0"/>
                <a:cs typeface="Times New Roman" panose="02020603050405020304" pitchFamily="18" charset="0"/>
              </a:rPr>
              <a:t>.</a:t>
            </a:r>
          </a:p>
        </p:txBody>
      </p:sp>
      <p:sp>
        <p:nvSpPr>
          <p:cNvPr id="41" name="TextBox 40">
            <a:extLst>
              <a:ext uri="{FF2B5EF4-FFF2-40B4-BE49-F238E27FC236}">
                <a16:creationId xmlns:a16="http://schemas.microsoft.com/office/drawing/2014/main" id="{21339470-007A-820E-486D-4F5CFB999E05}"/>
              </a:ext>
            </a:extLst>
          </p:cNvPr>
          <p:cNvSpPr txBox="1"/>
          <p:nvPr/>
        </p:nvSpPr>
        <p:spPr>
          <a:xfrm>
            <a:off x="0" y="-150"/>
            <a:ext cx="12192000" cy="954107"/>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92D050"/>
                </a:solidFill>
                <a:effectLst/>
                <a:uLnTx/>
                <a:uFillTx/>
                <a:latin typeface="#9Slide03 SFU Grenoble" panose="00000500000000000000" pitchFamily="2" charset="0"/>
                <a:ea typeface="Cambria" panose="02040503050406030204" pitchFamily="18" charset="0"/>
                <a:cs typeface="+mn-cs"/>
              </a:rPr>
              <a:t>TÌM HIỂU VÀ PHÂN TÍCH CÁC QUÁ TRÌNH NGOẠI LỰC: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9Slide03 SFU Grenoble" panose="00000500000000000000" pitchFamily="2" charset="0"/>
                <a:ea typeface="Cambria" panose="02040503050406030204" pitchFamily="18" charset="0"/>
                <a:cs typeface="+mn-cs"/>
              </a:rPr>
              <a:t>BÓC MÒN, VẬN CHUYỂN VÀ BỒI TỤ </a:t>
            </a:r>
            <a:endParaRPr kumimoji="0" lang="en-US" sz="2800" b="0" i="0" u="none" strike="noStrike" kern="1200" cap="none" spc="0" normalizeH="0" baseline="0" noProof="0">
              <a:ln>
                <a:noFill/>
              </a:ln>
              <a:solidFill>
                <a:srgbClr val="FFFF00"/>
              </a:solidFill>
              <a:effectLst/>
              <a:uLnTx/>
              <a:uFillTx/>
              <a:latin typeface="#9Slide03 SFU Grenoble" panose="00000500000000000000" pitchFamily="2" charset="0"/>
              <a:ea typeface="+mn-ea"/>
              <a:cs typeface="+mn-cs"/>
            </a:endParaRPr>
          </a:p>
        </p:txBody>
      </p:sp>
      <p:grpSp>
        <p:nvGrpSpPr>
          <p:cNvPr id="5" name="Group 4">
            <a:extLst>
              <a:ext uri="{FF2B5EF4-FFF2-40B4-BE49-F238E27FC236}">
                <a16:creationId xmlns:a16="http://schemas.microsoft.com/office/drawing/2014/main" id="{329CE0D7-86B9-9363-CB4F-3960DE2FD740}"/>
              </a:ext>
            </a:extLst>
          </p:cNvPr>
          <p:cNvGrpSpPr/>
          <p:nvPr/>
        </p:nvGrpSpPr>
        <p:grpSpPr>
          <a:xfrm>
            <a:off x="231026" y="1244491"/>
            <a:ext cx="2365375" cy="2737420"/>
            <a:chOff x="314325" y="1270000"/>
            <a:chExt cx="2365375" cy="2737420"/>
          </a:xfrm>
        </p:grpSpPr>
        <p:sp>
          <p:nvSpPr>
            <p:cNvPr id="4" name="Rectangle: Rounded Corners 3">
              <a:extLst>
                <a:ext uri="{FF2B5EF4-FFF2-40B4-BE49-F238E27FC236}">
                  <a16:creationId xmlns:a16="http://schemas.microsoft.com/office/drawing/2014/main" id="{89950E12-9805-E153-2A4F-23138C737BCA}"/>
                </a:ext>
              </a:extLst>
            </p:cNvPr>
            <p:cNvSpPr/>
            <p:nvPr/>
          </p:nvSpPr>
          <p:spPr>
            <a:xfrm>
              <a:off x="314325" y="1270000"/>
              <a:ext cx="2365375" cy="542845"/>
            </a:xfrm>
            <a:prstGeom prst="roundRect">
              <a:avLst>
                <a:gd name="adj" fmla="val 47081"/>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9Slide03 SFU Futura_03" panose="00000400000000000000" pitchFamily="2" charset="0"/>
                  <a:ea typeface="+mn-ea"/>
                  <a:cs typeface="+mn-cs"/>
                </a:rPr>
                <a:t>Nhiệm vụ</a:t>
              </a:r>
            </a:p>
          </p:txBody>
        </p:sp>
        <p:pic>
          <p:nvPicPr>
            <p:cNvPr id="2050" name="Picture 2" descr="checklist-1295319_960_720 - Graduate School">
              <a:extLst>
                <a:ext uri="{FF2B5EF4-FFF2-40B4-BE49-F238E27FC236}">
                  <a16:creationId xmlns:a16="http://schemas.microsoft.com/office/drawing/2014/main" id="{C7877F67-539F-3D01-A761-3B28C45AA4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543" y="1847696"/>
              <a:ext cx="2003744" cy="2159724"/>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18F364E2-E419-875E-AAD5-68676D820094}"/>
              </a:ext>
            </a:extLst>
          </p:cNvPr>
          <p:cNvPicPr>
            <a:picLocks noChangeAspect="1"/>
          </p:cNvPicPr>
          <p:nvPr/>
        </p:nvPicPr>
        <p:blipFill>
          <a:blip r:embed="rId7"/>
          <a:stretch>
            <a:fillRect/>
          </a:stretch>
        </p:blipFill>
        <p:spPr>
          <a:xfrm>
            <a:off x="3696574" y="4304007"/>
            <a:ext cx="5919854" cy="2553077"/>
          </a:xfrm>
          <a:prstGeom prst="rect">
            <a:avLst/>
          </a:prstGeom>
        </p:spPr>
      </p:pic>
      <p:pic>
        <p:nvPicPr>
          <p:cNvPr id="69" name="Picture 68">
            <a:extLst>
              <a:ext uri="{FF2B5EF4-FFF2-40B4-BE49-F238E27FC236}">
                <a16:creationId xmlns:a16="http://schemas.microsoft.com/office/drawing/2014/main" id="{7AB1D009-FAE0-46BF-8D63-61F028A0691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51" b="89876" l="800" r="98100">
                        <a14:foregroundMark x1="28100" y1="88348" x2="28100" y2="88348"/>
                        <a14:foregroundMark x1="10300" y1="33333" x2="10300" y2="33333"/>
                        <a14:foregroundMark x1="1100" y1="35244" x2="1100" y2="35244"/>
                        <a14:foregroundMark x1="800" y1="36963" x2="800" y2="36963"/>
                        <a14:foregroundMark x1="46100" y1="14231" x2="46100" y2="13563"/>
                        <a14:foregroundMark x1="46500" y1="8787" x2="47000" y2="6495"/>
                        <a14:foregroundMark x1="53100" y1="1051" x2="53100" y2="1051"/>
                        <a14:foregroundMark x1="50200" y1="2579" x2="50200" y2="2579"/>
                        <a14:foregroundMark x1="84400" y1="38682" x2="84400" y2="38682"/>
                        <a14:foregroundMark x1="84400" y1="38300" x2="84400" y2="36963"/>
                        <a14:foregroundMark x1="89600" y1="32474" x2="90500" y2="31996"/>
                        <a14:foregroundMark x1="98100" y1="36103" x2="98100" y2="36103"/>
                        <a14:foregroundMark x1="98100" y1="40401" x2="94500" y2="39828"/>
                        <a14:foregroundMark x1="97700" y1="38682" x2="97700" y2="38682"/>
                        <a14:foregroundMark x1="70000" y1="88157" x2="70000" y2="88157"/>
                        <a14:foregroundMark x1="69700" y1="84909" x2="71100" y2="82139"/>
                        <a14:foregroundMark x1="72200" y1="80611" x2="74000" y2="78510"/>
                      </a14:backgroundRemoval>
                    </a14:imgEffect>
                  </a14:imgLayer>
                </a14:imgProps>
              </a:ext>
            </a:extLst>
          </a:blip>
          <a:srcRect b="5639"/>
          <a:stretch/>
        </p:blipFill>
        <p:spPr>
          <a:xfrm>
            <a:off x="231026" y="106809"/>
            <a:ext cx="755934" cy="746838"/>
          </a:xfrm>
          <a:prstGeom prst="rect">
            <a:avLst/>
          </a:prstGeom>
        </p:spPr>
      </p:pic>
      <p:pic>
        <p:nvPicPr>
          <p:cNvPr id="3" name="Đồng hồ đếm ngược 5 phút - 5 minutes timer Hailist">
            <a:hlinkClick r:id="" action="ppaction://media"/>
            <a:extLst>
              <a:ext uri="{FF2B5EF4-FFF2-40B4-BE49-F238E27FC236}">
                <a16:creationId xmlns:a16="http://schemas.microsoft.com/office/drawing/2014/main" id="{0CF3929B-FD1D-971D-8FC1-A7AEC7EEECE4}"/>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616428" y="4972159"/>
            <a:ext cx="2280356" cy="1282700"/>
          </a:xfrm>
          <a:prstGeom prst="rect">
            <a:avLst/>
          </a:prstGeom>
        </p:spPr>
      </p:pic>
    </p:spTree>
    <p:extLst>
      <p:ext uri="{BB962C8B-B14F-4D97-AF65-F5344CB8AC3E}">
        <p14:creationId xmlns:p14="http://schemas.microsoft.com/office/powerpoint/2010/main" val="157268509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heel(1)">
                                      <p:cBhvr>
                                        <p:cTn id="2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3"/>
                </p:tgtEl>
              </p:cMediaNode>
            </p:video>
          </p:childTnLst>
        </p:cTn>
      </p:par>
    </p:tnLst>
    <p:bldLst>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67294C45-6CD3-B223-3EF5-CB9AAB13226E}"/>
              </a:ext>
            </a:extLst>
          </p:cNvPr>
          <p:cNvSpPr txBox="1"/>
          <p:nvPr/>
        </p:nvSpPr>
        <p:spPr>
          <a:xfrm>
            <a:off x="276225" y="1274904"/>
            <a:ext cx="11811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C00000"/>
                </a:solidFill>
                <a:effectLst/>
                <a:uLnTx/>
                <a:uFillTx/>
                <a:latin typeface="#9Slide03 SFU Futura_03" panose="00000400000000000000" pitchFamily="2" charset="0"/>
                <a:ea typeface="Calibri" panose="020F0502020204030204" pitchFamily="34" charset="0"/>
                <a:cs typeface="+mn-cs"/>
              </a:rPr>
              <a:t>Dựa vào </a:t>
            </a:r>
            <a:r>
              <a:rPr kumimoji="0" lang="en-US" sz="2800" b="1" i="0" u="none" strike="noStrike" kern="1200" cap="none" spc="0" normalizeH="0" baseline="0" noProof="0">
                <a:ln>
                  <a:noFill/>
                </a:ln>
                <a:solidFill>
                  <a:srgbClr val="C00000"/>
                </a:solidFill>
                <a:effectLst/>
                <a:uLnTx/>
                <a:uFillTx/>
                <a:latin typeface="#9Slide03 SFU Futura_03" panose="00000400000000000000" pitchFamily="2" charset="0"/>
                <a:ea typeface="Calibri" panose="020F0502020204030204" pitchFamily="34" charset="0"/>
                <a:cs typeface="+mn-cs"/>
              </a:rPr>
              <a:t>các </a:t>
            </a:r>
            <a:r>
              <a:rPr kumimoji="0" lang="vi-VN" sz="2800" b="1" i="0" u="none" strike="noStrike" kern="1200" cap="none" spc="0" normalizeH="0" baseline="0" noProof="0">
                <a:ln>
                  <a:noFill/>
                </a:ln>
                <a:solidFill>
                  <a:srgbClr val="C00000"/>
                </a:solidFill>
                <a:effectLst/>
                <a:uLnTx/>
                <a:uFillTx/>
                <a:latin typeface="#9Slide03 SFU Futura_03" panose="00000400000000000000" pitchFamily="2" charset="0"/>
                <a:ea typeface="Calibri" panose="020F0502020204030204" pitchFamily="34" charset="0"/>
                <a:cs typeface="+mn-cs"/>
              </a:rPr>
              <a:t>hình ảnh sau, SGK và internet hoàn thành phiếu học tập</a:t>
            </a:r>
            <a:endParaRPr kumimoji="0" lang="en-US" sz="2800" b="0" i="0" u="none" strike="noStrike" kern="1200" cap="none" spc="0" normalizeH="0" baseline="0" noProof="0">
              <a:ln>
                <a:noFill/>
              </a:ln>
              <a:solidFill>
                <a:srgbClr val="C00000"/>
              </a:solidFill>
              <a:effectLst/>
              <a:uLnTx/>
              <a:uFillTx/>
              <a:latin typeface="#9Slide03 SFU Futura_03" panose="00000400000000000000" pitchFamily="2" charset="0"/>
              <a:ea typeface="+mn-ea"/>
              <a:cs typeface="+mn-cs"/>
            </a:endParaRPr>
          </a:p>
        </p:txBody>
      </p:sp>
      <p:pic>
        <p:nvPicPr>
          <p:cNvPr id="37" name="image17.png" descr="A picture containing mountain, grass, outdoor, nature&#10;&#10;Description automatically generated">
            <a:extLst>
              <a:ext uri="{FF2B5EF4-FFF2-40B4-BE49-F238E27FC236}">
                <a16:creationId xmlns:a16="http://schemas.microsoft.com/office/drawing/2014/main" id="{09D970A5-0776-4469-36DE-1AD532663A12}"/>
              </a:ext>
            </a:extLst>
          </p:cNvPr>
          <p:cNvPicPr/>
          <p:nvPr/>
        </p:nvPicPr>
        <p:blipFill>
          <a:blip r:embed="rId3"/>
          <a:srcRect/>
          <a:stretch>
            <a:fillRect/>
          </a:stretch>
        </p:blipFill>
        <p:spPr>
          <a:xfrm>
            <a:off x="276225" y="1829306"/>
            <a:ext cx="2792095" cy="1984375"/>
          </a:xfrm>
          <a:prstGeom prst="rect">
            <a:avLst/>
          </a:prstGeom>
          <a:ln>
            <a:noFill/>
          </a:ln>
          <a:effectLst>
            <a:outerShdw blurRad="292100" dist="139700" dir="2700000" algn="tl" rotWithShape="0">
              <a:srgbClr val="333333">
                <a:alpha val="65000"/>
              </a:srgbClr>
            </a:outerShdw>
          </a:effectLst>
        </p:spPr>
      </p:pic>
      <p:pic>
        <p:nvPicPr>
          <p:cNvPr id="40" name="image9.png" descr="A river running through a valley&#10;&#10;Description automatically generated with low confidence">
            <a:extLst>
              <a:ext uri="{FF2B5EF4-FFF2-40B4-BE49-F238E27FC236}">
                <a16:creationId xmlns:a16="http://schemas.microsoft.com/office/drawing/2014/main" id="{9D5262A1-C48E-CF03-95F3-1B68127198B4}"/>
              </a:ext>
            </a:extLst>
          </p:cNvPr>
          <p:cNvPicPr/>
          <p:nvPr/>
        </p:nvPicPr>
        <p:blipFill>
          <a:blip r:embed="rId4"/>
          <a:srcRect/>
          <a:stretch>
            <a:fillRect/>
          </a:stretch>
        </p:blipFill>
        <p:spPr>
          <a:xfrm>
            <a:off x="3274060" y="1850261"/>
            <a:ext cx="2763520" cy="1963420"/>
          </a:xfrm>
          <a:prstGeom prst="rect">
            <a:avLst/>
          </a:prstGeom>
          <a:ln>
            <a:noFill/>
          </a:ln>
          <a:effectLst>
            <a:outerShdw blurRad="292100" dist="139700" dir="2700000" algn="tl" rotWithShape="0">
              <a:srgbClr val="333333">
                <a:alpha val="65000"/>
              </a:srgbClr>
            </a:outerShdw>
          </a:effectLst>
        </p:spPr>
      </p:pic>
      <p:pic>
        <p:nvPicPr>
          <p:cNvPr id="41" name="image14.png" descr="A picture containing sky, outdoor, nature, rock&#10;&#10;Description automatically generated">
            <a:extLst>
              <a:ext uri="{FF2B5EF4-FFF2-40B4-BE49-F238E27FC236}">
                <a16:creationId xmlns:a16="http://schemas.microsoft.com/office/drawing/2014/main" id="{D9578464-E757-38AA-1E6B-E4522760CB0C}"/>
              </a:ext>
            </a:extLst>
          </p:cNvPr>
          <p:cNvPicPr/>
          <p:nvPr/>
        </p:nvPicPr>
        <p:blipFill>
          <a:blip r:embed="rId5"/>
          <a:srcRect/>
          <a:stretch>
            <a:fillRect/>
          </a:stretch>
        </p:blipFill>
        <p:spPr>
          <a:xfrm>
            <a:off x="9232900" y="1934716"/>
            <a:ext cx="2773680" cy="1878965"/>
          </a:xfrm>
          <a:prstGeom prst="rect">
            <a:avLst/>
          </a:prstGeom>
          <a:ln>
            <a:noFill/>
          </a:ln>
          <a:effectLst>
            <a:outerShdw blurRad="292100" dist="139700" dir="2700000" algn="tl" rotWithShape="0">
              <a:srgbClr val="333333">
                <a:alpha val="65000"/>
              </a:srgbClr>
            </a:outerShdw>
          </a:effectLst>
        </p:spPr>
      </p:pic>
      <p:pic>
        <p:nvPicPr>
          <p:cNvPr id="42" name="image7.png" descr="A picture containing nature, rock&#10;&#10;Description automatically generated">
            <a:extLst>
              <a:ext uri="{FF2B5EF4-FFF2-40B4-BE49-F238E27FC236}">
                <a16:creationId xmlns:a16="http://schemas.microsoft.com/office/drawing/2014/main" id="{3D640D1C-50A2-E7FA-7BD0-EE82EEE24DB0}"/>
              </a:ext>
            </a:extLst>
          </p:cNvPr>
          <p:cNvPicPr/>
          <p:nvPr/>
        </p:nvPicPr>
        <p:blipFill>
          <a:blip r:embed="rId6"/>
          <a:srcRect/>
          <a:stretch>
            <a:fillRect/>
          </a:stretch>
        </p:blipFill>
        <p:spPr>
          <a:xfrm>
            <a:off x="6243320" y="1919476"/>
            <a:ext cx="2783840" cy="1894205"/>
          </a:xfrm>
          <a:prstGeom prst="rect">
            <a:avLst/>
          </a:prstGeom>
          <a:ln>
            <a:noFill/>
          </a:ln>
          <a:effectLst>
            <a:outerShdw blurRad="292100" dist="139700" dir="2700000" algn="tl" rotWithShape="0">
              <a:srgbClr val="333333">
                <a:alpha val="65000"/>
              </a:srgbClr>
            </a:outerShdw>
          </a:effectLst>
        </p:spPr>
      </p:pic>
      <p:graphicFrame>
        <p:nvGraphicFramePr>
          <p:cNvPr id="3" name="Table 2">
            <a:extLst>
              <a:ext uri="{FF2B5EF4-FFF2-40B4-BE49-F238E27FC236}">
                <a16:creationId xmlns:a16="http://schemas.microsoft.com/office/drawing/2014/main" id="{4C8E9BF6-0811-3A90-6A20-B90E55901E3E}"/>
              </a:ext>
            </a:extLst>
          </p:cNvPr>
          <p:cNvGraphicFramePr>
            <a:graphicFrameLocks noGrp="1"/>
          </p:cNvGraphicFramePr>
          <p:nvPr/>
        </p:nvGraphicFramePr>
        <p:xfrm>
          <a:off x="954088" y="3950273"/>
          <a:ext cx="10283824" cy="2944368"/>
        </p:xfrm>
        <a:graphic>
          <a:graphicData uri="http://schemas.openxmlformats.org/drawingml/2006/table">
            <a:tbl>
              <a:tblPr/>
              <a:tblGrid>
                <a:gridCol w="2168246">
                  <a:extLst>
                    <a:ext uri="{9D8B030D-6E8A-4147-A177-3AD203B41FA5}">
                      <a16:colId xmlns:a16="http://schemas.microsoft.com/office/drawing/2014/main" val="1453669708"/>
                    </a:ext>
                  </a:extLst>
                </a:gridCol>
                <a:gridCol w="2316545">
                  <a:extLst>
                    <a:ext uri="{9D8B030D-6E8A-4147-A177-3AD203B41FA5}">
                      <a16:colId xmlns:a16="http://schemas.microsoft.com/office/drawing/2014/main" val="4082114288"/>
                    </a:ext>
                  </a:extLst>
                </a:gridCol>
                <a:gridCol w="5799033">
                  <a:extLst>
                    <a:ext uri="{9D8B030D-6E8A-4147-A177-3AD203B41FA5}">
                      <a16:colId xmlns:a16="http://schemas.microsoft.com/office/drawing/2014/main" val="1058556173"/>
                    </a:ext>
                  </a:extLst>
                </a:gridCol>
              </a:tblGrid>
              <a:tr h="0">
                <a:tc gridSpan="3">
                  <a:txBody>
                    <a:bodyPr/>
                    <a:lstStyle/>
                    <a:p>
                      <a:pPr algn="ctr">
                        <a:lnSpc>
                          <a:spcPct val="115000"/>
                        </a:lnSpc>
                        <a:spcAft>
                          <a:spcPts val="800"/>
                        </a:spcAft>
                      </a:pPr>
                      <a:r>
                        <a:rPr lang="vi-VN" sz="2400" b="1">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QUÁ TRÌNH BÓC MÒN</a:t>
                      </a:r>
                      <a:endParaRPr lang="en-US"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88528077"/>
                  </a:ext>
                </a:extLst>
              </a:tr>
              <a:tr h="0">
                <a:tc>
                  <a:txBody>
                    <a:bodyPr/>
                    <a:lstStyle/>
                    <a:p>
                      <a:pPr>
                        <a:lnSpc>
                          <a:spcPct val="115000"/>
                        </a:lnSpc>
                        <a:spcAft>
                          <a:spcPts val="800"/>
                        </a:spcAft>
                      </a:pPr>
                      <a:r>
                        <a:rPr lang="vi-VN" sz="2400" b="1">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Khái niệm</a:t>
                      </a:r>
                      <a:endParaRPr lang="en-US"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800"/>
                        </a:spcAft>
                      </a:pPr>
                      <a:endParaRPr lang="en-US"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946477441"/>
                  </a:ext>
                </a:extLst>
              </a:tr>
              <a:tr h="0">
                <a:tc>
                  <a:txBody>
                    <a:bodyPr/>
                    <a:lstStyle/>
                    <a:p>
                      <a:pPr algn="ctr">
                        <a:lnSpc>
                          <a:spcPct val="115000"/>
                        </a:lnSpc>
                        <a:spcAft>
                          <a:spcPts val="800"/>
                        </a:spcAft>
                      </a:pPr>
                      <a:r>
                        <a:rPr lang="vi-VN" sz="2400" b="1">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Tác nhân</a:t>
                      </a:r>
                      <a:endParaRPr lang="en-US"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r>
                        <a:rPr lang="vi-VN" sz="2400" b="1">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Hình thức</a:t>
                      </a:r>
                      <a:endParaRPr lang="en-US"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r>
                        <a:rPr lang="vi-VN" sz="2400" b="1">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Kết quả</a:t>
                      </a:r>
                      <a:endParaRPr lang="en-US"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475206"/>
                  </a:ext>
                </a:extLst>
              </a:tr>
              <a:tr h="0">
                <a:tc>
                  <a:txBody>
                    <a:bodyPr/>
                    <a:lstStyle/>
                    <a:p>
                      <a:pPr>
                        <a:lnSpc>
                          <a:spcPct val="115000"/>
                        </a:lnSpc>
                        <a:spcAft>
                          <a:spcPts val="800"/>
                        </a:spcAft>
                      </a:pPr>
                      <a:r>
                        <a:rPr lang="vi-VN"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rPr>
                        <a:t>- Nước chảy </a:t>
                      </a:r>
                      <a:endParaRPr lang="en-US"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endParaRPr lang="en-US" sz="24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endParaRPr lang="en-US" sz="24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7866908"/>
                  </a:ext>
                </a:extLst>
              </a:tr>
              <a:tr h="0">
                <a:tc>
                  <a:txBody>
                    <a:bodyPr/>
                    <a:lstStyle/>
                    <a:p>
                      <a:pPr>
                        <a:lnSpc>
                          <a:spcPct val="115000"/>
                        </a:lnSpc>
                        <a:spcAft>
                          <a:spcPts val="800"/>
                        </a:spcAft>
                      </a:pPr>
                      <a:r>
                        <a:rPr lang="vi-VN"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rPr>
                        <a:t>- Gió </a:t>
                      </a:r>
                      <a:endParaRPr lang="en-US"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endParaRPr lang="en-US" sz="24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endParaRPr lang="en-US" sz="24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2332184"/>
                  </a:ext>
                </a:extLst>
              </a:tr>
              <a:tr h="0">
                <a:tc>
                  <a:txBody>
                    <a:bodyPr/>
                    <a:lstStyle/>
                    <a:p>
                      <a:pPr>
                        <a:lnSpc>
                          <a:spcPct val="115000"/>
                        </a:lnSpc>
                        <a:spcAft>
                          <a:spcPts val="800"/>
                        </a:spcAft>
                      </a:pPr>
                      <a:r>
                        <a:rPr lang="vi-VN"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rPr>
                        <a:t>- Sóng biển </a:t>
                      </a:r>
                      <a:endParaRPr lang="en-US"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endParaRPr lang="en-US" sz="24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endParaRPr lang="en-US" sz="24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9303517"/>
                  </a:ext>
                </a:extLst>
              </a:tr>
              <a:tr h="0">
                <a:tc>
                  <a:txBody>
                    <a:bodyPr/>
                    <a:lstStyle/>
                    <a:p>
                      <a:pPr>
                        <a:lnSpc>
                          <a:spcPct val="115000"/>
                        </a:lnSpc>
                        <a:spcAft>
                          <a:spcPts val="800"/>
                        </a:spcAft>
                      </a:pPr>
                      <a:r>
                        <a:rPr lang="vi-VN"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rPr>
                        <a:t>- Băng hà</a:t>
                      </a:r>
                      <a:endParaRPr lang="en-US"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endParaRPr lang="en-US" sz="24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endParaRPr lang="en-US" sz="24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8448992"/>
                  </a:ext>
                </a:extLst>
              </a:tr>
            </a:tbl>
          </a:graphicData>
        </a:graphic>
      </p:graphicFrame>
      <p:sp>
        <p:nvSpPr>
          <p:cNvPr id="43" name="TextBox 42">
            <a:extLst>
              <a:ext uri="{FF2B5EF4-FFF2-40B4-BE49-F238E27FC236}">
                <a16:creationId xmlns:a16="http://schemas.microsoft.com/office/drawing/2014/main" id="{E9E2B787-EA32-9709-4757-0404DAF1CE60}"/>
              </a:ext>
            </a:extLst>
          </p:cNvPr>
          <p:cNvSpPr txBox="1"/>
          <p:nvPr/>
        </p:nvSpPr>
        <p:spPr>
          <a:xfrm>
            <a:off x="0" y="-31263"/>
            <a:ext cx="12192000" cy="461665"/>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92D050"/>
                </a:solidFill>
                <a:effectLst/>
                <a:uLnTx/>
                <a:uFillTx/>
                <a:latin typeface="#9Slide03 SFU Grenoble" panose="00000500000000000000" pitchFamily="2" charset="0"/>
                <a:ea typeface="Cambria" panose="02040503050406030204" pitchFamily="18" charset="0"/>
                <a:cs typeface="+mn-cs"/>
              </a:rPr>
              <a:t>TÌM HIỂU VÀ PHÂN TÍCH CÁC QUÁ TRÌNH NGOẠI LỰC: </a:t>
            </a:r>
            <a:r>
              <a:rPr kumimoji="0" lang="en-US" sz="2400" b="1" i="0" u="none" strike="noStrike" kern="1200" cap="none" spc="0" normalizeH="0" baseline="0" noProof="0">
                <a:ln>
                  <a:noFill/>
                </a:ln>
                <a:solidFill>
                  <a:srgbClr val="FFFF00"/>
                </a:solidFill>
                <a:effectLst/>
                <a:uLnTx/>
                <a:uFillTx/>
                <a:latin typeface="#9Slide03 SFU Grenoble" panose="00000500000000000000" pitchFamily="2" charset="0"/>
                <a:ea typeface="Cambria" panose="02040503050406030204" pitchFamily="18" charset="0"/>
                <a:cs typeface="+mn-cs"/>
              </a:rPr>
              <a:t>BÓC MÒN, VẬN CHUYỂN VÀ BỒI TỤ </a:t>
            </a:r>
            <a:endParaRPr kumimoji="0" lang="en-US" sz="2400" b="0" i="0" u="none" strike="noStrike" kern="1200" cap="none" spc="0" normalizeH="0" baseline="0" noProof="0">
              <a:ln>
                <a:noFill/>
              </a:ln>
              <a:solidFill>
                <a:srgbClr val="FFFF00"/>
              </a:solidFill>
              <a:effectLst/>
              <a:uLnTx/>
              <a:uFillTx/>
              <a:latin typeface="#9Slide03 SFU Grenoble" panose="00000500000000000000" pitchFamily="2" charset="0"/>
              <a:ea typeface="+mn-ea"/>
              <a:cs typeface="+mn-cs"/>
            </a:endParaRPr>
          </a:p>
        </p:txBody>
      </p:sp>
      <p:pic>
        <p:nvPicPr>
          <p:cNvPr id="44" name="Picture 43">
            <a:extLst>
              <a:ext uri="{FF2B5EF4-FFF2-40B4-BE49-F238E27FC236}">
                <a16:creationId xmlns:a16="http://schemas.microsoft.com/office/drawing/2014/main" id="{B02D454E-5978-D208-6D0B-F8B0C753335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51" b="89876" l="800" r="98100">
                        <a14:foregroundMark x1="28100" y1="88348" x2="28100" y2="88348"/>
                        <a14:foregroundMark x1="10300" y1="33333" x2="10300" y2="33333"/>
                        <a14:foregroundMark x1="1100" y1="35244" x2="1100" y2="35244"/>
                        <a14:foregroundMark x1="800" y1="36963" x2="800" y2="36963"/>
                        <a14:foregroundMark x1="46100" y1="14231" x2="46100" y2="13563"/>
                        <a14:foregroundMark x1="46500" y1="8787" x2="47000" y2="6495"/>
                        <a14:foregroundMark x1="53100" y1="1051" x2="53100" y2="1051"/>
                        <a14:foregroundMark x1="50200" y1="2579" x2="50200" y2="2579"/>
                        <a14:foregroundMark x1="84400" y1="38682" x2="84400" y2="38682"/>
                        <a14:foregroundMark x1="84400" y1="38300" x2="84400" y2="36963"/>
                        <a14:foregroundMark x1="89600" y1="32474" x2="90500" y2="31996"/>
                        <a14:foregroundMark x1="98100" y1="36103" x2="98100" y2="36103"/>
                        <a14:foregroundMark x1="98100" y1="40401" x2="94500" y2="39828"/>
                        <a14:foregroundMark x1="97700" y1="38682" x2="97700" y2="38682"/>
                        <a14:foregroundMark x1="70000" y1="88157" x2="70000" y2="88157"/>
                        <a14:foregroundMark x1="69700" y1="84909" x2="71100" y2="82139"/>
                        <a14:foregroundMark x1="72200" y1="80611" x2="74000" y2="78510"/>
                      </a14:backgroundRemoval>
                    </a14:imgEffect>
                  </a14:imgLayer>
                </a14:imgProps>
              </a:ext>
            </a:extLst>
          </a:blip>
          <a:srcRect b="5639"/>
          <a:stretch/>
        </p:blipFill>
        <p:spPr>
          <a:xfrm>
            <a:off x="6755128" y="566994"/>
            <a:ext cx="755934" cy="746838"/>
          </a:xfrm>
          <a:prstGeom prst="rect">
            <a:avLst/>
          </a:prstGeom>
        </p:spPr>
      </p:pic>
      <p:sp>
        <p:nvSpPr>
          <p:cNvPr id="45" name="TextBox 44">
            <a:extLst>
              <a:ext uri="{FF2B5EF4-FFF2-40B4-BE49-F238E27FC236}">
                <a16:creationId xmlns:a16="http://schemas.microsoft.com/office/drawing/2014/main" id="{CBD6E944-24E8-118E-C36C-4B77E2E1CE43}"/>
              </a:ext>
            </a:extLst>
          </p:cNvPr>
          <p:cNvSpPr txBox="1"/>
          <p:nvPr/>
        </p:nvSpPr>
        <p:spPr>
          <a:xfrm>
            <a:off x="4884419" y="654020"/>
            <a:ext cx="190309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135CFA"/>
                </a:solidFill>
                <a:effectLst/>
                <a:uLnTx/>
                <a:uFillTx/>
                <a:latin typeface="#9Slide03 SFU Grenoble" panose="00000500000000000000" pitchFamily="2" charset="0"/>
                <a:ea typeface="Calibri" panose="020F0502020204030204" pitchFamily="34" charset="0"/>
                <a:cs typeface="+mn-cs"/>
              </a:rPr>
              <a:t>TRẠM 1 </a:t>
            </a:r>
            <a:endParaRPr kumimoji="0" lang="en-US" sz="4000" b="0" i="0" u="none" strike="noStrike" kern="1200" cap="none" spc="0" normalizeH="0" baseline="0" noProof="0">
              <a:ln>
                <a:noFill/>
              </a:ln>
              <a:solidFill>
                <a:srgbClr val="135CFA"/>
              </a:solidFill>
              <a:effectLst/>
              <a:uLnTx/>
              <a:uFillTx/>
              <a:latin typeface="#9Slide03 SFU Grenoble" panose="00000500000000000000" pitchFamily="2" charset="0"/>
              <a:ea typeface="+mn-ea"/>
              <a:cs typeface="+mn-cs"/>
            </a:endParaRPr>
          </a:p>
        </p:txBody>
      </p:sp>
      <p:pic>
        <p:nvPicPr>
          <p:cNvPr id="4098" name="Picture 2" descr="Brown house icon - Free brown house icons">
            <a:extLst>
              <a:ext uri="{FF2B5EF4-FFF2-40B4-BE49-F238E27FC236}">
                <a16:creationId xmlns:a16="http://schemas.microsoft.com/office/drawing/2014/main" id="{34B61CE3-7768-609E-7FFD-1A62A0945E14}"/>
              </a:ext>
            </a:extLst>
          </p:cNvPr>
          <p:cNvPicPr>
            <a:picLocks noChangeAspect="1" noChangeArrowheads="1"/>
          </p:cNvPicPr>
          <p:nvPr/>
        </p:nvPicPr>
        <p:blipFill>
          <a:blip r:embed="rId9">
            <a:duotone>
              <a:prstClr val="black"/>
              <a:schemeClr val="accent1">
                <a:tint val="45000"/>
                <a:satMod val="400000"/>
              </a:schemeClr>
            </a:duotone>
            <a:extLst>
              <a:ext uri="{BEBA8EAE-BF5A-486C-A8C5-ECC9F3942E4B}">
                <a14:imgProps xmlns:a14="http://schemas.microsoft.com/office/drawing/2010/main">
                  <a14:imgLayer r:embed="rId10">
                    <a14:imgEffect>
                      <a14:backgroundRemoval t="9778" b="89778" l="2667" r="98667">
                        <a14:foregroundMark x1="40000" y1="22222" x2="3111" y2="54667"/>
                        <a14:foregroundMark x1="93778" y1="51111" x2="98667" y2="51556"/>
                      </a14:backgroundRemoval>
                    </a14:imgEffect>
                  </a14:imgLayer>
                </a14:imgProps>
              </a:ext>
              <a:ext uri="{28A0092B-C50C-407E-A947-70E740481C1C}">
                <a14:useLocalDpi xmlns:a14="http://schemas.microsoft.com/office/drawing/2010/main" val="0"/>
              </a:ext>
            </a:extLst>
          </a:blip>
          <a:srcRect/>
          <a:stretch>
            <a:fillRect/>
          </a:stretch>
        </p:blipFill>
        <p:spPr bwMode="auto">
          <a:xfrm>
            <a:off x="3699597" y="393448"/>
            <a:ext cx="978995" cy="978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950083"/>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barn(inVertical)">
                                      <p:cBhvr>
                                        <p:cTn id="10" dur="500"/>
                                        <p:tgtEl>
                                          <p:spTgt spid="45"/>
                                        </p:tgtEl>
                                      </p:cBhvr>
                                    </p:animEffect>
                                  </p:childTnLst>
                                </p:cTn>
                              </p:par>
                              <p:par>
                                <p:cTn id="11" presetID="16" presetClass="entr" presetSubtype="21"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5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1000"/>
                                        <p:tgtEl>
                                          <p:spTgt spid="40"/>
                                        </p:tgtEl>
                                      </p:cBhvr>
                                    </p:animEffect>
                                    <p:anim calcmode="lin" valueType="num">
                                      <p:cBhvr>
                                        <p:cTn id="24" dur="1000" fill="hold"/>
                                        <p:tgtEl>
                                          <p:spTgt spid="40"/>
                                        </p:tgtEl>
                                        <p:attrNameLst>
                                          <p:attrName>ppt_x</p:attrName>
                                        </p:attrNameLst>
                                      </p:cBhvr>
                                      <p:tavLst>
                                        <p:tav tm="0">
                                          <p:val>
                                            <p:strVal val="#ppt_x"/>
                                          </p:val>
                                        </p:tav>
                                        <p:tav tm="100000">
                                          <p:val>
                                            <p:strVal val="#ppt_x"/>
                                          </p:val>
                                        </p:tav>
                                      </p:tavLst>
                                    </p:anim>
                                    <p:anim calcmode="lin" valueType="num">
                                      <p:cBhvr>
                                        <p:cTn id="25" dur="1000" fill="hold"/>
                                        <p:tgtEl>
                                          <p:spTgt spid="40"/>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anim calcmode="lin" valueType="num">
                                      <p:cBhvr>
                                        <p:cTn id="34" dur="1000" fill="hold"/>
                                        <p:tgtEl>
                                          <p:spTgt spid="42"/>
                                        </p:tgtEl>
                                        <p:attrNameLst>
                                          <p:attrName>ppt_x</p:attrName>
                                        </p:attrNameLst>
                                      </p:cBhvr>
                                      <p:tavLst>
                                        <p:tav tm="0">
                                          <p:val>
                                            <p:strVal val="#ppt_x"/>
                                          </p:val>
                                        </p:tav>
                                        <p:tav tm="100000">
                                          <p:val>
                                            <p:strVal val="#ppt_x"/>
                                          </p:val>
                                        </p:tav>
                                      </p:tavLst>
                                    </p:anim>
                                    <p:anim calcmode="lin" valueType="num">
                                      <p:cBhvr>
                                        <p:cTn id="35" dur="1000" fill="hold"/>
                                        <p:tgtEl>
                                          <p:spTgt spid="4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1000"/>
                                        <p:tgtEl>
                                          <p:spTgt spid="41"/>
                                        </p:tgtEl>
                                      </p:cBhvr>
                                    </p:animEffect>
                                    <p:anim calcmode="lin" valueType="num">
                                      <p:cBhvr>
                                        <p:cTn id="39" dur="1000" fill="hold"/>
                                        <p:tgtEl>
                                          <p:spTgt spid="41"/>
                                        </p:tgtEl>
                                        <p:attrNameLst>
                                          <p:attrName>ppt_x</p:attrName>
                                        </p:attrNameLst>
                                      </p:cBhvr>
                                      <p:tavLst>
                                        <p:tav tm="0">
                                          <p:val>
                                            <p:strVal val="#ppt_x"/>
                                          </p:val>
                                        </p:tav>
                                        <p:tav tm="100000">
                                          <p:val>
                                            <p:strVal val="#ppt_x"/>
                                          </p:val>
                                        </p:tav>
                                      </p:tavLst>
                                    </p:anim>
                                    <p:anim calcmode="lin" valueType="num">
                                      <p:cBhvr>
                                        <p:cTn id="4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67294C45-6CD3-B223-3EF5-CB9AAB13226E}"/>
              </a:ext>
            </a:extLst>
          </p:cNvPr>
          <p:cNvSpPr txBox="1"/>
          <p:nvPr/>
        </p:nvSpPr>
        <p:spPr>
          <a:xfrm>
            <a:off x="276226" y="1274904"/>
            <a:ext cx="3762374"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C00000"/>
                </a:solidFill>
                <a:effectLst/>
                <a:uLnTx/>
                <a:uFillTx/>
                <a:latin typeface="#9Slide03 SFU Futura_03" panose="00000400000000000000" pitchFamily="2" charset="0"/>
                <a:ea typeface="Calibri" panose="020F0502020204030204" pitchFamily="34" charset="0"/>
                <a:cs typeface="+mn-cs"/>
              </a:rPr>
              <a:t>Dựa vào </a:t>
            </a:r>
            <a:r>
              <a:rPr kumimoji="0" lang="en-US" sz="2800" b="1" i="0" u="none" strike="noStrike" kern="1200" cap="none" spc="0" normalizeH="0" baseline="0" noProof="0">
                <a:ln>
                  <a:noFill/>
                </a:ln>
                <a:solidFill>
                  <a:srgbClr val="C00000"/>
                </a:solidFill>
                <a:effectLst/>
                <a:uLnTx/>
                <a:uFillTx/>
                <a:latin typeface="#9Slide03 SFU Futura_03" panose="00000400000000000000" pitchFamily="2" charset="0"/>
                <a:ea typeface="Calibri" panose="020F0502020204030204" pitchFamily="34" charset="0"/>
                <a:cs typeface="+mn-cs"/>
              </a:rPr>
              <a:t>các </a:t>
            </a:r>
            <a:r>
              <a:rPr kumimoji="0" lang="vi-VN" sz="2800" b="1" i="0" u="none" strike="noStrike" kern="1200" cap="none" spc="0" normalizeH="0" baseline="0" noProof="0">
                <a:ln>
                  <a:noFill/>
                </a:ln>
                <a:solidFill>
                  <a:srgbClr val="C00000"/>
                </a:solidFill>
                <a:effectLst/>
                <a:uLnTx/>
                <a:uFillTx/>
                <a:latin typeface="#9Slide03 SFU Futura_03" panose="00000400000000000000" pitchFamily="2" charset="0"/>
                <a:ea typeface="Calibri" panose="020F0502020204030204" pitchFamily="34" charset="0"/>
                <a:cs typeface="+mn-cs"/>
              </a:rPr>
              <a:t>hình ảnh sau, </a:t>
            </a:r>
            <a:r>
              <a:rPr kumimoji="0" lang="en-US" sz="2800" b="1" i="0" u="none" strike="noStrike" kern="1200" cap="none" spc="0" normalizeH="0" baseline="0" noProof="0">
                <a:ln>
                  <a:noFill/>
                </a:ln>
                <a:solidFill>
                  <a:srgbClr val="C00000"/>
                </a:solidFill>
                <a:effectLst/>
                <a:uLnTx/>
                <a:uFillTx/>
                <a:latin typeface="#9Slide03 SFU Futura_03" panose="00000400000000000000" pitchFamily="2" charset="0"/>
                <a:ea typeface="Calibri" panose="020F0502020204030204" pitchFamily="34" charset="0"/>
                <a:cs typeface="+mn-cs"/>
              </a:rPr>
              <a:t>video</a:t>
            </a:r>
            <a:r>
              <a:rPr kumimoji="0" lang="vi-VN" sz="2800" b="1" i="0" u="none" strike="noStrike" kern="1200" cap="none" spc="0" normalizeH="0" baseline="0" noProof="0">
                <a:ln>
                  <a:noFill/>
                </a:ln>
                <a:solidFill>
                  <a:srgbClr val="C00000"/>
                </a:solidFill>
                <a:effectLst/>
                <a:uLnTx/>
                <a:uFillTx/>
                <a:latin typeface="#9Slide03 SFU Futura_03" panose="00000400000000000000" pitchFamily="2" charset="0"/>
                <a:ea typeface="Calibri" panose="020F0502020204030204" pitchFamily="34" charset="0"/>
                <a:cs typeface="+mn-cs"/>
              </a:rPr>
              <a:t> và </a:t>
            </a:r>
            <a:r>
              <a:rPr kumimoji="0" lang="en-US" sz="2800" b="1" i="0" u="none" strike="noStrike" kern="1200" cap="none" spc="0" normalizeH="0" baseline="0" noProof="0">
                <a:ln>
                  <a:noFill/>
                </a:ln>
                <a:solidFill>
                  <a:srgbClr val="C00000"/>
                </a:solidFill>
                <a:effectLst/>
                <a:uLnTx/>
                <a:uFillTx/>
                <a:latin typeface="#9Slide03 SFU Futura_03" panose="00000400000000000000" pitchFamily="2" charset="0"/>
                <a:ea typeface="Calibri" panose="020F0502020204030204" pitchFamily="34" charset="0"/>
                <a:cs typeface="+mn-cs"/>
              </a:rPr>
              <a:t>SGK,</a:t>
            </a:r>
            <a:r>
              <a:rPr kumimoji="0" lang="vi-VN" sz="2800" b="1" i="0" u="none" strike="noStrike" kern="1200" cap="none" spc="0" normalizeH="0" baseline="0" noProof="0">
                <a:ln>
                  <a:noFill/>
                </a:ln>
                <a:solidFill>
                  <a:srgbClr val="C00000"/>
                </a:solidFill>
                <a:effectLst/>
                <a:uLnTx/>
                <a:uFillTx/>
                <a:latin typeface="#9Slide03 SFU Futura_03" panose="00000400000000000000" pitchFamily="2" charset="0"/>
                <a:ea typeface="Calibri" panose="020F0502020204030204" pitchFamily="34" charset="0"/>
                <a:cs typeface="+mn-cs"/>
              </a:rPr>
              <a:t> hoàn thành </a:t>
            </a:r>
            <a:r>
              <a:rPr kumimoji="0" lang="en-US" sz="2800" b="1" i="0" u="none" strike="noStrike" kern="1200" cap="none" spc="0" normalizeH="0" baseline="0" noProof="0">
                <a:ln>
                  <a:noFill/>
                </a:ln>
                <a:solidFill>
                  <a:srgbClr val="C00000"/>
                </a:solidFill>
                <a:effectLst/>
                <a:uLnTx/>
                <a:uFillTx/>
                <a:latin typeface="#9Slide03 SFU Futura_03" panose="00000400000000000000" pitchFamily="2" charset="0"/>
                <a:ea typeface="Calibri" panose="020F0502020204030204" pitchFamily="34" charset="0"/>
                <a:cs typeface="+mn-cs"/>
              </a:rPr>
              <a:t>PHT</a:t>
            </a:r>
            <a:endParaRPr kumimoji="0" lang="en-US" sz="2800" b="0" i="0" u="none" strike="noStrike" kern="1200" cap="none" spc="0" normalizeH="0" baseline="0" noProof="0">
              <a:ln>
                <a:noFill/>
              </a:ln>
              <a:solidFill>
                <a:srgbClr val="C00000"/>
              </a:solidFill>
              <a:effectLst/>
              <a:uLnTx/>
              <a:uFillTx/>
              <a:latin typeface="#9Slide03 SFU Futura_03" panose="00000400000000000000" pitchFamily="2" charset="0"/>
              <a:ea typeface="+mn-ea"/>
              <a:cs typeface="+mn-cs"/>
            </a:endParaRPr>
          </a:p>
        </p:txBody>
      </p:sp>
      <p:sp>
        <p:nvSpPr>
          <p:cNvPr id="43" name="TextBox 42">
            <a:extLst>
              <a:ext uri="{FF2B5EF4-FFF2-40B4-BE49-F238E27FC236}">
                <a16:creationId xmlns:a16="http://schemas.microsoft.com/office/drawing/2014/main" id="{E9E2B787-EA32-9709-4757-0404DAF1CE60}"/>
              </a:ext>
            </a:extLst>
          </p:cNvPr>
          <p:cNvSpPr txBox="1"/>
          <p:nvPr/>
        </p:nvSpPr>
        <p:spPr>
          <a:xfrm>
            <a:off x="0" y="-31263"/>
            <a:ext cx="12192000" cy="461665"/>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92D050"/>
                </a:solidFill>
                <a:effectLst/>
                <a:uLnTx/>
                <a:uFillTx/>
                <a:latin typeface="#9Slide03 SFU Grenoble" panose="00000500000000000000" pitchFamily="2" charset="0"/>
                <a:ea typeface="Cambria" panose="02040503050406030204" pitchFamily="18" charset="0"/>
                <a:cs typeface="+mn-cs"/>
              </a:rPr>
              <a:t>TÌM HIỂU VÀ PHÂN TÍCH CÁC QUÁ TRÌNH NGOẠI LỰC: </a:t>
            </a:r>
            <a:r>
              <a:rPr kumimoji="0" lang="en-US" sz="2400" b="1" i="0" u="none" strike="noStrike" kern="1200" cap="none" spc="0" normalizeH="0" baseline="0" noProof="0">
                <a:ln>
                  <a:noFill/>
                </a:ln>
                <a:solidFill>
                  <a:srgbClr val="FFFF00"/>
                </a:solidFill>
                <a:effectLst/>
                <a:uLnTx/>
                <a:uFillTx/>
                <a:latin typeface="#9Slide03 SFU Grenoble" panose="00000500000000000000" pitchFamily="2" charset="0"/>
                <a:ea typeface="Cambria" panose="02040503050406030204" pitchFamily="18" charset="0"/>
                <a:cs typeface="+mn-cs"/>
              </a:rPr>
              <a:t>BÓC MÒN, VẬN CHUYỂN VÀ BỒI TỤ </a:t>
            </a:r>
            <a:endParaRPr kumimoji="0" lang="en-US" sz="2400" b="0" i="0" u="none" strike="noStrike" kern="1200" cap="none" spc="0" normalizeH="0" baseline="0" noProof="0">
              <a:ln>
                <a:noFill/>
              </a:ln>
              <a:solidFill>
                <a:srgbClr val="FFFF00"/>
              </a:solidFill>
              <a:effectLst/>
              <a:uLnTx/>
              <a:uFillTx/>
              <a:latin typeface="#9Slide03 SFU Grenoble" panose="00000500000000000000" pitchFamily="2" charset="0"/>
              <a:ea typeface="+mn-ea"/>
              <a:cs typeface="+mn-cs"/>
            </a:endParaRPr>
          </a:p>
        </p:txBody>
      </p:sp>
      <p:pic>
        <p:nvPicPr>
          <p:cNvPr id="44" name="Picture 43">
            <a:extLst>
              <a:ext uri="{FF2B5EF4-FFF2-40B4-BE49-F238E27FC236}">
                <a16:creationId xmlns:a16="http://schemas.microsoft.com/office/drawing/2014/main" id="{B02D454E-5978-D208-6D0B-F8B0C7533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51" b="89876" l="800" r="98100">
                        <a14:foregroundMark x1="28100" y1="88348" x2="28100" y2="88348"/>
                        <a14:foregroundMark x1="10300" y1="33333" x2="10300" y2="33333"/>
                        <a14:foregroundMark x1="1100" y1="35244" x2="1100" y2="35244"/>
                        <a14:foregroundMark x1="800" y1="36963" x2="800" y2="36963"/>
                        <a14:foregroundMark x1="46100" y1="14231" x2="46100" y2="13563"/>
                        <a14:foregroundMark x1="46500" y1="8787" x2="47000" y2="6495"/>
                        <a14:foregroundMark x1="53100" y1="1051" x2="53100" y2="1051"/>
                        <a14:foregroundMark x1="50200" y1="2579" x2="50200" y2="2579"/>
                        <a14:foregroundMark x1="84400" y1="38682" x2="84400" y2="38682"/>
                        <a14:foregroundMark x1="84400" y1="38300" x2="84400" y2="36963"/>
                        <a14:foregroundMark x1="89600" y1="32474" x2="90500" y2="31996"/>
                        <a14:foregroundMark x1="98100" y1="36103" x2="98100" y2="36103"/>
                        <a14:foregroundMark x1="98100" y1="40401" x2="94500" y2="39828"/>
                        <a14:foregroundMark x1="97700" y1="38682" x2="97700" y2="38682"/>
                        <a14:foregroundMark x1="70000" y1="88157" x2="70000" y2="88157"/>
                        <a14:foregroundMark x1="69700" y1="84909" x2="71100" y2="82139"/>
                        <a14:foregroundMark x1="72200" y1="80611" x2="74000" y2="78510"/>
                      </a14:backgroundRemoval>
                    </a14:imgEffect>
                  </a14:imgLayer>
                </a14:imgProps>
              </a:ext>
            </a:extLst>
          </a:blip>
          <a:srcRect b="5639"/>
          <a:stretch/>
        </p:blipFill>
        <p:spPr>
          <a:xfrm>
            <a:off x="12724128" y="509526"/>
            <a:ext cx="755934" cy="746838"/>
          </a:xfrm>
          <a:prstGeom prst="rect">
            <a:avLst/>
          </a:prstGeom>
        </p:spPr>
      </p:pic>
      <p:pic>
        <p:nvPicPr>
          <p:cNvPr id="4098" name="Picture 2" descr="Brown house icon - Free brown house icons">
            <a:extLst>
              <a:ext uri="{FF2B5EF4-FFF2-40B4-BE49-F238E27FC236}">
                <a16:creationId xmlns:a16="http://schemas.microsoft.com/office/drawing/2014/main" id="{34B61CE3-7768-609E-7FFD-1A62A0945E14}"/>
              </a:ext>
            </a:extLst>
          </p:cNvPr>
          <p:cNvPicPr>
            <a:picLocks noChangeAspect="1" noChangeArrowheads="1"/>
          </p:cNvPicPr>
          <p:nvPr/>
        </p:nvPicPr>
        <p:blipFill>
          <a:blip r:embed="rId7">
            <a:duotone>
              <a:prstClr val="black"/>
              <a:schemeClr val="accent1">
                <a:tint val="45000"/>
                <a:satMod val="400000"/>
              </a:schemeClr>
            </a:duotone>
            <a:extLst>
              <a:ext uri="{BEBA8EAE-BF5A-486C-A8C5-ECC9F3942E4B}">
                <a14:imgProps xmlns:a14="http://schemas.microsoft.com/office/drawing/2010/main">
                  <a14:imgLayer r:embed="rId8">
                    <a14:imgEffect>
                      <a14:backgroundRemoval t="9778" b="89778" l="2667" r="98667">
                        <a14:foregroundMark x1="40000" y1="22222" x2="3111" y2="54667"/>
                        <a14:foregroundMark x1="93778" y1="51111" x2="98667" y2="51556"/>
                      </a14:backgroundRemoval>
                    </a14:imgEffect>
                  </a14:imgLayer>
                </a14:imgProps>
              </a:ext>
              <a:ext uri="{28A0092B-C50C-407E-A947-70E740481C1C}">
                <a14:useLocalDpi xmlns:a14="http://schemas.microsoft.com/office/drawing/2010/main" val="0"/>
              </a:ext>
            </a:extLst>
          </a:blip>
          <a:srcRect/>
          <a:stretch>
            <a:fillRect/>
          </a:stretch>
        </p:blipFill>
        <p:spPr bwMode="auto">
          <a:xfrm>
            <a:off x="290055" y="403676"/>
            <a:ext cx="978995" cy="978995"/>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40.png" descr="A rocky area with trees in the background&#10;&#10;Description automatically generated with medium confidence">
            <a:extLst>
              <a:ext uri="{FF2B5EF4-FFF2-40B4-BE49-F238E27FC236}">
                <a16:creationId xmlns:a16="http://schemas.microsoft.com/office/drawing/2014/main" id="{5A79C724-B9D1-CBFD-C942-508DAABA502E}"/>
              </a:ext>
            </a:extLst>
          </p:cNvPr>
          <p:cNvPicPr/>
          <p:nvPr/>
        </p:nvPicPr>
        <p:blipFill>
          <a:blip r:embed="rId9"/>
          <a:srcRect/>
          <a:stretch>
            <a:fillRect/>
          </a:stretch>
        </p:blipFill>
        <p:spPr>
          <a:xfrm>
            <a:off x="276226" y="2703508"/>
            <a:ext cx="2882090" cy="1953369"/>
          </a:xfrm>
          <a:prstGeom prst="rect">
            <a:avLst/>
          </a:prstGeom>
          <a:ln/>
        </p:spPr>
      </p:pic>
      <p:pic>
        <p:nvPicPr>
          <p:cNvPr id="13" name="image15.png" descr="A picture containing text&#10;&#10;Description automatically generated">
            <a:extLst>
              <a:ext uri="{FF2B5EF4-FFF2-40B4-BE49-F238E27FC236}">
                <a16:creationId xmlns:a16="http://schemas.microsoft.com/office/drawing/2014/main" id="{6F1638AF-924B-E76E-0089-1325C6EB01F5}"/>
              </a:ext>
            </a:extLst>
          </p:cNvPr>
          <p:cNvPicPr/>
          <p:nvPr/>
        </p:nvPicPr>
        <p:blipFill>
          <a:blip r:embed="rId10">
            <a:extLst>
              <a:ext uri="{28A0092B-C50C-407E-A947-70E740481C1C}">
                <a14:useLocalDpi xmlns:a14="http://schemas.microsoft.com/office/drawing/2010/main" val="0"/>
              </a:ext>
            </a:extLst>
          </a:blip>
          <a:srcRect/>
          <a:stretch>
            <a:fillRect/>
          </a:stretch>
        </p:blipFill>
        <p:spPr>
          <a:xfrm>
            <a:off x="129857" y="4933005"/>
            <a:ext cx="3293745" cy="1734820"/>
          </a:xfrm>
          <a:prstGeom prst="rect">
            <a:avLst/>
          </a:prstGeom>
          <a:ln/>
        </p:spPr>
      </p:pic>
      <p:graphicFrame>
        <p:nvGraphicFramePr>
          <p:cNvPr id="2" name="Table 1">
            <a:extLst>
              <a:ext uri="{FF2B5EF4-FFF2-40B4-BE49-F238E27FC236}">
                <a16:creationId xmlns:a16="http://schemas.microsoft.com/office/drawing/2014/main" id="{8D4D04CA-0F66-7760-0542-30F807E139E8}"/>
              </a:ext>
            </a:extLst>
          </p:cNvPr>
          <p:cNvGraphicFramePr>
            <a:graphicFrameLocks noGrp="1"/>
          </p:cNvGraphicFramePr>
          <p:nvPr/>
        </p:nvGraphicFramePr>
        <p:xfrm>
          <a:off x="3503611" y="4448508"/>
          <a:ext cx="8412163" cy="2453640"/>
        </p:xfrm>
        <a:graphic>
          <a:graphicData uri="http://schemas.openxmlformats.org/drawingml/2006/table">
            <a:tbl>
              <a:tblPr>
                <a:tableStyleId>{93296810-A885-4BE3-A3E7-6D5BEEA58F35}</a:tableStyleId>
              </a:tblPr>
              <a:tblGrid>
                <a:gridCol w="3919221">
                  <a:extLst>
                    <a:ext uri="{9D8B030D-6E8A-4147-A177-3AD203B41FA5}">
                      <a16:colId xmlns:a16="http://schemas.microsoft.com/office/drawing/2014/main" val="460628908"/>
                    </a:ext>
                  </a:extLst>
                </a:gridCol>
                <a:gridCol w="4492942">
                  <a:extLst>
                    <a:ext uri="{9D8B030D-6E8A-4147-A177-3AD203B41FA5}">
                      <a16:colId xmlns:a16="http://schemas.microsoft.com/office/drawing/2014/main" val="898758904"/>
                    </a:ext>
                  </a:extLst>
                </a:gridCol>
              </a:tblGrid>
              <a:tr h="0">
                <a:tc gridSpan="2">
                  <a:txBody>
                    <a:bodyPr/>
                    <a:lstStyle/>
                    <a:p>
                      <a:pPr algn="ctr">
                        <a:lnSpc>
                          <a:spcPct val="115000"/>
                        </a:lnSpc>
                        <a:spcAft>
                          <a:spcPts val="800"/>
                        </a:spcAft>
                      </a:pPr>
                      <a:r>
                        <a:rPr lang="vi-VN" sz="2800" b="1">
                          <a:solidFill>
                            <a:schemeClr val="bg1"/>
                          </a:solidFill>
                          <a:effectLst/>
                          <a:latin typeface="#9Slide03 SFU Futura_03" panose="00000400000000000000" pitchFamily="2" charset="0"/>
                        </a:rPr>
                        <a:t>QUÁ TRÌNH VẬN CHUYỂN</a:t>
                      </a:r>
                      <a:endParaRPr lang="en-US" sz="2800" b="1">
                        <a:solidFill>
                          <a:schemeClr val="bg1"/>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80"/>
                    </a:solidFill>
                  </a:tcPr>
                </a:tc>
                <a:tc hMerge="1">
                  <a:txBody>
                    <a:bodyPr/>
                    <a:lstStyle/>
                    <a:p>
                      <a:endParaRPr lang="en-US"/>
                    </a:p>
                  </a:txBody>
                  <a:tcPr/>
                </a:tc>
                <a:extLst>
                  <a:ext uri="{0D108BD9-81ED-4DB2-BD59-A6C34878D82A}">
                    <a16:rowId xmlns:a16="http://schemas.microsoft.com/office/drawing/2014/main" val="3084852541"/>
                  </a:ext>
                </a:extLst>
              </a:tr>
              <a:tr h="0">
                <a:tc>
                  <a:txBody>
                    <a:bodyPr/>
                    <a:lstStyle/>
                    <a:p>
                      <a:pPr>
                        <a:lnSpc>
                          <a:spcPct val="115000"/>
                        </a:lnSpc>
                        <a:spcAft>
                          <a:spcPts val="800"/>
                        </a:spcAft>
                      </a:pPr>
                      <a:r>
                        <a:rPr lang="vi-VN" sz="2800">
                          <a:solidFill>
                            <a:srgbClr val="C00000"/>
                          </a:solidFill>
                          <a:effectLst/>
                          <a:latin typeface="#9Slide03 SFU Futura_03" panose="00000400000000000000" pitchFamily="2" charset="0"/>
                        </a:rPr>
                        <a:t>Khái niệm</a:t>
                      </a:r>
                      <a:endParaRPr lang="en-US" sz="28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7150">
                        <a:lnSpc>
                          <a:spcPct val="115000"/>
                        </a:lnSpc>
                        <a:spcAft>
                          <a:spcPts val="800"/>
                        </a:spcAft>
                      </a:pPr>
                      <a:endParaRPr lang="en-US" sz="28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9875914"/>
                  </a:ext>
                </a:extLst>
              </a:tr>
              <a:tr h="0">
                <a:tc>
                  <a:txBody>
                    <a:bodyPr/>
                    <a:lstStyle/>
                    <a:p>
                      <a:pPr>
                        <a:lnSpc>
                          <a:spcPct val="115000"/>
                        </a:lnSpc>
                        <a:spcAft>
                          <a:spcPts val="800"/>
                        </a:spcAft>
                      </a:pPr>
                      <a:r>
                        <a:rPr lang="vi-VN" sz="2800">
                          <a:solidFill>
                            <a:srgbClr val="C00000"/>
                          </a:solidFill>
                          <a:effectLst/>
                          <a:latin typeface="#9Slide03 SFU Futura_03" panose="00000400000000000000" pitchFamily="2" charset="0"/>
                        </a:rPr>
                        <a:t>Khoảng cách di chuyển</a:t>
                      </a:r>
                      <a:endParaRPr lang="en-US" sz="28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endParaRPr lang="en-US" sz="28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8756130"/>
                  </a:ext>
                </a:extLst>
              </a:tr>
              <a:tr h="0">
                <a:tc>
                  <a:txBody>
                    <a:bodyPr/>
                    <a:lstStyle/>
                    <a:p>
                      <a:pPr>
                        <a:lnSpc>
                          <a:spcPct val="115000"/>
                        </a:lnSpc>
                        <a:spcAft>
                          <a:spcPts val="800"/>
                        </a:spcAft>
                      </a:pPr>
                      <a:r>
                        <a:rPr lang="vi-VN" sz="2800">
                          <a:solidFill>
                            <a:srgbClr val="C00000"/>
                          </a:solidFill>
                          <a:effectLst/>
                          <a:latin typeface="#9Slide03 SFU Futura_03" panose="00000400000000000000" pitchFamily="2" charset="0"/>
                        </a:rPr>
                        <a:t>Hình thức</a:t>
                      </a:r>
                      <a:endParaRPr lang="en-US" sz="28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endParaRPr lang="en-US" sz="28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062047"/>
                  </a:ext>
                </a:extLst>
              </a:tr>
              <a:tr h="0">
                <a:tc>
                  <a:txBody>
                    <a:bodyPr/>
                    <a:lstStyle/>
                    <a:p>
                      <a:pPr>
                        <a:lnSpc>
                          <a:spcPct val="115000"/>
                        </a:lnSpc>
                        <a:spcAft>
                          <a:spcPts val="800"/>
                        </a:spcAft>
                      </a:pPr>
                      <a:r>
                        <a:rPr lang="en-US" sz="2800">
                          <a:solidFill>
                            <a:srgbClr val="C00000"/>
                          </a:solidFill>
                          <a:effectLst/>
                          <a:latin typeface="#9Slide03 SFU Futura_03" panose="00000400000000000000" pitchFamily="2" charset="0"/>
                        </a:rPr>
                        <a:t>Kết quả</a:t>
                      </a:r>
                      <a:endParaRPr lang="en-US" sz="28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endParaRPr lang="en-US" sz="28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0312594"/>
                  </a:ext>
                </a:extLst>
              </a:tr>
            </a:tbl>
          </a:graphicData>
        </a:graphic>
      </p:graphicFrame>
      <p:pic>
        <p:nvPicPr>
          <p:cNvPr id="4" name="Địa lí 10 - Bài 9 Tác động của ngoại lực đến địa hình bề mặt Trái Đất -tiếp- -OLM.VN-">
            <a:hlinkClick r:id="" action="ppaction://media"/>
            <a:extLst>
              <a:ext uri="{FF2B5EF4-FFF2-40B4-BE49-F238E27FC236}">
                <a16:creationId xmlns:a16="http://schemas.microsoft.com/office/drawing/2014/main" id="{711C9263-F4B7-4893-DD58-A0FE5FEE6DA3}"/>
              </a:ext>
            </a:extLst>
          </p:cNvPr>
          <p:cNvPicPr>
            <a:picLocks noChangeAspect="1"/>
          </p:cNvPicPr>
          <p:nvPr>
            <a:videoFile r:link="rId1"/>
            <p:extLst>
              <p:ext uri="{DAA4B4D4-6D71-4841-9C94-3DE7FCFB9230}">
                <p14:media xmlns:p14="http://schemas.microsoft.com/office/powerpoint/2010/main" r:embed="rId2">
                  <p14:trim st="215840" end="77570.4348"/>
                </p14:media>
              </p:ext>
            </p:extLst>
          </p:nvPr>
        </p:nvPicPr>
        <p:blipFill>
          <a:blip r:embed="rId11"/>
          <a:stretch>
            <a:fillRect/>
          </a:stretch>
        </p:blipFill>
        <p:spPr>
          <a:xfrm>
            <a:off x="4461722" y="509526"/>
            <a:ext cx="6676177" cy="3755350"/>
          </a:xfrm>
          <a:prstGeom prst="rect">
            <a:avLst/>
          </a:prstGeom>
        </p:spPr>
      </p:pic>
      <p:sp>
        <p:nvSpPr>
          <p:cNvPr id="16" name="TextBox 15">
            <a:extLst>
              <a:ext uri="{FF2B5EF4-FFF2-40B4-BE49-F238E27FC236}">
                <a16:creationId xmlns:a16="http://schemas.microsoft.com/office/drawing/2014/main" id="{C83437A5-2CA4-FA43-36C5-152795BA02C9}"/>
              </a:ext>
            </a:extLst>
          </p:cNvPr>
          <p:cNvSpPr txBox="1"/>
          <p:nvPr/>
        </p:nvSpPr>
        <p:spPr>
          <a:xfrm>
            <a:off x="1269050" y="613890"/>
            <a:ext cx="190309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135CFA"/>
                </a:solidFill>
                <a:effectLst/>
                <a:uLnTx/>
                <a:uFillTx/>
                <a:latin typeface="#9Slide03 SFU Grenoble" panose="00000500000000000000" pitchFamily="2" charset="0"/>
                <a:ea typeface="Calibri" panose="020F0502020204030204" pitchFamily="34" charset="0"/>
                <a:cs typeface="+mn-cs"/>
              </a:rPr>
              <a:t>TRẠM </a:t>
            </a:r>
            <a:r>
              <a:rPr kumimoji="0" lang="en-US" sz="4000" b="1" i="0" u="none" strike="noStrike" kern="1200" cap="none" spc="0" normalizeH="0" baseline="0" noProof="0">
                <a:ln>
                  <a:noFill/>
                </a:ln>
                <a:solidFill>
                  <a:srgbClr val="135CFA"/>
                </a:solidFill>
                <a:effectLst/>
                <a:uLnTx/>
                <a:uFillTx/>
                <a:latin typeface="#9Slide03 SFU Grenoble" panose="00000500000000000000" pitchFamily="2" charset="0"/>
                <a:ea typeface="Calibri" panose="020F0502020204030204" pitchFamily="34" charset="0"/>
                <a:cs typeface="+mn-cs"/>
              </a:rPr>
              <a:t>2</a:t>
            </a:r>
            <a:r>
              <a:rPr kumimoji="0" lang="vi-VN" sz="4000" b="1" i="0" u="none" strike="noStrike" kern="1200" cap="none" spc="0" normalizeH="0" baseline="0" noProof="0">
                <a:ln>
                  <a:noFill/>
                </a:ln>
                <a:solidFill>
                  <a:srgbClr val="135CFA"/>
                </a:solidFill>
                <a:effectLst/>
                <a:uLnTx/>
                <a:uFillTx/>
                <a:latin typeface="#9Slide03 SFU Grenoble" panose="00000500000000000000" pitchFamily="2" charset="0"/>
                <a:ea typeface="Calibri" panose="020F0502020204030204" pitchFamily="34" charset="0"/>
                <a:cs typeface="+mn-cs"/>
              </a:rPr>
              <a:t> </a:t>
            </a:r>
            <a:endParaRPr kumimoji="0" lang="en-US" sz="4000" b="0" i="0" u="none" strike="noStrike" kern="1200" cap="none" spc="0" normalizeH="0" baseline="0" noProof="0">
              <a:ln>
                <a:noFill/>
              </a:ln>
              <a:solidFill>
                <a:srgbClr val="135CFA"/>
              </a:solidFill>
              <a:effectLst/>
              <a:uLnTx/>
              <a:uFillTx/>
              <a:latin typeface="#9Slide03 SFU Grenoble" panose="00000500000000000000" pitchFamily="2" charset="0"/>
              <a:ea typeface="+mn-ea"/>
              <a:cs typeface="+mn-cs"/>
            </a:endParaRPr>
          </a:p>
        </p:txBody>
      </p:sp>
    </p:spTree>
    <p:extLst>
      <p:ext uri="{BB962C8B-B14F-4D97-AF65-F5344CB8AC3E}">
        <p14:creationId xmlns:p14="http://schemas.microsoft.com/office/powerpoint/2010/main" val="288405783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16" presetClass="entr" presetSubtype="21"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barn(inVertical)">
                                      <p:cBhvr>
                                        <p:cTn id="10" dur="500"/>
                                        <p:tgtEl>
                                          <p:spTgt spid="44"/>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64827" fill="hold"/>
                                        <p:tgtEl>
                                          <p:spTgt spid="4"/>
                                        </p:tgtEl>
                                      </p:cBhvr>
                                    </p:cmd>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1000"/>
                                        <p:tgtEl>
                                          <p:spTgt spid="2"/>
                                        </p:tgtEl>
                                      </p:cBhvr>
                                    </p:animEffect>
                                    <p:anim calcmode="lin" valueType="num">
                                      <p:cBhvr>
                                        <p:cTn id="46" dur="1000" fill="hold"/>
                                        <p:tgtEl>
                                          <p:spTgt spid="2"/>
                                        </p:tgtEl>
                                        <p:attrNameLst>
                                          <p:attrName>ppt_x</p:attrName>
                                        </p:attrNameLst>
                                      </p:cBhvr>
                                      <p:tavLst>
                                        <p:tav tm="0">
                                          <p:val>
                                            <p:strVal val="#ppt_x"/>
                                          </p:val>
                                        </p:tav>
                                        <p:tav tm="100000">
                                          <p:val>
                                            <p:strVal val="#ppt_x"/>
                                          </p:val>
                                        </p:tav>
                                      </p:tavLst>
                                    </p:anim>
                                    <p:anim calcmode="lin" valueType="num">
                                      <p:cBhvr>
                                        <p:cTn id="4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4"/>
                </p:tgtEl>
              </p:cMediaNode>
            </p:video>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2" presetClass="mediacall" presetSubtype="0" fill="hold" nodeType="clickEffect">
                                  <p:stCondLst>
                                    <p:cond delay="0"/>
                                  </p:stCondLst>
                                  <p:childTnLst>
                                    <p:cmd type="call" cmd="togglePause">
                                      <p:cBhvr>
                                        <p:cTn id="53" dur="1" fill="hold"/>
                                        <p:tgtEl>
                                          <p:spTgt spid="4"/>
                                        </p:tgtEl>
                                      </p:cBhvr>
                                    </p:cmd>
                                  </p:childTnLst>
                                </p:cTn>
                              </p:par>
                            </p:childTnLst>
                          </p:cTn>
                        </p:par>
                      </p:childTnLst>
                    </p:cTn>
                  </p:par>
                </p:childTnLst>
              </p:cTn>
              <p:nextCondLst>
                <p:cond evt="onClick" delay="0">
                  <p:tgtEl>
                    <p:spTgt spid="4"/>
                  </p:tgtEl>
                </p:cond>
              </p:nextCondLst>
            </p:seq>
          </p:childTnLst>
        </p:cTn>
      </p:par>
    </p:tnLst>
    <p:bldLst>
      <p:bldP spid="36"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67294C45-6CD3-B223-3EF5-CB9AAB13226E}"/>
              </a:ext>
            </a:extLst>
          </p:cNvPr>
          <p:cNvSpPr txBox="1"/>
          <p:nvPr/>
        </p:nvSpPr>
        <p:spPr>
          <a:xfrm>
            <a:off x="0" y="1516936"/>
            <a:ext cx="5795075"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C00000"/>
                </a:solidFill>
                <a:effectLst/>
                <a:uLnTx/>
                <a:uFillTx/>
                <a:latin typeface="#9Slide03 SFU Futura_03" panose="00000400000000000000" pitchFamily="2" charset="0"/>
                <a:ea typeface="Calibri" panose="020F0502020204030204" pitchFamily="34" charset="0"/>
                <a:cs typeface="+mn-cs"/>
              </a:rPr>
              <a:t>Dựa vào </a:t>
            </a:r>
            <a:r>
              <a:rPr kumimoji="0" lang="en-US" sz="2800" b="1" i="0" u="none" strike="noStrike" kern="1200" cap="none" spc="0" normalizeH="0" baseline="0" noProof="0">
                <a:ln>
                  <a:noFill/>
                </a:ln>
                <a:solidFill>
                  <a:srgbClr val="C00000"/>
                </a:solidFill>
                <a:effectLst/>
                <a:uLnTx/>
                <a:uFillTx/>
                <a:latin typeface="#9Slide03 SFU Futura_03" panose="00000400000000000000" pitchFamily="2" charset="0"/>
                <a:ea typeface="Calibri" panose="020F0502020204030204" pitchFamily="34" charset="0"/>
                <a:cs typeface="+mn-cs"/>
              </a:rPr>
              <a:t>các </a:t>
            </a:r>
            <a:r>
              <a:rPr kumimoji="0" lang="vi-VN" sz="2800" b="1" i="0" u="none" strike="noStrike" kern="1200" cap="none" spc="0" normalizeH="0" baseline="0" noProof="0">
                <a:ln>
                  <a:noFill/>
                </a:ln>
                <a:solidFill>
                  <a:srgbClr val="C00000"/>
                </a:solidFill>
                <a:effectLst/>
                <a:uLnTx/>
                <a:uFillTx/>
                <a:latin typeface="#9Slide03 SFU Futura_03" panose="00000400000000000000" pitchFamily="2" charset="0"/>
                <a:ea typeface="Calibri" panose="020F0502020204030204" pitchFamily="34" charset="0"/>
                <a:cs typeface="+mn-cs"/>
              </a:rPr>
              <a:t>hình ảnh sau, SGK và internet hoàn thành phiếu học tập</a:t>
            </a:r>
            <a:endParaRPr kumimoji="0" lang="en-US" sz="2800" b="0" i="0" u="none" strike="noStrike" kern="1200" cap="none" spc="0" normalizeH="0" baseline="0" noProof="0">
              <a:ln>
                <a:noFill/>
              </a:ln>
              <a:solidFill>
                <a:srgbClr val="C00000"/>
              </a:solidFill>
              <a:effectLst/>
              <a:uLnTx/>
              <a:uFillTx/>
              <a:latin typeface="#9Slide03 SFU Futura_03" panose="00000400000000000000" pitchFamily="2" charset="0"/>
              <a:ea typeface="+mn-ea"/>
              <a:cs typeface="+mn-cs"/>
            </a:endParaRPr>
          </a:p>
        </p:txBody>
      </p:sp>
      <p:sp>
        <p:nvSpPr>
          <p:cNvPr id="43" name="TextBox 42">
            <a:extLst>
              <a:ext uri="{FF2B5EF4-FFF2-40B4-BE49-F238E27FC236}">
                <a16:creationId xmlns:a16="http://schemas.microsoft.com/office/drawing/2014/main" id="{E9E2B787-EA32-9709-4757-0404DAF1CE60}"/>
              </a:ext>
            </a:extLst>
          </p:cNvPr>
          <p:cNvSpPr txBox="1"/>
          <p:nvPr/>
        </p:nvSpPr>
        <p:spPr>
          <a:xfrm>
            <a:off x="0" y="-31263"/>
            <a:ext cx="12192000" cy="461665"/>
          </a:xfrm>
          <a:prstGeom prst="rect">
            <a:avLst/>
          </a:prstGeom>
          <a:solidFill>
            <a:srgbClr val="002060"/>
          </a:solidFill>
        </p:spPr>
        <p:txBody>
          <a:bodyPr wrap="square">
            <a:spAutoFit/>
          </a:bodyPr>
          <a:lstStyle/>
          <a:p>
            <a:pPr lvl="1" algn="ctr">
              <a:defRPr/>
            </a:pPr>
            <a:r>
              <a:rPr lang="en-US" sz="2400" b="1" dirty="0" smtClean="0">
                <a:solidFill>
                  <a:srgbClr val="FFFF00"/>
                </a:solidFill>
                <a:latin typeface="#9Slide03 SFU Grenoble" panose="00000500000000000000" pitchFamily="2" charset="0"/>
                <a:ea typeface="Cambria" panose="02040503050406030204" pitchFamily="18" charset="0"/>
              </a:rPr>
              <a:t>QUÁ TRÌNH</a:t>
            </a:r>
            <a:r>
              <a:rPr kumimoji="0" lang="en-US" sz="2400" b="1" i="0" u="none" strike="noStrike" kern="1200" cap="none" spc="0" normalizeH="0" baseline="0" noProof="0" dirty="0" smtClean="0">
                <a:ln>
                  <a:noFill/>
                </a:ln>
                <a:solidFill>
                  <a:srgbClr val="FFFF00"/>
                </a:solidFill>
                <a:effectLst/>
                <a:uLnTx/>
                <a:uFillTx/>
                <a:latin typeface="#9Slide03 SFU Grenoble" panose="00000500000000000000" pitchFamily="2" charset="0"/>
                <a:ea typeface="Cambria" panose="02040503050406030204" pitchFamily="18" charset="0"/>
                <a:cs typeface="+mn-cs"/>
              </a:rPr>
              <a:t> </a:t>
            </a:r>
            <a:r>
              <a:rPr kumimoji="0" lang="en-US" sz="2400" b="1" i="0" u="none" strike="noStrike" kern="1200" cap="none" spc="0" normalizeH="0" baseline="0" noProof="0" dirty="0">
                <a:ln>
                  <a:noFill/>
                </a:ln>
                <a:solidFill>
                  <a:srgbClr val="FFFF00"/>
                </a:solidFill>
                <a:effectLst/>
                <a:uLnTx/>
                <a:uFillTx/>
                <a:latin typeface="#9Slide03 SFU Grenoble" panose="00000500000000000000" pitchFamily="2" charset="0"/>
                <a:ea typeface="Cambria" panose="02040503050406030204" pitchFamily="18" charset="0"/>
                <a:cs typeface="+mn-cs"/>
              </a:rPr>
              <a:t>BỒI TỤ </a:t>
            </a:r>
            <a:endParaRPr kumimoji="0" lang="en-US" sz="2400" b="0" i="0" u="none" strike="noStrike" kern="1200" cap="none" spc="0" normalizeH="0" baseline="0" noProof="0" dirty="0">
              <a:ln>
                <a:noFill/>
              </a:ln>
              <a:solidFill>
                <a:srgbClr val="FFFF00"/>
              </a:solidFill>
              <a:effectLst/>
              <a:uLnTx/>
              <a:uFillTx/>
              <a:latin typeface="#9Slide03 SFU Grenoble" panose="00000500000000000000" pitchFamily="2" charset="0"/>
              <a:ea typeface="+mn-ea"/>
              <a:cs typeface="+mn-cs"/>
            </a:endParaRPr>
          </a:p>
        </p:txBody>
      </p:sp>
      <p:pic>
        <p:nvPicPr>
          <p:cNvPr id="44" name="Picture 43">
            <a:extLst>
              <a:ext uri="{FF2B5EF4-FFF2-40B4-BE49-F238E27FC236}">
                <a16:creationId xmlns:a16="http://schemas.microsoft.com/office/drawing/2014/main" id="{B02D454E-5978-D208-6D0B-F8B0C753335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51" b="89876" l="800" r="98100">
                        <a14:foregroundMark x1="28100" y1="88348" x2="28100" y2="88348"/>
                        <a14:foregroundMark x1="10300" y1="33333" x2="10300" y2="33333"/>
                        <a14:foregroundMark x1="1100" y1="35244" x2="1100" y2="35244"/>
                        <a14:foregroundMark x1="800" y1="36963" x2="800" y2="36963"/>
                        <a14:foregroundMark x1="46100" y1="14231" x2="46100" y2="13563"/>
                        <a14:foregroundMark x1="46500" y1="8787" x2="47000" y2="6495"/>
                        <a14:foregroundMark x1="53100" y1="1051" x2="53100" y2="1051"/>
                        <a14:foregroundMark x1="50200" y1="2579" x2="50200" y2="2579"/>
                        <a14:foregroundMark x1="84400" y1="38682" x2="84400" y2="38682"/>
                        <a14:foregroundMark x1="84400" y1="38300" x2="84400" y2="36963"/>
                        <a14:foregroundMark x1="89600" y1="32474" x2="90500" y2="31996"/>
                        <a14:foregroundMark x1="98100" y1="36103" x2="98100" y2="36103"/>
                        <a14:foregroundMark x1="98100" y1="40401" x2="94500" y2="39828"/>
                        <a14:foregroundMark x1="97700" y1="38682" x2="97700" y2="38682"/>
                        <a14:foregroundMark x1="70000" y1="88157" x2="70000" y2="88157"/>
                        <a14:foregroundMark x1="69700" y1="84909" x2="71100" y2="82139"/>
                        <a14:foregroundMark x1="72200" y1="80611" x2="74000" y2="78510"/>
                      </a14:backgroundRemoval>
                    </a14:imgEffect>
                  </a14:imgLayer>
                </a14:imgProps>
              </a:ext>
            </a:extLst>
          </a:blip>
          <a:srcRect b="5639"/>
          <a:stretch/>
        </p:blipFill>
        <p:spPr>
          <a:xfrm>
            <a:off x="3982786" y="503518"/>
            <a:ext cx="755934" cy="746838"/>
          </a:xfrm>
          <a:prstGeom prst="rect">
            <a:avLst/>
          </a:prstGeom>
        </p:spPr>
      </p:pic>
      <p:pic>
        <p:nvPicPr>
          <p:cNvPr id="4098" name="Picture 2" descr="Brown house icon - Free brown house icons">
            <a:extLst>
              <a:ext uri="{FF2B5EF4-FFF2-40B4-BE49-F238E27FC236}">
                <a16:creationId xmlns:a16="http://schemas.microsoft.com/office/drawing/2014/main" id="{34B61CE3-7768-609E-7FFD-1A62A0945E14}"/>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backgroundRemoval t="9778" b="89778" l="2667" r="98667">
                        <a14:foregroundMark x1="40000" y1="22222" x2="3111" y2="54667"/>
                        <a14:foregroundMark x1="93778" y1="51111" x2="98667" y2="51556"/>
                      </a14:backgroundRemoval>
                    </a14:imgEffect>
                  </a14:imgLayer>
                </a14:imgProps>
              </a:ext>
              <a:ext uri="{28A0092B-C50C-407E-A947-70E740481C1C}">
                <a14:useLocalDpi xmlns:a14="http://schemas.microsoft.com/office/drawing/2010/main" val="0"/>
              </a:ext>
            </a:extLst>
          </a:blip>
          <a:srcRect/>
          <a:stretch>
            <a:fillRect/>
          </a:stretch>
        </p:blipFill>
        <p:spPr bwMode="auto">
          <a:xfrm>
            <a:off x="842097" y="340671"/>
            <a:ext cx="978995" cy="978995"/>
          </a:xfrm>
          <a:prstGeom prst="rect">
            <a:avLst/>
          </a:prstGeom>
          <a:noFill/>
          <a:extLst>
            <a:ext uri="{909E8E84-426E-40DD-AFC4-6F175D3DCCD1}">
              <a14:hiddenFill xmlns:a14="http://schemas.microsoft.com/office/drawing/2010/main">
                <a:solidFill>
                  <a:srgbClr val="FFFFFF"/>
                </a:solidFill>
              </a14:hiddenFill>
            </a:ext>
          </a:extLst>
        </p:spPr>
      </p:pic>
      <p:pic>
        <p:nvPicPr>
          <p:cNvPr id="46" name="image18.png" descr="A picture containing mountain, grass, outdoor, nature&#10;&#10;Description automatically generated">
            <a:extLst>
              <a:ext uri="{FF2B5EF4-FFF2-40B4-BE49-F238E27FC236}">
                <a16:creationId xmlns:a16="http://schemas.microsoft.com/office/drawing/2014/main" id="{CAEEFFEF-66D4-70D2-D2D6-17C9E70969AB}"/>
              </a:ext>
            </a:extLst>
          </p:cNvPr>
          <p:cNvPicPr/>
          <p:nvPr/>
        </p:nvPicPr>
        <p:blipFill>
          <a:blip r:embed="rId7"/>
          <a:srcRect/>
          <a:stretch>
            <a:fillRect/>
          </a:stretch>
        </p:blipFill>
        <p:spPr>
          <a:xfrm>
            <a:off x="9091042" y="601243"/>
            <a:ext cx="2794635" cy="1707515"/>
          </a:xfrm>
          <a:prstGeom prst="rect">
            <a:avLst/>
          </a:prstGeom>
          <a:ln/>
        </p:spPr>
      </p:pic>
      <p:pic>
        <p:nvPicPr>
          <p:cNvPr id="47" name="image8.jpg" descr="A sand dune with a blue sky&#10;&#10;Description automatically generated with low confidence">
            <a:extLst>
              <a:ext uri="{FF2B5EF4-FFF2-40B4-BE49-F238E27FC236}">
                <a16:creationId xmlns:a16="http://schemas.microsoft.com/office/drawing/2014/main" id="{6E7D2B00-194F-B267-07AE-6BC29498B9C8}"/>
              </a:ext>
            </a:extLst>
          </p:cNvPr>
          <p:cNvPicPr/>
          <p:nvPr/>
        </p:nvPicPr>
        <p:blipFill>
          <a:blip r:embed="rId8"/>
          <a:srcRect/>
          <a:stretch>
            <a:fillRect/>
          </a:stretch>
        </p:blipFill>
        <p:spPr>
          <a:xfrm>
            <a:off x="6050567" y="608004"/>
            <a:ext cx="2805430" cy="1765935"/>
          </a:xfrm>
          <a:prstGeom prst="rect">
            <a:avLst/>
          </a:prstGeom>
          <a:ln/>
        </p:spPr>
      </p:pic>
      <p:pic>
        <p:nvPicPr>
          <p:cNvPr id="48" name="Picture 47" descr="Diagram&#10;&#10;Description automatically generated with low confidence">
            <a:extLst>
              <a:ext uri="{FF2B5EF4-FFF2-40B4-BE49-F238E27FC236}">
                <a16:creationId xmlns:a16="http://schemas.microsoft.com/office/drawing/2014/main" id="{278EC07E-6029-127C-B137-235A0A7CFAE2}"/>
              </a:ext>
            </a:extLst>
          </p:cNvPr>
          <p:cNvPicPr>
            <a:picLocks noChangeAspect="1"/>
          </p:cNvPicPr>
          <p:nvPr/>
        </p:nvPicPr>
        <p:blipFill>
          <a:blip r:embed="rId9"/>
          <a:stretch>
            <a:fillRect/>
          </a:stretch>
        </p:blipFill>
        <p:spPr>
          <a:xfrm>
            <a:off x="151658" y="2792788"/>
            <a:ext cx="5795076" cy="3947517"/>
          </a:xfrm>
          <a:prstGeom prst="rect">
            <a:avLst/>
          </a:prstGeom>
        </p:spPr>
      </p:pic>
      <p:graphicFrame>
        <p:nvGraphicFramePr>
          <p:cNvPr id="5" name="Table 4">
            <a:extLst>
              <a:ext uri="{FF2B5EF4-FFF2-40B4-BE49-F238E27FC236}">
                <a16:creationId xmlns:a16="http://schemas.microsoft.com/office/drawing/2014/main" id="{0B24F2EC-524F-854D-3F11-813CE2B7E435}"/>
              </a:ext>
            </a:extLst>
          </p:cNvPr>
          <p:cNvGraphicFramePr>
            <a:graphicFrameLocks noGrp="1"/>
          </p:cNvGraphicFramePr>
          <p:nvPr/>
        </p:nvGraphicFramePr>
        <p:xfrm>
          <a:off x="6193505" y="4933982"/>
          <a:ext cx="5795075" cy="1962912"/>
        </p:xfrm>
        <a:graphic>
          <a:graphicData uri="http://schemas.openxmlformats.org/drawingml/2006/table">
            <a:tbl>
              <a:tblPr>
                <a:tableStyleId>{284E427A-3D55-4303-BF80-6455036E1DE7}</a:tableStyleId>
              </a:tblPr>
              <a:tblGrid>
                <a:gridCol w="1979833">
                  <a:extLst>
                    <a:ext uri="{9D8B030D-6E8A-4147-A177-3AD203B41FA5}">
                      <a16:colId xmlns:a16="http://schemas.microsoft.com/office/drawing/2014/main" val="2360524642"/>
                    </a:ext>
                  </a:extLst>
                </a:gridCol>
                <a:gridCol w="3815242">
                  <a:extLst>
                    <a:ext uri="{9D8B030D-6E8A-4147-A177-3AD203B41FA5}">
                      <a16:colId xmlns:a16="http://schemas.microsoft.com/office/drawing/2014/main" val="2913789175"/>
                    </a:ext>
                  </a:extLst>
                </a:gridCol>
              </a:tblGrid>
              <a:tr h="0">
                <a:tc gridSpan="2">
                  <a:txBody>
                    <a:bodyPr/>
                    <a:lstStyle/>
                    <a:p>
                      <a:pPr algn="ctr">
                        <a:lnSpc>
                          <a:spcPct val="115000"/>
                        </a:lnSpc>
                        <a:spcAft>
                          <a:spcPts val="800"/>
                        </a:spcAft>
                      </a:pPr>
                      <a:r>
                        <a:rPr lang="vi-VN" sz="2800" b="1">
                          <a:solidFill>
                            <a:srgbClr val="0070C0"/>
                          </a:solidFill>
                          <a:effectLst/>
                          <a:latin typeface="#9Slide03 SFU Futura_05" panose="00000800000000000000" pitchFamily="2" charset="0"/>
                        </a:rPr>
                        <a:t>QUÁ TRÌNH BỒI TỤ</a:t>
                      </a:r>
                      <a:endParaRPr lang="en-US" sz="2800">
                        <a:solidFill>
                          <a:srgbClr val="0070C0"/>
                        </a:solidFill>
                        <a:effectLst/>
                        <a:latin typeface="#9Slide03 SFU Futura_05" panose="000008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val="93125563"/>
                  </a:ext>
                </a:extLst>
              </a:tr>
              <a:tr h="0">
                <a:tc>
                  <a:txBody>
                    <a:bodyPr/>
                    <a:lstStyle/>
                    <a:p>
                      <a:pPr>
                        <a:lnSpc>
                          <a:spcPct val="115000"/>
                        </a:lnSpc>
                        <a:spcAft>
                          <a:spcPts val="800"/>
                        </a:spcAft>
                      </a:pPr>
                      <a:r>
                        <a:rPr lang="vi-VN" sz="2800" b="1">
                          <a:solidFill>
                            <a:srgbClr val="C00000"/>
                          </a:solidFill>
                          <a:effectLst/>
                          <a:latin typeface="#9Slide03 SFU Futura_03" panose="00000400000000000000" pitchFamily="2" charset="0"/>
                        </a:rPr>
                        <a:t>Khái niệm</a:t>
                      </a:r>
                      <a:endParaRPr lang="en-US" sz="28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800"/>
                        </a:spcAft>
                      </a:pPr>
                      <a:endParaRPr lang="en-US" sz="28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562464436"/>
                  </a:ext>
                </a:extLst>
              </a:tr>
              <a:tr h="0">
                <a:tc>
                  <a:txBody>
                    <a:bodyPr/>
                    <a:lstStyle/>
                    <a:p>
                      <a:pPr>
                        <a:lnSpc>
                          <a:spcPct val="115000"/>
                        </a:lnSpc>
                        <a:spcAft>
                          <a:spcPts val="800"/>
                        </a:spcAft>
                      </a:pPr>
                      <a:r>
                        <a:rPr lang="vi-VN" sz="2800" b="1">
                          <a:solidFill>
                            <a:srgbClr val="C00000"/>
                          </a:solidFill>
                          <a:effectLst/>
                          <a:latin typeface="#9Slide03 SFU Futura_03" panose="00000400000000000000" pitchFamily="2" charset="0"/>
                        </a:rPr>
                        <a:t>Đặc điểm </a:t>
                      </a:r>
                      <a:endParaRPr lang="en-US" sz="28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800"/>
                        </a:spcAft>
                      </a:pPr>
                      <a:endParaRPr lang="en-US" sz="28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988877553"/>
                  </a:ext>
                </a:extLst>
              </a:tr>
              <a:tr h="0">
                <a:tc>
                  <a:txBody>
                    <a:bodyPr/>
                    <a:lstStyle/>
                    <a:p>
                      <a:pPr>
                        <a:lnSpc>
                          <a:spcPct val="115000"/>
                        </a:lnSpc>
                        <a:spcAft>
                          <a:spcPts val="800"/>
                        </a:spcAft>
                      </a:pPr>
                      <a:r>
                        <a:rPr lang="vi-VN" sz="2800" b="1">
                          <a:solidFill>
                            <a:srgbClr val="C00000"/>
                          </a:solidFill>
                          <a:effectLst/>
                          <a:latin typeface="#9Slide03 SFU Futura_03" panose="00000400000000000000" pitchFamily="2" charset="0"/>
                        </a:rPr>
                        <a:t>Kết quả</a:t>
                      </a:r>
                      <a:endParaRPr lang="en-US" sz="28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800"/>
                        </a:spcAft>
                      </a:pPr>
                      <a:endParaRPr lang="en-US" sz="28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100166897"/>
                  </a:ext>
                </a:extLst>
              </a:tr>
            </a:tbl>
          </a:graphicData>
        </a:graphic>
      </p:graphicFrame>
      <p:grpSp>
        <p:nvGrpSpPr>
          <p:cNvPr id="7" name="Group 6">
            <a:extLst>
              <a:ext uri="{FF2B5EF4-FFF2-40B4-BE49-F238E27FC236}">
                <a16:creationId xmlns:a16="http://schemas.microsoft.com/office/drawing/2014/main" id="{60E7291D-A782-AEB4-596C-2DD9D861DCB8}"/>
              </a:ext>
            </a:extLst>
          </p:cNvPr>
          <p:cNvGrpSpPr/>
          <p:nvPr/>
        </p:nvGrpSpPr>
        <p:grpSpPr>
          <a:xfrm>
            <a:off x="7336921" y="2551541"/>
            <a:ext cx="3508241" cy="2136774"/>
            <a:chOff x="7336921" y="2551541"/>
            <a:chExt cx="3508241" cy="2136774"/>
          </a:xfrm>
        </p:grpSpPr>
        <p:pic>
          <p:nvPicPr>
            <p:cNvPr id="50" name="Picture 49" descr="Cồn cát mới xuất hiện trên biển Cửa Đại - VnExpress">
              <a:extLst>
                <a:ext uri="{FF2B5EF4-FFF2-40B4-BE49-F238E27FC236}">
                  <a16:creationId xmlns:a16="http://schemas.microsoft.com/office/drawing/2014/main" id="{ED744235-0674-7FCA-BB4C-6962E1235EF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336921" y="2551541"/>
              <a:ext cx="3508241" cy="2136774"/>
            </a:xfrm>
            <a:prstGeom prst="rect">
              <a:avLst/>
            </a:prstGeom>
            <a:noFill/>
            <a:ln>
              <a:noFill/>
            </a:ln>
          </p:spPr>
        </p:pic>
        <p:sp>
          <p:nvSpPr>
            <p:cNvPr id="51" name="Text Box 1">
              <a:extLst>
                <a:ext uri="{FF2B5EF4-FFF2-40B4-BE49-F238E27FC236}">
                  <a16:creationId xmlns:a16="http://schemas.microsoft.com/office/drawing/2014/main" id="{042BA64C-E818-015A-9B2F-ABDE6EE61328}"/>
                </a:ext>
              </a:extLst>
            </p:cNvPr>
            <p:cNvSpPr txBox="1"/>
            <p:nvPr/>
          </p:nvSpPr>
          <p:spPr>
            <a:xfrm>
              <a:off x="7525592" y="2616722"/>
              <a:ext cx="3130898" cy="264950"/>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0" cap="none" spc="0" normalizeH="0" baseline="0" noProof="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Cồn cát ngầm ở cửa biển Cửa Đại – Quảng Nam</a:t>
              </a:r>
            </a:p>
          </p:txBody>
        </p:sp>
      </p:grpSp>
    </p:spTree>
    <p:extLst>
      <p:ext uri="{BB962C8B-B14F-4D97-AF65-F5344CB8AC3E}">
        <p14:creationId xmlns:p14="http://schemas.microsoft.com/office/powerpoint/2010/main" val="328713905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16" presetClass="entr" presetSubtype="21"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barn(inVertical)">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1000"/>
                                        <p:tgtEl>
                                          <p:spTgt spid="36"/>
                                        </p:tgtEl>
                                      </p:cBhvr>
                                    </p:animEffect>
                                    <p:anim calcmode="lin" valueType="num">
                                      <p:cBhvr>
                                        <p:cTn id="16" dur="1000" fill="hold"/>
                                        <p:tgtEl>
                                          <p:spTgt spid="36"/>
                                        </p:tgtEl>
                                        <p:attrNameLst>
                                          <p:attrName>ppt_x</p:attrName>
                                        </p:attrNameLst>
                                      </p:cBhvr>
                                      <p:tavLst>
                                        <p:tav tm="0">
                                          <p:val>
                                            <p:strVal val="#ppt_x"/>
                                          </p:val>
                                        </p:tav>
                                        <p:tav tm="100000">
                                          <p:val>
                                            <p:strVal val="#ppt_x"/>
                                          </p:val>
                                        </p:tav>
                                      </p:tavLst>
                                    </p:anim>
                                    <p:anim calcmode="lin" valueType="num">
                                      <p:cBhvr>
                                        <p:cTn id="1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1000"/>
                                        <p:tgtEl>
                                          <p:spTgt spid="48"/>
                                        </p:tgtEl>
                                      </p:cBhvr>
                                    </p:animEffect>
                                    <p:anim calcmode="lin" valueType="num">
                                      <p:cBhvr>
                                        <p:cTn id="23" dur="1000" fill="hold"/>
                                        <p:tgtEl>
                                          <p:spTgt spid="48"/>
                                        </p:tgtEl>
                                        <p:attrNameLst>
                                          <p:attrName>ppt_x</p:attrName>
                                        </p:attrNameLst>
                                      </p:cBhvr>
                                      <p:tavLst>
                                        <p:tav tm="0">
                                          <p:val>
                                            <p:strVal val="#ppt_x"/>
                                          </p:val>
                                        </p:tav>
                                        <p:tav tm="100000">
                                          <p:val>
                                            <p:strVal val="#ppt_x"/>
                                          </p:val>
                                        </p:tav>
                                      </p:tavLst>
                                    </p:anim>
                                    <p:anim calcmode="lin" valueType="num">
                                      <p:cBhvr>
                                        <p:cTn id="24" dur="1000" fill="hold"/>
                                        <p:tgtEl>
                                          <p:spTgt spid="4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1000"/>
                                        <p:tgtEl>
                                          <p:spTgt spid="47"/>
                                        </p:tgtEl>
                                      </p:cBhvr>
                                    </p:animEffect>
                                    <p:anim calcmode="lin" valueType="num">
                                      <p:cBhvr>
                                        <p:cTn id="28" dur="1000" fill="hold"/>
                                        <p:tgtEl>
                                          <p:spTgt spid="47"/>
                                        </p:tgtEl>
                                        <p:attrNameLst>
                                          <p:attrName>ppt_x</p:attrName>
                                        </p:attrNameLst>
                                      </p:cBhvr>
                                      <p:tavLst>
                                        <p:tav tm="0">
                                          <p:val>
                                            <p:strVal val="#ppt_x"/>
                                          </p:val>
                                        </p:tav>
                                        <p:tav tm="100000">
                                          <p:val>
                                            <p:strVal val="#ppt_x"/>
                                          </p:val>
                                        </p:tav>
                                      </p:tavLst>
                                    </p:anim>
                                    <p:anim calcmode="lin" valueType="num">
                                      <p:cBhvr>
                                        <p:cTn id="29" dur="1000" fill="hold"/>
                                        <p:tgtEl>
                                          <p:spTgt spid="4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1000"/>
                                        <p:tgtEl>
                                          <p:spTgt spid="46"/>
                                        </p:tgtEl>
                                      </p:cBhvr>
                                    </p:animEffect>
                                    <p:anim calcmode="lin" valueType="num">
                                      <p:cBhvr>
                                        <p:cTn id="33" dur="1000" fill="hold"/>
                                        <p:tgtEl>
                                          <p:spTgt spid="46"/>
                                        </p:tgtEl>
                                        <p:attrNameLst>
                                          <p:attrName>ppt_x</p:attrName>
                                        </p:attrNameLst>
                                      </p:cBhvr>
                                      <p:tavLst>
                                        <p:tav tm="0">
                                          <p:val>
                                            <p:strVal val="#ppt_x"/>
                                          </p:val>
                                        </p:tav>
                                        <p:tav tm="100000">
                                          <p:val>
                                            <p:strVal val="#ppt_x"/>
                                          </p:val>
                                        </p:tav>
                                      </p:tavLst>
                                    </p:anim>
                                    <p:anim calcmode="lin" valueType="num">
                                      <p:cBhvr>
                                        <p:cTn id="34" dur="1000" fill="hold"/>
                                        <p:tgtEl>
                                          <p:spTgt spid="4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SECTOMILLISECCONVERTED" val="1"/>
  <p:tag name="MMPROD_UIDATA" val="&lt;database version=&quot;11.0&quot;&gt;&lt;object type=&quot;1&quot; unique_id=&quot;10001&quot;&gt;&lt;object type=&quot;8&quot; unique_id=&quot;20960&quot;&gt;&lt;/object&gt;&lt;object type=&quot;2&quot; unique_id=&quot;20961&quot;&gt;&lt;object type=&quot;3&quot; unique_id=&quot;22986&quot;&gt;&lt;property id=&quot;20148&quot; value=&quot;5&quot;/&gt;&lt;property id=&quot;20300&quot; value=&quot;Slide 1&quot;/&gt;&lt;property id=&quot;20307&quot; value=&quot;318&quot;/&gt;&lt;/object&gt;&lt;object type=&quot;3&quot; unique_id=&quot;22987&quot;&gt;&lt;property id=&quot;20148&quot; value=&quot;5&quot;/&gt;&lt;property id=&quot;20300&quot; value=&quot;Slide 2 - &amp;quot;- Quan sát các hình, ghi lại các dạng địa hình tương ứng với các số trong hình (đánh số thứ tự vào giấy). - Hết giờ&quot;/&gt;&lt;property id=&quot;20307&quot; value=&quot;621&quot;/&gt;&lt;/object&gt;&lt;object type=&quot;3&quot; unique_id=&quot;22988&quot;&gt;&lt;property id=&quot;20148&quot; value=&quot;5&quot;/&gt;&lt;property id=&quot;20300&quot; value=&quot;Slide 3&quot;/&gt;&lt;property id=&quot;20307&quot; value=&quot;639&quot;/&gt;&lt;/object&gt;&lt;object type=&quot;3&quot; unique_id=&quot;22989&quot;&gt;&lt;property id=&quot;20148&quot; value=&quot;5&quot;/&gt;&lt;property id=&quot;20300&quot; value=&quot;Slide 4&quot;/&gt;&lt;property id=&quot;20307&quot; value=&quot;631&quot;/&gt;&lt;/object&gt;&lt;object type=&quot;3&quot; unique_id=&quot;22990&quot;&gt;&lt;property id=&quot;20148&quot; value=&quot;5&quot;/&gt;&lt;property id=&quot;20300&quot; value=&quot;Slide 5&quot;/&gt;&lt;property id=&quot;20307&quot; value=&quot;582&quot;/&gt;&lt;/object&gt;&lt;object type=&quot;3&quot; unique_id=&quot;22991&quot;&gt;&lt;property id=&quot;20148&quot; value=&quot;5&quot;/&gt;&lt;property id=&quot;20300&quot; value=&quot;Slide 6 - &amp;quot;Quá trình bóc mòn&amp;quot;&quot;/&gt;&lt;property id=&quot;20307&quot; value=&quot;596&quot;/&gt;&lt;/object&gt;&lt;object type=&quot;3&quot; unique_id=&quot;22992&quot;&gt;&lt;property id=&quot;20148&quot; value=&quot;5&quot;/&gt;&lt;property id=&quot;20300&quot; value=&quot;Slide 7&quot;/&gt;&lt;property id=&quot;20307&quot; value=&quot;642&quot;/&gt;&lt;/object&gt;&lt;object type=&quot;3&quot; unique_id=&quot;22993&quot;&gt;&lt;property id=&quot;20148&quot; value=&quot;5&quot;/&gt;&lt;property id=&quot;20300&quot; value=&quot;Slide 8&quot;/&gt;&lt;property id=&quot;20307&quot; value=&quot;646&quot;/&gt;&lt;/object&gt;&lt;object type=&quot;3&quot; unique_id=&quot;22994&quot;&gt;&lt;property id=&quot;20148&quot; value=&quot;5&quot;/&gt;&lt;property id=&quot;20300&quot; value=&quot;Slide 9&quot;/&gt;&lt;property id=&quot;20307&quot; value=&quot;644&quot;/&gt;&lt;/object&gt;&lt;object type=&quot;3&quot; unique_id=&quot;22995&quot;&gt;&lt;property id=&quot;20148&quot; value=&quot;5&quot;/&gt;&lt;property id=&quot;20300&quot; value=&quot;Slide 10&quot;/&gt;&lt;property id=&quot;20307&quot; value=&quot;640&quot;/&gt;&lt;/object&gt;&lt;object type=&quot;3&quot; unique_id=&quot;22996&quot;&gt;&lt;property id=&quot;20148&quot; value=&quot;5&quot;/&gt;&lt;property id=&quot;20300&quot; value=&quot;Slide 11&quot;/&gt;&lt;property id=&quot;20307&quot; value=&quot;557&quot;/&gt;&lt;/object&gt;&lt;object type=&quot;3&quot; unique_id=&quot;22997&quot;&gt;&lt;property id=&quot;20148&quot; value=&quot;5&quot;/&gt;&lt;property id=&quot;20300&quot; value=&quot;Slide 12&quot;/&gt;&lt;property id=&quot;20307&quot; value=&quot;628&quot;/&gt;&lt;/object&gt;&lt;object type=&quot;3&quot; unique_id=&quot;22998&quot;&gt;&lt;property id=&quot;20148&quot; value=&quot;5&quot;/&gt;&lt;property id=&quot;20300&quot; value=&quot;Slide 13&quot;/&gt;&lt;property id=&quot;20307&quot; value=&quot;627&quot;/&gt;&lt;/object&gt;&lt;object type=&quot;3&quot; unique_id=&quot;22999&quot;&gt;&lt;property id=&quot;20148&quot; value=&quot;5&quot;/&gt;&lt;property id=&quot;20300&quot; value=&quot;Slide 14&quot;/&gt;&lt;property id=&quot;20307&quot; value=&quot;626&quot;/&gt;&lt;/object&gt;&lt;object type=&quot;3&quot; unique_id=&quot;23000&quot;&gt;&lt;property id=&quot;20148&quot; value=&quot;5&quot;/&gt;&lt;property id=&quot;20300&quot; value=&quot;Slide 15&quot;/&gt;&lt;property id=&quot;20307&quot; value=&quot;600&quot;/&gt;&lt;/object&gt;&lt;object type=&quot;3&quot; unique_id=&quot;23001&quot;&gt;&lt;property id=&quot;20148&quot; value=&quot;5&quot;/&gt;&lt;property id=&quot;20300&quot; value=&quot;Slide 16&quot;/&gt;&lt;property id=&quot;20307&quot; value=&quot;624&quot;/&gt;&lt;/object&gt;&lt;object type=&quot;3&quot; unique_id=&quot;23002&quot;&gt;&lt;property id=&quot;20148&quot; value=&quot;5&quot;/&gt;&lt;property id=&quot;20300&quot; value=&quot;Slide 17&quot;/&gt;&lt;property id=&quot;20307&quot; value=&quot;648&quot;/&gt;&lt;/object&gt;&lt;object type=&quot;3&quot; unique_id=&quot;23004&quot;&gt;&lt;property id=&quot;20148&quot; value=&quot;5&quot;/&gt;&lt;property id=&quot;20300&quot; value=&quot;Slide 20&quot;/&gt;&lt;property id=&quot;20307&quot; value=&quot;633&quot;/&gt;&lt;/object&gt;&lt;object type=&quot;3&quot; unique_id=&quot;23005&quot;&gt;&lt;property id=&quot;20148&quot; value=&quot;5&quot;/&gt;&lt;property id=&quot;20300&quot; value=&quot;Slide 21&quot;/&gt;&lt;property id=&quot;20307&quot; value=&quot;647&quot;/&gt;&lt;/object&gt;&lt;object type=&quot;3&quot; unique_id=&quot;23006&quot;&gt;&lt;property id=&quot;20148&quot; value=&quot;5&quot;/&gt;&lt;property id=&quot;20300&quot; value=&quot;Slide 22&quot;/&gt;&lt;property id=&quot;20307&quot; value=&quot;332&quot;/&gt;&lt;/object&gt;&lt;object type=&quot;3&quot; unique_id=&quot;23007&quot;&gt;&lt;property id=&quot;20148&quot; value=&quot;5&quot;/&gt;&lt;property id=&quot;20300&quot; value=&quot;Slide 23&quot;/&gt;&lt;property id=&quot;20307&quot; value=&quot;328&quot;/&gt;&lt;/object&gt;&lt;object type=&quot;3&quot; unique_id=&quot;23809&quot;&gt;&lt;property id=&quot;20148&quot; value=&quot;5&quot;/&gt;&lt;property id=&quot;20300&quot; value=&quot;Slide 18&quot;/&gt;&lt;property id=&quot;20307&quot; value=&quot;649&quot;/&gt;&lt;/object&gt;&lt;object type=&quot;3&quot; unique_id=&quot;24427&quot;&gt;&lt;property id=&quot;20148&quot; value=&quot;5&quot;/&gt;&lt;property id=&quot;20300&quot; value=&quot;Slide 19&quot;/&gt;&lt;property id=&quot;20307&quot; value=&quot;632&quot;/&gt;&lt;/object&gt;&lt;/object&gt;&lt;/object&gt;&lt;/database&gt;"/>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TotalTime>
  <Words>1414</Words>
  <Application>Microsoft Office PowerPoint</Application>
  <PresentationFormat>Widescreen</PresentationFormat>
  <Paragraphs>184</Paragraphs>
  <Slides>24</Slides>
  <Notes>15</Notes>
  <HiddenSlides>0</HiddenSlides>
  <MMClips>4</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24</vt:i4>
      </vt:variant>
    </vt:vector>
  </HeadingPairs>
  <TitlesOfParts>
    <vt:vector size="47" baseType="lpstr">
      <vt:lpstr>#9Slide03 Arima Madurai Black</vt:lpstr>
      <vt:lpstr>#9Slide03 SFU Futura_03</vt:lpstr>
      <vt:lpstr>#9Slide03 SFU Futura_05</vt:lpstr>
      <vt:lpstr>#9Slide03 SFU Futura_07</vt:lpstr>
      <vt:lpstr>#9Slide03 SFU Futura_09</vt:lpstr>
      <vt:lpstr>#9Slide03 SFU Futura_12</vt:lpstr>
      <vt:lpstr>#9Slide03 SFU Grenoble</vt:lpstr>
      <vt:lpstr>#9Slide03 SVNHarabaras</vt:lpstr>
      <vt:lpstr>#9Slide05 Brannboll Ny</vt:lpstr>
      <vt:lpstr>#9Slide05 IcielSanelma</vt:lpstr>
      <vt:lpstr>#9Slide05 SVNUT Triumph</vt:lpstr>
      <vt:lpstr>#9Slide06 SVNBlow Brush</vt:lpstr>
      <vt:lpstr>#9Slide07 Deepika</vt:lpstr>
      <vt:lpstr>Arial</vt:lpstr>
      <vt:lpstr>Arial Black</vt:lpstr>
      <vt:lpstr>Calibri</vt:lpstr>
      <vt:lpstr>Calibri Light</vt:lpstr>
      <vt:lpstr>Cambria</vt:lpstr>
      <vt:lpstr>Times New Roman</vt:lpstr>
      <vt:lpstr>Wingdings</vt:lpstr>
      <vt:lpstr>2_Office Theme</vt:lpstr>
      <vt:lpstr>Essential</vt:lpstr>
      <vt:lpstr>Office Theme</vt:lpstr>
      <vt:lpstr>- Quan sát các hình, ghi lại các dạng địa hình tương ứng với các số trong hình (đánh số thứ tự vào giấy). - Hết giờ chuyển giấy note cho 1 bạn bất kì. - Chấm điểm chéo: Dò với đáp án đúng. - 5 bạn đúng nhiều nhất và trên 6 đáp án đạt điểm 10.</vt:lpstr>
      <vt:lpstr>PowerPoint Presentation</vt:lpstr>
      <vt:lpstr>PowerPoint Presentation</vt:lpstr>
      <vt:lpstr>PowerPoint Presentation</vt:lpstr>
      <vt:lpstr>Quá trình bóc mòn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 Tran</dc:creator>
  <cp:lastModifiedBy>AutoBVT</cp:lastModifiedBy>
  <cp:revision>10</cp:revision>
  <dcterms:created xsi:type="dcterms:W3CDTF">2022-07-04T16:23:39Z</dcterms:created>
  <dcterms:modified xsi:type="dcterms:W3CDTF">2022-10-20T02:42:48Z</dcterms:modified>
</cp:coreProperties>
</file>