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8.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34"/>
  </p:notesMasterIdLst>
  <p:sldIdLst>
    <p:sldId id="256" r:id="rId3"/>
    <p:sldId id="264" r:id="rId4"/>
    <p:sldId id="265" r:id="rId5"/>
    <p:sldId id="266" r:id="rId6"/>
    <p:sldId id="268" r:id="rId7"/>
    <p:sldId id="269" r:id="rId8"/>
    <p:sldId id="270" r:id="rId9"/>
    <p:sldId id="271" r:id="rId10"/>
    <p:sldId id="272" r:id="rId11"/>
    <p:sldId id="273" r:id="rId12"/>
    <p:sldId id="274" r:id="rId13"/>
    <p:sldId id="275" r:id="rId14"/>
    <p:sldId id="276" r:id="rId15"/>
    <p:sldId id="292" r:id="rId16"/>
    <p:sldId id="293" r:id="rId17"/>
    <p:sldId id="294" r:id="rId18"/>
    <p:sldId id="295" r:id="rId19"/>
    <p:sldId id="289" r:id="rId20"/>
    <p:sldId id="290" r:id="rId21"/>
    <p:sldId id="277" r:id="rId22"/>
    <p:sldId id="278" r:id="rId23"/>
    <p:sldId id="279" r:id="rId24"/>
    <p:sldId id="280" r:id="rId25"/>
    <p:sldId id="281" r:id="rId26"/>
    <p:sldId id="282" r:id="rId27"/>
    <p:sldId id="283" r:id="rId28"/>
    <p:sldId id="284" r:id="rId29"/>
    <p:sldId id="257" r:id="rId30"/>
    <p:sldId id="285" r:id="rId31"/>
    <p:sldId id="287" r:id="rId32"/>
    <p:sldId id="291" r:id="rId33"/>
  </p:sldIdLst>
  <p:sldSz cx="12192000" cy="6858000"/>
  <p:notesSz cx="6858000" cy="9144000"/>
  <p:embeddedFontLst>
    <p:embeddedFont>
      <p:font typeface="#9Slide03 Bebas Neue Bold" panose="020B0604020202020204" charset="0"/>
      <p:bold r:id="rId35"/>
    </p:embeddedFont>
    <p:embeddedFont>
      <p:font typeface="#9Slide03 Oswald Light" panose="020B0604020202020204" charset="0"/>
      <p:regular r:id="rId36"/>
    </p:embeddedFont>
    <p:embeddedFont>
      <p:font typeface="#9Slide05 Great Vibes" panose="020B0604020202020204" charset="0"/>
      <p:regular r:id="rId37"/>
    </p:embeddedFont>
    <p:embeddedFont>
      <p:font typeface="#9Slide05 Legendaria" panose="020B0604020202020204" charset="0"/>
      <p:regular r:id="rId38"/>
    </p:embeddedFont>
    <p:embeddedFont>
      <p:font typeface="#9Slide06 IcielBC Seinna Grace" panose="020B0604020202020204" charset="0"/>
      <p:regular r:id="rId39"/>
    </p:embeddedFont>
    <p:embeddedFont>
      <p:font typeface="#9Slide06 Thillends" panose="020B0604020202020204" charset="0"/>
      <p:regular r:id="rId40"/>
    </p:embeddedFont>
    <p:embeddedFont>
      <p:font typeface="#9Slide07 IcielBC Cubano Normal" panose="020B0604020202020204" charset="0"/>
      <p:regular r:id="rId4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6F6F6"/>
    <a:srgbClr val="FF8000"/>
    <a:srgbClr val="59CD56"/>
    <a:srgbClr val="7230FF"/>
    <a:srgbClr val="F9F9F9"/>
    <a:srgbClr val="FFFFFF"/>
    <a:srgbClr val="9ACCEB"/>
    <a:srgbClr val="FDAA99"/>
    <a:srgbClr val="FF9900"/>
    <a:srgbClr val="9ADE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3" d="100"/>
          <a:sy n="63" d="100"/>
        </p:scale>
        <p:origin x="4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5.fntdata"/><Relationship Id="rId21" Type="http://schemas.openxmlformats.org/officeDocument/2006/relationships/slide" Target="slides/slide19.xml"/><Relationship Id="rId34" Type="http://schemas.openxmlformats.org/officeDocument/2006/relationships/notesMaster" Target="notesMasters/notesMaster1.xml"/><Relationship Id="rId42"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2.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1.fntdata"/><Relationship Id="rId43"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4.fntdata"/><Relationship Id="rId20" Type="http://schemas.openxmlformats.org/officeDocument/2006/relationships/slide" Target="slides/slide18.xml"/><Relationship Id="rId41" Type="http://schemas.openxmlformats.org/officeDocument/2006/relationships/font" Target="fonts/font7.fntdata"/></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Số dân</c:v>
                </c:pt>
              </c:strCache>
            </c:strRef>
          </c:tx>
          <c:spPr>
            <a:solidFill>
              <a:srgbClr val="00B050"/>
            </a:solidFill>
            <a:ln>
              <a:solidFill>
                <a:schemeClr val="tx1"/>
              </a:solid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effectLst/>
                    <a:latin typeface="Times New Roman" panose="02020603050405020304" pitchFamily="18" charset="0"/>
                    <a:ea typeface="+mn-ea"/>
                    <a:cs typeface="Times New Roman" panose="02020603050405020304" pitchFamily="18" charset="0"/>
                  </a:defRPr>
                </a:pPr>
                <a:endParaRPr lang="vi-V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Sheet1!$A$2:$A$7</c:f>
              <c:numCache>
                <c:formatCode>General</c:formatCode>
                <c:ptCount val="6"/>
                <c:pt idx="0">
                  <c:v>1979</c:v>
                </c:pt>
                <c:pt idx="1">
                  <c:v>1989</c:v>
                </c:pt>
                <c:pt idx="2">
                  <c:v>1999</c:v>
                </c:pt>
                <c:pt idx="3">
                  <c:v>2009</c:v>
                </c:pt>
                <c:pt idx="4">
                  <c:v>2019</c:v>
                </c:pt>
                <c:pt idx="5">
                  <c:v>2021</c:v>
                </c:pt>
              </c:numCache>
              <c:extLst/>
            </c:numRef>
          </c:cat>
          <c:val>
            <c:numRef>
              <c:f>Sheet1!$B$2:$B$7</c:f>
              <c:numCache>
                <c:formatCode>General</c:formatCode>
                <c:ptCount val="6"/>
                <c:pt idx="0">
                  <c:v>52.7</c:v>
                </c:pt>
                <c:pt idx="1">
                  <c:v>64.400000000000006</c:v>
                </c:pt>
                <c:pt idx="2">
                  <c:v>76.5</c:v>
                </c:pt>
                <c:pt idx="3">
                  <c:v>86</c:v>
                </c:pt>
                <c:pt idx="4">
                  <c:v>96.5</c:v>
                </c:pt>
                <c:pt idx="5">
                  <c:v>98.5</c:v>
                </c:pt>
              </c:numCache>
              <c:extLst/>
            </c:numRef>
          </c:val>
          <c:extLst>
            <c:ext xmlns:c16="http://schemas.microsoft.com/office/drawing/2014/chart" uri="{C3380CC4-5D6E-409C-BE32-E72D297353CC}">
              <c16:uniqueId val="{00000000-E6FC-4203-9474-951BD405EFAC}"/>
            </c:ext>
          </c:extLst>
        </c:ser>
        <c:dLbls>
          <c:showLegendKey val="0"/>
          <c:showVal val="0"/>
          <c:showCatName val="0"/>
          <c:showSerName val="0"/>
          <c:showPercent val="0"/>
          <c:showBubbleSize val="0"/>
        </c:dLbls>
        <c:gapWidth val="84"/>
        <c:axId val="1311752272"/>
        <c:axId val="1383286704"/>
        <c:extLst>
          <c:ext xmlns:c15="http://schemas.microsoft.com/office/drawing/2012/chart" uri="{02D57815-91ED-43cb-92C2-25804820EDAC}">
            <c15:filteredBarSeries>
              <c15:ser>
                <c:idx val="1"/>
                <c:order val="1"/>
                <c:tx>
                  <c:strRef>
                    <c:extLst>
                      <c:ext uri="{02D57815-91ED-43cb-92C2-25804820EDAC}">
                        <c15:formulaRef>
                          <c15:sqref>Sheet1!$C$1</c15:sqref>
                        </c15:formulaRef>
                      </c:ext>
                    </c:extLst>
                    <c:strCache>
                      <c:ptCount val="1"/>
                      <c:pt idx="0">
                        <c:v>Rừng trồng</c:v>
                      </c:pt>
                    </c:strCache>
                  </c:strRef>
                </c:tx>
                <c:spPr>
                  <a:noFill/>
                  <a:ln>
                    <a:solidFill>
                      <a:schemeClr val="tx1"/>
                    </a:solid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effectLst/>
                          <a:latin typeface="Times New Roman" panose="02020603050405020304" pitchFamily="18" charset="0"/>
                          <a:ea typeface="+mn-ea"/>
                          <a:cs typeface="Times New Roman" panose="02020603050405020304" pitchFamily="18" charset="0"/>
                        </a:defRPr>
                      </a:pPr>
                      <a:endParaRPr lang="vi-VN"/>
                    </a:p>
                  </c:txPr>
                  <c:dLblPos val="ctr"/>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c:ext uri="{02D57815-91ED-43cb-92C2-25804820EDAC}">
                        <c15:formulaRef>
                          <c15:sqref>Sheet1!$A$2:$A$7</c15:sqref>
                        </c15:formulaRef>
                      </c:ext>
                    </c:extLst>
                    <c:numCache>
                      <c:formatCode>General</c:formatCode>
                      <c:ptCount val="6"/>
                      <c:pt idx="0">
                        <c:v>1979</c:v>
                      </c:pt>
                      <c:pt idx="1">
                        <c:v>1989</c:v>
                      </c:pt>
                      <c:pt idx="2">
                        <c:v>1999</c:v>
                      </c:pt>
                      <c:pt idx="3">
                        <c:v>2009</c:v>
                      </c:pt>
                      <c:pt idx="4">
                        <c:v>2019</c:v>
                      </c:pt>
                      <c:pt idx="5">
                        <c:v>2021</c:v>
                      </c:pt>
                    </c:numCache>
                  </c:numRef>
                </c:cat>
                <c:val>
                  <c:numRef>
                    <c:extLst>
                      <c:ext uri="{02D57815-91ED-43cb-92C2-25804820EDAC}">
                        <c15:formulaRef>
                          <c15:sqref>Sheet1!$C$2:$C$7</c15:sqref>
                        </c15:formulaRef>
                      </c:ext>
                    </c:extLst>
                    <c:numCache>
                      <c:formatCode>General</c:formatCode>
                      <c:ptCount val="6"/>
                    </c:numCache>
                  </c:numRef>
                </c:val>
                <c:extLst>
                  <c:ext xmlns:c16="http://schemas.microsoft.com/office/drawing/2014/chart" uri="{C3380CC4-5D6E-409C-BE32-E72D297353CC}">
                    <c16:uniqueId val="{00000008-E6FC-4203-9474-951BD405EFAC}"/>
                  </c:ext>
                </c:extLst>
              </c15:ser>
            </c15:filteredBarSeries>
          </c:ext>
        </c:extLst>
      </c:barChart>
      <c:lineChart>
        <c:grouping val="standard"/>
        <c:varyColors val="0"/>
        <c:ser>
          <c:idx val="2"/>
          <c:order val="2"/>
          <c:tx>
            <c:strRef>
              <c:f>Sheet1!$D$1</c:f>
              <c:strCache>
                <c:ptCount val="1"/>
                <c:pt idx="0">
                  <c:v>Tỉ lệ gia tăng dân số </c:v>
                </c:pt>
              </c:strCache>
            </c:strRef>
          </c:tx>
          <c:spPr>
            <a:ln w="15875" cap="rnd">
              <a:solidFill>
                <a:schemeClr val="tx1"/>
              </a:solidFill>
              <a:round/>
            </a:ln>
            <a:effectLst/>
          </c:spPr>
          <c:marker>
            <c:symbol val="diamond"/>
            <c:size val="7"/>
            <c:spPr>
              <a:solidFill>
                <a:schemeClr val="tx1"/>
              </a:solidFill>
              <a:ln w="9525">
                <a:solidFill>
                  <a:schemeClr val="tx1"/>
                </a:solidFill>
              </a:ln>
              <a:effectLst/>
            </c:spPr>
          </c:marker>
          <c:dLbls>
            <c:dLbl>
              <c:idx val="0"/>
              <c:layout>
                <c:manualLayout>
                  <c:x val="-3.7037037037037035E-2"/>
                  <c:y val="-5.555555555555556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6FC-4203-9474-951BD405EFAC}"/>
                </c:ext>
              </c:extLst>
            </c:dLbl>
            <c:dLbl>
              <c:idx val="1"/>
              <c:layout>
                <c:manualLayout>
                  <c:x val="-4.1666666666666664E-2"/>
                  <c:y val="-6.349206349206351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6FC-4203-9474-951BD405EFAC}"/>
                </c:ext>
              </c:extLst>
            </c:dLbl>
            <c:dLbl>
              <c:idx val="2"/>
              <c:layout>
                <c:manualLayout>
                  <c:x val="-5.0925925925925923E-2"/>
                  <c:y val="8.333333333333332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E6FC-4203-9474-951BD405EFAC}"/>
                </c:ext>
              </c:extLst>
            </c:dLbl>
            <c:dLbl>
              <c:idx val="3"/>
              <c:layout>
                <c:manualLayout>
                  <c:x val="-5.3240740740740741E-2"/>
                  <c:y val="7.142857142857142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E6FC-4203-9474-951BD405EFAC}"/>
                </c:ext>
              </c:extLst>
            </c:dLbl>
            <c:dLbl>
              <c:idx val="4"/>
              <c:layout>
                <c:manualLayout>
                  <c:x val="-5.3240740740740658E-2"/>
                  <c:y val="5.555555555555548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E6FC-4203-9474-951BD405EFAC}"/>
                </c:ext>
              </c:extLst>
            </c:dLbl>
            <c:dLbl>
              <c:idx val="5"/>
              <c:layout>
                <c:manualLayout>
                  <c:x val="-5.3240740740740741E-2"/>
                  <c:y val="6.349206349206341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E6FC-4203-9474-951BD405EFAC}"/>
                </c:ext>
              </c:extLst>
            </c:dLbl>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effectLst/>
                    <a:latin typeface="Times New Roman" panose="02020603050405020304" pitchFamily="18" charset="0"/>
                    <a:ea typeface="+mn-ea"/>
                    <a:cs typeface="Times New Roman" panose="02020603050405020304" pitchFamily="18" charset="0"/>
                  </a:defRPr>
                </a:pPr>
                <a:endParaRPr lang="vi-V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Sheet1!$A$2:$A$7</c:f>
              <c:numCache>
                <c:formatCode>General</c:formatCode>
                <c:ptCount val="6"/>
                <c:pt idx="0">
                  <c:v>1979</c:v>
                </c:pt>
                <c:pt idx="1">
                  <c:v>1989</c:v>
                </c:pt>
                <c:pt idx="2">
                  <c:v>1999</c:v>
                </c:pt>
                <c:pt idx="3">
                  <c:v>2009</c:v>
                </c:pt>
                <c:pt idx="4">
                  <c:v>2019</c:v>
                </c:pt>
                <c:pt idx="5">
                  <c:v>2021</c:v>
                </c:pt>
              </c:numCache>
              <c:extLst/>
            </c:numRef>
          </c:cat>
          <c:val>
            <c:numRef>
              <c:f>Sheet1!$D$2:$D$7</c:f>
              <c:numCache>
                <c:formatCode>General</c:formatCode>
                <c:ptCount val="6"/>
                <c:pt idx="0">
                  <c:v>2.16</c:v>
                </c:pt>
                <c:pt idx="1">
                  <c:v>2.1</c:v>
                </c:pt>
                <c:pt idx="2">
                  <c:v>1.51</c:v>
                </c:pt>
                <c:pt idx="3">
                  <c:v>1.06</c:v>
                </c:pt>
                <c:pt idx="4">
                  <c:v>1.1499999999999999</c:v>
                </c:pt>
                <c:pt idx="5">
                  <c:v>0.94</c:v>
                </c:pt>
              </c:numCache>
              <c:extLst/>
            </c:numRef>
          </c:val>
          <c:smooth val="0"/>
          <c:extLst>
            <c:ext xmlns:c16="http://schemas.microsoft.com/office/drawing/2014/chart" uri="{C3380CC4-5D6E-409C-BE32-E72D297353CC}">
              <c16:uniqueId val="{00000007-E6FC-4203-9474-951BD405EFAC}"/>
            </c:ext>
          </c:extLst>
        </c:ser>
        <c:dLbls>
          <c:showLegendKey val="0"/>
          <c:showVal val="0"/>
          <c:showCatName val="0"/>
          <c:showSerName val="0"/>
          <c:showPercent val="0"/>
          <c:showBubbleSize val="0"/>
        </c:dLbls>
        <c:marker val="1"/>
        <c:smooth val="0"/>
        <c:axId val="194512656"/>
        <c:axId val="1552572160"/>
      </c:lineChart>
      <c:catAx>
        <c:axId val="1311752272"/>
        <c:scaling>
          <c:orientation val="minMax"/>
        </c:scaling>
        <c:delete val="0"/>
        <c:axPos val="b"/>
        <c:numFmt formatCode="General" sourceLinked="0"/>
        <c:majorTickMark val="cross"/>
        <c:minorTickMark val="cross"/>
        <c:tickLblPos val="nextTo"/>
        <c:spPr>
          <a:noFill/>
          <a:ln w="9525" cap="flat" cmpd="sng" algn="ctr">
            <a:solidFill>
              <a:schemeClr val="tx1"/>
            </a:solidFill>
            <a:round/>
            <a:tailEnd type="arrow"/>
          </a:ln>
          <a:effectLst/>
        </c:spPr>
        <c:txPr>
          <a:bodyPr rot="-60000000" spcFirstLastPara="1" vertOverflow="ellipsis" vert="horz" wrap="square" anchor="ctr" anchorCtr="1"/>
          <a:lstStyle/>
          <a:p>
            <a:pPr>
              <a:defRPr sz="1400" b="0" i="0" u="none" strike="noStrike" kern="1200" baseline="0">
                <a:solidFill>
                  <a:sysClr val="windowText" lastClr="000000"/>
                </a:solidFill>
                <a:effectLst/>
                <a:latin typeface="Times New Roman" panose="02020603050405020304" pitchFamily="18" charset="0"/>
                <a:ea typeface="+mn-ea"/>
                <a:cs typeface="Times New Roman" panose="02020603050405020304" pitchFamily="18" charset="0"/>
              </a:defRPr>
            </a:pPr>
            <a:endParaRPr lang="vi-VN"/>
          </a:p>
        </c:txPr>
        <c:crossAx val="1383286704"/>
        <c:crosses val="autoZero"/>
        <c:auto val="1"/>
        <c:lblAlgn val="ctr"/>
        <c:lblOffset val="50"/>
        <c:noMultiLvlLbl val="0"/>
      </c:catAx>
      <c:valAx>
        <c:axId val="1383286704"/>
        <c:scaling>
          <c:orientation val="minMax"/>
        </c:scaling>
        <c:delete val="0"/>
        <c:axPos val="l"/>
        <c:numFmt formatCode="General" sourceLinked="1"/>
        <c:majorTickMark val="cross"/>
        <c:minorTickMark val="none"/>
        <c:tickLblPos val="nextTo"/>
        <c:spPr>
          <a:noFill/>
          <a:ln w="9525">
            <a:solidFill>
              <a:schemeClr val="tx1"/>
            </a:solidFill>
          </a:ln>
          <a:effectLst/>
        </c:spPr>
        <c:txPr>
          <a:bodyPr rot="-60000000" spcFirstLastPara="1" vertOverflow="ellipsis" vert="horz" wrap="square" anchor="ctr" anchorCtr="1"/>
          <a:lstStyle/>
          <a:p>
            <a:pPr>
              <a:defRPr sz="1400" b="0" i="0" u="none" strike="noStrike" kern="1200" baseline="0">
                <a:solidFill>
                  <a:sysClr val="windowText" lastClr="000000"/>
                </a:solidFill>
                <a:effectLst/>
                <a:latin typeface="Times New Roman" panose="02020603050405020304" pitchFamily="18" charset="0"/>
                <a:ea typeface="+mn-ea"/>
                <a:cs typeface="Times New Roman" panose="02020603050405020304" pitchFamily="18" charset="0"/>
              </a:defRPr>
            </a:pPr>
            <a:endParaRPr lang="vi-VN"/>
          </a:p>
        </c:txPr>
        <c:crossAx val="1311752272"/>
        <c:crosses val="autoZero"/>
        <c:crossBetween val="between"/>
        <c:minorUnit val="2"/>
      </c:valAx>
      <c:valAx>
        <c:axId val="1552572160"/>
        <c:scaling>
          <c:orientation val="minMax"/>
          <c:max val="2.5"/>
        </c:scaling>
        <c:delete val="0"/>
        <c:axPos val="r"/>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400" b="0" i="0" u="none" strike="noStrike" kern="1200" baseline="0">
                <a:solidFill>
                  <a:sysClr val="windowText" lastClr="000000"/>
                </a:solidFill>
                <a:effectLst/>
                <a:latin typeface="Times New Roman" panose="02020603050405020304" pitchFamily="18" charset="0"/>
                <a:ea typeface="+mn-ea"/>
                <a:cs typeface="Times New Roman" panose="02020603050405020304" pitchFamily="18" charset="0"/>
              </a:defRPr>
            </a:pPr>
            <a:endParaRPr lang="vi-VN"/>
          </a:p>
        </c:txPr>
        <c:crossAx val="194512656"/>
        <c:crosses val="max"/>
        <c:crossBetween val="between"/>
      </c:valAx>
      <c:catAx>
        <c:axId val="194512656"/>
        <c:scaling>
          <c:orientation val="minMax"/>
        </c:scaling>
        <c:delete val="1"/>
        <c:axPos val="b"/>
        <c:numFmt formatCode="General" sourceLinked="1"/>
        <c:majorTickMark val="out"/>
        <c:minorTickMark val="none"/>
        <c:tickLblPos val="nextTo"/>
        <c:crossAx val="1552572160"/>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effectLst/>
              <a:latin typeface="Times New Roman" panose="02020603050405020304" pitchFamily="18" charset="0"/>
              <a:ea typeface="+mn-ea"/>
              <a:cs typeface="Times New Roman" panose="02020603050405020304" pitchFamily="18" charset="0"/>
            </a:defRPr>
          </a:pPr>
          <a:endParaRPr lang="vi-V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400">
          <a:effectLst/>
          <a:latin typeface="Times New Roman" panose="02020603050405020304" pitchFamily="18" charset="0"/>
          <a:cs typeface="Times New Roman" panose="02020603050405020304" pitchFamily="18" charset="0"/>
        </a:defRPr>
      </a:pPr>
      <a:endParaRPr lang="vi-VN"/>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Số dân</c:v>
                </c:pt>
              </c:strCache>
            </c:strRef>
          </c:tx>
          <c:spPr>
            <a:solidFill>
              <a:srgbClr val="00B050"/>
            </a:solidFill>
            <a:ln>
              <a:solidFill>
                <a:schemeClr val="tx1"/>
              </a:solid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effectLst/>
                    <a:latin typeface="#9Slide03 Oswald Light" panose="00000400000000000000" pitchFamily="2" charset="0"/>
                    <a:ea typeface="+mn-ea"/>
                    <a:cs typeface="Times New Roman" panose="02020603050405020304" pitchFamily="18" charset="0"/>
                  </a:defRPr>
                </a:pPr>
                <a:endParaRPr lang="vi-V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Sheet1!$A$2:$A$15</c:f>
              <c:numCache>
                <c:formatCode>General</c:formatCode>
                <c:ptCount val="4"/>
                <c:pt idx="0">
                  <c:v>2005</c:v>
                </c:pt>
                <c:pt idx="1">
                  <c:v>2010</c:v>
                </c:pt>
                <c:pt idx="2">
                  <c:v>2015</c:v>
                </c:pt>
                <c:pt idx="3">
                  <c:v>2021</c:v>
                </c:pt>
              </c:numCache>
            </c:numRef>
          </c:cat>
          <c:val>
            <c:numRef>
              <c:f>Sheet1!$B$2:$B$15</c:f>
              <c:numCache>
                <c:formatCode>General</c:formatCode>
                <c:ptCount val="4"/>
                <c:pt idx="0">
                  <c:v>82.4</c:v>
                </c:pt>
                <c:pt idx="1">
                  <c:v>86.9</c:v>
                </c:pt>
                <c:pt idx="2">
                  <c:v>92.2</c:v>
                </c:pt>
                <c:pt idx="3">
                  <c:v>98.5</c:v>
                </c:pt>
              </c:numCache>
            </c:numRef>
          </c:val>
          <c:extLst>
            <c:ext xmlns:c16="http://schemas.microsoft.com/office/drawing/2014/chart" uri="{C3380CC4-5D6E-409C-BE32-E72D297353CC}">
              <c16:uniqueId val="{00000000-AB2D-4680-AA8F-F11A763040AF}"/>
            </c:ext>
          </c:extLst>
        </c:ser>
        <c:dLbls>
          <c:showLegendKey val="0"/>
          <c:showVal val="0"/>
          <c:showCatName val="0"/>
          <c:showSerName val="0"/>
          <c:showPercent val="0"/>
          <c:showBubbleSize val="0"/>
        </c:dLbls>
        <c:gapWidth val="219"/>
        <c:axId val="1311752272"/>
        <c:axId val="1383286704"/>
        <c:extLst>
          <c:ext xmlns:c15="http://schemas.microsoft.com/office/drawing/2012/chart" uri="{02D57815-91ED-43cb-92C2-25804820EDAC}">
            <c15:filteredBarSeries>
              <c15:ser>
                <c:idx val="1"/>
                <c:order val="1"/>
                <c:tx>
                  <c:strRef>
                    <c:extLst>
                      <c:ext uri="{02D57815-91ED-43cb-92C2-25804820EDAC}">
                        <c15:formulaRef>
                          <c15:sqref>Sheet1!$C$1</c15:sqref>
                        </c15:formulaRef>
                      </c:ext>
                    </c:extLst>
                    <c:strCache>
                      <c:ptCount val="1"/>
                      <c:pt idx="0">
                        <c:v>Rừng trồng</c:v>
                      </c:pt>
                    </c:strCache>
                  </c:strRef>
                </c:tx>
                <c:spPr>
                  <a:noFill/>
                  <a:ln>
                    <a:solidFill>
                      <a:schemeClr val="tx1"/>
                    </a:solid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effectLst/>
                          <a:latin typeface="#9Slide03 Oswald Light" panose="00000400000000000000" pitchFamily="2" charset="0"/>
                          <a:ea typeface="+mn-ea"/>
                          <a:cs typeface="Times New Roman" panose="02020603050405020304" pitchFamily="18" charset="0"/>
                        </a:defRPr>
                      </a:pPr>
                      <a:endParaRPr lang="vi-VN"/>
                    </a:p>
                  </c:txPr>
                  <c:dLblPos val="ctr"/>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c:ext uri="{02D57815-91ED-43cb-92C2-25804820EDAC}">
                        <c15:formulaRef>
                          <c15:sqref>Sheet1!$A$2:$A$15</c15:sqref>
                        </c15:formulaRef>
                      </c:ext>
                    </c:extLst>
                    <c:numCache>
                      <c:formatCode>General</c:formatCode>
                      <c:ptCount val="4"/>
                      <c:pt idx="0">
                        <c:v>2005</c:v>
                      </c:pt>
                      <c:pt idx="1">
                        <c:v>2010</c:v>
                      </c:pt>
                      <c:pt idx="2">
                        <c:v>2015</c:v>
                      </c:pt>
                      <c:pt idx="3">
                        <c:v>2021</c:v>
                      </c:pt>
                    </c:numCache>
                  </c:numRef>
                </c:cat>
                <c:val>
                  <c:numRef>
                    <c:extLst>
                      <c:ext uri="{02D57815-91ED-43cb-92C2-25804820EDAC}">
                        <c15:formulaRef>
                          <c15:sqref>Sheet1!$C$2:$C$15</c15:sqref>
                        </c15:formulaRef>
                      </c:ext>
                    </c:extLst>
                    <c:numCache>
                      <c:formatCode>General</c:formatCode>
                      <c:ptCount val="4"/>
                    </c:numCache>
                  </c:numRef>
                </c:val>
                <c:extLst>
                  <c:ext xmlns:c16="http://schemas.microsoft.com/office/drawing/2014/chart" uri="{C3380CC4-5D6E-409C-BE32-E72D297353CC}">
                    <c16:uniqueId val="{00000002-AB2D-4680-AA8F-F11A763040AF}"/>
                  </c:ext>
                </c:extLst>
              </c15:ser>
            </c15:filteredBarSeries>
          </c:ext>
        </c:extLst>
      </c:barChart>
      <c:lineChart>
        <c:grouping val="standard"/>
        <c:varyColors val="0"/>
        <c:ser>
          <c:idx val="2"/>
          <c:order val="2"/>
          <c:tx>
            <c:strRef>
              <c:f>Sheet1!$D$1</c:f>
              <c:strCache>
                <c:ptCount val="1"/>
                <c:pt idx="0">
                  <c:v>Tỉ lệ gia tăng dân số tự nhiên</c:v>
                </c:pt>
              </c:strCache>
            </c:strRef>
          </c:tx>
          <c:spPr>
            <a:ln w="15875" cap="rnd">
              <a:solidFill>
                <a:schemeClr val="tx1"/>
              </a:solidFill>
              <a:round/>
            </a:ln>
            <a:effectLst/>
          </c:spPr>
          <c:marker>
            <c:symbol val="diamond"/>
            <c:size val="7"/>
            <c:spPr>
              <a:solidFill>
                <a:schemeClr val="tx1"/>
              </a:solidFill>
              <a:ln w="9525">
                <a:solidFill>
                  <a:schemeClr val="tx1"/>
                </a:solidFill>
              </a:ln>
              <a:effectLst/>
            </c:spPr>
          </c:marker>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effectLst/>
                    <a:latin typeface="#9Slide03 Oswald Light" panose="00000400000000000000" pitchFamily="2" charset="0"/>
                    <a:ea typeface="+mn-ea"/>
                    <a:cs typeface="Times New Roman" panose="02020603050405020304" pitchFamily="18" charset="0"/>
                  </a:defRPr>
                </a:pPr>
                <a:endParaRPr lang="vi-V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Sheet1!$A$2:$A$15</c:f>
              <c:numCache>
                <c:formatCode>General</c:formatCode>
                <c:ptCount val="4"/>
                <c:pt idx="0">
                  <c:v>2005</c:v>
                </c:pt>
                <c:pt idx="1">
                  <c:v>2010</c:v>
                </c:pt>
                <c:pt idx="2">
                  <c:v>2015</c:v>
                </c:pt>
                <c:pt idx="3">
                  <c:v>2021</c:v>
                </c:pt>
              </c:numCache>
            </c:numRef>
          </c:cat>
          <c:val>
            <c:numRef>
              <c:f>Sheet1!$D$2:$D$15</c:f>
              <c:numCache>
                <c:formatCode>General</c:formatCode>
                <c:ptCount val="4"/>
                <c:pt idx="0">
                  <c:v>1.33</c:v>
                </c:pt>
                <c:pt idx="1">
                  <c:v>1.03</c:v>
                </c:pt>
                <c:pt idx="2">
                  <c:v>0.94</c:v>
                </c:pt>
                <c:pt idx="3">
                  <c:v>0.93</c:v>
                </c:pt>
              </c:numCache>
            </c:numRef>
          </c:val>
          <c:smooth val="0"/>
          <c:extLst>
            <c:ext xmlns:c16="http://schemas.microsoft.com/office/drawing/2014/chart" uri="{C3380CC4-5D6E-409C-BE32-E72D297353CC}">
              <c16:uniqueId val="{00000001-AB2D-4680-AA8F-F11A763040AF}"/>
            </c:ext>
          </c:extLst>
        </c:ser>
        <c:dLbls>
          <c:showLegendKey val="0"/>
          <c:showVal val="0"/>
          <c:showCatName val="0"/>
          <c:showSerName val="0"/>
          <c:showPercent val="0"/>
          <c:showBubbleSize val="0"/>
        </c:dLbls>
        <c:marker val="1"/>
        <c:smooth val="0"/>
        <c:axId val="194512656"/>
        <c:axId val="1552572160"/>
      </c:lineChart>
      <c:catAx>
        <c:axId val="1311752272"/>
        <c:scaling>
          <c:orientation val="minMax"/>
        </c:scaling>
        <c:delete val="0"/>
        <c:axPos val="b"/>
        <c:numFmt formatCode="General" sourceLinked="0"/>
        <c:majorTickMark val="cross"/>
        <c:minorTickMark val="cross"/>
        <c:tickLblPos val="nextTo"/>
        <c:spPr>
          <a:noFill/>
          <a:ln w="9525" cap="flat" cmpd="sng" algn="ctr">
            <a:solidFill>
              <a:schemeClr val="tx1"/>
            </a:solidFill>
            <a:round/>
            <a:tailEnd type="arrow"/>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effectLst/>
                <a:latin typeface="#9Slide03 Oswald Light" panose="00000400000000000000" pitchFamily="2" charset="0"/>
                <a:ea typeface="+mn-ea"/>
                <a:cs typeface="Times New Roman" panose="02020603050405020304" pitchFamily="18" charset="0"/>
              </a:defRPr>
            </a:pPr>
            <a:endParaRPr lang="vi-VN"/>
          </a:p>
        </c:txPr>
        <c:crossAx val="1383286704"/>
        <c:crosses val="autoZero"/>
        <c:auto val="1"/>
        <c:lblAlgn val="ctr"/>
        <c:lblOffset val="50"/>
        <c:noMultiLvlLbl val="0"/>
      </c:catAx>
      <c:valAx>
        <c:axId val="1383286704"/>
        <c:scaling>
          <c:orientation val="minMax"/>
        </c:scaling>
        <c:delete val="0"/>
        <c:axPos val="l"/>
        <c:numFmt formatCode="General" sourceLinked="1"/>
        <c:majorTickMark val="none"/>
        <c:minorTickMark val="out"/>
        <c:tickLblPos val="nextTo"/>
        <c:spPr>
          <a:noFill/>
          <a:ln w="9525">
            <a:solidFill>
              <a:schemeClr val="tx1"/>
            </a:solid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effectLst/>
                <a:latin typeface="#9Slide03 Oswald Light" panose="00000400000000000000" pitchFamily="2" charset="0"/>
                <a:ea typeface="+mn-ea"/>
                <a:cs typeface="Times New Roman" panose="02020603050405020304" pitchFamily="18" charset="0"/>
              </a:defRPr>
            </a:pPr>
            <a:endParaRPr lang="vi-VN"/>
          </a:p>
        </c:txPr>
        <c:crossAx val="1311752272"/>
        <c:crosses val="autoZero"/>
        <c:crossBetween val="between"/>
        <c:minorUnit val="2"/>
      </c:valAx>
      <c:valAx>
        <c:axId val="1552572160"/>
        <c:scaling>
          <c:orientation val="minMax"/>
          <c:max val="1.6"/>
        </c:scaling>
        <c:delete val="0"/>
        <c:axPos val="r"/>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effectLst/>
                <a:latin typeface="#9Slide03 Oswald Light" panose="00000400000000000000" pitchFamily="2" charset="0"/>
                <a:ea typeface="+mn-ea"/>
                <a:cs typeface="Times New Roman" panose="02020603050405020304" pitchFamily="18" charset="0"/>
              </a:defRPr>
            </a:pPr>
            <a:endParaRPr lang="vi-VN"/>
          </a:p>
        </c:txPr>
        <c:crossAx val="194512656"/>
        <c:crosses val="max"/>
        <c:crossBetween val="between"/>
      </c:valAx>
      <c:catAx>
        <c:axId val="194512656"/>
        <c:scaling>
          <c:orientation val="minMax"/>
        </c:scaling>
        <c:delete val="1"/>
        <c:axPos val="b"/>
        <c:numFmt formatCode="General" sourceLinked="1"/>
        <c:majorTickMark val="out"/>
        <c:minorTickMark val="none"/>
        <c:tickLblPos val="nextTo"/>
        <c:crossAx val="1552572160"/>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effectLst/>
              <a:latin typeface="#9Slide03 Oswald Light" panose="00000400000000000000" pitchFamily="2" charset="0"/>
              <a:ea typeface="+mn-ea"/>
              <a:cs typeface="Times New Roman" panose="02020603050405020304" pitchFamily="18" charset="0"/>
            </a:defRPr>
          </a:pPr>
          <a:endParaRPr lang="vi-V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400">
          <a:effectLst/>
          <a:latin typeface="#9Slide03 Oswald Light" panose="00000400000000000000" pitchFamily="2" charset="0"/>
          <a:cs typeface="Times New Roman" panose="02020603050405020304" pitchFamily="18" charset="0"/>
        </a:defRPr>
      </a:pPr>
      <a:endParaRPr lang="vi-VN"/>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97F06A8-A8BC-463F-B019-184EC7FD3896}" type="doc">
      <dgm:prSet loTypeId="urn:microsoft.com/office/officeart/2009/layout/CircleArrowProcess" loCatId="cycle" qsTypeId="urn:microsoft.com/office/officeart/2005/8/quickstyle/3d3" qsCatId="3D" csTypeId="urn:microsoft.com/office/officeart/2005/8/colors/accent1_2" csCatId="accent1" phldr="1"/>
      <dgm:spPr/>
      <dgm:t>
        <a:bodyPr/>
        <a:lstStyle/>
        <a:p>
          <a:endParaRPr lang="en-US"/>
        </a:p>
      </dgm:t>
    </dgm:pt>
    <dgm:pt modelId="{E2449E20-D535-403A-99F0-747F033E09F2}">
      <dgm:prSet phldrT="[Text]"/>
      <dgm:spPr>
        <a:xfrm>
          <a:off x="917518" y="318799"/>
          <a:ext cx="491446" cy="245697"/>
        </a:xfrm>
        <a:prstGeom prst="rect">
          <a:avLst/>
        </a:prstGeom>
        <a:noFill/>
        <a:ln w="6350" cap="flat" cmpd="sng" algn="ctr">
          <a:solidFill>
            <a:sysClr val="windowText" lastClr="000000">
              <a:alpha val="0"/>
              <a:hueOff val="0"/>
              <a:satOff val="0"/>
              <a:lumOff val="0"/>
              <a:alphaOff val="0"/>
            </a:sysClr>
          </a:solidFill>
          <a:prstDash val="solid"/>
          <a:miter lim="800000"/>
        </a:ln>
        <a:effectLst/>
      </dgm:spPr>
      <dgm:t>
        <a:bodyPr/>
        <a:lstStyle/>
        <a:p>
          <a:pPr>
            <a:buNone/>
          </a:pPr>
          <a:r>
            <a:rPr lang="en-US">
              <a:solidFill>
                <a:sysClr val="windowText" lastClr="000000">
                  <a:hueOff val="0"/>
                  <a:satOff val="0"/>
                  <a:lumOff val="0"/>
                  <a:alphaOff val="0"/>
                </a:sysClr>
              </a:solidFill>
              <a:latin typeface="#9Slide03 Bebas Neue Bold" panose="020B0606020202050201" pitchFamily="34" charset="0"/>
              <a:ea typeface="+mn-ea"/>
              <a:cs typeface="+mn-cs"/>
            </a:rPr>
            <a:t>TRẠM 1</a:t>
          </a:r>
        </a:p>
      </dgm:t>
    </dgm:pt>
    <dgm:pt modelId="{06A26B4B-4A1A-4B74-8CBC-0277C77CBE2A}" type="parTrans" cxnId="{FD1A0823-ED16-4026-8215-27AA4A1BAA30}">
      <dgm:prSet/>
      <dgm:spPr/>
      <dgm:t>
        <a:bodyPr/>
        <a:lstStyle/>
        <a:p>
          <a:endParaRPr lang="en-US">
            <a:latin typeface="#9Slide03 Bebas Neue Bold" panose="020B0606020202050201" pitchFamily="34" charset="0"/>
          </a:endParaRPr>
        </a:p>
      </dgm:t>
    </dgm:pt>
    <dgm:pt modelId="{B550AA72-02C0-48E7-BDAA-05338F963043}" type="sibTrans" cxnId="{FD1A0823-ED16-4026-8215-27AA4A1BAA30}">
      <dgm:prSet/>
      <dgm:spPr/>
      <dgm:t>
        <a:bodyPr/>
        <a:lstStyle/>
        <a:p>
          <a:endParaRPr lang="en-US">
            <a:latin typeface="#9Slide03 Bebas Neue Bold" panose="020B0606020202050201" pitchFamily="34" charset="0"/>
          </a:endParaRPr>
        </a:p>
      </dgm:t>
    </dgm:pt>
    <dgm:pt modelId="{6C203395-766B-4D98-A783-85F6C2BBDF80}">
      <dgm:prSet phldrT="[Text]"/>
      <dgm:spPr>
        <a:xfrm>
          <a:off x="671878" y="825843"/>
          <a:ext cx="491446" cy="245697"/>
        </a:xfrm>
        <a:prstGeom prst="rect">
          <a:avLst/>
        </a:prstGeom>
        <a:noFill/>
        <a:ln w="6350" cap="flat" cmpd="sng" algn="ctr">
          <a:solidFill>
            <a:sysClr val="windowText" lastClr="000000">
              <a:alpha val="0"/>
              <a:hueOff val="0"/>
              <a:satOff val="0"/>
              <a:lumOff val="0"/>
              <a:alphaOff val="0"/>
            </a:sysClr>
          </a:solidFill>
          <a:prstDash val="solid"/>
          <a:miter lim="800000"/>
        </a:ln>
        <a:effectLst/>
      </dgm:spPr>
      <dgm:t>
        <a:bodyPr/>
        <a:lstStyle/>
        <a:p>
          <a:pPr>
            <a:buNone/>
          </a:pPr>
          <a:r>
            <a:rPr lang="en-US">
              <a:solidFill>
                <a:sysClr val="windowText" lastClr="000000">
                  <a:hueOff val="0"/>
                  <a:satOff val="0"/>
                  <a:lumOff val="0"/>
                  <a:alphaOff val="0"/>
                </a:sysClr>
              </a:solidFill>
              <a:latin typeface="#9Slide03 Bebas Neue Bold" panose="020B0606020202050201" pitchFamily="34" charset="0"/>
              <a:ea typeface="+mn-ea"/>
              <a:cs typeface="+mn-cs"/>
            </a:rPr>
            <a:t>TRẠM 2</a:t>
          </a:r>
        </a:p>
      </dgm:t>
    </dgm:pt>
    <dgm:pt modelId="{148CE04A-2088-4A9B-A5B8-04F91834B7EA}" type="parTrans" cxnId="{946F1C00-B6CD-4820-B7A1-E2DB53C1502D}">
      <dgm:prSet/>
      <dgm:spPr/>
      <dgm:t>
        <a:bodyPr/>
        <a:lstStyle/>
        <a:p>
          <a:endParaRPr lang="en-US">
            <a:latin typeface="#9Slide03 Bebas Neue Bold" panose="020B0606020202050201" pitchFamily="34" charset="0"/>
          </a:endParaRPr>
        </a:p>
      </dgm:t>
    </dgm:pt>
    <dgm:pt modelId="{D7787A07-97DE-4CBC-9D07-95C065B0F02F}" type="sibTrans" cxnId="{946F1C00-B6CD-4820-B7A1-E2DB53C1502D}">
      <dgm:prSet/>
      <dgm:spPr/>
      <dgm:t>
        <a:bodyPr/>
        <a:lstStyle/>
        <a:p>
          <a:endParaRPr lang="en-US">
            <a:latin typeface="#9Slide03 Bebas Neue Bold" panose="020B0606020202050201" pitchFamily="34" charset="0"/>
          </a:endParaRPr>
        </a:p>
      </dgm:t>
    </dgm:pt>
    <dgm:pt modelId="{450334BF-956D-4EC8-86EA-BB09660D33A1}">
      <dgm:prSet phldrT="[Text]"/>
      <dgm:spPr>
        <a:xfrm>
          <a:off x="917518" y="1332886"/>
          <a:ext cx="491446" cy="245697"/>
        </a:xfrm>
        <a:prstGeom prst="rect">
          <a:avLst/>
        </a:prstGeom>
        <a:noFill/>
        <a:ln w="6350" cap="flat" cmpd="sng" algn="ctr">
          <a:solidFill>
            <a:sysClr val="windowText" lastClr="000000">
              <a:alpha val="0"/>
              <a:hueOff val="0"/>
              <a:satOff val="0"/>
              <a:lumOff val="0"/>
              <a:alphaOff val="0"/>
            </a:sysClr>
          </a:solidFill>
          <a:prstDash val="solid"/>
          <a:miter lim="800000"/>
        </a:ln>
        <a:effectLst/>
      </dgm:spPr>
      <dgm:t>
        <a:bodyPr/>
        <a:lstStyle/>
        <a:p>
          <a:pPr>
            <a:buNone/>
          </a:pPr>
          <a:r>
            <a:rPr lang="en-US">
              <a:solidFill>
                <a:sysClr val="windowText" lastClr="000000">
                  <a:hueOff val="0"/>
                  <a:satOff val="0"/>
                  <a:lumOff val="0"/>
                  <a:alphaOff val="0"/>
                </a:sysClr>
              </a:solidFill>
              <a:latin typeface="#9Slide03 Bebas Neue Bold" panose="020B0606020202050201" pitchFamily="34" charset="0"/>
              <a:ea typeface="+mn-ea"/>
              <a:cs typeface="+mn-cs"/>
            </a:rPr>
            <a:t>TRẠM 3</a:t>
          </a:r>
        </a:p>
      </dgm:t>
    </dgm:pt>
    <dgm:pt modelId="{EBDBABD2-7F94-4B07-8E50-CA8F07F43DDA}" type="parTrans" cxnId="{FB85580F-80B6-49EE-BECE-AD2B12FD2EA6}">
      <dgm:prSet/>
      <dgm:spPr/>
      <dgm:t>
        <a:bodyPr/>
        <a:lstStyle/>
        <a:p>
          <a:endParaRPr lang="en-US">
            <a:latin typeface="#9Slide03 Bebas Neue Bold" panose="020B0606020202050201" pitchFamily="34" charset="0"/>
          </a:endParaRPr>
        </a:p>
      </dgm:t>
    </dgm:pt>
    <dgm:pt modelId="{466B97AC-59E5-4A6C-A066-725DC5780868}" type="sibTrans" cxnId="{FB85580F-80B6-49EE-BECE-AD2B12FD2EA6}">
      <dgm:prSet/>
      <dgm:spPr/>
      <dgm:t>
        <a:bodyPr/>
        <a:lstStyle/>
        <a:p>
          <a:endParaRPr lang="en-US">
            <a:latin typeface="#9Slide03 Bebas Neue Bold" panose="020B0606020202050201" pitchFamily="34" charset="0"/>
          </a:endParaRPr>
        </a:p>
      </dgm:t>
    </dgm:pt>
    <dgm:pt modelId="{F037CDEC-DAA0-4648-B138-3D4E3EB9EBA9}">
      <dgm:prSet phldrT="[Text]"/>
      <dgm:spPr>
        <a:xfrm>
          <a:off x="671878" y="1839930"/>
          <a:ext cx="491446" cy="245697"/>
        </a:xfrm>
        <a:prstGeom prst="rect">
          <a:avLst/>
        </a:prstGeom>
        <a:noFill/>
        <a:ln w="6350" cap="flat" cmpd="sng" algn="ctr">
          <a:solidFill>
            <a:sysClr val="windowText" lastClr="000000">
              <a:alpha val="0"/>
              <a:hueOff val="0"/>
              <a:satOff val="0"/>
              <a:lumOff val="0"/>
              <a:alphaOff val="0"/>
            </a:sysClr>
          </a:solidFill>
          <a:prstDash val="solid"/>
          <a:miter lim="800000"/>
        </a:ln>
        <a:effectLst/>
      </dgm:spPr>
      <dgm:t>
        <a:bodyPr/>
        <a:lstStyle/>
        <a:p>
          <a:pPr>
            <a:buNone/>
          </a:pPr>
          <a:r>
            <a:rPr lang="en-US">
              <a:solidFill>
                <a:sysClr val="windowText" lastClr="000000">
                  <a:hueOff val="0"/>
                  <a:satOff val="0"/>
                  <a:lumOff val="0"/>
                  <a:alphaOff val="0"/>
                </a:sysClr>
              </a:solidFill>
              <a:latin typeface="#9Slide03 Bebas Neue Bold" panose="020B0606020202050201" pitchFamily="34" charset="0"/>
              <a:ea typeface="+mn-ea"/>
              <a:cs typeface="+mn-cs"/>
            </a:rPr>
            <a:t>TRẠM 4</a:t>
          </a:r>
        </a:p>
      </dgm:t>
    </dgm:pt>
    <dgm:pt modelId="{77E361FB-784F-4C2C-A476-0BA1767DA2F3}" type="parTrans" cxnId="{D0F9B315-DA35-4889-8341-E59DB897B1F5}">
      <dgm:prSet/>
      <dgm:spPr/>
      <dgm:t>
        <a:bodyPr/>
        <a:lstStyle/>
        <a:p>
          <a:endParaRPr lang="en-US">
            <a:latin typeface="#9Slide03 Bebas Neue Bold" panose="020B0606020202050201" pitchFamily="34" charset="0"/>
          </a:endParaRPr>
        </a:p>
      </dgm:t>
    </dgm:pt>
    <dgm:pt modelId="{B6B0BC60-2301-4B5E-BA7D-B3FE03D5B406}" type="sibTrans" cxnId="{D0F9B315-DA35-4889-8341-E59DB897B1F5}">
      <dgm:prSet/>
      <dgm:spPr/>
      <dgm:t>
        <a:bodyPr/>
        <a:lstStyle/>
        <a:p>
          <a:endParaRPr lang="en-US">
            <a:latin typeface="#9Slide03 Bebas Neue Bold" panose="020B0606020202050201" pitchFamily="34" charset="0"/>
          </a:endParaRPr>
        </a:p>
      </dgm:t>
    </dgm:pt>
    <dgm:pt modelId="{5C5D78B0-A936-476E-B37B-12C3572D6D9B}" type="pres">
      <dgm:prSet presAssocID="{197F06A8-A8BC-463F-B019-184EC7FD3896}" presName="Name0" presStyleCnt="0">
        <dgm:presLayoutVars>
          <dgm:chMax val="7"/>
          <dgm:chPref val="7"/>
          <dgm:dir/>
          <dgm:animLvl val="lvl"/>
        </dgm:presLayoutVars>
      </dgm:prSet>
      <dgm:spPr/>
    </dgm:pt>
    <dgm:pt modelId="{A2B16045-AA79-48EC-8B7B-2DE740362958}" type="pres">
      <dgm:prSet presAssocID="{E2449E20-D535-403A-99F0-747F033E09F2}" presName="Accent1" presStyleCnt="0"/>
      <dgm:spPr/>
    </dgm:pt>
    <dgm:pt modelId="{13DE7040-FBE9-43D9-A595-F2BBD4938C1B}" type="pres">
      <dgm:prSet presAssocID="{E2449E20-D535-403A-99F0-747F033E09F2}" presName="Accent" presStyleLbl="node1" presStyleIdx="0" presStyleCnt="4"/>
      <dgm:spPr>
        <a:xfrm>
          <a:off x="723087" y="0"/>
          <a:ext cx="880638" cy="880728"/>
        </a:xfrm>
        <a:prstGeom prst="circularArrow">
          <a:avLst>
            <a:gd name="adj1" fmla="val 10980"/>
            <a:gd name="adj2" fmla="val 1142322"/>
            <a:gd name="adj3" fmla="val 4500000"/>
            <a:gd name="adj4" fmla="val 10800000"/>
            <a:gd name="adj5" fmla="val 12500"/>
          </a:avLst>
        </a:prstGeom>
        <a:solidFill>
          <a:srgbClr val="4F81BD">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pt>
    <dgm:pt modelId="{6D375FDF-BF25-4297-B7C6-54CE5ACB2578}" type="pres">
      <dgm:prSet presAssocID="{E2449E20-D535-403A-99F0-747F033E09F2}" presName="Parent1" presStyleLbl="revTx" presStyleIdx="0" presStyleCnt="4">
        <dgm:presLayoutVars>
          <dgm:chMax val="1"/>
          <dgm:chPref val="1"/>
          <dgm:bulletEnabled val="1"/>
        </dgm:presLayoutVars>
      </dgm:prSet>
      <dgm:spPr/>
    </dgm:pt>
    <dgm:pt modelId="{7E0FE28C-FE36-418C-BF33-85D7A0521E75}" type="pres">
      <dgm:prSet presAssocID="{6C203395-766B-4D98-A783-85F6C2BBDF80}" presName="Accent2" presStyleCnt="0"/>
      <dgm:spPr/>
    </dgm:pt>
    <dgm:pt modelId="{D7A2B8B9-3860-4516-85D0-80AC4697506C}" type="pres">
      <dgm:prSet presAssocID="{6C203395-766B-4D98-A783-85F6C2BBDF80}" presName="Accent" presStyleLbl="node1" presStyleIdx="1" presStyleCnt="4"/>
      <dgm:spPr>
        <a:xfrm>
          <a:off x="478438" y="506109"/>
          <a:ext cx="880638" cy="880728"/>
        </a:xfrm>
        <a:prstGeom prst="leftCircularArrow">
          <a:avLst>
            <a:gd name="adj1" fmla="val 10980"/>
            <a:gd name="adj2" fmla="val 1142322"/>
            <a:gd name="adj3" fmla="val 6300000"/>
            <a:gd name="adj4" fmla="val 18900000"/>
            <a:gd name="adj5" fmla="val 12500"/>
          </a:avLst>
        </a:prstGeom>
        <a:solidFill>
          <a:srgbClr val="4F81BD">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pt>
    <dgm:pt modelId="{FF5017C6-45A2-4164-8F03-2C594A1DFDD8}" type="pres">
      <dgm:prSet presAssocID="{6C203395-766B-4D98-A783-85F6C2BBDF80}" presName="Parent2" presStyleLbl="revTx" presStyleIdx="1" presStyleCnt="4">
        <dgm:presLayoutVars>
          <dgm:chMax val="1"/>
          <dgm:chPref val="1"/>
          <dgm:bulletEnabled val="1"/>
        </dgm:presLayoutVars>
      </dgm:prSet>
      <dgm:spPr/>
    </dgm:pt>
    <dgm:pt modelId="{40717586-C182-42DD-AEB8-3AD6770D2EB5}" type="pres">
      <dgm:prSet presAssocID="{450334BF-956D-4EC8-86EA-BB09660D33A1}" presName="Accent3" presStyleCnt="0"/>
      <dgm:spPr/>
    </dgm:pt>
    <dgm:pt modelId="{86835CE5-552D-4888-BFBB-2D06D23F5DE1}" type="pres">
      <dgm:prSet presAssocID="{450334BF-956D-4EC8-86EA-BB09660D33A1}" presName="Accent" presStyleLbl="node1" presStyleIdx="2" presStyleCnt="4"/>
      <dgm:spPr>
        <a:xfrm>
          <a:off x="723087" y="1014087"/>
          <a:ext cx="880638" cy="880728"/>
        </a:xfrm>
        <a:prstGeom prst="circularArrow">
          <a:avLst>
            <a:gd name="adj1" fmla="val 10980"/>
            <a:gd name="adj2" fmla="val 1142322"/>
            <a:gd name="adj3" fmla="val 4500000"/>
            <a:gd name="adj4" fmla="val 13500000"/>
            <a:gd name="adj5" fmla="val 12500"/>
          </a:avLst>
        </a:prstGeom>
        <a:solidFill>
          <a:srgbClr val="4F81BD">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pt>
    <dgm:pt modelId="{1E29A3ED-18F7-48A2-9F90-9881262D2D25}" type="pres">
      <dgm:prSet presAssocID="{450334BF-956D-4EC8-86EA-BB09660D33A1}" presName="Parent3" presStyleLbl="revTx" presStyleIdx="2" presStyleCnt="4">
        <dgm:presLayoutVars>
          <dgm:chMax val="1"/>
          <dgm:chPref val="1"/>
          <dgm:bulletEnabled val="1"/>
        </dgm:presLayoutVars>
      </dgm:prSet>
      <dgm:spPr/>
    </dgm:pt>
    <dgm:pt modelId="{F89C64AB-24B9-46F5-A65D-17ECCF290E77}" type="pres">
      <dgm:prSet presAssocID="{F037CDEC-DAA0-4648-B138-3D4E3EB9EBA9}" presName="Accent4" presStyleCnt="0"/>
      <dgm:spPr/>
    </dgm:pt>
    <dgm:pt modelId="{214397D0-8655-48E1-B728-9D88D2BA2E5E}" type="pres">
      <dgm:prSet presAssocID="{F037CDEC-DAA0-4648-B138-3D4E3EB9EBA9}" presName="Accent" presStyleLbl="node1" presStyleIdx="3" presStyleCnt="4"/>
      <dgm:spPr>
        <a:xfrm>
          <a:off x="541211" y="1578584"/>
          <a:ext cx="756579" cy="756945"/>
        </a:xfrm>
        <a:prstGeom prst="blockArc">
          <a:avLst>
            <a:gd name="adj1" fmla="val 0"/>
            <a:gd name="adj2" fmla="val 18900000"/>
            <a:gd name="adj3" fmla="val 12740"/>
          </a:avLst>
        </a:prstGeom>
        <a:solidFill>
          <a:srgbClr val="4F81BD">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pt>
    <dgm:pt modelId="{C71A4AFF-12BE-4B98-8632-6D6FC63A1AA7}" type="pres">
      <dgm:prSet presAssocID="{F037CDEC-DAA0-4648-B138-3D4E3EB9EBA9}" presName="Parent4" presStyleLbl="revTx" presStyleIdx="3" presStyleCnt="4">
        <dgm:presLayoutVars>
          <dgm:chMax val="1"/>
          <dgm:chPref val="1"/>
          <dgm:bulletEnabled val="1"/>
        </dgm:presLayoutVars>
      </dgm:prSet>
      <dgm:spPr/>
    </dgm:pt>
  </dgm:ptLst>
  <dgm:cxnLst>
    <dgm:cxn modelId="{946F1C00-B6CD-4820-B7A1-E2DB53C1502D}" srcId="{197F06A8-A8BC-463F-B019-184EC7FD3896}" destId="{6C203395-766B-4D98-A783-85F6C2BBDF80}" srcOrd="1" destOrd="0" parTransId="{148CE04A-2088-4A9B-A5B8-04F91834B7EA}" sibTransId="{D7787A07-97DE-4CBC-9D07-95C065B0F02F}"/>
    <dgm:cxn modelId="{FB85580F-80B6-49EE-BECE-AD2B12FD2EA6}" srcId="{197F06A8-A8BC-463F-B019-184EC7FD3896}" destId="{450334BF-956D-4EC8-86EA-BB09660D33A1}" srcOrd="2" destOrd="0" parTransId="{EBDBABD2-7F94-4B07-8E50-CA8F07F43DDA}" sibTransId="{466B97AC-59E5-4A6C-A066-725DC5780868}"/>
    <dgm:cxn modelId="{D0F9B315-DA35-4889-8341-E59DB897B1F5}" srcId="{197F06A8-A8BC-463F-B019-184EC7FD3896}" destId="{F037CDEC-DAA0-4648-B138-3D4E3EB9EBA9}" srcOrd="3" destOrd="0" parTransId="{77E361FB-784F-4C2C-A476-0BA1767DA2F3}" sibTransId="{B6B0BC60-2301-4B5E-BA7D-B3FE03D5B406}"/>
    <dgm:cxn modelId="{FD1A0823-ED16-4026-8215-27AA4A1BAA30}" srcId="{197F06A8-A8BC-463F-B019-184EC7FD3896}" destId="{E2449E20-D535-403A-99F0-747F033E09F2}" srcOrd="0" destOrd="0" parTransId="{06A26B4B-4A1A-4B74-8CBC-0277C77CBE2A}" sibTransId="{B550AA72-02C0-48E7-BDAA-05338F963043}"/>
    <dgm:cxn modelId="{08BD5D60-0EAB-411E-BA58-9F69D83CAC47}" type="presOf" srcId="{E2449E20-D535-403A-99F0-747F033E09F2}" destId="{6D375FDF-BF25-4297-B7C6-54CE5ACB2578}" srcOrd="0" destOrd="0" presId="urn:microsoft.com/office/officeart/2009/layout/CircleArrowProcess"/>
    <dgm:cxn modelId="{F6EB6E4D-3E9F-4EAB-889F-97B44762499E}" type="presOf" srcId="{6C203395-766B-4D98-A783-85F6C2BBDF80}" destId="{FF5017C6-45A2-4164-8F03-2C594A1DFDD8}" srcOrd="0" destOrd="0" presId="urn:microsoft.com/office/officeart/2009/layout/CircleArrowProcess"/>
    <dgm:cxn modelId="{BEE0E197-1CFB-4B29-9583-EB7E81B4B7A1}" type="presOf" srcId="{450334BF-956D-4EC8-86EA-BB09660D33A1}" destId="{1E29A3ED-18F7-48A2-9F90-9881262D2D25}" srcOrd="0" destOrd="0" presId="urn:microsoft.com/office/officeart/2009/layout/CircleArrowProcess"/>
    <dgm:cxn modelId="{341E23E8-F7F8-4A88-AC9D-EB051046CFC9}" type="presOf" srcId="{F037CDEC-DAA0-4648-B138-3D4E3EB9EBA9}" destId="{C71A4AFF-12BE-4B98-8632-6D6FC63A1AA7}" srcOrd="0" destOrd="0" presId="urn:microsoft.com/office/officeart/2009/layout/CircleArrowProcess"/>
    <dgm:cxn modelId="{A0E71CF5-D2BD-42AC-B3D9-E5E543904A23}" type="presOf" srcId="{197F06A8-A8BC-463F-B019-184EC7FD3896}" destId="{5C5D78B0-A936-476E-B37B-12C3572D6D9B}" srcOrd="0" destOrd="0" presId="urn:microsoft.com/office/officeart/2009/layout/CircleArrowProcess"/>
    <dgm:cxn modelId="{4D78A180-2CFB-4E71-9A79-20AD6E85B226}" type="presParOf" srcId="{5C5D78B0-A936-476E-B37B-12C3572D6D9B}" destId="{A2B16045-AA79-48EC-8B7B-2DE740362958}" srcOrd="0" destOrd="0" presId="urn:microsoft.com/office/officeart/2009/layout/CircleArrowProcess"/>
    <dgm:cxn modelId="{7F0D0841-6574-4A5A-92C2-6360D92D4C51}" type="presParOf" srcId="{A2B16045-AA79-48EC-8B7B-2DE740362958}" destId="{13DE7040-FBE9-43D9-A595-F2BBD4938C1B}" srcOrd="0" destOrd="0" presId="urn:microsoft.com/office/officeart/2009/layout/CircleArrowProcess"/>
    <dgm:cxn modelId="{762D6DDA-55D2-4B80-9F2C-1A90C560FA6E}" type="presParOf" srcId="{5C5D78B0-A936-476E-B37B-12C3572D6D9B}" destId="{6D375FDF-BF25-4297-B7C6-54CE5ACB2578}" srcOrd="1" destOrd="0" presId="urn:microsoft.com/office/officeart/2009/layout/CircleArrowProcess"/>
    <dgm:cxn modelId="{972C52E1-E7E0-47B5-8F1D-C083CBEF7D4C}" type="presParOf" srcId="{5C5D78B0-A936-476E-B37B-12C3572D6D9B}" destId="{7E0FE28C-FE36-418C-BF33-85D7A0521E75}" srcOrd="2" destOrd="0" presId="urn:microsoft.com/office/officeart/2009/layout/CircleArrowProcess"/>
    <dgm:cxn modelId="{FC978C2A-B2F6-4F71-9F33-C3CBEE192D57}" type="presParOf" srcId="{7E0FE28C-FE36-418C-BF33-85D7A0521E75}" destId="{D7A2B8B9-3860-4516-85D0-80AC4697506C}" srcOrd="0" destOrd="0" presId="urn:microsoft.com/office/officeart/2009/layout/CircleArrowProcess"/>
    <dgm:cxn modelId="{24066DAF-0F6F-40E0-94C8-4165D5BF53C5}" type="presParOf" srcId="{5C5D78B0-A936-476E-B37B-12C3572D6D9B}" destId="{FF5017C6-45A2-4164-8F03-2C594A1DFDD8}" srcOrd="3" destOrd="0" presId="urn:microsoft.com/office/officeart/2009/layout/CircleArrowProcess"/>
    <dgm:cxn modelId="{5CFBDCAA-BED7-4D7D-82E7-AC3BF6098B2D}" type="presParOf" srcId="{5C5D78B0-A936-476E-B37B-12C3572D6D9B}" destId="{40717586-C182-42DD-AEB8-3AD6770D2EB5}" srcOrd="4" destOrd="0" presId="urn:microsoft.com/office/officeart/2009/layout/CircleArrowProcess"/>
    <dgm:cxn modelId="{882EAA77-250A-4687-966E-CA1B1D9E2D36}" type="presParOf" srcId="{40717586-C182-42DD-AEB8-3AD6770D2EB5}" destId="{86835CE5-552D-4888-BFBB-2D06D23F5DE1}" srcOrd="0" destOrd="0" presId="urn:microsoft.com/office/officeart/2009/layout/CircleArrowProcess"/>
    <dgm:cxn modelId="{6D85955D-517B-4B40-8041-88317E28F02F}" type="presParOf" srcId="{5C5D78B0-A936-476E-B37B-12C3572D6D9B}" destId="{1E29A3ED-18F7-48A2-9F90-9881262D2D25}" srcOrd="5" destOrd="0" presId="urn:microsoft.com/office/officeart/2009/layout/CircleArrowProcess"/>
    <dgm:cxn modelId="{44D56C2B-6913-4186-9FEA-32B6026D5FC6}" type="presParOf" srcId="{5C5D78B0-A936-476E-B37B-12C3572D6D9B}" destId="{F89C64AB-24B9-46F5-A65D-17ECCF290E77}" srcOrd="6" destOrd="0" presId="urn:microsoft.com/office/officeart/2009/layout/CircleArrowProcess"/>
    <dgm:cxn modelId="{598C8CCE-A208-4AA1-B80B-458395D3948F}" type="presParOf" srcId="{F89C64AB-24B9-46F5-A65D-17ECCF290E77}" destId="{214397D0-8655-48E1-B728-9D88D2BA2E5E}" srcOrd="0" destOrd="0" presId="urn:microsoft.com/office/officeart/2009/layout/CircleArrowProcess"/>
    <dgm:cxn modelId="{091BFF0A-F697-41FE-B802-01C78DF5DEB0}" type="presParOf" srcId="{5C5D78B0-A936-476E-B37B-12C3572D6D9B}" destId="{C71A4AFF-12BE-4B98-8632-6D6FC63A1AA7}" srcOrd="7" destOrd="0" presId="urn:microsoft.com/office/officeart/2009/layout/CircleArrowProcess"/>
  </dgm:cxnLst>
  <dgm:bg>
    <a:solidFill>
      <a:srgbClr val="9ADE00"/>
    </a:solidFill>
  </dgm:bg>
  <dgm:whole>
    <a:ln>
      <a:solidFill>
        <a:srgbClr val="002060"/>
      </a:solidFill>
    </a:ln>
  </dgm:whole>
  <dgm:extLst>
    <a:ext uri="http://schemas.microsoft.com/office/drawing/2008/diagram">
      <dsp:dataModelExt xmlns:dsp="http://schemas.microsoft.com/office/drawing/2008/diagram" relId="rId1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97F06A8-A8BC-463F-B019-184EC7FD3896}" type="doc">
      <dgm:prSet loTypeId="urn:microsoft.com/office/officeart/2009/layout/CircleArrowProcess" loCatId="cycle" qsTypeId="urn:microsoft.com/office/officeart/2005/8/quickstyle/3d3" qsCatId="3D" csTypeId="urn:microsoft.com/office/officeart/2005/8/colors/accent1_2" csCatId="accent1" phldr="1"/>
      <dgm:spPr/>
      <dgm:t>
        <a:bodyPr/>
        <a:lstStyle/>
        <a:p>
          <a:endParaRPr lang="en-US"/>
        </a:p>
      </dgm:t>
    </dgm:pt>
    <dgm:pt modelId="{E2449E20-D535-403A-99F0-747F033E09F2}">
      <dgm:prSet phldrT="[Text]"/>
      <dgm:spPr>
        <a:xfrm>
          <a:off x="894193" y="309351"/>
          <a:ext cx="476881" cy="238416"/>
        </a:xfrm>
        <a:prstGeom prst="rect">
          <a:avLst/>
        </a:prstGeom>
        <a:noFill/>
        <a:ln w="6350" cap="flat" cmpd="sng" algn="ctr">
          <a:solidFill>
            <a:srgbClr val="002060">
              <a:alpha val="0"/>
            </a:srgbClr>
          </a:solidFill>
          <a:prstDash val="solid"/>
          <a:miter lim="800000"/>
        </a:ln>
        <a:effectLst/>
      </dgm:spPr>
      <dgm:t>
        <a:bodyPr/>
        <a:lstStyle/>
        <a:p>
          <a:pPr>
            <a:buNone/>
          </a:pPr>
          <a:r>
            <a:rPr lang="en-US">
              <a:solidFill>
                <a:sysClr val="windowText" lastClr="000000">
                  <a:hueOff val="0"/>
                  <a:satOff val="0"/>
                  <a:lumOff val="0"/>
                  <a:alphaOff val="0"/>
                </a:sysClr>
              </a:solidFill>
              <a:latin typeface="#9Slide03 Bebas Neue Bold" panose="020B0606020202050201" pitchFamily="34" charset="0"/>
              <a:ea typeface="+mn-ea"/>
              <a:cs typeface="+mn-cs"/>
            </a:rPr>
            <a:t>TRẠM 1</a:t>
          </a:r>
        </a:p>
      </dgm:t>
    </dgm:pt>
    <dgm:pt modelId="{06A26B4B-4A1A-4B74-8CBC-0277C77CBE2A}" type="parTrans" cxnId="{FD1A0823-ED16-4026-8215-27AA4A1BAA30}">
      <dgm:prSet/>
      <dgm:spPr/>
      <dgm:t>
        <a:bodyPr/>
        <a:lstStyle/>
        <a:p>
          <a:endParaRPr lang="en-US">
            <a:latin typeface="#9Slide03 Bebas Neue Bold" panose="020B0606020202050201" pitchFamily="34" charset="0"/>
          </a:endParaRPr>
        </a:p>
      </dgm:t>
    </dgm:pt>
    <dgm:pt modelId="{B550AA72-02C0-48E7-BDAA-05338F963043}" type="sibTrans" cxnId="{FD1A0823-ED16-4026-8215-27AA4A1BAA30}">
      <dgm:prSet/>
      <dgm:spPr/>
      <dgm:t>
        <a:bodyPr/>
        <a:lstStyle/>
        <a:p>
          <a:endParaRPr lang="en-US">
            <a:latin typeface="#9Slide03 Bebas Neue Bold" panose="020B0606020202050201" pitchFamily="34" charset="0"/>
          </a:endParaRPr>
        </a:p>
      </dgm:t>
    </dgm:pt>
    <dgm:pt modelId="{6C203395-766B-4D98-A783-85F6C2BBDF80}">
      <dgm:prSet phldrT="[Text]"/>
      <dgm:spPr>
        <a:xfrm>
          <a:off x="655832" y="801368"/>
          <a:ext cx="476881" cy="238416"/>
        </a:xfrm>
        <a:prstGeom prst="rect">
          <a:avLst/>
        </a:prstGeom>
        <a:noFill/>
        <a:ln w="6350" cap="flat" cmpd="sng" algn="ctr">
          <a:solidFill>
            <a:sysClr val="windowText" lastClr="000000">
              <a:alpha val="0"/>
              <a:hueOff val="0"/>
              <a:satOff val="0"/>
              <a:lumOff val="0"/>
              <a:alphaOff val="0"/>
            </a:sysClr>
          </a:solidFill>
          <a:prstDash val="solid"/>
          <a:miter lim="800000"/>
        </a:ln>
        <a:effectLst/>
      </dgm:spPr>
      <dgm:t>
        <a:bodyPr/>
        <a:lstStyle/>
        <a:p>
          <a:pPr>
            <a:buNone/>
          </a:pPr>
          <a:r>
            <a:rPr lang="en-US">
              <a:solidFill>
                <a:sysClr val="windowText" lastClr="000000">
                  <a:hueOff val="0"/>
                  <a:satOff val="0"/>
                  <a:lumOff val="0"/>
                  <a:alphaOff val="0"/>
                </a:sysClr>
              </a:solidFill>
              <a:latin typeface="#9Slide03 Bebas Neue Bold" panose="020B0606020202050201" pitchFamily="34" charset="0"/>
              <a:ea typeface="+mn-ea"/>
              <a:cs typeface="+mn-cs"/>
            </a:rPr>
            <a:t>TRẠM 2</a:t>
          </a:r>
        </a:p>
      </dgm:t>
    </dgm:pt>
    <dgm:pt modelId="{148CE04A-2088-4A9B-A5B8-04F91834B7EA}" type="parTrans" cxnId="{946F1C00-B6CD-4820-B7A1-E2DB53C1502D}">
      <dgm:prSet/>
      <dgm:spPr/>
      <dgm:t>
        <a:bodyPr/>
        <a:lstStyle/>
        <a:p>
          <a:endParaRPr lang="en-US">
            <a:latin typeface="#9Slide03 Bebas Neue Bold" panose="020B0606020202050201" pitchFamily="34" charset="0"/>
          </a:endParaRPr>
        </a:p>
      </dgm:t>
    </dgm:pt>
    <dgm:pt modelId="{D7787A07-97DE-4CBC-9D07-95C065B0F02F}" type="sibTrans" cxnId="{946F1C00-B6CD-4820-B7A1-E2DB53C1502D}">
      <dgm:prSet/>
      <dgm:spPr/>
      <dgm:t>
        <a:bodyPr/>
        <a:lstStyle/>
        <a:p>
          <a:endParaRPr lang="en-US">
            <a:latin typeface="#9Slide03 Bebas Neue Bold" panose="020B0606020202050201" pitchFamily="34" charset="0"/>
          </a:endParaRPr>
        </a:p>
      </dgm:t>
    </dgm:pt>
    <dgm:pt modelId="{450334BF-956D-4EC8-86EA-BB09660D33A1}">
      <dgm:prSet phldrT="[Text]"/>
      <dgm:spPr>
        <a:xfrm>
          <a:off x="894193" y="1293385"/>
          <a:ext cx="476881" cy="238416"/>
        </a:xfrm>
        <a:prstGeom prst="rect">
          <a:avLst/>
        </a:prstGeom>
        <a:noFill/>
        <a:ln w="6350" cap="flat" cmpd="sng" algn="ctr">
          <a:solidFill>
            <a:sysClr val="windowText" lastClr="000000">
              <a:alpha val="0"/>
              <a:hueOff val="0"/>
              <a:satOff val="0"/>
              <a:lumOff val="0"/>
              <a:alphaOff val="0"/>
            </a:sysClr>
          </a:solidFill>
          <a:prstDash val="solid"/>
          <a:miter lim="800000"/>
        </a:ln>
        <a:effectLst/>
      </dgm:spPr>
      <dgm:t>
        <a:bodyPr/>
        <a:lstStyle/>
        <a:p>
          <a:pPr>
            <a:buNone/>
          </a:pPr>
          <a:r>
            <a:rPr lang="en-US">
              <a:solidFill>
                <a:sysClr val="windowText" lastClr="000000">
                  <a:hueOff val="0"/>
                  <a:satOff val="0"/>
                  <a:lumOff val="0"/>
                  <a:alphaOff val="0"/>
                </a:sysClr>
              </a:solidFill>
              <a:latin typeface="#9Slide03 Bebas Neue Bold" panose="020B0606020202050201" pitchFamily="34" charset="0"/>
              <a:ea typeface="+mn-ea"/>
              <a:cs typeface="+mn-cs"/>
            </a:rPr>
            <a:t>TRẠM 3</a:t>
          </a:r>
        </a:p>
      </dgm:t>
    </dgm:pt>
    <dgm:pt modelId="{EBDBABD2-7F94-4B07-8E50-CA8F07F43DDA}" type="parTrans" cxnId="{FB85580F-80B6-49EE-BECE-AD2B12FD2EA6}">
      <dgm:prSet/>
      <dgm:spPr/>
      <dgm:t>
        <a:bodyPr/>
        <a:lstStyle/>
        <a:p>
          <a:endParaRPr lang="en-US">
            <a:latin typeface="#9Slide03 Bebas Neue Bold" panose="020B0606020202050201" pitchFamily="34" charset="0"/>
          </a:endParaRPr>
        </a:p>
      </dgm:t>
    </dgm:pt>
    <dgm:pt modelId="{466B97AC-59E5-4A6C-A066-725DC5780868}" type="sibTrans" cxnId="{FB85580F-80B6-49EE-BECE-AD2B12FD2EA6}">
      <dgm:prSet/>
      <dgm:spPr/>
      <dgm:t>
        <a:bodyPr/>
        <a:lstStyle/>
        <a:p>
          <a:endParaRPr lang="en-US">
            <a:latin typeface="#9Slide03 Bebas Neue Bold" panose="020B0606020202050201" pitchFamily="34" charset="0"/>
          </a:endParaRPr>
        </a:p>
      </dgm:t>
    </dgm:pt>
    <dgm:pt modelId="{F037CDEC-DAA0-4648-B138-3D4E3EB9EBA9}">
      <dgm:prSet phldrT="[Text]"/>
      <dgm:spPr>
        <a:xfrm>
          <a:off x="655832" y="1785402"/>
          <a:ext cx="476881" cy="238416"/>
        </a:xfrm>
        <a:prstGeom prst="rect">
          <a:avLst/>
        </a:prstGeom>
        <a:noFill/>
        <a:ln w="6350" cap="flat" cmpd="sng" algn="ctr">
          <a:solidFill>
            <a:sysClr val="windowText" lastClr="000000">
              <a:alpha val="0"/>
              <a:hueOff val="0"/>
              <a:satOff val="0"/>
              <a:lumOff val="0"/>
              <a:alphaOff val="0"/>
            </a:sysClr>
          </a:solidFill>
          <a:prstDash val="solid"/>
          <a:miter lim="800000"/>
        </a:ln>
        <a:effectLst/>
      </dgm:spPr>
      <dgm:t>
        <a:bodyPr/>
        <a:lstStyle/>
        <a:p>
          <a:pPr>
            <a:buNone/>
          </a:pPr>
          <a:r>
            <a:rPr lang="en-US">
              <a:solidFill>
                <a:sysClr val="windowText" lastClr="000000">
                  <a:hueOff val="0"/>
                  <a:satOff val="0"/>
                  <a:lumOff val="0"/>
                  <a:alphaOff val="0"/>
                </a:sysClr>
              </a:solidFill>
              <a:latin typeface="#9Slide03 Bebas Neue Bold" panose="020B0606020202050201" pitchFamily="34" charset="0"/>
              <a:ea typeface="+mn-ea"/>
              <a:cs typeface="+mn-cs"/>
            </a:rPr>
            <a:t>TRẠM 4</a:t>
          </a:r>
        </a:p>
      </dgm:t>
    </dgm:pt>
    <dgm:pt modelId="{77E361FB-784F-4C2C-A476-0BA1767DA2F3}" type="parTrans" cxnId="{D0F9B315-DA35-4889-8341-E59DB897B1F5}">
      <dgm:prSet/>
      <dgm:spPr/>
      <dgm:t>
        <a:bodyPr/>
        <a:lstStyle/>
        <a:p>
          <a:endParaRPr lang="en-US">
            <a:latin typeface="#9Slide03 Bebas Neue Bold" panose="020B0606020202050201" pitchFamily="34" charset="0"/>
          </a:endParaRPr>
        </a:p>
      </dgm:t>
    </dgm:pt>
    <dgm:pt modelId="{B6B0BC60-2301-4B5E-BA7D-B3FE03D5B406}" type="sibTrans" cxnId="{D0F9B315-DA35-4889-8341-E59DB897B1F5}">
      <dgm:prSet/>
      <dgm:spPr/>
      <dgm:t>
        <a:bodyPr/>
        <a:lstStyle/>
        <a:p>
          <a:endParaRPr lang="en-US">
            <a:latin typeface="#9Slide03 Bebas Neue Bold" panose="020B0606020202050201" pitchFamily="34" charset="0"/>
          </a:endParaRPr>
        </a:p>
      </dgm:t>
    </dgm:pt>
    <dgm:pt modelId="{5C5D78B0-A936-476E-B37B-12C3572D6D9B}" type="pres">
      <dgm:prSet presAssocID="{197F06A8-A8BC-463F-B019-184EC7FD3896}" presName="Name0" presStyleCnt="0">
        <dgm:presLayoutVars>
          <dgm:chMax val="7"/>
          <dgm:chPref val="7"/>
          <dgm:dir/>
          <dgm:animLvl val="lvl"/>
        </dgm:presLayoutVars>
      </dgm:prSet>
      <dgm:spPr/>
    </dgm:pt>
    <dgm:pt modelId="{A2B16045-AA79-48EC-8B7B-2DE740362958}" type="pres">
      <dgm:prSet presAssocID="{E2449E20-D535-403A-99F0-747F033E09F2}" presName="Accent1" presStyleCnt="0"/>
      <dgm:spPr/>
    </dgm:pt>
    <dgm:pt modelId="{13DE7040-FBE9-43D9-A595-F2BBD4938C1B}" type="pres">
      <dgm:prSet presAssocID="{E2449E20-D535-403A-99F0-747F033E09F2}" presName="Accent" presStyleLbl="node1" presStyleIdx="0" presStyleCnt="4"/>
      <dgm:spPr>
        <a:xfrm>
          <a:off x="705524" y="0"/>
          <a:ext cx="854540" cy="854627"/>
        </a:xfrm>
        <a:prstGeom prst="circularArrow">
          <a:avLst>
            <a:gd name="adj1" fmla="val 10980"/>
            <a:gd name="adj2" fmla="val 1142322"/>
            <a:gd name="adj3" fmla="val 4500000"/>
            <a:gd name="adj4" fmla="val 10800000"/>
            <a:gd name="adj5" fmla="val 12500"/>
          </a:avLst>
        </a:prstGeom>
        <a:solidFill>
          <a:srgbClr val="4F81BD">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pt>
    <dgm:pt modelId="{6D375FDF-BF25-4297-B7C6-54CE5ACB2578}" type="pres">
      <dgm:prSet presAssocID="{E2449E20-D535-403A-99F0-747F033E09F2}" presName="Parent1" presStyleLbl="revTx" presStyleIdx="0" presStyleCnt="4">
        <dgm:presLayoutVars>
          <dgm:chMax val="1"/>
          <dgm:chPref val="1"/>
          <dgm:bulletEnabled val="1"/>
        </dgm:presLayoutVars>
      </dgm:prSet>
      <dgm:spPr/>
    </dgm:pt>
    <dgm:pt modelId="{7E0FE28C-FE36-418C-BF33-85D7A0521E75}" type="pres">
      <dgm:prSet presAssocID="{6C203395-766B-4D98-A783-85F6C2BBDF80}" presName="Accent2" presStyleCnt="0"/>
      <dgm:spPr/>
    </dgm:pt>
    <dgm:pt modelId="{D7A2B8B9-3860-4516-85D0-80AC4697506C}" type="pres">
      <dgm:prSet presAssocID="{6C203395-766B-4D98-A783-85F6C2BBDF80}" presName="Accent" presStyleLbl="node1" presStyleIdx="1" presStyleCnt="4"/>
      <dgm:spPr>
        <a:xfrm>
          <a:off x="468125" y="491110"/>
          <a:ext cx="854540" cy="854627"/>
        </a:xfrm>
        <a:prstGeom prst="leftCircularArrow">
          <a:avLst>
            <a:gd name="adj1" fmla="val 10980"/>
            <a:gd name="adj2" fmla="val 1142322"/>
            <a:gd name="adj3" fmla="val 6300000"/>
            <a:gd name="adj4" fmla="val 18900000"/>
            <a:gd name="adj5" fmla="val 12500"/>
          </a:avLst>
        </a:prstGeom>
        <a:solidFill>
          <a:srgbClr val="4F81BD">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pt>
    <dgm:pt modelId="{FF5017C6-45A2-4164-8F03-2C594A1DFDD8}" type="pres">
      <dgm:prSet presAssocID="{6C203395-766B-4D98-A783-85F6C2BBDF80}" presName="Parent2" presStyleLbl="revTx" presStyleIdx="1" presStyleCnt="4">
        <dgm:presLayoutVars>
          <dgm:chMax val="1"/>
          <dgm:chPref val="1"/>
          <dgm:bulletEnabled val="1"/>
        </dgm:presLayoutVars>
      </dgm:prSet>
      <dgm:spPr/>
    </dgm:pt>
    <dgm:pt modelId="{40717586-C182-42DD-AEB8-3AD6770D2EB5}" type="pres">
      <dgm:prSet presAssocID="{450334BF-956D-4EC8-86EA-BB09660D33A1}" presName="Accent3" presStyleCnt="0"/>
      <dgm:spPr/>
    </dgm:pt>
    <dgm:pt modelId="{86835CE5-552D-4888-BFBB-2D06D23F5DE1}" type="pres">
      <dgm:prSet presAssocID="{450334BF-956D-4EC8-86EA-BB09660D33A1}" presName="Accent" presStyleLbl="node1" presStyleIdx="2" presStyleCnt="4"/>
      <dgm:spPr>
        <a:xfrm>
          <a:off x="705524" y="984033"/>
          <a:ext cx="854540" cy="854627"/>
        </a:xfrm>
        <a:prstGeom prst="circularArrow">
          <a:avLst>
            <a:gd name="adj1" fmla="val 10980"/>
            <a:gd name="adj2" fmla="val 1142322"/>
            <a:gd name="adj3" fmla="val 4500000"/>
            <a:gd name="adj4" fmla="val 13500000"/>
            <a:gd name="adj5" fmla="val 12500"/>
          </a:avLst>
        </a:prstGeom>
        <a:solidFill>
          <a:srgbClr val="4F81BD">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pt>
    <dgm:pt modelId="{1E29A3ED-18F7-48A2-9F90-9881262D2D25}" type="pres">
      <dgm:prSet presAssocID="{450334BF-956D-4EC8-86EA-BB09660D33A1}" presName="Parent3" presStyleLbl="revTx" presStyleIdx="2" presStyleCnt="4">
        <dgm:presLayoutVars>
          <dgm:chMax val="1"/>
          <dgm:chPref val="1"/>
          <dgm:bulletEnabled val="1"/>
        </dgm:presLayoutVars>
      </dgm:prSet>
      <dgm:spPr/>
    </dgm:pt>
    <dgm:pt modelId="{F89C64AB-24B9-46F5-A65D-17ECCF290E77}" type="pres">
      <dgm:prSet presAssocID="{F037CDEC-DAA0-4648-B138-3D4E3EB9EBA9}" presName="Accent4" presStyleCnt="0"/>
      <dgm:spPr/>
    </dgm:pt>
    <dgm:pt modelId="{214397D0-8655-48E1-B728-9D88D2BA2E5E}" type="pres">
      <dgm:prSet presAssocID="{F037CDEC-DAA0-4648-B138-3D4E3EB9EBA9}" presName="Accent" presStyleLbl="node1" presStyleIdx="3" presStyleCnt="4"/>
      <dgm:spPr>
        <a:xfrm>
          <a:off x="529037" y="1531802"/>
          <a:ext cx="734157" cy="734512"/>
        </a:xfrm>
        <a:prstGeom prst="blockArc">
          <a:avLst>
            <a:gd name="adj1" fmla="val 0"/>
            <a:gd name="adj2" fmla="val 18900000"/>
            <a:gd name="adj3" fmla="val 12740"/>
          </a:avLst>
        </a:prstGeom>
        <a:solidFill>
          <a:srgbClr val="4F81BD">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pt>
    <dgm:pt modelId="{C71A4AFF-12BE-4B98-8632-6D6FC63A1AA7}" type="pres">
      <dgm:prSet presAssocID="{F037CDEC-DAA0-4648-B138-3D4E3EB9EBA9}" presName="Parent4" presStyleLbl="revTx" presStyleIdx="3" presStyleCnt="4">
        <dgm:presLayoutVars>
          <dgm:chMax val="1"/>
          <dgm:chPref val="1"/>
          <dgm:bulletEnabled val="1"/>
        </dgm:presLayoutVars>
      </dgm:prSet>
      <dgm:spPr/>
    </dgm:pt>
  </dgm:ptLst>
  <dgm:cxnLst>
    <dgm:cxn modelId="{946F1C00-B6CD-4820-B7A1-E2DB53C1502D}" srcId="{197F06A8-A8BC-463F-B019-184EC7FD3896}" destId="{6C203395-766B-4D98-A783-85F6C2BBDF80}" srcOrd="1" destOrd="0" parTransId="{148CE04A-2088-4A9B-A5B8-04F91834B7EA}" sibTransId="{D7787A07-97DE-4CBC-9D07-95C065B0F02F}"/>
    <dgm:cxn modelId="{FB85580F-80B6-49EE-BECE-AD2B12FD2EA6}" srcId="{197F06A8-A8BC-463F-B019-184EC7FD3896}" destId="{450334BF-956D-4EC8-86EA-BB09660D33A1}" srcOrd="2" destOrd="0" parTransId="{EBDBABD2-7F94-4B07-8E50-CA8F07F43DDA}" sibTransId="{466B97AC-59E5-4A6C-A066-725DC5780868}"/>
    <dgm:cxn modelId="{D0F9B315-DA35-4889-8341-E59DB897B1F5}" srcId="{197F06A8-A8BC-463F-B019-184EC7FD3896}" destId="{F037CDEC-DAA0-4648-B138-3D4E3EB9EBA9}" srcOrd="3" destOrd="0" parTransId="{77E361FB-784F-4C2C-A476-0BA1767DA2F3}" sibTransId="{B6B0BC60-2301-4B5E-BA7D-B3FE03D5B406}"/>
    <dgm:cxn modelId="{FD1A0823-ED16-4026-8215-27AA4A1BAA30}" srcId="{197F06A8-A8BC-463F-B019-184EC7FD3896}" destId="{E2449E20-D535-403A-99F0-747F033E09F2}" srcOrd="0" destOrd="0" parTransId="{06A26B4B-4A1A-4B74-8CBC-0277C77CBE2A}" sibTransId="{B550AA72-02C0-48E7-BDAA-05338F963043}"/>
    <dgm:cxn modelId="{08BD5D60-0EAB-411E-BA58-9F69D83CAC47}" type="presOf" srcId="{E2449E20-D535-403A-99F0-747F033E09F2}" destId="{6D375FDF-BF25-4297-B7C6-54CE5ACB2578}" srcOrd="0" destOrd="0" presId="urn:microsoft.com/office/officeart/2009/layout/CircleArrowProcess"/>
    <dgm:cxn modelId="{F6EB6E4D-3E9F-4EAB-889F-97B44762499E}" type="presOf" srcId="{6C203395-766B-4D98-A783-85F6C2BBDF80}" destId="{FF5017C6-45A2-4164-8F03-2C594A1DFDD8}" srcOrd="0" destOrd="0" presId="urn:microsoft.com/office/officeart/2009/layout/CircleArrowProcess"/>
    <dgm:cxn modelId="{BEE0E197-1CFB-4B29-9583-EB7E81B4B7A1}" type="presOf" srcId="{450334BF-956D-4EC8-86EA-BB09660D33A1}" destId="{1E29A3ED-18F7-48A2-9F90-9881262D2D25}" srcOrd="0" destOrd="0" presId="urn:microsoft.com/office/officeart/2009/layout/CircleArrowProcess"/>
    <dgm:cxn modelId="{341E23E8-F7F8-4A88-AC9D-EB051046CFC9}" type="presOf" srcId="{F037CDEC-DAA0-4648-B138-3D4E3EB9EBA9}" destId="{C71A4AFF-12BE-4B98-8632-6D6FC63A1AA7}" srcOrd="0" destOrd="0" presId="urn:microsoft.com/office/officeart/2009/layout/CircleArrowProcess"/>
    <dgm:cxn modelId="{A0E71CF5-D2BD-42AC-B3D9-E5E543904A23}" type="presOf" srcId="{197F06A8-A8BC-463F-B019-184EC7FD3896}" destId="{5C5D78B0-A936-476E-B37B-12C3572D6D9B}" srcOrd="0" destOrd="0" presId="urn:microsoft.com/office/officeart/2009/layout/CircleArrowProcess"/>
    <dgm:cxn modelId="{4D78A180-2CFB-4E71-9A79-20AD6E85B226}" type="presParOf" srcId="{5C5D78B0-A936-476E-B37B-12C3572D6D9B}" destId="{A2B16045-AA79-48EC-8B7B-2DE740362958}" srcOrd="0" destOrd="0" presId="urn:microsoft.com/office/officeart/2009/layout/CircleArrowProcess"/>
    <dgm:cxn modelId="{7F0D0841-6574-4A5A-92C2-6360D92D4C51}" type="presParOf" srcId="{A2B16045-AA79-48EC-8B7B-2DE740362958}" destId="{13DE7040-FBE9-43D9-A595-F2BBD4938C1B}" srcOrd="0" destOrd="0" presId="urn:microsoft.com/office/officeart/2009/layout/CircleArrowProcess"/>
    <dgm:cxn modelId="{762D6DDA-55D2-4B80-9F2C-1A90C560FA6E}" type="presParOf" srcId="{5C5D78B0-A936-476E-B37B-12C3572D6D9B}" destId="{6D375FDF-BF25-4297-B7C6-54CE5ACB2578}" srcOrd="1" destOrd="0" presId="urn:microsoft.com/office/officeart/2009/layout/CircleArrowProcess"/>
    <dgm:cxn modelId="{972C52E1-E7E0-47B5-8F1D-C083CBEF7D4C}" type="presParOf" srcId="{5C5D78B0-A936-476E-B37B-12C3572D6D9B}" destId="{7E0FE28C-FE36-418C-BF33-85D7A0521E75}" srcOrd="2" destOrd="0" presId="urn:microsoft.com/office/officeart/2009/layout/CircleArrowProcess"/>
    <dgm:cxn modelId="{FC978C2A-B2F6-4F71-9F33-C3CBEE192D57}" type="presParOf" srcId="{7E0FE28C-FE36-418C-BF33-85D7A0521E75}" destId="{D7A2B8B9-3860-4516-85D0-80AC4697506C}" srcOrd="0" destOrd="0" presId="urn:microsoft.com/office/officeart/2009/layout/CircleArrowProcess"/>
    <dgm:cxn modelId="{24066DAF-0F6F-40E0-94C8-4165D5BF53C5}" type="presParOf" srcId="{5C5D78B0-A936-476E-B37B-12C3572D6D9B}" destId="{FF5017C6-45A2-4164-8F03-2C594A1DFDD8}" srcOrd="3" destOrd="0" presId="urn:microsoft.com/office/officeart/2009/layout/CircleArrowProcess"/>
    <dgm:cxn modelId="{5CFBDCAA-BED7-4D7D-82E7-AC3BF6098B2D}" type="presParOf" srcId="{5C5D78B0-A936-476E-B37B-12C3572D6D9B}" destId="{40717586-C182-42DD-AEB8-3AD6770D2EB5}" srcOrd="4" destOrd="0" presId="urn:microsoft.com/office/officeart/2009/layout/CircleArrowProcess"/>
    <dgm:cxn modelId="{882EAA77-250A-4687-966E-CA1B1D9E2D36}" type="presParOf" srcId="{40717586-C182-42DD-AEB8-3AD6770D2EB5}" destId="{86835CE5-552D-4888-BFBB-2D06D23F5DE1}" srcOrd="0" destOrd="0" presId="urn:microsoft.com/office/officeart/2009/layout/CircleArrowProcess"/>
    <dgm:cxn modelId="{6D85955D-517B-4B40-8041-88317E28F02F}" type="presParOf" srcId="{5C5D78B0-A936-476E-B37B-12C3572D6D9B}" destId="{1E29A3ED-18F7-48A2-9F90-9881262D2D25}" srcOrd="5" destOrd="0" presId="urn:microsoft.com/office/officeart/2009/layout/CircleArrowProcess"/>
    <dgm:cxn modelId="{44D56C2B-6913-4186-9FEA-32B6026D5FC6}" type="presParOf" srcId="{5C5D78B0-A936-476E-B37B-12C3572D6D9B}" destId="{F89C64AB-24B9-46F5-A65D-17ECCF290E77}" srcOrd="6" destOrd="0" presId="urn:microsoft.com/office/officeart/2009/layout/CircleArrowProcess"/>
    <dgm:cxn modelId="{598C8CCE-A208-4AA1-B80B-458395D3948F}" type="presParOf" srcId="{F89C64AB-24B9-46F5-A65D-17ECCF290E77}" destId="{214397D0-8655-48E1-B728-9D88D2BA2E5E}" srcOrd="0" destOrd="0" presId="urn:microsoft.com/office/officeart/2009/layout/CircleArrowProcess"/>
    <dgm:cxn modelId="{091BFF0A-F697-41FE-B802-01C78DF5DEB0}" type="presParOf" srcId="{5C5D78B0-A936-476E-B37B-12C3572D6D9B}" destId="{C71A4AFF-12BE-4B98-8632-6D6FC63A1AA7}" srcOrd="7" destOrd="0" presId="urn:microsoft.com/office/officeart/2009/layout/CircleArrowProcess"/>
  </dgm:cxnLst>
  <dgm:bg>
    <a:solidFill>
      <a:srgbClr val="9ADE00"/>
    </a:solidFill>
  </dgm:bg>
  <dgm:whole>
    <a:ln>
      <a:solidFill>
        <a:srgbClr val="002060"/>
      </a:solidFill>
    </a:ln>
  </dgm:whole>
  <dgm:extLst>
    <a:ext uri="http://schemas.microsoft.com/office/drawing/2008/diagram">
      <dsp:dataModelExt xmlns:dsp="http://schemas.microsoft.com/office/drawing/2008/diagram" relId="rId24"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97F06A8-A8BC-463F-B019-184EC7FD3896}" type="doc">
      <dgm:prSet loTypeId="urn:microsoft.com/office/officeart/2009/layout/CircleArrowProcess" loCatId="cycle" qsTypeId="urn:microsoft.com/office/officeart/2005/8/quickstyle/3d3" qsCatId="3D" csTypeId="urn:microsoft.com/office/officeart/2005/8/colors/accent1_2" csCatId="accent1" phldr="1"/>
      <dgm:spPr/>
      <dgm:t>
        <a:bodyPr/>
        <a:lstStyle/>
        <a:p>
          <a:endParaRPr lang="en-US"/>
        </a:p>
      </dgm:t>
    </dgm:pt>
    <dgm:pt modelId="{E2449E20-D535-403A-99F0-747F033E09F2}">
      <dgm:prSet phldrT="[Text]"/>
      <dgm:spPr>
        <a:xfrm>
          <a:off x="917518" y="318799"/>
          <a:ext cx="491446" cy="245697"/>
        </a:xfrm>
        <a:prstGeom prst="rect">
          <a:avLst/>
        </a:prstGeom>
        <a:noFill/>
        <a:ln w="6350" cap="flat" cmpd="sng" algn="ctr">
          <a:solidFill>
            <a:sysClr val="windowText" lastClr="000000">
              <a:alpha val="0"/>
              <a:hueOff val="0"/>
              <a:satOff val="0"/>
              <a:lumOff val="0"/>
              <a:alphaOff val="0"/>
            </a:sysClr>
          </a:solidFill>
          <a:prstDash val="solid"/>
          <a:miter lim="800000"/>
        </a:ln>
        <a:effectLst/>
      </dgm:spPr>
      <dgm:t>
        <a:bodyPr/>
        <a:lstStyle/>
        <a:p>
          <a:pPr>
            <a:buNone/>
          </a:pPr>
          <a:r>
            <a:rPr lang="en-US">
              <a:solidFill>
                <a:sysClr val="windowText" lastClr="000000">
                  <a:hueOff val="0"/>
                  <a:satOff val="0"/>
                  <a:lumOff val="0"/>
                  <a:alphaOff val="0"/>
                </a:sysClr>
              </a:solidFill>
              <a:latin typeface="#9Slide03 Bebas Neue Bold" panose="020B0606020202050201" pitchFamily="34" charset="0"/>
              <a:ea typeface="+mn-ea"/>
              <a:cs typeface="+mn-cs"/>
            </a:rPr>
            <a:t>TRẠM 1</a:t>
          </a:r>
        </a:p>
      </dgm:t>
    </dgm:pt>
    <dgm:pt modelId="{06A26B4B-4A1A-4B74-8CBC-0277C77CBE2A}" type="parTrans" cxnId="{FD1A0823-ED16-4026-8215-27AA4A1BAA30}">
      <dgm:prSet/>
      <dgm:spPr/>
      <dgm:t>
        <a:bodyPr/>
        <a:lstStyle/>
        <a:p>
          <a:endParaRPr lang="en-US">
            <a:latin typeface="#9Slide03 Bebas Neue Bold" panose="020B0606020202050201" pitchFamily="34" charset="0"/>
          </a:endParaRPr>
        </a:p>
      </dgm:t>
    </dgm:pt>
    <dgm:pt modelId="{B550AA72-02C0-48E7-BDAA-05338F963043}" type="sibTrans" cxnId="{FD1A0823-ED16-4026-8215-27AA4A1BAA30}">
      <dgm:prSet/>
      <dgm:spPr/>
      <dgm:t>
        <a:bodyPr/>
        <a:lstStyle/>
        <a:p>
          <a:endParaRPr lang="en-US">
            <a:latin typeface="#9Slide03 Bebas Neue Bold" panose="020B0606020202050201" pitchFamily="34" charset="0"/>
          </a:endParaRPr>
        </a:p>
      </dgm:t>
    </dgm:pt>
    <dgm:pt modelId="{6C203395-766B-4D98-A783-85F6C2BBDF80}">
      <dgm:prSet phldrT="[Text]"/>
      <dgm:spPr>
        <a:xfrm>
          <a:off x="671878" y="825843"/>
          <a:ext cx="491446" cy="245697"/>
        </a:xfrm>
        <a:prstGeom prst="rect">
          <a:avLst/>
        </a:prstGeom>
        <a:noFill/>
        <a:ln w="6350" cap="flat" cmpd="sng" algn="ctr">
          <a:solidFill>
            <a:sysClr val="windowText" lastClr="000000">
              <a:alpha val="0"/>
              <a:hueOff val="0"/>
              <a:satOff val="0"/>
              <a:lumOff val="0"/>
              <a:alphaOff val="0"/>
            </a:sysClr>
          </a:solidFill>
          <a:prstDash val="solid"/>
          <a:miter lim="800000"/>
        </a:ln>
        <a:effectLst/>
      </dgm:spPr>
      <dgm:t>
        <a:bodyPr/>
        <a:lstStyle/>
        <a:p>
          <a:pPr>
            <a:buNone/>
          </a:pPr>
          <a:r>
            <a:rPr lang="en-US">
              <a:solidFill>
                <a:sysClr val="windowText" lastClr="000000">
                  <a:hueOff val="0"/>
                  <a:satOff val="0"/>
                  <a:lumOff val="0"/>
                  <a:alphaOff val="0"/>
                </a:sysClr>
              </a:solidFill>
              <a:latin typeface="#9Slide03 Bebas Neue Bold" panose="020B0606020202050201" pitchFamily="34" charset="0"/>
              <a:ea typeface="+mn-ea"/>
              <a:cs typeface="+mn-cs"/>
            </a:rPr>
            <a:t>TRẠM 2</a:t>
          </a:r>
        </a:p>
      </dgm:t>
    </dgm:pt>
    <dgm:pt modelId="{148CE04A-2088-4A9B-A5B8-04F91834B7EA}" type="parTrans" cxnId="{946F1C00-B6CD-4820-B7A1-E2DB53C1502D}">
      <dgm:prSet/>
      <dgm:spPr/>
      <dgm:t>
        <a:bodyPr/>
        <a:lstStyle/>
        <a:p>
          <a:endParaRPr lang="en-US">
            <a:latin typeface="#9Slide03 Bebas Neue Bold" panose="020B0606020202050201" pitchFamily="34" charset="0"/>
          </a:endParaRPr>
        </a:p>
      </dgm:t>
    </dgm:pt>
    <dgm:pt modelId="{D7787A07-97DE-4CBC-9D07-95C065B0F02F}" type="sibTrans" cxnId="{946F1C00-B6CD-4820-B7A1-E2DB53C1502D}">
      <dgm:prSet/>
      <dgm:spPr/>
      <dgm:t>
        <a:bodyPr/>
        <a:lstStyle/>
        <a:p>
          <a:endParaRPr lang="en-US">
            <a:latin typeface="#9Slide03 Bebas Neue Bold" panose="020B0606020202050201" pitchFamily="34" charset="0"/>
          </a:endParaRPr>
        </a:p>
      </dgm:t>
    </dgm:pt>
    <dgm:pt modelId="{450334BF-956D-4EC8-86EA-BB09660D33A1}">
      <dgm:prSet phldrT="[Text]"/>
      <dgm:spPr>
        <a:xfrm>
          <a:off x="917518" y="1332886"/>
          <a:ext cx="491446" cy="245697"/>
        </a:xfrm>
        <a:prstGeom prst="rect">
          <a:avLst/>
        </a:prstGeom>
        <a:noFill/>
        <a:ln w="6350" cap="flat" cmpd="sng" algn="ctr">
          <a:solidFill>
            <a:sysClr val="windowText" lastClr="000000">
              <a:alpha val="0"/>
              <a:hueOff val="0"/>
              <a:satOff val="0"/>
              <a:lumOff val="0"/>
              <a:alphaOff val="0"/>
            </a:sysClr>
          </a:solidFill>
          <a:prstDash val="solid"/>
          <a:miter lim="800000"/>
        </a:ln>
        <a:effectLst/>
      </dgm:spPr>
      <dgm:t>
        <a:bodyPr/>
        <a:lstStyle/>
        <a:p>
          <a:pPr>
            <a:buNone/>
          </a:pPr>
          <a:r>
            <a:rPr lang="en-US">
              <a:solidFill>
                <a:sysClr val="windowText" lastClr="000000">
                  <a:hueOff val="0"/>
                  <a:satOff val="0"/>
                  <a:lumOff val="0"/>
                  <a:alphaOff val="0"/>
                </a:sysClr>
              </a:solidFill>
              <a:latin typeface="#9Slide03 Bebas Neue Bold" panose="020B0606020202050201" pitchFamily="34" charset="0"/>
              <a:ea typeface="+mn-ea"/>
              <a:cs typeface="+mn-cs"/>
            </a:rPr>
            <a:t>TRẠM 3</a:t>
          </a:r>
        </a:p>
      </dgm:t>
    </dgm:pt>
    <dgm:pt modelId="{EBDBABD2-7F94-4B07-8E50-CA8F07F43DDA}" type="parTrans" cxnId="{FB85580F-80B6-49EE-BECE-AD2B12FD2EA6}">
      <dgm:prSet/>
      <dgm:spPr/>
      <dgm:t>
        <a:bodyPr/>
        <a:lstStyle/>
        <a:p>
          <a:endParaRPr lang="en-US">
            <a:latin typeface="#9Slide03 Bebas Neue Bold" panose="020B0606020202050201" pitchFamily="34" charset="0"/>
          </a:endParaRPr>
        </a:p>
      </dgm:t>
    </dgm:pt>
    <dgm:pt modelId="{466B97AC-59E5-4A6C-A066-725DC5780868}" type="sibTrans" cxnId="{FB85580F-80B6-49EE-BECE-AD2B12FD2EA6}">
      <dgm:prSet/>
      <dgm:spPr/>
      <dgm:t>
        <a:bodyPr/>
        <a:lstStyle/>
        <a:p>
          <a:endParaRPr lang="en-US">
            <a:latin typeface="#9Slide03 Bebas Neue Bold" panose="020B0606020202050201" pitchFamily="34" charset="0"/>
          </a:endParaRPr>
        </a:p>
      </dgm:t>
    </dgm:pt>
    <dgm:pt modelId="{F037CDEC-DAA0-4648-B138-3D4E3EB9EBA9}">
      <dgm:prSet phldrT="[Text]"/>
      <dgm:spPr>
        <a:xfrm>
          <a:off x="671878" y="1839930"/>
          <a:ext cx="491446" cy="245697"/>
        </a:xfrm>
        <a:prstGeom prst="rect">
          <a:avLst/>
        </a:prstGeom>
        <a:noFill/>
        <a:ln w="6350" cap="flat" cmpd="sng" algn="ctr">
          <a:solidFill>
            <a:sysClr val="windowText" lastClr="000000">
              <a:alpha val="0"/>
              <a:hueOff val="0"/>
              <a:satOff val="0"/>
              <a:lumOff val="0"/>
              <a:alphaOff val="0"/>
            </a:sysClr>
          </a:solidFill>
          <a:prstDash val="solid"/>
          <a:miter lim="800000"/>
        </a:ln>
        <a:effectLst/>
      </dgm:spPr>
      <dgm:t>
        <a:bodyPr/>
        <a:lstStyle/>
        <a:p>
          <a:pPr>
            <a:buNone/>
          </a:pPr>
          <a:r>
            <a:rPr lang="en-US">
              <a:solidFill>
                <a:sysClr val="windowText" lastClr="000000">
                  <a:hueOff val="0"/>
                  <a:satOff val="0"/>
                  <a:lumOff val="0"/>
                  <a:alphaOff val="0"/>
                </a:sysClr>
              </a:solidFill>
              <a:latin typeface="#9Slide03 Bebas Neue Bold" panose="020B0606020202050201" pitchFamily="34" charset="0"/>
              <a:ea typeface="+mn-ea"/>
              <a:cs typeface="+mn-cs"/>
            </a:rPr>
            <a:t>TRẠM 4</a:t>
          </a:r>
        </a:p>
      </dgm:t>
    </dgm:pt>
    <dgm:pt modelId="{77E361FB-784F-4C2C-A476-0BA1767DA2F3}" type="parTrans" cxnId="{D0F9B315-DA35-4889-8341-E59DB897B1F5}">
      <dgm:prSet/>
      <dgm:spPr/>
      <dgm:t>
        <a:bodyPr/>
        <a:lstStyle/>
        <a:p>
          <a:endParaRPr lang="en-US">
            <a:latin typeface="#9Slide03 Bebas Neue Bold" panose="020B0606020202050201" pitchFamily="34" charset="0"/>
          </a:endParaRPr>
        </a:p>
      </dgm:t>
    </dgm:pt>
    <dgm:pt modelId="{B6B0BC60-2301-4B5E-BA7D-B3FE03D5B406}" type="sibTrans" cxnId="{D0F9B315-DA35-4889-8341-E59DB897B1F5}">
      <dgm:prSet/>
      <dgm:spPr/>
      <dgm:t>
        <a:bodyPr/>
        <a:lstStyle/>
        <a:p>
          <a:endParaRPr lang="en-US">
            <a:latin typeface="#9Slide03 Bebas Neue Bold" panose="020B0606020202050201" pitchFamily="34" charset="0"/>
          </a:endParaRPr>
        </a:p>
      </dgm:t>
    </dgm:pt>
    <dgm:pt modelId="{5C5D78B0-A936-476E-B37B-12C3572D6D9B}" type="pres">
      <dgm:prSet presAssocID="{197F06A8-A8BC-463F-B019-184EC7FD3896}" presName="Name0" presStyleCnt="0">
        <dgm:presLayoutVars>
          <dgm:chMax val="7"/>
          <dgm:chPref val="7"/>
          <dgm:dir/>
          <dgm:animLvl val="lvl"/>
        </dgm:presLayoutVars>
      </dgm:prSet>
      <dgm:spPr/>
    </dgm:pt>
    <dgm:pt modelId="{A2B16045-AA79-48EC-8B7B-2DE740362958}" type="pres">
      <dgm:prSet presAssocID="{E2449E20-D535-403A-99F0-747F033E09F2}" presName="Accent1" presStyleCnt="0"/>
      <dgm:spPr/>
    </dgm:pt>
    <dgm:pt modelId="{13DE7040-FBE9-43D9-A595-F2BBD4938C1B}" type="pres">
      <dgm:prSet presAssocID="{E2449E20-D535-403A-99F0-747F033E09F2}" presName="Accent" presStyleLbl="node1" presStyleIdx="0" presStyleCnt="4"/>
      <dgm:spPr>
        <a:xfrm>
          <a:off x="723087" y="0"/>
          <a:ext cx="880638" cy="880728"/>
        </a:xfrm>
        <a:prstGeom prst="circularArrow">
          <a:avLst>
            <a:gd name="adj1" fmla="val 10980"/>
            <a:gd name="adj2" fmla="val 1142322"/>
            <a:gd name="adj3" fmla="val 4500000"/>
            <a:gd name="adj4" fmla="val 10800000"/>
            <a:gd name="adj5" fmla="val 12500"/>
          </a:avLst>
        </a:prstGeom>
        <a:solidFill>
          <a:srgbClr val="4F81BD">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pt>
    <dgm:pt modelId="{6D375FDF-BF25-4297-B7C6-54CE5ACB2578}" type="pres">
      <dgm:prSet presAssocID="{E2449E20-D535-403A-99F0-747F033E09F2}" presName="Parent1" presStyleLbl="revTx" presStyleIdx="0" presStyleCnt="4">
        <dgm:presLayoutVars>
          <dgm:chMax val="1"/>
          <dgm:chPref val="1"/>
          <dgm:bulletEnabled val="1"/>
        </dgm:presLayoutVars>
      </dgm:prSet>
      <dgm:spPr/>
    </dgm:pt>
    <dgm:pt modelId="{7E0FE28C-FE36-418C-BF33-85D7A0521E75}" type="pres">
      <dgm:prSet presAssocID="{6C203395-766B-4D98-A783-85F6C2BBDF80}" presName="Accent2" presStyleCnt="0"/>
      <dgm:spPr/>
    </dgm:pt>
    <dgm:pt modelId="{D7A2B8B9-3860-4516-85D0-80AC4697506C}" type="pres">
      <dgm:prSet presAssocID="{6C203395-766B-4D98-A783-85F6C2BBDF80}" presName="Accent" presStyleLbl="node1" presStyleIdx="1" presStyleCnt="4"/>
      <dgm:spPr>
        <a:xfrm>
          <a:off x="478438" y="506109"/>
          <a:ext cx="880638" cy="880728"/>
        </a:xfrm>
        <a:prstGeom prst="leftCircularArrow">
          <a:avLst>
            <a:gd name="adj1" fmla="val 10980"/>
            <a:gd name="adj2" fmla="val 1142322"/>
            <a:gd name="adj3" fmla="val 6300000"/>
            <a:gd name="adj4" fmla="val 18900000"/>
            <a:gd name="adj5" fmla="val 12500"/>
          </a:avLst>
        </a:prstGeom>
        <a:solidFill>
          <a:srgbClr val="4F81BD">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pt>
    <dgm:pt modelId="{FF5017C6-45A2-4164-8F03-2C594A1DFDD8}" type="pres">
      <dgm:prSet presAssocID="{6C203395-766B-4D98-A783-85F6C2BBDF80}" presName="Parent2" presStyleLbl="revTx" presStyleIdx="1" presStyleCnt="4">
        <dgm:presLayoutVars>
          <dgm:chMax val="1"/>
          <dgm:chPref val="1"/>
          <dgm:bulletEnabled val="1"/>
        </dgm:presLayoutVars>
      </dgm:prSet>
      <dgm:spPr/>
    </dgm:pt>
    <dgm:pt modelId="{40717586-C182-42DD-AEB8-3AD6770D2EB5}" type="pres">
      <dgm:prSet presAssocID="{450334BF-956D-4EC8-86EA-BB09660D33A1}" presName="Accent3" presStyleCnt="0"/>
      <dgm:spPr/>
    </dgm:pt>
    <dgm:pt modelId="{86835CE5-552D-4888-BFBB-2D06D23F5DE1}" type="pres">
      <dgm:prSet presAssocID="{450334BF-956D-4EC8-86EA-BB09660D33A1}" presName="Accent" presStyleLbl="node1" presStyleIdx="2" presStyleCnt="4"/>
      <dgm:spPr>
        <a:xfrm>
          <a:off x="723087" y="1014087"/>
          <a:ext cx="880638" cy="880728"/>
        </a:xfrm>
        <a:prstGeom prst="circularArrow">
          <a:avLst>
            <a:gd name="adj1" fmla="val 10980"/>
            <a:gd name="adj2" fmla="val 1142322"/>
            <a:gd name="adj3" fmla="val 4500000"/>
            <a:gd name="adj4" fmla="val 13500000"/>
            <a:gd name="adj5" fmla="val 12500"/>
          </a:avLst>
        </a:prstGeom>
        <a:solidFill>
          <a:srgbClr val="4F81BD">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pt>
    <dgm:pt modelId="{1E29A3ED-18F7-48A2-9F90-9881262D2D25}" type="pres">
      <dgm:prSet presAssocID="{450334BF-956D-4EC8-86EA-BB09660D33A1}" presName="Parent3" presStyleLbl="revTx" presStyleIdx="2" presStyleCnt="4">
        <dgm:presLayoutVars>
          <dgm:chMax val="1"/>
          <dgm:chPref val="1"/>
          <dgm:bulletEnabled val="1"/>
        </dgm:presLayoutVars>
      </dgm:prSet>
      <dgm:spPr/>
    </dgm:pt>
    <dgm:pt modelId="{F89C64AB-24B9-46F5-A65D-17ECCF290E77}" type="pres">
      <dgm:prSet presAssocID="{F037CDEC-DAA0-4648-B138-3D4E3EB9EBA9}" presName="Accent4" presStyleCnt="0"/>
      <dgm:spPr/>
    </dgm:pt>
    <dgm:pt modelId="{214397D0-8655-48E1-B728-9D88D2BA2E5E}" type="pres">
      <dgm:prSet presAssocID="{F037CDEC-DAA0-4648-B138-3D4E3EB9EBA9}" presName="Accent" presStyleLbl="node1" presStyleIdx="3" presStyleCnt="4"/>
      <dgm:spPr>
        <a:xfrm>
          <a:off x="541211" y="1578584"/>
          <a:ext cx="756579" cy="756945"/>
        </a:xfrm>
        <a:prstGeom prst="blockArc">
          <a:avLst>
            <a:gd name="adj1" fmla="val 0"/>
            <a:gd name="adj2" fmla="val 18900000"/>
            <a:gd name="adj3" fmla="val 12740"/>
          </a:avLst>
        </a:prstGeom>
        <a:solidFill>
          <a:srgbClr val="4F81BD">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pt>
    <dgm:pt modelId="{C71A4AFF-12BE-4B98-8632-6D6FC63A1AA7}" type="pres">
      <dgm:prSet presAssocID="{F037CDEC-DAA0-4648-B138-3D4E3EB9EBA9}" presName="Parent4" presStyleLbl="revTx" presStyleIdx="3" presStyleCnt="4">
        <dgm:presLayoutVars>
          <dgm:chMax val="1"/>
          <dgm:chPref val="1"/>
          <dgm:bulletEnabled val="1"/>
        </dgm:presLayoutVars>
      </dgm:prSet>
      <dgm:spPr/>
    </dgm:pt>
  </dgm:ptLst>
  <dgm:cxnLst>
    <dgm:cxn modelId="{946F1C00-B6CD-4820-B7A1-E2DB53C1502D}" srcId="{197F06A8-A8BC-463F-B019-184EC7FD3896}" destId="{6C203395-766B-4D98-A783-85F6C2BBDF80}" srcOrd="1" destOrd="0" parTransId="{148CE04A-2088-4A9B-A5B8-04F91834B7EA}" sibTransId="{D7787A07-97DE-4CBC-9D07-95C065B0F02F}"/>
    <dgm:cxn modelId="{FB85580F-80B6-49EE-BECE-AD2B12FD2EA6}" srcId="{197F06A8-A8BC-463F-B019-184EC7FD3896}" destId="{450334BF-956D-4EC8-86EA-BB09660D33A1}" srcOrd="2" destOrd="0" parTransId="{EBDBABD2-7F94-4B07-8E50-CA8F07F43DDA}" sibTransId="{466B97AC-59E5-4A6C-A066-725DC5780868}"/>
    <dgm:cxn modelId="{D0F9B315-DA35-4889-8341-E59DB897B1F5}" srcId="{197F06A8-A8BC-463F-B019-184EC7FD3896}" destId="{F037CDEC-DAA0-4648-B138-3D4E3EB9EBA9}" srcOrd="3" destOrd="0" parTransId="{77E361FB-784F-4C2C-A476-0BA1767DA2F3}" sibTransId="{B6B0BC60-2301-4B5E-BA7D-B3FE03D5B406}"/>
    <dgm:cxn modelId="{FD1A0823-ED16-4026-8215-27AA4A1BAA30}" srcId="{197F06A8-A8BC-463F-B019-184EC7FD3896}" destId="{E2449E20-D535-403A-99F0-747F033E09F2}" srcOrd="0" destOrd="0" parTransId="{06A26B4B-4A1A-4B74-8CBC-0277C77CBE2A}" sibTransId="{B550AA72-02C0-48E7-BDAA-05338F963043}"/>
    <dgm:cxn modelId="{08BD5D60-0EAB-411E-BA58-9F69D83CAC47}" type="presOf" srcId="{E2449E20-D535-403A-99F0-747F033E09F2}" destId="{6D375FDF-BF25-4297-B7C6-54CE5ACB2578}" srcOrd="0" destOrd="0" presId="urn:microsoft.com/office/officeart/2009/layout/CircleArrowProcess"/>
    <dgm:cxn modelId="{F6EB6E4D-3E9F-4EAB-889F-97B44762499E}" type="presOf" srcId="{6C203395-766B-4D98-A783-85F6C2BBDF80}" destId="{FF5017C6-45A2-4164-8F03-2C594A1DFDD8}" srcOrd="0" destOrd="0" presId="urn:microsoft.com/office/officeart/2009/layout/CircleArrowProcess"/>
    <dgm:cxn modelId="{BEE0E197-1CFB-4B29-9583-EB7E81B4B7A1}" type="presOf" srcId="{450334BF-956D-4EC8-86EA-BB09660D33A1}" destId="{1E29A3ED-18F7-48A2-9F90-9881262D2D25}" srcOrd="0" destOrd="0" presId="urn:microsoft.com/office/officeart/2009/layout/CircleArrowProcess"/>
    <dgm:cxn modelId="{341E23E8-F7F8-4A88-AC9D-EB051046CFC9}" type="presOf" srcId="{F037CDEC-DAA0-4648-B138-3D4E3EB9EBA9}" destId="{C71A4AFF-12BE-4B98-8632-6D6FC63A1AA7}" srcOrd="0" destOrd="0" presId="urn:microsoft.com/office/officeart/2009/layout/CircleArrowProcess"/>
    <dgm:cxn modelId="{A0E71CF5-D2BD-42AC-B3D9-E5E543904A23}" type="presOf" srcId="{197F06A8-A8BC-463F-B019-184EC7FD3896}" destId="{5C5D78B0-A936-476E-B37B-12C3572D6D9B}" srcOrd="0" destOrd="0" presId="urn:microsoft.com/office/officeart/2009/layout/CircleArrowProcess"/>
    <dgm:cxn modelId="{4D78A180-2CFB-4E71-9A79-20AD6E85B226}" type="presParOf" srcId="{5C5D78B0-A936-476E-B37B-12C3572D6D9B}" destId="{A2B16045-AA79-48EC-8B7B-2DE740362958}" srcOrd="0" destOrd="0" presId="urn:microsoft.com/office/officeart/2009/layout/CircleArrowProcess"/>
    <dgm:cxn modelId="{7F0D0841-6574-4A5A-92C2-6360D92D4C51}" type="presParOf" srcId="{A2B16045-AA79-48EC-8B7B-2DE740362958}" destId="{13DE7040-FBE9-43D9-A595-F2BBD4938C1B}" srcOrd="0" destOrd="0" presId="urn:microsoft.com/office/officeart/2009/layout/CircleArrowProcess"/>
    <dgm:cxn modelId="{762D6DDA-55D2-4B80-9F2C-1A90C560FA6E}" type="presParOf" srcId="{5C5D78B0-A936-476E-B37B-12C3572D6D9B}" destId="{6D375FDF-BF25-4297-B7C6-54CE5ACB2578}" srcOrd="1" destOrd="0" presId="urn:microsoft.com/office/officeart/2009/layout/CircleArrowProcess"/>
    <dgm:cxn modelId="{972C52E1-E7E0-47B5-8F1D-C083CBEF7D4C}" type="presParOf" srcId="{5C5D78B0-A936-476E-B37B-12C3572D6D9B}" destId="{7E0FE28C-FE36-418C-BF33-85D7A0521E75}" srcOrd="2" destOrd="0" presId="urn:microsoft.com/office/officeart/2009/layout/CircleArrowProcess"/>
    <dgm:cxn modelId="{FC978C2A-B2F6-4F71-9F33-C3CBEE192D57}" type="presParOf" srcId="{7E0FE28C-FE36-418C-BF33-85D7A0521E75}" destId="{D7A2B8B9-3860-4516-85D0-80AC4697506C}" srcOrd="0" destOrd="0" presId="urn:microsoft.com/office/officeart/2009/layout/CircleArrowProcess"/>
    <dgm:cxn modelId="{24066DAF-0F6F-40E0-94C8-4165D5BF53C5}" type="presParOf" srcId="{5C5D78B0-A936-476E-B37B-12C3572D6D9B}" destId="{FF5017C6-45A2-4164-8F03-2C594A1DFDD8}" srcOrd="3" destOrd="0" presId="urn:microsoft.com/office/officeart/2009/layout/CircleArrowProcess"/>
    <dgm:cxn modelId="{5CFBDCAA-BED7-4D7D-82E7-AC3BF6098B2D}" type="presParOf" srcId="{5C5D78B0-A936-476E-B37B-12C3572D6D9B}" destId="{40717586-C182-42DD-AEB8-3AD6770D2EB5}" srcOrd="4" destOrd="0" presId="urn:microsoft.com/office/officeart/2009/layout/CircleArrowProcess"/>
    <dgm:cxn modelId="{882EAA77-250A-4687-966E-CA1B1D9E2D36}" type="presParOf" srcId="{40717586-C182-42DD-AEB8-3AD6770D2EB5}" destId="{86835CE5-552D-4888-BFBB-2D06D23F5DE1}" srcOrd="0" destOrd="0" presId="urn:microsoft.com/office/officeart/2009/layout/CircleArrowProcess"/>
    <dgm:cxn modelId="{6D85955D-517B-4B40-8041-88317E28F02F}" type="presParOf" srcId="{5C5D78B0-A936-476E-B37B-12C3572D6D9B}" destId="{1E29A3ED-18F7-48A2-9F90-9881262D2D25}" srcOrd="5" destOrd="0" presId="urn:microsoft.com/office/officeart/2009/layout/CircleArrowProcess"/>
    <dgm:cxn modelId="{44D56C2B-6913-4186-9FEA-32B6026D5FC6}" type="presParOf" srcId="{5C5D78B0-A936-476E-B37B-12C3572D6D9B}" destId="{F89C64AB-24B9-46F5-A65D-17ECCF290E77}" srcOrd="6" destOrd="0" presId="urn:microsoft.com/office/officeart/2009/layout/CircleArrowProcess"/>
    <dgm:cxn modelId="{598C8CCE-A208-4AA1-B80B-458395D3948F}" type="presParOf" srcId="{F89C64AB-24B9-46F5-A65D-17ECCF290E77}" destId="{214397D0-8655-48E1-B728-9D88D2BA2E5E}" srcOrd="0" destOrd="0" presId="urn:microsoft.com/office/officeart/2009/layout/CircleArrowProcess"/>
    <dgm:cxn modelId="{091BFF0A-F697-41FE-B802-01C78DF5DEB0}" type="presParOf" srcId="{5C5D78B0-A936-476E-B37B-12C3572D6D9B}" destId="{C71A4AFF-12BE-4B98-8632-6D6FC63A1AA7}" srcOrd="7" destOrd="0" presId="urn:microsoft.com/office/officeart/2009/layout/CircleArrowProcess"/>
  </dgm:cxnLst>
  <dgm:bg>
    <a:solidFill>
      <a:srgbClr val="9ADE00"/>
    </a:solidFill>
  </dgm:bg>
  <dgm:whole>
    <a:ln>
      <a:solidFill>
        <a:srgbClr val="002060"/>
      </a:solidFill>
    </a:ln>
  </dgm:whole>
  <dgm:extLst>
    <a:ext uri="http://schemas.microsoft.com/office/drawing/2008/diagram">
      <dsp:dataModelExt xmlns:dsp="http://schemas.microsoft.com/office/drawing/2008/diagram" relId="rId15"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97F06A8-A8BC-463F-B019-184EC7FD3896}" type="doc">
      <dgm:prSet loTypeId="urn:microsoft.com/office/officeart/2009/layout/CircleArrowProcess" loCatId="cycle" qsTypeId="urn:microsoft.com/office/officeart/2005/8/quickstyle/3d3" qsCatId="3D" csTypeId="urn:microsoft.com/office/officeart/2005/8/colors/accent1_2" csCatId="accent1" phldr="1"/>
      <dgm:spPr/>
      <dgm:t>
        <a:bodyPr/>
        <a:lstStyle/>
        <a:p>
          <a:endParaRPr lang="en-US"/>
        </a:p>
      </dgm:t>
    </dgm:pt>
    <dgm:pt modelId="{E2449E20-D535-403A-99F0-747F033E09F2}">
      <dgm:prSet phldrT="[Text]"/>
      <dgm:spPr>
        <a:xfrm>
          <a:off x="894193" y="309351"/>
          <a:ext cx="476881" cy="238416"/>
        </a:xfrm>
        <a:prstGeom prst="rect">
          <a:avLst/>
        </a:prstGeom>
        <a:noFill/>
        <a:ln w="6350" cap="flat" cmpd="sng" algn="ctr">
          <a:solidFill>
            <a:srgbClr val="002060">
              <a:alpha val="0"/>
            </a:srgbClr>
          </a:solidFill>
          <a:prstDash val="solid"/>
          <a:miter lim="800000"/>
        </a:ln>
        <a:effectLst/>
      </dgm:spPr>
      <dgm:t>
        <a:bodyPr/>
        <a:lstStyle/>
        <a:p>
          <a:pPr>
            <a:buNone/>
          </a:pPr>
          <a:r>
            <a:rPr lang="en-US">
              <a:solidFill>
                <a:sysClr val="windowText" lastClr="000000">
                  <a:hueOff val="0"/>
                  <a:satOff val="0"/>
                  <a:lumOff val="0"/>
                  <a:alphaOff val="0"/>
                </a:sysClr>
              </a:solidFill>
              <a:latin typeface="#9Slide03 Bebas Neue Bold" panose="020B0606020202050201" pitchFamily="34" charset="0"/>
              <a:ea typeface="+mn-ea"/>
              <a:cs typeface="+mn-cs"/>
            </a:rPr>
            <a:t>TRẠM 1</a:t>
          </a:r>
        </a:p>
      </dgm:t>
    </dgm:pt>
    <dgm:pt modelId="{06A26B4B-4A1A-4B74-8CBC-0277C77CBE2A}" type="parTrans" cxnId="{FD1A0823-ED16-4026-8215-27AA4A1BAA30}">
      <dgm:prSet/>
      <dgm:spPr/>
      <dgm:t>
        <a:bodyPr/>
        <a:lstStyle/>
        <a:p>
          <a:endParaRPr lang="en-US">
            <a:latin typeface="#9Slide03 Bebas Neue Bold" panose="020B0606020202050201" pitchFamily="34" charset="0"/>
          </a:endParaRPr>
        </a:p>
      </dgm:t>
    </dgm:pt>
    <dgm:pt modelId="{B550AA72-02C0-48E7-BDAA-05338F963043}" type="sibTrans" cxnId="{FD1A0823-ED16-4026-8215-27AA4A1BAA30}">
      <dgm:prSet/>
      <dgm:spPr/>
      <dgm:t>
        <a:bodyPr/>
        <a:lstStyle/>
        <a:p>
          <a:endParaRPr lang="en-US">
            <a:latin typeface="#9Slide03 Bebas Neue Bold" panose="020B0606020202050201" pitchFamily="34" charset="0"/>
          </a:endParaRPr>
        </a:p>
      </dgm:t>
    </dgm:pt>
    <dgm:pt modelId="{6C203395-766B-4D98-A783-85F6C2BBDF80}">
      <dgm:prSet phldrT="[Text]"/>
      <dgm:spPr>
        <a:xfrm>
          <a:off x="655832" y="801368"/>
          <a:ext cx="476881" cy="238416"/>
        </a:xfrm>
        <a:prstGeom prst="rect">
          <a:avLst/>
        </a:prstGeom>
        <a:noFill/>
        <a:ln w="6350" cap="flat" cmpd="sng" algn="ctr">
          <a:solidFill>
            <a:sysClr val="windowText" lastClr="000000">
              <a:alpha val="0"/>
              <a:hueOff val="0"/>
              <a:satOff val="0"/>
              <a:lumOff val="0"/>
              <a:alphaOff val="0"/>
            </a:sysClr>
          </a:solidFill>
          <a:prstDash val="solid"/>
          <a:miter lim="800000"/>
        </a:ln>
        <a:effectLst/>
      </dgm:spPr>
      <dgm:t>
        <a:bodyPr/>
        <a:lstStyle/>
        <a:p>
          <a:pPr>
            <a:buNone/>
          </a:pPr>
          <a:r>
            <a:rPr lang="en-US">
              <a:solidFill>
                <a:sysClr val="windowText" lastClr="000000">
                  <a:hueOff val="0"/>
                  <a:satOff val="0"/>
                  <a:lumOff val="0"/>
                  <a:alphaOff val="0"/>
                </a:sysClr>
              </a:solidFill>
              <a:latin typeface="#9Slide03 Bebas Neue Bold" panose="020B0606020202050201" pitchFamily="34" charset="0"/>
              <a:ea typeface="+mn-ea"/>
              <a:cs typeface="+mn-cs"/>
            </a:rPr>
            <a:t>TRẠM 2</a:t>
          </a:r>
        </a:p>
      </dgm:t>
    </dgm:pt>
    <dgm:pt modelId="{148CE04A-2088-4A9B-A5B8-04F91834B7EA}" type="parTrans" cxnId="{946F1C00-B6CD-4820-B7A1-E2DB53C1502D}">
      <dgm:prSet/>
      <dgm:spPr/>
      <dgm:t>
        <a:bodyPr/>
        <a:lstStyle/>
        <a:p>
          <a:endParaRPr lang="en-US">
            <a:latin typeface="#9Slide03 Bebas Neue Bold" panose="020B0606020202050201" pitchFamily="34" charset="0"/>
          </a:endParaRPr>
        </a:p>
      </dgm:t>
    </dgm:pt>
    <dgm:pt modelId="{D7787A07-97DE-4CBC-9D07-95C065B0F02F}" type="sibTrans" cxnId="{946F1C00-B6CD-4820-B7A1-E2DB53C1502D}">
      <dgm:prSet/>
      <dgm:spPr/>
      <dgm:t>
        <a:bodyPr/>
        <a:lstStyle/>
        <a:p>
          <a:endParaRPr lang="en-US">
            <a:latin typeface="#9Slide03 Bebas Neue Bold" panose="020B0606020202050201" pitchFamily="34" charset="0"/>
          </a:endParaRPr>
        </a:p>
      </dgm:t>
    </dgm:pt>
    <dgm:pt modelId="{450334BF-956D-4EC8-86EA-BB09660D33A1}">
      <dgm:prSet phldrT="[Text]"/>
      <dgm:spPr>
        <a:xfrm>
          <a:off x="894193" y="1293385"/>
          <a:ext cx="476881" cy="238416"/>
        </a:xfrm>
        <a:prstGeom prst="rect">
          <a:avLst/>
        </a:prstGeom>
        <a:noFill/>
        <a:ln w="6350" cap="flat" cmpd="sng" algn="ctr">
          <a:solidFill>
            <a:sysClr val="windowText" lastClr="000000">
              <a:alpha val="0"/>
              <a:hueOff val="0"/>
              <a:satOff val="0"/>
              <a:lumOff val="0"/>
              <a:alphaOff val="0"/>
            </a:sysClr>
          </a:solidFill>
          <a:prstDash val="solid"/>
          <a:miter lim="800000"/>
        </a:ln>
        <a:effectLst/>
      </dgm:spPr>
      <dgm:t>
        <a:bodyPr/>
        <a:lstStyle/>
        <a:p>
          <a:pPr>
            <a:buNone/>
          </a:pPr>
          <a:r>
            <a:rPr lang="en-US">
              <a:solidFill>
                <a:sysClr val="windowText" lastClr="000000">
                  <a:hueOff val="0"/>
                  <a:satOff val="0"/>
                  <a:lumOff val="0"/>
                  <a:alphaOff val="0"/>
                </a:sysClr>
              </a:solidFill>
              <a:latin typeface="#9Slide03 Bebas Neue Bold" panose="020B0606020202050201" pitchFamily="34" charset="0"/>
              <a:ea typeface="+mn-ea"/>
              <a:cs typeface="+mn-cs"/>
            </a:rPr>
            <a:t>TRẠM 3</a:t>
          </a:r>
        </a:p>
      </dgm:t>
    </dgm:pt>
    <dgm:pt modelId="{EBDBABD2-7F94-4B07-8E50-CA8F07F43DDA}" type="parTrans" cxnId="{FB85580F-80B6-49EE-BECE-AD2B12FD2EA6}">
      <dgm:prSet/>
      <dgm:spPr/>
      <dgm:t>
        <a:bodyPr/>
        <a:lstStyle/>
        <a:p>
          <a:endParaRPr lang="en-US">
            <a:latin typeface="#9Slide03 Bebas Neue Bold" panose="020B0606020202050201" pitchFamily="34" charset="0"/>
          </a:endParaRPr>
        </a:p>
      </dgm:t>
    </dgm:pt>
    <dgm:pt modelId="{466B97AC-59E5-4A6C-A066-725DC5780868}" type="sibTrans" cxnId="{FB85580F-80B6-49EE-BECE-AD2B12FD2EA6}">
      <dgm:prSet/>
      <dgm:spPr/>
      <dgm:t>
        <a:bodyPr/>
        <a:lstStyle/>
        <a:p>
          <a:endParaRPr lang="en-US">
            <a:latin typeface="#9Slide03 Bebas Neue Bold" panose="020B0606020202050201" pitchFamily="34" charset="0"/>
          </a:endParaRPr>
        </a:p>
      </dgm:t>
    </dgm:pt>
    <dgm:pt modelId="{F037CDEC-DAA0-4648-B138-3D4E3EB9EBA9}">
      <dgm:prSet phldrT="[Text]"/>
      <dgm:spPr>
        <a:xfrm>
          <a:off x="655832" y="1785402"/>
          <a:ext cx="476881" cy="238416"/>
        </a:xfrm>
        <a:prstGeom prst="rect">
          <a:avLst/>
        </a:prstGeom>
        <a:noFill/>
        <a:ln w="6350" cap="flat" cmpd="sng" algn="ctr">
          <a:solidFill>
            <a:sysClr val="windowText" lastClr="000000">
              <a:alpha val="0"/>
              <a:hueOff val="0"/>
              <a:satOff val="0"/>
              <a:lumOff val="0"/>
              <a:alphaOff val="0"/>
            </a:sysClr>
          </a:solidFill>
          <a:prstDash val="solid"/>
          <a:miter lim="800000"/>
        </a:ln>
        <a:effectLst/>
      </dgm:spPr>
      <dgm:t>
        <a:bodyPr/>
        <a:lstStyle/>
        <a:p>
          <a:pPr>
            <a:buNone/>
          </a:pPr>
          <a:r>
            <a:rPr lang="en-US">
              <a:solidFill>
                <a:sysClr val="windowText" lastClr="000000">
                  <a:hueOff val="0"/>
                  <a:satOff val="0"/>
                  <a:lumOff val="0"/>
                  <a:alphaOff val="0"/>
                </a:sysClr>
              </a:solidFill>
              <a:latin typeface="#9Slide03 Bebas Neue Bold" panose="020B0606020202050201" pitchFamily="34" charset="0"/>
              <a:ea typeface="+mn-ea"/>
              <a:cs typeface="+mn-cs"/>
            </a:rPr>
            <a:t>TRẠM 4</a:t>
          </a:r>
        </a:p>
      </dgm:t>
    </dgm:pt>
    <dgm:pt modelId="{77E361FB-784F-4C2C-A476-0BA1767DA2F3}" type="parTrans" cxnId="{D0F9B315-DA35-4889-8341-E59DB897B1F5}">
      <dgm:prSet/>
      <dgm:spPr/>
      <dgm:t>
        <a:bodyPr/>
        <a:lstStyle/>
        <a:p>
          <a:endParaRPr lang="en-US">
            <a:latin typeface="#9Slide03 Bebas Neue Bold" panose="020B0606020202050201" pitchFamily="34" charset="0"/>
          </a:endParaRPr>
        </a:p>
      </dgm:t>
    </dgm:pt>
    <dgm:pt modelId="{B6B0BC60-2301-4B5E-BA7D-B3FE03D5B406}" type="sibTrans" cxnId="{D0F9B315-DA35-4889-8341-E59DB897B1F5}">
      <dgm:prSet/>
      <dgm:spPr/>
      <dgm:t>
        <a:bodyPr/>
        <a:lstStyle/>
        <a:p>
          <a:endParaRPr lang="en-US">
            <a:latin typeface="#9Slide03 Bebas Neue Bold" panose="020B0606020202050201" pitchFamily="34" charset="0"/>
          </a:endParaRPr>
        </a:p>
      </dgm:t>
    </dgm:pt>
    <dgm:pt modelId="{5C5D78B0-A936-476E-B37B-12C3572D6D9B}" type="pres">
      <dgm:prSet presAssocID="{197F06A8-A8BC-463F-B019-184EC7FD3896}" presName="Name0" presStyleCnt="0">
        <dgm:presLayoutVars>
          <dgm:chMax val="7"/>
          <dgm:chPref val="7"/>
          <dgm:dir/>
          <dgm:animLvl val="lvl"/>
        </dgm:presLayoutVars>
      </dgm:prSet>
      <dgm:spPr/>
    </dgm:pt>
    <dgm:pt modelId="{A2B16045-AA79-48EC-8B7B-2DE740362958}" type="pres">
      <dgm:prSet presAssocID="{E2449E20-D535-403A-99F0-747F033E09F2}" presName="Accent1" presStyleCnt="0"/>
      <dgm:spPr/>
    </dgm:pt>
    <dgm:pt modelId="{13DE7040-FBE9-43D9-A595-F2BBD4938C1B}" type="pres">
      <dgm:prSet presAssocID="{E2449E20-D535-403A-99F0-747F033E09F2}" presName="Accent" presStyleLbl="node1" presStyleIdx="0" presStyleCnt="4"/>
      <dgm:spPr>
        <a:xfrm>
          <a:off x="705524" y="0"/>
          <a:ext cx="854540" cy="854627"/>
        </a:xfrm>
        <a:prstGeom prst="circularArrow">
          <a:avLst>
            <a:gd name="adj1" fmla="val 10980"/>
            <a:gd name="adj2" fmla="val 1142322"/>
            <a:gd name="adj3" fmla="val 4500000"/>
            <a:gd name="adj4" fmla="val 10800000"/>
            <a:gd name="adj5" fmla="val 12500"/>
          </a:avLst>
        </a:prstGeom>
        <a:solidFill>
          <a:srgbClr val="4F81BD">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pt>
    <dgm:pt modelId="{6D375FDF-BF25-4297-B7C6-54CE5ACB2578}" type="pres">
      <dgm:prSet presAssocID="{E2449E20-D535-403A-99F0-747F033E09F2}" presName="Parent1" presStyleLbl="revTx" presStyleIdx="0" presStyleCnt="4">
        <dgm:presLayoutVars>
          <dgm:chMax val="1"/>
          <dgm:chPref val="1"/>
          <dgm:bulletEnabled val="1"/>
        </dgm:presLayoutVars>
      </dgm:prSet>
      <dgm:spPr/>
    </dgm:pt>
    <dgm:pt modelId="{7E0FE28C-FE36-418C-BF33-85D7A0521E75}" type="pres">
      <dgm:prSet presAssocID="{6C203395-766B-4D98-A783-85F6C2BBDF80}" presName="Accent2" presStyleCnt="0"/>
      <dgm:spPr/>
    </dgm:pt>
    <dgm:pt modelId="{D7A2B8B9-3860-4516-85D0-80AC4697506C}" type="pres">
      <dgm:prSet presAssocID="{6C203395-766B-4D98-A783-85F6C2BBDF80}" presName="Accent" presStyleLbl="node1" presStyleIdx="1" presStyleCnt="4"/>
      <dgm:spPr>
        <a:xfrm>
          <a:off x="468125" y="491110"/>
          <a:ext cx="854540" cy="854627"/>
        </a:xfrm>
        <a:prstGeom prst="leftCircularArrow">
          <a:avLst>
            <a:gd name="adj1" fmla="val 10980"/>
            <a:gd name="adj2" fmla="val 1142322"/>
            <a:gd name="adj3" fmla="val 6300000"/>
            <a:gd name="adj4" fmla="val 18900000"/>
            <a:gd name="adj5" fmla="val 12500"/>
          </a:avLst>
        </a:prstGeom>
        <a:solidFill>
          <a:srgbClr val="4F81BD">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pt>
    <dgm:pt modelId="{FF5017C6-45A2-4164-8F03-2C594A1DFDD8}" type="pres">
      <dgm:prSet presAssocID="{6C203395-766B-4D98-A783-85F6C2BBDF80}" presName="Parent2" presStyleLbl="revTx" presStyleIdx="1" presStyleCnt="4">
        <dgm:presLayoutVars>
          <dgm:chMax val="1"/>
          <dgm:chPref val="1"/>
          <dgm:bulletEnabled val="1"/>
        </dgm:presLayoutVars>
      </dgm:prSet>
      <dgm:spPr/>
    </dgm:pt>
    <dgm:pt modelId="{40717586-C182-42DD-AEB8-3AD6770D2EB5}" type="pres">
      <dgm:prSet presAssocID="{450334BF-956D-4EC8-86EA-BB09660D33A1}" presName="Accent3" presStyleCnt="0"/>
      <dgm:spPr/>
    </dgm:pt>
    <dgm:pt modelId="{86835CE5-552D-4888-BFBB-2D06D23F5DE1}" type="pres">
      <dgm:prSet presAssocID="{450334BF-956D-4EC8-86EA-BB09660D33A1}" presName="Accent" presStyleLbl="node1" presStyleIdx="2" presStyleCnt="4"/>
      <dgm:spPr>
        <a:xfrm>
          <a:off x="705524" y="984033"/>
          <a:ext cx="854540" cy="854627"/>
        </a:xfrm>
        <a:prstGeom prst="circularArrow">
          <a:avLst>
            <a:gd name="adj1" fmla="val 10980"/>
            <a:gd name="adj2" fmla="val 1142322"/>
            <a:gd name="adj3" fmla="val 4500000"/>
            <a:gd name="adj4" fmla="val 13500000"/>
            <a:gd name="adj5" fmla="val 12500"/>
          </a:avLst>
        </a:prstGeom>
        <a:solidFill>
          <a:srgbClr val="4F81BD">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pt>
    <dgm:pt modelId="{1E29A3ED-18F7-48A2-9F90-9881262D2D25}" type="pres">
      <dgm:prSet presAssocID="{450334BF-956D-4EC8-86EA-BB09660D33A1}" presName="Parent3" presStyleLbl="revTx" presStyleIdx="2" presStyleCnt="4">
        <dgm:presLayoutVars>
          <dgm:chMax val="1"/>
          <dgm:chPref val="1"/>
          <dgm:bulletEnabled val="1"/>
        </dgm:presLayoutVars>
      </dgm:prSet>
      <dgm:spPr/>
    </dgm:pt>
    <dgm:pt modelId="{F89C64AB-24B9-46F5-A65D-17ECCF290E77}" type="pres">
      <dgm:prSet presAssocID="{F037CDEC-DAA0-4648-B138-3D4E3EB9EBA9}" presName="Accent4" presStyleCnt="0"/>
      <dgm:spPr/>
    </dgm:pt>
    <dgm:pt modelId="{214397D0-8655-48E1-B728-9D88D2BA2E5E}" type="pres">
      <dgm:prSet presAssocID="{F037CDEC-DAA0-4648-B138-3D4E3EB9EBA9}" presName="Accent" presStyleLbl="node1" presStyleIdx="3" presStyleCnt="4"/>
      <dgm:spPr>
        <a:xfrm>
          <a:off x="529037" y="1531802"/>
          <a:ext cx="734157" cy="734512"/>
        </a:xfrm>
        <a:prstGeom prst="blockArc">
          <a:avLst>
            <a:gd name="adj1" fmla="val 0"/>
            <a:gd name="adj2" fmla="val 18900000"/>
            <a:gd name="adj3" fmla="val 12740"/>
          </a:avLst>
        </a:prstGeom>
        <a:solidFill>
          <a:srgbClr val="4F81BD">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pt>
    <dgm:pt modelId="{C71A4AFF-12BE-4B98-8632-6D6FC63A1AA7}" type="pres">
      <dgm:prSet presAssocID="{F037CDEC-DAA0-4648-B138-3D4E3EB9EBA9}" presName="Parent4" presStyleLbl="revTx" presStyleIdx="3" presStyleCnt="4">
        <dgm:presLayoutVars>
          <dgm:chMax val="1"/>
          <dgm:chPref val="1"/>
          <dgm:bulletEnabled val="1"/>
        </dgm:presLayoutVars>
      </dgm:prSet>
      <dgm:spPr/>
    </dgm:pt>
  </dgm:ptLst>
  <dgm:cxnLst>
    <dgm:cxn modelId="{946F1C00-B6CD-4820-B7A1-E2DB53C1502D}" srcId="{197F06A8-A8BC-463F-B019-184EC7FD3896}" destId="{6C203395-766B-4D98-A783-85F6C2BBDF80}" srcOrd="1" destOrd="0" parTransId="{148CE04A-2088-4A9B-A5B8-04F91834B7EA}" sibTransId="{D7787A07-97DE-4CBC-9D07-95C065B0F02F}"/>
    <dgm:cxn modelId="{FB85580F-80B6-49EE-BECE-AD2B12FD2EA6}" srcId="{197F06A8-A8BC-463F-B019-184EC7FD3896}" destId="{450334BF-956D-4EC8-86EA-BB09660D33A1}" srcOrd="2" destOrd="0" parTransId="{EBDBABD2-7F94-4B07-8E50-CA8F07F43DDA}" sibTransId="{466B97AC-59E5-4A6C-A066-725DC5780868}"/>
    <dgm:cxn modelId="{D0F9B315-DA35-4889-8341-E59DB897B1F5}" srcId="{197F06A8-A8BC-463F-B019-184EC7FD3896}" destId="{F037CDEC-DAA0-4648-B138-3D4E3EB9EBA9}" srcOrd="3" destOrd="0" parTransId="{77E361FB-784F-4C2C-A476-0BA1767DA2F3}" sibTransId="{B6B0BC60-2301-4B5E-BA7D-B3FE03D5B406}"/>
    <dgm:cxn modelId="{FD1A0823-ED16-4026-8215-27AA4A1BAA30}" srcId="{197F06A8-A8BC-463F-B019-184EC7FD3896}" destId="{E2449E20-D535-403A-99F0-747F033E09F2}" srcOrd="0" destOrd="0" parTransId="{06A26B4B-4A1A-4B74-8CBC-0277C77CBE2A}" sibTransId="{B550AA72-02C0-48E7-BDAA-05338F963043}"/>
    <dgm:cxn modelId="{08BD5D60-0EAB-411E-BA58-9F69D83CAC47}" type="presOf" srcId="{E2449E20-D535-403A-99F0-747F033E09F2}" destId="{6D375FDF-BF25-4297-B7C6-54CE5ACB2578}" srcOrd="0" destOrd="0" presId="urn:microsoft.com/office/officeart/2009/layout/CircleArrowProcess"/>
    <dgm:cxn modelId="{F6EB6E4D-3E9F-4EAB-889F-97B44762499E}" type="presOf" srcId="{6C203395-766B-4D98-A783-85F6C2BBDF80}" destId="{FF5017C6-45A2-4164-8F03-2C594A1DFDD8}" srcOrd="0" destOrd="0" presId="urn:microsoft.com/office/officeart/2009/layout/CircleArrowProcess"/>
    <dgm:cxn modelId="{BEE0E197-1CFB-4B29-9583-EB7E81B4B7A1}" type="presOf" srcId="{450334BF-956D-4EC8-86EA-BB09660D33A1}" destId="{1E29A3ED-18F7-48A2-9F90-9881262D2D25}" srcOrd="0" destOrd="0" presId="urn:microsoft.com/office/officeart/2009/layout/CircleArrowProcess"/>
    <dgm:cxn modelId="{341E23E8-F7F8-4A88-AC9D-EB051046CFC9}" type="presOf" srcId="{F037CDEC-DAA0-4648-B138-3D4E3EB9EBA9}" destId="{C71A4AFF-12BE-4B98-8632-6D6FC63A1AA7}" srcOrd="0" destOrd="0" presId="urn:microsoft.com/office/officeart/2009/layout/CircleArrowProcess"/>
    <dgm:cxn modelId="{A0E71CF5-D2BD-42AC-B3D9-E5E543904A23}" type="presOf" srcId="{197F06A8-A8BC-463F-B019-184EC7FD3896}" destId="{5C5D78B0-A936-476E-B37B-12C3572D6D9B}" srcOrd="0" destOrd="0" presId="urn:microsoft.com/office/officeart/2009/layout/CircleArrowProcess"/>
    <dgm:cxn modelId="{4D78A180-2CFB-4E71-9A79-20AD6E85B226}" type="presParOf" srcId="{5C5D78B0-A936-476E-B37B-12C3572D6D9B}" destId="{A2B16045-AA79-48EC-8B7B-2DE740362958}" srcOrd="0" destOrd="0" presId="urn:microsoft.com/office/officeart/2009/layout/CircleArrowProcess"/>
    <dgm:cxn modelId="{7F0D0841-6574-4A5A-92C2-6360D92D4C51}" type="presParOf" srcId="{A2B16045-AA79-48EC-8B7B-2DE740362958}" destId="{13DE7040-FBE9-43D9-A595-F2BBD4938C1B}" srcOrd="0" destOrd="0" presId="urn:microsoft.com/office/officeart/2009/layout/CircleArrowProcess"/>
    <dgm:cxn modelId="{762D6DDA-55D2-4B80-9F2C-1A90C560FA6E}" type="presParOf" srcId="{5C5D78B0-A936-476E-B37B-12C3572D6D9B}" destId="{6D375FDF-BF25-4297-B7C6-54CE5ACB2578}" srcOrd="1" destOrd="0" presId="urn:microsoft.com/office/officeart/2009/layout/CircleArrowProcess"/>
    <dgm:cxn modelId="{972C52E1-E7E0-47B5-8F1D-C083CBEF7D4C}" type="presParOf" srcId="{5C5D78B0-A936-476E-B37B-12C3572D6D9B}" destId="{7E0FE28C-FE36-418C-BF33-85D7A0521E75}" srcOrd="2" destOrd="0" presId="urn:microsoft.com/office/officeart/2009/layout/CircleArrowProcess"/>
    <dgm:cxn modelId="{FC978C2A-B2F6-4F71-9F33-C3CBEE192D57}" type="presParOf" srcId="{7E0FE28C-FE36-418C-BF33-85D7A0521E75}" destId="{D7A2B8B9-3860-4516-85D0-80AC4697506C}" srcOrd="0" destOrd="0" presId="urn:microsoft.com/office/officeart/2009/layout/CircleArrowProcess"/>
    <dgm:cxn modelId="{24066DAF-0F6F-40E0-94C8-4165D5BF53C5}" type="presParOf" srcId="{5C5D78B0-A936-476E-B37B-12C3572D6D9B}" destId="{FF5017C6-45A2-4164-8F03-2C594A1DFDD8}" srcOrd="3" destOrd="0" presId="urn:microsoft.com/office/officeart/2009/layout/CircleArrowProcess"/>
    <dgm:cxn modelId="{5CFBDCAA-BED7-4D7D-82E7-AC3BF6098B2D}" type="presParOf" srcId="{5C5D78B0-A936-476E-B37B-12C3572D6D9B}" destId="{40717586-C182-42DD-AEB8-3AD6770D2EB5}" srcOrd="4" destOrd="0" presId="urn:microsoft.com/office/officeart/2009/layout/CircleArrowProcess"/>
    <dgm:cxn modelId="{882EAA77-250A-4687-966E-CA1B1D9E2D36}" type="presParOf" srcId="{40717586-C182-42DD-AEB8-3AD6770D2EB5}" destId="{86835CE5-552D-4888-BFBB-2D06D23F5DE1}" srcOrd="0" destOrd="0" presId="urn:microsoft.com/office/officeart/2009/layout/CircleArrowProcess"/>
    <dgm:cxn modelId="{6D85955D-517B-4B40-8041-88317E28F02F}" type="presParOf" srcId="{5C5D78B0-A936-476E-B37B-12C3572D6D9B}" destId="{1E29A3ED-18F7-48A2-9F90-9881262D2D25}" srcOrd="5" destOrd="0" presId="urn:microsoft.com/office/officeart/2009/layout/CircleArrowProcess"/>
    <dgm:cxn modelId="{44D56C2B-6913-4186-9FEA-32B6026D5FC6}" type="presParOf" srcId="{5C5D78B0-A936-476E-B37B-12C3572D6D9B}" destId="{F89C64AB-24B9-46F5-A65D-17ECCF290E77}" srcOrd="6" destOrd="0" presId="urn:microsoft.com/office/officeart/2009/layout/CircleArrowProcess"/>
    <dgm:cxn modelId="{598C8CCE-A208-4AA1-B80B-458395D3948F}" type="presParOf" srcId="{F89C64AB-24B9-46F5-A65D-17ECCF290E77}" destId="{214397D0-8655-48E1-B728-9D88D2BA2E5E}" srcOrd="0" destOrd="0" presId="urn:microsoft.com/office/officeart/2009/layout/CircleArrowProcess"/>
    <dgm:cxn modelId="{091BFF0A-F697-41FE-B802-01C78DF5DEB0}" type="presParOf" srcId="{5C5D78B0-A936-476E-B37B-12C3572D6D9B}" destId="{C71A4AFF-12BE-4B98-8632-6D6FC63A1AA7}" srcOrd="7" destOrd="0" presId="urn:microsoft.com/office/officeart/2009/layout/CircleArrowProcess"/>
  </dgm:cxnLst>
  <dgm:bg>
    <a:solidFill>
      <a:srgbClr val="9ADE00"/>
    </a:solidFill>
  </dgm:bg>
  <dgm:whole>
    <a:ln>
      <a:solidFill>
        <a:srgbClr val="002060"/>
      </a:solidFill>
    </a:ln>
  </dgm:whole>
  <dgm:extLst>
    <a:ext uri="http://schemas.microsoft.com/office/drawing/2008/diagram">
      <dsp:dataModelExt xmlns:dsp="http://schemas.microsoft.com/office/drawing/2008/diagram" relId="rId20"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97F06A8-A8BC-463F-B019-184EC7FD3896}" type="doc">
      <dgm:prSet loTypeId="urn:microsoft.com/office/officeart/2009/layout/CircleArrowProcess" loCatId="cycle" qsTypeId="urn:microsoft.com/office/officeart/2005/8/quickstyle/3d3" qsCatId="3D" csTypeId="urn:microsoft.com/office/officeart/2005/8/colors/accent1_2" csCatId="accent1" phldr="1"/>
      <dgm:spPr/>
      <dgm:t>
        <a:bodyPr/>
        <a:lstStyle/>
        <a:p>
          <a:endParaRPr lang="en-US"/>
        </a:p>
      </dgm:t>
    </dgm:pt>
    <dgm:pt modelId="{E2449E20-D535-403A-99F0-747F033E09F2}">
      <dgm:prSet phldrT="[Text]"/>
      <dgm:spPr>
        <a:xfrm>
          <a:off x="917518" y="318799"/>
          <a:ext cx="491446" cy="245697"/>
        </a:xfrm>
        <a:prstGeom prst="rect">
          <a:avLst/>
        </a:prstGeom>
        <a:noFill/>
        <a:ln w="6350" cap="flat" cmpd="sng" algn="ctr">
          <a:solidFill>
            <a:sysClr val="windowText" lastClr="000000">
              <a:alpha val="0"/>
              <a:hueOff val="0"/>
              <a:satOff val="0"/>
              <a:lumOff val="0"/>
              <a:alphaOff val="0"/>
            </a:sysClr>
          </a:solidFill>
          <a:prstDash val="solid"/>
          <a:miter lim="800000"/>
        </a:ln>
        <a:effectLst/>
      </dgm:spPr>
      <dgm:t>
        <a:bodyPr/>
        <a:lstStyle/>
        <a:p>
          <a:pPr>
            <a:buNone/>
          </a:pPr>
          <a:r>
            <a:rPr lang="en-US">
              <a:solidFill>
                <a:sysClr val="windowText" lastClr="000000">
                  <a:hueOff val="0"/>
                  <a:satOff val="0"/>
                  <a:lumOff val="0"/>
                  <a:alphaOff val="0"/>
                </a:sysClr>
              </a:solidFill>
              <a:latin typeface="#9Slide03 Bebas Neue Bold" panose="020B0606020202050201" pitchFamily="34" charset="0"/>
              <a:ea typeface="+mn-ea"/>
              <a:cs typeface="+mn-cs"/>
            </a:rPr>
            <a:t>TRẠM 1</a:t>
          </a:r>
        </a:p>
      </dgm:t>
    </dgm:pt>
    <dgm:pt modelId="{06A26B4B-4A1A-4B74-8CBC-0277C77CBE2A}" type="parTrans" cxnId="{FD1A0823-ED16-4026-8215-27AA4A1BAA30}">
      <dgm:prSet/>
      <dgm:spPr/>
      <dgm:t>
        <a:bodyPr/>
        <a:lstStyle/>
        <a:p>
          <a:endParaRPr lang="en-US">
            <a:latin typeface="#9Slide03 Bebas Neue Bold" panose="020B0606020202050201" pitchFamily="34" charset="0"/>
          </a:endParaRPr>
        </a:p>
      </dgm:t>
    </dgm:pt>
    <dgm:pt modelId="{B550AA72-02C0-48E7-BDAA-05338F963043}" type="sibTrans" cxnId="{FD1A0823-ED16-4026-8215-27AA4A1BAA30}">
      <dgm:prSet/>
      <dgm:spPr/>
      <dgm:t>
        <a:bodyPr/>
        <a:lstStyle/>
        <a:p>
          <a:endParaRPr lang="en-US">
            <a:latin typeface="#9Slide03 Bebas Neue Bold" panose="020B0606020202050201" pitchFamily="34" charset="0"/>
          </a:endParaRPr>
        </a:p>
      </dgm:t>
    </dgm:pt>
    <dgm:pt modelId="{6C203395-766B-4D98-A783-85F6C2BBDF80}">
      <dgm:prSet phldrT="[Text]"/>
      <dgm:spPr>
        <a:xfrm>
          <a:off x="671878" y="825843"/>
          <a:ext cx="491446" cy="245697"/>
        </a:xfrm>
        <a:prstGeom prst="rect">
          <a:avLst/>
        </a:prstGeom>
        <a:noFill/>
        <a:ln w="6350" cap="flat" cmpd="sng" algn="ctr">
          <a:solidFill>
            <a:sysClr val="windowText" lastClr="000000">
              <a:alpha val="0"/>
              <a:hueOff val="0"/>
              <a:satOff val="0"/>
              <a:lumOff val="0"/>
              <a:alphaOff val="0"/>
            </a:sysClr>
          </a:solidFill>
          <a:prstDash val="solid"/>
          <a:miter lim="800000"/>
        </a:ln>
        <a:effectLst/>
      </dgm:spPr>
      <dgm:t>
        <a:bodyPr/>
        <a:lstStyle/>
        <a:p>
          <a:pPr>
            <a:buNone/>
          </a:pPr>
          <a:r>
            <a:rPr lang="en-US">
              <a:solidFill>
                <a:sysClr val="windowText" lastClr="000000">
                  <a:hueOff val="0"/>
                  <a:satOff val="0"/>
                  <a:lumOff val="0"/>
                  <a:alphaOff val="0"/>
                </a:sysClr>
              </a:solidFill>
              <a:latin typeface="#9Slide03 Bebas Neue Bold" panose="020B0606020202050201" pitchFamily="34" charset="0"/>
              <a:ea typeface="+mn-ea"/>
              <a:cs typeface="+mn-cs"/>
            </a:rPr>
            <a:t>TRẠM 2</a:t>
          </a:r>
        </a:p>
      </dgm:t>
    </dgm:pt>
    <dgm:pt modelId="{148CE04A-2088-4A9B-A5B8-04F91834B7EA}" type="parTrans" cxnId="{946F1C00-B6CD-4820-B7A1-E2DB53C1502D}">
      <dgm:prSet/>
      <dgm:spPr/>
      <dgm:t>
        <a:bodyPr/>
        <a:lstStyle/>
        <a:p>
          <a:endParaRPr lang="en-US">
            <a:latin typeface="#9Slide03 Bebas Neue Bold" panose="020B0606020202050201" pitchFamily="34" charset="0"/>
          </a:endParaRPr>
        </a:p>
      </dgm:t>
    </dgm:pt>
    <dgm:pt modelId="{D7787A07-97DE-4CBC-9D07-95C065B0F02F}" type="sibTrans" cxnId="{946F1C00-B6CD-4820-B7A1-E2DB53C1502D}">
      <dgm:prSet/>
      <dgm:spPr/>
      <dgm:t>
        <a:bodyPr/>
        <a:lstStyle/>
        <a:p>
          <a:endParaRPr lang="en-US">
            <a:latin typeface="#9Slide03 Bebas Neue Bold" panose="020B0606020202050201" pitchFamily="34" charset="0"/>
          </a:endParaRPr>
        </a:p>
      </dgm:t>
    </dgm:pt>
    <dgm:pt modelId="{450334BF-956D-4EC8-86EA-BB09660D33A1}">
      <dgm:prSet phldrT="[Text]"/>
      <dgm:spPr>
        <a:xfrm>
          <a:off x="917518" y="1332886"/>
          <a:ext cx="491446" cy="245697"/>
        </a:xfrm>
        <a:prstGeom prst="rect">
          <a:avLst/>
        </a:prstGeom>
        <a:noFill/>
        <a:ln w="6350" cap="flat" cmpd="sng" algn="ctr">
          <a:solidFill>
            <a:sysClr val="windowText" lastClr="000000">
              <a:alpha val="0"/>
              <a:hueOff val="0"/>
              <a:satOff val="0"/>
              <a:lumOff val="0"/>
              <a:alphaOff val="0"/>
            </a:sysClr>
          </a:solidFill>
          <a:prstDash val="solid"/>
          <a:miter lim="800000"/>
        </a:ln>
        <a:effectLst/>
      </dgm:spPr>
      <dgm:t>
        <a:bodyPr/>
        <a:lstStyle/>
        <a:p>
          <a:pPr>
            <a:buNone/>
          </a:pPr>
          <a:r>
            <a:rPr lang="en-US">
              <a:solidFill>
                <a:sysClr val="windowText" lastClr="000000">
                  <a:hueOff val="0"/>
                  <a:satOff val="0"/>
                  <a:lumOff val="0"/>
                  <a:alphaOff val="0"/>
                </a:sysClr>
              </a:solidFill>
              <a:latin typeface="#9Slide03 Bebas Neue Bold" panose="020B0606020202050201" pitchFamily="34" charset="0"/>
              <a:ea typeface="+mn-ea"/>
              <a:cs typeface="+mn-cs"/>
            </a:rPr>
            <a:t>TRẠM 3</a:t>
          </a:r>
        </a:p>
      </dgm:t>
    </dgm:pt>
    <dgm:pt modelId="{EBDBABD2-7F94-4B07-8E50-CA8F07F43DDA}" type="parTrans" cxnId="{FB85580F-80B6-49EE-BECE-AD2B12FD2EA6}">
      <dgm:prSet/>
      <dgm:spPr/>
      <dgm:t>
        <a:bodyPr/>
        <a:lstStyle/>
        <a:p>
          <a:endParaRPr lang="en-US">
            <a:latin typeface="#9Slide03 Bebas Neue Bold" panose="020B0606020202050201" pitchFamily="34" charset="0"/>
          </a:endParaRPr>
        </a:p>
      </dgm:t>
    </dgm:pt>
    <dgm:pt modelId="{466B97AC-59E5-4A6C-A066-725DC5780868}" type="sibTrans" cxnId="{FB85580F-80B6-49EE-BECE-AD2B12FD2EA6}">
      <dgm:prSet/>
      <dgm:spPr/>
      <dgm:t>
        <a:bodyPr/>
        <a:lstStyle/>
        <a:p>
          <a:endParaRPr lang="en-US">
            <a:latin typeface="#9Slide03 Bebas Neue Bold" panose="020B0606020202050201" pitchFamily="34" charset="0"/>
          </a:endParaRPr>
        </a:p>
      </dgm:t>
    </dgm:pt>
    <dgm:pt modelId="{F037CDEC-DAA0-4648-B138-3D4E3EB9EBA9}">
      <dgm:prSet phldrT="[Text]"/>
      <dgm:spPr>
        <a:xfrm>
          <a:off x="671878" y="1839930"/>
          <a:ext cx="491446" cy="245697"/>
        </a:xfrm>
        <a:prstGeom prst="rect">
          <a:avLst/>
        </a:prstGeom>
        <a:noFill/>
        <a:ln w="6350" cap="flat" cmpd="sng" algn="ctr">
          <a:solidFill>
            <a:sysClr val="windowText" lastClr="000000">
              <a:alpha val="0"/>
              <a:hueOff val="0"/>
              <a:satOff val="0"/>
              <a:lumOff val="0"/>
              <a:alphaOff val="0"/>
            </a:sysClr>
          </a:solidFill>
          <a:prstDash val="solid"/>
          <a:miter lim="800000"/>
        </a:ln>
        <a:effectLst/>
      </dgm:spPr>
      <dgm:t>
        <a:bodyPr/>
        <a:lstStyle/>
        <a:p>
          <a:pPr>
            <a:buNone/>
          </a:pPr>
          <a:r>
            <a:rPr lang="en-US">
              <a:solidFill>
                <a:sysClr val="windowText" lastClr="000000">
                  <a:hueOff val="0"/>
                  <a:satOff val="0"/>
                  <a:lumOff val="0"/>
                  <a:alphaOff val="0"/>
                </a:sysClr>
              </a:solidFill>
              <a:latin typeface="#9Slide03 Bebas Neue Bold" panose="020B0606020202050201" pitchFamily="34" charset="0"/>
              <a:ea typeface="+mn-ea"/>
              <a:cs typeface="+mn-cs"/>
            </a:rPr>
            <a:t>TRẠM 4</a:t>
          </a:r>
        </a:p>
      </dgm:t>
    </dgm:pt>
    <dgm:pt modelId="{77E361FB-784F-4C2C-A476-0BA1767DA2F3}" type="parTrans" cxnId="{D0F9B315-DA35-4889-8341-E59DB897B1F5}">
      <dgm:prSet/>
      <dgm:spPr/>
      <dgm:t>
        <a:bodyPr/>
        <a:lstStyle/>
        <a:p>
          <a:endParaRPr lang="en-US">
            <a:latin typeface="#9Slide03 Bebas Neue Bold" panose="020B0606020202050201" pitchFamily="34" charset="0"/>
          </a:endParaRPr>
        </a:p>
      </dgm:t>
    </dgm:pt>
    <dgm:pt modelId="{B6B0BC60-2301-4B5E-BA7D-B3FE03D5B406}" type="sibTrans" cxnId="{D0F9B315-DA35-4889-8341-E59DB897B1F5}">
      <dgm:prSet/>
      <dgm:spPr/>
      <dgm:t>
        <a:bodyPr/>
        <a:lstStyle/>
        <a:p>
          <a:endParaRPr lang="en-US">
            <a:latin typeface="#9Slide03 Bebas Neue Bold" panose="020B0606020202050201" pitchFamily="34" charset="0"/>
          </a:endParaRPr>
        </a:p>
      </dgm:t>
    </dgm:pt>
    <dgm:pt modelId="{5C5D78B0-A936-476E-B37B-12C3572D6D9B}" type="pres">
      <dgm:prSet presAssocID="{197F06A8-A8BC-463F-B019-184EC7FD3896}" presName="Name0" presStyleCnt="0">
        <dgm:presLayoutVars>
          <dgm:chMax val="7"/>
          <dgm:chPref val="7"/>
          <dgm:dir/>
          <dgm:animLvl val="lvl"/>
        </dgm:presLayoutVars>
      </dgm:prSet>
      <dgm:spPr/>
    </dgm:pt>
    <dgm:pt modelId="{A2B16045-AA79-48EC-8B7B-2DE740362958}" type="pres">
      <dgm:prSet presAssocID="{E2449E20-D535-403A-99F0-747F033E09F2}" presName="Accent1" presStyleCnt="0"/>
      <dgm:spPr/>
    </dgm:pt>
    <dgm:pt modelId="{13DE7040-FBE9-43D9-A595-F2BBD4938C1B}" type="pres">
      <dgm:prSet presAssocID="{E2449E20-D535-403A-99F0-747F033E09F2}" presName="Accent" presStyleLbl="node1" presStyleIdx="0" presStyleCnt="4"/>
      <dgm:spPr>
        <a:xfrm>
          <a:off x="723087" y="0"/>
          <a:ext cx="880638" cy="880728"/>
        </a:xfrm>
        <a:prstGeom prst="circularArrow">
          <a:avLst>
            <a:gd name="adj1" fmla="val 10980"/>
            <a:gd name="adj2" fmla="val 1142322"/>
            <a:gd name="adj3" fmla="val 4500000"/>
            <a:gd name="adj4" fmla="val 10800000"/>
            <a:gd name="adj5" fmla="val 12500"/>
          </a:avLst>
        </a:prstGeom>
        <a:solidFill>
          <a:srgbClr val="4F81BD">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pt>
    <dgm:pt modelId="{6D375FDF-BF25-4297-B7C6-54CE5ACB2578}" type="pres">
      <dgm:prSet presAssocID="{E2449E20-D535-403A-99F0-747F033E09F2}" presName="Parent1" presStyleLbl="revTx" presStyleIdx="0" presStyleCnt="4">
        <dgm:presLayoutVars>
          <dgm:chMax val="1"/>
          <dgm:chPref val="1"/>
          <dgm:bulletEnabled val="1"/>
        </dgm:presLayoutVars>
      </dgm:prSet>
      <dgm:spPr/>
    </dgm:pt>
    <dgm:pt modelId="{7E0FE28C-FE36-418C-BF33-85D7A0521E75}" type="pres">
      <dgm:prSet presAssocID="{6C203395-766B-4D98-A783-85F6C2BBDF80}" presName="Accent2" presStyleCnt="0"/>
      <dgm:spPr/>
    </dgm:pt>
    <dgm:pt modelId="{D7A2B8B9-3860-4516-85D0-80AC4697506C}" type="pres">
      <dgm:prSet presAssocID="{6C203395-766B-4D98-A783-85F6C2BBDF80}" presName="Accent" presStyleLbl="node1" presStyleIdx="1" presStyleCnt="4"/>
      <dgm:spPr>
        <a:xfrm>
          <a:off x="478438" y="506109"/>
          <a:ext cx="880638" cy="880728"/>
        </a:xfrm>
        <a:prstGeom prst="leftCircularArrow">
          <a:avLst>
            <a:gd name="adj1" fmla="val 10980"/>
            <a:gd name="adj2" fmla="val 1142322"/>
            <a:gd name="adj3" fmla="val 6300000"/>
            <a:gd name="adj4" fmla="val 18900000"/>
            <a:gd name="adj5" fmla="val 12500"/>
          </a:avLst>
        </a:prstGeom>
        <a:solidFill>
          <a:srgbClr val="4F81BD">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pt>
    <dgm:pt modelId="{FF5017C6-45A2-4164-8F03-2C594A1DFDD8}" type="pres">
      <dgm:prSet presAssocID="{6C203395-766B-4D98-A783-85F6C2BBDF80}" presName="Parent2" presStyleLbl="revTx" presStyleIdx="1" presStyleCnt="4">
        <dgm:presLayoutVars>
          <dgm:chMax val="1"/>
          <dgm:chPref val="1"/>
          <dgm:bulletEnabled val="1"/>
        </dgm:presLayoutVars>
      </dgm:prSet>
      <dgm:spPr/>
    </dgm:pt>
    <dgm:pt modelId="{40717586-C182-42DD-AEB8-3AD6770D2EB5}" type="pres">
      <dgm:prSet presAssocID="{450334BF-956D-4EC8-86EA-BB09660D33A1}" presName="Accent3" presStyleCnt="0"/>
      <dgm:spPr/>
    </dgm:pt>
    <dgm:pt modelId="{86835CE5-552D-4888-BFBB-2D06D23F5DE1}" type="pres">
      <dgm:prSet presAssocID="{450334BF-956D-4EC8-86EA-BB09660D33A1}" presName="Accent" presStyleLbl="node1" presStyleIdx="2" presStyleCnt="4"/>
      <dgm:spPr>
        <a:xfrm>
          <a:off x="723087" y="1014087"/>
          <a:ext cx="880638" cy="880728"/>
        </a:xfrm>
        <a:prstGeom prst="circularArrow">
          <a:avLst>
            <a:gd name="adj1" fmla="val 10980"/>
            <a:gd name="adj2" fmla="val 1142322"/>
            <a:gd name="adj3" fmla="val 4500000"/>
            <a:gd name="adj4" fmla="val 13500000"/>
            <a:gd name="adj5" fmla="val 12500"/>
          </a:avLst>
        </a:prstGeom>
        <a:solidFill>
          <a:srgbClr val="4F81BD">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pt>
    <dgm:pt modelId="{1E29A3ED-18F7-48A2-9F90-9881262D2D25}" type="pres">
      <dgm:prSet presAssocID="{450334BF-956D-4EC8-86EA-BB09660D33A1}" presName="Parent3" presStyleLbl="revTx" presStyleIdx="2" presStyleCnt="4">
        <dgm:presLayoutVars>
          <dgm:chMax val="1"/>
          <dgm:chPref val="1"/>
          <dgm:bulletEnabled val="1"/>
        </dgm:presLayoutVars>
      </dgm:prSet>
      <dgm:spPr/>
    </dgm:pt>
    <dgm:pt modelId="{F89C64AB-24B9-46F5-A65D-17ECCF290E77}" type="pres">
      <dgm:prSet presAssocID="{F037CDEC-DAA0-4648-B138-3D4E3EB9EBA9}" presName="Accent4" presStyleCnt="0"/>
      <dgm:spPr/>
    </dgm:pt>
    <dgm:pt modelId="{214397D0-8655-48E1-B728-9D88D2BA2E5E}" type="pres">
      <dgm:prSet presAssocID="{F037CDEC-DAA0-4648-B138-3D4E3EB9EBA9}" presName="Accent" presStyleLbl="node1" presStyleIdx="3" presStyleCnt="4"/>
      <dgm:spPr>
        <a:xfrm>
          <a:off x="541211" y="1578584"/>
          <a:ext cx="756579" cy="756945"/>
        </a:xfrm>
        <a:prstGeom prst="blockArc">
          <a:avLst>
            <a:gd name="adj1" fmla="val 0"/>
            <a:gd name="adj2" fmla="val 18900000"/>
            <a:gd name="adj3" fmla="val 12740"/>
          </a:avLst>
        </a:prstGeom>
        <a:solidFill>
          <a:srgbClr val="4F81BD">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pt>
    <dgm:pt modelId="{C71A4AFF-12BE-4B98-8632-6D6FC63A1AA7}" type="pres">
      <dgm:prSet presAssocID="{F037CDEC-DAA0-4648-B138-3D4E3EB9EBA9}" presName="Parent4" presStyleLbl="revTx" presStyleIdx="3" presStyleCnt="4">
        <dgm:presLayoutVars>
          <dgm:chMax val="1"/>
          <dgm:chPref val="1"/>
          <dgm:bulletEnabled val="1"/>
        </dgm:presLayoutVars>
      </dgm:prSet>
      <dgm:spPr/>
    </dgm:pt>
  </dgm:ptLst>
  <dgm:cxnLst>
    <dgm:cxn modelId="{946F1C00-B6CD-4820-B7A1-E2DB53C1502D}" srcId="{197F06A8-A8BC-463F-B019-184EC7FD3896}" destId="{6C203395-766B-4D98-A783-85F6C2BBDF80}" srcOrd="1" destOrd="0" parTransId="{148CE04A-2088-4A9B-A5B8-04F91834B7EA}" sibTransId="{D7787A07-97DE-4CBC-9D07-95C065B0F02F}"/>
    <dgm:cxn modelId="{FB85580F-80B6-49EE-BECE-AD2B12FD2EA6}" srcId="{197F06A8-A8BC-463F-B019-184EC7FD3896}" destId="{450334BF-956D-4EC8-86EA-BB09660D33A1}" srcOrd="2" destOrd="0" parTransId="{EBDBABD2-7F94-4B07-8E50-CA8F07F43DDA}" sibTransId="{466B97AC-59E5-4A6C-A066-725DC5780868}"/>
    <dgm:cxn modelId="{D0F9B315-DA35-4889-8341-E59DB897B1F5}" srcId="{197F06A8-A8BC-463F-B019-184EC7FD3896}" destId="{F037CDEC-DAA0-4648-B138-3D4E3EB9EBA9}" srcOrd="3" destOrd="0" parTransId="{77E361FB-784F-4C2C-A476-0BA1767DA2F3}" sibTransId="{B6B0BC60-2301-4B5E-BA7D-B3FE03D5B406}"/>
    <dgm:cxn modelId="{FD1A0823-ED16-4026-8215-27AA4A1BAA30}" srcId="{197F06A8-A8BC-463F-B019-184EC7FD3896}" destId="{E2449E20-D535-403A-99F0-747F033E09F2}" srcOrd="0" destOrd="0" parTransId="{06A26B4B-4A1A-4B74-8CBC-0277C77CBE2A}" sibTransId="{B550AA72-02C0-48E7-BDAA-05338F963043}"/>
    <dgm:cxn modelId="{08BD5D60-0EAB-411E-BA58-9F69D83CAC47}" type="presOf" srcId="{E2449E20-D535-403A-99F0-747F033E09F2}" destId="{6D375FDF-BF25-4297-B7C6-54CE5ACB2578}" srcOrd="0" destOrd="0" presId="urn:microsoft.com/office/officeart/2009/layout/CircleArrowProcess"/>
    <dgm:cxn modelId="{F6EB6E4D-3E9F-4EAB-889F-97B44762499E}" type="presOf" srcId="{6C203395-766B-4D98-A783-85F6C2BBDF80}" destId="{FF5017C6-45A2-4164-8F03-2C594A1DFDD8}" srcOrd="0" destOrd="0" presId="urn:microsoft.com/office/officeart/2009/layout/CircleArrowProcess"/>
    <dgm:cxn modelId="{BEE0E197-1CFB-4B29-9583-EB7E81B4B7A1}" type="presOf" srcId="{450334BF-956D-4EC8-86EA-BB09660D33A1}" destId="{1E29A3ED-18F7-48A2-9F90-9881262D2D25}" srcOrd="0" destOrd="0" presId="urn:microsoft.com/office/officeart/2009/layout/CircleArrowProcess"/>
    <dgm:cxn modelId="{341E23E8-F7F8-4A88-AC9D-EB051046CFC9}" type="presOf" srcId="{F037CDEC-DAA0-4648-B138-3D4E3EB9EBA9}" destId="{C71A4AFF-12BE-4B98-8632-6D6FC63A1AA7}" srcOrd="0" destOrd="0" presId="urn:microsoft.com/office/officeart/2009/layout/CircleArrowProcess"/>
    <dgm:cxn modelId="{A0E71CF5-D2BD-42AC-B3D9-E5E543904A23}" type="presOf" srcId="{197F06A8-A8BC-463F-B019-184EC7FD3896}" destId="{5C5D78B0-A936-476E-B37B-12C3572D6D9B}" srcOrd="0" destOrd="0" presId="urn:microsoft.com/office/officeart/2009/layout/CircleArrowProcess"/>
    <dgm:cxn modelId="{4D78A180-2CFB-4E71-9A79-20AD6E85B226}" type="presParOf" srcId="{5C5D78B0-A936-476E-B37B-12C3572D6D9B}" destId="{A2B16045-AA79-48EC-8B7B-2DE740362958}" srcOrd="0" destOrd="0" presId="urn:microsoft.com/office/officeart/2009/layout/CircleArrowProcess"/>
    <dgm:cxn modelId="{7F0D0841-6574-4A5A-92C2-6360D92D4C51}" type="presParOf" srcId="{A2B16045-AA79-48EC-8B7B-2DE740362958}" destId="{13DE7040-FBE9-43D9-A595-F2BBD4938C1B}" srcOrd="0" destOrd="0" presId="urn:microsoft.com/office/officeart/2009/layout/CircleArrowProcess"/>
    <dgm:cxn modelId="{762D6DDA-55D2-4B80-9F2C-1A90C560FA6E}" type="presParOf" srcId="{5C5D78B0-A936-476E-B37B-12C3572D6D9B}" destId="{6D375FDF-BF25-4297-B7C6-54CE5ACB2578}" srcOrd="1" destOrd="0" presId="urn:microsoft.com/office/officeart/2009/layout/CircleArrowProcess"/>
    <dgm:cxn modelId="{972C52E1-E7E0-47B5-8F1D-C083CBEF7D4C}" type="presParOf" srcId="{5C5D78B0-A936-476E-B37B-12C3572D6D9B}" destId="{7E0FE28C-FE36-418C-BF33-85D7A0521E75}" srcOrd="2" destOrd="0" presId="urn:microsoft.com/office/officeart/2009/layout/CircleArrowProcess"/>
    <dgm:cxn modelId="{FC978C2A-B2F6-4F71-9F33-C3CBEE192D57}" type="presParOf" srcId="{7E0FE28C-FE36-418C-BF33-85D7A0521E75}" destId="{D7A2B8B9-3860-4516-85D0-80AC4697506C}" srcOrd="0" destOrd="0" presId="urn:microsoft.com/office/officeart/2009/layout/CircleArrowProcess"/>
    <dgm:cxn modelId="{24066DAF-0F6F-40E0-94C8-4165D5BF53C5}" type="presParOf" srcId="{5C5D78B0-A936-476E-B37B-12C3572D6D9B}" destId="{FF5017C6-45A2-4164-8F03-2C594A1DFDD8}" srcOrd="3" destOrd="0" presId="urn:microsoft.com/office/officeart/2009/layout/CircleArrowProcess"/>
    <dgm:cxn modelId="{5CFBDCAA-BED7-4D7D-82E7-AC3BF6098B2D}" type="presParOf" srcId="{5C5D78B0-A936-476E-B37B-12C3572D6D9B}" destId="{40717586-C182-42DD-AEB8-3AD6770D2EB5}" srcOrd="4" destOrd="0" presId="urn:microsoft.com/office/officeart/2009/layout/CircleArrowProcess"/>
    <dgm:cxn modelId="{882EAA77-250A-4687-966E-CA1B1D9E2D36}" type="presParOf" srcId="{40717586-C182-42DD-AEB8-3AD6770D2EB5}" destId="{86835CE5-552D-4888-BFBB-2D06D23F5DE1}" srcOrd="0" destOrd="0" presId="urn:microsoft.com/office/officeart/2009/layout/CircleArrowProcess"/>
    <dgm:cxn modelId="{6D85955D-517B-4B40-8041-88317E28F02F}" type="presParOf" srcId="{5C5D78B0-A936-476E-B37B-12C3572D6D9B}" destId="{1E29A3ED-18F7-48A2-9F90-9881262D2D25}" srcOrd="5" destOrd="0" presId="urn:microsoft.com/office/officeart/2009/layout/CircleArrowProcess"/>
    <dgm:cxn modelId="{44D56C2B-6913-4186-9FEA-32B6026D5FC6}" type="presParOf" srcId="{5C5D78B0-A936-476E-B37B-12C3572D6D9B}" destId="{F89C64AB-24B9-46F5-A65D-17ECCF290E77}" srcOrd="6" destOrd="0" presId="urn:microsoft.com/office/officeart/2009/layout/CircleArrowProcess"/>
    <dgm:cxn modelId="{598C8CCE-A208-4AA1-B80B-458395D3948F}" type="presParOf" srcId="{F89C64AB-24B9-46F5-A65D-17ECCF290E77}" destId="{214397D0-8655-48E1-B728-9D88D2BA2E5E}" srcOrd="0" destOrd="0" presId="urn:microsoft.com/office/officeart/2009/layout/CircleArrowProcess"/>
    <dgm:cxn modelId="{091BFF0A-F697-41FE-B802-01C78DF5DEB0}" type="presParOf" srcId="{5C5D78B0-A936-476E-B37B-12C3572D6D9B}" destId="{C71A4AFF-12BE-4B98-8632-6D6FC63A1AA7}" srcOrd="7" destOrd="0" presId="urn:microsoft.com/office/officeart/2009/layout/CircleArrowProcess"/>
  </dgm:cxnLst>
  <dgm:bg>
    <a:solidFill>
      <a:srgbClr val="9ADE00"/>
    </a:solidFill>
  </dgm:bg>
  <dgm:whole>
    <a:ln>
      <a:solidFill>
        <a:srgbClr val="002060"/>
      </a:solidFill>
    </a:ln>
  </dgm:whole>
  <dgm:extLst>
    <a:ext uri="http://schemas.microsoft.com/office/drawing/2008/diagram">
      <dsp:dataModelExt xmlns:dsp="http://schemas.microsoft.com/office/drawing/2008/diagram" relId="rId15"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97F06A8-A8BC-463F-B019-184EC7FD3896}" type="doc">
      <dgm:prSet loTypeId="urn:microsoft.com/office/officeart/2009/layout/CircleArrowProcess" loCatId="cycle" qsTypeId="urn:microsoft.com/office/officeart/2005/8/quickstyle/3d3" qsCatId="3D" csTypeId="urn:microsoft.com/office/officeart/2005/8/colors/accent1_2" csCatId="accent1" phldr="1"/>
      <dgm:spPr/>
      <dgm:t>
        <a:bodyPr/>
        <a:lstStyle/>
        <a:p>
          <a:endParaRPr lang="en-US"/>
        </a:p>
      </dgm:t>
    </dgm:pt>
    <dgm:pt modelId="{E2449E20-D535-403A-99F0-747F033E09F2}">
      <dgm:prSet phldrT="[Text]"/>
      <dgm:spPr>
        <a:xfrm>
          <a:off x="894193" y="309351"/>
          <a:ext cx="476881" cy="238416"/>
        </a:xfrm>
        <a:prstGeom prst="rect">
          <a:avLst/>
        </a:prstGeom>
        <a:noFill/>
        <a:ln w="6350" cap="flat" cmpd="sng" algn="ctr">
          <a:solidFill>
            <a:srgbClr val="002060">
              <a:alpha val="0"/>
            </a:srgbClr>
          </a:solidFill>
          <a:prstDash val="solid"/>
          <a:miter lim="800000"/>
        </a:ln>
        <a:effectLst/>
      </dgm:spPr>
      <dgm:t>
        <a:bodyPr/>
        <a:lstStyle/>
        <a:p>
          <a:pPr>
            <a:buNone/>
          </a:pPr>
          <a:r>
            <a:rPr lang="en-US">
              <a:solidFill>
                <a:sysClr val="windowText" lastClr="000000">
                  <a:hueOff val="0"/>
                  <a:satOff val="0"/>
                  <a:lumOff val="0"/>
                  <a:alphaOff val="0"/>
                </a:sysClr>
              </a:solidFill>
              <a:latin typeface="#9Slide03 Bebas Neue Bold" panose="020B0606020202050201" pitchFamily="34" charset="0"/>
              <a:ea typeface="+mn-ea"/>
              <a:cs typeface="+mn-cs"/>
            </a:rPr>
            <a:t>TRẠM 1</a:t>
          </a:r>
        </a:p>
      </dgm:t>
    </dgm:pt>
    <dgm:pt modelId="{06A26B4B-4A1A-4B74-8CBC-0277C77CBE2A}" type="parTrans" cxnId="{FD1A0823-ED16-4026-8215-27AA4A1BAA30}">
      <dgm:prSet/>
      <dgm:spPr/>
      <dgm:t>
        <a:bodyPr/>
        <a:lstStyle/>
        <a:p>
          <a:endParaRPr lang="en-US">
            <a:latin typeface="#9Slide03 Bebas Neue Bold" panose="020B0606020202050201" pitchFamily="34" charset="0"/>
          </a:endParaRPr>
        </a:p>
      </dgm:t>
    </dgm:pt>
    <dgm:pt modelId="{B550AA72-02C0-48E7-BDAA-05338F963043}" type="sibTrans" cxnId="{FD1A0823-ED16-4026-8215-27AA4A1BAA30}">
      <dgm:prSet/>
      <dgm:spPr/>
      <dgm:t>
        <a:bodyPr/>
        <a:lstStyle/>
        <a:p>
          <a:endParaRPr lang="en-US">
            <a:latin typeface="#9Slide03 Bebas Neue Bold" panose="020B0606020202050201" pitchFamily="34" charset="0"/>
          </a:endParaRPr>
        </a:p>
      </dgm:t>
    </dgm:pt>
    <dgm:pt modelId="{6C203395-766B-4D98-A783-85F6C2BBDF80}">
      <dgm:prSet phldrT="[Text]"/>
      <dgm:spPr>
        <a:xfrm>
          <a:off x="655832" y="801368"/>
          <a:ext cx="476881" cy="238416"/>
        </a:xfrm>
        <a:prstGeom prst="rect">
          <a:avLst/>
        </a:prstGeom>
        <a:noFill/>
        <a:ln w="6350" cap="flat" cmpd="sng" algn="ctr">
          <a:solidFill>
            <a:sysClr val="windowText" lastClr="000000">
              <a:alpha val="0"/>
              <a:hueOff val="0"/>
              <a:satOff val="0"/>
              <a:lumOff val="0"/>
              <a:alphaOff val="0"/>
            </a:sysClr>
          </a:solidFill>
          <a:prstDash val="solid"/>
          <a:miter lim="800000"/>
        </a:ln>
        <a:effectLst/>
      </dgm:spPr>
      <dgm:t>
        <a:bodyPr/>
        <a:lstStyle/>
        <a:p>
          <a:pPr>
            <a:buNone/>
          </a:pPr>
          <a:r>
            <a:rPr lang="en-US">
              <a:solidFill>
                <a:sysClr val="windowText" lastClr="000000">
                  <a:hueOff val="0"/>
                  <a:satOff val="0"/>
                  <a:lumOff val="0"/>
                  <a:alphaOff val="0"/>
                </a:sysClr>
              </a:solidFill>
              <a:latin typeface="#9Slide03 Bebas Neue Bold" panose="020B0606020202050201" pitchFamily="34" charset="0"/>
              <a:ea typeface="+mn-ea"/>
              <a:cs typeface="+mn-cs"/>
            </a:rPr>
            <a:t>TRẠM 2</a:t>
          </a:r>
        </a:p>
      </dgm:t>
    </dgm:pt>
    <dgm:pt modelId="{148CE04A-2088-4A9B-A5B8-04F91834B7EA}" type="parTrans" cxnId="{946F1C00-B6CD-4820-B7A1-E2DB53C1502D}">
      <dgm:prSet/>
      <dgm:spPr/>
      <dgm:t>
        <a:bodyPr/>
        <a:lstStyle/>
        <a:p>
          <a:endParaRPr lang="en-US">
            <a:latin typeface="#9Slide03 Bebas Neue Bold" panose="020B0606020202050201" pitchFamily="34" charset="0"/>
          </a:endParaRPr>
        </a:p>
      </dgm:t>
    </dgm:pt>
    <dgm:pt modelId="{D7787A07-97DE-4CBC-9D07-95C065B0F02F}" type="sibTrans" cxnId="{946F1C00-B6CD-4820-B7A1-E2DB53C1502D}">
      <dgm:prSet/>
      <dgm:spPr/>
      <dgm:t>
        <a:bodyPr/>
        <a:lstStyle/>
        <a:p>
          <a:endParaRPr lang="en-US">
            <a:latin typeface="#9Slide03 Bebas Neue Bold" panose="020B0606020202050201" pitchFamily="34" charset="0"/>
          </a:endParaRPr>
        </a:p>
      </dgm:t>
    </dgm:pt>
    <dgm:pt modelId="{450334BF-956D-4EC8-86EA-BB09660D33A1}">
      <dgm:prSet phldrT="[Text]"/>
      <dgm:spPr>
        <a:xfrm>
          <a:off x="894193" y="1293385"/>
          <a:ext cx="476881" cy="238416"/>
        </a:xfrm>
        <a:prstGeom prst="rect">
          <a:avLst/>
        </a:prstGeom>
        <a:noFill/>
        <a:ln w="6350" cap="flat" cmpd="sng" algn="ctr">
          <a:solidFill>
            <a:sysClr val="windowText" lastClr="000000">
              <a:alpha val="0"/>
              <a:hueOff val="0"/>
              <a:satOff val="0"/>
              <a:lumOff val="0"/>
              <a:alphaOff val="0"/>
            </a:sysClr>
          </a:solidFill>
          <a:prstDash val="solid"/>
          <a:miter lim="800000"/>
        </a:ln>
        <a:effectLst/>
      </dgm:spPr>
      <dgm:t>
        <a:bodyPr/>
        <a:lstStyle/>
        <a:p>
          <a:pPr>
            <a:buNone/>
          </a:pPr>
          <a:r>
            <a:rPr lang="en-US">
              <a:solidFill>
                <a:sysClr val="windowText" lastClr="000000">
                  <a:hueOff val="0"/>
                  <a:satOff val="0"/>
                  <a:lumOff val="0"/>
                  <a:alphaOff val="0"/>
                </a:sysClr>
              </a:solidFill>
              <a:latin typeface="#9Slide03 Bebas Neue Bold" panose="020B0606020202050201" pitchFamily="34" charset="0"/>
              <a:ea typeface="+mn-ea"/>
              <a:cs typeface="+mn-cs"/>
            </a:rPr>
            <a:t>TRẠM 3</a:t>
          </a:r>
        </a:p>
      </dgm:t>
    </dgm:pt>
    <dgm:pt modelId="{EBDBABD2-7F94-4B07-8E50-CA8F07F43DDA}" type="parTrans" cxnId="{FB85580F-80B6-49EE-BECE-AD2B12FD2EA6}">
      <dgm:prSet/>
      <dgm:spPr/>
      <dgm:t>
        <a:bodyPr/>
        <a:lstStyle/>
        <a:p>
          <a:endParaRPr lang="en-US">
            <a:latin typeface="#9Slide03 Bebas Neue Bold" panose="020B0606020202050201" pitchFamily="34" charset="0"/>
          </a:endParaRPr>
        </a:p>
      </dgm:t>
    </dgm:pt>
    <dgm:pt modelId="{466B97AC-59E5-4A6C-A066-725DC5780868}" type="sibTrans" cxnId="{FB85580F-80B6-49EE-BECE-AD2B12FD2EA6}">
      <dgm:prSet/>
      <dgm:spPr/>
      <dgm:t>
        <a:bodyPr/>
        <a:lstStyle/>
        <a:p>
          <a:endParaRPr lang="en-US">
            <a:latin typeface="#9Slide03 Bebas Neue Bold" panose="020B0606020202050201" pitchFamily="34" charset="0"/>
          </a:endParaRPr>
        </a:p>
      </dgm:t>
    </dgm:pt>
    <dgm:pt modelId="{F037CDEC-DAA0-4648-B138-3D4E3EB9EBA9}">
      <dgm:prSet phldrT="[Text]"/>
      <dgm:spPr>
        <a:xfrm>
          <a:off x="655832" y="1785402"/>
          <a:ext cx="476881" cy="238416"/>
        </a:xfrm>
        <a:prstGeom prst="rect">
          <a:avLst/>
        </a:prstGeom>
        <a:noFill/>
        <a:ln w="6350" cap="flat" cmpd="sng" algn="ctr">
          <a:solidFill>
            <a:sysClr val="windowText" lastClr="000000">
              <a:alpha val="0"/>
              <a:hueOff val="0"/>
              <a:satOff val="0"/>
              <a:lumOff val="0"/>
              <a:alphaOff val="0"/>
            </a:sysClr>
          </a:solidFill>
          <a:prstDash val="solid"/>
          <a:miter lim="800000"/>
        </a:ln>
        <a:effectLst/>
      </dgm:spPr>
      <dgm:t>
        <a:bodyPr/>
        <a:lstStyle/>
        <a:p>
          <a:pPr>
            <a:buNone/>
          </a:pPr>
          <a:r>
            <a:rPr lang="en-US">
              <a:solidFill>
                <a:sysClr val="windowText" lastClr="000000">
                  <a:hueOff val="0"/>
                  <a:satOff val="0"/>
                  <a:lumOff val="0"/>
                  <a:alphaOff val="0"/>
                </a:sysClr>
              </a:solidFill>
              <a:latin typeface="#9Slide03 Bebas Neue Bold" panose="020B0606020202050201" pitchFamily="34" charset="0"/>
              <a:ea typeface="+mn-ea"/>
              <a:cs typeface="+mn-cs"/>
            </a:rPr>
            <a:t>TRẠM 4</a:t>
          </a:r>
        </a:p>
      </dgm:t>
    </dgm:pt>
    <dgm:pt modelId="{77E361FB-784F-4C2C-A476-0BA1767DA2F3}" type="parTrans" cxnId="{D0F9B315-DA35-4889-8341-E59DB897B1F5}">
      <dgm:prSet/>
      <dgm:spPr/>
      <dgm:t>
        <a:bodyPr/>
        <a:lstStyle/>
        <a:p>
          <a:endParaRPr lang="en-US">
            <a:latin typeface="#9Slide03 Bebas Neue Bold" panose="020B0606020202050201" pitchFamily="34" charset="0"/>
          </a:endParaRPr>
        </a:p>
      </dgm:t>
    </dgm:pt>
    <dgm:pt modelId="{B6B0BC60-2301-4B5E-BA7D-B3FE03D5B406}" type="sibTrans" cxnId="{D0F9B315-DA35-4889-8341-E59DB897B1F5}">
      <dgm:prSet/>
      <dgm:spPr/>
      <dgm:t>
        <a:bodyPr/>
        <a:lstStyle/>
        <a:p>
          <a:endParaRPr lang="en-US">
            <a:latin typeface="#9Slide03 Bebas Neue Bold" panose="020B0606020202050201" pitchFamily="34" charset="0"/>
          </a:endParaRPr>
        </a:p>
      </dgm:t>
    </dgm:pt>
    <dgm:pt modelId="{5C5D78B0-A936-476E-B37B-12C3572D6D9B}" type="pres">
      <dgm:prSet presAssocID="{197F06A8-A8BC-463F-B019-184EC7FD3896}" presName="Name0" presStyleCnt="0">
        <dgm:presLayoutVars>
          <dgm:chMax val="7"/>
          <dgm:chPref val="7"/>
          <dgm:dir/>
          <dgm:animLvl val="lvl"/>
        </dgm:presLayoutVars>
      </dgm:prSet>
      <dgm:spPr/>
    </dgm:pt>
    <dgm:pt modelId="{A2B16045-AA79-48EC-8B7B-2DE740362958}" type="pres">
      <dgm:prSet presAssocID="{E2449E20-D535-403A-99F0-747F033E09F2}" presName="Accent1" presStyleCnt="0"/>
      <dgm:spPr/>
    </dgm:pt>
    <dgm:pt modelId="{13DE7040-FBE9-43D9-A595-F2BBD4938C1B}" type="pres">
      <dgm:prSet presAssocID="{E2449E20-D535-403A-99F0-747F033E09F2}" presName="Accent" presStyleLbl="node1" presStyleIdx="0" presStyleCnt="4"/>
      <dgm:spPr>
        <a:xfrm>
          <a:off x="705524" y="0"/>
          <a:ext cx="854540" cy="854627"/>
        </a:xfrm>
        <a:prstGeom prst="circularArrow">
          <a:avLst>
            <a:gd name="adj1" fmla="val 10980"/>
            <a:gd name="adj2" fmla="val 1142322"/>
            <a:gd name="adj3" fmla="val 4500000"/>
            <a:gd name="adj4" fmla="val 10800000"/>
            <a:gd name="adj5" fmla="val 12500"/>
          </a:avLst>
        </a:prstGeom>
        <a:solidFill>
          <a:srgbClr val="4F81BD">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pt>
    <dgm:pt modelId="{6D375FDF-BF25-4297-B7C6-54CE5ACB2578}" type="pres">
      <dgm:prSet presAssocID="{E2449E20-D535-403A-99F0-747F033E09F2}" presName="Parent1" presStyleLbl="revTx" presStyleIdx="0" presStyleCnt="4">
        <dgm:presLayoutVars>
          <dgm:chMax val="1"/>
          <dgm:chPref val="1"/>
          <dgm:bulletEnabled val="1"/>
        </dgm:presLayoutVars>
      </dgm:prSet>
      <dgm:spPr/>
    </dgm:pt>
    <dgm:pt modelId="{7E0FE28C-FE36-418C-BF33-85D7A0521E75}" type="pres">
      <dgm:prSet presAssocID="{6C203395-766B-4D98-A783-85F6C2BBDF80}" presName="Accent2" presStyleCnt="0"/>
      <dgm:spPr/>
    </dgm:pt>
    <dgm:pt modelId="{D7A2B8B9-3860-4516-85D0-80AC4697506C}" type="pres">
      <dgm:prSet presAssocID="{6C203395-766B-4D98-A783-85F6C2BBDF80}" presName="Accent" presStyleLbl="node1" presStyleIdx="1" presStyleCnt="4"/>
      <dgm:spPr>
        <a:xfrm>
          <a:off x="468125" y="491110"/>
          <a:ext cx="854540" cy="854627"/>
        </a:xfrm>
        <a:prstGeom prst="leftCircularArrow">
          <a:avLst>
            <a:gd name="adj1" fmla="val 10980"/>
            <a:gd name="adj2" fmla="val 1142322"/>
            <a:gd name="adj3" fmla="val 6300000"/>
            <a:gd name="adj4" fmla="val 18900000"/>
            <a:gd name="adj5" fmla="val 12500"/>
          </a:avLst>
        </a:prstGeom>
        <a:solidFill>
          <a:srgbClr val="4F81BD">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pt>
    <dgm:pt modelId="{FF5017C6-45A2-4164-8F03-2C594A1DFDD8}" type="pres">
      <dgm:prSet presAssocID="{6C203395-766B-4D98-A783-85F6C2BBDF80}" presName="Parent2" presStyleLbl="revTx" presStyleIdx="1" presStyleCnt="4">
        <dgm:presLayoutVars>
          <dgm:chMax val="1"/>
          <dgm:chPref val="1"/>
          <dgm:bulletEnabled val="1"/>
        </dgm:presLayoutVars>
      </dgm:prSet>
      <dgm:spPr/>
    </dgm:pt>
    <dgm:pt modelId="{40717586-C182-42DD-AEB8-3AD6770D2EB5}" type="pres">
      <dgm:prSet presAssocID="{450334BF-956D-4EC8-86EA-BB09660D33A1}" presName="Accent3" presStyleCnt="0"/>
      <dgm:spPr/>
    </dgm:pt>
    <dgm:pt modelId="{86835CE5-552D-4888-BFBB-2D06D23F5DE1}" type="pres">
      <dgm:prSet presAssocID="{450334BF-956D-4EC8-86EA-BB09660D33A1}" presName="Accent" presStyleLbl="node1" presStyleIdx="2" presStyleCnt="4"/>
      <dgm:spPr>
        <a:xfrm>
          <a:off x="705524" y="984033"/>
          <a:ext cx="854540" cy="854627"/>
        </a:xfrm>
        <a:prstGeom prst="circularArrow">
          <a:avLst>
            <a:gd name="adj1" fmla="val 10980"/>
            <a:gd name="adj2" fmla="val 1142322"/>
            <a:gd name="adj3" fmla="val 4500000"/>
            <a:gd name="adj4" fmla="val 13500000"/>
            <a:gd name="adj5" fmla="val 12500"/>
          </a:avLst>
        </a:prstGeom>
        <a:solidFill>
          <a:srgbClr val="4F81BD">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pt>
    <dgm:pt modelId="{1E29A3ED-18F7-48A2-9F90-9881262D2D25}" type="pres">
      <dgm:prSet presAssocID="{450334BF-956D-4EC8-86EA-BB09660D33A1}" presName="Parent3" presStyleLbl="revTx" presStyleIdx="2" presStyleCnt="4">
        <dgm:presLayoutVars>
          <dgm:chMax val="1"/>
          <dgm:chPref val="1"/>
          <dgm:bulletEnabled val="1"/>
        </dgm:presLayoutVars>
      </dgm:prSet>
      <dgm:spPr/>
    </dgm:pt>
    <dgm:pt modelId="{F89C64AB-24B9-46F5-A65D-17ECCF290E77}" type="pres">
      <dgm:prSet presAssocID="{F037CDEC-DAA0-4648-B138-3D4E3EB9EBA9}" presName="Accent4" presStyleCnt="0"/>
      <dgm:spPr/>
    </dgm:pt>
    <dgm:pt modelId="{214397D0-8655-48E1-B728-9D88D2BA2E5E}" type="pres">
      <dgm:prSet presAssocID="{F037CDEC-DAA0-4648-B138-3D4E3EB9EBA9}" presName="Accent" presStyleLbl="node1" presStyleIdx="3" presStyleCnt="4"/>
      <dgm:spPr>
        <a:xfrm>
          <a:off x="529037" y="1531802"/>
          <a:ext cx="734157" cy="734512"/>
        </a:xfrm>
        <a:prstGeom prst="blockArc">
          <a:avLst>
            <a:gd name="adj1" fmla="val 0"/>
            <a:gd name="adj2" fmla="val 18900000"/>
            <a:gd name="adj3" fmla="val 12740"/>
          </a:avLst>
        </a:prstGeom>
        <a:solidFill>
          <a:srgbClr val="4F81BD">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pt>
    <dgm:pt modelId="{C71A4AFF-12BE-4B98-8632-6D6FC63A1AA7}" type="pres">
      <dgm:prSet presAssocID="{F037CDEC-DAA0-4648-B138-3D4E3EB9EBA9}" presName="Parent4" presStyleLbl="revTx" presStyleIdx="3" presStyleCnt="4">
        <dgm:presLayoutVars>
          <dgm:chMax val="1"/>
          <dgm:chPref val="1"/>
          <dgm:bulletEnabled val="1"/>
        </dgm:presLayoutVars>
      </dgm:prSet>
      <dgm:spPr/>
    </dgm:pt>
  </dgm:ptLst>
  <dgm:cxnLst>
    <dgm:cxn modelId="{946F1C00-B6CD-4820-B7A1-E2DB53C1502D}" srcId="{197F06A8-A8BC-463F-B019-184EC7FD3896}" destId="{6C203395-766B-4D98-A783-85F6C2BBDF80}" srcOrd="1" destOrd="0" parTransId="{148CE04A-2088-4A9B-A5B8-04F91834B7EA}" sibTransId="{D7787A07-97DE-4CBC-9D07-95C065B0F02F}"/>
    <dgm:cxn modelId="{FB85580F-80B6-49EE-BECE-AD2B12FD2EA6}" srcId="{197F06A8-A8BC-463F-B019-184EC7FD3896}" destId="{450334BF-956D-4EC8-86EA-BB09660D33A1}" srcOrd="2" destOrd="0" parTransId="{EBDBABD2-7F94-4B07-8E50-CA8F07F43DDA}" sibTransId="{466B97AC-59E5-4A6C-A066-725DC5780868}"/>
    <dgm:cxn modelId="{D0F9B315-DA35-4889-8341-E59DB897B1F5}" srcId="{197F06A8-A8BC-463F-B019-184EC7FD3896}" destId="{F037CDEC-DAA0-4648-B138-3D4E3EB9EBA9}" srcOrd="3" destOrd="0" parTransId="{77E361FB-784F-4C2C-A476-0BA1767DA2F3}" sibTransId="{B6B0BC60-2301-4B5E-BA7D-B3FE03D5B406}"/>
    <dgm:cxn modelId="{FD1A0823-ED16-4026-8215-27AA4A1BAA30}" srcId="{197F06A8-A8BC-463F-B019-184EC7FD3896}" destId="{E2449E20-D535-403A-99F0-747F033E09F2}" srcOrd="0" destOrd="0" parTransId="{06A26B4B-4A1A-4B74-8CBC-0277C77CBE2A}" sibTransId="{B550AA72-02C0-48E7-BDAA-05338F963043}"/>
    <dgm:cxn modelId="{08BD5D60-0EAB-411E-BA58-9F69D83CAC47}" type="presOf" srcId="{E2449E20-D535-403A-99F0-747F033E09F2}" destId="{6D375FDF-BF25-4297-B7C6-54CE5ACB2578}" srcOrd="0" destOrd="0" presId="urn:microsoft.com/office/officeart/2009/layout/CircleArrowProcess"/>
    <dgm:cxn modelId="{F6EB6E4D-3E9F-4EAB-889F-97B44762499E}" type="presOf" srcId="{6C203395-766B-4D98-A783-85F6C2BBDF80}" destId="{FF5017C6-45A2-4164-8F03-2C594A1DFDD8}" srcOrd="0" destOrd="0" presId="urn:microsoft.com/office/officeart/2009/layout/CircleArrowProcess"/>
    <dgm:cxn modelId="{BEE0E197-1CFB-4B29-9583-EB7E81B4B7A1}" type="presOf" srcId="{450334BF-956D-4EC8-86EA-BB09660D33A1}" destId="{1E29A3ED-18F7-48A2-9F90-9881262D2D25}" srcOrd="0" destOrd="0" presId="urn:microsoft.com/office/officeart/2009/layout/CircleArrowProcess"/>
    <dgm:cxn modelId="{341E23E8-F7F8-4A88-AC9D-EB051046CFC9}" type="presOf" srcId="{F037CDEC-DAA0-4648-B138-3D4E3EB9EBA9}" destId="{C71A4AFF-12BE-4B98-8632-6D6FC63A1AA7}" srcOrd="0" destOrd="0" presId="urn:microsoft.com/office/officeart/2009/layout/CircleArrowProcess"/>
    <dgm:cxn modelId="{A0E71CF5-D2BD-42AC-B3D9-E5E543904A23}" type="presOf" srcId="{197F06A8-A8BC-463F-B019-184EC7FD3896}" destId="{5C5D78B0-A936-476E-B37B-12C3572D6D9B}" srcOrd="0" destOrd="0" presId="urn:microsoft.com/office/officeart/2009/layout/CircleArrowProcess"/>
    <dgm:cxn modelId="{4D78A180-2CFB-4E71-9A79-20AD6E85B226}" type="presParOf" srcId="{5C5D78B0-A936-476E-B37B-12C3572D6D9B}" destId="{A2B16045-AA79-48EC-8B7B-2DE740362958}" srcOrd="0" destOrd="0" presId="urn:microsoft.com/office/officeart/2009/layout/CircleArrowProcess"/>
    <dgm:cxn modelId="{7F0D0841-6574-4A5A-92C2-6360D92D4C51}" type="presParOf" srcId="{A2B16045-AA79-48EC-8B7B-2DE740362958}" destId="{13DE7040-FBE9-43D9-A595-F2BBD4938C1B}" srcOrd="0" destOrd="0" presId="urn:microsoft.com/office/officeart/2009/layout/CircleArrowProcess"/>
    <dgm:cxn modelId="{762D6DDA-55D2-4B80-9F2C-1A90C560FA6E}" type="presParOf" srcId="{5C5D78B0-A936-476E-B37B-12C3572D6D9B}" destId="{6D375FDF-BF25-4297-B7C6-54CE5ACB2578}" srcOrd="1" destOrd="0" presId="urn:microsoft.com/office/officeart/2009/layout/CircleArrowProcess"/>
    <dgm:cxn modelId="{972C52E1-E7E0-47B5-8F1D-C083CBEF7D4C}" type="presParOf" srcId="{5C5D78B0-A936-476E-B37B-12C3572D6D9B}" destId="{7E0FE28C-FE36-418C-BF33-85D7A0521E75}" srcOrd="2" destOrd="0" presId="urn:microsoft.com/office/officeart/2009/layout/CircleArrowProcess"/>
    <dgm:cxn modelId="{FC978C2A-B2F6-4F71-9F33-C3CBEE192D57}" type="presParOf" srcId="{7E0FE28C-FE36-418C-BF33-85D7A0521E75}" destId="{D7A2B8B9-3860-4516-85D0-80AC4697506C}" srcOrd="0" destOrd="0" presId="urn:microsoft.com/office/officeart/2009/layout/CircleArrowProcess"/>
    <dgm:cxn modelId="{24066DAF-0F6F-40E0-94C8-4165D5BF53C5}" type="presParOf" srcId="{5C5D78B0-A936-476E-B37B-12C3572D6D9B}" destId="{FF5017C6-45A2-4164-8F03-2C594A1DFDD8}" srcOrd="3" destOrd="0" presId="urn:microsoft.com/office/officeart/2009/layout/CircleArrowProcess"/>
    <dgm:cxn modelId="{5CFBDCAA-BED7-4D7D-82E7-AC3BF6098B2D}" type="presParOf" srcId="{5C5D78B0-A936-476E-B37B-12C3572D6D9B}" destId="{40717586-C182-42DD-AEB8-3AD6770D2EB5}" srcOrd="4" destOrd="0" presId="urn:microsoft.com/office/officeart/2009/layout/CircleArrowProcess"/>
    <dgm:cxn modelId="{882EAA77-250A-4687-966E-CA1B1D9E2D36}" type="presParOf" srcId="{40717586-C182-42DD-AEB8-3AD6770D2EB5}" destId="{86835CE5-552D-4888-BFBB-2D06D23F5DE1}" srcOrd="0" destOrd="0" presId="urn:microsoft.com/office/officeart/2009/layout/CircleArrowProcess"/>
    <dgm:cxn modelId="{6D85955D-517B-4B40-8041-88317E28F02F}" type="presParOf" srcId="{5C5D78B0-A936-476E-B37B-12C3572D6D9B}" destId="{1E29A3ED-18F7-48A2-9F90-9881262D2D25}" srcOrd="5" destOrd="0" presId="urn:microsoft.com/office/officeart/2009/layout/CircleArrowProcess"/>
    <dgm:cxn modelId="{44D56C2B-6913-4186-9FEA-32B6026D5FC6}" type="presParOf" srcId="{5C5D78B0-A936-476E-B37B-12C3572D6D9B}" destId="{F89C64AB-24B9-46F5-A65D-17ECCF290E77}" srcOrd="6" destOrd="0" presId="urn:microsoft.com/office/officeart/2009/layout/CircleArrowProcess"/>
    <dgm:cxn modelId="{598C8CCE-A208-4AA1-B80B-458395D3948F}" type="presParOf" srcId="{F89C64AB-24B9-46F5-A65D-17ECCF290E77}" destId="{214397D0-8655-48E1-B728-9D88D2BA2E5E}" srcOrd="0" destOrd="0" presId="urn:microsoft.com/office/officeart/2009/layout/CircleArrowProcess"/>
    <dgm:cxn modelId="{091BFF0A-F697-41FE-B802-01C78DF5DEB0}" type="presParOf" srcId="{5C5D78B0-A936-476E-B37B-12C3572D6D9B}" destId="{C71A4AFF-12BE-4B98-8632-6D6FC63A1AA7}" srcOrd="7" destOrd="0" presId="urn:microsoft.com/office/officeart/2009/layout/CircleArrowProcess"/>
  </dgm:cxnLst>
  <dgm:bg>
    <a:solidFill>
      <a:srgbClr val="9ADE00"/>
    </a:solidFill>
  </dgm:bg>
  <dgm:whole>
    <a:ln>
      <a:solidFill>
        <a:srgbClr val="002060"/>
      </a:solidFill>
    </a:ln>
  </dgm:whole>
  <dgm:extLst>
    <a:ext uri="http://schemas.microsoft.com/office/drawing/2008/diagram">
      <dsp:dataModelExt xmlns:dsp="http://schemas.microsoft.com/office/drawing/2008/diagram" relId="rId2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DE7040-FBE9-43D9-A595-F2BBD4938C1B}">
      <dsp:nvSpPr>
        <dsp:cNvPr id="0" name=""/>
        <dsp:cNvSpPr/>
      </dsp:nvSpPr>
      <dsp:spPr>
        <a:xfrm>
          <a:off x="723087" y="0"/>
          <a:ext cx="880638" cy="880728"/>
        </a:xfrm>
        <a:prstGeom prst="circularArrow">
          <a:avLst>
            <a:gd name="adj1" fmla="val 10980"/>
            <a:gd name="adj2" fmla="val 1142322"/>
            <a:gd name="adj3" fmla="val 4500000"/>
            <a:gd name="adj4" fmla="val 10800000"/>
            <a:gd name="adj5" fmla="val 12500"/>
          </a:avLst>
        </a:prstGeom>
        <a:solidFill>
          <a:srgbClr val="4F81BD">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6D375FDF-BF25-4297-B7C6-54CE5ACB2578}">
      <dsp:nvSpPr>
        <dsp:cNvPr id="0" name=""/>
        <dsp:cNvSpPr/>
      </dsp:nvSpPr>
      <dsp:spPr>
        <a:xfrm>
          <a:off x="917518" y="318799"/>
          <a:ext cx="491446" cy="245697"/>
        </a:xfrm>
        <a:prstGeom prst="rect">
          <a:avLst/>
        </a:prstGeom>
        <a:noFill/>
        <a:ln w="6350" cap="flat" cmpd="sng" algn="ctr">
          <a:solidFill>
            <a:sysClr val="windowText" lastClr="000000">
              <a:alpha val="0"/>
              <a:hueOff val="0"/>
              <a:satOff val="0"/>
              <a:lumOff val="0"/>
              <a:alphaOff val="0"/>
            </a:sys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9Slide03 Bebas Neue Bold" panose="020B0606020202050201" pitchFamily="34" charset="0"/>
              <a:ea typeface="+mn-ea"/>
              <a:cs typeface="+mn-cs"/>
            </a:rPr>
            <a:t>TRẠM 1</a:t>
          </a:r>
        </a:p>
      </dsp:txBody>
      <dsp:txXfrm>
        <a:off x="917518" y="318799"/>
        <a:ext cx="491446" cy="245697"/>
      </dsp:txXfrm>
    </dsp:sp>
    <dsp:sp modelId="{D7A2B8B9-3860-4516-85D0-80AC4697506C}">
      <dsp:nvSpPr>
        <dsp:cNvPr id="0" name=""/>
        <dsp:cNvSpPr/>
      </dsp:nvSpPr>
      <dsp:spPr>
        <a:xfrm>
          <a:off x="478438" y="506109"/>
          <a:ext cx="880638" cy="880728"/>
        </a:xfrm>
        <a:prstGeom prst="leftCircularArrow">
          <a:avLst>
            <a:gd name="adj1" fmla="val 10980"/>
            <a:gd name="adj2" fmla="val 1142322"/>
            <a:gd name="adj3" fmla="val 6300000"/>
            <a:gd name="adj4" fmla="val 18900000"/>
            <a:gd name="adj5" fmla="val 12500"/>
          </a:avLst>
        </a:prstGeom>
        <a:solidFill>
          <a:srgbClr val="4F81BD">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FF5017C6-45A2-4164-8F03-2C594A1DFDD8}">
      <dsp:nvSpPr>
        <dsp:cNvPr id="0" name=""/>
        <dsp:cNvSpPr/>
      </dsp:nvSpPr>
      <dsp:spPr>
        <a:xfrm>
          <a:off x="671878" y="825843"/>
          <a:ext cx="491446" cy="245697"/>
        </a:xfrm>
        <a:prstGeom prst="rect">
          <a:avLst/>
        </a:prstGeom>
        <a:noFill/>
        <a:ln w="6350" cap="flat" cmpd="sng" algn="ctr">
          <a:solidFill>
            <a:sysClr val="windowText" lastClr="000000">
              <a:alpha val="0"/>
              <a:hueOff val="0"/>
              <a:satOff val="0"/>
              <a:lumOff val="0"/>
              <a:alphaOff val="0"/>
            </a:sys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9Slide03 Bebas Neue Bold" panose="020B0606020202050201" pitchFamily="34" charset="0"/>
              <a:ea typeface="+mn-ea"/>
              <a:cs typeface="+mn-cs"/>
            </a:rPr>
            <a:t>TRẠM 2</a:t>
          </a:r>
        </a:p>
      </dsp:txBody>
      <dsp:txXfrm>
        <a:off x="671878" y="825843"/>
        <a:ext cx="491446" cy="245697"/>
      </dsp:txXfrm>
    </dsp:sp>
    <dsp:sp modelId="{86835CE5-552D-4888-BFBB-2D06D23F5DE1}">
      <dsp:nvSpPr>
        <dsp:cNvPr id="0" name=""/>
        <dsp:cNvSpPr/>
      </dsp:nvSpPr>
      <dsp:spPr>
        <a:xfrm>
          <a:off x="723087" y="1014087"/>
          <a:ext cx="880638" cy="880728"/>
        </a:xfrm>
        <a:prstGeom prst="circularArrow">
          <a:avLst>
            <a:gd name="adj1" fmla="val 10980"/>
            <a:gd name="adj2" fmla="val 1142322"/>
            <a:gd name="adj3" fmla="val 4500000"/>
            <a:gd name="adj4" fmla="val 13500000"/>
            <a:gd name="adj5" fmla="val 12500"/>
          </a:avLst>
        </a:prstGeom>
        <a:solidFill>
          <a:srgbClr val="4F81BD">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1E29A3ED-18F7-48A2-9F90-9881262D2D25}">
      <dsp:nvSpPr>
        <dsp:cNvPr id="0" name=""/>
        <dsp:cNvSpPr/>
      </dsp:nvSpPr>
      <dsp:spPr>
        <a:xfrm>
          <a:off x="917518" y="1332886"/>
          <a:ext cx="491446" cy="245697"/>
        </a:xfrm>
        <a:prstGeom prst="rect">
          <a:avLst/>
        </a:prstGeom>
        <a:noFill/>
        <a:ln w="6350" cap="flat" cmpd="sng" algn="ctr">
          <a:solidFill>
            <a:sysClr val="windowText" lastClr="000000">
              <a:alpha val="0"/>
              <a:hueOff val="0"/>
              <a:satOff val="0"/>
              <a:lumOff val="0"/>
              <a:alphaOff val="0"/>
            </a:sys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9Slide03 Bebas Neue Bold" panose="020B0606020202050201" pitchFamily="34" charset="0"/>
              <a:ea typeface="+mn-ea"/>
              <a:cs typeface="+mn-cs"/>
            </a:rPr>
            <a:t>TRẠM 3</a:t>
          </a:r>
        </a:p>
      </dsp:txBody>
      <dsp:txXfrm>
        <a:off x="917518" y="1332886"/>
        <a:ext cx="491446" cy="245697"/>
      </dsp:txXfrm>
    </dsp:sp>
    <dsp:sp modelId="{214397D0-8655-48E1-B728-9D88D2BA2E5E}">
      <dsp:nvSpPr>
        <dsp:cNvPr id="0" name=""/>
        <dsp:cNvSpPr/>
      </dsp:nvSpPr>
      <dsp:spPr>
        <a:xfrm>
          <a:off x="541211" y="1578584"/>
          <a:ext cx="756579" cy="756945"/>
        </a:xfrm>
        <a:prstGeom prst="blockArc">
          <a:avLst>
            <a:gd name="adj1" fmla="val 0"/>
            <a:gd name="adj2" fmla="val 18900000"/>
            <a:gd name="adj3" fmla="val 12740"/>
          </a:avLst>
        </a:prstGeom>
        <a:solidFill>
          <a:srgbClr val="4F81BD">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C71A4AFF-12BE-4B98-8632-6D6FC63A1AA7}">
      <dsp:nvSpPr>
        <dsp:cNvPr id="0" name=""/>
        <dsp:cNvSpPr/>
      </dsp:nvSpPr>
      <dsp:spPr>
        <a:xfrm>
          <a:off x="671878" y="1839930"/>
          <a:ext cx="491446" cy="245697"/>
        </a:xfrm>
        <a:prstGeom prst="rect">
          <a:avLst/>
        </a:prstGeom>
        <a:noFill/>
        <a:ln w="6350" cap="flat" cmpd="sng" algn="ctr">
          <a:solidFill>
            <a:sysClr val="windowText" lastClr="000000">
              <a:alpha val="0"/>
              <a:hueOff val="0"/>
              <a:satOff val="0"/>
              <a:lumOff val="0"/>
              <a:alphaOff val="0"/>
            </a:sys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9Slide03 Bebas Neue Bold" panose="020B0606020202050201" pitchFamily="34" charset="0"/>
              <a:ea typeface="+mn-ea"/>
              <a:cs typeface="+mn-cs"/>
            </a:rPr>
            <a:t>TRẠM 4</a:t>
          </a:r>
        </a:p>
      </dsp:txBody>
      <dsp:txXfrm>
        <a:off x="671878" y="1839930"/>
        <a:ext cx="491446" cy="24569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DE7040-FBE9-43D9-A595-F2BBD4938C1B}">
      <dsp:nvSpPr>
        <dsp:cNvPr id="0" name=""/>
        <dsp:cNvSpPr/>
      </dsp:nvSpPr>
      <dsp:spPr>
        <a:xfrm>
          <a:off x="696100" y="0"/>
          <a:ext cx="880638" cy="880728"/>
        </a:xfrm>
        <a:prstGeom prst="circularArrow">
          <a:avLst>
            <a:gd name="adj1" fmla="val 10980"/>
            <a:gd name="adj2" fmla="val 1142322"/>
            <a:gd name="adj3" fmla="val 4500000"/>
            <a:gd name="adj4" fmla="val 10800000"/>
            <a:gd name="adj5" fmla="val 12500"/>
          </a:avLst>
        </a:prstGeom>
        <a:solidFill>
          <a:srgbClr val="4F81BD">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6D375FDF-BF25-4297-B7C6-54CE5ACB2578}">
      <dsp:nvSpPr>
        <dsp:cNvPr id="0" name=""/>
        <dsp:cNvSpPr/>
      </dsp:nvSpPr>
      <dsp:spPr>
        <a:xfrm>
          <a:off x="890531" y="318799"/>
          <a:ext cx="491446" cy="245697"/>
        </a:xfrm>
        <a:prstGeom prst="rect">
          <a:avLst/>
        </a:prstGeom>
        <a:noFill/>
        <a:ln w="6350" cap="flat" cmpd="sng" algn="ctr">
          <a:solidFill>
            <a:srgbClr val="002060">
              <a:alpha val="0"/>
            </a:srgb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9Slide03 Bebas Neue Bold" panose="020B0606020202050201" pitchFamily="34" charset="0"/>
              <a:ea typeface="+mn-ea"/>
              <a:cs typeface="+mn-cs"/>
            </a:rPr>
            <a:t>TRẠM 1</a:t>
          </a:r>
        </a:p>
      </dsp:txBody>
      <dsp:txXfrm>
        <a:off x="890531" y="318799"/>
        <a:ext cx="491446" cy="245697"/>
      </dsp:txXfrm>
    </dsp:sp>
    <dsp:sp modelId="{D7A2B8B9-3860-4516-85D0-80AC4697506C}">
      <dsp:nvSpPr>
        <dsp:cNvPr id="0" name=""/>
        <dsp:cNvSpPr/>
      </dsp:nvSpPr>
      <dsp:spPr>
        <a:xfrm>
          <a:off x="451450" y="506109"/>
          <a:ext cx="880638" cy="880728"/>
        </a:xfrm>
        <a:prstGeom prst="leftCircularArrow">
          <a:avLst>
            <a:gd name="adj1" fmla="val 10980"/>
            <a:gd name="adj2" fmla="val 1142322"/>
            <a:gd name="adj3" fmla="val 6300000"/>
            <a:gd name="adj4" fmla="val 18900000"/>
            <a:gd name="adj5" fmla="val 12500"/>
          </a:avLst>
        </a:prstGeom>
        <a:solidFill>
          <a:srgbClr val="4F81BD">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FF5017C6-45A2-4164-8F03-2C594A1DFDD8}">
      <dsp:nvSpPr>
        <dsp:cNvPr id="0" name=""/>
        <dsp:cNvSpPr/>
      </dsp:nvSpPr>
      <dsp:spPr>
        <a:xfrm>
          <a:off x="644890" y="825843"/>
          <a:ext cx="491446" cy="245697"/>
        </a:xfrm>
        <a:prstGeom prst="rect">
          <a:avLst/>
        </a:prstGeom>
        <a:noFill/>
        <a:ln w="6350" cap="flat" cmpd="sng" algn="ctr">
          <a:solidFill>
            <a:sysClr val="windowText" lastClr="000000">
              <a:alpha val="0"/>
              <a:hueOff val="0"/>
              <a:satOff val="0"/>
              <a:lumOff val="0"/>
              <a:alphaOff val="0"/>
            </a:sys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9Slide03 Bebas Neue Bold" panose="020B0606020202050201" pitchFamily="34" charset="0"/>
              <a:ea typeface="+mn-ea"/>
              <a:cs typeface="+mn-cs"/>
            </a:rPr>
            <a:t>TRẠM 2</a:t>
          </a:r>
        </a:p>
      </dsp:txBody>
      <dsp:txXfrm>
        <a:off x="644890" y="825843"/>
        <a:ext cx="491446" cy="245697"/>
      </dsp:txXfrm>
    </dsp:sp>
    <dsp:sp modelId="{86835CE5-552D-4888-BFBB-2D06D23F5DE1}">
      <dsp:nvSpPr>
        <dsp:cNvPr id="0" name=""/>
        <dsp:cNvSpPr/>
      </dsp:nvSpPr>
      <dsp:spPr>
        <a:xfrm>
          <a:off x="696100" y="1014087"/>
          <a:ext cx="880638" cy="880728"/>
        </a:xfrm>
        <a:prstGeom prst="circularArrow">
          <a:avLst>
            <a:gd name="adj1" fmla="val 10980"/>
            <a:gd name="adj2" fmla="val 1142322"/>
            <a:gd name="adj3" fmla="val 4500000"/>
            <a:gd name="adj4" fmla="val 13500000"/>
            <a:gd name="adj5" fmla="val 12500"/>
          </a:avLst>
        </a:prstGeom>
        <a:solidFill>
          <a:srgbClr val="4F81BD">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1E29A3ED-18F7-48A2-9F90-9881262D2D25}">
      <dsp:nvSpPr>
        <dsp:cNvPr id="0" name=""/>
        <dsp:cNvSpPr/>
      </dsp:nvSpPr>
      <dsp:spPr>
        <a:xfrm>
          <a:off x="890531" y="1332886"/>
          <a:ext cx="491446" cy="245697"/>
        </a:xfrm>
        <a:prstGeom prst="rect">
          <a:avLst/>
        </a:prstGeom>
        <a:noFill/>
        <a:ln w="6350" cap="flat" cmpd="sng" algn="ctr">
          <a:solidFill>
            <a:sysClr val="windowText" lastClr="000000">
              <a:alpha val="0"/>
              <a:hueOff val="0"/>
              <a:satOff val="0"/>
              <a:lumOff val="0"/>
              <a:alphaOff val="0"/>
            </a:sys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9Slide03 Bebas Neue Bold" panose="020B0606020202050201" pitchFamily="34" charset="0"/>
              <a:ea typeface="+mn-ea"/>
              <a:cs typeface="+mn-cs"/>
            </a:rPr>
            <a:t>TRẠM 3</a:t>
          </a:r>
        </a:p>
      </dsp:txBody>
      <dsp:txXfrm>
        <a:off x="890531" y="1332886"/>
        <a:ext cx="491446" cy="245697"/>
      </dsp:txXfrm>
    </dsp:sp>
    <dsp:sp modelId="{214397D0-8655-48E1-B728-9D88D2BA2E5E}">
      <dsp:nvSpPr>
        <dsp:cNvPr id="0" name=""/>
        <dsp:cNvSpPr/>
      </dsp:nvSpPr>
      <dsp:spPr>
        <a:xfrm>
          <a:off x="514223" y="1578584"/>
          <a:ext cx="756579" cy="756945"/>
        </a:xfrm>
        <a:prstGeom prst="blockArc">
          <a:avLst>
            <a:gd name="adj1" fmla="val 0"/>
            <a:gd name="adj2" fmla="val 18900000"/>
            <a:gd name="adj3" fmla="val 12740"/>
          </a:avLst>
        </a:prstGeom>
        <a:solidFill>
          <a:srgbClr val="4F81BD">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C71A4AFF-12BE-4B98-8632-6D6FC63A1AA7}">
      <dsp:nvSpPr>
        <dsp:cNvPr id="0" name=""/>
        <dsp:cNvSpPr/>
      </dsp:nvSpPr>
      <dsp:spPr>
        <a:xfrm>
          <a:off x="644890" y="1839930"/>
          <a:ext cx="491446" cy="245697"/>
        </a:xfrm>
        <a:prstGeom prst="rect">
          <a:avLst/>
        </a:prstGeom>
        <a:noFill/>
        <a:ln w="6350" cap="flat" cmpd="sng" algn="ctr">
          <a:solidFill>
            <a:sysClr val="windowText" lastClr="000000">
              <a:alpha val="0"/>
              <a:hueOff val="0"/>
              <a:satOff val="0"/>
              <a:lumOff val="0"/>
              <a:alphaOff val="0"/>
            </a:sys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9Slide03 Bebas Neue Bold" panose="020B0606020202050201" pitchFamily="34" charset="0"/>
              <a:ea typeface="+mn-ea"/>
              <a:cs typeface="+mn-cs"/>
            </a:rPr>
            <a:t>TRẠM 4</a:t>
          </a:r>
        </a:p>
      </dsp:txBody>
      <dsp:txXfrm>
        <a:off x="644890" y="1839930"/>
        <a:ext cx="491446" cy="24569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DE7040-FBE9-43D9-A595-F2BBD4938C1B}">
      <dsp:nvSpPr>
        <dsp:cNvPr id="0" name=""/>
        <dsp:cNvSpPr/>
      </dsp:nvSpPr>
      <dsp:spPr>
        <a:xfrm>
          <a:off x="723087" y="0"/>
          <a:ext cx="880638" cy="880728"/>
        </a:xfrm>
        <a:prstGeom prst="circularArrow">
          <a:avLst>
            <a:gd name="adj1" fmla="val 10980"/>
            <a:gd name="adj2" fmla="val 1142322"/>
            <a:gd name="adj3" fmla="val 4500000"/>
            <a:gd name="adj4" fmla="val 10800000"/>
            <a:gd name="adj5" fmla="val 12500"/>
          </a:avLst>
        </a:prstGeom>
        <a:solidFill>
          <a:srgbClr val="4F81BD">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6D375FDF-BF25-4297-B7C6-54CE5ACB2578}">
      <dsp:nvSpPr>
        <dsp:cNvPr id="0" name=""/>
        <dsp:cNvSpPr/>
      </dsp:nvSpPr>
      <dsp:spPr>
        <a:xfrm>
          <a:off x="917518" y="318799"/>
          <a:ext cx="491446" cy="245697"/>
        </a:xfrm>
        <a:prstGeom prst="rect">
          <a:avLst/>
        </a:prstGeom>
        <a:noFill/>
        <a:ln w="6350" cap="flat" cmpd="sng" algn="ctr">
          <a:solidFill>
            <a:sysClr val="windowText" lastClr="000000">
              <a:alpha val="0"/>
              <a:hueOff val="0"/>
              <a:satOff val="0"/>
              <a:lumOff val="0"/>
              <a:alphaOff val="0"/>
            </a:sys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9Slide03 Bebas Neue Bold" panose="020B0606020202050201" pitchFamily="34" charset="0"/>
              <a:ea typeface="+mn-ea"/>
              <a:cs typeface="+mn-cs"/>
            </a:rPr>
            <a:t>TRẠM 1</a:t>
          </a:r>
        </a:p>
      </dsp:txBody>
      <dsp:txXfrm>
        <a:off x="917518" y="318799"/>
        <a:ext cx="491446" cy="245697"/>
      </dsp:txXfrm>
    </dsp:sp>
    <dsp:sp modelId="{D7A2B8B9-3860-4516-85D0-80AC4697506C}">
      <dsp:nvSpPr>
        <dsp:cNvPr id="0" name=""/>
        <dsp:cNvSpPr/>
      </dsp:nvSpPr>
      <dsp:spPr>
        <a:xfrm>
          <a:off x="478438" y="506109"/>
          <a:ext cx="880638" cy="880728"/>
        </a:xfrm>
        <a:prstGeom prst="leftCircularArrow">
          <a:avLst>
            <a:gd name="adj1" fmla="val 10980"/>
            <a:gd name="adj2" fmla="val 1142322"/>
            <a:gd name="adj3" fmla="val 6300000"/>
            <a:gd name="adj4" fmla="val 18900000"/>
            <a:gd name="adj5" fmla="val 12500"/>
          </a:avLst>
        </a:prstGeom>
        <a:solidFill>
          <a:srgbClr val="4F81BD">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FF5017C6-45A2-4164-8F03-2C594A1DFDD8}">
      <dsp:nvSpPr>
        <dsp:cNvPr id="0" name=""/>
        <dsp:cNvSpPr/>
      </dsp:nvSpPr>
      <dsp:spPr>
        <a:xfrm>
          <a:off x="671878" y="825843"/>
          <a:ext cx="491446" cy="245697"/>
        </a:xfrm>
        <a:prstGeom prst="rect">
          <a:avLst/>
        </a:prstGeom>
        <a:noFill/>
        <a:ln w="6350" cap="flat" cmpd="sng" algn="ctr">
          <a:solidFill>
            <a:sysClr val="windowText" lastClr="000000">
              <a:alpha val="0"/>
              <a:hueOff val="0"/>
              <a:satOff val="0"/>
              <a:lumOff val="0"/>
              <a:alphaOff val="0"/>
            </a:sys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9Slide03 Bebas Neue Bold" panose="020B0606020202050201" pitchFamily="34" charset="0"/>
              <a:ea typeface="+mn-ea"/>
              <a:cs typeface="+mn-cs"/>
            </a:rPr>
            <a:t>TRẠM 2</a:t>
          </a:r>
        </a:p>
      </dsp:txBody>
      <dsp:txXfrm>
        <a:off x="671878" y="825843"/>
        <a:ext cx="491446" cy="245697"/>
      </dsp:txXfrm>
    </dsp:sp>
    <dsp:sp modelId="{86835CE5-552D-4888-BFBB-2D06D23F5DE1}">
      <dsp:nvSpPr>
        <dsp:cNvPr id="0" name=""/>
        <dsp:cNvSpPr/>
      </dsp:nvSpPr>
      <dsp:spPr>
        <a:xfrm>
          <a:off x="723087" y="1014087"/>
          <a:ext cx="880638" cy="880728"/>
        </a:xfrm>
        <a:prstGeom prst="circularArrow">
          <a:avLst>
            <a:gd name="adj1" fmla="val 10980"/>
            <a:gd name="adj2" fmla="val 1142322"/>
            <a:gd name="adj3" fmla="val 4500000"/>
            <a:gd name="adj4" fmla="val 13500000"/>
            <a:gd name="adj5" fmla="val 12500"/>
          </a:avLst>
        </a:prstGeom>
        <a:solidFill>
          <a:srgbClr val="4F81BD">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1E29A3ED-18F7-48A2-9F90-9881262D2D25}">
      <dsp:nvSpPr>
        <dsp:cNvPr id="0" name=""/>
        <dsp:cNvSpPr/>
      </dsp:nvSpPr>
      <dsp:spPr>
        <a:xfrm>
          <a:off x="917518" y="1332886"/>
          <a:ext cx="491446" cy="245697"/>
        </a:xfrm>
        <a:prstGeom prst="rect">
          <a:avLst/>
        </a:prstGeom>
        <a:noFill/>
        <a:ln w="6350" cap="flat" cmpd="sng" algn="ctr">
          <a:solidFill>
            <a:sysClr val="windowText" lastClr="000000">
              <a:alpha val="0"/>
              <a:hueOff val="0"/>
              <a:satOff val="0"/>
              <a:lumOff val="0"/>
              <a:alphaOff val="0"/>
            </a:sys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9Slide03 Bebas Neue Bold" panose="020B0606020202050201" pitchFamily="34" charset="0"/>
              <a:ea typeface="+mn-ea"/>
              <a:cs typeface="+mn-cs"/>
            </a:rPr>
            <a:t>TRẠM 3</a:t>
          </a:r>
        </a:p>
      </dsp:txBody>
      <dsp:txXfrm>
        <a:off x="917518" y="1332886"/>
        <a:ext cx="491446" cy="245697"/>
      </dsp:txXfrm>
    </dsp:sp>
    <dsp:sp modelId="{214397D0-8655-48E1-B728-9D88D2BA2E5E}">
      <dsp:nvSpPr>
        <dsp:cNvPr id="0" name=""/>
        <dsp:cNvSpPr/>
      </dsp:nvSpPr>
      <dsp:spPr>
        <a:xfrm>
          <a:off x="541211" y="1578584"/>
          <a:ext cx="756579" cy="756945"/>
        </a:xfrm>
        <a:prstGeom prst="blockArc">
          <a:avLst>
            <a:gd name="adj1" fmla="val 0"/>
            <a:gd name="adj2" fmla="val 18900000"/>
            <a:gd name="adj3" fmla="val 12740"/>
          </a:avLst>
        </a:prstGeom>
        <a:solidFill>
          <a:srgbClr val="4F81BD">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C71A4AFF-12BE-4B98-8632-6D6FC63A1AA7}">
      <dsp:nvSpPr>
        <dsp:cNvPr id="0" name=""/>
        <dsp:cNvSpPr/>
      </dsp:nvSpPr>
      <dsp:spPr>
        <a:xfrm>
          <a:off x="671878" y="1839930"/>
          <a:ext cx="491446" cy="245697"/>
        </a:xfrm>
        <a:prstGeom prst="rect">
          <a:avLst/>
        </a:prstGeom>
        <a:noFill/>
        <a:ln w="6350" cap="flat" cmpd="sng" algn="ctr">
          <a:solidFill>
            <a:sysClr val="windowText" lastClr="000000">
              <a:alpha val="0"/>
              <a:hueOff val="0"/>
              <a:satOff val="0"/>
              <a:lumOff val="0"/>
              <a:alphaOff val="0"/>
            </a:sys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9Slide03 Bebas Neue Bold" panose="020B0606020202050201" pitchFamily="34" charset="0"/>
              <a:ea typeface="+mn-ea"/>
              <a:cs typeface="+mn-cs"/>
            </a:rPr>
            <a:t>TRẠM 4</a:t>
          </a:r>
        </a:p>
      </dsp:txBody>
      <dsp:txXfrm>
        <a:off x="671878" y="1839930"/>
        <a:ext cx="491446" cy="24569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DE7040-FBE9-43D9-A595-F2BBD4938C1B}">
      <dsp:nvSpPr>
        <dsp:cNvPr id="0" name=""/>
        <dsp:cNvSpPr/>
      </dsp:nvSpPr>
      <dsp:spPr>
        <a:xfrm>
          <a:off x="696100" y="0"/>
          <a:ext cx="880638" cy="880728"/>
        </a:xfrm>
        <a:prstGeom prst="circularArrow">
          <a:avLst>
            <a:gd name="adj1" fmla="val 10980"/>
            <a:gd name="adj2" fmla="val 1142322"/>
            <a:gd name="adj3" fmla="val 4500000"/>
            <a:gd name="adj4" fmla="val 10800000"/>
            <a:gd name="adj5" fmla="val 12500"/>
          </a:avLst>
        </a:prstGeom>
        <a:solidFill>
          <a:srgbClr val="4F81BD">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6D375FDF-BF25-4297-B7C6-54CE5ACB2578}">
      <dsp:nvSpPr>
        <dsp:cNvPr id="0" name=""/>
        <dsp:cNvSpPr/>
      </dsp:nvSpPr>
      <dsp:spPr>
        <a:xfrm>
          <a:off x="890531" y="318799"/>
          <a:ext cx="491446" cy="245697"/>
        </a:xfrm>
        <a:prstGeom prst="rect">
          <a:avLst/>
        </a:prstGeom>
        <a:noFill/>
        <a:ln w="6350" cap="flat" cmpd="sng" algn="ctr">
          <a:solidFill>
            <a:srgbClr val="002060">
              <a:alpha val="0"/>
            </a:srgb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9Slide03 Bebas Neue Bold" panose="020B0606020202050201" pitchFamily="34" charset="0"/>
              <a:ea typeface="+mn-ea"/>
              <a:cs typeface="+mn-cs"/>
            </a:rPr>
            <a:t>TRẠM 1</a:t>
          </a:r>
        </a:p>
      </dsp:txBody>
      <dsp:txXfrm>
        <a:off x="890531" y="318799"/>
        <a:ext cx="491446" cy="245697"/>
      </dsp:txXfrm>
    </dsp:sp>
    <dsp:sp modelId="{D7A2B8B9-3860-4516-85D0-80AC4697506C}">
      <dsp:nvSpPr>
        <dsp:cNvPr id="0" name=""/>
        <dsp:cNvSpPr/>
      </dsp:nvSpPr>
      <dsp:spPr>
        <a:xfrm>
          <a:off x="451450" y="506109"/>
          <a:ext cx="880638" cy="880728"/>
        </a:xfrm>
        <a:prstGeom prst="leftCircularArrow">
          <a:avLst>
            <a:gd name="adj1" fmla="val 10980"/>
            <a:gd name="adj2" fmla="val 1142322"/>
            <a:gd name="adj3" fmla="val 6300000"/>
            <a:gd name="adj4" fmla="val 18900000"/>
            <a:gd name="adj5" fmla="val 12500"/>
          </a:avLst>
        </a:prstGeom>
        <a:solidFill>
          <a:srgbClr val="4F81BD">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FF5017C6-45A2-4164-8F03-2C594A1DFDD8}">
      <dsp:nvSpPr>
        <dsp:cNvPr id="0" name=""/>
        <dsp:cNvSpPr/>
      </dsp:nvSpPr>
      <dsp:spPr>
        <a:xfrm>
          <a:off x="644890" y="825843"/>
          <a:ext cx="491446" cy="245697"/>
        </a:xfrm>
        <a:prstGeom prst="rect">
          <a:avLst/>
        </a:prstGeom>
        <a:noFill/>
        <a:ln w="6350" cap="flat" cmpd="sng" algn="ctr">
          <a:solidFill>
            <a:sysClr val="windowText" lastClr="000000">
              <a:alpha val="0"/>
              <a:hueOff val="0"/>
              <a:satOff val="0"/>
              <a:lumOff val="0"/>
              <a:alphaOff val="0"/>
            </a:sys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9Slide03 Bebas Neue Bold" panose="020B0606020202050201" pitchFamily="34" charset="0"/>
              <a:ea typeface="+mn-ea"/>
              <a:cs typeface="+mn-cs"/>
            </a:rPr>
            <a:t>TRẠM 2</a:t>
          </a:r>
        </a:p>
      </dsp:txBody>
      <dsp:txXfrm>
        <a:off x="644890" y="825843"/>
        <a:ext cx="491446" cy="245697"/>
      </dsp:txXfrm>
    </dsp:sp>
    <dsp:sp modelId="{86835CE5-552D-4888-BFBB-2D06D23F5DE1}">
      <dsp:nvSpPr>
        <dsp:cNvPr id="0" name=""/>
        <dsp:cNvSpPr/>
      </dsp:nvSpPr>
      <dsp:spPr>
        <a:xfrm>
          <a:off x="696100" y="1014087"/>
          <a:ext cx="880638" cy="880728"/>
        </a:xfrm>
        <a:prstGeom prst="circularArrow">
          <a:avLst>
            <a:gd name="adj1" fmla="val 10980"/>
            <a:gd name="adj2" fmla="val 1142322"/>
            <a:gd name="adj3" fmla="val 4500000"/>
            <a:gd name="adj4" fmla="val 13500000"/>
            <a:gd name="adj5" fmla="val 12500"/>
          </a:avLst>
        </a:prstGeom>
        <a:solidFill>
          <a:srgbClr val="4F81BD">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1E29A3ED-18F7-48A2-9F90-9881262D2D25}">
      <dsp:nvSpPr>
        <dsp:cNvPr id="0" name=""/>
        <dsp:cNvSpPr/>
      </dsp:nvSpPr>
      <dsp:spPr>
        <a:xfrm>
          <a:off x="890531" y="1332886"/>
          <a:ext cx="491446" cy="245697"/>
        </a:xfrm>
        <a:prstGeom prst="rect">
          <a:avLst/>
        </a:prstGeom>
        <a:noFill/>
        <a:ln w="6350" cap="flat" cmpd="sng" algn="ctr">
          <a:solidFill>
            <a:sysClr val="windowText" lastClr="000000">
              <a:alpha val="0"/>
              <a:hueOff val="0"/>
              <a:satOff val="0"/>
              <a:lumOff val="0"/>
              <a:alphaOff val="0"/>
            </a:sys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9Slide03 Bebas Neue Bold" panose="020B0606020202050201" pitchFamily="34" charset="0"/>
              <a:ea typeface="+mn-ea"/>
              <a:cs typeface="+mn-cs"/>
            </a:rPr>
            <a:t>TRẠM 3</a:t>
          </a:r>
        </a:p>
      </dsp:txBody>
      <dsp:txXfrm>
        <a:off x="890531" y="1332886"/>
        <a:ext cx="491446" cy="245697"/>
      </dsp:txXfrm>
    </dsp:sp>
    <dsp:sp modelId="{214397D0-8655-48E1-B728-9D88D2BA2E5E}">
      <dsp:nvSpPr>
        <dsp:cNvPr id="0" name=""/>
        <dsp:cNvSpPr/>
      </dsp:nvSpPr>
      <dsp:spPr>
        <a:xfrm>
          <a:off x="514223" y="1578584"/>
          <a:ext cx="756579" cy="756945"/>
        </a:xfrm>
        <a:prstGeom prst="blockArc">
          <a:avLst>
            <a:gd name="adj1" fmla="val 0"/>
            <a:gd name="adj2" fmla="val 18900000"/>
            <a:gd name="adj3" fmla="val 12740"/>
          </a:avLst>
        </a:prstGeom>
        <a:solidFill>
          <a:srgbClr val="4F81BD">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C71A4AFF-12BE-4B98-8632-6D6FC63A1AA7}">
      <dsp:nvSpPr>
        <dsp:cNvPr id="0" name=""/>
        <dsp:cNvSpPr/>
      </dsp:nvSpPr>
      <dsp:spPr>
        <a:xfrm>
          <a:off x="644890" y="1839930"/>
          <a:ext cx="491446" cy="245697"/>
        </a:xfrm>
        <a:prstGeom prst="rect">
          <a:avLst/>
        </a:prstGeom>
        <a:noFill/>
        <a:ln w="6350" cap="flat" cmpd="sng" algn="ctr">
          <a:solidFill>
            <a:sysClr val="windowText" lastClr="000000">
              <a:alpha val="0"/>
              <a:hueOff val="0"/>
              <a:satOff val="0"/>
              <a:lumOff val="0"/>
              <a:alphaOff val="0"/>
            </a:sys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9Slide03 Bebas Neue Bold" panose="020B0606020202050201" pitchFamily="34" charset="0"/>
              <a:ea typeface="+mn-ea"/>
              <a:cs typeface="+mn-cs"/>
            </a:rPr>
            <a:t>TRẠM 4</a:t>
          </a:r>
        </a:p>
      </dsp:txBody>
      <dsp:txXfrm>
        <a:off x="644890" y="1839930"/>
        <a:ext cx="491446" cy="24569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DE7040-FBE9-43D9-A595-F2BBD4938C1B}">
      <dsp:nvSpPr>
        <dsp:cNvPr id="0" name=""/>
        <dsp:cNvSpPr/>
      </dsp:nvSpPr>
      <dsp:spPr>
        <a:xfrm>
          <a:off x="723087" y="0"/>
          <a:ext cx="880638" cy="880728"/>
        </a:xfrm>
        <a:prstGeom prst="circularArrow">
          <a:avLst>
            <a:gd name="adj1" fmla="val 10980"/>
            <a:gd name="adj2" fmla="val 1142322"/>
            <a:gd name="adj3" fmla="val 4500000"/>
            <a:gd name="adj4" fmla="val 10800000"/>
            <a:gd name="adj5" fmla="val 12500"/>
          </a:avLst>
        </a:prstGeom>
        <a:solidFill>
          <a:srgbClr val="4F81BD">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6D375FDF-BF25-4297-B7C6-54CE5ACB2578}">
      <dsp:nvSpPr>
        <dsp:cNvPr id="0" name=""/>
        <dsp:cNvSpPr/>
      </dsp:nvSpPr>
      <dsp:spPr>
        <a:xfrm>
          <a:off x="917518" y="318799"/>
          <a:ext cx="491446" cy="245697"/>
        </a:xfrm>
        <a:prstGeom prst="rect">
          <a:avLst/>
        </a:prstGeom>
        <a:noFill/>
        <a:ln w="6350" cap="flat" cmpd="sng" algn="ctr">
          <a:solidFill>
            <a:sysClr val="windowText" lastClr="000000">
              <a:alpha val="0"/>
              <a:hueOff val="0"/>
              <a:satOff val="0"/>
              <a:lumOff val="0"/>
              <a:alphaOff val="0"/>
            </a:sys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9Slide03 Bebas Neue Bold" panose="020B0606020202050201" pitchFamily="34" charset="0"/>
              <a:ea typeface="+mn-ea"/>
              <a:cs typeface="+mn-cs"/>
            </a:rPr>
            <a:t>TRẠM 1</a:t>
          </a:r>
        </a:p>
      </dsp:txBody>
      <dsp:txXfrm>
        <a:off x="917518" y="318799"/>
        <a:ext cx="491446" cy="245697"/>
      </dsp:txXfrm>
    </dsp:sp>
    <dsp:sp modelId="{D7A2B8B9-3860-4516-85D0-80AC4697506C}">
      <dsp:nvSpPr>
        <dsp:cNvPr id="0" name=""/>
        <dsp:cNvSpPr/>
      </dsp:nvSpPr>
      <dsp:spPr>
        <a:xfrm>
          <a:off x="478438" y="506109"/>
          <a:ext cx="880638" cy="880728"/>
        </a:xfrm>
        <a:prstGeom prst="leftCircularArrow">
          <a:avLst>
            <a:gd name="adj1" fmla="val 10980"/>
            <a:gd name="adj2" fmla="val 1142322"/>
            <a:gd name="adj3" fmla="val 6300000"/>
            <a:gd name="adj4" fmla="val 18900000"/>
            <a:gd name="adj5" fmla="val 12500"/>
          </a:avLst>
        </a:prstGeom>
        <a:solidFill>
          <a:srgbClr val="4F81BD">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FF5017C6-45A2-4164-8F03-2C594A1DFDD8}">
      <dsp:nvSpPr>
        <dsp:cNvPr id="0" name=""/>
        <dsp:cNvSpPr/>
      </dsp:nvSpPr>
      <dsp:spPr>
        <a:xfrm>
          <a:off x="671878" y="825843"/>
          <a:ext cx="491446" cy="245697"/>
        </a:xfrm>
        <a:prstGeom prst="rect">
          <a:avLst/>
        </a:prstGeom>
        <a:noFill/>
        <a:ln w="6350" cap="flat" cmpd="sng" algn="ctr">
          <a:solidFill>
            <a:sysClr val="windowText" lastClr="000000">
              <a:alpha val="0"/>
              <a:hueOff val="0"/>
              <a:satOff val="0"/>
              <a:lumOff val="0"/>
              <a:alphaOff val="0"/>
            </a:sys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9Slide03 Bebas Neue Bold" panose="020B0606020202050201" pitchFamily="34" charset="0"/>
              <a:ea typeface="+mn-ea"/>
              <a:cs typeface="+mn-cs"/>
            </a:rPr>
            <a:t>TRẠM 2</a:t>
          </a:r>
        </a:p>
      </dsp:txBody>
      <dsp:txXfrm>
        <a:off x="671878" y="825843"/>
        <a:ext cx="491446" cy="245697"/>
      </dsp:txXfrm>
    </dsp:sp>
    <dsp:sp modelId="{86835CE5-552D-4888-BFBB-2D06D23F5DE1}">
      <dsp:nvSpPr>
        <dsp:cNvPr id="0" name=""/>
        <dsp:cNvSpPr/>
      </dsp:nvSpPr>
      <dsp:spPr>
        <a:xfrm>
          <a:off x="723087" y="1014087"/>
          <a:ext cx="880638" cy="880728"/>
        </a:xfrm>
        <a:prstGeom prst="circularArrow">
          <a:avLst>
            <a:gd name="adj1" fmla="val 10980"/>
            <a:gd name="adj2" fmla="val 1142322"/>
            <a:gd name="adj3" fmla="val 4500000"/>
            <a:gd name="adj4" fmla="val 13500000"/>
            <a:gd name="adj5" fmla="val 12500"/>
          </a:avLst>
        </a:prstGeom>
        <a:solidFill>
          <a:srgbClr val="4F81BD">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1E29A3ED-18F7-48A2-9F90-9881262D2D25}">
      <dsp:nvSpPr>
        <dsp:cNvPr id="0" name=""/>
        <dsp:cNvSpPr/>
      </dsp:nvSpPr>
      <dsp:spPr>
        <a:xfrm>
          <a:off x="917518" y="1332886"/>
          <a:ext cx="491446" cy="245697"/>
        </a:xfrm>
        <a:prstGeom prst="rect">
          <a:avLst/>
        </a:prstGeom>
        <a:noFill/>
        <a:ln w="6350" cap="flat" cmpd="sng" algn="ctr">
          <a:solidFill>
            <a:sysClr val="windowText" lastClr="000000">
              <a:alpha val="0"/>
              <a:hueOff val="0"/>
              <a:satOff val="0"/>
              <a:lumOff val="0"/>
              <a:alphaOff val="0"/>
            </a:sys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9Slide03 Bebas Neue Bold" panose="020B0606020202050201" pitchFamily="34" charset="0"/>
              <a:ea typeface="+mn-ea"/>
              <a:cs typeface="+mn-cs"/>
            </a:rPr>
            <a:t>TRẠM 3</a:t>
          </a:r>
        </a:p>
      </dsp:txBody>
      <dsp:txXfrm>
        <a:off x="917518" y="1332886"/>
        <a:ext cx="491446" cy="245697"/>
      </dsp:txXfrm>
    </dsp:sp>
    <dsp:sp modelId="{214397D0-8655-48E1-B728-9D88D2BA2E5E}">
      <dsp:nvSpPr>
        <dsp:cNvPr id="0" name=""/>
        <dsp:cNvSpPr/>
      </dsp:nvSpPr>
      <dsp:spPr>
        <a:xfrm>
          <a:off x="541211" y="1578584"/>
          <a:ext cx="756579" cy="756945"/>
        </a:xfrm>
        <a:prstGeom prst="blockArc">
          <a:avLst>
            <a:gd name="adj1" fmla="val 0"/>
            <a:gd name="adj2" fmla="val 18900000"/>
            <a:gd name="adj3" fmla="val 12740"/>
          </a:avLst>
        </a:prstGeom>
        <a:solidFill>
          <a:srgbClr val="4F81BD">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C71A4AFF-12BE-4B98-8632-6D6FC63A1AA7}">
      <dsp:nvSpPr>
        <dsp:cNvPr id="0" name=""/>
        <dsp:cNvSpPr/>
      </dsp:nvSpPr>
      <dsp:spPr>
        <a:xfrm>
          <a:off x="671878" y="1839930"/>
          <a:ext cx="491446" cy="245697"/>
        </a:xfrm>
        <a:prstGeom prst="rect">
          <a:avLst/>
        </a:prstGeom>
        <a:noFill/>
        <a:ln w="6350" cap="flat" cmpd="sng" algn="ctr">
          <a:solidFill>
            <a:sysClr val="windowText" lastClr="000000">
              <a:alpha val="0"/>
              <a:hueOff val="0"/>
              <a:satOff val="0"/>
              <a:lumOff val="0"/>
              <a:alphaOff val="0"/>
            </a:sys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9Slide03 Bebas Neue Bold" panose="020B0606020202050201" pitchFamily="34" charset="0"/>
              <a:ea typeface="+mn-ea"/>
              <a:cs typeface="+mn-cs"/>
            </a:rPr>
            <a:t>TRẠM 4</a:t>
          </a:r>
        </a:p>
      </dsp:txBody>
      <dsp:txXfrm>
        <a:off x="671878" y="1839930"/>
        <a:ext cx="491446" cy="24569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DE7040-FBE9-43D9-A595-F2BBD4938C1B}">
      <dsp:nvSpPr>
        <dsp:cNvPr id="0" name=""/>
        <dsp:cNvSpPr/>
      </dsp:nvSpPr>
      <dsp:spPr>
        <a:xfrm>
          <a:off x="696100" y="0"/>
          <a:ext cx="880638" cy="880728"/>
        </a:xfrm>
        <a:prstGeom prst="circularArrow">
          <a:avLst>
            <a:gd name="adj1" fmla="val 10980"/>
            <a:gd name="adj2" fmla="val 1142322"/>
            <a:gd name="adj3" fmla="val 4500000"/>
            <a:gd name="adj4" fmla="val 10800000"/>
            <a:gd name="adj5" fmla="val 12500"/>
          </a:avLst>
        </a:prstGeom>
        <a:solidFill>
          <a:srgbClr val="4F81BD">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6D375FDF-BF25-4297-B7C6-54CE5ACB2578}">
      <dsp:nvSpPr>
        <dsp:cNvPr id="0" name=""/>
        <dsp:cNvSpPr/>
      </dsp:nvSpPr>
      <dsp:spPr>
        <a:xfrm>
          <a:off x="890531" y="318799"/>
          <a:ext cx="491446" cy="245697"/>
        </a:xfrm>
        <a:prstGeom prst="rect">
          <a:avLst/>
        </a:prstGeom>
        <a:noFill/>
        <a:ln w="6350" cap="flat" cmpd="sng" algn="ctr">
          <a:solidFill>
            <a:srgbClr val="002060">
              <a:alpha val="0"/>
            </a:srgb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9Slide03 Bebas Neue Bold" panose="020B0606020202050201" pitchFamily="34" charset="0"/>
              <a:ea typeface="+mn-ea"/>
              <a:cs typeface="+mn-cs"/>
            </a:rPr>
            <a:t>TRẠM 1</a:t>
          </a:r>
        </a:p>
      </dsp:txBody>
      <dsp:txXfrm>
        <a:off x="890531" y="318799"/>
        <a:ext cx="491446" cy="245697"/>
      </dsp:txXfrm>
    </dsp:sp>
    <dsp:sp modelId="{D7A2B8B9-3860-4516-85D0-80AC4697506C}">
      <dsp:nvSpPr>
        <dsp:cNvPr id="0" name=""/>
        <dsp:cNvSpPr/>
      </dsp:nvSpPr>
      <dsp:spPr>
        <a:xfrm>
          <a:off x="451450" y="506109"/>
          <a:ext cx="880638" cy="880728"/>
        </a:xfrm>
        <a:prstGeom prst="leftCircularArrow">
          <a:avLst>
            <a:gd name="adj1" fmla="val 10980"/>
            <a:gd name="adj2" fmla="val 1142322"/>
            <a:gd name="adj3" fmla="val 6300000"/>
            <a:gd name="adj4" fmla="val 18900000"/>
            <a:gd name="adj5" fmla="val 12500"/>
          </a:avLst>
        </a:prstGeom>
        <a:solidFill>
          <a:srgbClr val="4F81BD">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FF5017C6-45A2-4164-8F03-2C594A1DFDD8}">
      <dsp:nvSpPr>
        <dsp:cNvPr id="0" name=""/>
        <dsp:cNvSpPr/>
      </dsp:nvSpPr>
      <dsp:spPr>
        <a:xfrm>
          <a:off x="644890" y="825843"/>
          <a:ext cx="491446" cy="245697"/>
        </a:xfrm>
        <a:prstGeom prst="rect">
          <a:avLst/>
        </a:prstGeom>
        <a:noFill/>
        <a:ln w="6350" cap="flat" cmpd="sng" algn="ctr">
          <a:solidFill>
            <a:sysClr val="windowText" lastClr="000000">
              <a:alpha val="0"/>
              <a:hueOff val="0"/>
              <a:satOff val="0"/>
              <a:lumOff val="0"/>
              <a:alphaOff val="0"/>
            </a:sys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9Slide03 Bebas Neue Bold" panose="020B0606020202050201" pitchFamily="34" charset="0"/>
              <a:ea typeface="+mn-ea"/>
              <a:cs typeface="+mn-cs"/>
            </a:rPr>
            <a:t>TRẠM 2</a:t>
          </a:r>
        </a:p>
      </dsp:txBody>
      <dsp:txXfrm>
        <a:off x="644890" y="825843"/>
        <a:ext cx="491446" cy="245697"/>
      </dsp:txXfrm>
    </dsp:sp>
    <dsp:sp modelId="{86835CE5-552D-4888-BFBB-2D06D23F5DE1}">
      <dsp:nvSpPr>
        <dsp:cNvPr id="0" name=""/>
        <dsp:cNvSpPr/>
      </dsp:nvSpPr>
      <dsp:spPr>
        <a:xfrm>
          <a:off x="696100" y="1014087"/>
          <a:ext cx="880638" cy="880728"/>
        </a:xfrm>
        <a:prstGeom prst="circularArrow">
          <a:avLst>
            <a:gd name="adj1" fmla="val 10980"/>
            <a:gd name="adj2" fmla="val 1142322"/>
            <a:gd name="adj3" fmla="val 4500000"/>
            <a:gd name="adj4" fmla="val 13500000"/>
            <a:gd name="adj5" fmla="val 12500"/>
          </a:avLst>
        </a:prstGeom>
        <a:solidFill>
          <a:srgbClr val="4F81BD">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1E29A3ED-18F7-48A2-9F90-9881262D2D25}">
      <dsp:nvSpPr>
        <dsp:cNvPr id="0" name=""/>
        <dsp:cNvSpPr/>
      </dsp:nvSpPr>
      <dsp:spPr>
        <a:xfrm>
          <a:off x="890531" y="1332886"/>
          <a:ext cx="491446" cy="245697"/>
        </a:xfrm>
        <a:prstGeom prst="rect">
          <a:avLst/>
        </a:prstGeom>
        <a:noFill/>
        <a:ln w="6350" cap="flat" cmpd="sng" algn="ctr">
          <a:solidFill>
            <a:sysClr val="windowText" lastClr="000000">
              <a:alpha val="0"/>
              <a:hueOff val="0"/>
              <a:satOff val="0"/>
              <a:lumOff val="0"/>
              <a:alphaOff val="0"/>
            </a:sys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9Slide03 Bebas Neue Bold" panose="020B0606020202050201" pitchFamily="34" charset="0"/>
              <a:ea typeface="+mn-ea"/>
              <a:cs typeface="+mn-cs"/>
            </a:rPr>
            <a:t>TRẠM 3</a:t>
          </a:r>
        </a:p>
      </dsp:txBody>
      <dsp:txXfrm>
        <a:off x="890531" y="1332886"/>
        <a:ext cx="491446" cy="245697"/>
      </dsp:txXfrm>
    </dsp:sp>
    <dsp:sp modelId="{214397D0-8655-48E1-B728-9D88D2BA2E5E}">
      <dsp:nvSpPr>
        <dsp:cNvPr id="0" name=""/>
        <dsp:cNvSpPr/>
      </dsp:nvSpPr>
      <dsp:spPr>
        <a:xfrm>
          <a:off x="514223" y="1578584"/>
          <a:ext cx="756579" cy="756945"/>
        </a:xfrm>
        <a:prstGeom prst="blockArc">
          <a:avLst>
            <a:gd name="adj1" fmla="val 0"/>
            <a:gd name="adj2" fmla="val 18900000"/>
            <a:gd name="adj3" fmla="val 12740"/>
          </a:avLst>
        </a:prstGeom>
        <a:solidFill>
          <a:srgbClr val="4F81BD">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C71A4AFF-12BE-4B98-8632-6D6FC63A1AA7}">
      <dsp:nvSpPr>
        <dsp:cNvPr id="0" name=""/>
        <dsp:cNvSpPr/>
      </dsp:nvSpPr>
      <dsp:spPr>
        <a:xfrm>
          <a:off x="644890" y="1839930"/>
          <a:ext cx="491446" cy="245697"/>
        </a:xfrm>
        <a:prstGeom prst="rect">
          <a:avLst/>
        </a:prstGeom>
        <a:noFill/>
        <a:ln w="6350" cap="flat" cmpd="sng" algn="ctr">
          <a:solidFill>
            <a:sysClr val="windowText" lastClr="000000">
              <a:alpha val="0"/>
              <a:hueOff val="0"/>
              <a:satOff val="0"/>
              <a:lumOff val="0"/>
              <a:alphaOff val="0"/>
            </a:sys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9Slide03 Bebas Neue Bold" panose="020B0606020202050201" pitchFamily="34" charset="0"/>
              <a:ea typeface="+mn-ea"/>
              <a:cs typeface="+mn-cs"/>
            </a:rPr>
            <a:t>TRẠM 4</a:t>
          </a:r>
        </a:p>
      </dsp:txBody>
      <dsp:txXfrm>
        <a:off x="644890" y="1839930"/>
        <a:ext cx="491446" cy="245697"/>
      </dsp:txXfrm>
    </dsp:sp>
  </dsp:spTree>
</dsp:drawing>
</file>

<file path=ppt/diagrams/layout1.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393957D-06F0-4724-9860-F0A5682E0728}" type="datetimeFigureOut">
              <a:rPr lang="en-US" smtClean="0"/>
              <a:t>10/13/2024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0BC0621-E012-4C59-ACA4-78CF03BE933A}" type="slidenum">
              <a:rPr lang="en-US" smtClean="0"/>
              <a:t>‹#›</a:t>
            </a:fld>
            <a:endParaRPr lang="en-US"/>
          </a:p>
        </p:txBody>
      </p:sp>
    </p:spTree>
    <p:extLst>
      <p:ext uri="{BB962C8B-B14F-4D97-AF65-F5344CB8AC3E}">
        <p14:creationId xmlns:p14="http://schemas.microsoft.com/office/powerpoint/2010/main" val="32323711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180340" algn="just">
              <a:lnSpc>
                <a:spcPct val="115000"/>
              </a:lnSpc>
              <a:spcAft>
                <a:spcPts val="600"/>
              </a:spcAft>
            </a:pPr>
            <a:r>
              <a:rPr lang="en-US" sz="1800" dirty="0">
                <a:effectLst/>
                <a:latin typeface="Times New Roman" panose="02020603050405020304" pitchFamily="18" charset="0"/>
                <a:ea typeface="Times New Roman" panose="02020603050405020304" pitchFamily="18" charset="0"/>
              </a:rPr>
              <a:t> </a:t>
            </a:r>
            <a:r>
              <a:rPr lang="vi-VN" sz="1800" i="1" dirty="0">
                <a:effectLst/>
                <a:latin typeface="Times New Roman" panose="02020603050405020304" pitchFamily="18" charset="0"/>
                <a:ea typeface="Times New Roman" panose="02020603050405020304" pitchFamily="18" charset="0"/>
              </a:rPr>
              <a:t>Dân số là tổng số lượng người sống trong một khu vực cụ thể, quốc gia hoặc toàn cầu tại một thời điểm nhất định. Đây là một yếu tố quan trọng trong địa lý, kinh tế và xã hội, và thông tin về dân số thường được sử dụng để đánh giá sự phát triển, quản lý tài nguyên, và dự đoán xu hướng trong tương lai.</a:t>
            </a:r>
            <a:endParaRPr lang="en-US" sz="1800" dirty="0">
              <a:effectLst/>
              <a:latin typeface="Times New Roman" panose="02020603050405020304" pitchFamily="18" charset="0"/>
              <a:ea typeface="Times New Roman" panose="02020603050405020304" pitchFamily="18" charset="0"/>
            </a:endParaRPr>
          </a:p>
          <a:p>
            <a:pPr indent="180340" algn="just">
              <a:lnSpc>
                <a:spcPct val="115000"/>
              </a:lnSpc>
              <a:spcAft>
                <a:spcPts val="600"/>
              </a:spcAft>
            </a:pPr>
            <a:r>
              <a:rPr lang="vi-VN" sz="1800" i="1" dirty="0">
                <a:effectLst/>
                <a:latin typeface="Times New Roman" panose="02020603050405020304" pitchFamily="18" charset="0"/>
                <a:ea typeface="Times New Roman" panose="02020603050405020304" pitchFamily="18" charset="0"/>
              </a:rPr>
              <a:t>Xem xét mối quan hệ Dân số và Phát triển có thể thấy, bản thân dân số mang trong nó những chiều cạnh liên quan chặt chẽ tới tăng trưởng kinh tế, phát triển xã hội và bền vững về môi trường. Những biến đổi về quy mô, cơ cấu và phân bố dân số chính là sự thay đổi những chiều cạnh về dân số – kinh tế, dân số – xã hội và dân số – môi trường liên quan đến các mục tiêu phát triển bền vững. </a:t>
            </a: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30BC0621-E012-4C59-ACA4-78CF03BE933A}" type="slidenum">
              <a:rPr lang="en-US" smtClean="0"/>
              <a:t>2</a:t>
            </a:fld>
            <a:endParaRPr lang="en-US"/>
          </a:p>
        </p:txBody>
      </p:sp>
    </p:spTree>
    <p:extLst>
      <p:ext uri="{BB962C8B-B14F-4D97-AF65-F5344CB8AC3E}">
        <p14:creationId xmlns:p14="http://schemas.microsoft.com/office/powerpoint/2010/main" val="25214125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BC0621-E012-4C59-ACA4-78CF03BE933A}" type="slidenum">
              <a:rPr lang="en-US" smtClean="0"/>
              <a:t>11</a:t>
            </a:fld>
            <a:endParaRPr lang="en-US"/>
          </a:p>
        </p:txBody>
      </p:sp>
    </p:spTree>
    <p:extLst>
      <p:ext uri="{BB962C8B-B14F-4D97-AF65-F5344CB8AC3E}">
        <p14:creationId xmlns:p14="http://schemas.microsoft.com/office/powerpoint/2010/main" val="17927930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BC0621-E012-4C59-ACA4-78CF03BE933A}" type="slidenum">
              <a:rPr lang="en-US" smtClean="0"/>
              <a:t>12</a:t>
            </a:fld>
            <a:endParaRPr lang="en-US"/>
          </a:p>
        </p:txBody>
      </p:sp>
    </p:spTree>
    <p:extLst>
      <p:ext uri="{BB962C8B-B14F-4D97-AF65-F5344CB8AC3E}">
        <p14:creationId xmlns:p14="http://schemas.microsoft.com/office/powerpoint/2010/main" val="1075839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BC0621-E012-4C59-ACA4-78CF03BE933A}" type="slidenum">
              <a:rPr lang="en-US" smtClean="0"/>
              <a:t>13</a:t>
            </a:fld>
            <a:endParaRPr lang="en-US"/>
          </a:p>
        </p:txBody>
      </p:sp>
    </p:spTree>
    <p:extLst>
      <p:ext uri="{BB962C8B-B14F-4D97-AF65-F5344CB8AC3E}">
        <p14:creationId xmlns:p14="http://schemas.microsoft.com/office/powerpoint/2010/main" val="31739850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BC0621-E012-4C59-ACA4-78CF03BE933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772124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BC0621-E012-4C59-ACA4-78CF03BE933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923937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BC0621-E012-4C59-ACA4-78CF03BE933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468355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BC0621-E012-4C59-ACA4-78CF03BE933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017745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BC0621-E012-4C59-ACA4-78CF03BE933A}" type="slidenum">
              <a:rPr lang="en-US" smtClean="0"/>
              <a:t>18</a:t>
            </a:fld>
            <a:endParaRPr lang="en-US"/>
          </a:p>
        </p:txBody>
      </p:sp>
    </p:spTree>
    <p:extLst>
      <p:ext uri="{BB962C8B-B14F-4D97-AF65-F5344CB8AC3E}">
        <p14:creationId xmlns:p14="http://schemas.microsoft.com/office/powerpoint/2010/main" val="6138780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BC0621-E012-4C59-ACA4-78CF03BE933A}" type="slidenum">
              <a:rPr lang="en-US" smtClean="0"/>
              <a:t>19</a:t>
            </a:fld>
            <a:endParaRPr lang="en-US"/>
          </a:p>
        </p:txBody>
      </p:sp>
    </p:spTree>
    <p:extLst>
      <p:ext uri="{BB962C8B-B14F-4D97-AF65-F5344CB8AC3E}">
        <p14:creationId xmlns:p14="http://schemas.microsoft.com/office/powerpoint/2010/main" val="3962141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180340" algn="just">
              <a:lnSpc>
                <a:spcPct val="115000"/>
              </a:lnSpc>
              <a:spcAft>
                <a:spcPts val="600"/>
              </a:spcAft>
            </a:pPr>
            <a:r>
              <a:rPr lang="it-IT" sz="1800" dirty="0">
                <a:effectLst/>
                <a:latin typeface="Times New Roman" panose="02020603050405020304" pitchFamily="18" charset="0"/>
                <a:ea typeface="Times New Roman" panose="02020603050405020304" pitchFamily="18" charset="0"/>
              </a:rPr>
              <a:t>- Bước 1: Hai cụm trưởng lên bắt thăm thùng chứa.</a:t>
            </a:r>
            <a:endParaRPr lang="en-US" sz="1800" dirty="0">
              <a:effectLst/>
              <a:latin typeface="Times New Roman" panose="02020603050405020304" pitchFamily="18" charset="0"/>
              <a:ea typeface="Times New Roman" panose="02020603050405020304" pitchFamily="18" charset="0"/>
            </a:endParaRPr>
          </a:p>
          <a:p>
            <a:pPr indent="180340" algn="just">
              <a:lnSpc>
                <a:spcPct val="115000"/>
              </a:lnSpc>
              <a:spcAft>
                <a:spcPts val="600"/>
              </a:spcAft>
            </a:pPr>
            <a:r>
              <a:rPr lang="it-IT" sz="1800" dirty="0">
                <a:effectLst/>
                <a:latin typeface="Times New Roman" panose="02020603050405020304" pitchFamily="18" charset="0"/>
                <a:ea typeface="Times New Roman" panose="02020603050405020304" pitchFamily="18" charset="0"/>
              </a:rPr>
              <a:t>- Bước 2: Cả 2 cụm cùng nhận hộp kiến thức.</a:t>
            </a:r>
            <a:endParaRPr lang="en-US" sz="1800" dirty="0">
              <a:effectLst/>
              <a:latin typeface="Times New Roman" panose="02020603050405020304" pitchFamily="18" charset="0"/>
              <a:ea typeface="Times New Roman" panose="02020603050405020304" pitchFamily="18" charset="0"/>
            </a:endParaRPr>
          </a:p>
          <a:p>
            <a:pPr indent="180340" algn="just">
              <a:lnSpc>
                <a:spcPct val="115000"/>
              </a:lnSpc>
              <a:spcAft>
                <a:spcPts val="600"/>
              </a:spcAft>
            </a:pPr>
            <a:r>
              <a:rPr lang="it-IT" sz="1800" dirty="0">
                <a:effectLst/>
                <a:latin typeface="Times New Roman" panose="02020603050405020304" pitchFamily="18" charset="0"/>
                <a:ea typeface="Times New Roman" panose="02020603050405020304" pitchFamily="18" charset="0"/>
              </a:rPr>
              <a:t>- Bước 3. Sau khi nghe hiệu lệnh “Bắt đầu” của GV, 2 cụm cùng mở hộp kiến thức và chọn thẻ phù hợp, bỏ vào thùng chứa của mình đến khi kết thúc trò chơi.</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0BC0621-E012-4C59-ACA4-78CF03BE933A}" type="slidenum">
              <a:rPr lang="en-US" smtClean="0"/>
              <a:t>20</a:t>
            </a:fld>
            <a:endParaRPr lang="en-US"/>
          </a:p>
        </p:txBody>
      </p:sp>
    </p:spTree>
    <p:extLst>
      <p:ext uri="{BB962C8B-B14F-4D97-AF65-F5344CB8AC3E}">
        <p14:creationId xmlns:p14="http://schemas.microsoft.com/office/powerpoint/2010/main" val="18342881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BC0621-E012-4C59-ACA4-78CF03BE933A}" type="slidenum">
              <a:rPr lang="en-US" smtClean="0"/>
              <a:t>3</a:t>
            </a:fld>
            <a:endParaRPr lang="en-US"/>
          </a:p>
        </p:txBody>
      </p:sp>
    </p:spTree>
    <p:extLst>
      <p:ext uri="{BB962C8B-B14F-4D97-AF65-F5344CB8AC3E}">
        <p14:creationId xmlns:p14="http://schemas.microsoft.com/office/powerpoint/2010/main" val="3505070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BC0621-E012-4C59-ACA4-78CF03BE933A}" type="slidenum">
              <a:rPr lang="en-US" smtClean="0"/>
              <a:t>21</a:t>
            </a:fld>
            <a:endParaRPr lang="en-US"/>
          </a:p>
        </p:txBody>
      </p:sp>
    </p:spTree>
    <p:extLst>
      <p:ext uri="{BB962C8B-B14F-4D97-AF65-F5344CB8AC3E}">
        <p14:creationId xmlns:p14="http://schemas.microsoft.com/office/powerpoint/2010/main" val="33063995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BC0621-E012-4C59-ACA4-78CF03BE933A}" type="slidenum">
              <a:rPr lang="en-US" smtClean="0"/>
              <a:t>22</a:t>
            </a:fld>
            <a:endParaRPr lang="en-US"/>
          </a:p>
        </p:txBody>
      </p:sp>
    </p:spTree>
    <p:extLst>
      <p:ext uri="{BB962C8B-B14F-4D97-AF65-F5344CB8AC3E}">
        <p14:creationId xmlns:p14="http://schemas.microsoft.com/office/powerpoint/2010/main" val="42682819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BC0621-E012-4C59-ACA4-78CF03BE933A}" type="slidenum">
              <a:rPr lang="en-US" smtClean="0"/>
              <a:t>23</a:t>
            </a:fld>
            <a:endParaRPr lang="en-US"/>
          </a:p>
        </p:txBody>
      </p:sp>
    </p:spTree>
    <p:extLst>
      <p:ext uri="{BB962C8B-B14F-4D97-AF65-F5344CB8AC3E}">
        <p14:creationId xmlns:p14="http://schemas.microsoft.com/office/powerpoint/2010/main" val="1355197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BC0621-E012-4C59-ACA4-78CF03BE933A}" type="slidenum">
              <a:rPr lang="en-US" smtClean="0"/>
              <a:t>24</a:t>
            </a:fld>
            <a:endParaRPr lang="en-US"/>
          </a:p>
        </p:txBody>
      </p:sp>
    </p:spTree>
    <p:extLst>
      <p:ext uri="{BB962C8B-B14F-4D97-AF65-F5344CB8AC3E}">
        <p14:creationId xmlns:p14="http://schemas.microsoft.com/office/powerpoint/2010/main" val="34716038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BC0621-E012-4C59-ACA4-78CF03BE933A}" type="slidenum">
              <a:rPr lang="en-US" smtClean="0"/>
              <a:t>25</a:t>
            </a:fld>
            <a:endParaRPr lang="en-US"/>
          </a:p>
        </p:txBody>
      </p:sp>
    </p:spTree>
    <p:extLst>
      <p:ext uri="{BB962C8B-B14F-4D97-AF65-F5344CB8AC3E}">
        <p14:creationId xmlns:p14="http://schemas.microsoft.com/office/powerpoint/2010/main" val="15051635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BC0621-E012-4C59-ACA4-78CF03BE933A}" type="slidenum">
              <a:rPr lang="en-US" smtClean="0"/>
              <a:t>26</a:t>
            </a:fld>
            <a:endParaRPr lang="en-US"/>
          </a:p>
        </p:txBody>
      </p:sp>
    </p:spTree>
    <p:extLst>
      <p:ext uri="{BB962C8B-B14F-4D97-AF65-F5344CB8AC3E}">
        <p14:creationId xmlns:p14="http://schemas.microsoft.com/office/powerpoint/2010/main" val="32550458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BC0621-E012-4C59-ACA4-78CF03BE933A}" type="slidenum">
              <a:rPr lang="en-US" smtClean="0"/>
              <a:t>29</a:t>
            </a:fld>
            <a:endParaRPr lang="en-US"/>
          </a:p>
        </p:txBody>
      </p:sp>
    </p:spTree>
    <p:extLst>
      <p:ext uri="{BB962C8B-B14F-4D97-AF65-F5344CB8AC3E}">
        <p14:creationId xmlns:p14="http://schemas.microsoft.com/office/powerpoint/2010/main" val="16697230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BC0621-E012-4C59-ACA4-78CF03BE933A}" type="slidenum">
              <a:rPr lang="en-US" smtClean="0"/>
              <a:t>4</a:t>
            </a:fld>
            <a:endParaRPr lang="en-US"/>
          </a:p>
        </p:txBody>
      </p:sp>
    </p:spTree>
    <p:extLst>
      <p:ext uri="{BB962C8B-B14F-4D97-AF65-F5344CB8AC3E}">
        <p14:creationId xmlns:p14="http://schemas.microsoft.com/office/powerpoint/2010/main" val="39199856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BC0621-E012-4C59-ACA4-78CF03BE933A}" type="slidenum">
              <a:rPr lang="en-US" smtClean="0"/>
              <a:t>5</a:t>
            </a:fld>
            <a:endParaRPr lang="en-US"/>
          </a:p>
        </p:txBody>
      </p:sp>
    </p:spTree>
    <p:extLst>
      <p:ext uri="{BB962C8B-B14F-4D97-AF65-F5344CB8AC3E}">
        <p14:creationId xmlns:p14="http://schemas.microsoft.com/office/powerpoint/2010/main" val="29145315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BC0621-E012-4C59-ACA4-78CF03BE933A}" type="slidenum">
              <a:rPr lang="en-US" smtClean="0"/>
              <a:t>6</a:t>
            </a:fld>
            <a:endParaRPr lang="en-US"/>
          </a:p>
        </p:txBody>
      </p:sp>
    </p:spTree>
    <p:extLst>
      <p:ext uri="{BB962C8B-B14F-4D97-AF65-F5344CB8AC3E}">
        <p14:creationId xmlns:p14="http://schemas.microsoft.com/office/powerpoint/2010/main" val="40247847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BC0621-E012-4C59-ACA4-78CF03BE933A}" type="slidenum">
              <a:rPr lang="en-US" smtClean="0"/>
              <a:t>7</a:t>
            </a:fld>
            <a:endParaRPr lang="en-US"/>
          </a:p>
        </p:txBody>
      </p:sp>
    </p:spTree>
    <p:extLst>
      <p:ext uri="{BB962C8B-B14F-4D97-AF65-F5344CB8AC3E}">
        <p14:creationId xmlns:p14="http://schemas.microsoft.com/office/powerpoint/2010/main" val="22913974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BC0621-E012-4C59-ACA4-78CF03BE933A}" type="slidenum">
              <a:rPr lang="en-US" smtClean="0"/>
              <a:t>8</a:t>
            </a:fld>
            <a:endParaRPr lang="en-US"/>
          </a:p>
        </p:txBody>
      </p:sp>
    </p:spTree>
    <p:extLst>
      <p:ext uri="{BB962C8B-B14F-4D97-AF65-F5344CB8AC3E}">
        <p14:creationId xmlns:p14="http://schemas.microsoft.com/office/powerpoint/2010/main" val="33365239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BC0621-E012-4C59-ACA4-78CF03BE933A}" type="slidenum">
              <a:rPr lang="en-US" smtClean="0"/>
              <a:t>9</a:t>
            </a:fld>
            <a:endParaRPr lang="en-US"/>
          </a:p>
        </p:txBody>
      </p:sp>
    </p:spTree>
    <p:extLst>
      <p:ext uri="{BB962C8B-B14F-4D97-AF65-F5344CB8AC3E}">
        <p14:creationId xmlns:p14="http://schemas.microsoft.com/office/powerpoint/2010/main" val="18599324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BC0621-E012-4C59-ACA4-78CF03BE933A}" type="slidenum">
              <a:rPr lang="en-US" smtClean="0"/>
              <a:t>10</a:t>
            </a:fld>
            <a:endParaRPr lang="en-US"/>
          </a:p>
        </p:txBody>
      </p:sp>
    </p:spTree>
    <p:extLst>
      <p:ext uri="{BB962C8B-B14F-4D97-AF65-F5344CB8AC3E}">
        <p14:creationId xmlns:p14="http://schemas.microsoft.com/office/powerpoint/2010/main" val="159195217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4A58D-8632-2E76-4271-1ED4E3B2C11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90BD3DA-BF2A-EFB6-BB6C-3713617E3C0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DDCC139-A04E-ADD9-CBFA-00552EAC0750}"/>
              </a:ext>
            </a:extLst>
          </p:cNvPr>
          <p:cNvSpPr>
            <a:spLocks noGrp="1"/>
          </p:cNvSpPr>
          <p:nvPr>
            <p:ph type="dt" sz="half" idx="10"/>
          </p:nvPr>
        </p:nvSpPr>
        <p:spPr/>
        <p:txBody>
          <a:bodyPr/>
          <a:lstStyle/>
          <a:p>
            <a:fld id="{D0BB75B5-F595-4A34-976B-8612E26366A4}" type="datetimeFigureOut">
              <a:rPr lang="en-US" smtClean="0"/>
              <a:t>10/13/2024</a:t>
            </a:fld>
            <a:endParaRPr lang="en-US"/>
          </a:p>
        </p:txBody>
      </p:sp>
      <p:sp>
        <p:nvSpPr>
          <p:cNvPr id="5" name="Footer Placeholder 4">
            <a:extLst>
              <a:ext uri="{FF2B5EF4-FFF2-40B4-BE49-F238E27FC236}">
                <a16:creationId xmlns:a16="http://schemas.microsoft.com/office/drawing/2014/main" id="{44432E67-7FF7-C7CF-91E5-CB5AA0C546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9079B9-43F4-A96F-9C06-04855FA95CE1}"/>
              </a:ext>
            </a:extLst>
          </p:cNvPr>
          <p:cNvSpPr>
            <a:spLocks noGrp="1"/>
          </p:cNvSpPr>
          <p:nvPr>
            <p:ph type="sldNum" sz="quarter" idx="12"/>
          </p:nvPr>
        </p:nvSpPr>
        <p:spPr/>
        <p:txBody>
          <a:bodyPr/>
          <a:lstStyle/>
          <a:p>
            <a:fld id="{F6902309-2E00-4B51-B932-263FEB25AC30}" type="slidenum">
              <a:rPr lang="en-US" smtClean="0"/>
              <a:t>‹#›</a:t>
            </a:fld>
            <a:endParaRPr lang="en-US"/>
          </a:p>
        </p:txBody>
      </p:sp>
      <p:pic>
        <p:nvPicPr>
          <p:cNvPr id="7" name="Picture 6">
            <a:extLst>
              <a:ext uri="{FF2B5EF4-FFF2-40B4-BE49-F238E27FC236}">
                <a16:creationId xmlns:a16="http://schemas.microsoft.com/office/drawing/2014/main" id="{AC92D833-5A05-2C19-5A2F-3BD0B302678B}"/>
              </a:ext>
            </a:extLst>
          </p:cNvPr>
          <p:cNvPicPr>
            <a:picLocks noChangeAspect="1"/>
          </p:cNvPicPr>
          <p:nvPr userDrawn="1"/>
        </p:nvPicPr>
        <p:blipFill>
          <a:blip r:embed="rId2"/>
          <a:stretch>
            <a:fillRect/>
          </a:stretch>
        </p:blipFill>
        <p:spPr>
          <a:xfrm>
            <a:off x="10972800" y="5792782"/>
            <a:ext cx="1219200" cy="1065218"/>
          </a:xfrm>
          <a:prstGeom prst="rect">
            <a:avLst/>
          </a:prstGeom>
        </p:spPr>
      </p:pic>
    </p:spTree>
    <p:extLst>
      <p:ext uri="{BB962C8B-B14F-4D97-AF65-F5344CB8AC3E}">
        <p14:creationId xmlns:p14="http://schemas.microsoft.com/office/powerpoint/2010/main" val="28041020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5B5EC1-1AC9-86AB-3C63-E35908DFE05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614A225-6B2E-ECE9-97C2-1B26F3C6030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5E1900-AEEB-5B5C-2FED-41F1E1CDC631}"/>
              </a:ext>
            </a:extLst>
          </p:cNvPr>
          <p:cNvSpPr>
            <a:spLocks noGrp="1"/>
          </p:cNvSpPr>
          <p:nvPr>
            <p:ph type="dt" sz="half" idx="10"/>
          </p:nvPr>
        </p:nvSpPr>
        <p:spPr/>
        <p:txBody>
          <a:bodyPr/>
          <a:lstStyle/>
          <a:p>
            <a:fld id="{D0BB75B5-F595-4A34-976B-8612E26366A4}" type="datetimeFigureOut">
              <a:rPr lang="en-US" smtClean="0"/>
              <a:t>10/13/2024</a:t>
            </a:fld>
            <a:endParaRPr lang="en-US"/>
          </a:p>
        </p:txBody>
      </p:sp>
      <p:sp>
        <p:nvSpPr>
          <p:cNvPr id="5" name="Footer Placeholder 4">
            <a:extLst>
              <a:ext uri="{FF2B5EF4-FFF2-40B4-BE49-F238E27FC236}">
                <a16:creationId xmlns:a16="http://schemas.microsoft.com/office/drawing/2014/main" id="{7D6FE014-19F8-78D8-ABD5-0B78652D75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0D8A94-57DC-34EF-2A98-AB80280FF9B3}"/>
              </a:ext>
            </a:extLst>
          </p:cNvPr>
          <p:cNvSpPr>
            <a:spLocks noGrp="1"/>
          </p:cNvSpPr>
          <p:nvPr>
            <p:ph type="sldNum" sz="quarter" idx="12"/>
          </p:nvPr>
        </p:nvSpPr>
        <p:spPr/>
        <p:txBody>
          <a:bodyPr/>
          <a:lstStyle/>
          <a:p>
            <a:fld id="{F6902309-2E00-4B51-B932-263FEB25AC30}" type="slidenum">
              <a:rPr lang="en-US" smtClean="0"/>
              <a:t>‹#›</a:t>
            </a:fld>
            <a:endParaRPr lang="en-US"/>
          </a:p>
        </p:txBody>
      </p:sp>
    </p:spTree>
    <p:extLst>
      <p:ext uri="{BB962C8B-B14F-4D97-AF65-F5344CB8AC3E}">
        <p14:creationId xmlns:p14="http://schemas.microsoft.com/office/powerpoint/2010/main" val="27904156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9890C99-1650-72D9-F195-0D1524905BF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C3235E0-3D68-3DA8-E5DD-82F2B765F7D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BD1BE4-0353-C730-D6E2-105A59E8DBD8}"/>
              </a:ext>
            </a:extLst>
          </p:cNvPr>
          <p:cNvSpPr>
            <a:spLocks noGrp="1"/>
          </p:cNvSpPr>
          <p:nvPr>
            <p:ph type="dt" sz="half" idx="10"/>
          </p:nvPr>
        </p:nvSpPr>
        <p:spPr/>
        <p:txBody>
          <a:bodyPr/>
          <a:lstStyle/>
          <a:p>
            <a:fld id="{D0BB75B5-F595-4A34-976B-8612E26366A4}" type="datetimeFigureOut">
              <a:rPr lang="en-US" smtClean="0"/>
              <a:t>10/13/2024</a:t>
            </a:fld>
            <a:endParaRPr lang="en-US"/>
          </a:p>
        </p:txBody>
      </p:sp>
      <p:sp>
        <p:nvSpPr>
          <p:cNvPr id="5" name="Footer Placeholder 4">
            <a:extLst>
              <a:ext uri="{FF2B5EF4-FFF2-40B4-BE49-F238E27FC236}">
                <a16:creationId xmlns:a16="http://schemas.microsoft.com/office/drawing/2014/main" id="{45FD9487-055A-7BF4-31FB-1B13B9B1E9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5E0690-2B7E-246C-9B8C-10102404171F}"/>
              </a:ext>
            </a:extLst>
          </p:cNvPr>
          <p:cNvSpPr>
            <a:spLocks noGrp="1"/>
          </p:cNvSpPr>
          <p:nvPr>
            <p:ph type="sldNum" sz="quarter" idx="12"/>
          </p:nvPr>
        </p:nvSpPr>
        <p:spPr/>
        <p:txBody>
          <a:bodyPr/>
          <a:lstStyle/>
          <a:p>
            <a:fld id="{F6902309-2E00-4B51-B932-263FEB25AC30}" type="slidenum">
              <a:rPr lang="en-US" smtClean="0"/>
              <a:t>‹#›</a:t>
            </a:fld>
            <a:endParaRPr lang="en-US"/>
          </a:p>
        </p:txBody>
      </p:sp>
    </p:spTree>
    <p:extLst>
      <p:ext uri="{BB962C8B-B14F-4D97-AF65-F5344CB8AC3E}">
        <p14:creationId xmlns:p14="http://schemas.microsoft.com/office/powerpoint/2010/main" val="32948051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360113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474092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949982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291981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034206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400471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915429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745741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F448DA-1BDA-1BAB-9DDF-DC70587E408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FB302B-37AA-DC77-DED9-8ADBB9BB1B2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E3EE27-ABE8-BDAA-F839-F9CFAFE0B660}"/>
              </a:ext>
            </a:extLst>
          </p:cNvPr>
          <p:cNvSpPr>
            <a:spLocks noGrp="1"/>
          </p:cNvSpPr>
          <p:nvPr>
            <p:ph type="dt" sz="half" idx="10"/>
          </p:nvPr>
        </p:nvSpPr>
        <p:spPr/>
        <p:txBody>
          <a:bodyPr/>
          <a:lstStyle/>
          <a:p>
            <a:fld id="{D0BB75B5-F595-4A34-976B-8612E26366A4}" type="datetimeFigureOut">
              <a:rPr lang="en-US" smtClean="0"/>
              <a:t>10/13/2024</a:t>
            </a:fld>
            <a:endParaRPr lang="en-US"/>
          </a:p>
        </p:txBody>
      </p:sp>
      <p:sp>
        <p:nvSpPr>
          <p:cNvPr id="5" name="Footer Placeholder 4">
            <a:extLst>
              <a:ext uri="{FF2B5EF4-FFF2-40B4-BE49-F238E27FC236}">
                <a16:creationId xmlns:a16="http://schemas.microsoft.com/office/drawing/2014/main" id="{8E4A225C-7B24-B4DA-2EA1-09E23F5A4C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85756C-9CDD-F351-3C46-814AD0DACFCC}"/>
              </a:ext>
            </a:extLst>
          </p:cNvPr>
          <p:cNvSpPr>
            <a:spLocks noGrp="1"/>
          </p:cNvSpPr>
          <p:nvPr>
            <p:ph type="sldNum" sz="quarter" idx="12"/>
          </p:nvPr>
        </p:nvSpPr>
        <p:spPr/>
        <p:txBody>
          <a:bodyPr/>
          <a:lstStyle/>
          <a:p>
            <a:fld id="{F6902309-2E00-4B51-B932-263FEB25AC30}" type="slidenum">
              <a:rPr lang="en-US" smtClean="0"/>
              <a:t>‹#›</a:t>
            </a:fld>
            <a:endParaRPr lang="en-US"/>
          </a:p>
        </p:txBody>
      </p:sp>
    </p:spTree>
    <p:extLst>
      <p:ext uri="{BB962C8B-B14F-4D97-AF65-F5344CB8AC3E}">
        <p14:creationId xmlns:p14="http://schemas.microsoft.com/office/powerpoint/2010/main" val="7965631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048147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990652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284321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B19B1-CEF5-E5A8-8FF1-227BD397DCD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0DC2911-CA97-162E-452C-595EFD92F03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00CA2BF-5D92-D689-2915-2C52356DA323}"/>
              </a:ext>
            </a:extLst>
          </p:cNvPr>
          <p:cNvSpPr>
            <a:spLocks noGrp="1"/>
          </p:cNvSpPr>
          <p:nvPr>
            <p:ph type="dt" sz="half" idx="10"/>
          </p:nvPr>
        </p:nvSpPr>
        <p:spPr/>
        <p:txBody>
          <a:bodyPr/>
          <a:lstStyle/>
          <a:p>
            <a:fld id="{D0BB75B5-F595-4A34-976B-8612E26366A4}" type="datetimeFigureOut">
              <a:rPr lang="en-US" smtClean="0"/>
              <a:t>10/13/2024</a:t>
            </a:fld>
            <a:endParaRPr lang="en-US"/>
          </a:p>
        </p:txBody>
      </p:sp>
      <p:sp>
        <p:nvSpPr>
          <p:cNvPr id="5" name="Footer Placeholder 4">
            <a:extLst>
              <a:ext uri="{FF2B5EF4-FFF2-40B4-BE49-F238E27FC236}">
                <a16:creationId xmlns:a16="http://schemas.microsoft.com/office/drawing/2014/main" id="{56398029-9AE6-CEF0-1406-BB299C93D1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585554-22F6-12DC-0CE2-FA7D43783DCF}"/>
              </a:ext>
            </a:extLst>
          </p:cNvPr>
          <p:cNvSpPr>
            <a:spLocks noGrp="1"/>
          </p:cNvSpPr>
          <p:nvPr>
            <p:ph type="sldNum" sz="quarter" idx="12"/>
          </p:nvPr>
        </p:nvSpPr>
        <p:spPr/>
        <p:txBody>
          <a:bodyPr/>
          <a:lstStyle/>
          <a:p>
            <a:fld id="{F6902309-2E00-4B51-B932-263FEB25AC30}" type="slidenum">
              <a:rPr lang="en-US" smtClean="0"/>
              <a:t>‹#›</a:t>
            </a:fld>
            <a:endParaRPr lang="en-US"/>
          </a:p>
        </p:txBody>
      </p:sp>
    </p:spTree>
    <p:extLst>
      <p:ext uri="{BB962C8B-B14F-4D97-AF65-F5344CB8AC3E}">
        <p14:creationId xmlns:p14="http://schemas.microsoft.com/office/powerpoint/2010/main" val="30778563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0F525B-89B6-52E4-8C61-FC3DC32066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D0CF504-C4E8-E7F0-F76B-37DBB6F696D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B681537-CE87-419C-C495-4F016587A11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0E30644-21CE-F9AC-76B2-AEE3FAF3D40C}"/>
              </a:ext>
            </a:extLst>
          </p:cNvPr>
          <p:cNvSpPr>
            <a:spLocks noGrp="1"/>
          </p:cNvSpPr>
          <p:nvPr>
            <p:ph type="dt" sz="half" idx="10"/>
          </p:nvPr>
        </p:nvSpPr>
        <p:spPr/>
        <p:txBody>
          <a:bodyPr/>
          <a:lstStyle/>
          <a:p>
            <a:fld id="{D0BB75B5-F595-4A34-976B-8612E26366A4}" type="datetimeFigureOut">
              <a:rPr lang="en-US" smtClean="0"/>
              <a:t>10/13/2024</a:t>
            </a:fld>
            <a:endParaRPr lang="en-US"/>
          </a:p>
        </p:txBody>
      </p:sp>
      <p:sp>
        <p:nvSpPr>
          <p:cNvPr id="6" name="Footer Placeholder 5">
            <a:extLst>
              <a:ext uri="{FF2B5EF4-FFF2-40B4-BE49-F238E27FC236}">
                <a16:creationId xmlns:a16="http://schemas.microsoft.com/office/drawing/2014/main" id="{966C8909-E2D4-F244-C31C-E6BDFF4A27A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7E771D-F2FA-FDBE-47C5-9EB4353525A0}"/>
              </a:ext>
            </a:extLst>
          </p:cNvPr>
          <p:cNvSpPr>
            <a:spLocks noGrp="1"/>
          </p:cNvSpPr>
          <p:nvPr>
            <p:ph type="sldNum" sz="quarter" idx="12"/>
          </p:nvPr>
        </p:nvSpPr>
        <p:spPr/>
        <p:txBody>
          <a:bodyPr/>
          <a:lstStyle/>
          <a:p>
            <a:fld id="{F6902309-2E00-4B51-B932-263FEB25AC30}" type="slidenum">
              <a:rPr lang="en-US" smtClean="0"/>
              <a:t>‹#›</a:t>
            </a:fld>
            <a:endParaRPr lang="en-US"/>
          </a:p>
        </p:txBody>
      </p:sp>
    </p:spTree>
    <p:extLst>
      <p:ext uri="{BB962C8B-B14F-4D97-AF65-F5344CB8AC3E}">
        <p14:creationId xmlns:p14="http://schemas.microsoft.com/office/powerpoint/2010/main" val="884753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E34F28-D96F-456C-DB0D-E32E6E188B8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805BD4B-E9B3-377E-B6EB-B3C1256D5D6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C331F4-CB43-3575-F06A-9D77E03F4D5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9D964A7-8877-E278-4DD9-99F642FF3F4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9FA854B-4E4F-B0FE-A5AF-A8E68FB290A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6980828-CA8E-FACB-CBE4-483F93597428}"/>
              </a:ext>
            </a:extLst>
          </p:cNvPr>
          <p:cNvSpPr>
            <a:spLocks noGrp="1"/>
          </p:cNvSpPr>
          <p:nvPr>
            <p:ph type="dt" sz="half" idx="10"/>
          </p:nvPr>
        </p:nvSpPr>
        <p:spPr/>
        <p:txBody>
          <a:bodyPr/>
          <a:lstStyle/>
          <a:p>
            <a:fld id="{D0BB75B5-F595-4A34-976B-8612E26366A4}" type="datetimeFigureOut">
              <a:rPr lang="en-US" smtClean="0"/>
              <a:t>10/13/2024</a:t>
            </a:fld>
            <a:endParaRPr lang="en-US"/>
          </a:p>
        </p:txBody>
      </p:sp>
      <p:sp>
        <p:nvSpPr>
          <p:cNvPr id="8" name="Footer Placeholder 7">
            <a:extLst>
              <a:ext uri="{FF2B5EF4-FFF2-40B4-BE49-F238E27FC236}">
                <a16:creationId xmlns:a16="http://schemas.microsoft.com/office/drawing/2014/main" id="{9A06B80B-F969-271A-C17F-64FC2F9F674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4CDFD28-79DA-B3CB-631F-E88DFE3AD91A}"/>
              </a:ext>
            </a:extLst>
          </p:cNvPr>
          <p:cNvSpPr>
            <a:spLocks noGrp="1"/>
          </p:cNvSpPr>
          <p:nvPr>
            <p:ph type="sldNum" sz="quarter" idx="12"/>
          </p:nvPr>
        </p:nvSpPr>
        <p:spPr/>
        <p:txBody>
          <a:bodyPr/>
          <a:lstStyle/>
          <a:p>
            <a:fld id="{F6902309-2E00-4B51-B932-263FEB25AC30}" type="slidenum">
              <a:rPr lang="en-US" smtClean="0"/>
              <a:t>‹#›</a:t>
            </a:fld>
            <a:endParaRPr lang="en-US"/>
          </a:p>
        </p:txBody>
      </p:sp>
    </p:spTree>
    <p:extLst>
      <p:ext uri="{BB962C8B-B14F-4D97-AF65-F5344CB8AC3E}">
        <p14:creationId xmlns:p14="http://schemas.microsoft.com/office/powerpoint/2010/main" val="2303613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2F5920-CE5F-EA1B-A367-56AC439F3F0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0D3E44B-2AB6-F882-7935-C60A4BF4EB37}"/>
              </a:ext>
            </a:extLst>
          </p:cNvPr>
          <p:cNvSpPr>
            <a:spLocks noGrp="1"/>
          </p:cNvSpPr>
          <p:nvPr>
            <p:ph type="dt" sz="half" idx="10"/>
          </p:nvPr>
        </p:nvSpPr>
        <p:spPr/>
        <p:txBody>
          <a:bodyPr/>
          <a:lstStyle/>
          <a:p>
            <a:fld id="{D0BB75B5-F595-4A34-976B-8612E26366A4}" type="datetimeFigureOut">
              <a:rPr lang="en-US" smtClean="0"/>
              <a:t>10/13/2024</a:t>
            </a:fld>
            <a:endParaRPr lang="en-US"/>
          </a:p>
        </p:txBody>
      </p:sp>
      <p:sp>
        <p:nvSpPr>
          <p:cNvPr id="4" name="Footer Placeholder 3">
            <a:extLst>
              <a:ext uri="{FF2B5EF4-FFF2-40B4-BE49-F238E27FC236}">
                <a16:creationId xmlns:a16="http://schemas.microsoft.com/office/drawing/2014/main" id="{D598A9DF-E444-0358-FFF4-45920B603B4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A8BC4A5-B563-837F-A83E-45B0FF86B9F2}"/>
              </a:ext>
            </a:extLst>
          </p:cNvPr>
          <p:cNvSpPr>
            <a:spLocks noGrp="1"/>
          </p:cNvSpPr>
          <p:nvPr>
            <p:ph type="sldNum" sz="quarter" idx="12"/>
          </p:nvPr>
        </p:nvSpPr>
        <p:spPr/>
        <p:txBody>
          <a:bodyPr/>
          <a:lstStyle/>
          <a:p>
            <a:fld id="{F6902309-2E00-4B51-B932-263FEB25AC30}" type="slidenum">
              <a:rPr lang="en-US" smtClean="0"/>
              <a:t>‹#›</a:t>
            </a:fld>
            <a:endParaRPr lang="en-US"/>
          </a:p>
        </p:txBody>
      </p:sp>
    </p:spTree>
    <p:extLst>
      <p:ext uri="{BB962C8B-B14F-4D97-AF65-F5344CB8AC3E}">
        <p14:creationId xmlns:p14="http://schemas.microsoft.com/office/powerpoint/2010/main" val="22780145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5C8CF73-477E-D231-2DDC-27330B0C44D8}"/>
              </a:ext>
            </a:extLst>
          </p:cNvPr>
          <p:cNvSpPr>
            <a:spLocks noGrp="1"/>
          </p:cNvSpPr>
          <p:nvPr>
            <p:ph type="dt" sz="half" idx="10"/>
          </p:nvPr>
        </p:nvSpPr>
        <p:spPr/>
        <p:txBody>
          <a:bodyPr/>
          <a:lstStyle/>
          <a:p>
            <a:fld id="{D0BB75B5-F595-4A34-976B-8612E26366A4}" type="datetimeFigureOut">
              <a:rPr lang="en-US" smtClean="0"/>
              <a:t>10/13/2024</a:t>
            </a:fld>
            <a:endParaRPr lang="en-US"/>
          </a:p>
        </p:txBody>
      </p:sp>
      <p:sp>
        <p:nvSpPr>
          <p:cNvPr id="3" name="Footer Placeholder 2">
            <a:extLst>
              <a:ext uri="{FF2B5EF4-FFF2-40B4-BE49-F238E27FC236}">
                <a16:creationId xmlns:a16="http://schemas.microsoft.com/office/drawing/2014/main" id="{77C227F1-E2C1-3B74-14DA-08A17388BBC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555263D-3362-CA6D-5DD2-0A7CEAE29E38}"/>
              </a:ext>
            </a:extLst>
          </p:cNvPr>
          <p:cNvSpPr>
            <a:spLocks noGrp="1"/>
          </p:cNvSpPr>
          <p:nvPr>
            <p:ph type="sldNum" sz="quarter" idx="12"/>
          </p:nvPr>
        </p:nvSpPr>
        <p:spPr/>
        <p:txBody>
          <a:bodyPr/>
          <a:lstStyle/>
          <a:p>
            <a:fld id="{F6902309-2E00-4B51-B932-263FEB25AC30}" type="slidenum">
              <a:rPr lang="en-US" smtClean="0"/>
              <a:t>‹#›</a:t>
            </a:fld>
            <a:endParaRPr lang="en-US"/>
          </a:p>
        </p:txBody>
      </p:sp>
    </p:spTree>
    <p:extLst>
      <p:ext uri="{BB962C8B-B14F-4D97-AF65-F5344CB8AC3E}">
        <p14:creationId xmlns:p14="http://schemas.microsoft.com/office/powerpoint/2010/main" val="34533871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F4CDB2-2A32-1EDB-A7A6-72FC4E4810E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EC1FF8C-2F4A-0841-72A2-167AB80849E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D9FF681-27F3-41B0-37A6-1B162D5E88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EA8E63-9A85-8DCA-7C7D-D4DA6EA263B9}"/>
              </a:ext>
            </a:extLst>
          </p:cNvPr>
          <p:cNvSpPr>
            <a:spLocks noGrp="1"/>
          </p:cNvSpPr>
          <p:nvPr>
            <p:ph type="dt" sz="half" idx="10"/>
          </p:nvPr>
        </p:nvSpPr>
        <p:spPr/>
        <p:txBody>
          <a:bodyPr/>
          <a:lstStyle/>
          <a:p>
            <a:fld id="{D0BB75B5-F595-4A34-976B-8612E26366A4}" type="datetimeFigureOut">
              <a:rPr lang="en-US" smtClean="0"/>
              <a:t>10/13/2024</a:t>
            </a:fld>
            <a:endParaRPr lang="en-US"/>
          </a:p>
        </p:txBody>
      </p:sp>
      <p:sp>
        <p:nvSpPr>
          <p:cNvPr id="6" name="Footer Placeholder 5">
            <a:extLst>
              <a:ext uri="{FF2B5EF4-FFF2-40B4-BE49-F238E27FC236}">
                <a16:creationId xmlns:a16="http://schemas.microsoft.com/office/drawing/2014/main" id="{755E3A1C-B297-56B7-9109-C6DDCE1794D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59554EA-1307-7460-2A25-743014D539E0}"/>
              </a:ext>
            </a:extLst>
          </p:cNvPr>
          <p:cNvSpPr>
            <a:spLocks noGrp="1"/>
          </p:cNvSpPr>
          <p:nvPr>
            <p:ph type="sldNum" sz="quarter" idx="12"/>
          </p:nvPr>
        </p:nvSpPr>
        <p:spPr/>
        <p:txBody>
          <a:bodyPr/>
          <a:lstStyle/>
          <a:p>
            <a:fld id="{F6902309-2E00-4B51-B932-263FEB25AC30}" type="slidenum">
              <a:rPr lang="en-US" smtClean="0"/>
              <a:t>‹#›</a:t>
            </a:fld>
            <a:endParaRPr lang="en-US"/>
          </a:p>
        </p:txBody>
      </p:sp>
    </p:spTree>
    <p:extLst>
      <p:ext uri="{BB962C8B-B14F-4D97-AF65-F5344CB8AC3E}">
        <p14:creationId xmlns:p14="http://schemas.microsoft.com/office/powerpoint/2010/main" val="14864763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2255A3-6D50-F4BC-A7AB-F52C4170C1D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8030609-2AD2-BD36-DB64-2F8D1DC852F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0AEBA6D-8C7B-D1B3-A697-5C25E8CE01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E009DF4-6A6F-BE20-77CF-6B47774CB2C2}"/>
              </a:ext>
            </a:extLst>
          </p:cNvPr>
          <p:cNvSpPr>
            <a:spLocks noGrp="1"/>
          </p:cNvSpPr>
          <p:nvPr>
            <p:ph type="dt" sz="half" idx="10"/>
          </p:nvPr>
        </p:nvSpPr>
        <p:spPr/>
        <p:txBody>
          <a:bodyPr/>
          <a:lstStyle/>
          <a:p>
            <a:fld id="{D0BB75B5-F595-4A34-976B-8612E26366A4}" type="datetimeFigureOut">
              <a:rPr lang="en-US" smtClean="0"/>
              <a:t>10/13/2024</a:t>
            </a:fld>
            <a:endParaRPr lang="en-US"/>
          </a:p>
        </p:txBody>
      </p:sp>
      <p:sp>
        <p:nvSpPr>
          <p:cNvPr id="6" name="Footer Placeholder 5">
            <a:extLst>
              <a:ext uri="{FF2B5EF4-FFF2-40B4-BE49-F238E27FC236}">
                <a16:creationId xmlns:a16="http://schemas.microsoft.com/office/drawing/2014/main" id="{CE32C391-523A-9244-52B4-1948A545CA1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8992CE-D318-EE2D-4CA0-A38CC6E2D798}"/>
              </a:ext>
            </a:extLst>
          </p:cNvPr>
          <p:cNvSpPr>
            <a:spLocks noGrp="1"/>
          </p:cNvSpPr>
          <p:nvPr>
            <p:ph type="sldNum" sz="quarter" idx="12"/>
          </p:nvPr>
        </p:nvSpPr>
        <p:spPr/>
        <p:txBody>
          <a:bodyPr/>
          <a:lstStyle/>
          <a:p>
            <a:fld id="{F6902309-2E00-4B51-B932-263FEB25AC30}" type="slidenum">
              <a:rPr lang="en-US" smtClean="0"/>
              <a:t>‹#›</a:t>
            </a:fld>
            <a:endParaRPr lang="en-US"/>
          </a:p>
        </p:txBody>
      </p:sp>
    </p:spTree>
    <p:extLst>
      <p:ext uri="{BB962C8B-B14F-4D97-AF65-F5344CB8AC3E}">
        <p14:creationId xmlns:p14="http://schemas.microsoft.com/office/powerpoint/2010/main" val="19501222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2000">
              <a:schemeClr val="bg1">
                <a:lumMod val="95000"/>
              </a:schemeClr>
            </a:gs>
            <a:gs pos="100000">
              <a:schemeClr val="bg1">
                <a:lumMod val="85000"/>
              </a:schemeClr>
            </a:gs>
            <a:gs pos="83000">
              <a:schemeClr val="bg1">
                <a:lumMod val="85000"/>
              </a:schemeClr>
            </a:gs>
            <a:gs pos="100000">
              <a:schemeClr val="bg1">
                <a:lumMod val="75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204E671-A493-D291-F599-09D625BA26B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2CF1677-6E80-EBBA-EEB3-4C6E586C3CE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38245A-39B2-0F4D-6A3E-B25DF74A503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BB75B5-F595-4A34-976B-8612E26366A4}" type="datetimeFigureOut">
              <a:rPr lang="en-US" smtClean="0"/>
              <a:t>10/13/2024</a:t>
            </a:fld>
            <a:endParaRPr lang="en-US"/>
          </a:p>
        </p:txBody>
      </p:sp>
      <p:sp>
        <p:nvSpPr>
          <p:cNvPr id="5" name="Footer Placeholder 4">
            <a:extLst>
              <a:ext uri="{FF2B5EF4-FFF2-40B4-BE49-F238E27FC236}">
                <a16:creationId xmlns:a16="http://schemas.microsoft.com/office/drawing/2014/main" id="{358144B2-8133-6DE7-58FE-5D9BBAD55F2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2B3F90C-D220-4FDD-E2C4-A0404DE3F5F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902309-2E00-4B51-B932-263FEB25AC30}" type="slidenum">
              <a:rPr lang="en-US" smtClean="0"/>
              <a:t>‹#›</a:t>
            </a:fld>
            <a:endParaRPr lang="en-US"/>
          </a:p>
        </p:txBody>
      </p:sp>
      <p:pic>
        <p:nvPicPr>
          <p:cNvPr id="7" name="Picture 6">
            <a:extLst>
              <a:ext uri="{FF2B5EF4-FFF2-40B4-BE49-F238E27FC236}">
                <a16:creationId xmlns:a16="http://schemas.microsoft.com/office/drawing/2014/main" id="{076C82DA-5151-3326-5F9C-B99F69A38023}"/>
              </a:ext>
            </a:extLst>
          </p:cNvPr>
          <p:cNvPicPr>
            <a:picLocks noChangeAspect="1"/>
          </p:cNvPicPr>
          <p:nvPr userDrawn="1"/>
        </p:nvPicPr>
        <p:blipFill>
          <a:blip r:embed="rId13"/>
          <a:stretch>
            <a:fillRect/>
          </a:stretch>
        </p:blipFill>
        <p:spPr>
          <a:xfrm>
            <a:off x="10744200" y="5473694"/>
            <a:ext cx="1219200" cy="1065218"/>
          </a:xfrm>
          <a:prstGeom prst="rect">
            <a:avLst/>
          </a:prstGeom>
        </p:spPr>
      </p:pic>
    </p:spTree>
    <p:extLst>
      <p:ext uri="{BB962C8B-B14F-4D97-AF65-F5344CB8AC3E}">
        <p14:creationId xmlns:p14="http://schemas.microsoft.com/office/powerpoint/2010/main" val="20337024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10/13/2024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7" name="Picture 6">
            <a:extLst>
              <a:ext uri="{FF2B5EF4-FFF2-40B4-BE49-F238E27FC236}">
                <a16:creationId xmlns:a16="http://schemas.microsoft.com/office/drawing/2014/main" id="{127B41DE-F0FD-72B7-07FE-4FD6F8AA90C9}"/>
              </a:ext>
            </a:extLst>
          </p:cNvPr>
          <p:cNvPicPr>
            <a:picLocks noChangeAspect="1"/>
          </p:cNvPicPr>
          <p:nvPr userDrawn="1"/>
        </p:nvPicPr>
        <p:blipFill>
          <a:blip r:embed="rId13"/>
          <a:stretch>
            <a:fillRect/>
          </a:stretch>
        </p:blipFill>
        <p:spPr>
          <a:xfrm>
            <a:off x="10972800" y="5792782"/>
            <a:ext cx="1219200" cy="1065218"/>
          </a:xfrm>
          <a:prstGeom prst="rect">
            <a:avLst/>
          </a:prstGeom>
        </p:spPr>
      </p:pic>
    </p:spTree>
    <p:extLst>
      <p:ext uri="{BB962C8B-B14F-4D97-AF65-F5344CB8AC3E}">
        <p14:creationId xmlns:p14="http://schemas.microsoft.com/office/powerpoint/2010/main" val="366530472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7.png"/><Relationship Id="rId18" Type="http://schemas.openxmlformats.org/officeDocument/2006/relationships/image" Target="../media/image31.png"/><Relationship Id="rId3" Type="http://schemas.openxmlformats.org/officeDocument/2006/relationships/image" Target="../media/image12.png"/><Relationship Id="rId7" Type="http://schemas.openxmlformats.org/officeDocument/2006/relationships/image" Target="../media/image19.png"/><Relationship Id="rId12" Type="http://schemas.openxmlformats.org/officeDocument/2006/relationships/image" Target="../media/image24.png"/><Relationship Id="rId17" Type="http://schemas.openxmlformats.org/officeDocument/2006/relationships/image" Target="../media/image30.png"/><Relationship Id="rId2" Type="http://schemas.openxmlformats.org/officeDocument/2006/relationships/notesSlide" Target="../notesSlides/notesSlide9.xml"/><Relationship Id="rId16" Type="http://schemas.openxmlformats.org/officeDocument/2006/relationships/image" Target="../media/image29.png"/><Relationship Id="rId1" Type="http://schemas.openxmlformats.org/officeDocument/2006/relationships/slideLayout" Target="../slideLayouts/slideLayout1.xml"/><Relationship Id="rId6" Type="http://schemas.openxmlformats.org/officeDocument/2006/relationships/image" Target="../media/image15.svg"/><Relationship Id="rId11" Type="http://schemas.microsoft.com/office/2007/relationships/hdphoto" Target="../media/hdphoto2.wdp"/><Relationship Id="rId5" Type="http://schemas.openxmlformats.org/officeDocument/2006/relationships/image" Target="../media/image14.png"/><Relationship Id="rId15" Type="http://schemas.openxmlformats.org/officeDocument/2006/relationships/image" Target="../media/image28.png"/><Relationship Id="rId10" Type="http://schemas.openxmlformats.org/officeDocument/2006/relationships/image" Target="../media/image23.png"/><Relationship Id="rId4" Type="http://schemas.openxmlformats.org/officeDocument/2006/relationships/image" Target="../media/image13.svg"/><Relationship Id="rId9" Type="http://schemas.openxmlformats.org/officeDocument/2006/relationships/image" Target="../media/image21.png"/><Relationship Id="rId14" Type="http://schemas.openxmlformats.org/officeDocument/2006/relationships/image" Target="../media/image25.png"/></Relationships>
</file>

<file path=ppt/slides/_rels/slide11.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8.png"/><Relationship Id="rId18" Type="http://schemas.openxmlformats.org/officeDocument/2006/relationships/image" Target="../media/image31.png"/><Relationship Id="rId3" Type="http://schemas.openxmlformats.org/officeDocument/2006/relationships/image" Target="../media/image12.png"/><Relationship Id="rId7" Type="http://schemas.openxmlformats.org/officeDocument/2006/relationships/image" Target="../media/image19.png"/><Relationship Id="rId12" Type="http://schemas.openxmlformats.org/officeDocument/2006/relationships/image" Target="../media/image25.png"/><Relationship Id="rId17" Type="http://schemas.openxmlformats.org/officeDocument/2006/relationships/image" Target="../media/image33.png"/><Relationship Id="rId2" Type="http://schemas.openxmlformats.org/officeDocument/2006/relationships/notesSlide" Target="../notesSlides/notesSlide10.xml"/><Relationship Id="rId16" Type="http://schemas.openxmlformats.org/officeDocument/2006/relationships/image" Target="../media/image32.png"/><Relationship Id="rId1" Type="http://schemas.openxmlformats.org/officeDocument/2006/relationships/slideLayout" Target="../slideLayouts/slideLayout1.xml"/><Relationship Id="rId6" Type="http://schemas.openxmlformats.org/officeDocument/2006/relationships/image" Target="../media/image15.svg"/><Relationship Id="rId11" Type="http://schemas.microsoft.com/office/2007/relationships/hdphoto" Target="../media/hdphoto2.wdp"/><Relationship Id="rId5" Type="http://schemas.openxmlformats.org/officeDocument/2006/relationships/image" Target="../media/image14.png"/><Relationship Id="rId15" Type="http://schemas.openxmlformats.org/officeDocument/2006/relationships/image" Target="../media/image30.png"/><Relationship Id="rId10" Type="http://schemas.openxmlformats.org/officeDocument/2006/relationships/image" Target="../media/image23.png"/><Relationship Id="rId19" Type="http://schemas.openxmlformats.org/officeDocument/2006/relationships/hyperlink" Target="https://bom.so/S3C0n3" TargetMode="External"/><Relationship Id="rId4" Type="http://schemas.openxmlformats.org/officeDocument/2006/relationships/image" Target="../media/image13.svg"/><Relationship Id="rId9" Type="http://schemas.openxmlformats.org/officeDocument/2006/relationships/image" Target="../media/image21.png"/><Relationship Id="rId14" Type="http://schemas.openxmlformats.org/officeDocument/2006/relationships/image" Target="../media/image29.png"/></Relationships>
</file>

<file path=ppt/slides/_rels/slide12.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diagramQuickStyle" Target="../diagrams/quickStyle5.xml"/><Relationship Id="rId18" Type="http://schemas.openxmlformats.org/officeDocument/2006/relationships/diagramQuickStyle" Target="../diagrams/quickStyle6.xml"/><Relationship Id="rId26" Type="http://schemas.openxmlformats.org/officeDocument/2006/relationships/image" Target="../media/image31.png"/><Relationship Id="rId3" Type="http://schemas.openxmlformats.org/officeDocument/2006/relationships/image" Target="../media/image12.png"/><Relationship Id="rId21" Type="http://schemas.openxmlformats.org/officeDocument/2006/relationships/image" Target="../media/image23.png"/><Relationship Id="rId7" Type="http://schemas.openxmlformats.org/officeDocument/2006/relationships/image" Target="../media/image17.png"/><Relationship Id="rId12" Type="http://schemas.openxmlformats.org/officeDocument/2006/relationships/diagramLayout" Target="../diagrams/layout5.xml"/><Relationship Id="rId17" Type="http://schemas.openxmlformats.org/officeDocument/2006/relationships/diagramLayout" Target="../diagrams/layout6.xml"/><Relationship Id="rId25" Type="http://schemas.openxmlformats.org/officeDocument/2006/relationships/image" Target="../media/image33.png"/><Relationship Id="rId2" Type="http://schemas.openxmlformats.org/officeDocument/2006/relationships/notesSlide" Target="../notesSlides/notesSlide11.xml"/><Relationship Id="rId16" Type="http://schemas.openxmlformats.org/officeDocument/2006/relationships/diagramData" Target="../diagrams/data6.xml"/><Relationship Id="rId20" Type="http://schemas.microsoft.com/office/2007/relationships/diagramDrawing" Target="../diagrams/drawing6.xml"/><Relationship Id="rId1" Type="http://schemas.openxmlformats.org/officeDocument/2006/relationships/slideLayout" Target="../slideLayouts/slideLayout1.xml"/><Relationship Id="rId6" Type="http://schemas.openxmlformats.org/officeDocument/2006/relationships/image" Target="../media/image15.svg"/><Relationship Id="rId11" Type="http://schemas.openxmlformats.org/officeDocument/2006/relationships/diagramData" Target="../diagrams/data5.xml"/><Relationship Id="rId24" Type="http://schemas.openxmlformats.org/officeDocument/2006/relationships/image" Target="../media/image32.png"/><Relationship Id="rId5" Type="http://schemas.openxmlformats.org/officeDocument/2006/relationships/image" Target="../media/image14.png"/><Relationship Id="rId15" Type="http://schemas.microsoft.com/office/2007/relationships/diagramDrawing" Target="../diagrams/drawing5.xml"/><Relationship Id="rId23" Type="http://schemas.openxmlformats.org/officeDocument/2006/relationships/image" Target="../media/image25.png"/><Relationship Id="rId10" Type="http://schemas.openxmlformats.org/officeDocument/2006/relationships/image" Target="../media/image21.png"/><Relationship Id="rId19" Type="http://schemas.openxmlformats.org/officeDocument/2006/relationships/diagramColors" Target="../diagrams/colors6.xml"/><Relationship Id="rId4" Type="http://schemas.openxmlformats.org/officeDocument/2006/relationships/image" Target="../media/image13.svg"/><Relationship Id="rId9" Type="http://schemas.openxmlformats.org/officeDocument/2006/relationships/image" Target="../media/image20.png"/><Relationship Id="rId14" Type="http://schemas.openxmlformats.org/officeDocument/2006/relationships/diagramColors" Target="../diagrams/colors5.xml"/><Relationship Id="rId22" Type="http://schemas.microsoft.com/office/2007/relationships/hdphoto" Target="../media/hdphoto2.wdp"/><Relationship Id="rId27" Type="http://schemas.openxmlformats.org/officeDocument/2006/relationships/image" Target="../media/image1.png"/></Relationships>
</file>

<file path=ppt/slides/_rels/slide1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2.png"/><Relationship Id="rId7" Type="http://schemas.openxmlformats.org/officeDocument/2006/relationships/image" Target="../media/image17.png"/><Relationship Id="rId12"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5.svg"/><Relationship Id="rId11" Type="http://schemas.openxmlformats.org/officeDocument/2006/relationships/hyperlink" Target="https://www.youtube.com/watch?v=VJRTyWUfTV4" TargetMode="External"/><Relationship Id="rId5" Type="http://schemas.openxmlformats.org/officeDocument/2006/relationships/image" Target="../media/image14.png"/><Relationship Id="rId10" Type="http://schemas.openxmlformats.org/officeDocument/2006/relationships/image" Target="../media/image34.png"/><Relationship Id="rId4" Type="http://schemas.openxmlformats.org/officeDocument/2006/relationships/image" Target="../media/image13.svg"/><Relationship Id="rId9" Type="http://schemas.openxmlformats.org/officeDocument/2006/relationships/image" Target="../media/image21.png"/></Relationships>
</file>

<file path=ppt/slides/_rels/slide1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2.png"/><Relationship Id="rId7" Type="http://schemas.openxmlformats.org/officeDocument/2006/relationships/image" Target="../media/image20.png"/><Relationship Id="rId12"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15.svg"/><Relationship Id="rId11" Type="http://schemas.openxmlformats.org/officeDocument/2006/relationships/image" Target="../media/image1.png"/><Relationship Id="rId5" Type="http://schemas.openxmlformats.org/officeDocument/2006/relationships/image" Target="../media/image14.png"/><Relationship Id="rId10" Type="http://schemas.microsoft.com/office/2007/relationships/hdphoto" Target="../media/hdphoto2.wdp"/><Relationship Id="rId4" Type="http://schemas.openxmlformats.org/officeDocument/2006/relationships/image" Target="../media/image13.svg"/><Relationship Id="rId9" Type="http://schemas.openxmlformats.org/officeDocument/2006/relationships/image" Target="../media/image23.png"/></Relationships>
</file>

<file path=ppt/slides/_rels/slide15.xml.rels><?xml version="1.0" encoding="UTF-8" standalone="yes"?>
<Relationships xmlns="http://schemas.openxmlformats.org/package/2006/relationships"><Relationship Id="rId8" Type="http://schemas.openxmlformats.org/officeDocument/2006/relationships/image" Target="../media/image21.png"/><Relationship Id="rId13" Type="http://schemas.microsoft.com/office/2007/relationships/hdphoto" Target="../media/hdphoto2.wdp"/><Relationship Id="rId3" Type="http://schemas.openxmlformats.org/officeDocument/2006/relationships/image" Target="../media/image12.png"/><Relationship Id="rId7" Type="http://schemas.openxmlformats.org/officeDocument/2006/relationships/image" Target="../media/image20.png"/><Relationship Id="rId12"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15.svg"/><Relationship Id="rId11" Type="http://schemas.openxmlformats.org/officeDocument/2006/relationships/image" Target="../media/image4.png"/><Relationship Id="rId5" Type="http://schemas.openxmlformats.org/officeDocument/2006/relationships/image" Target="../media/image14.png"/><Relationship Id="rId10" Type="http://schemas.openxmlformats.org/officeDocument/2006/relationships/image" Target="../media/image3.jpeg"/><Relationship Id="rId4" Type="http://schemas.openxmlformats.org/officeDocument/2006/relationships/image" Target="../media/image13.svg"/><Relationship Id="rId9" Type="http://schemas.openxmlformats.org/officeDocument/2006/relationships/image" Target="../media/image1.png"/><Relationship Id="rId14" Type="http://schemas.openxmlformats.org/officeDocument/2006/relationships/image" Target="../media/image35.png"/></Relationships>
</file>

<file path=ppt/slides/_rels/slide1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2.png"/><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15.svg"/><Relationship Id="rId11" Type="http://schemas.openxmlformats.org/officeDocument/2006/relationships/image" Target="../media/image1.png"/><Relationship Id="rId5" Type="http://schemas.openxmlformats.org/officeDocument/2006/relationships/image" Target="../media/image14.png"/><Relationship Id="rId10" Type="http://schemas.microsoft.com/office/2007/relationships/hdphoto" Target="../media/hdphoto2.wdp"/><Relationship Id="rId4" Type="http://schemas.openxmlformats.org/officeDocument/2006/relationships/image" Target="../media/image13.svg"/><Relationship Id="rId9" Type="http://schemas.openxmlformats.org/officeDocument/2006/relationships/image" Target="../media/image23.png"/></Relationships>
</file>

<file path=ppt/slides/_rels/slide17.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4.png"/><Relationship Id="rId3" Type="http://schemas.openxmlformats.org/officeDocument/2006/relationships/image" Target="../media/image12.png"/><Relationship Id="rId7" Type="http://schemas.openxmlformats.org/officeDocument/2006/relationships/image" Target="../media/image20.png"/><Relationship Id="rId12" Type="http://schemas.openxmlformats.org/officeDocument/2006/relationships/image" Target="../media/image3.jpe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15.svg"/><Relationship Id="rId11" Type="http://schemas.openxmlformats.org/officeDocument/2006/relationships/image" Target="../media/image1.png"/><Relationship Id="rId5" Type="http://schemas.openxmlformats.org/officeDocument/2006/relationships/image" Target="../media/image14.png"/><Relationship Id="rId15" Type="http://schemas.openxmlformats.org/officeDocument/2006/relationships/image" Target="../media/image36.png"/><Relationship Id="rId10" Type="http://schemas.microsoft.com/office/2007/relationships/hdphoto" Target="../media/hdphoto2.wdp"/><Relationship Id="rId4" Type="http://schemas.openxmlformats.org/officeDocument/2006/relationships/image" Target="../media/image13.svg"/><Relationship Id="rId9" Type="http://schemas.openxmlformats.org/officeDocument/2006/relationships/image" Target="../media/image23.png"/><Relationship Id="rId14" Type="http://schemas.openxmlformats.org/officeDocument/2006/relationships/image" Target="../media/image31.png"/></Relationships>
</file>

<file path=ppt/slides/_rels/slide18.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38.png"/><Relationship Id="rId3" Type="http://schemas.openxmlformats.org/officeDocument/2006/relationships/image" Target="../media/image1.png"/><Relationship Id="rId7" Type="http://schemas.openxmlformats.org/officeDocument/2006/relationships/image" Target="../media/image15.svg"/><Relationship Id="rId12" Type="http://schemas.openxmlformats.org/officeDocument/2006/relationships/image" Target="../media/image37.png"/><Relationship Id="rId17" Type="http://schemas.microsoft.com/office/2007/relationships/hdphoto" Target="../media/hdphoto1.wdp"/><Relationship Id="rId2" Type="http://schemas.openxmlformats.org/officeDocument/2006/relationships/notesSlide" Target="../notesSlides/notesSlide17.xml"/><Relationship Id="rId16" Type="http://schemas.openxmlformats.org/officeDocument/2006/relationships/image" Target="../media/image22.png"/><Relationship Id="rId1" Type="http://schemas.openxmlformats.org/officeDocument/2006/relationships/slideLayout" Target="../slideLayouts/slideLayout1.xml"/><Relationship Id="rId6" Type="http://schemas.openxmlformats.org/officeDocument/2006/relationships/image" Target="../media/image14.png"/><Relationship Id="rId11" Type="http://schemas.openxmlformats.org/officeDocument/2006/relationships/image" Target="../media/image34.png"/><Relationship Id="rId5" Type="http://schemas.openxmlformats.org/officeDocument/2006/relationships/image" Target="../media/image13.svg"/><Relationship Id="rId15" Type="http://schemas.openxmlformats.org/officeDocument/2006/relationships/image" Target="../media/image40.png"/><Relationship Id="rId10" Type="http://schemas.openxmlformats.org/officeDocument/2006/relationships/image" Target="../media/image21.png"/><Relationship Id="rId4" Type="http://schemas.openxmlformats.org/officeDocument/2006/relationships/image" Target="../media/image12.png"/><Relationship Id="rId9" Type="http://schemas.openxmlformats.org/officeDocument/2006/relationships/image" Target="../media/image19.png"/><Relationship Id="rId14" Type="http://schemas.openxmlformats.org/officeDocument/2006/relationships/image" Target="../media/image39.png"/></Relationships>
</file>

<file path=ppt/slides/_rels/slide1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2.png"/><Relationship Id="rId7" Type="http://schemas.openxmlformats.org/officeDocument/2006/relationships/image" Target="../media/image17.png"/><Relationship Id="rId12"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15.svg"/><Relationship Id="rId11" Type="http://schemas.openxmlformats.org/officeDocument/2006/relationships/image" Target="../media/image1.png"/><Relationship Id="rId5" Type="http://schemas.openxmlformats.org/officeDocument/2006/relationships/image" Target="../media/image14.png"/><Relationship Id="rId10" Type="http://schemas.openxmlformats.org/officeDocument/2006/relationships/image" Target="../media/image34.png"/><Relationship Id="rId4" Type="http://schemas.openxmlformats.org/officeDocument/2006/relationships/image" Target="../media/image13.svg"/><Relationship Id="rId9" Type="http://schemas.openxmlformats.org/officeDocument/2006/relationships/image" Target="../media/image21.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 Id="rId9" Type="http://schemas.openxmlformats.org/officeDocument/2006/relationships/image" Target="../media/image1.png"/></Relationships>
</file>

<file path=ppt/slides/_rels/slide20.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1.png"/><Relationship Id="rId3" Type="http://schemas.openxmlformats.org/officeDocument/2006/relationships/image" Target="../media/image12.png"/><Relationship Id="rId7" Type="http://schemas.openxmlformats.org/officeDocument/2006/relationships/image" Target="../media/image19.png"/><Relationship Id="rId12"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15.svg"/><Relationship Id="rId11" Type="http://schemas.openxmlformats.org/officeDocument/2006/relationships/image" Target="../media/image41.png"/><Relationship Id="rId5" Type="http://schemas.openxmlformats.org/officeDocument/2006/relationships/image" Target="../media/image14.png"/><Relationship Id="rId10" Type="http://schemas.openxmlformats.org/officeDocument/2006/relationships/image" Target="../media/image17.png"/><Relationship Id="rId4" Type="http://schemas.openxmlformats.org/officeDocument/2006/relationships/image" Target="../media/image13.svg"/><Relationship Id="rId9" Type="http://schemas.openxmlformats.org/officeDocument/2006/relationships/image" Target="../media/image31.png"/></Relationships>
</file>

<file path=ppt/slides/_rels/slide21.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44.svg"/><Relationship Id="rId3" Type="http://schemas.openxmlformats.org/officeDocument/2006/relationships/image" Target="../media/image12.png"/><Relationship Id="rId7" Type="http://schemas.openxmlformats.org/officeDocument/2006/relationships/image" Target="../media/image19.png"/><Relationship Id="rId12"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15.svg"/><Relationship Id="rId11" Type="http://schemas.openxmlformats.org/officeDocument/2006/relationships/image" Target="../media/image41.png"/><Relationship Id="rId5" Type="http://schemas.openxmlformats.org/officeDocument/2006/relationships/image" Target="../media/image14.png"/><Relationship Id="rId15" Type="http://schemas.openxmlformats.org/officeDocument/2006/relationships/image" Target="../media/image1.png"/><Relationship Id="rId10" Type="http://schemas.openxmlformats.org/officeDocument/2006/relationships/image" Target="../media/image17.png"/><Relationship Id="rId4" Type="http://schemas.openxmlformats.org/officeDocument/2006/relationships/image" Target="../media/image13.svg"/><Relationship Id="rId9" Type="http://schemas.openxmlformats.org/officeDocument/2006/relationships/image" Target="../media/image34.png"/><Relationship Id="rId14" Type="http://schemas.openxmlformats.org/officeDocument/2006/relationships/image" Target="../media/image42.png"/></Relationships>
</file>

<file path=ppt/slides/_rels/slide2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15.svg"/><Relationship Id="rId5" Type="http://schemas.openxmlformats.org/officeDocument/2006/relationships/image" Target="../media/image14.png"/><Relationship Id="rId10" Type="http://schemas.openxmlformats.org/officeDocument/2006/relationships/image" Target="../media/image1.png"/><Relationship Id="rId4" Type="http://schemas.openxmlformats.org/officeDocument/2006/relationships/image" Target="../media/image13.svg"/><Relationship Id="rId9" Type="http://schemas.openxmlformats.org/officeDocument/2006/relationships/image" Target="../media/image41.png"/></Relationships>
</file>

<file path=ppt/slides/_rels/slide23.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12.png"/><Relationship Id="rId7" Type="http://schemas.openxmlformats.org/officeDocument/2006/relationships/image" Target="../media/image45.jpe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21.png"/><Relationship Id="rId10" Type="http://schemas.openxmlformats.org/officeDocument/2006/relationships/image" Target="../media/image1.png"/><Relationship Id="rId4" Type="http://schemas.openxmlformats.org/officeDocument/2006/relationships/image" Target="../media/image13.svg"/><Relationship Id="rId9" Type="http://schemas.openxmlformats.org/officeDocument/2006/relationships/image" Target="../media/image47.png"/></Relationships>
</file>

<file path=ppt/slides/_rels/slide24.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12.png"/><Relationship Id="rId7" Type="http://schemas.openxmlformats.org/officeDocument/2006/relationships/image" Target="../media/image45.jpe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21.png"/><Relationship Id="rId10" Type="http://schemas.openxmlformats.org/officeDocument/2006/relationships/image" Target="../media/image1.png"/><Relationship Id="rId4" Type="http://schemas.openxmlformats.org/officeDocument/2006/relationships/image" Target="../media/image13.svg"/><Relationship Id="rId9" Type="http://schemas.openxmlformats.org/officeDocument/2006/relationships/image" Target="../media/image47.png"/></Relationships>
</file>

<file path=ppt/slides/_rels/slide25.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12.png"/><Relationship Id="rId7" Type="http://schemas.openxmlformats.org/officeDocument/2006/relationships/image" Target="../media/image46.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45.jpeg"/><Relationship Id="rId5" Type="http://schemas.openxmlformats.org/officeDocument/2006/relationships/image" Target="../media/image21.png"/><Relationship Id="rId4" Type="http://schemas.openxmlformats.org/officeDocument/2006/relationships/image" Target="../media/image13.svg"/></Relationships>
</file>

<file path=ppt/slides/_rels/slide26.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12.png"/><Relationship Id="rId7" Type="http://schemas.openxmlformats.org/officeDocument/2006/relationships/image" Target="../media/image47.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45.jpeg"/><Relationship Id="rId5" Type="http://schemas.openxmlformats.org/officeDocument/2006/relationships/image" Target="../media/image21.png"/><Relationship Id="rId4" Type="http://schemas.openxmlformats.org/officeDocument/2006/relationships/image" Target="../media/image13.svg"/><Relationship Id="rId9"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g"/><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51.sv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9.jp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52.png"/><Relationship Id="rId5" Type="http://schemas.openxmlformats.org/officeDocument/2006/relationships/image" Target="../media/image21.png"/><Relationship Id="rId4" Type="http://schemas.openxmlformats.org/officeDocument/2006/relationships/image" Target="../media/image13.sv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sv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2.png"/><Relationship Id="rId17" Type="http://schemas.openxmlformats.org/officeDocument/2006/relationships/image" Target="../media/image1.png"/><Relationship Id="rId2" Type="http://schemas.openxmlformats.org/officeDocument/2006/relationships/notesSlide" Target="../notesSlides/notesSlide2.xml"/><Relationship Id="rId16"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1.png"/><Relationship Id="rId5" Type="http://schemas.openxmlformats.org/officeDocument/2006/relationships/image" Target="../media/image4.png"/><Relationship Id="rId15" Type="http://schemas.openxmlformats.org/officeDocument/2006/relationships/image" Target="../media/image15.svg"/><Relationship Id="rId10" Type="http://schemas.openxmlformats.org/officeDocument/2006/relationships/image" Target="../media/image10.png"/><Relationship Id="rId4" Type="http://schemas.openxmlformats.org/officeDocument/2006/relationships/image" Target="../media/image3.jpeg"/><Relationship Id="rId9" Type="http://schemas.openxmlformats.org/officeDocument/2006/relationships/image" Target="../media/image9.png"/><Relationship Id="rId14" Type="http://schemas.openxmlformats.org/officeDocument/2006/relationships/image" Target="../media/image14.png"/></Relationships>
</file>

<file path=ppt/slides/_rels/slide30.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4.svg"/><Relationship Id="rId3" Type="http://schemas.openxmlformats.org/officeDocument/2006/relationships/image" Target="../media/image54.svg"/><Relationship Id="rId7" Type="http://schemas.openxmlformats.org/officeDocument/2006/relationships/image" Target="../media/image58.svg"/><Relationship Id="rId12" Type="http://schemas.openxmlformats.org/officeDocument/2006/relationships/image" Target="../media/image63.png"/><Relationship Id="rId2" Type="http://schemas.openxmlformats.org/officeDocument/2006/relationships/image" Target="../media/image53.png"/><Relationship Id="rId1" Type="http://schemas.openxmlformats.org/officeDocument/2006/relationships/slideLayout" Target="../slideLayouts/slideLayout18.xml"/><Relationship Id="rId6" Type="http://schemas.openxmlformats.org/officeDocument/2006/relationships/image" Target="../media/image57.png"/><Relationship Id="rId11" Type="http://schemas.openxmlformats.org/officeDocument/2006/relationships/image" Target="../media/image62.svg"/><Relationship Id="rId5" Type="http://schemas.openxmlformats.org/officeDocument/2006/relationships/image" Target="../media/image56.svg"/><Relationship Id="rId10" Type="http://schemas.openxmlformats.org/officeDocument/2006/relationships/image" Target="../media/image61.png"/><Relationship Id="rId4" Type="http://schemas.openxmlformats.org/officeDocument/2006/relationships/image" Target="../media/image55.png"/><Relationship Id="rId9" Type="http://schemas.openxmlformats.org/officeDocument/2006/relationships/image" Target="../media/image60.svg"/><Relationship Id="rId14" Type="http://schemas.openxmlformats.org/officeDocument/2006/relationships/image" Target="../media/image65.png"/></Relationships>
</file>

<file path=ppt/slides/_rels/slide3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18.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notesSlide" Target="../notesSlides/notesSlide3.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5" Type="http://schemas.openxmlformats.org/officeDocument/2006/relationships/image" Target="../media/image20.png"/><Relationship Id="rId10" Type="http://schemas.openxmlformats.org/officeDocument/2006/relationships/image" Target="../media/image15.sv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9.png"/></Relationships>
</file>

<file path=ppt/slides/_rels/slide5.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19.png"/><Relationship Id="rId18" Type="http://schemas.openxmlformats.org/officeDocument/2006/relationships/image" Target="../media/image1.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8.png"/><Relationship Id="rId17" Type="http://schemas.microsoft.com/office/2007/relationships/hdphoto" Target="../media/hdphoto1.wdp"/><Relationship Id="rId2" Type="http://schemas.openxmlformats.org/officeDocument/2006/relationships/notesSlide" Target="../notesSlides/notesSlide4.xml"/><Relationship Id="rId16" Type="http://schemas.openxmlformats.org/officeDocument/2006/relationships/image" Target="../media/image22.png"/><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17.png"/><Relationship Id="rId5" Type="http://schemas.openxmlformats.org/officeDocument/2006/relationships/image" Target="../media/image10.png"/><Relationship Id="rId15" Type="http://schemas.openxmlformats.org/officeDocument/2006/relationships/image" Target="../media/image21.png"/><Relationship Id="rId10" Type="http://schemas.openxmlformats.org/officeDocument/2006/relationships/image" Target="../media/image15.sv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20.png"/></Relationships>
</file>

<file path=ppt/slides/_rels/slide6.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20.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9.png"/><Relationship Id="rId17" Type="http://schemas.openxmlformats.org/officeDocument/2006/relationships/image" Target="../media/image1.png"/><Relationship Id="rId2" Type="http://schemas.openxmlformats.org/officeDocument/2006/relationships/notesSlide" Target="../notesSlides/notesSlide5.xml"/><Relationship Id="rId16" Type="http://schemas.microsoft.com/office/2007/relationships/hdphoto" Target="../media/hdphoto1.wdp"/><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17.png"/><Relationship Id="rId5" Type="http://schemas.openxmlformats.org/officeDocument/2006/relationships/image" Target="../media/image10.png"/><Relationship Id="rId15" Type="http://schemas.openxmlformats.org/officeDocument/2006/relationships/image" Target="../media/image22.png"/><Relationship Id="rId10" Type="http://schemas.openxmlformats.org/officeDocument/2006/relationships/image" Target="../media/image15.sv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21.png"/></Relationships>
</file>

<file path=ppt/slides/_rels/slide7.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20.png"/><Relationship Id="rId18" Type="http://schemas.openxmlformats.org/officeDocument/2006/relationships/diagramColors" Target="../diagrams/colors1.xml"/><Relationship Id="rId3" Type="http://schemas.openxmlformats.org/officeDocument/2006/relationships/image" Target="../media/image8.png"/><Relationship Id="rId21" Type="http://schemas.openxmlformats.org/officeDocument/2006/relationships/diagramLayout" Target="../diagrams/layout2.xml"/><Relationship Id="rId7" Type="http://schemas.openxmlformats.org/officeDocument/2006/relationships/image" Target="../media/image12.png"/><Relationship Id="rId12" Type="http://schemas.openxmlformats.org/officeDocument/2006/relationships/image" Target="../media/image19.png"/><Relationship Id="rId17" Type="http://schemas.openxmlformats.org/officeDocument/2006/relationships/diagramQuickStyle" Target="../diagrams/quickStyle1.xml"/><Relationship Id="rId2" Type="http://schemas.openxmlformats.org/officeDocument/2006/relationships/notesSlide" Target="../notesSlides/notesSlide6.xml"/><Relationship Id="rId16" Type="http://schemas.openxmlformats.org/officeDocument/2006/relationships/diagramLayout" Target="../diagrams/layout1.xml"/><Relationship Id="rId20" Type="http://schemas.openxmlformats.org/officeDocument/2006/relationships/diagramData" Target="../diagrams/data2.xml"/><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17.png"/><Relationship Id="rId24" Type="http://schemas.microsoft.com/office/2007/relationships/diagramDrawing" Target="../diagrams/drawing2.xml"/><Relationship Id="rId5" Type="http://schemas.openxmlformats.org/officeDocument/2006/relationships/image" Target="../media/image10.png"/><Relationship Id="rId15" Type="http://schemas.openxmlformats.org/officeDocument/2006/relationships/diagramData" Target="../diagrams/data1.xml"/><Relationship Id="rId23" Type="http://schemas.openxmlformats.org/officeDocument/2006/relationships/diagramColors" Target="../diagrams/colors2.xml"/><Relationship Id="rId10" Type="http://schemas.openxmlformats.org/officeDocument/2006/relationships/image" Target="../media/image15.svg"/><Relationship Id="rId19" Type="http://schemas.microsoft.com/office/2007/relationships/diagramDrawing" Target="../diagrams/drawing1.xml"/><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21.png"/><Relationship Id="rId22" Type="http://schemas.openxmlformats.org/officeDocument/2006/relationships/diagramQuickStyle" Target="../diagrams/quickStyle2.xml"/></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diagramQuickStyle" Target="../diagrams/quickStyle3.xml"/><Relationship Id="rId18" Type="http://schemas.openxmlformats.org/officeDocument/2006/relationships/diagramQuickStyle" Target="../diagrams/quickStyle4.xml"/><Relationship Id="rId3" Type="http://schemas.openxmlformats.org/officeDocument/2006/relationships/image" Target="../media/image12.png"/><Relationship Id="rId21" Type="http://schemas.openxmlformats.org/officeDocument/2006/relationships/image" Target="../media/image23.png"/><Relationship Id="rId7" Type="http://schemas.openxmlformats.org/officeDocument/2006/relationships/image" Target="../media/image17.png"/><Relationship Id="rId12" Type="http://schemas.openxmlformats.org/officeDocument/2006/relationships/diagramLayout" Target="../diagrams/layout3.xml"/><Relationship Id="rId17" Type="http://schemas.openxmlformats.org/officeDocument/2006/relationships/diagramLayout" Target="../diagrams/layout4.xml"/><Relationship Id="rId25" Type="http://schemas.openxmlformats.org/officeDocument/2006/relationships/chart" Target="../charts/chart1.xml"/><Relationship Id="rId2" Type="http://schemas.openxmlformats.org/officeDocument/2006/relationships/notesSlide" Target="../notesSlides/notesSlide7.xml"/><Relationship Id="rId16" Type="http://schemas.openxmlformats.org/officeDocument/2006/relationships/diagramData" Target="../diagrams/data4.xml"/><Relationship Id="rId20" Type="http://schemas.microsoft.com/office/2007/relationships/diagramDrawing" Target="../diagrams/drawing4.xml"/><Relationship Id="rId1" Type="http://schemas.openxmlformats.org/officeDocument/2006/relationships/slideLayout" Target="../slideLayouts/slideLayout1.xml"/><Relationship Id="rId6" Type="http://schemas.openxmlformats.org/officeDocument/2006/relationships/image" Target="../media/image15.svg"/><Relationship Id="rId11" Type="http://schemas.openxmlformats.org/officeDocument/2006/relationships/diagramData" Target="../diagrams/data3.xml"/><Relationship Id="rId24" Type="http://schemas.openxmlformats.org/officeDocument/2006/relationships/hyperlink" Target="https://bom.so/CyNkOO" TargetMode="External"/><Relationship Id="rId5" Type="http://schemas.openxmlformats.org/officeDocument/2006/relationships/image" Target="../media/image14.png"/><Relationship Id="rId15" Type="http://schemas.microsoft.com/office/2007/relationships/diagramDrawing" Target="../diagrams/drawing3.xml"/><Relationship Id="rId23" Type="http://schemas.openxmlformats.org/officeDocument/2006/relationships/hyperlink" Target="https://bom.so/prcFyf" TargetMode="External"/><Relationship Id="rId10" Type="http://schemas.openxmlformats.org/officeDocument/2006/relationships/image" Target="../media/image21.png"/><Relationship Id="rId19" Type="http://schemas.openxmlformats.org/officeDocument/2006/relationships/diagramColors" Target="../diagrams/colors4.xml"/><Relationship Id="rId4" Type="http://schemas.openxmlformats.org/officeDocument/2006/relationships/image" Target="../media/image13.svg"/><Relationship Id="rId9" Type="http://schemas.openxmlformats.org/officeDocument/2006/relationships/image" Target="../media/image20.png"/><Relationship Id="rId14" Type="http://schemas.openxmlformats.org/officeDocument/2006/relationships/diagramColors" Target="../diagrams/colors3.xml"/><Relationship Id="rId22" Type="http://schemas.microsoft.com/office/2007/relationships/hdphoto" Target="../media/hdphoto2.wdp"/></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3" Type="http://schemas.openxmlformats.org/officeDocument/2006/relationships/image" Target="../media/image12.png"/><Relationship Id="rId7" Type="http://schemas.openxmlformats.org/officeDocument/2006/relationships/image" Target="../media/image19.png"/><Relationship Id="rId12" Type="http://schemas.openxmlformats.org/officeDocument/2006/relationships/image" Target="../media/image24.png"/><Relationship Id="rId17" Type="http://schemas.openxmlformats.org/officeDocument/2006/relationships/image" Target="../media/image26.png"/><Relationship Id="rId2" Type="http://schemas.openxmlformats.org/officeDocument/2006/relationships/notesSlide" Target="../notesSlides/notesSlide8.xml"/><Relationship Id="rId16" Type="http://schemas.openxmlformats.org/officeDocument/2006/relationships/hyperlink" Target="https://bom.so/ndo2ka" TargetMode="External"/><Relationship Id="rId1" Type="http://schemas.openxmlformats.org/officeDocument/2006/relationships/slideLayout" Target="../slideLayouts/slideLayout1.xml"/><Relationship Id="rId6" Type="http://schemas.openxmlformats.org/officeDocument/2006/relationships/image" Target="../media/image15.svg"/><Relationship Id="rId11" Type="http://schemas.microsoft.com/office/2007/relationships/hdphoto" Target="../media/hdphoto2.wdp"/><Relationship Id="rId5" Type="http://schemas.openxmlformats.org/officeDocument/2006/relationships/image" Target="../media/image14.png"/><Relationship Id="rId15" Type="http://schemas.openxmlformats.org/officeDocument/2006/relationships/hyperlink" Target="https://bom.so/tvlVyR" TargetMode="External"/><Relationship Id="rId10" Type="http://schemas.openxmlformats.org/officeDocument/2006/relationships/image" Target="../media/image23.png"/><Relationship Id="rId4" Type="http://schemas.openxmlformats.org/officeDocument/2006/relationships/image" Target="../media/image13.svg"/><Relationship Id="rId9" Type="http://schemas.openxmlformats.org/officeDocument/2006/relationships/chart" Target="../charts/chart2.xml"/><Relationship Id="rId14" Type="http://schemas.openxmlformats.org/officeDocument/2006/relationships/hyperlink" Target="https://bom.so/rlANSl" TargetMode="Externa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Hình ảnh Bút Chì Hình Tên Lửa 3d Với Tên Lửa Văn Bản Khởi động PNG , Cánh,  Sáng Tạo, ý Kiến PNG trong suốt và Vector để tải xuống miễn phí">
            <a:extLst>
              <a:ext uri="{FF2B5EF4-FFF2-40B4-BE49-F238E27FC236}">
                <a16:creationId xmlns:a16="http://schemas.microsoft.com/office/drawing/2014/main" id="{CEFF89C5-C1B5-F623-B002-8898917909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235" y="3521210"/>
            <a:ext cx="3505200" cy="35052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00CF506-CBF3-C190-7DD3-0780491FC533}"/>
              </a:ext>
            </a:extLst>
          </p:cNvPr>
          <p:cNvSpPr txBox="1"/>
          <p:nvPr/>
        </p:nvSpPr>
        <p:spPr>
          <a:xfrm>
            <a:off x="1" y="184348"/>
            <a:ext cx="12192000" cy="923330"/>
          </a:xfrm>
          <a:prstGeom prst="rect">
            <a:avLst/>
          </a:prstGeom>
          <a:noFill/>
        </p:spPr>
        <p:txBody>
          <a:bodyPr wrap="square">
            <a:spAutoFit/>
          </a:bodyPr>
          <a:lstStyle/>
          <a:p>
            <a:pPr algn="ctr"/>
            <a:r>
              <a:rPr lang="en-US" sz="5400" b="1" i="0" dirty="0" err="1">
                <a:solidFill>
                  <a:srgbClr val="FF0000"/>
                </a:solidFill>
                <a:effectLst/>
                <a:latin typeface="#9Slide05 Legendaria" panose="03030000000007000000" pitchFamily="66" charset="0"/>
              </a:rPr>
              <a:t>Chuyên</a:t>
            </a:r>
            <a:r>
              <a:rPr lang="en-US" sz="5400" b="1" i="0" dirty="0">
                <a:solidFill>
                  <a:srgbClr val="FF0000"/>
                </a:solidFill>
                <a:effectLst/>
                <a:latin typeface="#9Slide05 Legendaria" panose="03030000000007000000" pitchFamily="66" charset="0"/>
              </a:rPr>
              <a:t> </a:t>
            </a:r>
            <a:r>
              <a:rPr lang="en-US" sz="5400" b="1" i="0" dirty="0" err="1">
                <a:solidFill>
                  <a:srgbClr val="FF0000"/>
                </a:solidFill>
                <a:effectLst/>
                <a:latin typeface="#9Slide05 Legendaria" panose="03030000000007000000" pitchFamily="66" charset="0"/>
              </a:rPr>
              <a:t>gia</a:t>
            </a:r>
            <a:r>
              <a:rPr lang="en-US" sz="5400" b="1" i="0" dirty="0">
                <a:solidFill>
                  <a:srgbClr val="FF0000"/>
                </a:solidFill>
                <a:effectLst/>
                <a:latin typeface="#9Slide05 Legendaria" panose="03030000000007000000" pitchFamily="66" charset="0"/>
              </a:rPr>
              <a:t> </a:t>
            </a:r>
            <a:r>
              <a:rPr lang="en-US" sz="5400" b="1" i="0" dirty="0" err="1">
                <a:solidFill>
                  <a:srgbClr val="FF0000"/>
                </a:solidFill>
                <a:effectLst/>
                <a:latin typeface="#9Slide05 Legendaria" panose="03030000000007000000" pitchFamily="66" charset="0"/>
              </a:rPr>
              <a:t>hình</a:t>
            </a:r>
            <a:r>
              <a:rPr lang="en-US" sz="5400" b="1" i="0" dirty="0">
                <a:solidFill>
                  <a:srgbClr val="FF0000"/>
                </a:solidFill>
                <a:effectLst/>
                <a:latin typeface="#9Slide05 Legendaria" panose="03030000000007000000" pitchFamily="66" charset="0"/>
              </a:rPr>
              <a:t> </a:t>
            </a:r>
            <a:r>
              <a:rPr lang="en-US" sz="5400" b="1" i="0" dirty="0" err="1">
                <a:solidFill>
                  <a:srgbClr val="FF0000"/>
                </a:solidFill>
                <a:effectLst/>
                <a:latin typeface="#9Slide05 Legendaria" panose="03030000000007000000" pitchFamily="66" charset="0"/>
              </a:rPr>
              <a:t>ảnh</a:t>
            </a:r>
            <a:endParaRPr lang="en-US" sz="5400" dirty="0">
              <a:solidFill>
                <a:srgbClr val="FF0000"/>
              </a:solidFill>
              <a:latin typeface="#9Slide05 Legendaria" panose="03030000000007000000" pitchFamily="66" charset="0"/>
            </a:endParaRPr>
          </a:p>
        </p:txBody>
      </p:sp>
      <p:pic>
        <p:nvPicPr>
          <p:cNvPr id="1030" name="Picture 4">
            <a:extLst>
              <a:ext uri="{FF2B5EF4-FFF2-40B4-BE49-F238E27FC236}">
                <a16:creationId xmlns:a16="http://schemas.microsoft.com/office/drawing/2014/main" id="{C277737F-754C-EAA6-89E2-B6CF548026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68932" y="3157943"/>
            <a:ext cx="2856987" cy="1785238"/>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9" name="Picture 7">
            <a:extLst>
              <a:ext uri="{FF2B5EF4-FFF2-40B4-BE49-F238E27FC236}">
                <a16:creationId xmlns:a16="http://schemas.microsoft.com/office/drawing/2014/main" id="{879A67A4-A30F-0A4B-C809-699A73A393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68932" y="4765039"/>
            <a:ext cx="2856988" cy="209296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8" name="Picture 9">
            <a:extLst>
              <a:ext uri="{FF2B5EF4-FFF2-40B4-BE49-F238E27FC236}">
                <a16:creationId xmlns:a16="http://schemas.microsoft.com/office/drawing/2014/main" id="{43A4B343-D063-E0EF-A311-5E2A2EA6EB7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68933" y="1403470"/>
            <a:ext cx="2856987" cy="1754473"/>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7" name="Picture 13">
            <a:extLst>
              <a:ext uri="{FF2B5EF4-FFF2-40B4-BE49-F238E27FC236}">
                <a16:creationId xmlns:a16="http://schemas.microsoft.com/office/drawing/2014/main" id="{9B131C8D-B974-928E-EB4E-BE75D6BF2AA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25920" y="1403470"/>
            <a:ext cx="5466080" cy="545453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7E2691D-269B-584B-1762-258ABDF5EC14}"/>
              </a:ext>
            </a:extLst>
          </p:cNvPr>
          <p:cNvSpPr txBox="1"/>
          <p:nvPr/>
        </p:nvSpPr>
        <p:spPr>
          <a:xfrm>
            <a:off x="223520" y="1403469"/>
            <a:ext cx="3645412" cy="1507016"/>
          </a:xfrm>
          <a:prstGeom prst="rect">
            <a:avLst/>
          </a:prstGeom>
          <a:solidFill>
            <a:srgbClr val="FFE78B">
              <a:alpha val="36078"/>
            </a:srgbClr>
          </a:solidFill>
          <a:ln>
            <a:solidFill>
              <a:schemeClr val="accent1"/>
            </a:solidFill>
          </a:ln>
        </p:spPr>
        <p:txBody>
          <a:bodyPr wrap="square">
            <a:spAutoFit/>
          </a:bodyPr>
          <a:lstStyle/>
          <a:p>
            <a:pPr marL="342900" indent="-342900" algn="just">
              <a:lnSpc>
                <a:spcPct val="150000"/>
              </a:lnSpc>
              <a:spcAft>
                <a:spcPts val="600"/>
              </a:spcAft>
              <a:buFont typeface="Wingdings" panose="05000000000000000000" pitchFamily="2" charset="2"/>
              <a:buChar char="q"/>
            </a:pPr>
            <a:r>
              <a:rPr lang="en-US" sz="2000" b="1" dirty="0" err="1">
                <a:solidFill>
                  <a:srgbClr val="AC4A45"/>
                </a:solidFill>
                <a:effectLst/>
                <a:latin typeface="#9Slide03 Oswald Light" panose="00000400000000000000" pitchFamily="2" charset="0"/>
                <a:ea typeface="Cambria" panose="02040503050406030204" pitchFamily="18" charset="0"/>
              </a:rPr>
              <a:t>Đặt</a:t>
            </a:r>
            <a:r>
              <a:rPr lang="en-US" sz="2000" b="1" dirty="0">
                <a:solidFill>
                  <a:srgbClr val="AC4A45"/>
                </a:solidFill>
                <a:effectLst/>
                <a:latin typeface="#9Slide03 Oswald Light" panose="00000400000000000000" pitchFamily="2" charset="0"/>
                <a:ea typeface="Cambria" panose="02040503050406030204" pitchFamily="18" charset="0"/>
              </a:rPr>
              <a:t> </a:t>
            </a:r>
            <a:r>
              <a:rPr lang="en-US" sz="2000" b="1" dirty="0" err="1">
                <a:solidFill>
                  <a:srgbClr val="AC4A45"/>
                </a:solidFill>
                <a:effectLst/>
                <a:latin typeface="#9Slide03 Oswald Light" panose="00000400000000000000" pitchFamily="2" charset="0"/>
                <a:ea typeface="Cambria" panose="02040503050406030204" pitchFamily="18" charset="0"/>
              </a:rPr>
              <a:t>tên</a:t>
            </a:r>
            <a:r>
              <a:rPr lang="en-US" sz="2000" b="1" dirty="0">
                <a:solidFill>
                  <a:srgbClr val="AC4A45"/>
                </a:solidFill>
                <a:effectLst/>
                <a:latin typeface="#9Slide03 Oswald Light" panose="00000400000000000000" pitchFamily="2" charset="0"/>
                <a:ea typeface="Cambria" panose="02040503050406030204" pitchFamily="18" charset="0"/>
              </a:rPr>
              <a:t> </a:t>
            </a:r>
            <a:r>
              <a:rPr lang="en-US" sz="2000" b="1" dirty="0" err="1">
                <a:solidFill>
                  <a:srgbClr val="AC4A45"/>
                </a:solidFill>
                <a:effectLst/>
                <a:latin typeface="#9Slide03 Oswald Light" panose="00000400000000000000" pitchFamily="2" charset="0"/>
                <a:ea typeface="Cambria" panose="02040503050406030204" pitchFamily="18" charset="0"/>
              </a:rPr>
              <a:t>cho</a:t>
            </a:r>
            <a:r>
              <a:rPr lang="en-US" sz="2000" b="1" dirty="0">
                <a:solidFill>
                  <a:srgbClr val="AC4A45"/>
                </a:solidFill>
                <a:effectLst/>
                <a:latin typeface="#9Slide03 Oswald Light" panose="00000400000000000000" pitchFamily="2" charset="0"/>
                <a:ea typeface="Cambria" panose="02040503050406030204" pitchFamily="18" charset="0"/>
              </a:rPr>
              <a:t> 4 </a:t>
            </a:r>
            <a:r>
              <a:rPr lang="en-US" sz="2000" b="1" dirty="0" err="1">
                <a:solidFill>
                  <a:srgbClr val="AC4A45"/>
                </a:solidFill>
                <a:effectLst/>
                <a:latin typeface="#9Slide03 Oswald Light" panose="00000400000000000000" pitchFamily="2" charset="0"/>
                <a:ea typeface="Cambria" panose="02040503050406030204" pitchFamily="18" charset="0"/>
              </a:rPr>
              <a:t>bức</a:t>
            </a:r>
            <a:r>
              <a:rPr lang="en-US" sz="2000" b="1" dirty="0">
                <a:solidFill>
                  <a:srgbClr val="AC4A45"/>
                </a:solidFill>
                <a:effectLst/>
                <a:latin typeface="#9Slide03 Oswald Light" panose="00000400000000000000" pitchFamily="2" charset="0"/>
                <a:ea typeface="Cambria" panose="02040503050406030204" pitchFamily="18" charset="0"/>
              </a:rPr>
              <a:t> </a:t>
            </a:r>
            <a:r>
              <a:rPr lang="en-US" sz="2000" b="1" dirty="0" err="1">
                <a:solidFill>
                  <a:srgbClr val="AC4A45"/>
                </a:solidFill>
                <a:effectLst/>
                <a:latin typeface="#9Slide03 Oswald Light" panose="00000400000000000000" pitchFamily="2" charset="0"/>
                <a:ea typeface="Cambria" panose="02040503050406030204" pitchFamily="18" charset="0"/>
              </a:rPr>
              <a:t>tranh</a:t>
            </a:r>
            <a:r>
              <a:rPr lang="en-US" sz="2000" b="1" dirty="0">
                <a:solidFill>
                  <a:srgbClr val="AC4A45"/>
                </a:solidFill>
                <a:effectLst/>
                <a:latin typeface="#9Slide03 Oswald Light" panose="00000400000000000000" pitchFamily="2" charset="0"/>
                <a:ea typeface="Cambria" panose="02040503050406030204" pitchFamily="18" charset="0"/>
              </a:rPr>
              <a:t> </a:t>
            </a:r>
            <a:r>
              <a:rPr lang="en-US" sz="2000" b="1" dirty="0" err="1">
                <a:solidFill>
                  <a:srgbClr val="AC4A45"/>
                </a:solidFill>
                <a:latin typeface="#9Slide03 Oswald Light" panose="00000400000000000000" pitchFamily="2" charset="0"/>
                <a:ea typeface="Cambria" panose="02040503050406030204" pitchFamily="18" charset="0"/>
              </a:rPr>
              <a:t>bên</a:t>
            </a:r>
            <a:endParaRPr lang="en-US" sz="2000" dirty="0">
              <a:solidFill>
                <a:srgbClr val="AC4A45"/>
              </a:solidFill>
              <a:effectLst/>
              <a:latin typeface="#9Slide03 Oswald Light" panose="00000400000000000000" pitchFamily="2" charset="0"/>
              <a:ea typeface="Times New Roman" panose="02020603050405020304" pitchFamily="18" charset="0"/>
            </a:endParaRPr>
          </a:p>
          <a:p>
            <a:pPr algn="just">
              <a:lnSpc>
                <a:spcPct val="150000"/>
              </a:lnSpc>
              <a:spcAft>
                <a:spcPts val="600"/>
              </a:spcAft>
            </a:pPr>
            <a:r>
              <a:rPr lang="en-US" sz="2000" b="1" u="sng" dirty="0" err="1">
                <a:solidFill>
                  <a:srgbClr val="AC4A45"/>
                </a:solidFill>
                <a:effectLst/>
                <a:latin typeface="#9Slide03 Oswald Light" panose="00000400000000000000" pitchFamily="2" charset="0"/>
                <a:ea typeface="Cambria" panose="02040503050406030204" pitchFamily="18" charset="0"/>
              </a:rPr>
              <a:t>Gợi</a:t>
            </a:r>
            <a:r>
              <a:rPr lang="en-US" sz="2000" b="1" u="sng" dirty="0">
                <a:solidFill>
                  <a:srgbClr val="AC4A45"/>
                </a:solidFill>
                <a:effectLst/>
                <a:latin typeface="#9Slide03 Oswald Light" panose="00000400000000000000" pitchFamily="2" charset="0"/>
                <a:ea typeface="Cambria" panose="02040503050406030204" pitchFamily="18" charset="0"/>
              </a:rPr>
              <a:t> ý:</a:t>
            </a:r>
            <a:r>
              <a:rPr lang="en-US" sz="2000" b="1" dirty="0">
                <a:solidFill>
                  <a:srgbClr val="AC4A45"/>
                </a:solidFill>
                <a:effectLst/>
                <a:latin typeface="#9Slide03 Oswald Light" panose="00000400000000000000" pitchFamily="2" charset="0"/>
                <a:ea typeface="Cambria" panose="02040503050406030204" pitchFamily="18" charset="0"/>
              </a:rPr>
              <a:t> </a:t>
            </a:r>
            <a:r>
              <a:rPr lang="en-US" sz="2000" dirty="0" err="1">
                <a:solidFill>
                  <a:srgbClr val="AC4A45"/>
                </a:solidFill>
                <a:effectLst/>
                <a:latin typeface="#9Slide03 Oswald Light" panose="00000400000000000000" pitchFamily="2" charset="0"/>
                <a:ea typeface="Cambria" panose="02040503050406030204" pitchFamily="18" charset="0"/>
              </a:rPr>
              <a:t>Đây</a:t>
            </a:r>
            <a:r>
              <a:rPr lang="en-US" sz="2000" dirty="0">
                <a:solidFill>
                  <a:srgbClr val="AC4A45"/>
                </a:solidFill>
                <a:effectLst/>
                <a:latin typeface="#9Slide03 Oswald Light" panose="00000400000000000000" pitchFamily="2" charset="0"/>
                <a:ea typeface="Cambria" panose="02040503050406030204" pitchFamily="18" charset="0"/>
              </a:rPr>
              <a:t> </a:t>
            </a:r>
            <a:r>
              <a:rPr lang="en-US" sz="2000" dirty="0" err="1">
                <a:solidFill>
                  <a:srgbClr val="AC4A45"/>
                </a:solidFill>
                <a:effectLst/>
                <a:latin typeface="#9Slide03 Oswald Light" panose="00000400000000000000" pitchFamily="2" charset="0"/>
                <a:ea typeface="Cambria" panose="02040503050406030204" pitchFamily="18" charset="0"/>
              </a:rPr>
              <a:t>là</a:t>
            </a:r>
            <a:r>
              <a:rPr lang="en-US" sz="2000" dirty="0">
                <a:solidFill>
                  <a:srgbClr val="AC4A45"/>
                </a:solidFill>
                <a:effectLst/>
                <a:latin typeface="#9Slide03 Oswald Light" panose="00000400000000000000" pitchFamily="2" charset="0"/>
                <a:ea typeface="Cambria" panose="02040503050406030204" pitchFamily="18" charset="0"/>
              </a:rPr>
              <a:t> </a:t>
            </a:r>
            <a:r>
              <a:rPr lang="en-US" sz="2000" dirty="0" err="1">
                <a:solidFill>
                  <a:srgbClr val="AC4A45"/>
                </a:solidFill>
                <a:effectLst/>
                <a:latin typeface="#9Slide03 Oswald Light" panose="00000400000000000000" pitchFamily="2" charset="0"/>
                <a:ea typeface="Cambria" panose="02040503050406030204" pitchFamily="18" charset="0"/>
              </a:rPr>
              <a:t>những</a:t>
            </a:r>
            <a:r>
              <a:rPr lang="en-US" sz="2000" dirty="0">
                <a:solidFill>
                  <a:srgbClr val="AC4A45"/>
                </a:solidFill>
                <a:effectLst/>
                <a:latin typeface="#9Slide03 Oswald Light" panose="00000400000000000000" pitchFamily="2" charset="0"/>
                <a:ea typeface="Cambria" panose="02040503050406030204" pitchFamily="18" charset="0"/>
              </a:rPr>
              <a:t> </a:t>
            </a:r>
            <a:r>
              <a:rPr lang="en-US" sz="2000" dirty="0" err="1">
                <a:solidFill>
                  <a:srgbClr val="AC4A45"/>
                </a:solidFill>
                <a:effectLst/>
                <a:latin typeface="#9Slide03 Oswald Light" panose="00000400000000000000" pitchFamily="2" charset="0"/>
                <a:ea typeface="Cambria" panose="02040503050406030204" pitchFamily="18" charset="0"/>
              </a:rPr>
              <a:t>vấn</a:t>
            </a:r>
            <a:r>
              <a:rPr lang="en-US" sz="2000" dirty="0">
                <a:solidFill>
                  <a:srgbClr val="AC4A45"/>
                </a:solidFill>
                <a:effectLst/>
                <a:latin typeface="#9Slide03 Oswald Light" panose="00000400000000000000" pitchFamily="2" charset="0"/>
                <a:ea typeface="Cambria" panose="02040503050406030204" pitchFamily="18" charset="0"/>
              </a:rPr>
              <a:t> </a:t>
            </a:r>
            <a:r>
              <a:rPr lang="en-US" sz="2000" dirty="0" err="1">
                <a:solidFill>
                  <a:srgbClr val="AC4A45"/>
                </a:solidFill>
                <a:effectLst/>
                <a:latin typeface="#9Slide03 Oswald Light" panose="00000400000000000000" pitchFamily="2" charset="0"/>
                <a:ea typeface="Cambria" panose="02040503050406030204" pitchFamily="18" charset="0"/>
              </a:rPr>
              <a:t>đề</a:t>
            </a:r>
            <a:r>
              <a:rPr lang="en-US" sz="2000" dirty="0">
                <a:solidFill>
                  <a:srgbClr val="AC4A45"/>
                </a:solidFill>
                <a:effectLst/>
                <a:latin typeface="#9Slide03 Oswald Light" panose="00000400000000000000" pitchFamily="2" charset="0"/>
                <a:ea typeface="Cambria" panose="02040503050406030204" pitchFamily="18" charset="0"/>
              </a:rPr>
              <a:t> </a:t>
            </a:r>
            <a:r>
              <a:rPr lang="en-US" sz="2000" dirty="0" err="1">
                <a:solidFill>
                  <a:srgbClr val="AC4A45"/>
                </a:solidFill>
                <a:effectLst/>
                <a:latin typeface="#9Slide03 Oswald Light" panose="00000400000000000000" pitchFamily="2" charset="0"/>
                <a:ea typeface="Cambria" panose="02040503050406030204" pitchFamily="18" charset="0"/>
              </a:rPr>
              <a:t>bất</a:t>
            </a:r>
            <a:r>
              <a:rPr lang="en-US" sz="2000" dirty="0">
                <a:solidFill>
                  <a:srgbClr val="AC4A45"/>
                </a:solidFill>
                <a:effectLst/>
                <a:latin typeface="#9Slide03 Oswald Light" panose="00000400000000000000" pitchFamily="2" charset="0"/>
                <a:ea typeface="Cambria" panose="02040503050406030204" pitchFamily="18" charset="0"/>
              </a:rPr>
              <a:t> </a:t>
            </a:r>
            <a:r>
              <a:rPr lang="en-US" sz="2000" dirty="0" err="1">
                <a:solidFill>
                  <a:srgbClr val="AC4A45"/>
                </a:solidFill>
                <a:effectLst/>
                <a:latin typeface="#9Slide03 Oswald Light" panose="00000400000000000000" pitchFamily="2" charset="0"/>
                <a:ea typeface="Cambria" panose="02040503050406030204" pitchFamily="18" charset="0"/>
              </a:rPr>
              <a:t>cập</a:t>
            </a:r>
            <a:r>
              <a:rPr lang="en-US" sz="2000" dirty="0">
                <a:solidFill>
                  <a:srgbClr val="AC4A45"/>
                </a:solidFill>
                <a:effectLst/>
                <a:latin typeface="#9Slide03 Oswald Light" panose="00000400000000000000" pitchFamily="2" charset="0"/>
                <a:ea typeface="Cambria" panose="02040503050406030204" pitchFamily="18" charset="0"/>
              </a:rPr>
              <a:t> </a:t>
            </a:r>
            <a:r>
              <a:rPr lang="en-US" sz="2000" dirty="0" err="1">
                <a:solidFill>
                  <a:srgbClr val="AC4A45"/>
                </a:solidFill>
                <a:effectLst/>
                <a:latin typeface="#9Slide03 Oswald Light" panose="00000400000000000000" pitchFamily="2" charset="0"/>
                <a:ea typeface="Cambria" panose="02040503050406030204" pitchFamily="18" charset="0"/>
              </a:rPr>
              <a:t>của</a:t>
            </a:r>
            <a:r>
              <a:rPr lang="en-US" sz="2000" dirty="0">
                <a:solidFill>
                  <a:srgbClr val="AC4A45"/>
                </a:solidFill>
                <a:effectLst/>
                <a:latin typeface="#9Slide03 Oswald Light" panose="00000400000000000000" pitchFamily="2" charset="0"/>
                <a:ea typeface="Cambria" panose="02040503050406030204" pitchFamily="18" charset="0"/>
              </a:rPr>
              <a:t> </a:t>
            </a:r>
            <a:r>
              <a:rPr lang="en-US" sz="2000" dirty="0" err="1">
                <a:solidFill>
                  <a:srgbClr val="AC4A45"/>
                </a:solidFill>
                <a:effectLst/>
                <a:latin typeface="#9Slide03 Oswald Light" panose="00000400000000000000" pitchFamily="2" charset="0"/>
                <a:ea typeface="Cambria" panose="02040503050406030204" pitchFamily="18" charset="0"/>
              </a:rPr>
              <a:t>dân</a:t>
            </a:r>
            <a:r>
              <a:rPr lang="en-US" sz="2000" dirty="0">
                <a:solidFill>
                  <a:srgbClr val="AC4A45"/>
                </a:solidFill>
                <a:effectLst/>
                <a:latin typeface="#9Slide03 Oswald Light" panose="00000400000000000000" pitchFamily="2" charset="0"/>
                <a:ea typeface="Cambria" panose="02040503050406030204" pitchFamily="18" charset="0"/>
              </a:rPr>
              <a:t> </a:t>
            </a:r>
            <a:r>
              <a:rPr lang="en-US" sz="2000" dirty="0" err="1">
                <a:solidFill>
                  <a:srgbClr val="AC4A45"/>
                </a:solidFill>
                <a:effectLst/>
                <a:latin typeface="#9Slide03 Oswald Light" panose="00000400000000000000" pitchFamily="2" charset="0"/>
                <a:ea typeface="Cambria" panose="02040503050406030204" pitchFamily="18" charset="0"/>
              </a:rPr>
              <a:t>số</a:t>
            </a:r>
            <a:r>
              <a:rPr lang="en-US" sz="2000" dirty="0">
                <a:solidFill>
                  <a:srgbClr val="AC4A45"/>
                </a:solidFill>
                <a:effectLst/>
                <a:latin typeface="#9Slide03 Oswald Light" panose="00000400000000000000" pitchFamily="2" charset="0"/>
                <a:ea typeface="Cambria" panose="02040503050406030204" pitchFamily="18" charset="0"/>
              </a:rPr>
              <a:t> </a:t>
            </a:r>
            <a:r>
              <a:rPr lang="en-US" sz="2000" dirty="0" err="1">
                <a:solidFill>
                  <a:srgbClr val="AC4A45"/>
                </a:solidFill>
                <a:effectLst/>
                <a:latin typeface="#9Slide03 Oswald Light" panose="00000400000000000000" pitchFamily="2" charset="0"/>
                <a:ea typeface="Cambria" panose="02040503050406030204" pitchFamily="18" charset="0"/>
              </a:rPr>
              <a:t>Việt</a:t>
            </a:r>
            <a:r>
              <a:rPr lang="en-US" sz="2000" dirty="0">
                <a:solidFill>
                  <a:srgbClr val="AC4A45"/>
                </a:solidFill>
                <a:effectLst/>
                <a:latin typeface="#9Slide03 Oswald Light" panose="00000400000000000000" pitchFamily="2" charset="0"/>
                <a:ea typeface="Cambria" panose="02040503050406030204" pitchFamily="18" charset="0"/>
              </a:rPr>
              <a:t> Nam</a:t>
            </a:r>
            <a:endParaRPr lang="en-US" sz="2000" dirty="0">
              <a:solidFill>
                <a:srgbClr val="AC4A45"/>
              </a:solidFill>
              <a:effectLst/>
              <a:latin typeface="#9Slide03 Oswald Light" panose="00000400000000000000" pitchFamily="2" charset="0"/>
              <a:ea typeface="Times New Roman" panose="02020603050405020304" pitchFamily="18" charset="0"/>
            </a:endParaRPr>
          </a:p>
        </p:txBody>
      </p:sp>
      <p:sp>
        <p:nvSpPr>
          <p:cNvPr id="7" name="Dodecagon 6">
            <a:extLst>
              <a:ext uri="{FF2B5EF4-FFF2-40B4-BE49-F238E27FC236}">
                <a16:creationId xmlns:a16="http://schemas.microsoft.com/office/drawing/2014/main" id="{19A8ABB6-F1BF-45D6-5394-065506D1CCA5}"/>
              </a:ext>
            </a:extLst>
          </p:cNvPr>
          <p:cNvSpPr/>
          <p:nvPr/>
        </p:nvSpPr>
        <p:spPr>
          <a:xfrm>
            <a:off x="3868932" y="1427074"/>
            <a:ext cx="406400" cy="364371"/>
          </a:xfrm>
          <a:prstGeom prst="dodecag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latin typeface="#9Slide07 IcielBC Cubano Normal" panose="00000500000000000000" pitchFamily="2" charset="0"/>
              </a:rPr>
              <a:t>1</a:t>
            </a:r>
          </a:p>
        </p:txBody>
      </p:sp>
      <p:sp>
        <p:nvSpPr>
          <p:cNvPr id="8" name="Dodecagon 7">
            <a:extLst>
              <a:ext uri="{FF2B5EF4-FFF2-40B4-BE49-F238E27FC236}">
                <a16:creationId xmlns:a16="http://schemas.microsoft.com/office/drawing/2014/main" id="{E09BF48D-308A-3BC7-D3BA-F90E5A4BA484}"/>
              </a:ext>
            </a:extLst>
          </p:cNvPr>
          <p:cNvSpPr/>
          <p:nvPr/>
        </p:nvSpPr>
        <p:spPr>
          <a:xfrm>
            <a:off x="3868932" y="3157942"/>
            <a:ext cx="406400" cy="364371"/>
          </a:xfrm>
          <a:prstGeom prst="dodecag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latin typeface="#9Slide07 IcielBC Cubano Normal" panose="00000500000000000000" pitchFamily="2" charset="0"/>
              </a:rPr>
              <a:t>2</a:t>
            </a:r>
          </a:p>
        </p:txBody>
      </p:sp>
      <p:sp>
        <p:nvSpPr>
          <p:cNvPr id="9" name="Dodecagon 8">
            <a:extLst>
              <a:ext uri="{FF2B5EF4-FFF2-40B4-BE49-F238E27FC236}">
                <a16:creationId xmlns:a16="http://schemas.microsoft.com/office/drawing/2014/main" id="{F8731A25-09CC-EDE4-8981-CF79F482FBF3}"/>
              </a:ext>
            </a:extLst>
          </p:cNvPr>
          <p:cNvSpPr/>
          <p:nvPr/>
        </p:nvSpPr>
        <p:spPr>
          <a:xfrm>
            <a:off x="3836423" y="4765038"/>
            <a:ext cx="406400" cy="364371"/>
          </a:xfrm>
          <a:prstGeom prst="dodecag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latin typeface="#9Slide07 IcielBC Cubano Normal" panose="00000500000000000000" pitchFamily="2" charset="0"/>
              </a:rPr>
              <a:t>3</a:t>
            </a:r>
          </a:p>
        </p:txBody>
      </p:sp>
      <p:sp>
        <p:nvSpPr>
          <p:cNvPr id="10" name="Dodecagon 9">
            <a:extLst>
              <a:ext uri="{FF2B5EF4-FFF2-40B4-BE49-F238E27FC236}">
                <a16:creationId xmlns:a16="http://schemas.microsoft.com/office/drawing/2014/main" id="{4E0229CF-8615-7297-AE68-96E360E534EA}"/>
              </a:ext>
            </a:extLst>
          </p:cNvPr>
          <p:cNvSpPr/>
          <p:nvPr/>
        </p:nvSpPr>
        <p:spPr>
          <a:xfrm>
            <a:off x="9435005" y="6321270"/>
            <a:ext cx="406400" cy="364371"/>
          </a:xfrm>
          <a:prstGeom prst="dodecag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latin typeface="#9Slide07 IcielBC Cubano Normal" panose="00000500000000000000" pitchFamily="2" charset="0"/>
              </a:rPr>
              <a:t>4</a:t>
            </a:r>
          </a:p>
        </p:txBody>
      </p:sp>
      <p:cxnSp>
        <p:nvCxnSpPr>
          <p:cNvPr id="12" name="Straight Connector 11">
            <a:extLst>
              <a:ext uri="{FF2B5EF4-FFF2-40B4-BE49-F238E27FC236}">
                <a16:creationId xmlns:a16="http://schemas.microsoft.com/office/drawing/2014/main" id="{2C0E48F4-B070-1E34-AB57-0164F5C2E808}"/>
              </a:ext>
            </a:extLst>
          </p:cNvPr>
          <p:cNvCxnSpPr>
            <a:cxnSpLocks/>
            <a:endCxn id="2" idx="1"/>
          </p:cNvCxnSpPr>
          <p:nvPr/>
        </p:nvCxnSpPr>
        <p:spPr>
          <a:xfrm flipH="1">
            <a:off x="1" y="646013"/>
            <a:ext cx="3393439" cy="0"/>
          </a:xfrm>
          <a:prstGeom prst="line">
            <a:avLst/>
          </a:prstGeom>
          <a:ln w="28575">
            <a:solidFill>
              <a:srgbClr val="AC4A45"/>
            </a:solidFill>
          </a:ln>
        </p:spPr>
        <p:style>
          <a:lnRef idx="1">
            <a:schemeClr val="accent2"/>
          </a:lnRef>
          <a:fillRef idx="0">
            <a:schemeClr val="accent2"/>
          </a:fillRef>
          <a:effectRef idx="0">
            <a:schemeClr val="accent2"/>
          </a:effectRef>
          <a:fontRef idx="minor">
            <a:schemeClr val="tx1"/>
          </a:fontRef>
        </p:style>
      </p:cxnSp>
      <p:sp>
        <p:nvSpPr>
          <p:cNvPr id="16" name="Flowchart: Decision 15">
            <a:extLst>
              <a:ext uri="{FF2B5EF4-FFF2-40B4-BE49-F238E27FC236}">
                <a16:creationId xmlns:a16="http://schemas.microsoft.com/office/drawing/2014/main" id="{B46DAE1C-4FE6-B273-8CCE-5E29EE70A080}"/>
              </a:ext>
            </a:extLst>
          </p:cNvPr>
          <p:cNvSpPr/>
          <p:nvPr/>
        </p:nvSpPr>
        <p:spPr>
          <a:xfrm>
            <a:off x="2848512" y="421104"/>
            <a:ext cx="671369" cy="449817"/>
          </a:xfrm>
          <a:prstGeom prst="flowChartDecision">
            <a:avLst/>
          </a:prstGeom>
          <a:solidFill>
            <a:srgbClr val="74B2DB"/>
          </a:solidFill>
          <a:ln w="28575">
            <a:solidFill>
              <a:srgbClr val="AC4A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7" name="Straight Connector 16">
            <a:extLst>
              <a:ext uri="{FF2B5EF4-FFF2-40B4-BE49-F238E27FC236}">
                <a16:creationId xmlns:a16="http://schemas.microsoft.com/office/drawing/2014/main" id="{F2BFCD01-246A-00D3-3211-D42A58167ECF}"/>
              </a:ext>
            </a:extLst>
          </p:cNvPr>
          <p:cNvCxnSpPr>
            <a:cxnSpLocks/>
          </p:cNvCxnSpPr>
          <p:nvPr/>
        </p:nvCxnSpPr>
        <p:spPr>
          <a:xfrm flipH="1">
            <a:off x="8903795" y="646013"/>
            <a:ext cx="3288205" cy="0"/>
          </a:xfrm>
          <a:prstGeom prst="line">
            <a:avLst/>
          </a:prstGeom>
          <a:ln w="28575">
            <a:solidFill>
              <a:srgbClr val="AC4A45"/>
            </a:solidFill>
          </a:ln>
        </p:spPr>
        <p:style>
          <a:lnRef idx="1">
            <a:schemeClr val="accent2"/>
          </a:lnRef>
          <a:fillRef idx="0">
            <a:schemeClr val="accent2"/>
          </a:fillRef>
          <a:effectRef idx="0">
            <a:schemeClr val="accent2"/>
          </a:effectRef>
          <a:fontRef idx="minor">
            <a:schemeClr val="tx1"/>
          </a:fontRef>
        </p:style>
      </p:cxnSp>
      <p:sp>
        <p:nvSpPr>
          <p:cNvPr id="18" name="Flowchart: Decision 17">
            <a:extLst>
              <a:ext uri="{FF2B5EF4-FFF2-40B4-BE49-F238E27FC236}">
                <a16:creationId xmlns:a16="http://schemas.microsoft.com/office/drawing/2014/main" id="{B7A2F414-2690-EC73-0F57-956C3729BF81}"/>
              </a:ext>
            </a:extLst>
          </p:cNvPr>
          <p:cNvSpPr/>
          <p:nvPr/>
        </p:nvSpPr>
        <p:spPr>
          <a:xfrm>
            <a:off x="8903794" y="421104"/>
            <a:ext cx="671369" cy="449817"/>
          </a:xfrm>
          <a:prstGeom prst="flowChartDecision">
            <a:avLst/>
          </a:prstGeom>
          <a:solidFill>
            <a:srgbClr val="74B2DB"/>
          </a:solidFill>
          <a:ln w="28575">
            <a:solidFill>
              <a:srgbClr val="AC4A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Picture 20">
            <a:extLst>
              <a:ext uri="{FF2B5EF4-FFF2-40B4-BE49-F238E27FC236}">
                <a16:creationId xmlns:a16="http://schemas.microsoft.com/office/drawing/2014/main" id="{BE1AA804-6A62-B2F9-536E-47DF729A89F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2976" y="2983614"/>
            <a:ext cx="1114859" cy="89077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05640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2000">
              <a:schemeClr val="bg1">
                <a:lumMod val="95000"/>
              </a:schemeClr>
            </a:gs>
            <a:gs pos="100000">
              <a:srgbClr val="F6F6F8"/>
            </a:gs>
            <a:gs pos="49000">
              <a:srgbClr val="FAFAFA"/>
            </a:gs>
            <a:gs pos="81000">
              <a:srgbClr val="F6F6F8"/>
            </a:gs>
          </a:gsLst>
          <a:lin ang="5400000" scaled="1"/>
          <a:tileRect/>
        </a:gra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353A61F5-D49D-707F-A862-1AA866180B14}"/>
              </a:ext>
            </a:extLst>
          </p:cNvPr>
          <p:cNvSpPr txBox="1"/>
          <p:nvPr/>
        </p:nvSpPr>
        <p:spPr>
          <a:xfrm>
            <a:off x="947370" y="870311"/>
            <a:ext cx="6188725" cy="425950"/>
          </a:xfrm>
          <a:prstGeom prst="rect">
            <a:avLst/>
          </a:prstGeom>
          <a:noFill/>
        </p:spPr>
        <p:txBody>
          <a:bodyPr wrap="square">
            <a:spAutoFit/>
          </a:bodyPr>
          <a:lstStyle/>
          <a:p>
            <a:pPr marL="342900" lvl="0" indent="-342900" algn="l">
              <a:lnSpc>
                <a:spcPct val="115000"/>
              </a:lnSpc>
              <a:spcAft>
                <a:spcPts val="600"/>
              </a:spcAft>
              <a:buFont typeface="Arial" panose="020B0604020202020204" pitchFamily="34" charset="0"/>
              <a:buChar char="❖"/>
            </a:pPr>
            <a:r>
              <a:rPr lang="vi-VN" sz="2000" b="1" dirty="0">
                <a:solidFill>
                  <a:srgbClr val="FF0000"/>
                </a:solidFill>
                <a:effectLst/>
                <a:latin typeface="#9Slide03 Oswald Light" panose="00000400000000000000" pitchFamily="2" charset="0"/>
                <a:ea typeface="Noto Sans Symbols"/>
                <a:cs typeface="Noto Sans Symbols"/>
              </a:rPr>
              <a:t>Trạm </a:t>
            </a:r>
            <a:r>
              <a:rPr lang="en-US" sz="2000" b="1" dirty="0">
                <a:solidFill>
                  <a:srgbClr val="FF0000"/>
                </a:solidFill>
                <a:effectLst/>
                <a:latin typeface="#9Slide03 Oswald Light" panose="00000400000000000000" pitchFamily="2" charset="0"/>
                <a:ea typeface="Noto Sans Symbols"/>
                <a:cs typeface="Noto Sans Symbols"/>
              </a:rPr>
              <a:t>3</a:t>
            </a:r>
            <a:r>
              <a:rPr lang="vi-VN" sz="2000" b="1" dirty="0">
                <a:solidFill>
                  <a:srgbClr val="FF0000"/>
                </a:solidFill>
                <a:effectLst/>
                <a:latin typeface="#9Slide03 Oswald Light" panose="00000400000000000000" pitchFamily="2" charset="0"/>
                <a:ea typeface="Noto Sans Symbols"/>
                <a:cs typeface="Noto Sans Symbols"/>
              </a:rPr>
              <a:t>: CƠ CẤU DÂN SỐ THEO </a:t>
            </a:r>
            <a:r>
              <a:rPr lang="en-US" sz="2000" b="1" dirty="0">
                <a:solidFill>
                  <a:srgbClr val="FF0000"/>
                </a:solidFill>
                <a:effectLst/>
                <a:latin typeface="#9Slide03 Oswald Light" panose="00000400000000000000" pitchFamily="2" charset="0"/>
                <a:ea typeface="Noto Sans Symbols"/>
                <a:cs typeface="Noto Sans Symbols"/>
              </a:rPr>
              <a:t>D</a:t>
            </a:r>
            <a:r>
              <a:rPr lang="vi-VN" sz="2000" b="1" dirty="0">
                <a:solidFill>
                  <a:srgbClr val="FF0000"/>
                </a:solidFill>
                <a:effectLst/>
                <a:latin typeface="#9Slide03 Oswald Light" panose="00000400000000000000" pitchFamily="2" charset="0"/>
                <a:ea typeface="Noto Sans Symbols"/>
                <a:cs typeface="Noto Sans Symbols"/>
              </a:rPr>
              <a:t>ÂN TỘC</a:t>
            </a:r>
            <a:r>
              <a:rPr lang="en-US" sz="2000" b="1" dirty="0">
                <a:solidFill>
                  <a:srgbClr val="FF0000"/>
                </a:solidFill>
                <a:effectLst/>
                <a:latin typeface="#9Slide03 Oswald Light" panose="00000400000000000000" pitchFamily="2" charset="0"/>
                <a:ea typeface="Noto Sans Symbols"/>
                <a:cs typeface="Noto Sans Symbols"/>
              </a:rPr>
              <a:t> VÀ TRÌNH ĐỘ HỌC VẤN</a:t>
            </a:r>
          </a:p>
        </p:txBody>
      </p:sp>
      <p:sp>
        <p:nvSpPr>
          <p:cNvPr id="4" name="TextBox 3">
            <a:extLst>
              <a:ext uri="{FF2B5EF4-FFF2-40B4-BE49-F238E27FC236}">
                <a16:creationId xmlns:a16="http://schemas.microsoft.com/office/drawing/2014/main" id="{6FE1E219-FEF3-BC92-6BDA-B32EE4F5B70F}"/>
              </a:ext>
            </a:extLst>
          </p:cNvPr>
          <p:cNvSpPr txBox="1"/>
          <p:nvPr/>
        </p:nvSpPr>
        <p:spPr>
          <a:xfrm>
            <a:off x="-18838" y="-965515"/>
            <a:ext cx="12191999" cy="979755"/>
          </a:xfrm>
          <a:prstGeom prst="rect">
            <a:avLst/>
          </a:prstGeom>
          <a:noFill/>
        </p:spPr>
        <p:txBody>
          <a:bodyPr wrap="square">
            <a:spAutoFit/>
          </a:bodyPr>
          <a:lstStyle/>
          <a:p>
            <a:pPr indent="180340" algn="ctr">
              <a:lnSpc>
                <a:spcPct val="120000"/>
              </a:lnSpc>
              <a:spcAft>
                <a:spcPts val="600"/>
              </a:spcAft>
            </a:pPr>
            <a:r>
              <a:rPr lang="en-US" sz="5400" b="1" dirty="0">
                <a:solidFill>
                  <a:srgbClr val="FF0000"/>
                </a:solidFill>
                <a:effectLst/>
                <a:latin typeface="#9Slide07 IcielBC Cubano Normal" panose="00000500000000000000" pitchFamily="2" charset="0"/>
                <a:ea typeface="Cambria" panose="02040503050406030204" pitchFamily="18" charset="0"/>
                <a:cs typeface="Times New Roman" panose="02020603050405020304" pitchFamily="18" charset="0"/>
              </a:rPr>
              <a:t>BÀI 7. DÂN SỐ</a:t>
            </a:r>
            <a:endParaRPr lang="en-US" sz="4000" dirty="0">
              <a:effectLst/>
              <a:latin typeface="#9Slide07 IcielBC Cubano Normal" panose="00000500000000000000" pitchFamily="2" charset="0"/>
              <a:ea typeface="Times New Roman" panose="02020603050405020304" pitchFamily="18" charset="0"/>
            </a:endParaRPr>
          </a:p>
        </p:txBody>
      </p:sp>
      <p:sp>
        <p:nvSpPr>
          <p:cNvPr id="32" name="Freeform 50">
            <a:extLst>
              <a:ext uri="{FF2B5EF4-FFF2-40B4-BE49-F238E27FC236}">
                <a16:creationId xmlns:a16="http://schemas.microsoft.com/office/drawing/2014/main" id="{43D85826-7F23-7E8F-A6D9-C83022E7D610}"/>
              </a:ext>
            </a:extLst>
          </p:cNvPr>
          <p:cNvSpPr/>
          <p:nvPr/>
        </p:nvSpPr>
        <p:spPr>
          <a:xfrm>
            <a:off x="12416011" y="4553761"/>
            <a:ext cx="319297" cy="1026158"/>
          </a:xfrm>
          <a:custGeom>
            <a:avLst/>
            <a:gdLst/>
            <a:ahLst/>
            <a:cxnLst/>
            <a:rect l="l" t="t" r="r" b="b"/>
            <a:pathLst>
              <a:path w="919148" h="238272">
                <a:moveTo>
                  <a:pt x="119136" y="0"/>
                </a:moveTo>
                <a:lnTo>
                  <a:pt x="800012" y="0"/>
                </a:lnTo>
                <a:cubicBezTo>
                  <a:pt x="865809" y="0"/>
                  <a:pt x="919148" y="53339"/>
                  <a:pt x="919148" y="119136"/>
                </a:cubicBezTo>
                <a:lnTo>
                  <a:pt x="919148" y="119136"/>
                </a:lnTo>
                <a:cubicBezTo>
                  <a:pt x="919148" y="150733"/>
                  <a:pt x="906596" y="181036"/>
                  <a:pt x="884254" y="203378"/>
                </a:cubicBezTo>
                <a:cubicBezTo>
                  <a:pt x="861912" y="225720"/>
                  <a:pt x="831609" y="238272"/>
                  <a:pt x="800012" y="238272"/>
                </a:cubicBezTo>
                <a:lnTo>
                  <a:pt x="119136" y="238272"/>
                </a:lnTo>
                <a:cubicBezTo>
                  <a:pt x="53339" y="238272"/>
                  <a:pt x="0" y="184933"/>
                  <a:pt x="0" y="119136"/>
                </a:cubicBezTo>
                <a:lnTo>
                  <a:pt x="0" y="119136"/>
                </a:lnTo>
                <a:cubicBezTo>
                  <a:pt x="0" y="53339"/>
                  <a:pt x="53339" y="0"/>
                  <a:pt x="119136" y="0"/>
                </a:cubicBezTo>
                <a:close/>
              </a:path>
            </a:pathLst>
          </a:custGeom>
          <a:solidFill>
            <a:srgbClr val="8A349D"/>
          </a:solidFill>
          <a:ln w="28575" cap="rnd">
            <a:noFill/>
            <a:rou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endParaRPr lang="en-US" b="1" dirty="0">
              <a:solidFill>
                <a:schemeClr val="bg1"/>
              </a:solidFill>
              <a:latin typeface="#9Slide03 Oswald Light" panose="00000400000000000000" pitchFamily="2" charset="0"/>
            </a:endParaRPr>
          </a:p>
        </p:txBody>
      </p:sp>
      <p:sp>
        <p:nvSpPr>
          <p:cNvPr id="33" name="TextBox 51">
            <a:extLst>
              <a:ext uri="{FF2B5EF4-FFF2-40B4-BE49-F238E27FC236}">
                <a16:creationId xmlns:a16="http://schemas.microsoft.com/office/drawing/2014/main" id="{50FAB138-D60F-EA0B-2895-247E671E376C}"/>
              </a:ext>
            </a:extLst>
          </p:cNvPr>
          <p:cNvSpPr txBox="1"/>
          <p:nvPr/>
        </p:nvSpPr>
        <p:spPr>
          <a:xfrm>
            <a:off x="12298025" y="3858714"/>
            <a:ext cx="2510037" cy="1829183"/>
          </a:xfrm>
          <a:prstGeom prst="rect">
            <a:avLst/>
          </a:prstGeom>
        </p:spPr>
        <p:txBody>
          <a:bodyPr lIns="50800" tIns="50800" rIns="50800" bIns="50800" rtlCol="0" anchor="ctr"/>
          <a:lstStyle/>
          <a:p>
            <a:pPr algn="ctr">
              <a:lnSpc>
                <a:spcPts val="2659"/>
              </a:lnSpc>
            </a:pPr>
            <a:endParaRPr/>
          </a:p>
        </p:txBody>
      </p:sp>
      <p:sp>
        <p:nvSpPr>
          <p:cNvPr id="23" name="Freeform 50">
            <a:extLst>
              <a:ext uri="{FF2B5EF4-FFF2-40B4-BE49-F238E27FC236}">
                <a16:creationId xmlns:a16="http://schemas.microsoft.com/office/drawing/2014/main" id="{1CC06332-9B0C-731E-86CA-DA96234B6CF3}"/>
              </a:ext>
            </a:extLst>
          </p:cNvPr>
          <p:cNvSpPr/>
          <p:nvPr/>
        </p:nvSpPr>
        <p:spPr>
          <a:xfrm>
            <a:off x="14229827" y="1910108"/>
            <a:ext cx="2081665" cy="429714"/>
          </a:xfrm>
          <a:custGeom>
            <a:avLst/>
            <a:gdLst/>
            <a:ahLst/>
            <a:cxnLst/>
            <a:rect l="l" t="t" r="r" b="b"/>
            <a:pathLst>
              <a:path w="919148" h="238272">
                <a:moveTo>
                  <a:pt x="119136" y="0"/>
                </a:moveTo>
                <a:lnTo>
                  <a:pt x="800012" y="0"/>
                </a:lnTo>
                <a:cubicBezTo>
                  <a:pt x="865809" y="0"/>
                  <a:pt x="919148" y="53339"/>
                  <a:pt x="919148" y="119136"/>
                </a:cubicBezTo>
                <a:lnTo>
                  <a:pt x="919148" y="119136"/>
                </a:lnTo>
                <a:cubicBezTo>
                  <a:pt x="919148" y="150733"/>
                  <a:pt x="906596" y="181036"/>
                  <a:pt x="884254" y="203378"/>
                </a:cubicBezTo>
                <a:cubicBezTo>
                  <a:pt x="861912" y="225720"/>
                  <a:pt x="831609" y="238272"/>
                  <a:pt x="800012" y="238272"/>
                </a:cubicBezTo>
                <a:lnTo>
                  <a:pt x="119136" y="238272"/>
                </a:lnTo>
                <a:cubicBezTo>
                  <a:pt x="53339" y="238272"/>
                  <a:pt x="0" y="184933"/>
                  <a:pt x="0" y="119136"/>
                </a:cubicBezTo>
                <a:lnTo>
                  <a:pt x="0" y="119136"/>
                </a:lnTo>
                <a:cubicBezTo>
                  <a:pt x="0" y="53339"/>
                  <a:pt x="53339" y="0"/>
                  <a:pt x="119136" y="0"/>
                </a:cubicBezTo>
                <a:close/>
              </a:path>
            </a:pathLst>
          </a:custGeom>
          <a:solidFill>
            <a:srgbClr val="FF9900"/>
          </a:solidFill>
          <a:ln w="28575" cap="rnd">
            <a:noFill/>
            <a:rou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a:r>
              <a:rPr lang="en-US" sz="2000" dirty="0">
                <a:solidFill>
                  <a:schemeClr val="tx2">
                    <a:lumMod val="50000"/>
                  </a:schemeClr>
                </a:solidFill>
                <a:latin typeface="#9Slide03 Bebas Neue Bold" panose="020B0606020202050201" pitchFamily="34" charset="0"/>
              </a:rPr>
              <a:t>CỤM 2</a:t>
            </a:r>
            <a:endParaRPr lang="en-US" sz="2000" b="1" dirty="0">
              <a:solidFill>
                <a:schemeClr val="tx2">
                  <a:lumMod val="50000"/>
                </a:schemeClr>
              </a:solidFill>
              <a:latin typeface="#9Slide03 Bebas Neue Bold" panose="020B0606020202050201" pitchFamily="34" charset="0"/>
            </a:endParaRPr>
          </a:p>
        </p:txBody>
      </p:sp>
      <p:sp>
        <p:nvSpPr>
          <p:cNvPr id="24" name="TextBox 51">
            <a:extLst>
              <a:ext uri="{FF2B5EF4-FFF2-40B4-BE49-F238E27FC236}">
                <a16:creationId xmlns:a16="http://schemas.microsoft.com/office/drawing/2014/main" id="{2845122B-13E1-C2CB-B672-32E3BFC52D3F}"/>
              </a:ext>
            </a:extLst>
          </p:cNvPr>
          <p:cNvSpPr txBox="1"/>
          <p:nvPr/>
        </p:nvSpPr>
        <p:spPr>
          <a:xfrm>
            <a:off x="12516223" y="3858714"/>
            <a:ext cx="2817365" cy="1829183"/>
          </a:xfrm>
          <a:prstGeom prst="rect">
            <a:avLst/>
          </a:prstGeom>
        </p:spPr>
        <p:txBody>
          <a:bodyPr lIns="50800" tIns="50800" rIns="50800" bIns="50800" rtlCol="0" anchor="ctr"/>
          <a:lstStyle/>
          <a:p>
            <a:pPr algn="ctr">
              <a:lnSpc>
                <a:spcPts val="2659"/>
              </a:lnSpc>
            </a:pPr>
            <a:endParaRPr/>
          </a:p>
        </p:txBody>
      </p:sp>
      <p:sp>
        <p:nvSpPr>
          <p:cNvPr id="26" name="Freeform 53">
            <a:extLst>
              <a:ext uri="{FF2B5EF4-FFF2-40B4-BE49-F238E27FC236}">
                <a16:creationId xmlns:a16="http://schemas.microsoft.com/office/drawing/2014/main" id="{C7F43A9F-6B15-CC6D-5BB9-528369A7FF75}"/>
              </a:ext>
            </a:extLst>
          </p:cNvPr>
          <p:cNvSpPr/>
          <p:nvPr/>
        </p:nvSpPr>
        <p:spPr>
          <a:xfrm>
            <a:off x="12397302" y="3212622"/>
            <a:ext cx="319297" cy="1026159"/>
          </a:xfrm>
          <a:custGeom>
            <a:avLst/>
            <a:gdLst/>
            <a:ahLst/>
            <a:cxnLst/>
            <a:rect l="l" t="t" r="r" b="b"/>
            <a:pathLst>
              <a:path w="919148" h="238272">
                <a:moveTo>
                  <a:pt x="119136" y="0"/>
                </a:moveTo>
                <a:lnTo>
                  <a:pt x="800012" y="0"/>
                </a:lnTo>
                <a:cubicBezTo>
                  <a:pt x="865809" y="0"/>
                  <a:pt x="919148" y="53339"/>
                  <a:pt x="919148" y="119136"/>
                </a:cubicBezTo>
                <a:lnTo>
                  <a:pt x="919148" y="119136"/>
                </a:lnTo>
                <a:cubicBezTo>
                  <a:pt x="919148" y="150733"/>
                  <a:pt x="906596" y="181036"/>
                  <a:pt x="884254" y="203378"/>
                </a:cubicBezTo>
                <a:cubicBezTo>
                  <a:pt x="861912" y="225720"/>
                  <a:pt x="831609" y="238272"/>
                  <a:pt x="800012" y="238272"/>
                </a:cubicBezTo>
                <a:lnTo>
                  <a:pt x="119136" y="238272"/>
                </a:lnTo>
                <a:cubicBezTo>
                  <a:pt x="53339" y="238272"/>
                  <a:pt x="0" y="184933"/>
                  <a:pt x="0" y="119136"/>
                </a:cubicBezTo>
                <a:lnTo>
                  <a:pt x="0" y="119136"/>
                </a:lnTo>
                <a:cubicBezTo>
                  <a:pt x="0" y="53339"/>
                  <a:pt x="53339" y="0"/>
                  <a:pt x="119136" y="0"/>
                </a:cubicBezTo>
                <a:close/>
              </a:path>
            </a:pathLst>
          </a:custGeom>
          <a:solidFill>
            <a:srgbClr val="EA67A8"/>
          </a:solidFill>
          <a:ln w="28575" cap="rnd">
            <a:noFill/>
            <a:rou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r>
              <a:rPr lang="en-US" b="1" dirty="0">
                <a:solidFill>
                  <a:schemeClr val="bg1"/>
                </a:solidFill>
                <a:latin typeface="#9Slide03 Oswald Light" panose="00000400000000000000" pitchFamily="2" charset="0"/>
              </a:rPr>
              <a:t>             </a:t>
            </a:r>
          </a:p>
        </p:txBody>
      </p:sp>
      <p:cxnSp>
        <p:nvCxnSpPr>
          <p:cNvPr id="12" name="Straight Connector 11">
            <a:extLst>
              <a:ext uri="{FF2B5EF4-FFF2-40B4-BE49-F238E27FC236}">
                <a16:creationId xmlns:a16="http://schemas.microsoft.com/office/drawing/2014/main" id="{2C0E48F4-B070-1E34-AB57-0164F5C2E808}"/>
              </a:ext>
            </a:extLst>
          </p:cNvPr>
          <p:cNvCxnSpPr>
            <a:cxnSpLocks/>
          </p:cNvCxnSpPr>
          <p:nvPr/>
        </p:nvCxnSpPr>
        <p:spPr>
          <a:xfrm flipH="1">
            <a:off x="411330" y="-388695"/>
            <a:ext cx="3393439" cy="0"/>
          </a:xfrm>
          <a:prstGeom prst="line">
            <a:avLst/>
          </a:prstGeom>
          <a:ln w="28575">
            <a:solidFill>
              <a:srgbClr val="AC4A45"/>
            </a:solidFill>
          </a:ln>
        </p:spPr>
        <p:style>
          <a:lnRef idx="1">
            <a:schemeClr val="accent2"/>
          </a:lnRef>
          <a:fillRef idx="0">
            <a:schemeClr val="accent2"/>
          </a:fillRef>
          <a:effectRef idx="0">
            <a:schemeClr val="accent2"/>
          </a:effectRef>
          <a:fontRef idx="minor">
            <a:schemeClr val="tx1"/>
          </a:fontRef>
        </p:style>
      </p:cxnSp>
      <p:sp>
        <p:nvSpPr>
          <p:cNvPr id="16" name="Flowchart: Decision 15">
            <a:extLst>
              <a:ext uri="{FF2B5EF4-FFF2-40B4-BE49-F238E27FC236}">
                <a16:creationId xmlns:a16="http://schemas.microsoft.com/office/drawing/2014/main" id="{B46DAE1C-4FE6-B273-8CCE-5E29EE70A080}"/>
              </a:ext>
            </a:extLst>
          </p:cNvPr>
          <p:cNvSpPr/>
          <p:nvPr/>
        </p:nvSpPr>
        <p:spPr>
          <a:xfrm>
            <a:off x="3416399" y="-502460"/>
            <a:ext cx="455653" cy="224908"/>
          </a:xfrm>
          <a:prstGeom prst="flowChartDecision">
            <a:avLst/>
          </a:prstGeom>
          <a:solidFill>
            <a:srgbClr val="74B2DB"/>
          </a:solidFill>
          <a:ln w="28575">
            <a:solidFill>
              <a:srgbClr val="AC4A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7" name="Straight Connector 16">
            <a:extLst>
              <a:ext uri="{FF2B5EF4-FFF2-40B4-BE49-F238E27FC236}">
                <a16:creationId xmlns:a16="http://schemas.microsoft.com/office/drawing/2014/main" id="{F2BFCD01-246A-00D3-3211-D42A58167ECF}"/>
              </a:ext>
            </a:extLst>
          </p:cNvPr>
          <p:cNvCxnSpPr>
            <a:cxnSpLocks/>
          </p:cNvCxnSpPr>
          <p:nvPr/>
        </p:nvCxnSpPr>
        <p:spPr>
          <a:xfrm flipH="1">
            <a:off x="8454787" y="-388695"/>
            <a:ext cx="3288205" cy="0"/>
          </a:xfrm>
          <a:prstGeom prst="line">
            <a:avLst/>
          </a:prstGeom>
          <a:ln w="28575">
            <a:solidFill>
              <a:srgbClr val="AC4A45"/>
            </a:solidFill>
          </a:ln>
        </p:spPr>
        <p:style>
          <a:lnRef idx="1">
            <a:schemeClr val="accent2"/>
          </a:lnRef>
          <a:fillRef idx="0">
            <a:schemeClr val="accent2"/>
          </a:fillRef>
          <a:effectRef idx="0">
            <a:schemeClr val="accent2"/>
          </a:effectRef>
          <a:fontRef idx="minor">
            <a:schemeClr val="tx1"/>
          </a:fontRef>
        </p:style>
      </p:cxnSp>
      <p:sp>
        <p:nvSpPr>
          <p:cNvPr id="18" name="Flowchart: Decision 17">
            <a:extLst>
              <a:ext uri="{FF2B5EF4-FFF2-40B4-BE49-F238E27FC236}">
                <a16:creationId xmlns:a16="http://schemas.microsoft.com/office/drawing/2014/main" id="{B7A2F414-2690-EC73-0F57-956C3729BF81}"/>
              </a:ext>
            </a:extLst>
          </p:cNvPr>
          <p:cNvSpPr/>
          <p:nvPr/>
        </p:nvSpPr>
        <p:spPr>
          <a:xfrm>
            <a:off x="8454785" y="-502460"/>
            <a:ext cx="455653" cy="224908"/>
          </a:xfrm>
          <a:prstGeom prst="flowChartDecision">
            <a:avLst/>
          </a:prstGeom>
          <a:solidFill>
            <a:srgbClr val="74B2DB"/>
          </a:solidFill>
          <a:ln w="28575">
            <a:solidFill>
              <a:srgbClr val="AC4A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Graphic 20" descr="Captain male outline">
            <a:extLst>
              <a:ext uri="{FF2B5EF4-FFF2-40B4-BE49-F238E27FC236}">
                <a16:creationId xmlns:a16="http://schemas.microsoft.com/office/drawing/2014/main" id="{08262B5D-5D7B-CEFE-A233-35F14A2740A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33580" y="4208759"/>
            <a:ext cx="304800" cy="304800"/>
          </a:xfrm>
          <a:prstGeom prst="rect">
            <a:avLst/>
          </a:prstGeom>
        </p:spPr>
      </p:pic>
      <p:pic>
        <p:nvPicPr>
          <p:cNvPr id="25" name="Graphic 24" descr="Family with two children outline">
            <a:extLst>
              <a:ext uri="{FF2B5EF4-FFF2-40B4-BE49-F238E27FC236}">
                <a16:creationId xmlns:a16="http://schemas.microsoft.com/office/drawing/2014/main" id="{B7C49238-5622-1172-424A-489952263D9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06894" y="6179910"/>
            <a:ext cx="320040" cy="320040"/>
          </a:xfrm>
          <a:prstGeom prst="rect">
            <a:avLst/>
          </a:prstGeom>
        </p:spPr>
      </p:pic>
      <p:pic>
        <p:nvPicPr>
          <p:cNvPr id="37" name="Picture 36" descr="A group of symbols on a black background&#10;&#10;Description automatically generated">
            <a:extLst>
              <a:ext uri="{FF2B5EF4-FFF2-40B4-BE49-F238E27FC236}">
                <a16:creationId xmlns:a16="http://schemas.microsoft.com/office/drawing/2014/main" id="{2DAA845C-D6EC-6956-56D2-CF9C7DE6DA7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19307" y="1773324"/>
            <a:ext cx="94651" cy="4953497"/>
          </a:xfrm>
          <a:prstGeom prst="rect">
            <a:avLst/>
          </a:prstGeom>
        </p:spPr>
      </p:pic>
      <p:sp>
        <p:nvSpPr>
          <p:cNvPr id="39" name="TextBox 38">
            <a:extLst>
              <a:ext uri="{FF2B5EF4-FFF2-40B4-BE49-F238E27FC236}">
                <a16:creationId xmlns:a16="http://schemas.microsoft.com/office/drawing/2014/main" id="{F7C2EEAE-7B07-4230-FF44-2403E373772F}"/>
              </a:ext>
            </a:extLst>
          </p:cNvPr>
          <p:cNvSpPr txBox="1"/>
          <p:nvPr/>
        </p:nvSpPr>
        <p:spPr>
          <a:xfrm>
            <a:off x="-2266745" y="2686374"/>
            <a:ext cx="2127506" cy="923330"/>
          </a:xfrm>
          <a:prstGeom prst="rect">
            <a:avLst/>
          </a:prstGeom>
          <a:solidFill>
            <a:srgbClr val="00B0F0"/>
          </a:solidFill>
          <a:ln>
            <a:noFill/>
          </a:ln>
          <a:effectLst/>
          <a:scene3d>
            <a:camera prst="orthographicFront">
              <a:rot lat="0" lon="0" rev="0"/>
            </a:camera>
            <a:lightRig rig="glow" dir="t">
              <a:rot lat="0" lon="0" rev="14100000"/>
            </a:lightRig>
          </a:scene3d>
          <a:sp3d prstMaterial="softEdge">
            <a:bevelT w="127000" prst="artDeco"/>
          </a:sp3d>
        </p:spPr>
        <p:txBody>
          <a:bodyPr wrap="square" rtlCol="0">
            <a:spAutoFit/>
          </a:bodyPr>
          <a:lstStyle/>
          <a:p>
            <a:pPr algn="ctr"/>
            <a:r>
              <a:rPr lang="en-US" sz="5400" dirty="0">
                <a:solidFill>
                  <a:schemeClr val="bg1"/>
                </a:solidFill>
                <a:latin typeface="#9Slide03 Bebas Neue Bold" panose="020B0606020202050201" pitchFamily="34" charset="0"/>
              </a:rPr>
              <a:t>NỘI DUNG</a:t>
            </a:r>
          </a:p>
        </p:txBody>
      </p:sp>
      <p:sp>
        <p:nvSpPr>
          <p:cNvPr id="22" name="Freeform: Shape 21">
            <a:extLst>
              <a:ext uri="{FF2B5EF4-FFF2-40B4-BE49-F238E27FC236}">
                <a16:creationId xmlns:a16="http://schemas.microsoft.com/office/drawing/2014/main" id="{4E71093D-DBA6-7093-457A-EB93FAD27640}"/>
              </a:ext>
            </a:extLst>
          </p:cNvPr>
          <p:cNvSpPr/>
          <p:nvPr/>
        </p:nvSpPr>
        <p:spPr>
          <a:xfrm>
            <a:off x="0" y="1"/>
            <a:ext cx="5905109" cy="6858000"/>
          </a:xfrm>
          <a:custGeom>
            <a:avLst/>
            <a:gdLst>
              <a:gd name="connsiteX0" fmla="*/ 0 w 1606731"/>
              <a:gd name="connsiteY0" fmla="*/ 875211 h 875211"/>
              <a:gd name="connsiteX1" fmla="*/ 0 w 1606731"/>
              <a:gd name="connsiteY1" fmla="*/ 0 h 875211"/>
              <a:gd name="connsiteX2" fmla="*/ 1606731 w 1606731"/>
              <a:gd name="connsiteY2" fmla="*/ 0 h 875211"/>
            </a:gdLst>
            <a:ahLst/>
            <a:cxnLst>
              <a:cxn ang="0">
                <a:pos x="connsiteX0" y="connsiteY0"/>
              </a:cxn>
              <a:cxn ang="0">
                <a:pos x="connsiteX1" y="connsiteY1"/>
              </a:cxn>
              <a:cxn ang="0">
                <a:pos x="connsiteX2" y="connsiteY2"/>
              </a:cxn>
            </a:cxnLst>
            <a:rect l="l" t="t" r="r" b="b"/>
            <a:pathLst>
              <a:path w="1606731" h="875211">
                <a:moveTo>
                  <a:pt x="0" y="875211"/>
                </a:moveTo>
                <a:lnTo>
                  <a:pt x="0" y="0"/>
                </a:lnTo>
                <a:lnTo>
                  <a:pt x="1606731" y="0"/>
                </a:lnTo>
              </a:path>
            </a:pathLst>
          </a:custGeom>
          <a:no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6DB33B36-1AFD-E893-4178-BD656BF70224}"/>
              </a:ext>
            </a:extLst>
          </p:cNvPr>
          <p:cNvSpPr/>
          <p:nvPr/>
        </p:nvSpPr>
        <p:spPr>
          <a:xfrm rot="10800000" flipV="1">
            <a:off x="5895876" y="0"/>
            <a:ext cx="6310127" cy="6850890"/>
          </a:xfrm>
          <a:custGeom>
            <a:avLst/>
            <a:gdLst>
              <a:gd name="connsiteX0" fmla="*/ 0 w 1606731"/>
              <a:gd name="connsiteY0" fmla="*/ 875211 h 875211"/>
              <a:gd name="connsiteX1" fmla="*/ 0 w 1606731"/>
              <a:gd name="connsiteY1" fmla="*/ 0 h 875211"/>
              <a:gd name="connsiteX2" fmla="*/ 1606731 w 1606731"/>
              <a:gd name="connsiteY2" fmla="*/ 0 h 875211"/>
            </a:gdLst>
            <a:ahLst/>
            <a:cxnLst>
              <a:cxn ang="0">
                <a:pos x="connsiteX0" y="connsiteY0"/>
              </a:cxn>
              <a:cxn ang="0">
                <a:pos x="connsiteX1" y="connsiteY1"/>
              </a:cxn>
              <a:cxn ang="0">
                <a:pos x="connsiteX2" y="connsiteY2"/>
              </a:cxn>
            </a:cxnLst>
            <a:rect l="l" t="t" r="r" b="b"/>
            <a:pathLst>
              <a:path w="1606731" h="875211">
                <a:moveTo>
                  <a:pt x="0" y="875211"/>
                </a:moveTo>
                <a:lnTo>
                  <a:pt x="0" y="0"/>
                </a:lnTo>
                <a:lnTo>
                  <a:pt x="1606731" y="0"/>
                </a:lnTo>
              </a:path>
            </a:pathLst>
          </a:custGeom>
          <a:no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Picture 45">
            <a:extLst>
              <a:ext uri="{FF2B5EF4-FFF2-40B4-BE49-F238E27FC236}">
                <a16:creationId xmlns:a16="http://schemas.microsoft.com/office/drawing/2014/main" id="{BCBE5687-F0E2-01F9-4BA0-94F271B793C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28494" y="794689"/>
            <a:ext cx="786202" cy="78620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descr="A cartoon pencil with arms and legs&#10;&#10;Description automatically generated">
            <a:extLst>
              <a:ext uri="{FF2B5EF4-FFF2-40B4-BE49-F238E27FC236}">
                <a16:creationId xmlns:a16="http://schemas.microsoft.com/office/drawing/2014/main" id="{15A6C902-5CD0-9BC4-98B8-0C207F246D7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12629766" y="2225020"/>
            <a:ext cx="2441058" cy="3230603"/>
          </a:xfrm>
          <a:prstGeom prst="rect">
            <a:avLst/>
          </a:prstGeom>
          <a:ln>
            <a:noFill/>
          </a:ln>
          <a:effectLst>
            <a:outerShdw blurRad="292100" dist="139700" dir="2700000" algn="tl" rotWithShape="0">
              <a:srgbClr val="333333">
                <a:alpha val="65000"/>
              </a:srgbClr>
            </a:outerShdw>
          </a:effectLst>
        </p:spPr>
      </p:pic>
      <p:sp>
        <p:nvSpPr>
          <p:cNvPr id="19" name="TextBox 18">
            <a:extLst>
              <a:ext uri="{FF2B5EF4-FFF2-40B4-BE49-F238E27FC236}">
                <a16:creationId xmlns:a16="http://schemas.microsoft.com/office/drawing/2014/main" id="{1E85D52B-F47F-3829-7FDF-2F5167617FA3}"/>
              </a:ext>
            </a:extLst>
          </p:cNvPr>
          <p:cNvSpPr txBox="1"/>
          <p:nvPr/>
        </p:nvSpPr>
        <p:spPr>
          <a:xfrm>
            <a:off x="1803512" y="3820870"/>
            <a:ext cx="2603865" cy="476925"/>
          </a:xfrm>
          <a:prstGeom prst="rect">
            <a:avLst/>
          </a:prstGeom>
          <a:solidFill>
            <a:schemeClr val="accent2">
              <a:lumMod val="20000"/>
              <a:lumOff val="80000"/>
            </a:schemeClr>
          </a:solidFill>
        </p:spPr>
        <p:txBody>
          <a:bodyPr wrap="square">
            <a:spAutoFit/>
          </a:bodyPr>
          <a:lstStyle/>
          <a:p>
            <a:pPr indent="180340" algn="ctr">
              <a:lnSpc>
                <a:spcPct val="120000"/>
              </a:lnSpc>
              <a:spcBef>
                <a:spcPts val="200"/>
              </a:spcBef>
            </a:pPr>
            <a:r>
              <a:rPr lang="en-US" sz="2400" b="1" dirty="0">
                <a:solidFill>
                  <a:srgbClr val="FF0000"/>
                </a:solidFill>
                <a:latin typeface="#9Slide03 Bebas Neue Bold" panose="020B0606020202050201" pitchFamily="34" charset="0"/>
                <a:ea typeface="Times New Roman" panose="02020603050405020304" pitchFamily="18" charset="0"/>
              </a:rPr>
              <a:t>PHIẾU HỌC TẬP TRẠM 3</a:t>
            </a:r>
          </a:p>
        </p:txBody>
      </p:sp>
      <p:sp>
        <p:nvSpPr>
          <p:cNvPr id="29" name="TextBox 28">
            <a:extLst>
              <a:ext uri="{FF2B5EF4-FFF2-40B4-BE49-F238E27FC236}">
                <a16:creationId xmlns:a16="http://schemas.microsoft.com/office/drawing/2014/main" id="{8E5EBF95-2E28-112D-1949-61963D2414EB}"/>
              </a:ext>
            </a:extLst>
          </p:cNvPr>
          <p:cNvSpPr txBox="1"/>
          <p:nvPr/>
        </p:nvSpPr>
        <p:spPr>
          <a:xfrm>
            <a:off x="1999066" y="1452810"/>
            <a:ext cx="4989748" cy="2127314"/>
          </a:xfrm>
          <a:prstGeom prst="rect">
            <a:avLst/>
          </a:prstGeom>
          <a:noFill/>
        </p:spPr>
        <p:txBody>
          <a:bodyPr wrap="square">
            <a:spAutoFit/>
          </a:bodyPr>
          <a:lstStyle/>
          <a:p>
            <a:pPr algn="just">
              <a:lnSpc>
                <a:spcPct val="150000"/>
              </a:lnSpc>
            </a:pPr>
            <a:r>
              <a:rPr lang="vi-VN" dirty="0">
                <a:solidFill>
                  <a:srgbClr val="002060"/>
                </a:solidFill>
                <a:latin typeface="#9Slide03 Oswald Light" panose="00000400000000000000" pitchFamily="2" charset="0"/>
              </a:rPr>
              <a:t>Dựa vào thông tin trong bài và kiến thức cập nhật, hãy</a:t>
            </a:r>
          </a:p>
          <a:p>
            <a:pPr algn="just">
              <a:lnSpc>
                <a:spcPct val="150000"/>
              </a:lnSpc>
            </a:pPr>
            <a:r>
              <a:rPr lang="vi-VN" dirty="0">
                <a:solidFill>
                  <a:srgbClr val="002060"/>
                </a:solidFill>
                <a:latin typeface="#9Slide03 Oswald Light" panose="00000400000000000000" pitchFamily="2" charset="0"/>
              </a:rPr>
              <a:t>- Trình bày đặc điểm cơ cấu dân số theo dân tộc và trình độ học vấn ở nước ta.</a:t>
            </a:r>
          </a:p>
          <a:p>
            <a:pPr algn="just">
              <a:lnSpc>
                <a:spcPct val="150000"/>
              </a:lnSpc>
            </a:pPr>
            <a:r>
              <a:rPr lang="vi-VN" dirty="0">
                <a:solidFill>
                  <a:srgbClr val="002060"/>
                </a:solidFill>
                <a:latin typeface="#9Slide03 Oswald Light" panose="00000400000000000000" pitchFamily="2" charset="0"/>
              </a:rPr>
              <a:t>- Giải thích sự thay đổi cơ cấu dân số theo dân tộc và trình độ học vấn ở nước ta.</a:t>
            </a:r>
          </a:p>
        </p:txBody>
      </p:sp>
      <p:graphicFrame>
        <p:nvGraphicFramePr>
          <p:cNvPr id="49" name="Table 48">
            <a:extLst>
              <a:ext uri="{FF2B5EF4-FFF2-40B4-BE49-F238E27FC236}">
                <a16:creationId xmlns:a16="http://schemas.microsoft.com/office/drawing/2014/main" id="{EBC596F5-DC1F-1136-6C31-CB9128043DC1}"/>
              </a:ext>
            </a:extLst>
          </p:cNvPr>
          <p:cNvGraphicFramePr>
            <a:graphicFrameLocks noGrp="1"/>
          </p:cNvGraphicFramePr>
          <p:nvPr>
            <p:extLst>
              <p:ext uri="{D42A27DB-BD31-4B8C-83A1-F6EECF244321}">
                <p14:modId xmlns:p14="http://schemas.microsoft.com/office/powerpoint/2010/main" val="1220112740"/>
              </p:ext>
            </p:extLst>
          </p:nvPr>
        </p:nvGraphicFramePr>
        <p:xfrm>
          <a:off x="205165" y="4414358"/>
          <a:ext cx="5932408" cy="2285186"/>
        </p:xfrm>
        <a:graphic>
          <a:graphicData uri="http://schemas.openxmlformats.org/drawingml/2006/table">
            <a:tbl>
              <a:tblPr firstRow="1" firstCol="1" bandRow="1"/>
              <a:tblGrid>
                <a:gridCol w="1551536">
                  <a:extLst>
                    <a:ext uri="{9D8B030D-6E8A-4147-A177-3AD203B41FA5}">
                      <a16:colId xmlns:a16="http://schemas.microsoft.com/office/drawing/2014/main" val="3774809508"/>
                    </a:ext>
                  </a:extLst>
                </a:gridCol>
                <a:gridCol w="2190436">
                  <a:extLst>
                    <a:ext uri="{9D8B030D-6E8A-4147-A177-3AD203B41FA5}">
                      <a16:colId xmlns:a16="http://schemas.microsoft.com/office/drawing/2014/main" val="3312652984"/>
                    </a:ext>
                  </a:extLst>
                </a:gridCol>
                <a:gridCol w="2190436">
                  <a:extLst>
                    <a:ext uri="{9D8B030D-6E8A-4147-A177-3AD203B41FA5}">
                      <a16:colId xmlns:a16="http://schemas.microsoft.com/office/drawing/2014/main" val="369489326"/>
                    </a:ext>
                  </a:extLst>
                </a:gridCol>
              </a:tblGrid>
              <a:tr h="0">
                <a:tc>
                  <a:txBody>
                    <a:bodyPr/>
                    <a:lstStyle/>
                    <a:p>
                      <a:pPr marL="0" indent="0" algn="ctr">
                        <a:lnSpc>
                          <a:spcPct val="120000"/>
                        </a:lnSpc>
                        <a:spcAft>
                          <a:spcPts val="600"/>
                        </a:spcAft>
                      </a:pPr>
                      <a:r>
                        <a:rPr lang="en-US" sz="1800" b="1" dirty="0">
                          <a:solidFill>
                            <a:srgbClr val="FFFF00"/>
                          </a:solidFill>
                          <a:effectLst/>
                          <a:latin typeface="#9Slide03 Oswald Light" panose="00000400000000000000" pitchFamily="2" charset="0"/>
                          <a:ea typeface="Cambria" panose="02040503050406030204" pitchFamily="18" charset="0"/>
                          <a:cs typeface="Times New Roman" panose="02020603050405020304" pitchFamily="18" charset="0"/>
                        </a:rPr>
                        <a:t>2. </a:t>
                      </a:r>
                      <a:r>
                        <a:rPr lang="en-US" sz="1800" b="1" dirty="0" err="1">
                          <a:solidFill>
                            <a:srgbClr val="FFFF00"/>
                          </a:solidFill>
                          <a:effectLst/>
                          <a:latin typeface="#9Slide03 Oswald Light" panose="00000400000000000000" pitchFamily="2" charset="0"/>
                          <a:ea typeface="Cambria" panose="02040503050406030204" pitchFamily="18" charset="0"/>
                          <a:cs typeface="Times New Roman" panose="02020603050405020304" pitchFamily="18" charset="0"/>
                        </a:rPr>
                        <a:t>Cơ</a:t>
                      </a:r>
                      <a:r>
                        <a:rPr lang="en-US" sz="1800" b="1" dirty="0">
                          <a:solidFill>
                            <a:srgbClr val="FFFF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1" dirty="0" err="1">
                          <a:solidFill>
                            <a:srgbClr val="FFFF00"/>
                          </a:solidFill>
                          <a:effectLst/>
                          <a:latin typeface="#9Slide03 Oswald Light" panose="00000400000000000000" pitchFamily="2" charset="0"/>
                          <a:ea typeface="Cambria" panose="02040503050406030204" pitchFamily="18" charset="0"/>
                          <a:cs typeface="Times New Roman" panose="02020603050405020304" pitchFamily="18" charset="0"/>
                        </a:rPr>
                        <a:t>cấu</a:t>
                      </a:r>
                      <a:r>
                        <a:rPr lang="en-US" sz="1800" b="1" dirty="0">
                          <a:solidFill>
                            <a:srgbClr val="FFFF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1" dirty="0" err="1">
                          <a:solidFill>
                            <a:srgbClr val="FFFF00"/>
                          </a:solidFill>
                          <a:effectLst/>
                          <a:latin typeface="#9Slide03 Oswald Light" panose="00000400000000000000" pitchFamily="2" charset="0"/>
                          <a:ea typeface="Cambria" panose="02040503050406030204" pitchFamily="18" charset="0"/>
                          <a:cs typeface="Times New Roman" panose="02020603050405020304" pitchFamily="18" charset="0"/>
                        </a:rPr>
                        <a:t>dân</a:t>
                      </a:r>
                      <a:r>
                        <a:rPr lang="en-US" sz="1800" b="1" dirty="0">
                          <a:solidFill>
                            <a:srgbClr val="FFFF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1" dirty="0" err="1">
                          <a:solidFill>
                            <a:srgbClr val="FFFF00"/>
                          </a:solidFill>
                          <a:effectLst/>
                          <a:latin typeface="#9Slide03 Oswald Light" panose="00000400000000000000" pitchFamily="2" charset="0"/>
                          <a:ea typeface="Cambria" panose="02040503050406030204" pitchFamily="18" charset="0"/>
                          <a:cs typeface="Times New Roman" panose="02020603050405020304" pitchFamily="18" charset="0"/>
                        </a:rPr>
                        <a:t>số</a:t>
                      </a:r>
                      <a:r>
                        <a:rPr lang="en-US" sz="1800" b="1" dirty="0">
                          <a:solidFill>
                            <a:srgbClr val="FFFF00"/>
                          </a:solidFill>
                          <a:effectLst/>
                          <a:latin typeface="#9Slide03 Oswald Light" panose="00000400000000000000" pitchFamily="2" charset="0"/>
                          <a:ea typeface="Cambria" panose="02040503050406030204" pitchFamily="18" charset="0"/>
                          <a:cs typeface="Times New Roman" panose="02020603050405020304" pitchFamily="18" charset="0"/>
                        </a:rPr>
                        <a:t> </a:t>
                      </a:r>
                      <a:endParaRPr lang="en-US" sz="1600" dirty="0">
                        <a:solidFill>
                          <a:srgbClr val="FFFF00"/>
                        </a:solidFill>
                        <a:effectLst/>
                        <a:latin typeface="#9Slide03 Oswald Light" panose="00000400000000000000" pitchFamily="2"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indent="180340" algn="ctr">
                        <a:lnSpc>
                          <a:spcPct val="120000"/>
                        </a:lnSpc>
                        <a:spcAft>
                          <a:spcPts val="600"/>
                        </a:spcAft>
                      </a:pPr>
                      <a:r>
                        <a:rPr lang="en-US" sz="1800" b="1" dirty="0">
                          <a:solidFill>
                            <a:srgbClr val="FFFF00"/>
                          </a:solidFill>
                          <a:effectLst/>
                          <a:latin typeface="#9Slide03 Oswald Light" panose="00000400000000000000" pitchFamily="2" charset="0"/>
                          <a:ea typeface="Cambria" panose="02040503050406030204" pitchFamily="18" charset="0"/>
                          <a:cs typeface="Times New Roman" panose="02020603050405020304" pitchFamily="18" charset="0"/>
                        </a:rPr>
                        <a:t>Theo </a:t>
                      </a:r>
                      <a:r>
                        <a:rPr lang="en-US" sz="1800" b="1" dirty="0" err="1">
                          <a:solidFill>
                            <a:srgbClr val="FFFF00"/>
                          </a:solidFill>
                          <a:effectLst/>
                          <a:latin typeface="#9Slide03 Oswald Light" panose="00000400000000000000" pitchFamily="2" charset="0"/>
                          <a:ea typeface="Cambria" panose="02040503050406030204" pitchFamily="18" charset="0"/>
                          <a:cs typeface="Times New Roman" panose="02020603050405020304" pitchFamily="18" charset="0"/>
                        </a:rPr>
                        <a:t>dân</a:t>
                      </a:r>
                      <a:r>
                        <a:rPr lang="en-US" sz="1800" b="1" dirty="0">
                          <a:solidFill>
                            <a:srgbClr val="FFFF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1" dirty="0" err="1">
                          <a:solidFill>
                            <a:srgbClr val="FFFF00"/>
                          </a:solidFill>
                          <a:effectLst/>
                          <a:latin typeface="#9Slide03 Oswald Light" panose="00000400000000000000" pitchFamily="2" charset="0"/>
                          <a:ea typeface="Cambria" panose="02040503050406030204" pitchFamily="18" charset="0"/>
                          <a:cs typeface="Times New Roman" panose="02020603050405020304" pitchFamily="18" charset="0"/>
                        </a:rPr>
                        <a:t>tộc</a:t>
                      </a:r>
                      <a:endParaRPr lang="en-US" sz="1600" dirty="0">
                        <a:solidFill>
                          <a:srgbClr val="FFFF00"/>
                        </a:solidFill>
                        <a:effectLst/>
                        <a:latin typeface="#9Slide03 Oswald Light" panose="00000400000000000000" pitchFamily="2"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indent="180340" algn="ctr">
                        <a:lnSpc>
                          <a:spcPct val="120000"/>
                        </a:lnSpc>
                        <a:spcAft>
                          <a:spcPts val="600"/>
                        </a:spcAft>
                      </a:pPr>
                      <a:r>
                        <a:rPr lang="en-US" sz="1600" b="1" dirty="0">
                          <a:solidFill>
                            <a:srgbClr val="FFFF00"/>
                          </a:solidFill>
                          <a:effectLst/>
                          <a:latin typeface="#9Slide03 Oswald Light" panose="00000400000000000000" pitchFamily="2" charset="0"/>
                          <a:ea typeface="Times New Roman" panose="02020603050405020304" pitchFamily="18" charset="0"/>
                        </a:rPr>
                        <a:t>Theo </a:t>
                      </a:r>
                      <a:r>
                        <a:rPr lang="en-US" sz="1600" b="1" dirty="0" err="1">
                          <a:solidFill>
                            <a:srgbClr val="FFFF00"/>
                          </a:solidFill>
                          <a:effectLst/>
                          <a:latin typeface="#9Slide03 Oswald Light" panose="00000400000000000000" pitchFamily="2" charset="0"/>
                          <a:ea typeface="Times New Roman" panose="02020603050405020304" pitchFamily="18" charset="0"/>
                        </a:rPr>
                        <a:t>trình</a:t>
                      </a:r>
                      <a:r>
                        <a:rPr lang="en-US" sz="1600" b="1" dirty="0">
                          <a:solidFill>
                            <a:srgbClr val="FFFF00"/>
                          </a:solidFill>
                          <a:effectLst/>
                          <a:latin typeface="#9Slide03 Oswald Light" panose="00000400000000000000" pitchFamily="2" charset="0"/>
                          <a:ea typeface="Times New Roman" panose="02020603050405020304" pitchFamily="18" charset="0"/>
                        </a:rPr>
                        <a:t> </a:t>
                      </a:r>
                      <a:r>
                        <a:rPr lang="en-US" sz="1600" b="1" dirty="0" err="1">
                          <a:solidFill>
                            <a:srgbClr val="FFFF00"/>
                          </a:solidFill>
                          <a:effectLst/>
                          <a:latin typeface="#9Slide03 Oswald Light" panose="00000400000000000000" pitchFamily="2" charset="0"/>
                          <a:ea typeface="Times New Roman" panose="02020603050405020304" pitchFamily="18" charset="0"/>
                        </a:rPr>
                        <a:t>độ</a:t>
                      </a:r>
                      <a:r>
                        <a:rPr lang="en-US" sz="1600" b="1" dirty="0">
                          <a:solidFill>
                            <a:srgbClr val="FFFF00"/>
                          </a:solidFill>
                          <a:effectLst/>
                          <a:latin typeface="#9Slide03 Oswald Light" panose="00000400000000000000" pitchFamily="2" charset="0"/>
                          <a:ea typeface="Times New Roman" panose="02020603050405020304" pitchFamily="18" charset="0"/>
                        </a:rPr>
                        <a:t> </a:t>
                      </a:r>
                      <a:r>
                        <a:rPr lang="en-US" sz="1600" b="1" dirty="0" err="1">
                          <a:solidFill>
                            <a:srgbClr val="FFFF00"/>
                          </a:solidFill>
                          <a:effectLst/>
                          <a:latin typeface="#9Slide03 Oswald Light" panose="00000400000000000000" pitchFamily="2" charset="0"/>
                          <a:ea typeface="Times New Roman" panose="02020603050405020304" pitchFamily="18" charset="0"/>
                        </a:rPr>
                        <a:t>học</a:t>
                      </a:r>
                      <a:r>
                        <a:rPr lang="en-US" sz="1600" b="1" dirty="0">
                          <a:solidFill>
                            <a:srgbClr val="FFFF00"/>
                          </a:solidFill>
                          <a:effectLst/>
                          <a:latin typeface="#9Slide03 Oswald Light" panose="00000400000000000000" pitchFamily="2" charset="0"/>
                          <a:ea typeface="Times New Roman" panose="02020603050405020304" pitchFamily="18" charset="0"/>
                        </a:rPr>
                        <a:t> </a:t>
                      </a:r>
                      <a:r>
                        <a:rPr lang="en-US" sz="1600" b="1" dirty="0" err="1">
                          <a:solidFill>
                            <a:srgbClr val="FFFF00"/>
                          </a:solidFill>
                          <a:effectLst/>
                          <a:latin typeface="#9Slide03 Oswald Light" panose="00000400000000000000" pitchFamily="2" charset="0"/>
                          <a:ea typeface="Times New Roman" panose="02020603050405020304" pitchFamily="18" charset="0"/>
                        </a:rPr>
                        <a:t>vấn</a:t>
                      </a:r>
                      <a:endParaRPr lang="en-US" sz="1600" b="1" dirty="0">
                        <a:solidFill>
                          <a:srgbClr val="FFFF00"/>
                        </a:solidFill>
                        <a:effectLst/>
                        <a:latin typeface="#9Slide03 Oswald Light" panose="00000400000000000000" pitchFamily="2"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4175087026"/>
                  </a:ext>
                </a:extLst>
              </a:tr>
              <a:tr h="659176">
                <a:tc>
                  <a:txBody>
                    <a:bodyPr/>
                    <a:lstStyle/>
                    <a:p>
                      <a:pPr indent="180340" algn="l">
                        <a:lnSpc>
                          <a:spcPct val="120000"/>
                        </a:lnSpc>
                        <a:spcAft>
                          <a:spcPts val="600"/>
                        </a:spcAft>
                      </a:pPr>
                      <a:r>
                        <a:rPr lang="en-US" sz="1800" b="1"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Hiện</a:t>
                      </a:r>
                      <a:r>
                        <a:rPr lang="en-US" sz="1800" b="1"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1"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trạng</a:t>
                      </a:r>
                      <a:endParaRPr lang="en-US" sz="1600" dirty="0">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indent="180340" algn="ctr">
                        <a:lnSpc>
                          <a:spcPct val="120000"/>
                        </a:lnSpc>
                        <a:spcAft>
                          <a:spcPts val="600"/>
                        </a:spcAft>
                      </a:pPr>
                      <a:r>
                        <a:rPr lang="en-US" sz="1400" b="1" dirty="0">
                          <a:effectLst/>
                          <a:latin typeface="#9Slide03 Oswald Light" panose="00000400000000000000" pitchFamily="2" charset="0"/>
                          <a:ea typeface="Cambria" panose="02040503050406030204" pitchFamily="18" charset="0"/>
                          <a:cs typeface="Times New Roman" panose="02020603050405020304" pitchFamily="18" charset="0"/>
                        </a:rPr>
                        <a:t> </a:t>
                      </a:r>
                      <a:endParaRPr lang="en-US" sz="1200" dirty="0">
                        <a:effectLst/>
                        <a:latin typeface="#9Slide03 Oswald Light" panose="00000400000000000000" pitchFamily="2"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indent="180340" algn="ctr">
                        <a:lnSpc>
                          <a:spcPct val="120000"/>
                        </a:lnSpc>
                        <a:spcAft>
                          <a:spcPts val="600"/>
                        </a:spcAft>
                      </a:pPr>
                      <a:endParaRPr lang="en-US" sz="1200" dirty="0">
                        <a:effectLst/>
                        <a:latin typeface="#9Slide03 Oswald Light" panose="00000400000000000000" pitchFamily="2"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extLst>
                  <a:ext uri="{0D108BD9-81ED-4DB2-BD59-A6C34878D82A}">
                    <a16:rowId xmlns:a16="http://schemas.microsoft.com/office/drawing/2014/main" val="1731860132"/>
                  </a:ext>
                </a:extLst>
              </a:tr>
              <a:tr h="659176">
                <a:tc>
                  <a:txBody>
                    <a:bodyPr/>
                    <a:lstStyle/>
                    <a:p>
                      <a:pPr indent="180340" algn="l">
                        <a:lnSpc>
                          <a:spcPct val="120000"/>
                        </a:lnSpc>
                        <a:spcAft>
                          <a:spcPts val="600"/>
                        </a:spcAft>
                      </a:pPr>
                      <a:r>
                        <a:rPr lang="en-US" sz="1800" b="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Thế mạnh</a:t>
                      </a:r>
                      <a:endParaRPr lang="en-US" sz="1600">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indent="180340" algn="ctr">
                        <a:lnSpc>
                          <a:spcPct val="120000"/>
                        </a:lnSpc>
                        <a:spcAft>
                          <a:spcPts val="600"/>
                        </a:spcAft>
                      </a:pPr>
                      <a:r>
                        <a:rPr lang="en-US" sz="1400" b="1">
                          <a:effectLst/>
                          <a:latin typeface="#9Slide03 Oswald Light" panose="00000400000000000000" pitchFamily="2" charset="0"/>
                          <a:ea typeface="Cambria" panose="02040503050406030204" pitchFamily="18" charset="0"/>
                          <a:cs typeface="Times New Roman" panose="02020603050405020304" pitchFamily="18" charset="0"/>
                        </a:rPr>
                        <a:t> </a:t>
                      </a:r>
                      <a:endParaRPr lang="en-US" sz="1200">
                        <a:effectLst/>
                        <a:latin typeface="#9Slide03 Oswald Light" panose="00000400000000000000" pitchFamily="2"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indent="180340" algn="ctr">
                        <a:lnSpc>
                          <a:spcPct val="120000"/>
                        </a:lnSpc>
                        <a:spcAft>
                          <a:spcPts val="600"/>
                        </a:spcAft>
                      </a:pPr>
                      <a:endParaRPr lang="en-US" sz="1200" dirty="0">
                        <a:effectLst/>
                        <a:latin typeface="#9Slide03 Oswald Light" panose="00000400000000000000" pitchFamily="2"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extLst>
                  <a:ext uri="{0D108BD9-81ED-4DB2-BD59-A6C34878D82A}">
                    <a16:rowId xmlns:a16="http://schemas.microsoft.com/office/drawing/2014/main" val="2899886370"/>
                  </a:ext>
                </a:extLst>
              </a:tr>
              <a:tr h="659176">
                <a:tc>
                  <a:txBody>
                    <a:bodyPr/>
                    <a:lstStyle/>
                    <a:p>
                      <a:pPr indent="180340" algn="l">
                        <a:lnSpc>
                          <a:spcPct val="120000"/>
                        </a:lnSpc>
                        <a:spcAft>
                          <a:spcPts val="600"/>
                        </a:spcAft>
                      </a:pPr>
                      <a:r>
                        <a:rPr lang="en-US" sz="1800" b="1"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Hạn</a:t>
                      </a:r>
                      <a:r>
                        <a:rPr lang="en-US" sz="1800" b="1"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1"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chế</a:t>
                      </a:r>
                      <a:endParaRPr lang="en-US" sz="1600" dirty="0">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indent="180340" algn="ctr">
                        <a:lnSpc>
                          <a:spcPct val="120000"/>
                        </a:lnSpc>
                        <a:spcAft>
                          <a:spcPts val="600"/>
                        </a:spcAft>
                      </a:pPr>
                      <a:r>
                        <a:rPr lang="en-US" sz="1400" b="1" dirty="0">
                          <a:effectLst/>
                          <a:latin typeface="#9Slide03 Oswald Light" panose="00000400000000000000" pitchFamily="2" charset="0"/>
                          <a:ea typeface="Cambria" panose="02040503050406030204" pitchFamily="18" charset="0"/>
                          <a:cs typeface="Times New Roman" panose="02020603050405020304" pitchFamily="18" charset="0"/>
                        </a:rPr>
                        <a:t> </a:t>
                      </a:r>
                      <a:endParaRPr lang="en-US" sz="1200" dirty="0">
                        <a:effectLst/>
                        <a:latin typeface="#9Slide03 Oswald Light" panose="00000400000000000000" pitchFamily="2"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indent="180340" algn="ctr">
                        <a:lnSpc>
                          <a:spcPct val="120000"/>
                        </a:lnSpc>
                        <a:spcAft>
                          <a:spcPts val="600"/>
                        </a:spcAft>
                      </a:pPr>
                      <a:endParaRPr lang="en-US" sz="1200" dirty="0">
                        <a:effectLst/>
                        <a:latin typeface="#9Slide03 Oswald Light" panose="00000400000000000000" pitchFamily="2"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extLst>
                  <a:ext uri="{0D108BD9-81ED-4DB2-BD59-A6C34878D82A}">
                    <a16:rowId xmlns:a16="http://schemas.microsoft.com/office/drawing/2014/main" val="2051967547"/>
                  </a:ext>
                </a:extLst>
              </a:tr>
            </a:tbl>
          </a:graphicData>
        </a:graphic>
      </p:graphicFrame>
      <p:pic>
        <p:nvPicPr>
          <p:cNvPr id="8" name="Picture 7">
            <a:extLst>
              <a:ext uri="{FF2B5EF4-FFF2-40B4-BE49-F238E27FC236}">
                <a16:creationId xmlns:a16="http://schemas.microsoft.com/office/drawing/2014/main" id="{DD4E5D41-B772-A91F-5DAC-8FC852CB8C1F}"/>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2639" b="99306" l="5703" r="92500">
                        <a14:foregroundMark x1="22109" y1="12917" x2="22109" y2="12917"/>
                        <a14:foregroundMark x1="27891" y1="33472" x2="27891" y2="33472"/>
                        <a14:foregroundMark x1="12812" y1="76667" x2="12812" y2="76667"/>
                        <a14:foregroundMark x1="11641" y1="76667" x2="11641" y2="76667"/>
                        <a14:foregroundMark x1="16328" y1="76667" x2="16328" y2="76667"/>
                        <a14:foregroundMark x1="16328" y1="76667" x2="16328" y2="76667"/>
                        <a14:foregroundMark x1="15156" y1="76667" x2="15156" y2="76667"/>
                        <a14:foregroundMark x1="89219" y1="15000" x2="89219" y2="15000"/>
                        <a14:foregroundMark x1="92734" y1="10833" x2="92734" y2="10833"/>
                        <a14:foregroundMark x1="10469" y1="85000" x2="10469" y2="85000"/>
                        <a14:foregroundMark x1="15156" y1="74583" x2="15156" y2="74583"/>
                        <a14:foregroundMark x1="62578" y1="78750" x2="62578" y2="78750"/>
                        <a14:foregroundMark x1="62578" y1="78750" x2="62578" y2="78750"/>
                        <a14:foregroundMark x1="61484" y1="72639" x2="61484" y2="72639"/>
                        <a14:foregroundMark x1="61484" y1="72639" x2="61484" y2="72639"/>
                        <a14:foregroundMark x1="27891" y1="82917" x2="27891" y2="82917"/>
                        <a14:foregroundMark x1="24375" y1="68472" x2="24375" y2="68472"/>
                        <a14:foregroundMark x1="24375" y1="68472" x2="24375" y2="68472"/>
                        <a14:foregroundMark x1="23203" y1="58194" x2="23203" y2="58194"/>
                        <a14:foregroundMark x1="12812" y1="85000" x2="12812" y2="85000"/>
                        <a14:foregroundMark x1="12812" y1="78750" x2="12812" y2="78750"/>
                        <a14:foregroundMark x1="12812" y1="78750" x2="12812" y2="78750"/>
                        <a14:foregroundMark x1="12812" y1="72639" x2="12812" y2="72639"/>
                        <a14:foregroundMark x1="17422" y1="70556" x2="17422" y2="70556"/>
                        <a14:foregroundMark x1="15156" y1="76667" x2="15156" y2="76667"/>
                        <a14:foregroundMark x1="41797" y1="91111" x2="23203" y2="51944"/>
                        <a14:foregroundMark x1="25547" y1="16944" x2="29063" y2="16944"/>
                        <a14:foregroundMark x1="11641" y1="78750" x2="5859" y2="76667"/>
                        <a14:foregroundMark x1="16328" y1="64306" x2="16328" y2="64306"/>
                        <a14:foregroundMark x1="16328" y1="82917" x2="16328" y2="82917"/>
                        <a14:foregroundMark x1="16328" y1="82917" x2="16328" y2="82917"/>
                        <a14:foregroundMark x1="25547" y1="2639" x2="25547" y2="2639"/>
                        <a14:foregroundMark x1="32500" y1="99306" x2="32500" y2="99306"/>
                        <a14:foregroundMark x1="32500" y1="99306" x2="32500" y2="99306"/>
                        <a14:foregroundMark x1="32500" y1="99306" x2="32500" y2="99306"/>
                        <a14:foregroundMark x1="51016" y1="80833" x2="51016" y2="80833"/>
                        <a14:foregroundMark x1="51016" y1="80833" x2="51016" y2="80833"/>
                        <a14:foregroundMark x1="51016" y1="85000" x2="51016" y2="85000"/>
                        <a14:foregroundMark x1="47578" y1="89028" x2="47578" y2="89028"/>
                        <a14:foregroundMark x1="48672" y1="89028" x2="48672" y2="89028"/>
                        <a14:foregroundMark x1="52188" y1="80833" x2="52188" y2="80833"/>
                        <a14:foregroundMark x1="54531" y1="80833" x2="54531" y2="80833"/>
                        <a14:foregroundMark x1="18594" y1="85000" x2="18594" y2="85000"/>
                        <a14:foregroundMark x1="49844" y1="82917" x2="49844" y2="82917"/>
                        <a14:foregroundMark x1="49844" y1="82917" x2="54531" y2="82917"/>
                      </a14:backgroundRemoval>
                    </a14:imgEffect>
                  </a14:imgLayer>
                </a14:imgProps>
              </a:ext>
            </a:extLst>
          </a:blip>
          <a:stretch>
            <a:fillRect/>
          </a:stretch>
        </p:blipFill>
        <p:spPr>
          <a:xfrm>
            <a:off x="-1404884" y="760467"/>
            <a:ext cx="1138307" cy="640298"/>
          </a:xfrm>
          <a:prstGeom prst="rect">
            <a:avLst/>
          </a:prstGeom>
        </p:spPr>
      </p:pic>
      <p:pic>
        <p:nvPicPr>
          <p:cNvPr id="36" name="Picture 35">
            <a:extLst>
              <a:ext uri="{FF2B5EF4-FFF2-40B4-BE49-F238E27FC236}">
                <a16:creationId xmlns:a16="http://schemas.microsoft.com/office/drawing/2014/main" id="{19878973-B60C-D7D1-9C98-3B32A32077DA}"/>
              </a:ext>
            </a:extLst>
          </p:cNvPr>
          <p:cNvPicPr>
            <a:picLocks noChangeAspect="1"/>
          </p:cNvPicPr>
          <p:nvPr/>
        </p:nvPicPr>
        <p:blipFill>
          <a:blip r:embed="rId12"/>
          <a:stretch>
            <a:fillRect/>
          </a:stretch>
        </p:blipFill>
        <p:spPr>
          <a:xfrm>
            <a:off x="12613493" y="4262764"/>
            <a:ext cx="419258" cy="2464057"/>
          </a:xfrm>
          <a:prstGeom prst="rect">
            <a:avLst/>
          </a:prstGeom>
          <a:ln>
            <a:solidFill>
              <a:srgbClr val="002060"/>
            </a:solidFill>
          </a:ln>
        </p:spPr>
      </p:pic>
      <p:pic>
        <p:nvPicPr>
          <p:cNvPr id="38" name="Picture 37">
            <a:extLst>
              <a:ext uri="{FF2B5EF4-FFF2-40B4-BE49-F238E27FC236}">
                <a16:creationId xmlns:a16="http://schemas.microsoft.com/office/drawing/2014/main" id="{456290A1-616F-0D20-CCD9-25AA0CE74CAF}"/>
              </a:ext>
            </a:extLst>
          </p:cNvPr>
          <p:cNvPicPr>
            <a:picLocks noChangeAspect="1"/>
          </p:cNvPicPr>
          <p:nvPr/>
        </p:nvPicPr>
        <p:blipFill>
          <a:blip r:embed="rId13"/>
          <a:stretch>
            <a:fillRect/>
          </a:stretch>
        </p:blipFill>
        <p:spPr>
          <a:xfrm>
            <a:off x="12679596" y="937333"/>
            <a:ext cx="929355" cy="2804979"/>
          </a:xfrm>
          <a:prstGeom prst="rect">
            <a:avLst/>
          </a:prstGeom>
          <a:ln>
            <a:solidFill>
              <a:srgbClr val="002060"/>
            </a:solidFill>
          </a:ln>
        </p:spPr>
      </p:pic>
      <p:pic>
        <p:nvPicPr>
          <p:cNvPr id="3074" name="Picture 2" descr="54 dân tộc Việt Nam | Báo Nhân Dân điện tử">
            <a:extLst>
              <a:ext uri="{FF2B5EF4-FFF2-40B4-BE49-F238E27FC236}">
                <a16:creationId xmlns:a16="http://schemas.microsoft.com/office/drawing/2014/main" id="{0BAD88A7-7041-5D56-0C8D-0EDABE1ABA10}"/>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3276" y="791980"/>
            <a:ext cx="1882782" cy="3137970"/>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16">
            <a:extLst>
              <a:ext uri="{FF2B5EF4-FFF2-40B4-BE49-F238E27FC236}">
                <a16:creationId xmlns:a16="http://schemas.microsoft.com/office/drawing/2014/main" id="{5B2384AC-AED6-92F4-CF9D-9D29858B1BE0}"/>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854461" y="3820870"/>
            <a:ext cx="2337539" cy="2878674"/>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pic>
        <p:nvPicPr>
          <p:cNvPr id="3076" name="Picture 18">
            <a:extLst>
              <a:ext uri="{FF2B5EF4-FFF2-40B4-BE49-F238E27FC236}">
                <a16:creationId xmlns:a16="http://schemas.microsoft.com/office/drawing/2014/main" id="{8F1D0BC0-048D-69BF-8813-F961688ACDE5}"/>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609689" y="896485"/>
            <a:ext cx="4541777" cy="2680910"/>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pic>
        <p:nvPicPr>
          <p:cNvPr id="3075" name="Picture 17">
            <a:extLst>
              <a:ext uri="{FF2B5EF4-FFF2-40B4-BE49-F238E27FC236}">
                <a16:creationId xmlns:a16="http://schemas.microsoft.com/office/drawing/2014/main" id="{486C2AB3-A1AC-8F91-5B74-E2B2E4142429}"/>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366199" y="3820870"/>
            <a:ext cx="3480989" cy="2878674"/>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374E2F36-2A0D-A479-B843-7B55DA457FA7}"/>
              </a:ext>
            </a:extLst>
          </p:cNvPr>
          <p:cNvPicPr>
            <a:picLocks noChangeAspect="1"/>
          </p:cNvPicPr>
          <p:nvPr/>
        </p:nvPicPr>
        <p:blipFill>
          <a:blip r:embed="rId18"/>
          <a:stretch>
            <a:fillRect/>
          </a:stretch>
        </p:blipFill>
        <p:spPr>
          <a:xfrm>
            <a:off x="-1990878" y="580431"/>
            <a:ext cx="1849058" cy="2385786"/>
          </a:xfrm>
          <a:prstGeom prst="rect">
            <a:avLst/>
          </a:prstGeom>
        </p:spPr>
      </p:pic>
      <p:sp>
        <p:nvSpPr>
          <p:cNvPr id="3" name="Rectangle: Single Corner Snipped 2">
            <a:extLst>
              <a:ext uri="{FF2B5EF4-FFF2-40B4-BE49-F238E27FC236}">
                <a16:creationId xmlns:a16="http://schemas.microsoft.com/office/drawing/2014/main" id="{C74A83DC-7E1C-9F1E-1A3B-99A4DAF70421}"/>
              </a:ext>
            </a:extLst>
          </p:cNvPr>
          <p:cNvSpPr/>
          <p:nvPr/>
        </p:nvSpPr>
        <p:spPr>
          <a:xfrm>
            <a:off x="0" y="0"/>
            <a:ext cx="3804769" cy="591055"/>
          </a:xfrm>
          <a:prstGeom prst="snip1Rect">
            <a:avLst>
              <a:gd name="adj" fmla="val 2550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dirty="0">
              <a:solidFill>
                <a:srgbClr val="FFFF00"/>
              </a:solidFill>
            </a:endParaRPr>
          </a:p>
        </p:txBody>
      </p:sp>
      <p:sp>
        <p:nvSpPr>
          <p:cNvPr id="6" name="TextBox 5">
            <a:extLst>
              <a:ext uri="{FF2B5EF4-FFF2-40B4-BE49-F238E27FC236}">
                <a16:creationId xmlns:a16="http://schemas.microsoft.com/office/drawing/2014/main" id="{A9D01A39-1D1F-3A45-195E-676D86ECF395}"/>
              </a:ext>
            </a:extLst>
          </p:cNvPr>
          <p:cNvSpPr txBox="1"/>
          <p:nvPr/>
        </p:nvSpPr>
        <p:spPr>
          <a:xfrm>
            <a:off x="250786" y="-106611"/>
            <a:ext cx="3393439" cy="733278"/>
          </a:xfrm>
          <a:prstGeom prst="rect">
            <a:avLst/>
          </a:prstGeom>
          <a:noFill/>
        </p:spPr>
        <p:txBody>
          <a:bodyPr wrap="square">
            <a:spAutoFit/>
          </a:bodyPr>
          <a:lstStyle/>
          <a:p>
            <a:pPr indent="180340" algn="just">
              <a:lnSpc>
                <a:spcPct val="120000"/>
              </a:lnSpc>
              <a:spcBef>
                <a:spcPts val="200"/>
              </a:spcBef>
            </a:pPr>
            <a:r>
              <a:rPr lang="en-US" sz="4000" b="1" dirty="0">
                <a:solidFill>
                  <a:srgbClr val="FFFF00"/>
                </a:solidFill>
                <a:latin typeface="#9Slide03 Bebas Neue Bold" panose="020B0606020202050201" pitchFamily="34" charset="0"/>
                <a:ea typeface="Times New Roman" panose="02020603050405020304" pitchFamily="18" charset="0"/>
              </a:rPr>
              <a:t>I. </a:t>
            </a:r>
            <a:r>
              <a:rPr lang="en-US" sz="4000" b="1" dirty="0" err="1">
                <a:solidFill>
                  <a:srgbClr val="FFFF00"/>
                </a:solidFill>
                <a:latin typeface="#9Slide03 Bebas Neue Bold" panose="020B0606020202050201" pitchFamily="34" charset="0"/>
                <a:ea typeface="Times New Roman" panose="02020603050405020304" pitchFamily="18" charset="0"/>
              </a:rPr>
              <a:t>Đặc</a:t>
            </a:r>
            <a:r>
              <a:rPr lang="en-US" sz="4000" b="1" dirty="0">
                <a:solidFill>
                  <a:srgbClr val="FFFF00"/>
                </a:solidFill>
                <a:latin typeface="#9Slide03 Bebas Neue Bold" panose="020B0606020202050201" pitchFamily="34" charset="0"/>
                <a:ea typeface="Times New Roman" panose="02020603050405020304" pitchFamily="18" charset="0"/>
              </a:rPr>
              <a:t> </a:t>
            </a:r>
            <a:r>
              <a:rPr lang="en-US" sz="4000" b="1" dirty="0" err="1">
                <a:solidFill>
                  <a:srgbClr val="FFFF00"/>
                </a:solidFill>
                <a:latin typeface="#9Slide03 Bebas Neue Bold" panose="020B0606020202050201" pitchFamily="34" charset="0"/>
                <a:ea typeface="Times New Roman" panose="02020603050405020304" pitchFamily="18" charset="0"/>
              </a:rPr>
              <a:t>điểm</a:t>
            </a:r>
            <a:r>
              <a:rPr lang="en-US" sz="4000" b="1" dirty="0">
                <a:solidFill>
                  <a:srgbClr val="FFFF00"/>
                </a:solidFill>
                <a:latin typeface="#9Slide03 Bebas Neue Bold" panose="020B0606020202050201" pitchFamily="34" charset="0"/>
                <a:ea typeface="Times New Roman" panose="02020603050405020304" pitchFamily="18" charset="0"/>
              </a:rPr>
              <a:t> </a:t>
            </a:r>
            <a:r>
              <a:rPr lang="en-US" sz="4000" b="1" dirty="0" err="1">
                <a:solidFill>
                  <a:srgbClr val="FFFF00"/>
                </a:solidFill>
                <a:latin typeface="#9Slide03 Bebas Neue Bold" panose="020B0606020202050201" pitchFamily="34" charset="0"/>
                <a:ea typeface="Times New Roman" panose="02020603050405020304" pitchFamily="18" charset="0"/>
              </a:rPr>
              <a:t>dân</a:t>
            </a:r>
            <a:r>
              <a:rPr lang="en-US" sz="4000" b="1" dirty="0">
                <a:solidFill>
                  <a:srgbClr val="FFFF00"/>
                </a:solidFill>
                <a:latin typeface="#9Slide03 Bebas Neue Bold" panose="020B0606020202050201" pitchFamily="34" charset="0"/>
                <a:ea typeface="Times New Roman" panose="02020603050405020304" pitchFamily="18" charset="0"/>
              </a:rPr>
              <a:t> </a:t>
            </a:r>
            <a:r>
              <a:rPr lang="en-US" sz="4000" b="1" dirty="0" err="1">
                <a:solidFill>
                  <a:srgbClr val="FFFF00"/>
                </a:solidFill>
                <a:latin typeface="#9Slide03 Bebas Neue Bold" panose="020B0606020202050201" pitchFamily="34" charset="0"/>
                <a:ea typeface="Times New Roman" panose="02020603050405020304" pitchFamily="18" charset="0"/>
              </a:rPr>
              <a:t>số</a:t>
            </a:r>
            <a:endParaRPr lang="en-US" sz="4000" b="1" dirty="0">
              <a:solidFill>
                <a:srgbClr val="FFFF00"/>
              </a:solidFill>
              <a:latin typeface="#9Slide03 Bebas Neue Bold" panose="020B0606020202050201" pitchFamily="34" charset="0"/>
              <a:ea typeface="Times New Roman" panose="02020603050405020304" pitchFamily="18" charset="0"/>
            </a:endParaRPr>
          </a:p>
        </p:txBody>
      </p:sp>
      <p:sp>
        <p:nvSpPr>
          <p:cNvPr id="13" name="Oval 12">
            <a:extLst>
              <a:ext uri="{FF2B5EF4-FFF2-40B4-BE49-F238E27FC236}">
                <a16:creationId xmlns:a16="http://schemas.microsoft.com/office/drawing/2014/main" id="{8239C658-EDE1-576C-4BD6-51265CE41A48}"/>
              </a:ext>
            </a:extLst>
          </p:cNvPr>
          <p:cNvSpPr/>
          <p:nvPr/>
        </p:nvSpPr>
        <p:spPr>
          <a:xfrm>
            <a:off x="140835" y="188126"/>
            <a:ext cx="238065" cy="238065"/>
          </a:xfrm>
          <a:prstGeom prst="ellipse">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solidFill>
                <a:srgbClr val="FFFF00"/>
              </a:solidFill>
            </a:endParaRPr>
          </a:p>
        </p:txBody>
      </p:sp>
      <p:sp>
        <p:nvSpPr>
          <p:cNvPr id="14" name="Rectangle: Single Corner Snipped 13">
            <a:extLst>
              <a:ext uri="{FF2B5EF4-FFF2-40B4-BE49-F238E27FC236}">
                <a16:creationId xmlns:a16="http://schemas.microsoft.com/office/drawing/2014/main" id="{FD8A3E18-EC6E-DC73-F227-8346C0DB3392}"/>
              </a:ext>
            </a:extLst>
          </p:cNvPr>
          <p:cNvSpPr/>
          <p:nvPr/>
        </p:nvSpPr>
        <p:spPr>
          <a:xfrm>
            <a:off x="8982569" y="13468"/>
            <a:ext cx="3127923" cy="591055"/>
          </a:xfrm>
          <a:prstGeom prst="snip1Rect">
            <a:avLst>
              <a:gd name="adj" fmla="val 25507"/>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95000"/>
                </a:schemeClr>
              </a:solidFill>
            </a:endParaRPr>
          </a:p>
        </p:txBody>
      </p:sp>
      <p:sp>
        <p:nvSpPr>
          <p:cNvPr id="15" name="TextBox 14">
            <a:extLst>
              <a:ext uri="{FF2B5EF4-FFF2-40B4-BE49-F238E27FC236}">
                <a16:creationId xmlns:a16="http://schemas.microsoft.com/office/drawing/2014/main" id="{9C0957F0-8835-4245-4B20-8C7D635F7BC9}"/>
              </a:ext>
            </a:extLst>
          </p:cNvPr>
          <p:cNvSpPr txBox="1"/>
          <p:nvPr/>
        </p:nvSpPr>
        <p:spPr>
          <a:xfrm>
            <a:off x="9049314" y="-66834"/>
            <a:ext cx="3206500" cy="605102"/>
          </a:xfrm>
          <a:prstGeom prst="rect">
            <a:avLst/>
          </a:prstGeom>
          <a:noFill/>
          <a:ln>
            <a:noFill/>
          </a:ln>
        </p:spPr>
        <p:txBody>
          <a:bodyPr wrap="square" anchor="ctr">
            <a:spAutoFit/>
          </a:bodyPr>
          <a:lstStyle/>
          <a:p>
            <a:pPr indent="180340" algn="just">
              <a:lnSpc>
                <a:spcPct val="120000"/>
              </a:lnSpc>
              <a:spcBef>
                <a:spcPts val="200"/>
              </a:spcBef>
            </a:pPr>
            <a:r>
              <a:rPr lang="en-US" sz="3200" b="1" dirty="0">
                <a:solidFill>
                  <a:schemeClr val="bg1">
                    <a:lumMod val="95000"/>
                  </a:schemeClr>
                </a:solidFill>
                <a:latin typeface="#9Slide03 Bebas Neue Bold" panose="020B0606020202050201" pitchFamily="34" charset="0"/>
                <a:ea typeface="Times New Roman" panose="02020603050405020304" pitchFamily="18" charset="0"/>
              </a:rPr>
              <a:t>III. </a:t>
            </a:r>
            <a:r>
              <a:rPr lang="en-US" sz="3200" b="1" dirty="0" err="1">
                <a:solidFill>
                  <a:schemeClr val="bg1">
                    <a:lumMod val="95000"/>
                  </a:schemeClr>
                </a:solidFill>
                <a:latin typeface="#9Slide03 Bebas Neue Bold" panose="020B0606020202050201" pitchFamily="34" charset="0"/>
                <a:ea typeface="Times New Roman" panose="02020603050405020304" pitchFamily="18" charset="0"/>
              </a:rPr>
              <a:t>Chiến</a:t>
            </a:r>
            <a:r>
              <a:rPr lang="en-US" sz="3200" b="1" dirty="0">
                <a:solidFill>
                  <a:schemeClr val="bg1">
                    <a:lumMod val="95000"/>
                  </a:schemeClr>
                </a:solidFill>
                <a:latin typeface="#9Slide03 Bebas Neue Bold" panose="020B0606020202050201" pitchFamily="34" charset="0"/>
                <a:ea typeface="Times New Roman" panose="02020603050405020304" pitchFamily="18" charset="0"/>
              </a:rPr>
              <a:t> </a:t>
            </a:r>
            <a:r>
              <a:rPr lang="en-US" sz="3200" b="1" dirty="0" err="1">
                <a:solidFill>
                  <a:schemeClr val="bg1">
                    <a:lumMod val="95000"/>
                  </a:schemeClr>
                </a:solidFill>
                <a:latin typeface="#9Slide03 Bebas Neue Bold" panose="020B0606020202050201" pitchFamily="34" charset="0"/>
                <a:ea typeface="Times New Roman" panose="02020603050405020304" pitchFamily="18" charset="0"/>
              </a:rPr>
              <a:t>lược</a:t>
            </a:r>
            <a:r>
              <a:rPr lang="en-US" sz="3200" b="1" dirty="0">
                <a:solidFill>
                  <a:schemeClr val="bg1">
                    <a:lumMod val="95000"/>
                  </a:schemeClr>
                </a:solidFill>
                <a:latin typeface="#9Slide03 Bebas Neue Bold" panose="020B0606020202050201" pitchFamily="34" charset="0"/>
                <a:ea typeface="Times New Roman" panose="02020603050405020304" pitchFamily="18" charset="0"/>
              </a:rPr>
              <a:t> </a:t>
            </a:r>
            <a:r>
              <a:rPr lang="en-US" sz="3200" b="1" dirty="0" err="1">
                <a:solidFill>
                  <a:schemeClr val="bg1">
                    <a:lumMod val="95000"/>
                  </a:schemeClr>
                </a:solidFill>
                <a:latin typeface="#9Slide03 Bebas Neue Bold" panose="020B0606020202050201" pitchFamily="34" charset="0"/>
                <a:ea typeface="Times New Roman" panose="02020603050405020304" pitchFamily="18" charset="0"/>
              </a:rPr>
              <a:t>dân</a:t>
            </a:r>
            <a:r>
              <a:rPr lang="en-US" sz="3200" b="1" dirty="0">
                <a:solidFill>
                  <a:schemeClr val="bg1">
                    <a:lumMod val="95000"/>
                  </a:schemeClr>
                </a:solidFill>
                <a:latin typeface="#9Slide03 Bebas Neue Bold" panose="020B0606020202050201" pitchFamily="34" charset="0"/>
                <a:ea typeface="Times New Roman" panose="02020603050405020304" pitchFamily="18" charset="0"/>
              </a:rPr>
              <a:t> </a:t>
            </a:r>
            <a:r>
              <a:rPr lang="en-US" sz="3200" b="1" dirty="0" err="1">
                <a:solidFill>
                  <a:schemeClr val="bg1">
                    <a:lumMod val="95000"/>
                  </a:schemeClr>
                </a:solidFill>
                <a:latin typeface="#9Slide03 Bebas Neue Bold" panose="020B0606020202050201" pitchFamily="34" charset="0"/>
                <a:ea typeface="Times New Roman" panose="02020603050405020304" pitchFamily="18" charset="0"/>
              </a:rPr>
              <a:t>số</a:t>
            </a:r>
            <a:r>
              <a:rPr lang="en-US" sz="3200" b="1" dirty="0">
                <a:solidFill>
                  <a:schemeClr val="bg1">
                    <a:lumMod val="95000"/>
                  </a:schemeClr>
                </a:solidFill>
                <a:latin typeface="#9Slide03 Bebas Neue Bold" panose="020B0606020202050201" pitchFamily="34" charset="0"/>
                <a:ea typeface="Times New Roman" panose="02020603050405020304" pitchFamily="18" charset="0"/>
              </a:rPr>
              <a:t> </a:t>
            </a:r>
          </a:p>
        </p:txBody>
      </p:sp>
      <p:sp>
        <p:nvSpPr>
          <p:cNvPr id="20" name="Oval 19">
            <a:extLst>
              <a:ext uri="{FF2B5EF4-FFF2-40B4-BE49-F238E27FC236}">
                <a16:creationId xmlns:a16="http://schemas.microsoft.com/office/drawing/2014/main" id="{A4BD3F43-9C4A-E9D3-581D-D229BB5787D1}"/>
              </a:ext>
            </a:extLst>
          </p:cNvPr>
          <p:cNvSpPr/>
          <p:nvPr/>
        </p:nvSpPr>
        <p:spPr>
          <a:xfrm>
            <a:off x="8975098" y="207997"/>
            <a:ext cx="238065" cy="238065"/>
          </a:xfrm>
          <a:prstGeom prst="ellipse">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95000"/>
                </a:schemeClr>
              </a:solidFill>
            </a:endParaRPr>
          </a:p>
        </p:txBody>
      </p:sp>
      <p:sp>
        <p:nvSpPr>
          <p:cNvPr id="30" name="Rectangle: Single Corner Snipped 29">
            <a:extLst>
              <a:ext uri="{FF2B5EF4-FFF2-40B4-BE49-F238E27FC236}">
                <a16:creationId xmlns:a16="http://schemas.microsoft.com/office/drawing/2014/main" id="{E3061421-6C65-DEA7-E833-686468DEBB84}"/>
              </a:ext>
            </a:extLst>
          </p:cNvPr>
          <p:cNvSpPr/>
          <p:nvPr/>
        </p:nvSpPr>
        <p:spPr>
          <a:xfrm>
            <a:off x="3963587" y="3483"/>
            <a:ext cx="4880422" cy="591055"/>
          </a:xfrm>
          <a:prstGeom prst="snip1Rect">
            <a:avLst>
              <a:gd name="adj" fmla="val 25507"/>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95000"/>
                </a:schemeClr>
              </a:solidFill>
            </a:endParaRPr>
          </a:p>
        </p:txBody>
      </p:sp>
      <p:sp>
        <p:nvSpPr>
          <p:cNvPr id="34" name="TextBox 33">
            <a:extLst>
              <a:ext uri="{FF2B5EF4-FFF2-40B4-BE49-F238E27FC236}">
                <a16:creationId xmlns:a16="http://schemas.microsoft.com/office/drawing/2014/main" id="{3976A99C-C649-CA88-888A-1ECEF0771250}"/>
              </a:ext>
            </a:extLst>
          </p:cNvPr>
          <p:cNvSpPr txBox="1"/>
          <p:nvPr/>
        </p:nvSpPr>
        <p:spPr>
          <a:xfrm>
            <a:off x="4010073" y="-42523"/>
            <a:ext cx="4880422" cy="605102"/>
          </a:xfrm>
          <a:prstGeom prst="rect">
            <a:avLst/>
          </a:prstGeom>
          <a:noFill/>
          <a:ln>
            <a:noFill/>
          </a:ln>
        </p:spPr>
        <p:txBody>
          <a:bodyPr wrap="square" anchor="ctr">
            <a:spAutoFit/>
          </a:bodyPr>
          <a:lstStyle/>
          <a:p>
            <a:pPr indent="180340" algn="just">
              <a:lnSpc>
                <a:spcPct val="120000"/>
              </a:lnSpc>
              <a:spcBef>
                <a:spcPts val="200"/>
              </a:spcBef>
            </a:pPr>
            <a:r>
              <a:rPr lang="en-US" sz="3200" b="1" dirty="0">
                <a:solidFill>
                  <a:schemeClr val="bg1">
                    <a:lumMod val="95000"/>
                  </a:schemeClr>
                </a:solidFill>
                <a:latin typeface="#9Slide03 Bebas Neue Bold" panose="020B0606020202050201" pitchFamily="34" charset="0"/>
                <a:ea typeface="Times New Roman" panose="02020603050405020304" pitchFamily="18" charset="0"/>
              </a:rPr>
              <a:t>II. THẾ MẠNH VÀ HẠN CHẾ VỀ DÂN SỐ</a:t>
            </a:r>
          </a:p>
        </p:txBody>
      </p:sp>
      <p:sp>
        <p:nvSpPr>
          <p:cNvPr id="35" name="Oval 34">
            <a:extLst>
              <a:ext uri="{FF2B5EF4-FFF2-40B4-BE49-F238E27FC236}">
                <a16:creationId xmlns:a16="http://schemas.microsoft.com/office/drawing/2014/main" id="{4896B1F0-3C99-5AB8-44D8-A0AD19C40C4F}"/>
              </a:ext>
            </a:extLst>
          </p:cNvPr>
          <p:cNvSpPr/>
          <p:nvPr/>
        </p:nvSpPr>
        <p:spPr>
          <a:xfrm>
            <a:off x="3963587" y="191599"/>
            <a:ext cx="238065" cy="238065"/>
          </a:xfrm>
          <a:prstGeom prst="ellipse">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bg1">
                  <a:lumMod val="95000"/>
                </a:schemeClr>
              </a:solidFill>
            </a:endParaRPr>
          </a:p>
        </p:txBody>
      </p:sp>
    </p:spTree>
    <p:extLst>
      <p:ext uri="{BB962C8B-B14F-4D97-AF65-F5344CB8AC3E}">
        <p14:creationId xmlns:p14="http://schemas.microsoft.com/office/powerpoint/2010/main" val="15661318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2000">
              <a:schemeClr val="bg1">
                <a:lumMod val="95000"/>
              </a:schemeClr>
            </a:gs>
            <a:gs pos="100000">
              <a:srgbClr val="F6F6F8"/>
            </a:gs>
            <a:gs pos="49000">
              <a:srgbClr val="FAFAFA"/>
            </a:gs>
            <a:gs pos="81000">
              <a:srgbClr val="F6F6F8"/>
            </a:gs>
          </a:gsLst>
          <a:lin ang="5400000" scaled="1"/>
          <a:tileRect/>
        </a:gra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FE1E219-FEF3-BC92-6BDA-B32EE4F5B70F}"/>
              </a:ext>
            </a:extLst>
          </p:cNvPr>
          <p:cNvSpPr txBox="1"/>
          <p:nvPr/>
        </p:nvSpPr>
        <p:spPr>
          <a:xfrm>
            <a:off x="-18838" y="-965515"/>
            <a:ext cx="12191999" cy="979755"/>
          </a:xfrm>
          <a:prstGeom prst="rect">
            <a:avLst/>
          </a:prstGeom>
          <a:noFill/>
        </p:spPr>
        <p:txBody>
          <a:bodyPr wrap="square">
            <a:spAutoFit/>
          </a:bodyPr>
          <a:lstStyle/>
          <a:p>
            <a:pPr indent="180340" algn="ctr">
              <a:lnSpc>
                <a:spcPct val="120000"/>
              </a:lnSpc>
              <a:spcAft>
                <a:spcPts val="600"/>
              </a:spcAft>
            </a:pPr>
            <a:r>
              <a:rPr lang="en-US" sz="5400" b="1" dirty="0">
                <a:solidFill>
                  <a:srgbClr val="FF0000"/>
                </a:solidFill>
                <a:effectLst/>
                <a:latin typeface="#9Slide07 IcielBC Cubano Normal" panose="00000500000000000000" pitchFamily="2" charset="0"/>
                <a:ea typeface="Cambria" panose="02040503050406030204" pitchFamily="18" charset="0"/>
                <a:cs typeface="Times New Roman" panose="02020603050405020304" pitchFamily="18" charset="0"/>
              </a:rPr>
              <a:t>BÀI 7. DÂN SỐ</a:t>
            </a:r>
            <a:endParaRPr lang="en-US" sz="4000" dirty="0">
              <a:effectLst/>
              <a:latin typeface="#9Slide07 IcielBC Cubano Normal" panose="00000500000000000000" pitchFamily="2" charset="0"/>
              <a:ea typeface="Times New Roman" panose="02020603050405020304" pitchFamily="18" charset="0"/>
            </a:endParaRPr>
          </a:p>
        </p:txBody>
      </p:sp>
      <p:sp>
        <p:nvSpPr>
          <p:cNvPr id="32" name="Freeform 50">
            <a:extLst>
              <a:ext uri="{FF2B5EF4-FFF2-40B4-BE49-F238E27FC236}">
                <a16:creationId xmlns:a16="http://schemas.microsoft.com/office/drawing/2014/main" id="{43D85826-7F23-7E8F-A6D9-C83022E7D610}"/>
              </a:ext>
            </a:extLst>
          </p:cNvPr>
          <p:cNvSpPr/>
          <p:nvPr/>
        </p:nvSpPr>
        <p:spPr>
          <a:xfrm>
            <a:off x="12416011" y="4553761"/>
            <a:ext cx="319297" cy="1026158"/>
          </a:xfrm>
          <a:custGeom>
            <a:avLst/>
            <a:gdLst/>
            <a:ahLst/>
            <a:cxnLst/>
            <a:rect l="l" t="t" r="r" b="b"/>
            <a:pathLst>
              <a:path w="919148" h="238272">
                <a:moveTo>
                  <a:pt x="119136" y="0"/>
                </a:moveTo>
                <a:lnTo>
                  <a:pt x="800012" y="0"/>
                </a:lnTo>
                <a:cubicBezTo>
                  <a:pt x="865809" y="0"/>
                  <a:pt x="919148" y="53339"/>
                  <a:pt x="919148" y="119136"/>
                </a:cubicBezTo>
                <a:lnTo>
                  <a:pt x="919148" y="119136"/>
                </a:lnTo>
                <a:cubicBezTo>
                  <a:pt x="919148" y="150733"/>
                  <a:pt x="906596" y="181036"/>
                  <a:pt x="884254" y="203378"/>
                </a:cubicBezTo>
                <a:cubicBezTo>
                  <a:pt x="861912" y="225720"/>
                  <a:pt x="831609" y="238272"/>
                  <a:pt x="800012" y="238272"/>
                </a:cubicBezTo>
                <a:lnTo>
                  <a:pt x="119136" y="238272"/>
                </a:lnTo>
                <a:cubicBezTo>
                  <a:pt x="53339" y="238272"/>
                  <a:pt x="0" y="184933"/>
                  <a:pt x="0" y="119136"/>
                </a:cubicBezTo>
                <a:lnTo>
                  <a:pt x="0" y="119136"/>
                </a:lnTo>
                <a:cubicBezTo>
                  <a:pt x="0" y="53339"/>
                  <a:pt x="53339" y="0"/>
                  <a:pt x="119136" y="0"/>
                </a:cubicBezTo>
                <a:close/>
              </a:path>
            </a:pathLst>
          </a:custGeom>
          <a:solidFill>
            <a:srgbClr val="8A349D"/>
          </a:solidFill>
          <a:ln w="28575" cap="rnd">
            <a:noFill/>
            <a:rou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endParaRPr lang="en-US" b="1" dirty="0">
              <a:solidFill>
                <a:schemeClr val="bg1"/>
              </a:solidFill>
              <a:latin typeface="#9Slide03 Oswald Light" panose="00000400000000000000" pitchFamily="2" charset="0"/>
            </a:endParaRPr>
          </a:p>
        </p:txBody>
      </p:sp>
      <p:sp>
        <p:nvSpPr>
          <p:cNvPr id="33" name="TextBox 51">
            <a:extLst>
              <a:ext uri="{FF2B5EF4-FFF2-40B4-BE49-F238E27FC236}">
                <a16:creationId xmlns:a16="http://schemas.microsoft.com/office/drawing/2014/main" id="{50FAB138-D60F-EA0B-2895-247E671E376C}"/>
              </a:ext>
            </a:extLst>
          </p:cNvPr>
          <p:cNvSpPr txBox="1"/>
          <p:nvPr/>
        </p:nvSpPr>
        <p:spPr>
          <a:xfrm>
            <a:off x="12298025" y="3858714"/>
            <a:ext cx="2510037" cy="1829183"/>
          </a:xfrm>
          <a:prstGeom prst="rect">
            <a:avLst/>
          </a:prstGeom>
        </p:spPr>
        <p:txBody>
          <a:bodyPr lIns="50800" tIns="50800" rIns="50800" bIns="50800" rtlCol="0" anchor="ctr"/>
          <a:lstStyle/>
          <a:p>
            <a:pPr algn="ctr">
              <a:lnSpc>
                <a:spcPts val="2659"/>
              </a:lnSpc>
            </a:pPr>
            <a:endParaRPr/>
          </a:p>
        </p:txBody>
      </p:sp>
      <p:sp>
        <p:nvSpPr>
          <p:cNvPr id="23" name="Freeform 50">
            <a:extLst>
              <a:ext uri="{FF2B5EF4-FFF2-40B4-BE49-F238E27FC236}">
                <a16:creationId xmlns:a16="http://schemas.microsoft.com/office/drawing/2014/main" id="{1CC06332-9B0C-731E-86CA-DA96234B6CF3}"/>
              </a:ext>
            </a:extLst>
          </p:cNvPr>
          <p:cNvSpPr/>
          <p:nvPr/>
        </p:nvSpPr>
        <p:spPr>
          <a:xfrm>
            <a:off x="14534209" y="1317688"/>
            <a:ext cx="2081665" cy="429714"/>
          </a:xfrm>
          <a:custGeom>
            <a:avLst/>
            <a:gdLst/>
            <a:ahLst/>
            <a:cxnLst/>
            <a:rect l="l" t="t" r="r" b="b"/>
            <a:pathLst>
              <a:path w="919148" h="238272">
                <a:moveTo>
                  <a:pt x="119136" y="0"/>
                </a:moveTo>
                <a:lnTo>
                  <a:pt x="800012" y="0"/>
                </a:lnTo>
                <a:cubicBezTo>
                  <a:pt x="865809" y="0"/>
                  <a:pt x="919148" y="53339"/>
                  <a:pt x="919148" y="119136"/>
                </a:cubicBezTo>
                <a:lnTo>
                  <a:pt x="919148" y="119136"/>
                </a:lnTo>
                <a:cubicBezTo>
                  <a:pt x="919148" y="150733"/>
                  <a:pt x="906596" y="181036"/>
                  <a:pt x="884254" y="203378"/>
                </a:cubicBezTo>
                <a:cubicBezTo>
                  <a:pt x="861912" y="225720"/>
                  <a:pt x="831609" y="238272"/>
                  <a:pt x="800012" y="238272"/>
                </a:cubicBezTo>
                <a:lnTo>
                  <a:pt x="119136" y="238272"/>
                </a:lnTo>
                <a:cubicBezTo>
                  <a:pt x="53339" y="238272"/>
                  <a:pt x="0" y="184933"/>
                  <a:pt x="0" y="119136"/>
                </a:cubicBezTo>
                <a:lnTo>
                  <a:pt x="0" y="119136"/>
                </a:lnTo>
                <a:cubicBezTo>
                  <a:pt x="0" y="53339"/>
                  <a:pt x="53339" y="0"/>
                  <a:pt x="119136" y="0"/>
                </a:cubicBezTo>
                <a:close/>
              </a:path>
            </a:pathLst>
          </a:custGeom>
          <a:solidFill>
            <a:srgbClr val="FF9900"/>
          </a:solidFill>
          <a:ln w="28575" cap="rnd">
            <a:noFill/>
            <a:rou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a:r>
              <a:rPr lang="en-US" sz="2000" dirty="0">
                <a:solidFill>
                  <a:schemeClr val="tx2">
                    <a:lumMod val="50000"/>
                  </a:schemeClr>
                </a:solidFill>
                <a:latin typeface="#9Slide03 Bebas Neue Bold" panose="020B0606020202050201" pitchFamily="34" charset="0"/>
              </a:rPr>
              <a:t>CỤM 2</a:t>
            </a:r>
            <a:endParaRPr lang="en-US" sz="2000" b="1" dirty="0">
              <a:solidFill>
                <a:schemeClr val="tx2">
                  <a:lumMod val="50000"/>
                </a:schemeClr>
              </a:solidFill>
              <a:latin typeface="#9Slide03 Bebas Neue Bold" panose="020B0606020202050201" pitchFamily="34" charset="0"/>
            </a:endParaRPr>
          </a:p>
        </p:txBody>
      </p:sp>
      <p:sp>
        <p:nvSpPr>
          <p:cNvPr id="24" name="TextBox 51">
            <a:extLst>
              <a:ext uri="{FF2B5EF4-FFF2-40B4-BE49-F238E27FC236}">
                <a16:creationId xmlns:a16="http://schemas.microsoft.com/office/drawing/2014/main" id="{2845122B-13E1-C2CB-B672-32E3BFC52D3F}"/>
              </a:ext>
            </a:extLst>
          </p:cNvPr>
          <p:cNvSpPr txBox="1"/>
          <p:nvPr/>
        </p:nvSpPr>
        <p:spPr>
          <a:xfrm>
            <a:off x="12516223" y="3858714"/>
            <a:ext cx="2817365" cy="1829183"/>
          </a:xfrm>
          <a:prstGeom prst="rect">
            <a:avLst/>
          </a:prstGeom>
        </p:spPr>
        <p:txBody>
          <a:bodyPr lIns="50800" tIns="50800" rIns="50800" bIns="50800" rtlCol="0" anchor="ctr"/>
          <a:lstStyle/>
          <a:p>
            <a:pPr algn="ctr">
              <a:lnSpc>
                <a:spcPts val="2659"/>
              </a:lnSpc>
            </a:pPr>
            <a:endParaRPr/>
          </a:p>
        </p:txBody>
      </p:sp>
      <p:sp>
        <p:nvSpPr>
          <p:cNvPr id="26" name="Freeform 53">
            <a:extLst>
              <a:ext uri="{FF2B5EF4-FFF2-40B4-BE49-F238E27FC236}">
                <a16:creationId xmlns:a16="http://schemas.microsoft.com/office/drawing/2014/main" id="{C7F43A9F-6B15-CC6D-5BB9-528369A7FF75}"/>
              </a:ext>
            </a:extLst>
          </p:cNvPr>
          <p:cNvSpPr/>
          <p:nvPr/>
        </p:nvSpPr>
        <p:spPr>
          <a:xfrm>
            <a:off x="12397302" y="3212622"/>
            <a:ext cx="319297" cy="1026159"/>
          </a:xfrm>
          <a:custGeom>
            <a:avLst/>
            <a:gdLst/>
            <a:ahLst/>
            <a:cxnLst/>
            <a:rect l="l" t="t" r="r" b="b"/>
            <a:pathLst>
              <a:path w="919148" h="238272">
                <a:moveTo>
                  <a:pt x="119136" y="0"/>
                </a:moveTo>
                <a:lnTo>
                  <a:pt x="800012" y="0"/>
                </a:lnTo>
                <a:cubicBezTo>
                  <a:pt x="865809" y="0"/>
                  <a:pt x="919148" y="53339"/>
                  <a:pt x="919148" y="119136"/>
                </a:cubicBezTo>
                <a:lnTo>
                  <a:pt x="919148" y="119136"/>
                </a:lnTo>
                <a:cubicBezTo>
                  <a:pt x="919148" y="150733"/>
                  <a:pt x="906596" y="181036"/>
                  <a:pt x="884254" y="203378"/>
                </a:cubicBezTo>
                <a:cubicBezTo>
                  <a:pt x="861912" y="225720"/>
                  <a:pt x="831609" y="238272"/>
                  <a:pt x="800012" y="238272"/>
                </a:cubicBezTo>
                <a:lnTo>
                  <a:pt x="119136" y="238272"/>
                </a:lnTo>
                <a:cubicBezTo>
                  <a:pt x="53339" y="238272"/>
                  <a:pt x="0" y="184933"/>
                  <a:pt x="0" y="119136"/>
                </a:cubicBezTo>
                <a:lnTo>
                  <a:pt x="0" y="119136"/>
                </a:lnTo>
                <a:cubicBezTo>
                  <a:pt x="0" y="53339"/>
                  <a:pt x="53339" y="0"/>
                  <a:pt x="119136" y="0"/>
                </a:cubicBezTo>
                <a:close/>
              </a:path>
            </a:pathLst>
          </a:custGeom>
          <a:solidFill>
            <a:srgbClr val="EA67A8"/>
          </a:solidFill>
          <a:ln w="28575" cap="rnd">
            <a:noFill/>
            <a:rou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r>
              <a:rPr lang="en-US" b="1" dirty="0">
                <a:solidFill>
                  <a:schemeClr val="bg1"/>
                </a:solidFill>
                <a:latin typeface="#9Slide03 Oswald Light" panose="00000400000000000000" pitchFamily="2" charset="0"/>
              </a:rPr>
              <a:t>             </a:t>
            </a:r>
          </a:p>
        </p:txBody>
      </p:sp>
      <p:cxnSp>
        <p:nvCxnSpPr>
          <p:cNvPr id="12" name="Straight Connector 11">
            <a:extLst>
              <a:ext uri="{FF2B5EF4-FFF2-40B4-BE49-F238E27FC236}">
                <a16:creationId xmlns:a16="http://schemas.microsoft.com/office/drawing/2014/main" id="{2C0E48F4-B070-1E34-AB57-0164F5C2E808}"/>
              </a:ext>
            </a:extLst>
          </p:cNvPr>
          <p:cNvCxnSpPr>
            <a:cxnSpLocks/>
          </p:cNvCxnSpPr>
          <p:nvPr/>
        </p:nvCxnSpPr>
        <p:spPr>
          <a:xfrm flipH="1">
            <a:off x="411330" y="-388695"/>
            <a:ext cx="3393439" cy="0"/>
          </a:xfrm>
          <a:prstGeom prst="line">
            <a:avLst/>
          </a:prstGeom>
          <a:ln w="28575">
            <a:solidFill>
              <a:srgbClr val="AC4A45"/>
            </a:solidFill>
          </a:ln>
        </p:spPr>
        <p:style>
          <a:lnRef idx="1">
            <a:schemeClr val="accent2"/>
          </a:lnRef>
          <a:fillRef idx="0">
            <a:schemeClr val="accent2"/>
          </a:fillRef>
          <a:effectRef idx="0">
            <a:schemeClr val="accent2"/>
          </a:effectRef>
          <a:fontRef idx="minor">
            <a:schemeClr val="tx1"/>
          </a:fontRef>
        </p:style>
      </p:cxnSp>
      <p:sp>
        <p:nvSpPr>
          <p:cNvPr id="16" name="Flowchart: Decision 15">
            <a:extLst>
              <a:ext uri="{FF2B5EF4-FFF2-40B4-BE49-F238E27FC236}">
                <a16:creationId xmlns:a16="http://schemas.microsoft.com/office/drawing/2014/main" id="{B46DAE1C-4FE6-B273-8CCE-5E29EE70A080}"/>
              </a:ext>
            </a:extLst>
          </p:cNvPr>
          <p:cNvSpPr/>
          <p:nvPr/>
        </p:nvSpPr>
        <p:spPr>
          <a:xfrm>
            <a:off x="3416399" y="-502460"/>
            <a:ext cx="455653" cy="224908"/>
          </a:xfrm>
          <a:prstGeom prst="flowChartDecision">
            <a:avLst/>
          </a:prstGeom>
          <a:solidFill>
            <a:srgbClr val="74B2DB"/>
          </a:solidFill>
          <a:ln w="28575">
            <a:solidFill>
              <a:srgbClr val="AC4A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7" name="Straight Connector 16">
            <a:extLst>
              <a:ext uri="{FF2B5EF4-FFF2-40B4-BE49-F238E27FC236}">
                <a16:creationId xmlns:a16="http://schemas.microsoft.com/office/drawing/2014/main" id="{F2BFCD01-246A-00D3-3211-D42A58167ECF}"/>
              </a:ext>
            </a:extLst>
          </p:cNvPr>
          <p:cNvCxnSpPr>
            <a:cxnSpLocks/>
          </p:cNvCxnSpPr>
          <p:nvPr/>
        </p:nvCxnSpPr>
        <p:spPr>
          <a:xfrm flipH="1">
            <a:off x="8454787" y="-388695"/>
            <a:ext cx="3288205" cy="0"/>
          </a:xfrm>
          <a:prstGeom prst="line">
            <a:avLst/>
          </a:prstGeom>
          <a:ln w="28575">
            <a:solidFill>
              <a:srgbClr val="AC4A45"/>
            </a:solidFill>
          </a:ln>
        </p:spPr>
        <p:style>
          <a:lnRef idx="1">
            <a:schemeClr val="accent2"/>
          </a:lnRef>
          <a:fillRef idx="0">
            <a:schemeClr val="accent2"/>
          </a:fillRef>
          <a:effectRef idx="0">
            <a:schemeClr val="accent2"/>
          </a:effectRef>
          <a:fontRef idx="minor">
            <a:schemeClr val="tx1"/>
          </a:fontRef>
        </p:style>
      </p:cxnSp>
      <p:sp>
        <p:nvSpPr>
          <p:cNvPr id="18" name="Flowchart: Decision 17">
            <a:extLst>
              <a:ext uri="{FF2B5EF4-FFF2-40B4-BE49-F238E27FC236}">
                <a16:creationId xmlns:a16="http://schemas.microsoft.com/office/drawing/2014/main" id="{B7A2F414-2690-EC73-0F57-956C3729BF81}"/>
              </a:ext>
            </a:extLst>
          </p:cNvPr>
          <p:cNvSpPr/>
          <p:nvPr/>
        </p:nvSpPr>
        <p:spPr>
          <a:xfrm>
            <a:off x="8454785" y="-502460"/>
            <a:ext cx="455653" cy="224908"/>
          </a:xfrm>
          <a:prstGeom prst="flowChartDecision">
            <a:avLst/>
          </a:prstGeom>
          <a:solidFill>
            <a:srgbClr val="74B2DB"/>
          </a:solidFill>
          <a:ln w="28575">
            <a:solidFill>
              <a:srgbClr val="AC4A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Graphic 20" descr="Captain male outline">
            <a:extLst>
              <a:ext uri="{FF2B5EF4-FFF2-40B4-BE49-F238E27FC236}">
                <a16:creationId xmlns:a16="http://schemas.microsoft.com/office/drawing/2014/main" id="{08262B5D-5D7B-CEFE-A233-35F14A2740A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33580" y="4208759"/>
            <a:ext cx="304800" cy="304800"/>
          </a:xfrm>
          <a:prstGeom prst="rect">
            <a:avLst/>
          </a:prstGeom>
        </p:spPr>
      </p:pic>
      <p:pic>
        <p:nvPicPr>
          <p:cNvPr id="25" name="Graphic 24" descr="Family with two children outline">
            <a:extLst>
              <a:ext uri="{FF2B5EF4-FFF2-40B4-BE49-F238E27FC236}">
                <a16:creationId xmlns:a16="http://schemas.microsoft.com/office/drawing/2014/main" id="{B7C49238-5622-1172-424A-489952263D9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06894" y="6179910"/>
            <a:ext cx="320040" cy="320040"/>
          </a:xfrm>
          <a:prstGeom prst="rect">
            <a:avLst/>
          </a:prstGeom>
        </p:spPr>
      </p:pic>
      <p:pic>
        <p:nvPicPr>
          <p:cNvPr id="37" name="Picture 36" descr="A group of symbols on a black background&#10;&#10;Description automatically generated">
            <a:extLst>
              <a:ext uri="{FF2B5EF4-FFF2-40B4-BE49-F238E27FC236}">
                <a16:creationId xmlns:a16="http://schemas.microsoft.com/office/drawing/2014/main" id="{2DAA845C-D6EC-6956-56D2-CF9C7DE6DA7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19307" y="1773324"/>
            <a:ext cx="94651" cy="4953497"/>
          </a:xfrm>
          <a:prstGeom prst="rect">
            <a:avLst/>
          </a:prstGeom>
        </p:spPr>
      </p:pic>
      <p:sp>
        <p:nvSpPr>
          <p:cNvPr id="39" name="TextBox 38">
            <a:extLst>
              <a:ext uri="{FF2B5EF4-FFF2-40B4-BE49-F238E27FC236}">
                <a16:creationId xmlns:a16="http://schemas.microsoft.com/office/drawing/2014/main" id="{F7C2EEAE-7B07-4230-FF44-2403E373772F}"/>
              </a:ext>
            </a:extLst>
          </p:cNvPr>
          <p:cNvSpPr txBox="1"/>
          <p:nvPr/>
        </p:nvSpPr>
        <p:spPr>
          <a:xfrm>
            <a:off x="-2266745" y="2686374"/>
            <a:ext cx="2127506" cy="923330"/>
          </a:xfrm>
          <a:prstGeom prst="rect">
            <a:avLst/>
          </a:prstGeom>
          <a:solidFill>
            <a:srgbClr val="00B0F0"/>
          </a:solidFill>
          <a:ln>
            <a:noFill/>
          </a:ln>
          <a:effectLst/>
          <a:scene3d>
            <a:camera prst="orthographicFront">
              <a:rot lat="0" lon="0" rev="0"/>
            </a:camera>
            <a:lightRig rig="glow" dir="t">
              <a:rot lat="0" lon="0" rev="14100000"/>
            </a:lightRig>
          </a:scene3d>
          <a:sp3d prstMaterial="softEdge">
            <a:bevelT w="127000" prst="artDeco"/>
          </a:sp3d>
        </p:spPr>
        <p:txBody>
          <a:bodyPr wrap="square" rtlCol="0">
            <a:spAutoFit/>
          </a:bodyPr>
          <a:lstStyle/>
          <a:p>
            <a:pPr algn="ctr"/>
            <a:r>
              <a:rPr lang="en-US" sz="5400" dirty="0">
                <a:solidFill>
                  <a:schemeClr val="bg1"/>
                </a:solidFill>
                <a:latin typeface="#9Slide03 Bebas Neue Bold" panose="020B0606020202050201" pitchFamily="34" charset="0"/>
              </a:rPr>
              <a:t>NỘI DUNG</a:t>
            </a:r>
          </a:p>
        </p:txBody>
      </p:sp>
      <p:sp>
        <p:nvSpPr>
          <p:cNvPr id="22" name="Freeform: Shape 21">
            <a:extLst>
              <a:ext uri="{FF2B5EF4-FFF2-40B4-BE49-F238E27FC236}">
                <a16:creationId xmlns:a16="http://schemas.microsoft.com/office/drawing/2014/main" id="{4E71093D-DBA6-7093-457A-EB93FAD27640}"/>
              </a:ext>
            </a:extLst>
          </p:cNvPr>
          <p:cNvSpPr/>
          <p:nvPr/>
        </p:nvSpPr>
        <p:spPr>
          <a:xfrm>
            <a:off x="0" y="1"/>
            <a:ext cx="5905109" cy="6858000"/>
          </a:xfrm>
          <a:custGeom>
            <a:avLst/>
            <a:gdLst>
              <a:gd name="connsiteX0" fmla="*/ 0 w 1606731"/>
              <a:gd name="connsiteY0" fmla="*/ 875211 h 875211"/>
              <a:gd name="connsiteX1" fmla="*/ 0 w 1606731"/>
              <a:gd name="connsiteY1" fmla="*/ 0 h 875211"/>
              <a:gd name="connsiteX2" fmla="*/ 1606731 w 1606731"/>
              <a:gd name="connsiteY2" fmla="*/ 0 h 875211"/>
            </a:gdLst>
            <a:ahLst/>
            <a:cxnLst>
              <a:cxn ang="0">
                <a:pos x="connsiteX0" y="connsiteY0"/>
              </a:cxn>
              <a:cxn ang="0">
                <a:pos x="connsiteX1" y="connsiteY1"/>
              </a:cxn>
              <a:cxn ang="0">
                <a:pos x="connsiteX2" y="connsiteY2"/>
              </a:cxn>
            </a:cxnLst>
            <a:rect l="l" t="t" r="r" b="b"/>
            <a:pathLst>
              <a:path w="1606731" h="875211">
                <a:moveTo>
                  <a:pt x="0" y="875211"/>
                </a:moveTo>
                <a:lnTo>
                  <a:pt x="0" y="0"/>
                </a:lnTo>
                <a:lnTo>
                  <a:pt x="1606731" y="0"/>
                </a:lnTo>
              </a:path>
            </a:pathLst>
          </a:custGeom>
          <a:no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6DB33B36-1AFD-E893-4178-BD656BF70224}"/>
              </a:ext>
            </a:extLst>
          </p:cNvPr>
          <p:cNvSpPr/>
          <p:nvPr/>
        </p:nvSpPr>
        <p:spPr>
          <a:xfrm rot="10800000" flipV="1">
            <a:off x="5895876" y="0"/>
            <a:ext cx="6310127" cy="6850890"/>
          </a:xfrm>
          <a:custGeom>
            <a:avLst/>
            <a:gdLst>
              <a:gd name="connsiteX0" fmla="*/ 0 w 1606731"/>
              <a:gd name="connsiteY0" fmla="*/ 875211 h 875211"/>
              <a:gd name="connsiteX1" fmla="*/ 0 w 1606731"/>
              <a:gd name="connsiteY1" fmla="*/ 0 h 875211"/>
              <a:gd name="connsiteX2" fmla="*/ 1606731 w 1606731"/>
              <a:gd name="connsiteY2" fmla="*/ 0 h 875211"/>
            </a:gdLst>
            <a:ahLst/>
            <a:cxnLst>
              <a:cxn ang="0">
                <a:pos x="connsiteX0" y="connsiteY0"/>
              </a:cxn>
              <a:cxn ang="0">
                <a:pos x="connsiteX1" y="connsiteY1"/>
              </a:cxn>
              <a:cxn ang="0">
                <a:pos x="connsiteX2" y="connsiteY2"/>
              </a:cxn>
            </a:cxnLst>
            <a:rect l="l" t="t" r="r" b="b"/>
            <a:pathLst>
              <a:path w="1606731" h="875211">
                <a:moveTo>
                  <a:pt x="0" y="875211"/>
                </a:moveTo>
                <a:lnTo>
                  <a:pt x="0" y="0"/>
                </a:lnTo>
                <a:lnTo>
                  <a:pt x="1606731" y="0"/>
                </a:lnTo>
              </a:path>
            </a:pathLst>
          </a:custGeom>
          <a:no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Picture 45">
            <a:extLst>
              <a:ext uri="{FF2B5EF4-FFF2-40B4-BE49-F238E27FC236}">
                <a16:creationId xmlns:a16="http://schemas.microsoft.com/office/drawing/2014/main" id="{BCBE5687-F0E2-01F9-4BA0-94F271B793C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28494" y="794689"/>
            <a:ext cx="786202" cy="78620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descr="A cartoon pencil with arms and legs&#10;&#10;Description automatically generated">
            <a:extLst>
              <a:ext uri="{FF2B5EF4-FFF2-40B4-BE49-F238E27FC236}">
                <a16:creationId xmlns:a16="http://schemas.microsoft.com/office/drawing/2014/main" id="{15A6C902-5CD0-9BC4-98B8-0C207F246D7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12629766" y="2225020"/>
            <a:ext cx="2441058" cy="3230603"/>
          </a:xfrm>
          <a:prstGeom prst="rect">
            <a:avLst/>
          </a:prstGeom>
          <a:ln>
            <a:noFill/>
          </a:ln>
          <a:effectLst>
            <a:outerShdw blurRad="292100" dist="139700" dir="2700000" algn="tl" rotWithShape="0">
              <a:srgbClr val="333333">
                <a:alpha val="65000"/>
              </a:srgbClr>
            </a:outerShdw>
          </a:effectLst>
        </p:spPr>
      </p:pic>
      <p:sp>
        <p:nvSpPr>
          <p:cNvPr id="19" name="TextBox 18">
            <a:extLst>
              <a:ext uri="{FF2B5EF4-FFF2-40B4-BE49-F238E27FC236}">
                <a16:creationId xmlns:a16="http://schemas.microsoft.com/office/drawing/2014/main" id="{1E85D52B-F47F-3829-7FDF-2F5167617FA3}"/>
              </a:ext>
            </a:extLst>
          </p:cNvPr>
          <p:cNvSpPr txBox="1"/>
          <p:nvPr/>
        </p:nvSpPr>
        <p:spPr>
          <a:xfrm>
            <a:off x="1803512" y="3820870"/>
            <a:ext cx="2603865" cy="476925"/>
          </a:xfrm>
          <a:prstGeom prst="rect">
            <a:avLst/>
          </a:prstGeom>
          <a:solidFill>
            <a:schemeClr val="accent2">
              <a:lumMod val="20000"/>
              <a:lumOff val="80000"/>
            </a:schemeClr>
          </a:solidFill>
        </p:spPr>
        <p:txBody>
          <a:bodyPr wrap="square">
            <a:spAutoFit/>
          </a:bodyPr>
          <a:lstStyle/>
          <a:p>
            <a:pPr indent="180340" algn="ctr">
              <a:lnSpc>
                <a:spcPct val="120000"/>
              </a:lnSpc>
              <a:spcBef>
                <a:spcPts val="200"/>
              </a:spcBef>
            </a:pPr>
            <a:r>
              <a:rPr lang="en-US" sz="2400" b="1" dirty="0">
                <a:solidFill>
                  <a:srgbClr val="FF0000"/>
                </a:solidFill>
                <a:latin typeface="#9Slide03 Bebas Neue Bold" panose="020B0606020202050201" pitchFamily="34" charset="0"/>
                <a:ea typeface="Times New Roman" panose="02020603050405020304" pitchFamily="18" charset="0"/>
              </a:rPr>
              <a:t>PHIẾU HỌC TẬP TRẠM 4</a:t>
            </a:r>
          </a:p>
        </p:txBody>
      </p:sp>
      <p:sp>
        <p:nvSpPr>
          <p:cNvPr id="29" name="TextBox 28">
            <a:extLst>
              <a:ext uri="{FF2B5EF4-FFF2-40B4-BE49-F238E27FC236}">
                <a16:creationId xmlns:a16="http://schemas.microsoft.com/office/drawing/2014/main" id="{8E5EBF95-2E28-112D-1949-61963D2414EB}"/>
              </a:ext>
            </a:extLst>
          </p:cNvPr>
          <p:cNvSpPr txBox="1"/>
          <p:nvPr/>
        </p:nvSpPr>
        <p:spPr>
          <a:xfrm>
            <a:off x="1958401" y="1388879"/>
            <a:ext cx="4370471" cy="1296317"/>
          </a:xfrm>
          <a:prstGeom prst="rect">
            <a:avLst/>
          </a:prstGeom>
          <a:noFill/>
        </p:spPr>
        <p:txBody>
          <a:bodyPr wrap="square">
            <a:spAutoFit/>
          </a:bodyPr>
          <a:lstStyle/>
          <a:p>
            <a:pPr algn="just">
              <a:lnSpc>
                <a:spcPct val="150000"/>
              </a:lnSpc>
            </a:pPr>
            <a:r>
              <a:rPr lang="vi-VN" dirty="0">
                <a:solidFill>
                  <a:srgbClr val="002060"/>
                </a:solidFill>
                <a:latin typeface="#9Slide03 Oswald Light" panose="00000400000000000000" pitchFamily="2" charset="0"/>
              </a:rPr>
              <a:t>Dựa vào hình sau và thông tin trong bài và kiến thức cập nhật, hãy trình bày đặc điểm phân bố dân cư nước ta. </a:t>
            </a:r>
          </a:p>
        </p:txBody>
      </p:sp>
      <p:graphicFrame>
        <p:nvGraphicFramePr>
          <p:cNvPr id="49" name="Table 48">
            <a:extLst>
              <a:ext uri="{FF2B5EF4-FFF2-40B4-BE49-F238E27FC236}">
                <a16:creationId xmlns:a16="http://schemas.microsoft.com/office/drawing/2014/main" id="{EBC596F5-DC1F-1136-6C31-CB9128043DC1}"/>
              </a:ext>
            </a:extLst>
          </p:cNvPr>
          <p:cNvGraphicFramePr>
            <a:graphicFrameLocks noGrp="1"/>
          </p:cNvGraphicFramePr>
          <p:nvPr>
            <p:extLst>
              <p:ext uri="{D42A27DB-BD31-4B8C-83A1-F6EECF244321}">
                <p14:modId xmlns:p14="http://schemas.microsoft.com/office/powerpoint/2010/main" val="534547136"/>
              </p:ext>
            </p:extLst>
          </p:nvPr>
        </p:nvGraphicFramePr>
        <p:xfrm>
          <a:off x="288169" y="4406289"/>
          <a:ext cx="6060396" cy="2285186"/>
        </p:xfrm>
        <a:graphic>
          <a:graphicData uri="http://schemas.openxmlformats.org/drawingml/2006/table">
            <a:tbl>
              <a:tblPr firstRow="1" firstCol="1" bandRow="1"/>
              <a:tblGrid>
                <a:gridCol w="2598738">
                  <a:extLst>
                    <a:ext uri="{9D8B030D-6E8A-4147-A177-3AD203B41FA5}">
                      <a16:colId xmlns:a16="http://schemas.microsoft.com/office/drawing/2014/main" val="3774809508"/>
                    </a:ext>
                  </a:extLst>
                </a:gridCol>
                <a:gridCol w="3461658">
                  <a:extLst>
                    <a:ext uri="{9D8B030D-6E8A-4147-A177-3AD203B41FA5}">
                      <a16:colId xmlns:a16="http://schemas.microsoft.com/office/drawing/2014/main" val="3312652984"/>
                    </a:ext>
                  </a:extLst>
                </a:gridCol>
              </a:tblGrid>
              <a:tr h="0">
                <a:tc>
                  <a:txBody>
                    <a:bodyPr/>
                    <a:lstStyle/>
                    <a:p>
                      <a:pPr marL="0" indent="0" algn="ctr">
                        <a:lnSpc>
                          <a:spcPct val="120000"/>
                        </a:lnSpc>
                        <a:spcAft>
                          <a:spcPts val="600"/>
                        </a:spcAft>
                      </a:pPr>
                      <a:r>
                        <a:rPr lang="en-US" sz="1800" b="1" dirty="0">
                          <a:solidFill>
                            <a:srgbClr val="FFFF00"/>
                          </a:solidFill>
                          <a:effectLst/>
                          <a:latin typeface="#9Slide03 Oswald Light" panose="00000400000000000000" pitchFamily="2" charset="0"/>
                          <a:ea typeface="Cambria" panose="02040503050406030204" pitchFamily="18" charset="0"/>
                          <a:cs typeface="Times New Roman" panose="02020603050405020304" pitchFamily="18" charset="0"/>
                        </a:rPr>
                        <a:t>3</a:t>
                      </a:r>
                      <a:r>
                        <a:rPr lang="vi-VN" sz="1800" b="1" dirty="0">
                          <a:solidFill>
                            <a:srgbClr val="FFFF00"/>
                          </a:solidFill>
                          <a:effectLst/>
                          <a:latin typeface="#9Slide03 Oswald Light" panose="00000400000000000000" pitchFamily="2" charset="0"/>
                          <a:ea typeface="Cambria" panose="02040503050406030204" pitchFamily="18" charset="0"/>
                          <a:cs typeface="Times New Roman" panose="02020603050405020304" pitchFamily="18" charset="0"/>
                        </a:rPr>
                        <a:t>. Phân bố dân cư</a:t>
                      </a:r>
                      <a:endParaRPr lang="en-US" sz="1600" dirty="0">
                        <a:solidFill>
                          <a:srgbClr val="FFFF00"/>
                        </a:solidFill>
                        <a:effectLst/>
                        <a:latin typeface="#9Slide03 Oswald Light" panose="00000400000000000000" pitchFamily="2"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indent="180340" algn="ctr">
                        <a:lnSpc>
                          <a:spcPct val="120000"/>
                        </a:lnSpc>
                        <a:spcAft>
                          <a:spcPts val="600"/>
                        </a:spcAft>
                      </a:pPr>
                      <a:r>
                        <a:rPr lang="en-US" sz="1800" b="1" dirty="0" err="1">
                          <a:solidFill>
                            <a:srgbClr val="FFFF00"/>
                          </a:solidFill>
                          <a:effectLst/>
                          <a:latin typeface="#9Slide03 Oswald Light" panose="00000400000000000000" pitchFamily="2" charset="0"/>
                          <a:ea typeface="Cambria" panose="02040503050406030204" pitchFamily="18" charset="0"/>
                          <a:cs typeface="Times New Roman" panose="02020603050405020304" pitchFamily="18" charset="0"/>
                        </a:rPr>
                        <a:t>Đặc</a:t>
                      </a:r>
                      <a:r>
                        <a:rPr lang="en-US" sz="1800" b="1" dirty="0">
                          <a:solidFill>
                            <a:srgbClr val="FFFF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1" dirty="0" err="1">
                          <a:solidFill>
                            <a:srgbClr val="FFFF00"/>
                          </a:solidFill>
                          <a:effectLst/>
                          <a:latin typeface="#9Slide03 Oswald Light" panose="00000400000000000000" pitchFamily="2" charset="0"/>
                          <a:ea typeface="Cambria" panose="02040503050406030204" pitchFamily="18" charset="0"/>
                          <a:cs typeface="Times New Roman" panose="02020603050405020304" pitchFamily="18" charset="0"/>
                        </a:rPr>
                        <a:t>điểm</a:t>
                      </a:r>
                      <a:endParaRPr lang="en-US" sz="1600" dirty="0">
                        <a:solidFill>
                          <a:srgbClr val="FFFF00"/>
                        </a:solidFill>
                        <a:effectLst/>
                        <a:latin typeface="#9Slide03 Oswald Light" panose="00000400000000000000" pitchFamily="2"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4175087026"/>
                  </a:ext>
                </a:extLst>
              </a:tr>
              <a:tr h="659176">
                <a:tc>
                  <a:txBody>
                    <a:bodyPr/>
                    <a:lstStyle/>
                    <a:p>
                      <a:pPr indent="180340" algn="l">
                        <a:lnSpc>
                          <a:spcPct val="120000"/>
                        </a:lnSpc>
                        <a:spcAft>
                          <a:spcPts val="600"/>
                        </a:spcAft>
                      </a:pPr>
                      <a:r>
                        <a:rPr lang="en-US" sz="1800" b="1"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Mật</a:t>
                      </a:r>
                      <a:r>
                        <a:rPr lang="en-US" sz="1800" b="1"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1"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độ</a:t>
                      </a:r>
                      <a:endParaRPr lang="en-US" sz="1600" dirty="0">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indent="180340" algn="ctr">
                        <a:lnSpc>
                          <a:spcPct val="120000"/>
                        </a:lnSpc>
                        <a:spcAft>
                          <a:spcPts val="600"/>
                        </a:spcAft>
                      </a:pPr>
                      <a:r>
                        <a:rPr lang="en-US" sz="1400" b="1" dirty="0">
                          <a:effectLst/>
                          <a:latin typeface="#9Slide03 Oswald Light" panose="00000400000000000000" pitchFamily="2" charset="0"/>
                          <a:ea typeface="Cambria" panose="02040503050406030204" pitchFamily="18" charset="0"/>
                          <a:cs typeface="Times New Roman" panose="02020603050405020304" pitchFamily="18" charset="0"/>
                        </a:rPr>
                        <a:t> </a:t>
                      </a:r>
                      <a:endParaRPr lang="en-US" sz="1200" dirty="0">
                        <a:effectLst/>
                        <a:latin typeface="#9Slide03 Oswald Light" panose="00000400000000000000" pitchFamily="2"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extLst>
                  <a:ext uri="{0D108BD9-81ED-4DB2-BD59-A6C34878D82A}">
                    <a16:rowId xmlns:a16="http://schemas.microsoft.com/office/drawing/2014/main" val="1731860132"/>
                  </a:ext>
                </a:extLst>
              </a:tr>
              <a:tr h="659176">
                <a:tc>
                  <a:txBody>
                    <a:bodyPr/>
                    <a:lstStyle/>
                    <a:p>
                      <a:pPr indent="180340" algn="l">
                        <a:lnSpc>
                          <a:spcPct val="120000"/>
                        </a:lnSpc>
                        <a:spcAft>
                          <a:spcPts val="600"/>
                        </a:spcAft>
                      </a:pPr>
                      <a:r>
                        <a:rPr lang="en-US" sz="1800" b="1"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Tỉ</a:t>
                      </a:r>
                      <a:r>
                        <a:rPr lang="en-US" sz="1800" b="1"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1"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lệ</a:t>
                      </a:r>
                      <a:r>
                        <a:rPr lang="en-US" sz="1800" b="1"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1"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dân</a:t>
                      </a:r>
                      <a:r>
                        <a:rPr lang="en-US" sz="1800" b="1"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1"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thành</a:t>
                      </a:r>
                      <a:r>
                        <a:rPr lang="en-US" sz="1800" b="1"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1"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thị</a:t>
                      </a:r>
                      <a:r>
                        <a:rPr lang="en-US" sz="1800" b="1"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1"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nông</a:t>
                      </a:r>
                      <a:r>
                        <a:rPr lang="en-US" sz="1800" b="1"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1"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thôn</a:t>
                      </a:r>
                      <a:endParaRPr lang="en-US" sz="1600" dirty="0">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indent="180340" algn="ctr">
                        <a:lnSpc>
                          <a:spcPct val="120000"/>
                        </a:lnSpc>
                        <a:spcAft>
                          <a:spcPts val="600"/>
                        </a:spcAft>
                      </a:pPr>
                      <a:r>
                        <a:rPr lang="en-US" sz="1400" b="1">
                          <a:effectLst/>
                          <a:latin typeface="#9Slide03 Oswald Light" panose="00000400000000000000" pitchFamily="2" charset="0"/>
                          <a:ea typeface="Cambria" panose="02040503050406030204" pitchFamily="18" charset="0"/>
                          <a:cs typeface="Times New Roman" panose="02020603050405020304" pitchFamily="18" charset="0"/>
                        </a:rPr>
                        <a:t> </a:t>
                      </a:r>
                      <a:endParaRPr lang="en-US" sz="1200">
                        <a:effectLst/>
                        <a:latin typeface="#9Slide03 Oswald Light" panose="00000400000000000000" pitchFamily="2"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extLst>
                  <a:ext uri="{0D108BD9-81ED-4DB2-BD59-A6C34878D82A}">
                    <a16:rowId xmlns:a16="http://schemas.microsoft.com/office/drawing/2014/main" val="2899886370"/>
                  </a:ext>
                </a:extLst>
              </a:tr>
              <a:tr h="659176">
                <a:tc>
                  <a:txBody>
                    <a:bodyPr/>
                    <a:lstStyle/>
                    <a:p>
                      <a:pPr indent="180340" algn="l">
                        <a:lnSpc>
                          <a:spcPct val="120000"/>
                        </a:lnSpc>
                        <a:spcAft>
                          <a:spcPts val="600"/>
                        </a:spcAft>
                      </a:pPr>
                      <a:r>
                        <a:rPr lang="en-US" sz="1800" b="1"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Hạn</a:t>
                      </a:r>
                      <a:r>
                        <a:rPr lang="en-US" sz="1800" b="1"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1"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chế</a:t>
                      </a:r>
                      <a:endParaRPr lang="en-US" sz="1600" dirty="0">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indent="180340" algn="ctr">
                        <a:lnSpc>
                          <a:spcPct val="120000"/>
                        </a:lnSpc>
                        <a:spcAft>
                          <a:spcPts val="600"/>
                        </a:spcAft>
                      </a:pPr>
                      <a:r>
                        <a:rPr lang="en-US" sz="1400" b="1" dirty="0">
                          <a:effectLst/>
                          <a:latin typeface="#9Slide03 Oswald Light" panose="00000400000000000000" pitchFamily="2" charset="0"/>
                          <a:ea typeface="Cambria" panose="02040503050406030204" pitchFamily="18" charset="0"/>
                          <a:cs typeface="Times New Roman" panose="02020603050405020304" pitchFamily="18" charset="0"/>
                        </a:rPr>
                        <a:t> </a:t>
                      </a:r>
                      <a:endParaRPr lang="en-US" sz="1200" dirty="0">
                        <a:effectLst/>
                        <a:latin typeface="#9Slide03 Oswald Light" panose="00000400000000000000" pitchFamily="2"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extLst>
                  <a:ext uri="{0D108BD9-81ED-4DB2-BD59-A6C34878D82A}">
                    <a16:rowId xmlns:a16="http://schemas.microsoft.com/office/drawing/2014/main" val="2051967547"/>
                  </a:ext>
                </a:extLst>
              </a:tr>
            </a:tbl>
          </a:graphicData>
        </a:graphic>
      </p:graphicFrame>
      <p:pic>
        <p:nvPicPr>
          <p:cNvPr id="8" name="Picture 7">
            <a:extLst>
              <a:ext uri="{FF2B5EF4-FFF2-40B4-BE49-F238E27FC236}">
                <a16:creationId xmlns:a16="http://schemas.microsoft.com/office/drawing/2014/main" id="{DD4E5D41-B772-A91F-5DAC-8FC852CB8C1F}"/>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2639" b="99306" l="5703" r="92500">
                        <a14:foregroundMark x1="22109" y1="12917" x2="22109" y2="12917"/>
                        <a14:foregroundMark x1="27891" y1="33472" x2="27891" y2="33472"/>
                        <a14:foregroundMark x1="12812" y1="76667" x2="12812" y2="76667"/>
                        <a14:foregroundMark x1="11641" y1="76667" x2="11641" y2="76667"/>
                        <a14:foregroundMark x1="16328" y1="76667" x2="16328" y2="76667"/>
                        <a14:foregroundMark x1="16328" y1="76667" x2="16328" y2="76667"/>
                        <a14:foregroundMark x1="15156" y1="76667" x2="15156" y2="76667"/>
                        <a14:foregroundMark x1="89219" y1="15000" x2="89219" y2="15000"/>
                        <a14:foregroundMark x1="92734" y1="10833" x2="92734" y2="10833"/>
                        <a14:foregroundMark x1="10469" y1="85000" x2="10469" y2="85000"/>
                        <a14:foregroundMark x1="15156" y1="74583" x2="15156" y2="74583"/>
                        <a14:foregroundMark x1="62578" y1="78750" x2="62578" y2="78750"/>
                        <a14:foregroundMark x1="62578" y1="78750" x2="62578" y2="78750"/>
                        <a14:foregroundMark x1="61484" y1="72639" x2="61484" y2="72639"/>
                        <a14:foregroundMark x1="61484" y1="72639" x2="61484" y2="72639"/>
                        <a14:foregroundMark x1="27891" y1="82917" x2="27891" y2="82917"/>
                        <a14:foregroundMark x1="24375" y1="68472" x2="24375" y2="68472"/>
                        <a14:foregroundMark x1="24375" y1="68472" x2="24375" y2="68472"/>
                        <a14:foregroundMark x1="23203" y1="58194" x2="23203" y2="58194"/>
                        <a14:foregroundMark x1="12812" y1="85000" x2="12812" y2="85000"/>
                        <a14:foregroundMark x1="12812" y1="78750" x2="12812" y2="78750"/>
                        <a14:foregroundMark x1="12812" y1="78750" x2="12812" y2="78750"/>
                        <a14:foregroundMark x1="12812" y1="72639" x2="12812" y2="72639"/>
                        <a14:foregroundMark x1="17422" y1="70556" x2="17422" y2="70556"/>
                        <a14:foregroundMark x1="15156" y1="76667" x2="15156" y2="76667"/>
                        <a14:foregroundMark x1="41797" y1="91111" x2="23203" y2="51944"/>
                        <a14:foregroundMark x1="25547" y1="16944" x2="29063" y2="16944"/>
                        <a14:foregroundMark x1="11641" y1="78750" x2="5859" y2="76667"/>
                        <a14:foregroundMark x1="16328" y1="64306" x2="16328" y2="64306"/>
                        <a14:foregroundMark x1="16328" y1="82917" x2="16328" y2="82917"/>
                        <a14:foregroundMark x1="16328" y1="82917" x2="16328" y2="82917"/>
                        <a14:foregroundMark x1="25547" y1="2639" x2="25547" y2="2639"/>
                        <a14:foregroundMark x1="32500" y1="99306" x2="32500" y2="99306"/>
                        <a14:foregroundMark x1="32500" y1="99306" x2="32500" y2="99306"/>
                        <a14:foregroundMark x1="32500" y1="99306" x2="32500" y2="99306"/>
                        <a14:foregroundMark x1="51016" y1="80833" x2="51016" y2="80833"/>
                        <a14:foregroundMark x1="51016" y1="80833" x2="51016" y2="80833"/>
                        <a14:foregroundMark x1="51016" y1="85000" x2="51016" y2="85000"/>
                        <a14:foregroundMark x1="47578" y1="89028" x2="47578" y2="89028"/>
                        <a14:foregroundMark x1="48672" y1="89028" x2="48672" y2="89028"/>
                        <a14:foregroundMark x1="52188" y1="80833" x2="52188" y2="80833"/>
                        <a14:foregroundMark x1="54531" y1="80833" x2="54531" y2="80833"/>
                        <a14:foregroundMark x1="18594" y1="85000" x2="18594" y2="85000"/>
                        <a14:foregroundMark x1="49844" y1="82917" x2="49844" y2="82917"/>
                        <a14:foregroundMark x1="49844" y1="82917" x2="54531" y2="82917"/>
                      </a14:backgroundRemoval>
                    </a14:imgEffect>
                  </a14:imgLayer>
                </a14:imgProps>
              </a:ext>
            </a:extLst>
          </a:blip>
          <a:stretch>
            <a:fillRect/>
          </a:stretch>
        </p:blipFill>
        <p:spPr>
          <a:xfrm>
            <a:off x="-1404884" y="760467"/>
            <a:ext cx="1138307" cy="640298"/>
          </a:xfrm>
          <a:prstGeom prst="rect">
            <a:avLst/>
          </a:prstGeom>
        </p:spPr>
      </p:pic>
      <p:pic>
        <p:nvPicPr>
          <p:cNvPr id="3074" name="Picture 2" descr="54 dân tộc Việt Nam | Báo Nhân Dân điện tử">
            <a:extLst>
              <a:ext uri="{FF2B5EF4-FFF2-40B4-BE49-F238E27FC236}">
                <a16:creationId xmlns:a16="http://schemas.microsoft.com/office/drawing/2014/main" id="{0BAD88A7-7041-5D56-0C8D-0EDABE1ABA10}"/>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715259" y="921362"/>
            <a:ext cx="1882782" cy="3137970"/>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16">
            <a:extLst>
              <a:ext uri="{FF2B5EF4-FFF2-40B4-BE49-F238E27FC236}">
                <a16:creationId xmlns:a16="http://schemas.microsoft.com/office/drawing/2014/main" id="{5B2384AC-AED6-92F4-CF9D-9D29858B1BE0}"/>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4178697" y="3812801"/>
            <a:ext cx="156739" cy="2878674"/>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pic>
        <p:nvPicPr>
          <p:cNvPr id="3076" name="Picture 18">
            <a:extLst>
              <a:ext uri="{FF2B5EF4-FFF2-40B4-BE49-F238E27FC236}">
                <a16:creationId xmlns:a16="http://schemas.microsoft.com/office/drawing/2014/main" id="{8F1D0BC0-048D-69BF-8813-F961688ACDE5}"/>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2667031" y="858470"/>
            <a:ext cx="163151" cy="2680910"/>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pic>
        <p:nvPicPr>
          <p:cNvPr id="3075" name="Picture 17">
            <a:extLst>
              <a:ext uri="{FF2B5EF4-FFF2-40B4-BE49-F238E27FC236}">
                <a16:creationId xmlns:a16="http://schemas.microsoft.com/office/drawing/2014/main" id="{486C2AB3-A1AC-8F91-5B74-E2B2E4142429}"/>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2446626" y="3820870"/>
            <a:ext cx="337524" cy="2878674"/>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24AA4E4A-0D01-E385-3267-CD9BAC154DAF}"/>
              </a:ext>
            </a:extLst>
          </p:cNvPr>
          <p:cNvPicPr>
            <a:picLocks noChangeAspect="1"/>
          </p:cNvPicPr>
          <p:nvPr/>
        </p:nvPicPr>
        <p:blipFill>
          <a:blip r:embed="rId16"/>
          <a:stretch>
            <a:fillRect/>
          </a:stretch>
        </p:blipFill>
        <p:spPr>
          <a:xfrm>
            <a:off x="6597045" y="2208530"/>
            <a:ext cx="5394409" cy="4467245"/>
          </a:xfrm>
          <a:prstGeom prst="rect">
            <a:avLst/>
          </a:prstGeom>
          <a:ln>
            <a:solidFill>
              <a:srgbClr val="002060"/>
            </a:solidFill>
          </a:ln>
        </p:spPr>
      </p:pic>
      <p:pic>
        <p:nvPicPr>
          <p:cNvPr id="11" name="Picture 10">
            <a:extLst>
              <a:ext uri="{FF2B5EF4-FFF2-40B4-BE49-F238E27FC236}">
                <a16:creationId xmlns:a16="http://schemas.microsoft.com/office/drawing/2014/main" id="{445693FB-42BB-DCC4-7BC4-7AAC66D5018C}"/>
              </a:ext>
            </a:extLst>
          </p:cNvPr>
          <p:cNvPicPr>
            <a:picLocks noChangeAspect="1"/>
          </p:cNvPicPr>
          <p:nvPr/>
        </p:nvPicPr>
        <p:blipFill>
          <a:blip r:embed="rId17"/>
          <a:stretch>
            <a:fillRect/>
          </a:stretch>
        </p:blipFill>
        <p:spPr>
          <a:xfrm>
            <a:off x="6597045" y="804989"/>
            <a:ext cx="2975106" cy="1383912"/>
          </a:xfrm>
          <a:prstGeom prst="rect">
            <a:avLst/>
          </a:prstGeom>
          <a:ln>
            <a:solidFill>
              <a:srgbClr val="002060"/>
            </a:solidFill>
          </a:ln>
        </p:spPr>
      </p:pic>
      <p:pic>
        <p:nvPicPr>
          <p:cNvPr id="48" name="Picture 47">
            <a:extLst>
              <a:ext uri="{FF2B5EF4-FFF2-40B4-BE49-F238E27FC236}">
                <a16:creationId xmlns:a16="http://schemas.microsoft.com/office/drawing/2014/main" id="{14C47543-AD38-A8E2-2A6E-24FE8504DF95}"/>
              </a:ext>
            </a:extLst>
          </p:cNvPr>
          <p:cNvPicPr>
            <a:picLocks noChangeAspect="1"/>
          </p:cNvPicPr>
          <p:nvPr/>
        </p:nvPicPr>
        <p:blipFill>
          <a:blip r:embed="rId18"/>
          <a:stretch>
            <a:fillRect/>
          </a:stretch>
        </p:blipFill>
        <p:spPr>
          <a:xfrm>
            <a:off x="-6889" y="891564"/>
            <a:ext cx="1849058" cy="2385786"/>
          </a:xfrm>
          <a:prstGeom prst="rect">
            <a:avLst/>
          </a:prstGeom>
        </p:spPr>
      </p:pic>
      <p:sp>
        <p:nvSpPr>
          <p:cNvPr id="10" name="TextBox 9">
            <a:extLst>
              <a:ext uri="{FF2B5EF4-FFF2-40B4-BE49-F238E27FC236}">
                <a16:creationId xmlns:a16="http://schemas.microsoft.com/office/drawing/2014/main" id="{353A61F5-D49D-707F-A862-1AA866180B14}"/>
              </a:ext>
            </a:extLst>
          </p:cNvPr>
          <p:cNvSpPr txBox="1"/>
          <p:nvPr/>
        </p:nvSpPr>
        <p:spPr>
          <a:xfrm>
            <a:off x="882056" y="974815"/>
            <a:ext cx="5845426" cy="425950"/>
          </a:xfrm>
          <a:prstGeom prst="rect">
            <a:avLst/>
          </a:prstGeom>
          <a:noFill/>
        </p:spPr>
        <p:txBody>
          <a:bodyPr wrap="square">
            <a:spAutoFit/>
          </a:bodyPr>
          <a:lstStyle/>
          <a:p>
            <a:pPr marL="342900" lvl="0" indent="-342900" algn="l">
              <a:lnSpc>
                <a:spcPct val="115000"/>
              </a:lnSpc>
              <a:spcAft>
                <a:spcPts val="600"/>
              </a:spcAft>
              <a:buFont typeface="Arial" panose="020B0604020202020204" pitchFamily="34" charset="0"/>
              <a:buChar char="❖"/>
            </a:pPr>
            <a:r>
              <a:rPr lang="vi-VN" sz="2000" b="1" dirty="0">
                <a:solidFill>
                  <a:srgbClr val="FF0000"/>
                </a:solidFill>
                <a:effectLst/>
                <a:latin typeface="#9Slide03 Oswald Light" panose="00000400000000000000" pitchFamily="2" charset="0"/>
                <a:ea typeface="Noto Sans Symbols"/>
                <a:cs typeface="Noto Sans Symbols"/>
              </a:rPr>
              <a:t>Trạm </a:t>
            </a:r>
            <a:r>
              <a:rPr lang="en-US" sz="2000" b="1" dirty="0">
                <a:solidFill>
                  <a:srgbClr val="FF0000"/>
                </a:solidFill>
                <a:effectLst/>
                <a:latin typeface="#9Slide03 Oswald Light" panose="00000400000000000000" pitchFamily="2" charset="0"/>
                <a:ea typeface="Noto Sans Symbols"/>
                <a:cs typeface="Noto Sans Symbols"/>
              </a:rPr>
              <a:t>4</a:t>
            </a:r>
            <a:r>
              <a:rPr lang="vi-VN" sz="2000" b="1" dirty="0">
                <a:solidFill>
                  <a:srgbClr val="FF0000"/>
                </a:solidFill>
                <a:effectLst/>
                <a:latin typeface="#9Slide03 Oswald Light" panose="00000400000000000000" pitchFamily="2" charset="0"/>
                <a:ea typeface="Noto Sans Symbols"/>
                <a:cs typeface="Noto Sans Symbols"/>
              </a:rPr>
              <a:t>: PHÂN BỐ DÂN CƯ</a:t>
            </a:r>
            <a:endParaRPr lang="en-US" sz="2000" b="1" dirty="0">
              <a:solidFill>
                <a:srgbClr val="FF0000"/>
              </a:solidFill>
              <a:effectLst/>
              <a:latin typeface="#9Slide03 Oswald Light" panose="00000400000000000000" pitchFamily="2" charset="0"/>
              <a:ea typeface="Noto Sans Symbols"/>
              <a:cs typeface="Noto Sans Symbols"/>
            </a:endParaRPr>
          </a:p>
        </p:txBody>
      </p:sp>
      <p:sp>
        <p:nvSpPr>
          <p:cNvPr id="14" name="TextBox 13">
            <a:extLst>
              <a:ext uri="{FF2B5EF4-FFF2-40B4-BE49-F238E27FC236}">
                <a16:creationId xmlns:a16="http://schemas.microsoft.com/office/drawing/2014/main" id="{0C03F658-E487-4B96-7C01-24B7F8A35C95}"/>
              </a:ext>
            </a:extLst>
          </p:cNvPr>
          <p:cNvSpPr txBox="1"/>
          <p:nvPr/>
        </p:nvSpPr>
        <p:spPr>
          <a:xfrm>
            <a:off x="2025309" y="2890761"/>
            <a:ext cx="3152877" cy="344453"/>
          </a:xfrm>
          <a:prstGeom prst="rect">
            <a:avLst/>
          </a:prstGeom>
          <a:noFill/>
          <a:ln>
            <a:solidFill>
              <a:srgbClr val="002060"/>
            </a:solidFill>
          </a:ln>
        </p:spPr>
        <p:txBody>
          <a:bodyPr wrap="square">
            <a:spAutoFit/>
          </a:bodyPr>
          <a:lstStyle/>
          <a:p>
            <a:pPr algn="just">
              <a:lnSpc>
                <a:spcPct val="107000"/>
              </a:lnSpc>
              <a:spcAft>
                <a:spcPts val="600"/>
              </a:spcAft>
            </a:pPr>
            <a:r>
              <a:rPr lang="en-US" sz="1600" dirty="0">
                <a:effectLst/>
                <a:latin typeface="#9Slide03 Oswald Light" panose="00000400000000000000" pitchFamily="2" charset="0"/>
                <a:ea typeface="Times New Roman" panose="02020603050405020304" pitchFamily="18" charset="0"/>
              </a:rPr>
              <a:t> </a:t>
            </a:r>
            <a:r>
              <a:rPr lang="en-US" sz="1600" dirty="0" err="1">
                <a:effectLst/>
                <a:latin typeface="#9Slide03 Oswald Light" panose="00000400000000000000" pitchFamily="2" charset="0"/>
                <a:ea typeface="Times New Roman" panose="02020603050405020304" pitchFamily="18" charset="0"/>
              </a:rPr>
              <a:t>Mật</a:t>
            </a:r>
            <a:r>
              <a:rPr lang="en-US" sz="1600" dirty="0">
                <a:effectLst/>
                <a:latin typeface="#9Slide03 Oswald Light" panose="00000400000000000000" pitchFamily="2" charset="0"/>
                <a:ea typeface="Times New Roman" panose="02020603050405020304" pitchFamily="18" charset="0"/>
              </a:rPr>
              <a:t> </a:t>
            </a:r>
            <a:r>
              <a:rPr lang="en-US" sz="1600" dirty="0" err="1">
                <a:effectLst/>
                <a:latin typeface="#9Slide03 Oswald Light" panose="00000400000000000000" pitchFamily="2" charset="0"/>
                <a:ea typeface="Times New Roman" panose="02020603050405020304" pitchFamily="18" charset="0"/>
              </a:rPr>
              <a:t>độ</a:t>
            </a:r>
            <a:r>
              <a:rPr lang="en-US" sz="1600" dirty="0">
                <a:effectLst/>
                <a:latin typeface="#9Slide03 Oswald Light" panose="00000400000000000000" pitchFamily="2" charset="0"/>
                <a:ea typeface="Times New Roman" panose="02020603050405020304" pitchFamily="18" charset="0"/>
              </a:rPr>
              <a:t> </a:t>
            </a:r>
            <a:r>
              <a:rPr lang="en-US" sz="1600" dirty="0" err="1">
                <a:effectLst/>
                <a:latin typeface="#9Slide03 Oswald Light" panose="00000400000000000000" pitchFamily="2" charset="0"/>
                <a:ea typeface="Times New Roman" panose="02020603050405020304" pitchFamily="18" charset="0"/>
              </a:rPr>
              <a:t>dân</a:t>
            </a:r>
            <a:r>
              <a:rPr lang="en-US" sz="1600" dirty="0">
                <a:effectLst/>
                <a:latin typeface="#9Slide03 Oswald Light" panose="00000400000000000000" pitchFamily="2" charset="0"/>
                <a:ea typeface="Times New Roman" panose="02020603050405020304" pitchFamily="18" charset="0"/>
              </a:rPr>
              <a:t> </a:t>
            </a:r>
            <a:r>
              <a:rPr lang="en-US" sz="1600" dirty="0" err="1">
                <a:effectLst/>
                <a:latin typeface="#9Slide03 Oswald Light" panose="00000400000000000000" pitchFamily="2" charset="0"/>
                <a:ea typeface="Times New Roman" panose="02020603050405020304" pitchFamily="18" charset="0"/>
              </a:rPr>
              <a:t>số</a:t>
            </a:r>
            <a:r>
              <a:rPr lang="en-US" sz="1600" dirty="0">
                <a:effectLst/>
                <a:latin typeface="#9Slide03 Oswald Light" panose="00000400000000000000" pitchFamily="2" charset="0"/>
                <a:ea typeface="Times New Roman" panose="02020603050405020304" pitchFamily="18" charset="0"/>
              </a:rPr>
              <a:t>: </a:t>
            </a:r>
            <a:r>
              <a:rPr lang="en-US" sz="1600" u="sng" dirty="0">
                <a:solidFill>
                  <a:srgbClr val="0000FF"/>
                </a:solidFill>
                <a:effectLst/>
                <a:latin typeface="#9Slide03 Oswald Light" panose="00000400000000000000" pitchFamily="2" charset="0"/>
                <a:ea typeface="Times New Roman" panose="02020603050405020304" pitchFamily="18" charset="0"/>
                <a:hlinkClick r:id="rId19"/>
              </a:rPr>
              <a:t>https://bom.so/S3C0n3</a:t>
            </a:r>
            <a:r>
              <a:rPr lang="en-US" sz="1600" dirty="0">
                <a:effectLst/>
                <a:latin typeface="#9Slide03 Oswald Light" panose="00000400000000000000" pitchFamily="2" charset="0"/>
                <a:ea typeface="Times New Roman" panose="02020603050405020304" pitchFamily="18" charset="0"/>
              </a:rPr>
              <a:t> </a:t>
            </a:r>
          </a:p>
        </p:txBody>
      </p:sp>
      <p:sp>
        <p:nvSpPr>
          <p:cNvPr id="3" name="Rectangle: Single Corner Snipped 2">
            <a:extLst>
              <a:ext uri="{FF2B5EF4-FFF2-40B4-BE49-F238E27FC236}">
                <a16:creationId xmlns:a16="http://schemas.microsoft.com/office/drawing/2014/main" id="{63974DF8-B59B-4862-F6C2-E94FE6CFE00D}"/>
              </a:ext>
            </a:extLst>
          </p:cNvPr>
          <p:cNvSpPr/>
          <p:nvPr/>
        </p:nvSpPr>
        <p:spPr>
          <a:xfrm>
            <a:off x="0" y="0"/>
            <a:ext cx="3804769" cy="591055"/>
          </a:xfrm>
          <a:prstGeom prst="snip1Rect">
            <a:avLst>
              <a:gd name="adj" fmla="val 2550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dirty="0">
              <a:solidFill>
                <a:srgbClr val="FFFF00"/>
              </a:solidFill>
            </a:endParaRPr>
          </a:p>
        </p:txBody>
      </p:sp>
      <p:sp>
        <p:nvSpPr>
          <p:cNvPr id="13" name="TextBox 12">
            <a:extLst>
              <a:ext uri="{FF2B5EF4-FFF2-40B4-BE49-F238E27FC236}">
                <a16:creationId xmlns:a16="http://schemas.microsoft.com/office/drawing/2014/main" id="{179630B9-BD64-1401-DB70-06031B228577}"/>
              </a:ext>
            </a:extLst>
          </p:cNvPr>
          <p:cNvSpPr txBox="1"/>
          <p:nvPr/>
        </p:nvSpPr>
        <p:spPr>
          <a:xfrm>
            <a:off x="250786" y="-106611"/>
            <a:ext cx="3393439" cy="733278"/>
          </a:xfrm>
          <a:prstGeom prst="rect">
            <a:avLst/>
          </a:prstGeom>
          <a:noFill/>
        </p:spPr>
        <p:txBody>
          <a:bodyPr wrap="square">
            <a:spAutoFit/>
          </a:bodyPr>
          <a:lstStyle/>
          <a:p>
            <a:pPr indent="180340" algn="just">
              <a:lnSpc>
                <a:spcPct val="120000"/>
              </a:lnSpc>
              <a:spcBef>
                <a:spcPts val="200"/>
              </a:spcBef>
            </a:pPr>
            <a:r>
              <a:rPr lang="en-US" sz="4000" b="1" dirty="0">
                <a:solidFill>
                  <a:srgbClr val="FFFF00"/>
                </a:solidFill>
                <a:latin typeface="#9Slide03 Bebas Neue Bold" panose="020B0606020202050201" pitchFamily="34" charset="0"/>
                <a:ea typeface="Times New Roman" panose="02020603050405020304" pitchFamily="18" charset="0"/>
              </a:rPr>
              <a:t>I. </a:t>
            </a:r>
            <a:r>
              <a:rPr lang="en-US" sz="4000" b="1" dirty="0" err="1">
                <a:solidFill>
                  <a:srgbClr val="FFFF00"/>
                </a:solidFill>
                <a:latin typeface="#9Slide03 Bebas Neue Bold" panose="020B0606020202050201" pitchFamily="34" charset="0"/>
                <a:ea typeface="Times New Roman" panose="02020603050405020304" pitchFamily="18" charset="0"/>
              </a:rPr>
              <a:t>Đặc</a:t>
            </a:r>
            <a:r>
              <a:rPr lang="en-US" sz="4000" b="1" dirty="0">
                <a:solidFill>
                  <a:srgbClr val="FFFF00"/>
                </a:solidFill>
                <a:latin typeface="#9Slide03 Bebas Neue Bold" panose="020B0606020202050201" pitchFamily="34" charset="0"/>
                <a:ea typeface="Times New Roman" panose="02020603050405020304" pitchFamily="18" charset="0"/>
              </a:rPr>
              <a:t> </a:t>
            </a:r>
            <a:r>
              <a:rPr lang="en-US" sz="4000" b="1" dirty="0" err="1">
                <a:solidFill>
                  <a:srgbClr val="FFFF00"/>
                </a:solidFill>
                <a:latin typeface="#9Slide03 Bebas Neue Bold" panose="020B0606020202050201" pitchFamily="34" charset="0"/>
                <a:ea typeface="Times New Roman" panose="02020603050405020304" pitchFamily="18" charset="0"/>
              </a:rPr>
              <a:t>điểm</a:t>
            </a:r>
            <a:r>
              <a:rPr lang="en-US" sz="4000" b="1" dirty="0">
                <a:solidFill>
                  <a:srgbClr val="FFFF00"/>
                </a:solidFill>
                <a:latin typeface="#9Slide03 Bebas Neue Bold" panose="020B0606020202050201" pitchFamily="34" charset="0"/>
                <a:ea typeface="Times New Roman" panose="02020603050405020304" pitchFamily="18" charset="0"/>
              </a:rPr>
              <a:t> </a:t>
            </a:r>
            <a:r>
              <a:rPr lang="en-US" sz="4000" b="1" dirty="0" err="1">
                <a:solidFill>
                  <a:srgbClr val="FFFF00"/>
                </a:solidFill>
                <a:latin typeface="#9Slide03 Bebas Neue Bold" panose="020B0606020202050201" pitchFamily="34" charset="0"/>
                <a:ea typeface="Times New Roman" panose="02020603050405020304" pitchFamily="18" charset="0"/>
              </a:rPr>
              <a:t>dân</a:t>
            </a:r>
            <a:r>
              <a:rPr lang="en-US" sz="4000" b="1" dirty="0">
                <a:solidFill>
                  <a:srgbClr val="FFFF00"/>
                </a:solidFill>
                <a:latin typeface="#9Slide03 Bebas Neue Bold" panose="020B0606020202050201" pitchFamily="34" charset="0"/>
                <a:ea typeface="Times New Roman" panose="02020603050405020304" pitchFamily="18" charset="0"/>
              </a:rPr>
              <a:t> </a:t>
            </a:r>
            <a:r>
              <a:rPr lang="en-US" sz="4000" b="1" dirty="0" err="1">
                <a:solidFill>
                  <a:srgbClr val="FFFF00"/>
                </a:solidFill>
                <a:latin typeface="#9Slide03 Bebas Neue Bold" panose="020B0606020202050201" pitchFamily="34" charset="0"/>
                <a:ea typeface="Times New Roman" panose="02020603050405020304" pitchFamily="18" charset="0"/>
              </a:rPr>
              <a:t>số</a:t>
            </a:r>
            <a:endParaRPr lang="en-US" sz="4000" b="1" dirty="0">
              <a:solidFill>
                <a:srgbClr val="FFFF00"/>
              </a:solidFill>
              <a:latin typeface="#9Slide03 Bebas Neue Bold" panose="020B0606020202050201" pitchFamily="34" charset="0"/>
              <a:ea typeface="Times New Roman" panose="02020603050405020304" pitchFamily="18" charset="0"/>
            </a:endParaRPr>
          </a:p>
        </p:txBody>
      </p:sp>
      <p:sp>
        <p:nvSpPr>
          <p:cNvPr id="15" name="Oval 14">
            <a:extLst>
              <a:ext uri="{FF2B5EF4-FFF2-40B4-BE49-F238E27FC236}">
                <a16:creationId xmlns:a16="http://schemas.microsoft.com/office/drawing/2014/main" id="{A5E16761-8662-806E-BEE1-364FDE24026D}"/>
              </a:ext>
            </a:extLst>
          </p:cNvPr>
          <p:cNvSpPr/>
          <p:nvPr/>
        </p:nvSpPr>
        <p:spPr>
          <a:xfrm>
            <a:off x="140835" y="188126"/>
            <a:ext cx="238065" cy="238065"/>
          </a:xfrm>
          <a:prstGeom prst="ellipse">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solidFill>
                <a:srgbClr val="FFFF00"/>
              </a:solidFill>
            </a:endParaRPr>
          </a:p>
        </p:txBody>
      </p:sp>
      <p:sp>
        <p:nvSpPr>
          <p:cNvPr id="20" name="Rectangle: Single Corner Snipped 19">
            <a:extLst>
              <a:ext uri="{FF2B5EF4-FFF2-40B4-BE49-F238E27FC236}">
                <a16:creationId xmlns:a16="http://schemas.microsoft.com/office/drawing/2014/main" id="{3CB5B53E-3FA2-9A27-F57D-1836BC802455}"/>
              </a:ext>
            </a:extLst>
          </p:cNvPr>
          <p:cNvSpPr/>
          <p:nvPr/>
        </p:nvSpPr>
        <p:spPr>
          <a:xfrm>
            <a:off x="8982569" y="-387"/>
            <a:ext cx="3127923" cy="591055"/>
          </a:xfrm>
          <a:prstGeom prst="snip1Rect">
            <a:avLst>
              <a:gd name="adj" fmla="val 25507"/>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95000"/>
                </a:schemeClr>
              </a:solidFill>
            </a:endParaRPr>
          </a:p>
        </p:txBody>
      </p:sp>
      <p:sp>
        <p:nvSpPr>
          <p:cNvPr id="30" name="TextBox 29">
            <a:extLst>
              <a:ext uri="{FF2B5EF4-FFF2-40B4-BE49-F238E27FC236}">
                <a16:creationId xmlns:a16="http://schemas.microsoft.com/office/drawing/2014/main" id="{265B1F13-B251-F4C3-03BE-2AFC96068006}"/>
              </a:ext>
            </a:extLst>
          </p:cNvPr>
          <p:cNvSpPr txBox="1"/>
          <p:nvPr/>
        </p:nvSpPr>
        <p:spPr>
          <a:xfrm>
            <a:off x="9049314" y="-52979"/>
            <a:ext cx="3206500" cy="605102"/>
          </a:xfrm>
          <a:prstGeom prst="rect">
            <a:avLst/>
          </a:prstGeom>
          <a:noFill/>
          <a:ln>
            <a:noFill/>
          </a:ln>
        </p:spPr>
        <p:txBody>
          <a:bodyPr wrap="square" anchor="ctr">
            <a:spAutoFit/>
          </a:bodyPr>
          <a:lstStyle/>
          <a:p>
            <a:pPr indent="180340" algn="just">
              <a:lnSpc>
                <a:spcPct val="120000"/>
              </a:lnSpc>
              <a:spcBef>
                <a:spcPts val="200"/>
              </a:spcBef>
            </a:pPr>
            <a:r>
              <a:rPr lang="en-US" sz="3200" b="1" dirty="0">
                <a:solidFill>
                  <a:schemeClr val="bg1">
                    <a:lumMod val="95000"/>
                  </a:schemeClr>
                </a:solidFill>
                <a:latin typeface="#9Slide03 Bebas Neue Bold" panose="020B0606020202050201" pitchFamily="34" charset="0"/>
                <a:ea typeface="Times New Roman" panose="02020603050405020304" pitchFamily="18" charset="0"/>
              </a:rPr>
              <a:t>III. </a:t>
            </a:r>
            <a:r>
              <a:rPr lang="en-US" sz="3200" b="1" dirty="0" err="1">
                <a:solidFill>
                  <a:schemeClr val="bg1">
                    <a:lumMod val="95000"/>
                  </a:schemeClr>
                </a:solidFill>
                <a:latin typeface="#9Slide03 Bebas Neue Bold" panose="020B0606020202050201" pitchFamily="34" charset="0"/>
                <a:ea typeface="Times New Roman" panose="02020603050405020304" pitchFamily="18" charset="0"/>
              </a:rPr>
              <a:t>Chiến</a:t>
            </a:r>
            <a:r>
              <a:rPr lang="en-US" sz="3200" b="1" dirty="0">
                <a:solidFill>
                  <a:schemeClr val="bg1">
                    <a:lumMod val="95000"/>
                  </a:schemeClr>
                </a:solidFill>
                <a:latin typeface="#9Slide03 Bebas Neue Bold" panose="020B0606020202050201" pitchFamily="34" charset="0"/>
                <a:ea typeface="Times New Roman" panose="02020603050405020304" pitchFamily="18" charset="0"/>
              </a:rPr>
              <a:t> </a:t>
            </a:r>
            <a:r>
              <a:rPr lang="en-US" sz="3200" b="1" dirty="0" err="1">
                <a:solidFill>
                  <a:schemeClr val="bg1">
                    <a:lumMod val="95000"/>
                  </a:schemeClr>
                </a:solidFill>
                <a:latin typeface="#9Slide03 Bebas Neue Bold" panose="020B0606020202050201" pitchFamily="34" charset="0"/>
                <a:ea typeface="Times New Roman" panose="02020603050405020304" pitchFamily="18" charset="0"/>
              </a:rPr>
              <a:t>lược</a:t>
            </a:r>
            <a:r>
              <a:rPr lang="en-US" sz="3200" b="1" dirty="0">
                <a:solidFill>
                  <a:schemeClr val="bg1">
                    <a:lumMod val="95000"/>
                  </a:schemeClr>
                </a:solidFill>
                <a:latin typeface="#9Slide03 Bebas Neue Bold" panose="020B0606020202050201" pitchFamily="34" charset="0"/>
                <a:ea typeface="Times New Roman" panose="02020603050405020304" pitchFamily="18" charset="0"/>
              </a:rPr>
              <a:t> </a:t>
            </a:r>
            <a:r>
              <a:rPr lang="en-US" sz="3200" b="1" dirty="0" err="1">
                <a:solidFill>
                  <a:schemeClr val="bg1">
                    <a:lumMod val="95000"/>
                  </a:schemeClr>
                </a:solidFill>
                <a:latin typeface="#9Slide03 Bebas Neue Bold" panose="020B0606020202050201" pitchFamily="34" charset="0"/>
                <a:ea typeface="Times New Roman" panose="02020603050405020304" pitchFamily="18" charset="0"/>
              </a:rPr>
              <a:t>dân</a:t>
            </a:r>
            <a:r>
              <a:rPr lang="en-US" sz="3200" b="1" dirty="0">
                <a:solidFill>
                  <a:schemeClr val="bg1">
                    <a:lumMod val="95000"/>
                  </a:schemeClr>
                </a:solidFill>
                <a:latin typeface="#9Slide03 Bebas Neue Bold" panose="020B0606020202050201" pitchFamily="34" charset="0"/>
                <a:ea typeface="Times New Roman" panose="02020603050405020304" pitchFamily="18" charset="0"/>
              </a:rPr>
              <a:t> </a:t>
            </a:r>
            <a:r>
              <a:rPr lang="en-US" sz="3200" b="1" dirty="0" err="1">
                <a:solidFill>
                  <a:schemeClr val="bg1">
                    <a:lumMod val="95000"/>
                  </a:schemeClr>
                </a:solidFill>
                <a:latin typeface="#9Slide03 Bebas Neue Bold" panose="020B0606020202050201" pitchFamily="34" charset="0"/>
                <a:ea typeface="Times New Roman" panose="02020603050405020304" pitchFamily="18" charset="0"/>
              </a:rPr>
              <a:t>số</a:t>
            </a:r>
            <a:r>
              <a:rPr lang="en-US" sz="3200" b="1" dirty="0">
                <a:solidFill>
                  <a:schemeClr val="bg1">
                    <a:lumMod val="95000"/>
                  </a:schemeClr>
                </a:solidFill>
                <a:latin typeface="#9Slide03 Bebas Neue Bold" panose="020B0606020202050201" pitchFamily="34" charset="0"/>
                <a:ea typeface="Times New Roman" panose="02020603050405020304" pitchFamily="18" charset="0"/>
              </a:rPr>
              <a:t> </a:t>
            </a:r>
          </a:p>
        </p:txBody>
      </p:sp>
      <p:sp>
        <p:nvSpPr>
          <p:cNvPr id="34" name="Oval 33">
            <a:extLst>
              <a:ext uri="{FF2B5EF4-FFF2-40B4-BE49-F238E27FC236}">
                <a16:creationId xmlns:a16="http://schemas.microsoft.com/office/drawing/2014/main" id="{FD2F87F2-5715-53D9-E3FD-F7E776A59BDD}"/>
              </a:ext>
            </a:extLst>
          </p:cNvPr>
          <p:cNvSpPr/>
          <p:nvPr/>
        </p:nvSpPr>
        <p:spPr>
          <a:xfrm>
            <a:off x="8975098" y="194142"/>
            <a:ext cx="238065" cy="238065"/>
          </a:xfrm>
          <a:prstGeom prst="ellipse">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95000"/>
                </a:schemeClr>
              </a:solidFill>
            </a:endParaRPr>
          </a:p>
        </p:txBody>
      </p:sp>
      <p:sp>
        <p:nvSpPr>
          <p:cNvPr id="35" name="Rectangle: Single Corner Snipped 34">
            <a:extLst>
              <a:ext uri="{FF2B5EF4-FFF2-40B4-BE49-F238E27FC236}">
                <a16:creationId xmlns:a16="http://schemas.microsoft.com/office/drawing/2014/main" id="{77E9FF5F-B157-F315-EDF0-EC57DF29084F}"/>
              </a:ext>
            </a:extLst>
          </p:cNvPr>
          <p:cNvSpPr/>
          <p:nvPr/>
        </p:nvSpPr>
        <p:spPr>
          <a:xfrm>
            <a:off x="3963587" y="3483"/>
            <a:ext cx="4880422" cy="591055"/>
          </a:xfrm>
          <a:prstGeom prst="snip1Rect">
            <a:avLst>
              <a:gd name="adj" fmla="val 25507"/>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95000"/>
                </a:schemeClr>
              </a:solidFill>
            </a:endParaRPr>
          </a:p>
        </p:txBody>
      </p:sp>
      <p:sp>
        <p:nvSpPr>
          <p:cNvPr id="36" name="TextBox 35">
            <a:extLst>
              <a:ext uri="{FF2B5EF4-FFF2-40B4-BE49-F238E27FC236}">
                <a16:creationId xmlns:a16="http://schemas.microsoft.com/office/drawing/2014/main" id="{DFFB33DC-8927-EC76-3E1A-B9A86392AD2C}"/>
              </a:ext>
            </a:extLst>
          </p:cNvPr>
          <p:cNvSpPr txBox="1"/>
          <p:nvPr/>
        </p:nvSpPr>
        <p:spPr>
          <a:xfrm>
            <a:off x="4010073" y="-42523"/>
            <a:ext cx="4880422" cy="605102"/>
          </a:xfrm>
          <a:prstGeom prst="rect">
            <a:avLst/>
          </a:prstGeom>
          <a:noFill/>
          <a:ln>
            <a:noFill/>
          </a:ln>
        </p:spPr>
        <p:txBody>
          <a:bodyPr wrap="square" anchor="ctr">
            <a:spAutoFit/>
          </a:bodyPr>
          <a:lstStyle/>
          <a:p>
            <a:pPr indent="180340" algn="just">
              <a:lnSpc>
                <a:spcPct val="120000"/>
              </a:lnSpc>
              <a:spcBef>
                <a:spcPts val="200"/>
              </a:spcBef>
            </a:pPr>
            <a:r>
              <a:rPr lang="en-US" sz="3200" b="1" dirty="0">
                <a:solidFill>
                  <a:schemeClr val="bg1">
                    <a:lumMod val="95000"/>
                  </a:schemeClr>
                </a:solidFill>
                <a:latin typeface="#9Slide03 Bebas Neue Bold" panose="020B0606020202050201" pitchFamily="34" charset="0"/>
                <a:ea typeface="Times New Roman" panose="02020603050405020304" pitchFamily="18" charset="0"/>
              </a:rPr>
              <a:t>II. THẾ MẠNH VÀ HẠN CHẾ VỀ DÂN SỐ</a:t>
            </a:r>
          </a:p>
        </p:txBody>
      </p:sp>
      <p:sp>
        <p:nvSpPr>
          <p:cNvPr id="38" name="Oval 37">
            <a:extLst>
              <a:ext uri="{FF2B5EF4-FFF2-40B4-BE49-F238E27FC236}">
                <a16:creationId xmlns:a16="http://schemas.microsoft.com/office/drawing/2014/main" id="{B0FC3566-E2C6-D88B-CFED-2A6A0627C943}"/>
              </a:ext>
            </a:extLst>
          </p:cNvPr>
          <p:cNvSpPr/>
          <p:nvPr/>
        </p:nvSpPr>
        <p:spPr>
          <a:xfrm>
            <a:off x="3963587" y="191599"/>
            <a:ext cx="238065" cy="238065"/>
          </a:xfrm>
          <a:prstGeom prst="ellipse">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bg1">
                  <a:lumMod val="95000"/>
                </a:schemeClr>
              </a:solidFill>
            </a:endParaRPr>
          </a:p>
        </p:txBody>
      </p:sp>
    </p:spTree>
    <p:extLst>
      <p:ext uri="{BB962C8B-B14F-4D97-AF65-F5344CB8AC3E}">
        <p14:creationId xmlns:p14="http://schemas.microsoft.com/office/powerpoint/2010/main" val="22776045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2000">
              <a:schemeClr val="bg1">
                <a:lumMod val="95000"/>
              </a:schemeClr>
            </a:gs>
            <a:gs pos="100000">
              <a:srgbClr val="F6F6F8"/>
            </a:gs>
            <a:gs pos="49000">
              <a:srgbClr val="FAFAFA"/>
            </a:gs>
            <a:gs pos="81000">
              <a:srgbClr val="F6F6F8"/>
            </a:gs>
          </a:gsLst>
          <a:lin ang="5400000" scaled="1"/>
          <a:tileRect/>
        </a:gra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FE1E219-FEF3-BC92-6BDA-B32EE4F5B70F}"/>
              </a:ext>
            </a:extLst>
          </p:cNvPr>
          <p:cNvSpPr txBox="1"/>
          <p:nvPr/>
        </p:nvSpPr>
        <p:spPr>
          <a:xfrm>
            <a:off x="-18838" y="-965515"/>
            <a:ext cx="12191999" cy="979755"/>
          </a:xfrm>
          <a:prstGeom prst="rect">
            <a:avLst/>
          </a:prstGeom>
          <a:noFill/>
        </p:spPr>
        <p:txBody>
          <a:bodyPr wrap="square">
            <a:spAutoFit/>
          </a:bodyPr>
          <a:lstStyle/>
          <a:p>
            <a:pPr indent="180340" algn="ctr">
              <a:lnSpc>
                <a:spcPct val="120000"/>
              </a:lnSpc>
              <a:spcAft>
                <a:spcPts val="600"/>
              </a:spcAft>
            </a:pPr>
            <a:r>
              <a:rPr lang="en-US" sz="5400" b="1" dirty="0">
                <a:solidFill>
                  <a:srgbClr val="FF0000"/>
                </a:solidFill>
                <a:effectLst/>
                <a:latin typeface="#9Slide07 IcielBC Cubano Normal" panose="00000500000000000000" pitchFamily="2" charset="0"/>
                <a:ea typeface="Cambria" panose="02040503050406030204" pitchFamily="18" charset="0"/>
                <a:cs typeface="Times New Roman" panose="02020603050405020304" pitchFamily="18" charset="0"/>
              </a:rPr>
              <a:t>BÀI 7. DÂN SỐ</a:t>
            </a:r>
            <a:endParaRPr lang="en-US" sz="4000" dirty="0">
              <a:effectLst/>
              <a:latin typeface="#9Slide07 IcielBC Cubano Normal" panose="00000500000000000000" pitchFamily="2" charset="0"/>
              <a:ea typeface="Times New Roman" panose="02020603050405020304" pitchFamily="18" charset="0"/>
            </a:endParaRPr>
          </a:p>
        </p:txBody>
      </p:sp>
      <p:sp>
        <p:nvSpPr>
          <p:cNvPr id="32" name="Freeform 50">
            <a:extLst>
              <a:ext uri="{FF2B5EF4-FFF2-40B4-BE49-F238E27FC236}">
                <a16:creationId xmlns:a16="http://schemas.microsoft.com/office/drawing/2014/main" id="{43D85826-7F23-7E8F-A6D9-C83022E7D610}"/>
              </a:ext>
            </a:extLst>
          </p:cNvPr>
          <p:cNvSpPr/>
          <p:nvPr/>
        </p:nvSpPr>
        <p:spPr>
          <a:xfrm>
            <a:off x="12416011" y="4553761"/>
            <a:ext cx="319297" cy="1026158"/>
          </a:xfrm>
          <a:custGeom>
            <a:avLst/>
            <a:gdLst/>
            <a:ahLst/>
            <a:cxnLst/>
            <a:rect l="l" t="t" r="r" b="b"/>
            <a:pathLst>
              <a:path w="919148" h="238272">
                <a:moveTo>
                  <a:pt x="119136" y="0"/>
                </a:moveTo>
                <a:lnTo>
                  <a:pt x="800012" y="0"/>
                </a:lnTo>
                <a:cubicBezTo>
                  <a:pt x="865809" y="0"/>
                  <a:pt x="919148" y="53339"/>
                  <a:pt x="919148" y="119136"/>
                </a:cubicBezTo>
                <a:lnTo>
                  <a:pt x="919148" y="119136"/>
                </a:lnTo>
                <a:cubicBezTo>
                  <a:pt x="919148" y="150733"/>
                  <a:pt x="906596" y="181036"/>
                  <a:pt x="884254" y="203378"/>
                </a:cubicBezTo>
                <a:cubicBezTo>
                  <a:pt x="861912" y="225720"/>
                  <a:pt x="831609" y="238272"/>
                  <a:pt x="800012" y="238272"/>
                </a:cubicBezTo>
                <a:lnTo>
                  <a:pt x="119136" y="238272"/>
                </a:lnTo>
                <a:cubicBezTo>
                  <a:pt x="53339" y="238272"/>
                  <a:pt x="0" y="184933"/>
                  <a:pt x="0" y="119136"/>
                </a:cubicBezTo>
                <a:lnTo>
                  <a:pt x="0" y="119136"/>
                </a:lnTo>
                <a:cubicBezTo>
                  <a:pt x="0" y="53339"/>
                  <a:pt x="53339" y="0"/>
                  <a:pt x="119136" y="0"/>
                </a:cubicBezTo>
                <a:close/>
              </a:path>
            </a:pathLst>
          </a:custGeom>
          <a:solidFill>
            <a:srgbClr val="8A349D"/>
          </a:solidFill>
          <a:ln w="28575" cap="rnd">
            <a:noFill/>
            <a:rou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endParaRPr lang="en-US" b="1" dirty="0">
              <a:solidFill>
                <a:schemeClr val="bg1"/>
              </a:solidFill>
              <a:latin typeface="#9Slide03 Oswald Light" panose="00000400000000000000" pitchFamily="2" charset="0"/>
            </a:endParaRPr>
          </a:p>
        </p:txBody>
      </p:sp>
      <p:sp>
        <p:nvSpPr>
          <p:cNvPr id="33" name="TextBox 51">
            <a:extLst>
              <a:ext uri="{FF2B5EF4-FFF2-40B4-BE49-F238E27FC236}">
                <a16:creationId xmlns:a16="http://schemas.microsoft.com/office/drawing/2014/main" id="{50FAB138-D60F-EA0B-2895-247E671E376C}"/>
              </a:ext>
            </a:extLst>
          </p:cNvPr>
          <p:cNvSpPr txBox="1"/>
          <p:nvPr/>
        </p:nvSpPr>
        <p:spPr>
          <a:xfrm>
            <a:off x="12298025" y="3858714"/>
            <a:ext cx="2510037" cy="1829183"/>
          </a:xfrm>
          <a:prstGeom prst="rect">
            <a:avLst/>
          </a:prstGeom>
        </p:spPr>
        <p:txBody>
          <a:bodyPr lIns="50800" tIns="50800" rIns="50800" bIns="50800" rtlCol="0" anchor="ctr"/>
          <a:lstStyle/>
          <a:p>
            <a:pPr algn="ctr">
              <a:lnSpc>
                <a:spcPts val="2659"/>
              </a:lnSpc>
            </a:pPr>
            <a:endParaRPr/>
          </a:p>
        </p:txBody>
      </p:sp>
      <p:sp>
        <p:nvSpPr>
          <p:cNvPr id="23" name="Freeform 50">
            <a:extLst>
              <a:ext uri="{FF2B5EF4-FFF2-40B4-BE49-F238E27FC236}">
                <a16:creationId xmlns:a16="http://schemas.microsoft.com/office/drawing/2014/main" id="{1CC06332-9B0C-731E-86CA-DA96234B6CF3}"/>
              </a:ext>
            </a:extLst>
          </p:cNvPr>
          <p:cNvSpPr/>
          <p:nvPr/>
        </p:nvSpPr>
        <p:spPr>
          <a:xfrm>
            <a:off x="14534209" y="1317688"/>
            <a:ext cx="2081665" cy="429714"/>
          </a:xfrm>
          <a:custGeom>
            <a:avLst/>
            <a:gdLst/>
            <a:ahLst/>
            <a:cxnLst/>
            <a:rect l="l" t="t" r="r" b="b"/>
            <a:pathLst>
              <a:path w="919148" h="238272">
                <a:moveTo>
                  <a:pt x="119136" y="0"/>
                </a:moveTo>
                <a:lnTo>
                  <a:pt x="800012" y="0"/>
                </a:lnTo>
                <a:cubicBezTo>
                  <a:pt x="865809" y="0"/>
                  <a:pt x="919148" y="53339"/>
                  <a:pt x="919148" y="119136"/>
                </a:cubicBezTo>
                <a:lnTo>
                  <a:pt x="919148" y="119136"/>
                </a:lnTo>
                <a:cubicBezTo>
                  <a:pt x="919148" y="150733"/>
                  <a:pt x="906596" y="181036"/>
                  <a:pt x="884254" y="203378"/>
                </a:cubicBezTo>
                <a:cubicBezTo>
                  <a:pt x="861912" y="225720"/>
                  <a:pt x="831609" y="238272"/>
                  <a:pt x="800012" y="238272"/>
                </a:cubicBezTo>
                <a:lnTo>
                  <a:pt x="119136" y="238272"/>
                </a:lnTo>
                <a:cubicBezTo>
                  <a:pt x="53339" y="238272"/>
                  <a:pt x="0" y="184933"/>
                  <a:pt x="0" y="119136"/>
                </a:cubicBezTo>
                <a:lnTo>
                  <a:pt x="0" y="119136"/>
                </a:lnTo>
                <a:cubicBezTo>
                  <a:pt x="0" y="53339"/>
                  <a:pt x="53339" y="0"/>
                  <a:pt x="119136" y="0"/>
                </a:cubicBezTo>
                <a:close/>
              </a:path>
            </a:pathLst>
          </a:custGeom>
          <a:solidFill>
            <a:srgbClr val="FF9900"/>
          </a:solidFill>
          <a:ln w="28575" cap="rnd">
            <a:noFill/>
            <a:rou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a:r>
              <a:rPr lang="en-US" sz="2000" dirty="0">
                <a:solidFill>
                  <a:schemeClr val="tx2">
                    <a:lumMod val="50000"/>
                  </a:schemeClr>
                </a:solidFill>
                <a:latin typeface="#9Slide03 Bebas Neue Bold" panose="020B0606020202050201" pitchFamily="34" charset="0"/>
              </a:rPr>
              <a:t>CỤM 2</a:t>
            </a:r>
            <a:endParaRPr lang="en-US" sz="2000" b="1" dirty="0">
              <a:solidFill>
                <a:schemeClr val="tx2">
                  <a:lumMod val="50000"/>
                </a:schemeClr>
              </a:solidFill>
              <a:latin typeface="#9Slide03 Bebas Neue Bold" panose="020B0606020202050201" pitchFamily="34" charset="0"/>
            </a:endParaRPr>
          </a:p>
        </p:txBody>
      </p:sp>
      <p:sp>
        <p:nvSpPr>
          <p:cNvPr id="24" name="TextBox 51">
            <a:extLst>
              <a:ext uri="{FF2B5EF4-FFF2-40B4-BE49-F238E27FC236}">
                <a16:creationId xmlns:a16="http://schemas.microsoft.com/office/drawing/2014/main" id="{2845122B-13E1-C2CB-B672-32E3BFC52D3F}"/>
              </a:ext>
            </a:extLst>
          </p:cNvPr>
          <p:cNvSpPr txBox="1"/>
          <p:nvPr/>
        </p:nvSpPr>
        <p:spPr>
          <a:xfrm>
            <a:off x="12516223" y="3858714"/>
            <a:ext cx="2817365" cy="1829183"/>
          </a:xfrm>
          <a:prstGeom prst="rect">
            <a:avLst/>
          </a:prstGeom>
        </p:spPr>
        <p:txBody>
          <a:bodyPr lIns="50800" tIns="50800" rIns="50800" bIns="50800" rtlCol="0" anchor="ctr"/>
          <a:lstStyle/>
          <a:p>
            <a:pPr algn="ctr">
              <a:lnSpc>
                <a:spcPts val="2659"/>
              </a:lnSpc>
            </a:pPr>
            <a:endParaRPr/>
          </a:p>
        </p:txBody>
      </p:sp>
      <p:sp>
        <p:nvSpPr>
          <p:cNvPr id="26" name="Freeform 53">
            <a:extLst>
              <a:ext uri="{FF2B5EF4-FFF2-40B4-BE49-F238E27FC236}">
                <a16:creationId xmlns:a16="http://schemas.microsoft.com/office/drawing/2014/main" id="{C7F43A9F-6B15-CC6D-5BB9-528369A7FF75}"/>
              </a:ext>
            </a:extLst>
          </p:cNvPr>
          <p:cNvSpPr/>
          <p:nvPr/>
        </p:nvSpPr>
        <p:spPr>
          <a:xfrm>
            <a:off x="12397302" y="3212622"/>
            <a:ext cx="319297" cy="1026159"/>
          </a:xfrm>
          <a:custGeom>
            <a:avLst/>
            <a:gdLst/>
            <a:ahLst/>
            <a:cxnLst/>
            <a:rect l="l" t="t" r="r" b="b"/>
            <a:pathLst>
              <a:path w="919148" h="238272">
                <a:moveTo>
                  <a:pt x="119136" y="0"/>
                </a:moveTo>
                <a:lnTo>
                  <a:pt x="800012" y="0"/>
                </a:lnTo>
                <a:cubicBezTo>
                  <a:pt x="865809" y="0"/>
                  <a:pt x="919148" y="53339"/>
                  <a:pt x="919148" y="119136"/>
                </a:cubicBezTo>
                <a:lnTo>
                  <a:pt x="919148" y="119136"/>
                </a:lnTo>
                <a:cubicBezTo>
                  <a:pt x="919148" y="150733"/>
                  <a:pt x="906596" y="181036"/>
                  <a:pt x="884254" y="203378"/>
                </a:cubicBezTo>
                <a:cubicBezTo>
                  <a:pt x="861912" y="225720"/>
                  <a:pt x="831609" y="238272"/>
                  <a:pt x="800012" y="238272"/>
                </a:cubicBezTo>
                <a:lnTo>
                  <a:pt x="119136" y="238272"/>
                </a:lnTo>
                <a:cubicBezTo>
                  <a:pt x="53339" y="238272"/>
                  <a:pt x="0" y="184933"/>
                  <a:pt x="0" y="119136"/>
                </a:cubicBezTo>
                <a:lnTo>
                  <a:pt x="0" y="119136"/>
                </a:lnTo>
                <a:cubicBezTo>
                  <a:pt x="0" y="53339"/>
                  <a:pt x="53339" y="0"/>
                  <a:pt x="119136" y="0"/>
                </a:cubicBezTo>
                <a:close/>
              </a:path>
            </a:pathLst>
          </a:custGeom>
          <a:solidFill>
            <a:srgbClr val="EA67A8"/>
          </a:solidFill>
          <a:ln w="28575" cap="rnd">
            <a:noFill/>
            <a:rou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r>
              <a:rPr lang="en-US" b="1" dirty="0">
                <a:solidFill>
                  <a:schemeClr val="bg1"/>
                </a:solidFill>
                <a:latin typeface="#9Slide03 Oswald Light" panose="00000400000000000000" pitchFamily="2" charset="0"/>
              </a:rPr>
              <a:t>             </a:t>
            </a:r>
          </a:p>
        </p:txBody>
      </p:sp>
      <p:cxnSp>
        <p:nvCxnSpPr>
          <p:cNvPr id="12" name="Straight Connector 11">
            <a:extLst>
              <a:ext uri="{FF2B5EF4-FFF2-40B4-BE49-F238E27FC236}">
                <a16:creationId xmlns:a16="http://schemas.microsoft.com/office/drawing/2014/main" id="{2C0E48F4-B070-1E34-AB57-0164F5C2E808}"/>
              </a:ext>
            </a:extLst>
          </p:cNvPr>
          <p:cNvCxnSpPr>
            <a:cxnSpLocks/>
          </p:cNvCxnSpPr>
          <p:nvPr/>
        </p:nvCxnSpPr>
        <p:spPr>
          <a:xfrm flipH="1">
            <a:off x="411330" y="-388695"/>
            <a:ext cx="3393439" cy="0"/>
          </a:xfrm>
          <a:prstGeom prst="line">
            <a:avLst/>
          </a:prstGeom>
          <a:ln w="28575">
            <a:solidFill>
              <a:srgbClr val="AC4A45"/>
            </a:solidFill>
          </a:ln>
        </p:spPr>
        <p:style>
          <a:lnRef idx="1">
            <a:schemeClr val="accent2"/>
          </a:lnRef>
          <a:fillRef idx="0">
            <a:schemeClr val="accent2"/>
          </a:fillRef>
          <a:effectRef idx="0">
            <a:schemeClr val="accent2"/>
          </a:effectRef>
          <a:fontRef idx="minor">
            <a:schemeClr val="tx1"/>
          </a:fontRef>
        </p:style>
      </p:cxnSp>
      <p:sp>
        <p:nvSpPr>
          <p:cNvPr id="16" name="Flowchart: Decision 15">
            <a:extLst>
              <a:ext uri="{FF2B5EF4-FFF2-40B4-BE49-F238E27FC236}">
                <a16:creationId xmlns:a16="http://schemas.microsoft.com/office/drawing/2014/main" id="{B46DAE1C-4FE6-B273-8CCE-5E29EE70A080}"/>
              </a:ext>
            </a:extLst>
          </p:cNvPr>
          <p:cNvSpPr/>
          <p:nvPr/>
        </p:nvSpPr>
        <p:spPr>
          <a:xfrm>
            <a:off x="3416399" y="-502460"/>
            <a:ext cx="455653" cy="224908"/>
          </a:xfrm>
          <a:prstGeom prst="flowChartDecision">
            <a:avLst/>
          </a:prstGeom>
          <a:solidFill>
            <a:srgbClr val="74B2DB"/>
          </a:solidFill>
          <a:ln w="28575">
            <a:solidFill>
              <a:srgbClr val="AC4A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7" name="Straight Connector 16">
            <a:extLst>
              <a:ext uri="{FF2B5EF4-FFF2-40B4-BE49-F238E27FC236}">
                <a16:creationId xmlns:a16="http://schemas.microsoft.com/office/drawing/2014/main" id="{F2BFCD01-246A-00D3-3211-D42A58167ECF}"/>
              </a:ext>
            </a:extLst>
          </p:cNvPr>
          <p:cNvCxnSpPr>
            <a:cxnSpLocks/>
          </p:cNvCxnSpPr>
          <p:nvPr/>
        </p:nvCxnSpPr>
        <p:spPr>
          <a:xfrm flipH="1">
            <a:off x="8454787" y="-388695"/>
            <a:ext cx="3288205" cy="0"/>
          </a:xfrm>
          <a:prstGeom prst="line">
            <a:avLst/>
          </a:prstGeom>
          <a:ln w="28575">
            <a:solidFill>
              <a:srgbClr val="AC4A45"/>
            </a:solidFill>
          </a:ln>
        </p:spPr>
        <p:style>
          <a:lnRef idx="1">
            <a:schemeClr val="accent2"/>
          </a:lnRef>
          <a:fillRef idx="0">
            <a:schemeClr val="accent2"/>
          </a:fillRef>
          <a:effectRef idx="0">
            <a:schemeClr val="accent2"/>
          </a:effectRef>
          <a:fontRef idx="minor">
            <a:schemeClr val="tx1"/>
          </a:fontRef>
        </p:style>
      </p:cxnSp>
      <p:sp>
        <p:nvSpPr>
          <p:cNvPr id="18" name="Flowchart: Decision 17">
            <a:extLst>
              <a:ext uri="{FF2B5EF4-FFF2-40B4-BE49-F238E27FC236}">
                <a16:creationId xmlns:a16="http://schemas.microsoft.com/office/drawing/2014/main" id="{B7A2F414-2690-EC73-0F57-956C3729BF81}"/>
              </a:ext>
            </a:extLst>
          </p:cNvPr>
          <p:cNvSpPr/>
          <p:nvPr/>
        </p:nvSpPr>
        <p:spPr>
          <a:xfrm>
            <a:off x="8454785" y="-502460"/>
            <a:ext cx="455653" cy="224908"/>
          </a:xfrm>
          <a:prstGeom prst="flowChartDecision">
            <a:avLst/>
          </a:prstGeom>
          <a:solidFill>
            <a:srgbClr val="74B2DB"/>
          </a:solidFill>
          <a:ln w="28575">
            <a:solidFill>
              <a:srgbClr val="AC4A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Graphic 20" descr="Captain male outline">
            <a:extLst>
              <a:ext uri="{FF2B5EF4-FFF2-40B4-BE49-F238E27FC236}">
                <a16:creationId xmlns:a16="http://schemas.microsoft.com/office/drawing/2014/main" id="{08262B5D-5D7B-CEFE-A233-35F14A2740A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33580" y="4208759"/>
            <a:ext cx="304800" cy="304800"/>
          </a:xfrm>
          <a:prstGeom prst="rect">
            <a:avLst/>
          </a:prstGeom>
        </p:spPr>
      </p:pic>
      <p:pic>
        <p:nvPicPr>
          <p:cNvPr id="25" name="Graphic 24" descr="Family with two children outline">
            <a:extLst>
              <a:ext uri="{FF2B5EF4-FFF2-40B4-BE49-F238E27FC236}">
                <a16:creationId xmlns:a16="http://schemas.microsoft.com/office/drawing/2014/main" id="{B7C49238-5622-1172-424A-489952263D9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06894" y="6179910"/>
            <a:ext cx="320040" cy="320040"/>
          </a:xfrm>
          <a:prstGeom prst="rect">
            <a:avLst/>
          </a:prstGeom>
        </p:spPr>
      </p:pic>
      <p:pic>
        <p:nvPicPr>
          <p:cNvPr id="3" name="Picture 2">
            <a:extLst>
              <a:ext uri="{FF2B5EF4-FFF2-40B4-BE49-F238E27FC236}">
                <a16:creationId xmlns:a16="http://schemas.microsoft.com/office/drawing/2014/main" id="{67F01498-05BF-123C-7866-480AF7664B35}"/>
              </a:ext>
            </a:extLst>
          </p:cNvPr>
          <p:cNvPicPr>
            <a:picLocks noChangeAspect="1"/>
          </p:cNvPicPr>
          <p:nvPr/>
        </p:nvPicPr>
        <p:blipFill rotWithShape="1">
          <a:blip r:embed="rId7"/>
          <a:srcRect l="-557" t="9121" r="557" b="-9121"/>
          <a:stretch/>
        </p:blipFill>
        <p:spPr>
          <a:xfrm>
            <a:off x="13522118" y="1996057"/>
            <a:ext cx="1139719" cy="322729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7" name="Picture 36" descr="A group of symbols on a black background&#10;&#10;Description automatically generated">
            <a:extLst>
              <a:ext uri="{FF2B5EF4-FFF2-40B4-BE49-F238E27FC236}">
                <a16:creationId xmlns:a16="http://schemas.microsoft.com/office/drawing/2014/main" id="{2DAA845C-D6EC-6956-56D2-CF9C7DE6DA7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19307" y="1773324"/>
            <a:ext cx="94651" cy="4953497"/>
          </a:xfrm>
          <a:prstGeom prst="rect">
            <a:avLst/>
          </a:prstGeom>
        </p:spPr>
      </p:pic>
      <p:sp>
        <p:nvSpPr>
          <p:cNvPr id="39" name="TextBox 38">
            <a:extLst>
              <a:ext uri="{FF2B5EF4-FFF2-40B4-BE49-F238E27FC236}">
                <a16:creationId xmlns:a16="http://schemas.microsoft.com/office/drawing/2014/main" id="{F7C2EEAE-7B07-4230-FF44-2403E373772F}"/>
              </a:ext>
            </a:extLst>
          </p:cNvPr>
          <p:cNvSpPr txBox="1"/>
          <p:nvPr/>
        </p:nvSpPr>
        <p:spPr>
          <a:xfrm>
            <a:off x="-2266745" y="2686374"/>
            <a:ext cx="2127506" cy="923330"/>
          </a:xfrm>
          <a:prstGeom prst="rect">
            <a:avLst/>
          </a:prstGeom>
          <a:solidFill>
            <a:srgbClr val="00B0F0"/>
          </a:solidFill>
          <a:ln>
            <a:noFill/>
          </a:ln>
          <a:effectLst/>
          <a:scene3d>
            <a:camera prst="orthographicFront">
              <a:rot lat="0" lon="0" rev="0"/>
            </a:camera>
            <a:lightRig rig="glow" dir="t">
              <a:rot lat="0" lon="0" rev="14100000"/>
            </a:lightRig>
          </a:scene3d>
          <a:sp3d prstMaterial="softEdge">
            <a:bevelT w="127000" prst="artDeco"/>
          </a:sp3d>
        </p:spPr>
        <p:txBody>
          <a:bodyPr wrap="square" rtlCol="0">
            <a:spAutoFit/>
          </a:bodyPr>
          <a:lstStyle/>
          <a:p>
            <a:pPr algn="ctr"/>
            <a:r>
              <a:rPr lang="en-US" sz="5400" dirty="0">
                <a:solidFill>
                  <a:schemeClr val="bg1"/>
                </a:solidFill>
                <a:latin typeface="#9Slide03 Bebas Neue Bold" panose="020B0606020202050201" pitchFamily="34" charset="0"/>
              </a:rPr>
              <a:t>NỘI DUNG</a:t>
            </a:r>
          </a:p>
        </p:txBody>
      </p:sp>
      <p:sp>
        <p:nvSpPr>
          <p:cNvPr id="22" name="Freeform: Shape 21">
            <a:extLst>
              <a:ext uri="{FF2B5EF4-FFF2-40B4-BE49-F238E27FC236}">
                <a16:creationId xmlns:a16="http://schemas.microsoft.com/office/drawing/2014/main" id="{4E71093D-DBA6-7093-457A-EB93FAD27640}"/>
              </a:ext>
            </a:extLst>
          </p:cNvPr>
          <p:cNvSpPr/>
          <p:nvPr/>
        </p:nvSpPr>
        <p:spPr>
          <a:xfrm>
            <a:off x="0" y="1"/>
            <a:ext cx="5905109" cy="6858000"/>
          </a:xfrm>
          <a:custGeom>
            <a:avLst/>
            <a:gdLst>
              <a:gd name="connsiteX0" fmla="*/ 0 w 1606731"/>
              <a:gd name="connsiteY0" fmla="*/ 875211 h 875211"/>
              <a:gd name="connsiteX1" fmla="*/ 0 w 1606731"/>
              <a:gd name="connsiteY1" fmla="*/ 0 h 875211"/>
              <a:gd name="connsiteX2" fmla="*/ 1606731 w 1606731"/>
              <a:gd name="connsiteY2" fmla="*/ 0 h 875211"/>
            </a:gdLst>
            <a:ahLst/>
            <a:cxnLst>
              <a:cxn ang="0">
                <a:pos x="connsiteX0" y="connsiteY0"/>
              </a:cxn>
              <a:cxn ang="0">
                <a:pos x="connsiteX1" y="connsiteY1"/>
              </a:cxn>
              <a:cxn ang="0">
                <a:pos x="connsiteX2" y="connsiteY2"/>
              </a:cxn>
            </a:cxnLst>
            <a:rect l="l" t="t" r="r" b="b"/>
            <a:pathLst>
              <a:path w="1606731" h="875211">
                <a:moveTo>
                  <a:pt x="0" y="875211"/>
                </a:moveTo>
                <a:lnTo>
                  <a:pt x="0" y="0"/>
                </a:lnTo>
                <a:lnTo>
                  <a:pt x="1606731" y="0"/>
                </a:lnTo>
              </a:path>
            </a:pathLst>
          </a:custGeom>
          <a:no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6DB33B36-1AFD-E893-4178-BD656BF70224}"/>
              </a:ext>
            </a:extLst>
          </p:cNvPr>
          <p:cNvSpPr/>
          <p:nvPr/>
        </p:nvSpPr>
        <p:spPr>
          <a:xfrm rot="10800000" flipV="1">
            <a:off x="5895876" y="0"/>
            <a:ext cx="6310127" cy="6850890"/>
          </a:xfrm>
          <a:custGeom>
            <a:avLst/>
            <a:gdLst>
              <a:gd name="connsiteX0" fmla="*/ 0 w 1606731"/>
              <a:gd name="connsiteY0" fmla="*/ 875211 h 875211"/>
              <a:gd name="connsiteX1" fmla="*/ 0 w 1606731"/>
              <a:gd name="connsiteY1" fmla="*/ 0 h 875211"/>
              <a:gd name="connsiteX2" fmla="*/ 1606731 w 1606731"/>
              <a:gd name="connsiteY2" fmla="*/ 0 h 875211"/>
            </a:gdLst>
            <a:ahLst/>
            <a:cxnLst>
              <a:cxn ang="0">
                <a:pos x="connsiteX0" y="connsiteY0"/>
              </a:cxn>
              <a:cxn ang="0">
                <a:pos x="connsiteX1" y="connsiteY1"/>
              </a:cxn>
              <a:cxn ang="0">
                <a:pos x="connsiteX2" y="connsiteY2"/>
              </a:cxn>
            </a:cxnLst>
            <a:rect l="l" t="t" r="r" b="b"/>
            <a:pathLst>
              <a:path w="1606731" h="875211">
                <a:moveTo>
                  <a:pt x="0" y="875211"/>
                </a:moveTo>
                <a:lnTo>
                  <a:pt x="0" y="0"/>
                </a:lnTo>
                <a:lnTo>
                  <a:pt x="1606731" y="0"/>
                </a:lnTo>
              </a:path>
            </a:pathLst>
          </a:custGeom>
          <a:no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Picture 45">
            <a:extLst>
              <a:ext uri="{FF2B5EF4-FFF2-40B4-BE49-F238E27FC236}">
                <a16:creationId xmlns:a16="http://schemas.microsoft.com/office/drawing/2014/main" id="{BCBE5687-F0E2-01F9-4BA0-94F271B793C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28494" y="794689"/>
            <a:ext cx="786202" cy="78620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descr="A cartoon pencil with arms and legs&#10;&#10;Description automatically generated">
            <a:extLst>
              <a:ext uri="{FF2B5EF4-FFF2-40B4-BE49-F238E27FC236}">
                <a16:creationId xmlns:a16="http://schemas.microsoft.com/office/drawing/2014/main" id="{15A6C902-5CD0-9BC4-98B8-0C207F246D7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8781616" y="2069236"/>
            <a:ext cx="2589853" cy="3427524"/>
          </a:xfrm>
          <a:prstGeom prst="rect">
            <a:avLst/>
          </a:prstGeom>
          <a:ln>
            <a:noFill/>
          </a:ln>
          <a:effectLst>
            <a:outerShdw blurRad="292100" dist="139700" dir="2700000" algn="tl" rotWithShape="0">
              <a:srgbClr val="333333">
                <a:alpha val="65000"/>
              </a:srgbClr>
            </a:outerShdw>
          </a:effectLst>
        </p:spPr>
      </p:pic>
      <p:graphicFrame>
        <p:nvGraphicFramePr>
          <p:cNvPr id="34" name="Diagram 33">
            <a:extLst>
              <a:ext uri="{FF2B5EF4-FFF2-40B4-BE49-F238E27FC236}">
                <a16:creationId xmlns:a16="http://schemas.microsoft.com/office/drawing/2014/main" id="{51D4E2F9-FBCF-D4D5-766C-B93ECE620A3A}"/>
              </a:ext>
            </a:extLst>
          </p:cNvPr>
          <p:cNvGraphicFramePr/>
          <p:nvPr/>
        </p:nvGraphicFramePr>
        <p:xfrm>
          <a:off x="12256633" y="1861496"/>
          <a:ext cx="2082165" cy="2335530"/>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graphicFrame>
        <p:nvGraphicFramePr>
          <p:cNvPr id="35" name="Diagram 34">
            <a:extLst>
              <a:ext uri="{FF2B5EF4-FFF2-40B4-BE49-F238E27FC236}">
                <a16:creationId xmlns:a16="http://schemas.microsoft.com/office/drawing/2014/main" id="{9B0B6853-88D2-A35E-BA7F-A380EBAAF823}"/>
              </a:ext>
            </a:extLst>
          </p:cNvPr>
          <p:cNvGraphicFramePr/>
          <p:nvPr/>
        </p:nvGraphicFramePr>
        <p:xfrm>
          <a:off x="14587684" y="1861496"/>
          <a:ext cx="2028190" cy="2335530"/>
        </p:xfrm>
        <a:graphic>
          <a:graphicData uri="http://schemas.openxmlformats.org/drawingml/2006/diagram">
            <dgm:relIds xmlns:dgm="http://schemas.openxmlformats.org/drawingml/2006/diagram" xmlns:r="http://schemas.openxmlformats.org/officeDocument/2006/relationships" r:dm="rId16" r:lo="rId17" r:qs="rId18" r:cs="rId19"/>
          </a:graphicData>
        </a:graphic>
      </p:graphicFrame>
      <p:pic>
        <p:nvPicPr>
          <p:cNvPr id="8" name="Picture 7">
            <a:extLst>
              <a:ext uri="{FF2B5EF4-FFF2-40B4-BE49-F238E27FC236}">
                <a16:creationId xmlns:a16="http://schemas.microsoft.com/office/drawing/2014/main" id="{DD4E5D41-B772-A91F-5DAC-8FC852CB8C1F}"/>
              </a:ext>
            </a:extLst>
          </p:cNvPr>
          <p:cNvPicPr>
            <a:picLocks noChangeAspect="1"/>
          </p:cNvPicPr>
          <p:nvPr/>
        </p:nvPicPr>
        <p:blipFill>
          <a:blip r:embed="rId21">
            <a:extLst>
              <a:ext uri="{BEBA8EAE-BF5A-486C-A8C5-ECC9F3942E4B}">
                <a14:imgProps xmlns:a14="http://schemas.microsoft.com/office/drawing/2010/main">
                  <a14:imgLayer r:embed="rId22">
                    <a14:imgEffect>
                      <a14:backgroundRemoval t="2639" b="99306" l="5703" r="92500">
                        <a14:foregroundMark x1="22109" y1="12917" x2="22109" y2="12917"/>
                        <a14:foregroundMark x1="27891" y1="33472" x2="27891" y2="33472"/>
                        <a14:foregroundMark x1="12812" y1="76667" x2="12812" y2="76667"/>
                        <a14:foregroundMark x1="11641" y1="76667" x2="11641" y2="76667"/>
                        <a14:foregroundMark x1="16328" y1="76667" x2="16328" y2="76667"/>
                        <a14:foregroundMark x1="16328" y1="76667" x2="16328" y2="76667"/>
                        <a14:foregroundMark x1="15156" y1="76667" x2="15156" y2="76667"/>
                        <a14:foregroundMark x1="89219" y1="15000" x2="89219" y2="15000"/>
                        <a14:foregroundMark x1="92734" y1="10833" x2="92734" y2="10833"/>
                        <a14:foregroundMark x1="10469" y1="85000" x2="10469" y2="85000"/>
                        <a14:foregroundMark x1="15156" y1="74583" x2="15156" y2="74583"/>
                        <a14:foregroundMark x1="62578" y1="78750" x2="62578" y2="78750"/>
                        <a14:foregroundMark x1="62578" y1="78750" x2="62578" y2="78750"/>
                        <a14:foregroundMark x1="61484" y1="72639" x2="61484" y2="72639"/>
                        <a14:foregroundMark x1="61484" y1="72639" x2="61484" y2="72639"/>
                        <a14:foregroundMark x1="27891" y1="82917" x2="27891" y2="82917"/>
                        <a14:foregroundMark x1="24375" y1="68472" x2="24375" y2="68472"/>
                        <a14:foregroundMark x1="24375" y1="68472" x2="24375" y2="68472"/>
                        <a14:foregroundMark x1="23203" y1="58194" x2="23203" y2="58194"/>
                        <a14:foregroundMark x1="12812" y1="85000" x2="12812" y2="85000"/>
                        <a14:foregroundMark x1="12812" y1="78750" x2="12812" y2="78750"/>
                        <a14:foregroundMark x1="12812" y1="78750" x2="12812" y2="78750"/>
                        <a14:foregroundMark x1="12812" y1="72639" x2="12812" y2="72639"/>
                        <a14:foregroundMark x1="17422" y1="70556" x2="17422" y2="70556"/>
                        <a14:foregroundMark x1="15156" y1="76667" x2="15156" y2="76667"/>
                        <a14:foregroundMark x1="41797" y1="91111" x2="23203" y2="51944"/>
                        <a14:foregroundMark x1="25547" y1="16944" x2="29063" y2="16944"/>
                        <a14:foregroundMark x1="11641" y1="78750" x2="5859" y2="76667"/>
                        <a14:foregroundMark x1="16328" y1="64306" x2="16328" y2="64306"/>
                        <a14:foregroundMark x1="16328" y1="82917" x2="16328" y2="82917"/>
                        <a14:foregroundMark x1="16328" y1="82917" x2="16328" y2="82917"/>
                        <a14:foregroundMark x1="25547" y1="2639" x2="25547" y2="2639"/>
                        <a14:foregroundMark x1="32500" y1="99306" x2="32500" y2="99306"/>
                        <a14:foregroundMark x1="32500" y1="99306" x2="32500" y2="99306"/>
                        <a14:foregroundMark x1="32500" y1="99306" x2="32500" y2="99306"/>
                        <a14:foregroundMark x1="51016" y1="80833" x2="51016" y2="80833"/>
                        <a14:foregroundMark x1="51016" y1="80833" x2="51016" y2="80833"/>
                        <a14:foregroundMark x1="51016" y1="85000" x2="51016" y2="85000"/>
                        <a14:foregroundMark x1="47578" y1="89028" x2="47578" y2="89028"/>
                        <a14:foregroundMark x1="48672" y1="89028" x2="48672" y2="89028"/>
                        <a14:foregroundMark x1="52188" y1="80833" x2="52188" y2="80833"/>
                        <a14:foregroundMark x1="54531" y1="80833" x2="54531" y2="80833"/>
                        <a14:foregroundMark x1="18594" y1="85000" x2="18594" y2="85000"/>
                        <a14:foregroundMark x1="49844" y1="82917" x2="49844" y2="82917"/>
                        <a14:foregroundMark x1="49844" y1="82917" x2="54531" y2="82917"/>
                      </a14:backgroundRemoval>
                    </a14:imgEffect>
                  </a14:imgLayer>
                </a14:imgProps>
              </a:ext>
            </a:extLst>
          </a:blip>
          <a:stretch>
            <a:fillRect/>
          </a:stretch>
        </p:blipFill>
        <p:spPr>
          <a:xfrm>
            <a:off x="-1404884" y="760467"/>
            <a:ext cx="1138307" cy="640298"/>
          </a:xfrm>
          <a:prstGeom prst="rect">
            <a:avLst/>
          </a:prstGeom>
        </p:spPr>
      </p:pic>
      <p:pic>
        <p:nvPicPr>
          <p:cNvPr id="3074" name="Picture 2" descr="54 dân tộc Việt Nam | Báo Nhân Dân điện tử">
            <a:extLst>
              <a:ext uri="{FF2B5EF4-FFF2-40B4-BE49-F238E27FC236}">
                <a16:creationId xmlns:a16="http://schemas.microsoft.com/office/drawing/2014/main" id="{0BAD88A7-7041-5D56-0C8D-0EDABE1ABA10}"/>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715259" y="921362"/>
            <a:ext cx="1882782" cy="313797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24AA4E4A-0D01-E385-3267-CD9BAC154DAF}"/>
              </a:ext>
            </a:extLst>
          </p:cNvPr>
          <p:cNvPicPr>
            <a:picLocks noChangeAspect="1"/>
          </p:cNvPicPr>
          <p:nvPr/>
        </p:nvPicPr>
        <p:blipFill>
          <a:blip r:embed="rId24"/>
          <a:stretch>
            <a:fillRect/>
          </a:stretch>
        </p:blipFill>
        <p:spPr>
          <a:xfrm>
            <a:off x="12772464" y="2224230"/>
            <a:ext cx="540340" cy="4467245"/>
          </a:xfrm>
          <a:prstGeom prst="rect">
            <a:avLst/>
          </a:prstGeom>
          <a:ln>
            <a:solidFill>
              <a:srgbClr val="002060"/>
            </a:solidFill>
          </a:ln>
        </p:spPr>
      </p:pic>
      <p:pic>
        <p:nvPicPr>
          <p:cNvPr id="11" name="Picture 10">
            <a:extLst>
              <a:ext uri="{FF2B5EF4-FFF2-40B4-BE49-F238E27FC236}">
                <a16:creationId xmlns:a16="http://schemas.microsoft.com/office/drawing/2014/main" id="{445693FB-42BB-DCC4-7BC4-7AAC66D5018C}"/>
              </a:ext>
            </a:extLst>
          </p:cNvPr>
          <p:cNvPicPr>
            <a:picLocks noChangeAspect="1"/>
          </p:cNvPicPr>
          <p:nvPr/>
        </p:nvPicPr>
        <p:blipFill>
          <a:blip r:embed="rId25"/>
          <a:stretch>
            <a:fillRect/>
          </a:stretch>
        </p:blipFill>
        <p:spPr>
          <a:xfrm>
            <a:off x="12666558" y="725837"/>
            <a:ext cx="516463" cy="1383912"/>
          </a:xfrm>
          <a:prstGeom prst="rect">
            <a:avLst/>
          </a:prstGeom>
          <a:ln>
            <a:solidFill>
              <a:srgbClr val="002060"/>
            </a:solidFill>
          </a:ln>
        </p:spPr>
      </p:pic>
      <p:pic>
        <p:nvPicPr>
          <p:cNvPr id="48" name="Picture 47">
            <a:extLst>
              <a:ext uri="{FF2B5EF4-FFF2-40B4-BE49-F238E27FC236}">
                <a16:creationId xmlns:a16="http://schemas.microsoft.com/office/drawing/2014/main" id="{14C47543-AD38-A8E2-2A6E-24FE8504DF95}"/>
              </a:ext>
            </a:extLst>
          </p:cNvPr>
          <p:cNvPicPr>
            <a:picLocks noChangeAspect="1"/>
          </p:cNvPicPr>
          <p:nvPr/>
        </p:nvPicPr>
        <p:blipFill>
          <a:blip r:embed="rId26"/>
          <a:stretch>
            <a:fillRect/>
          </a:stretch>
        </p:blipFill>
        <p:spPr>
          <a:xfrm>
            <a:off x="-2870615" y="1243550"/>
            <a:ext cx="1849058" cy="2385786"/>
          </a:xfrm>
          <a:prstGeom prst="rect">
            <a:avLst/>
          </a:prstGeom>
        </p:spPr>
      </p:pic>
      <p:graphicFrame>
        <p:nvGraphicFramePr>
          <p:cNvPr id="13" name="Table 12">
            <a:extLst>
              <a:ext uri="{FF2B5EF4-FFF2-40B4-BE49-F238E27FC236}">
                <a16:creationId xmlns:a16="http://schemas.microsoft.com/office/drawing/2014/main" id="{FA676B81-5843-7EB4-6225-4C87E5493F22}"/>
              </a:ext>
            </a:extLst>
          </p:cNvPr>
          <p:cNvGraphicFramePr>
            <a:graphicFrameLocks noGrp="1"/>
          </p:cNvGraphicFramePr>
          <p:nvPr>
            <p:extLst>
              <p:ext uri="{D42A27DB-BD31-4B8C-83A1-F6EECF244321}">
                <p14:modId xmlns:p14="http://schemas.microsoft.com/office/powerpoint/2010/main" val="770869570"/>
              </p:ext>
            </p:extLst>
          </p:nvPr>
        </p:nvGraphicFramePr>
        <p:xfrm>
          <a:off x="478866" y="1577728"/>
          <a:ext cx="8533130" cy="4206238"/>
        </p:xfrm>
        <a:graphic>
          <a:graphicData uri="http://schemas.openxmlformats.org/drawingml/2006/table">
            <a:tbl>
              <a:tblPr firstRow="1" firstCol="1" bandRow="1"/>
              <a:tblGrid>
                <a:gridCol w="906490">
                  <a:extLst>
                    <a:ext uri="{9D8B030D-6E8A-4147-A177-3AD203B41FA5}">
                      <a16:colId xmlns:a16="http://schemas.microsoft.com/office/drawing/2014/main" val="498173884"/>
                    </a:ext>
                  </a:extLst>
                </a:gridCol>
                <a:gridCol w="6720150">
                  <a:extLst>
                    <a:ext uri="{9D8B030D-6E8A-4147-A177-3AD203B41FA5}">
                      <a16:colId xmlns:a16="http://schemas.microsoft.com/office/drawing/2014/main" val="515347461"/>
                    </a:ext>
                  </a:extLst>
                </a:gridCol>
                <a:gridCol w="906490">
                  <a:extLst>
                    <a:ext uri="{9D8B030D-6E8A-4147-A177-3AD203B41FA5}">
                      <a16:colId xmlns:a16="http://schemas.microsoft.com/office/drawing/2014/main" val="953923016"/>
                    </a:ext>
                  </a:extLst>
                </a:gridCol>
              </a:tblGrid>
              <a:tr h="446065">
                <a:tc rowSpan="2">
                  <a:txBody>
                    <a:bodyPr/>
                    <a:lstStyle/>
                    <a:p>
                      <a:pPr marL="0" indent="0" algn="ctr">
                        <a:lnSpc>
                          <a:spcPct val="107000"/>
                        </a:lnSpc>
                        <a:spcAft>
                          <a:spcPts val="600"/>
                        </a:spcAft>
                      </a:pPr>
                      <a:r>
                        <a:rPr lang="en-US" sz="1800" b="1" dirty="0">
                          <a:solidFill>
                            <a:schemeClr val="bg1"/>
                          </a:solidFill>
                          <a:effectLst/>
                          <a:latin typeface="#9Slide03 Oswald Light" panose="00000400000000000000" pitchFamily="2" charset="0"/>
                          <a:ea typeface="Times New Roman" panose="02020603050405020304" pitchFamily="18" charset="0"/>
                        </a:rPr>
                        <a:t>STT</a:t>
                      </a:r>
                      <a:endParaRPr lang="en-US" sz="1800" dirty="0">
                        <a:solidFill>
                          <a:schemeClr val="bg1"/>
                        </a:solidFill>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AA99"/>
                    </a:solidFill>
                  </a:tcPr>
                </a:tc>
                <a:tc rowSpan="2">
                  <a:txBody>
                    <a:bodyPr/>
                    <a:lstStyle/>
                    <a:p>
                      <a:pPr marL="0" indent="0" algn="ctr">
                        <a:lnSpc>
                          <a:spcPct val="107000"/>
                        </a:lnSpc>
                        <a:spcAft>
                          <a:spcPts val="600"/>
                        </a:spcAft>
                      </a:pPr>
                      <a:r>
                        <a:rPr lang="en-US" sz="1800" b="1" kern="1200" dirty="0">
                          <a:solidFill>
                            <a:schemeClr val="bg1"/>
                          </a:solidFill>
                          <a:effectLst/>
                          <a:latin typeface="#9Slide03 Oswald Light" panose="00000400000000000000" pitchFamily="2" charset="0"/>
                          <a:ea typeface="Times New Roman" panose="02020603050405020304" pitchFamily="18" charset="0"/>
                        </a:rPr>
                        <a:t>TIÊU CHÍ ĐÁNH GIÁ SẢN PHẨM TRẠM …</a:t>
                      </a:r>
                      <a:endParaRPr lang="en-US" sz="1800" dirty="0">
                        <a:solidFill>
                          <a:schemeClr val="bg1"/>
                        </a:solidFill>
                        <a:effectLst/>
                        <a:latin typeface="#9Slide03 Oswald Light" panose="00000400000000000000" pitchFamily="2" charset="0"/>
                        <a:ea typeface="Times New Roman" panose="02020603050405020304" pitchFamily="18" charset="0"/>
                      </a:endParaRPr>
                    </a:p>
                    <a:p>
                      <a:pPr marL="0" indent="0" algn="ctr">
                        <a:lnSpc>
                          <a:spcPct val="107000"/>
                        </a:lnSpc>
                        <a:spcAft>
                          <a:spcPts val="600"/>
                        </a:spcAft>
                      </a:pPr>
                      <a:r>
                        <a:rPr lang="en-US" sz="1800" b="1" kern="1200" dirty="0">
                          <a:solidFill>
                            <a:srgbClr val="000000"/>
                          </a:solidFill>
                          <a:effectLst/>
                          <a:latin typeface="#9Slide03 Oswald Light" panose="00000400000000000000" pitchFamily="2" charset="0"/>
                          <a:ea typeface="Times New Roman" panose="02020603050405020304" pitchFamily="18" charset="0"/>
                        </a:rPr>
                        <a:t>(</a:t>
                      </a:r>
                      <a:r>
                        <a:rPr lang="en-US" sz="1800" b="1" kern="1200" dirty="0" err="1">
                          <a:solidFill>
                            <a:srgbClr val="000000"/>
                          </a:solidFill>
                          <a:effectLst/>
                          <a:latin typeface="#9Slide03 Oswald Light" panose="00000400000000000000" pitchFamily="2" charset="0"/>
                          <a:ea typeface="Times New Roman" panose="02020603050405020304" pitchFamily="18" charset="0"/>
                        </a:rPr>
                        <a:t>điểm</a:t>
                      </a:r>
                      <a:r>
                        <a:rPr lang="en-US" sz="1800" b="1" kern="1200" dirty="0">
                          <a:solidFill>
                            <a:srgbClr val="000000"/>
                          </a:solidFill>
                          <a:effectLst/>
                          <a:latin typeface="#9Slide03 Oswald Light" panose="00000400000000000000" pitchFamily="2" charset="0"/>
                          <a:ea typeface="Times New Roman" panose="02020603050405020304" pitchFamily="18" charset="0"/>
                        </a:rPr>
                        <a:t> </a:t>
                      </a:r>
                      <a:r>
                        <a:rPr lang="en-US" sz="1800" b="1" kern="1200" dirty="0" err="1">
                          <a:solidFill>
                            <a:srgbClr val="000000"/>
                          </a:solidFill>
                          <a:effectLst/>
                          <a:latin typeface="#9Slide03 Oswald Light" panose="00000400000000000000" pitchFamily="2" charset="0"/>
                          <a:ea typeface="Times New Roman" panose="02020603050405020304" pitchFamily="18" charset="0"/>
                        </a:rPr>
                        <a:t>số</a:t>
                      </a:r>
                      <a:r>
                        <a:rPr lang="en-US" sz="1800" b="1" kern="1200" dirty="0">
                          <a:solidFill>
                            <a:srgbClr val="000000"/>
                          </a:solidFill>
                          <a:effectLst/>
                          <a:latin typeface="#9Slide03 Oswald Light" panose="00000400000000000000" pitchFamily="2" charset="0"/>
                          <a:ea typeface="Times New Roman" panose="02020603050405020304" pitchFamily="18" charset="0"/>
                        </a:rPr>
                        <a:t> </a:t>
                      </a:r>
                      <a:r>
                        <a:rPr lang="en-US" sz="1800" b="1" kern="1200" dirty="0" err="1">
                          <a:solidFill>
                            <a:srgbClr val="000000"/>
                          </a:solidFill>
                          <a:effectLst/>
                          <a:latin typeface="#9Slide03 Oswald Light" panose="00000400000000000000" pitchFamily="2" charset="0"/>
                          <a:ea typeface="Times New Roman" panose="02020603050405020304" pitchFamily="18" charset="0"/>
                        </a:rPr>
                        <a:t>đánh</a:t>
                      </a:r>
                      <a:r>
                        <a:rPr lang="en-US" sz="1800" b="1" kern="1200" dirty="0">
                          <a:solidFill>
                            <a:srgbClr val="000000"/>
                          </a:solidFill>
                          <a:effectLst/>
                          <a:latin typeface="#9Slide03 Oswald Light" panose="00000400000000000000" pitchFamily="2" charset="0"/>
                          <a:ea typeface="Times New Roman" panose="02020603050405020304" pitchFamily="18" charset="0"/>
                        </a:rPr>
                        <a:t> </a:t>
                      </a:r>
                      <a:r>
                        <a:rPr lang="en-US" sz="1800" b="1" kern="1200" dirty="0" err="1">
                          <a:solidFill>
                            <a:srgbClr val="000000"/>
                          </a:solidFill>
                          <a:effectLst/>
                          <a:latin typeface="#9Slide03 Oswald Light" panose="00000400000000000000" pitchFamily="2" charset="0"/>
                          <a:ea typeface="Times New Roman" panose="02020603050405020304" pitchFamily="18" charset="0"/>
                        </a:rPr>
                        <a:t>giá</a:t>
                      </a:r>
                      <a:r>
                        <a:rPr lang="en-US" sz="1800" b="1" kern="1200" dirty="0">
                          <a:solidFill>
                            <a:srgbClr val="000000"/>
                          </a:solidFill>
                          <a:effectLst/>
                          <a:latin typeface="#9Slide03 Oswald Light" panose="00000400000000000000" pitchFamily="2" charset="0"/>
                          <a:ea typeface="Times New Roman" panose="02020603050405020304" pitchFamily="18" charset="0"/>
                        </a:rPr>
                        <a:t> </a:t>
                      </a:r>
                      <a:r>
                        <a:rPr lang="en-US" sz="1800" b="1" kern="1200" dirty="0" err="1">
                          <a:solidFill>
                            <a:srgbClr val="000000"/>
                          </a:solidFill>
                          <a:effectLst/>
                          <a:latin typeface="#9Slide03 Oswald Light" panose="00000400000000000000" pitchFamily="2" charset="0"/>
                          <a:ea typeface="Times New Roman" panose="02020603050405020304" pitchFamily="18" charset="0"/>
                        </a:rPr>
                        <a:t>trên</a:t>
                      </a:r>
                      <a:r>
                        <a:rPr lang="en-US" sz="1800" b="1" kern="1200" dirty="0">
                          <a:solidFill>
                            <a:srgbClr val="000000"/>
                          </a:solidFill>
                          <a:effectLst/>
                          <a:latin typeface="#9Slide03 Oswald Light" panose="00000400000000000000" pitchFamily="2" charset="0"/>
                          <a:ea typeface="Times New Roman" panose="02020603050405020304" pitchFamily="18" charset="0"/>
                        </a:rPr>
                        <a:t> thang </a:t>
                      </a:r>
                      <a:r>
                        <a:rPr lang="en-US" sz="1800" b="1" kern="1200" dirty="0" err="1">
                          <a:solidFill>
                            <a:srgbClr val="000000"/>
                          </a:solidFill>
                          <a:effectLst/>
                          <a:latin typeface="#9Slide03 Oswald Light" panose="00000400000000000000" pitchFamily="2" charset="0"/>
                          <a:ea typeface="Times New Roman" panose="02020603050405020304" pitchFamily="18" charset="0"/>
                        </a:rPr>
                        <a:t>điểm</a:t>
                      </a:r>
                      <a:r>
                        <a:rPr lang="en-US" sz="1800" b="1" kern="1200" dirty="0">
                          <a:solidFill>
                            <a:srgbClr val="000000"/>
                          </a:solidFill>
                          <a:effectLst/>
                          <a:latin typeface="#9Slide03 Oswald Light" panose="00000400000000000000" pitchFamily="2" charset="0"/>
                          <a:ea typeface="Times New Roman" panose="02020603050405020304" pitchFamily="18" charset="0"/>
                        </a:rPr>
                        <a:t> 10)</a:t>
                      </a:r>
                      <a:endParaRPr lang="en-US" sz="1800" dirty="0">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AA99"/>
                    </a:solidFill>
                  </a:tcPr>
                </a:tc>
                <a:tc>
                  <a:txBody>
                    <a:bodyPr/>
                    <a:lstStyle/>
                    <a:p>
                      <a:pPr marL="0" indent="0" algn="ctr">
                        <a:lnSpc>
                          <a:spcPct val="107000"/>
                        </a:lnSpc>
                        <a:spcAft>
                          <a:spcPts val="600"/>
                        </a:spcAft>
                      </a:pPr>
                      <a:r>
                        <a:rPr lang="en-US" sz="1800" b="1" dirty="0">
                          <a:solidFill>
                            <a:schemeClr val="bg1"/>
                          </a:solidFill>
                          <a:effectLst/>
                          <a:latin typeface="#9Slide03 Oswald Light" panose="00000400000000000000" pitchFamily="2" charset="0"/>
                          <a:ea typeface="Times New Roman" panose="02020603050405020304" pitchFamily="18" charset="0"/>
                        </a:rPr>
                        <a:t>ĐIỂM</a:t>
                      </a:r>
                      <a:endParaRPr lang="en-US" sz="1800" dirty="0">
                        <a:solidFill>
                          <a:schemeClr val="bg1"/>
                        </a:solidFill>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AA99"/>
                    </a:solidFill>
                  </a:tcPr>
                </a:tc>
                <a:extLst>
                  <a:ext uri="{0D108BD9-81ED-4DB2-BD59-A6C34878D82A}">
                    <a16:rowId xmlns:a16="http://schemas.microsoft.com/office/drawing/2014/main" val="115000703"/>
                  </a:ext>
                </a:extLst>
              </a:tr>
              <a:tr h="637718">
                <a:tc vMerge="1">
                  <a:txBody>
                    <a:bodyPr/>
                    <a:lstStyle/>
                    <a:p>
                      <a:endParaRPr lang="en-US"/>
                    </a:p>
                  </a:txBody>
                  <a:tcPr/>
                </a:tc>
                <a:tc vMerge="1">
                  <a:txBody>
                    <a:bodyPr/>
                    <a:lstStyle/>
                    <a:p>
                      <a:endParaRPr lang="en-US"/>
                    </a:p>
                  </a:txBody>
                  <a:tcPr/>
                </a:tc>
                <a:tc>
                  <a:txBody>
                    <a:bodyPr/>
                    <a:lstStyle/>
                    <a:p>
                      <a:pPr marL="0" indent="0" algn="ctr">
                        <a:lnSpc>
                          <a:spcPct val="107000"/>
                        </a:lnSpc>
                        <a:spcAft>
                          <a:spcPts val="600"/>
                        </a:spcAft>
                      </a:pPr>
                      <a:r>
                        <a:rPr lang="en-US" sz="1800" b="1" kern="1200" dirty="0">
                          <a:solidFill>
                            <a:srgbClr val="FF0000"/>
                          </a:solidFill>
                          <a:effectLst/>
                          <a:latin typeface="#9Slide03 Oswald Light" panose="00000400000000000000" pitchFamily="2" charset="0"/>
                          <a:ea typeface="Times New Roman" panose="02020603050405020304" pitchFamily="18" charset="0"/>
                        </a:rPr>
                        <a:t>10</a:t>
                      </a:r>
                      <a:endParaRPr lang="en-US" sz="1800" dirty="0">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AA99"/>
                    </a:solidFill>
                  </a:tcPr>
                </a:tc>
                <a:extLst>
                  <a:ext uri="{0D108BD9-81ED-4DB2-BD59-A6C34878D82A}">
                    <a16:rowId xmlns:a16="http://schemas.microsoft.com/office/drawing/2014/main" val="895789947"/>
                  </a:ext>
                </a:extLst>
              </a:tr>
              <a:tr h="446065">
                <a:tc>
                  <a:txBody>
                    <a:bodyPr/>
                    <a:lstStyle/>
                    <a:p>
                      <a:pPr marL="0" indent="0" algn="ctr">
                        <a:lnSpc>
                          <a:spcPct val="107000"/>
                        </a:lnSpc>
                        <a:spcAft>
                          <a:spcPts val="600"/>
                        </a:spcAft>
                      </a:pPr>
                      <a:r>
                        <a:rPr lang="en-US" sz="1800" b="1" kern="1200" dirty="0">
                          <a:solidFill>
                            <a:srgbClr val="000000"/>
                          </a:solidFill>
                          <a:effectLst/>
                          <a:latin typeface="#9Slide03 Oswald Light" panose="00000400000000000000" pitchFamily="2" charset="0"/>
                          <a:ea typeface="Times New Roman" panose="02020603050405020304" pitchFamily="18" charset="0"/>
                        </a:rPr>
                        <a:t>1</a:t>
                      </a:r>
                      <a:endParaRPr lang="en-US" sz="1800" dirty="0">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indent="180340" algn="just">
                        <a:lnSpc>
                          <a:spcPct val="107000"/>
                        </a:lnSpc>
                        <a:spcAft>
                          <a:spcPts val="600"/>
                        </a:spcAft>
                      </a:pPr>
                      <a:r>
                        <a:rPr lang="en-US" sz="1800">
                          <a:effectLst/>
                          <a:latin typeface="#9Slide03 Oswald Light" panose="00000400000000000000" pitchFamily="2" charset="0"/>
                          <a:ea typeface="Times New Roman" panose="02020603050405020304" pitchFamily="18" charset="0"/>
                        </a:rPr>
                        <a:t>Giới thiệu tên Trạm (tên nhóm, thành viên)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indent="180340" algn="just">
                        <a:lnSpc>
                          <a:spcPct val="107000"/>
                        </a:lnSpc>
                        <a:spcAft>
                          <a:spcPts val="600"/>
                        </a:spcAft>
                      </a:pPr>
                      <a:r>
                        <a:rPr lang="en-US" sz="1800">
                          <a:effectLst/>
                          <a:latin typeface="#9Slide03 Oswald Light" panose="00000400000000000000" pitchFamily="2" charset="0"/>
                          <a:ea typeface="Times New Roman" panose="02020603050405020304" pitchFamily="18" charset="0"/>
                        </a:rPr>
                        <a:t>… /1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86163715"/>
                  </a:ext>
                </a:extLst>
              </a:tr>
              <a:tr h="446065">
                <a:tc>
                  <a:txBody>
                    <a:bodyPr/>
                    <a:lstStyle/>
                    <a:p>
                      <a:pPr marL="0" indent="0" algn="ctr">
                        <a:lnSpc>
                          <a:spcPct val="107000"/>
                        </a:lnSpc>
                        <a:spcAft>
                          <a:spcPts val="600"/>
                        </a:spcAft>
                      </a:pPr>
                      <a:r>
                        <a:rPr lang="en-US" sz="1800" b="1" kern="1200" dirty="0">
                          <a:solidFill>
                            <a:srgbClr val="000000"/>
                          </a:solidFill>
                          <a:effectLst/>
                          <a:latin typeface="#9Slide03 Oswald Light" panose="00000400000000000000" pitchFamily="2" charset="0"/>
                          <a:ea typeface="Times New Roman" panose="02020603050405020304" pitchFamily="18" charset="0"/>
                        </a:rPr>
                        <a:t>2</a:t>
                      </a:r>
                      <a:endParaRPr lang="en-US" sz="1800" dirty="0">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indent="180340" algn="just">
                        <a:lnSpc>
                          <a:spcPct val="107000"/>
                        </a:lnSpc>
                        <a:spcAft>
                          <a:spcPts val="600"/>
                        </a:spcAft>
                      </a:pPr>
                      <a:r>
                        <a:rPr lang="en-US" sz="1800" kern="1200">
                          <a:solidFill>
                            <a:srgbClr val="000000"/>
                          </a:solidFill>
                          <a:effectLst/>
                          <a:latin typeface="#9Slide03 Oswald Light" panose="00000400000000000000" pitchFamily="2" charset="0"/>
                          <a:ea typeface="Times New Roman" panose="02020603050405020304" pitchFamily="18" charset="0"/>
                        </a:rPr>
                        <a:t>Nội dung (súc tích, đầy đủ, rõ ràng, cập nhật số liệu mới).</a:t>
                      </a:r>
                      <a:endParaRPr lang="en-US" sz="1800">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indent="180340" algn="just">
                        <a:lnSpc>
                          <a:spcPct val="107000"/>
                        </a:lnSpc>
                        <a:spcAft>
                          <a:spcPts val="600"/>
                        </a:spcAft>
                      </a:pPr>
                      <a:r>
                        <a:rPr lang="en-US" sz="1800">
                          <a:effectLst/>
                          <a:latin typeface="#9Slide03 Oswald Light" panose="00000400000000000000" pitchFamily="2" charset="0"/>
                          <a:ea typeface="Times New Roman" panose="02020603050405020304" pitchFamily="18" charset="0"/>
                        </a:rPr>
                        <a:t>… /2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48840136"/>
                  </a:ext>
                </a:extLst>
              </a:tr>
              <a:tr h="446065">
                <a:tc>
                  <a:txBody>
                    <a:bodyPr/>
                    <a:lstStyle/>
                    <a:p>
                      <a:pPr marL="0" indent="0" algn="ctr">
                        <a:lnSpc>
                          <a:spcPct val="107000"/>
                        </a:lnSpc>
                        <a:spcAft>
                          <a:spcPts val="600"/>
                        </a:spcAft>
                      </a:pPr>
                      <a:r>
                        <a:rPr lang="en-US" sz="1800" b="1" kern="1200" dirty="0">
                          <a:solidFill>
                            <a:srgbClr val="000000"/>
                          </a:solidFill>
                          <a:effectLst/>
                          <a:latin typeface="#9Slide03 Oswald Light" panose="00000400000000000000" pitchFamily="2" charset="0"/>
                          <a:ea typeface="Times New Roman" panose="02020603050405020304" pitchFamily="18" charset="0"/>
                        </a:rPr>
                        <a:t>3</a:t>
                      </a:r>
                      <a:endParaRPr lang="en-US" sz="1800" dirty="0">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indent="180340" algn="just">
                        <a:lnSpc>
                          <a:spcPct val="107000"/>
                        </a:lnSpc>
                        <a:spcAft>
                          <a:spcPts val="600"/>
                        </a:spcAft>
                      </a:pPr>
                      <a:r>
                        <a:rPr lang="en-US" sz="1800">
                          <a:effectLst/>
                          <a:latin typeface="#9Slide03 Oswald Light" panose="00000400000000000000" pitchFamily="2" charset="0"/>
                          <a:ea typeface="Times New Roman" panose="02020603050405020304" pitchFamily="18" charset="0"/>
                        </a:rPr>
                        <a:t>Sáng tạo, có đầu tư</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indent="180340" algn="just">
                        <a:lnSpc>
                          <a:spcPct val="107000"/>
                        </a:lnSpc>
                        <a:spcAft>
                          <a:spcPts val="600"/>
                        </a:spcAft>
                      </a:pPr>
                      <a:r>
                        <a:rPr lang="en-US" sz="1800">
                          <a:effectLst/>
                          <a:latin typeface="#9Slide03 Oswald Light" panose="00000400000000000000" pitchFamily="2" charset="0"/>
                          <a:ea typeface="Times New Roman" panose="02020603050405020304" pitchFamily="18" charset="0"/>
                        </a:rPr>
                        <a:t>… /2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94588279"/>
                  </a:ext>
                </a:extLst>
              </a:tr>
              <a:tr h="446065">
                <a:tc>
                  <a:txBody>
                    <a:bodyPr/>
                    <a:lstStyle/>
                    <a:p>
                      <a:pPr marL="0" indent="0" algn="ctr">
                        <a:lnSpc>
                          <a:spcPct val="107000"/>
                        </a:lnSpc>
                        <a:spcAft>
                          <a:spcPts val="600"/>
                        </a:spcAft>
                      </a:pPr>
                      <a:r>
                        <a:rPr lang="en-US" sz="1800" b="1" kern="1200" dirty="0">
                          <a:solidFill>
                            <a:srgbClr val="000000"/>
                          </a:solidFill>
                          <a:effectLst/>
                          <a:latin typeface="#9Slide03 Oswald Light" panose="00000400000000000000" pitchFamily="2" charset="0"/>
                          <a:ea typeface="Times New Roman" panose="02020603050405020304" pitchFamily="18" charset="0"/>
                        </a:rPr>
                        <a:t>4</a:t>
                      </a:r>
                      <a:endParaRPr lang="en-US" sz="1800" dirty="0">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indent="180340" algn="just">
                        <a:lnSpc>
                          <a:spcPct val="107000"/>
                        </a:lnSpc>
                        <a:spcAft>
                          <a:spcPts val="600"/>
                        </a:spcAft>
                      </a:pPr>
                      <a:r>
                        <a:rPr lang="en-US" sz="1800">
                          <a:effectLst/>
                          <a:latin typeface="#9Slide03 Oswald Light" panose="00000400000000000000" pitchFamily="2" charset="0"/>
                          <a:ea typeface="Times New Roman" panose="02020603050405020304" pitchFamily="18" charset="0"/>
                        </a:rPr>
                        <a:t>Bố cục (hài hòa, thẩm mỹ, trực quan…)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indent="180340" algn="just">
                        <a:lnSpc>
                          <a:spcPct val="107000"/>
                        </a:lnSpc>
                        <a:spcAft>
                          <a:spcPts val="600"/>
                        </a:spcAft>
                      </a:pPr>
                      <a:r>
                        <a:rPr lang="en-US" sz="1800">
                          <a:effectLst/>
                          <a:latin typeface="#9Slide03 Oswald Light" panose="00000400000000000000" pitchFamily="2" charset="0"/>
                          <a:ea typeface="Times New Roman" panose="02020603050405020304" pitchFamily="18" charset="0"/>
                        </a:rPr>
                        <a:t>… /2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28872674"/>
                  </a:ext>
                </a:extLst>
              </a:tr>
              <a:tr h="446065">
                <a:tc>
                  <a:txBody>
                    <a:bodyPr/>
                    <a:lstStyle/>
                    <a:p>
                      <a:pPr marL="0" indent="0" algn="ctr">
                        <a:lnSpc>
                          <a:spcPct val="107000"/>
                        </a:lnSpc>
                        <a:spcAft>
                          <a:spcPts val="600"/>
                        </a:spcAft>
                      </a:pPr>
                      <a:r>
                        <a:rPr lang="en-US" sz="1800" b="1" kern="1200" dirty="0">
                          <a:solidFill>
                            <a:srgbClr val="000000"/>
                          </a:solidFill>
                          <a:effectLst/>
                          <a:latin typeface="#9Slide03 Oswald Light" panose="00000400000000000000" pitchFamily="2" charset="0"/>
                          <a:ea typeface="Times New Roman" panose="02020603050405020304" pitchFamily="18" charset="0"/>
                        </a:rPr>
                        <a:t>5</a:t>
                      </a:r>
                      <a:endParaRPr lang="en-US" sz="1800" dirty="0">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indent="180340" algn="just">
                        <a:lnSpc>
                          <a:spcPct val="107000"/>
                        </a:lnSpc>
                        <a:spcAft>
                          <a:spcPts val="600"/>
                        </a:spcAft>
                      </a:pPr>
                      <a:r>
                        <a:rPr lang="vi-VN" sz="1800" kern="1200">
                          <a:solidFill>
                            <a:srgbClr val="000000"/>
                          </a:solidFill>
                          <a:effectLst/>
                          <a:latin typeface="#9Slide03 Oswald Light" panose="00000400000000000000" pitchFamily="2" charset="0"/>
                          <a:ea typeface="Times New Roman" panose="02020603050405020304" pitchFamily="18" charset="0"/>
                        </a:rPr>
                        <a:t>Trình bày lưu loát,</a:t>
                      </a:r>
                      <a:r>
                        <a:rPr lang="en-US" sz="1800" kern="1200">
                          <a:solidFill>
                            <a:srgbClr val="000000"/>
                          </a:solidFill>
                          <a:effectLst/>
                          <a:latin typeface="#9Slide03 Oswald Light" panose="00000400000000000000" pitchFamily="2" charset="0"/>
                          <a:ea typeface="Times New Roman" panose="02020603050405020304" pitchFamily="18" charset="0"/>
                        </a:rPr>
                        <a:t> tự tin,</a:t>
                      </a:r>
                      <a:r>
                        <a:rPr lang="vi-VN" sz="1800" kern="1200">
                          <a:solidFill>
                            <a:srgbClr val="000000"/>
                          </a:solidFill>
                          <a:effectLst/>
                          <a:latin typeface="#9Slide03 Oswald Light" panose="00000400000000000000" pitchFamily="2" charset="0"/>
                          <a:ea typeface="Times New Roman" panose="02020603050405020304" pitchFamily="18" charset="0"/>
                        </a:rPr>
                        <a:t> đúng thời gian</a:t>
                      </a:r>
                      <a:endParaRPr lang="en-US" sz="1800">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indent="180340" algn="just">
                        <a:lnSpc>
                          <a:spcPct val="107000"/>
                        </a:lnSpc>
                        <a:spcAft>
                          <a:spcPts val="600"/>
                        </a:spcAft>
                      </a:pPr>
                      <a:r>
                        <a:rPr lang="en-US" sz="1800">
                          <a:effectLst/>
                          <a:latin typeface="#9Slide03 Oswald Light" panose="00000400000000000000" pitchFamily="2" charset="0"/>
                          <a:ea typeface="Times New Roman" panose="02020603050405020304" pitchFamily="18" charset="0"/>
                        </a:rPr>
                        <a:t>… /2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47305786"/>
                  </a:ext>
                </a:extLst>
              </a:tr>
              <a:tr h="446065">
                <a:tc>
                  <a:txBody>
                    <a:bodyPr/>
                    <a:lstStyle/>
                    <a:p>
                      <a:pPr marL="0" indent="0" algn="ctr">
                        <a:lnSpc>
                          <a:spcPct val="107000"/>
                        </a:lnSpc>
                        <a:spcAft>
                          <a:spcPts val="600"/>
                        </a:spcAft>
                      </a:pPr>
                      <a:r>
                        <a:rPr lang="en-US" sz="1800" b="1" kern="1200" dirty="0">
                          <a:solidFill>
                            <a:srgbClr val="000000"/>
                          </a:solidFill>
                          <a:effectLst/>
                          <a:latin typeface="#9Slide03 Oswald Light" panose="00000400000000000000" pitchFamily="2" charset="0"/>
                          <a:ea typeface="Times New Roman" panose="02020603050405020304" pitchFamily="18" charset="0"/>
                        </a:rPr>
                        <a:t>6</a:t>
                      </a:r>
                      <a:endParaRPr lang="en-US" sz="1800" dirty="0">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indent="180340" algn="just">
                        <a:lnSpc>
                          <a:spcPct val="107000"/>
                        </a:lnSpc>
                        <a:spcAft>
                          <a:spcPts val="600"/>
                        </a:spcAft>
                      </a:pPr>
                      <a:r>
                        <a:rPr lang="en-US" sz="1800" kern="1200">
                          <a:solidFill>
                            <a:srgbClr val="000000"/>
                          </a:solidFill>
                          <a:effectLst/>
                          <a:latin typeface="#9Slide03 Oswald Light" panose="00000400000000000000" pitchFamily="2" charset="0"/>
                          <a:ea typeface="Times New Roman" panose="02020603050405020304" pitchFamily="18" charset="0"/>
                        </a:rPr>
                        <a:t>Có sự phối hợp các thành viên.</a:t>
                      </a:r>
                      <a:endParaRPr lang="en-US" sz="1800">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indent="180340" algn="just">
                        <a:lnSpc>
                          <a:spcPct val="107000"/>
                        </a:lnSpc>
                        <a:spcAft>
                          <a:spcPts val="600"/>
                        </a:spcAft>
                      </a:pPr>
                      <a:r>
                        <a:rPr lang="en-US" sz="1800">
                          <a:effectLst/>
                          <a:latin typeface="#9Slide03 Oswald Light" panose="00000400000000000000" pitchFamily="2" charset="0"/>
                          <a:ea typeface="Times New Roman" panose="02020603050405020304" pitchFamily="18" charset="0"/>
                        </a:rPr>
                        <a:t>… /1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95335138"/>
                  </a:ext>
                </a:extLst>
              </a:tr>
              <a:tr h="446065">
                <a:tc gridSpan="2">
                  <a:txBody>
                    <a:bodyPr/>
                    <a:lstStyle/>
                    <a:p>
                      <a:pPr indent="180340" algn="r">
                        <a:lnSpc>
                          <a:spcPct val="107000"/>
                        </a:lnSpc>
                        <a:spcAft>
                          <a:spcPts val="600"/>
                        </a:spcAft>
                      </a:pPr>
                      <a:r>
                        <a:rPr lang="en-US" sz="1800" b="1" kern="1200">
                          <a:solidFill>
                            <a:srgbClr val="FF0000"/>
                          </a:solidFill>
                          <a:effectLst/>
                          <a:latin typeface="#9Slide03 Oswald Light" panose="00000400000000000000" pitchFamily="2" charset="0"/>
                          <a:ea typeface="Times New Roman" panose="02020603050405020304" pitchFamily="18" charset="0"/>
                        </a:rPr>
                        <a:t>TỔNG ĐIỂM</a:t>
                      </a:r>
                      <a:endParaRPr lang="en-US" sz="1800">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a:txBody>
                    <a:bodyPr/>
                    <a:lstStyle/>
                    <a:p>
                      <a:pPr indent="180340" algn="just">
                        <a:lnSpc>
                          <a:spcPct val="107000"/>
                        </a:lnSpc>
                        <a:spcAft>
                          <a:spcPts val="600"/>
                        </a:spcAft>
                      </a:pPr>
                      <a:r>
                        <a:rPr lang="en-US" sz="1800" b="1" dirty="0">
                          <a:solidFill>
                            <a:srgbClr val="FF0000"/>
                          </a:solidFill>
                          <a:effectLst/>
                          <a:latin typeface="#9Slide03 Oswald Light" panose="00000400000000000000" pitchFamily="2" charset="0"/>
                          <a:ea typeface="Times New Roman" panose="02020603050405020304" pitchFamily="18" charset="0"/>
                        </a:rPr>
                        <a:t>… /10</a:t>
                      </a:r>
                      <a:endParaRPr lang="en-US" sz="1800" dirty="0">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80540124"/>
                  </a:ext>
                </a:extLst>
              </a:tr>
            </a:tbl>
          </a:graphicData>
        </a:graphic>
      </p:graphicFrame>
      <p:sp>
        <p:nvSpPr>
          <p:cNvPr id="10" name="Rectangle: Single Corner Snipped 9">
            <a:extLst>
              <a:ext uri="{FF2B5EF4-FFF2-40B4-BE49-F238E27FC236}">
                <a16:creationId xmlns:a16="http://schemas.microsoft.com/office/drawing/2014/main" id="{A9D0FCBD-6566-3694-EA71-3A651903D4BD}"/>
              </a:ext>
            </a:extLst>
          </p:cNvPr>
          <p:cNvSpPr/>
          <p:nvPr/>
        </p:nvSpPr>
        <p:spPr>
          <a:xfrm>
            <a:off x="0" y="0"/>
            <a:ext cx="3804769" cy="591055"/>
          </a:xfrm>
          <a:prstGeom prst="snip1Rect">
            <a:avLst>
              <a:gd name="adj" fmla="val 2550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dirty="0">
              <a:solidFill>
                <a:srgbClr val="FFFF00"/>
              </a:solidFill>
            </a:endParaRPr>
          </a:p>
        </p:txBody>
      </p:sp>
      <p:sp>
        <p:nvSpPr>
          <p:cNvPr id="14" name="TextBox 13">
            <a:extLst>
              <a:ext uri="{FF2B5EF4-FFF2-40B4-BE49-F238E27FC236}">
                <a16:creationId xmlns:a16="http://schemas.microsoft.com/office/drawing/2014/main" id="{375F8F99-25BB-9B61-043D-3025E8AA0BD5}"/>
              </a:ext>
            </a:extLst>
          </p:cNvPr>
          <p:cNvSpPr txBox="1"/>
          <p:nvPr/>
        </p:nvSpPr>
        <p:spPr>
          <a:xfrm>
            <a:off x="250786" y="-106611"/>
            <a:ext cx="3393439" cy="733278"/>
          </a:xfrm>
          <a:prstGeom prst="rect">
            <a:avLst/>
          </a:prstGeom>
          <a:noFill/>
        </p:spPr>
        <p:txBody>
          <a:bodyPr wrap="square">
            <a:spAutoFit/>
          </a:bodyPr>
          <a:lstStyle/>
          <a:p>
            <a:pPr indent="180340" algn="just">
              <a:lnSpc>
                <a:spcPct val="120000"/>
              </a:lnSpc>
              <a:spcBef>
                <a:spcPts val="200"/>
              </a:spcBef>
            </a:pPr>
            <a:r>
              <a:rPr lang="en-US" sz="4000" b="1" dirty="0">
                <a:solidFill>
                  <a:srgbClr val="FFFF00"/>
                </a:solidFill>
                <a:latin typeface="#9Slide03 Bebas Neue Bold" panose="020B0606020202050201" pitchFamily="34" charset="0"/>
                <a:ea typeface="Times New Roman" panose="02020603050405020304" pitchFamily="18" charset="0"/>
              </a:rPr>
              <a:t>I. </a:t>
            </a:r>
            <a:r>
              <a:rPr lang="en-US" sz="4000" b="1" dirty="0" err="1">
                <a:solidFill>
                  <a:srgbClr val="FFFF00"/>
                </a:solidFill>
                <a:latin typeface="#9Slide03 Bebas Neue Bold" panose="020B0606020202050201" pitchFamily="34" charset="0"/>
                <a:ea typeface="Times New Roman" panose="02020603050405020304" pitchFamily="18" charset="0"/>
              </a:rPr>
              <a:t>Đặc</a:t>
            </a:r>
            <a:r>
              <a:rPr lang="en-US" sz="4000" b="1" dirty="0">
                <a:solidFill>
                  <a:srgbClr val="FFFF00"/>
                </a:solidFill>
                <a:latin typeface="#9Slide03 Bebas Neue Bold" panose="020B0606020202050201" pitchFamily="34" charset="0"/>
                <a:ea typeface="Times New Roman" panose="02020603050405020304" pitchFamily="18" charset="0"/>
              </a:rPr>
              <a:t> </a:t>
            </a:r>
            <a:r>
              <a:rPr lang="en-US" sz="4000" b="1" dirty="0" err="1">
                <a:solidFill>
                  <a:srgbClr val="FFFF00"/>
                </a:solidFill>
                <a:latin typeface="#9Slide03 Bebas Neue Bold" panose="020B0606020202050201" pitchFamily="34" charset="0"/>
                <a:ea typeface="Times New Roman" panose="02020603050405020304" pitchFamily="18" charset="0"/>
              </a:rPr>
              <a:t>điểm</a:t>
            </a:r>
            <a:r>
              <a:rPr lang="en-US" sz="4000" b="1" dirty="0">
                <a:solidFill>
                  <a:srgbClr val="FFFF00"/>
                </a:solidFill>
                <a:latin typeface="#9Slide03 Bebas Neue Bold" panose="020B0606020202050201" pitchFamily="34" charset="0"/>
                <a:ea typeface="Times New Roman" panose="02020603050405020304" pitchFamily="18" charset="0"/>
              </a:rPr>
              <a:t> </a:t>
            </a:r>
            <a:r>
              <a:rPr lang="en-US" sz="4000" b="1" dirty="0" err="1">
                <a:solidFill>
                  <a:srgbClr val="FFFF00"/>
                </a:solidFill>
                <a:latin typeface="#9Slide03 Bebas Neue Bold" panose="020B0606020202050201" pitchFamily="34" charset="0"/>
                <a:ea typeface="Times New Roman" panose="02020603050405020304" pitchFamily="18" charset="0"/>
              </a:rPr>
              <a:t>dân</a:t>
            </a:r>
            <a:r>
              <a:rPr lang="en-US" sz="4000" b="1" dirty="0">
                <a:solidFill>
                  <a:srgbClr val="FFFF00"/>
                </a:solidFill>
                <a:latin typeface="#9Slide03 Bebas Neue Bold" panose="020B0606020202050201" pitchFamily="34" charset="0"/>
                <a:ea typeface="Times New Roman" panose="02020603050405020304" pitchFamily="18" charset="0"/>
              </a:rPr>
              <a:t> </a:t>
            </a:r>
            <a:r>
              <a:rPr lang="en-US" sz="4000" b="1" dirty="0" err="1">
                <a:solidFill>
                  <a:srgbClr val="FFFF00"/>
                </a:solidFill>
                <a:latin typeface="#9Slide03 Bebas Neue Bold" panose="020B0606020202050201" pitchFamily="34" charset="0"/>
                <a:ea typeface="Times New Roman" panose="02020603050405020304" pitchFamily="18" charset="0"/>
              </a:rPr>
              <a:t>số</a:t>
            </a:r>
            <a:endParaRPr lang="en-US" sz="4000" b="1" dirty="0">
              <a:solidFill>
                <a:srgbClr val="FFFF00"/>
              </a:solidFill>
              <a:latin typeface="#9Slide03 Bebas Neue Bold" panose="020B0606020202050201" pitchFamily="34" charset="0"/>
              <a:ea typeface="Times New Roman" panose="02020603050405020304" pitchFamily="18" charset="0"/>
            </a:endParaRPr>
          </a:p>
        </p:txBody>
      </p:sp>
      <p:sp>
        <p:nvSpPr>
          <p:cNvPr id="15" name="Oval 14">
            <a:extLst>
              <a:ext uri="{FF2B5EF4-FFF2-40B4-BE49-F238E27FC236}">
                <a16:creationId xmlns:a16="http://schemas.microsoft.com/office/drawing/2014/main" id="{E03BBA08-26D9-7160-5611-4F77F6FC8460}"/>
              </a:ext>
            </a:extLst>
          </p:cNvPr>
          <p:cNvSpPr/>
          <p:nvPr/>
        </p:nvSpPr>
        <p:spPr>
          <a:xfrm>
            <a:off x="140835" y="188126"/>
            <a:ext cx="238065" cy="238065"/>
          </a:xfrm>
          <a:prstGeom prst="ellipse">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solidFill>
                <a:srgbClr val="FFFF00"/>
              </a:solidFill>
            </a:endParaRPr>
          </a:p>
        </p:txBody>
      </p:sp>
      <p:sp>
        <p:nvSpPr>
          <p:cNvPr id="19" name="Rectangle: Single Corner Snipped 18">
            <a:extLst>
              <a:ext uri="{FF2B5EF4-FFF2-40B4-BE49-F238E27FC236}">
                <a16:creationId xmlns:a16="http://schemas.microsoft.com/office/drawing/2014/main" id="{59CA32FC-30ED-3716-BF33-A68E32880FBE}"/>
              </a:ext>
            </a:extLst>
          </p:cNvPr>
          <p:cNvSpPr/>
          <p:nvPr/>
        </p:nvSpPr>
        <p:spPr>
          <a:xfrm>
            <a:off x="8982569" y="-14242"/>
            <a:ext cx="3127923" cy="591055"/>
          </a:xfrm>
          <a:prstGeom prst="snip1Rect">
            <a:avLst>
              <a:gd name="adj" fmla="val 25507"/>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95000"/>
                </a:schemeClr>
              </a:solidFill>
            </a:endParaRPr>
          </a:p>
        </p:txBody>
      </p:sp>
      <p:sp>
        <p:nvSpPr>
          <p:cNvPr id="20" name="TextBox 19">
            <a:extLst>
              <a:ext uri="{FF2B5EF4-FFF2-40B4-BE49-F238E27FC236}">
                <a16:creationId xmlns:a16="http://schemas.microsoft.com/office/drawing/2014/main" id="{25CEBFB8-FC41-62C8-E23A-E972280165AD}"/>
              </a:ext>
            </a:extLst>
          </p:cNvPr>
          <p:cNvSpPr txBox="1"/>
          <p:nvPr/>
        </p:nvSpPr>
        <p:spPr>
          <a:xfrm>
            <a:off x="9049314" y="30151"/>
            <a:ext cx="3206500" cy="605102"/>
          </a:xfrm>
          <a:prstGeom prst="rect">
            <a:avLst/>
          </a:prstGeom>
          <a:noFill/>
          <a:ln>
            <a:noFill/>
          </a:ln>
        </p:spPr>
        <p:txBody>
          <a:bodyPr wrap="square" anchor="ctr">
            <a:spAutoFit/>
          </a:bodyPr>
          <a:lstStyle/>
          <a:p>
            <a:pPr indent="180340" algn="just">
              <a:lnSpc>
                <a:spcPct val="120000"/>
              </a:lnSpc>
              <a:spcBef>
                <a:spcPts val="200"/>
              </a:spcBef>
            </a:pPr>
            <a:r>
              <a:rPr lang="en-US" sz="3200" b="1" dirty="0">
                <a:solidFill>
                  <a:schemeClr val="bg1">
                    <a:lumMod val="95000"/>
                  </a:schemeClr>
                </a:solidFill>
                <a:latin typeface="#9Slide03 Bebas Neue Bold" panose="020B0606020202050201" pitchFamily="34" charset="0"/>
                <a:ea typeface="Times New Roman" panose="02020603050405020304" pitchFamily="18" charset="0"/>
              </a:rPr>
              <a:t>III. </a:t>
            </a:r>
            <a:r>
              <a:rPr lang="en-US" sz="3200" b="1" dirty="0" err="1">
                <a:solidFill>
                  <a:schemeClr val="bg1">
                    <a:lumMod val="95000"/>
                  </a:schemeClr>
                </a:solidFill>
                <a:latin typeface="#9Slide03 Bebas Neue Bold" panose="020B0606020202050201" pitchFamily="34" charset="0"/>
                <a:ea typeface="Times New Roman" panose="02020603050405020304" pitchFamily="18" charset="0"/>
              </a:rPr>
              <a:t>Chiến</a:t>
            </a:r>
            <a:r>
              <a:rPr lang="en-US" sz="3200" b="1" dirty="0">
                <a:solidFill>
                  <a:schemeClr val="bg1">
                    <a:lumMod val="95000"/>
                  </a:schemeClr>
                </a:solidFill>
                <a:latin typeface="#9Slide03 Bebas Neue Bold" panose="020B0606020202050201" pitchFamily="34" charset="0"/>
                <a:ea typeface="Times New Roman" panose="02020603050405020304" pitchFamily="18" charset="0"/>
              </a:rPr>
              <a:t> </a:t>
            </a:r>
            <a:r>
              <a:rPr lang="en-US" sz="3200" b="1" dirty="0" err="1">
                <a:solidFill>
                  <a:schemeClr val="bg1">
                    <a:lumMod val="95000"/>
                  </a:schemeClr>
                </a:solidFill>
                <a:latin typeface="#9Slide03 Bebas Neue Bold" panose="020B0606020202050201" pitchFamily="34" charset="0"/>
                <a:ea typeface="Times New Roman" panose="02020603050405020304" pitchFamily="18" charset="0"/>
              </a:rPr>
              <a:t>lược</a:t>
            </a:r>
            <a:r>
              <a:rPr lang="en-US" sz="3200" b="1" dirty="0">
                <a:solidFill>
                  <a:schemeClr val="bg1">
                    <a:lumMod val="95000"/>
                  </a:schemeClr>
                </a:solidFill>
                <a:latin typeface="#9Slide03 Bebas Neue Bold" panose="020B0606020202050201" pitchFamily="34" charset="0"/>
                <a:ea typeface="Times New Roman" panose="02020603050405020304" pitchFamily="18" charset="0"/>
              </a:rPr>
              <a:t> </a:t>
            </a:r>
            <a:r>
              <a:rPr lang="en-US" sz="3200" b="1" dirty="0" err="1">
                <a:solidFill>
                  <a:schemeClr val="bg1">
                    <a:lumMod val="95000"/>
                  </a:schemeClr>
                </a:solidFill>
                <a:latin typeface="#9Slide03 Bebas Neue Bold" panose="020B0606020202050201" pitchFamily="34" charset="0"/>
                <a:ea typeface="Times New Roman" panose="02020603050405020304" pitchFamily="18" charset="0"/>
              </a:rPr>
              <a:t>dân</a:t>
            </a:r>
            <a:r>
              <a:rPr lang="en-US" sz="3200" b="1" dirty="0">
                <a:solidFill>
                  <a:schemeClr val="bg1">
                    <a:lumMod val="95000"/>
                  </a:schemeClr>
                </a:solidFill>
                <a:latin typeface="#9Slide03 Bebas Neue Bold" panose="020B0606020202050201" pitchFamily="34" charset="0"/>
                <a:ea typeface="Times New Roman" panose="02020603050405020304" pitchFamily="18" charset="0"/>
              </a:rPr>
              <a:t> </a:t>
            </a:r>
            <a:r>
              <a:rPr lang="en-US" sz="3200" b="1" dirty="0" err="1">
                <a:solidFill>
                  <a:schemeClr val="bg1">
                    <a:lumMod val="95000"/>
                  </a:schemeClr>
                </a:solidFill>
                <a:latin typeface="#9Slide03 Bebas Neue Bold" panose="020B0606020202050201" pitchFamily="34" charset="0"/>
                <a:ea typeface="Times New Roman" panose="02020603050405020304" pitchFamily="18" charset="0"/>
              </a:rPr>
              <a:t>số</a:t>
            </a:r>
            <a:r>
              <a:rPr lang="en-US" sz="3200" b="1" dirty="0">
                <a:solidFill>
                  <a:schemeClr val="bg1">
                    <a:lumMod val="95000"/>
                  </a:schemeClr>
                </a:solidFill>
                <a:latin typeface="#9Slide03 Bebas Neue Bold" panose="020B0606020202050201" pitchFamily="34" charset="0"/>
                <a:ea typeface="Times New Roman" panose="02020603050405020304" pitchFamily="18" charset="0"/>
              </a:rPr>
              <a:t> </a:t>
            </a:r>
          </a:p>
        </p:txBody>
      </p:sp>
      <p:sp>
        <p:nvSpPr>
          <p:cNvPr id="29" name="Oval 28">
            <a:extLst>
              <a:ext uri="{FF2B5EF4-FFF2-40B4-BE49-F238E27FC236}">
                <a16:creationId xmlns:a16="http://schemas.microsoft.com/office/drawing/2014/main" id="{355CB410-F7AB-88B9-8DE6-4D28BF6F6AE0}"/>
              </a:ext>
            </a:extLst>
          </p:cNvPr>
          <p:cNvSpPr/>
          <p:nvPr/>
        </p:nvSpPr>
        <p:spPr>
          <a:xfrm>
            <a:off x="8975098" y="180287"/>
            <a:ext cx="238065" cy="238065"/>
          </a:xfrm>
          <a:prstGeom prst="ellipse">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95000"/>
                </a:schemeClr>
              </a:solidFill>
            </a:endParaRPr>
          </a:p>
        </p:txBody>
      </p:sp>
      <p:sp>
        <p:nvSpPr>
          <p:cNvPr id="30" name="Rectangle: Single Corner Snipped 29">
            <a:extLst>
              <a:ext uri="{FF2B5EF4-FFF2-40B4-BE49-F238E27FC236}">
                <a16:creationId xmlns:a16="http://schemas.microsoft.com/office/drawing/2014/main" id="{E6230A0D-D2F6-4F68-F056-7B75BC228D33}"/>
              </a:ext>
            </a:extLst>
          </p:cNvPr>
          <p:cNvSpPr/>
          <p:nvPr/>
        </p:nvSpPr>
        <p:spPr>
          <a:xfrm>
            <a:off x="3963587" y="3483"/>
            <a:ext cx="4880422" cy="591055"/>
          </a:xfrm>
          <a:prstGeom prst="snip1Rect">
            <a:avLst>
              <a:gd name="adj" fmla="val 25507"/>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95000"/>
                </a:schemeClr>
              </a:solidFill>
            </a:endParaRPr>
          </a:p>
        </p:txBody>
      </p:sp>
      <p:sp>
        <p:nvSpPr>
          <p:cNvPr id="36" name="TextBox 35">
            <a:extLst>
              <a:ext uri="{FF2B5EF4-FFF2-40B4-BE49-F238E27FC236}">
                <a16:creationId xmlns:a16="http://schemas.microsoft.com/office/drawing/2014/main" id="{7B1B0B77-4A35-ACE0-DF01-615EF4455779}"/>
              </a:ext>
            </a:extLst>
          </p:cNvPr>
          <p:cNvSpPr txBox="1"/>
          <p:nvPr/>
        </p:nvSpPr>
        <p:spPr>
          <a:xfrm>
            <a:off x="4010073" y="-42523"/>
            <a:ext cx="4880422" cy="605102"/>
          </a:xfrm>
          <a:prstGeom prst="rect">
            <a:avLst/>
          </a:prstGeom>
          <a:noFill/>
          <a:ln>
            <a:noFill/>
          </a:ln>
        </p:spPr>
        <p:txBody>
          <a:bodyPr wrap="square" anchor="ctr">
            <a:spAutoFit/>
          </a:bodyPr>
          <a:lstStyle/>
          <a:p>
            <a:pPr indent="180340" algn="just">
              <a:lnSpc>
                <a:spcPct val="120000"/>
              </a:lnSpc>
              <a:spcBef>
                <a:spcPts val="200"/>
              </a:spcBef>
            </a:pPr>
            <a:r>
              <a:rPr lang="en-US" sz="3200" b="1" dirty="0">
                <a:solidFill>
                  <a:schemeClr val="bg1">
                    <a:lumMod val="95000"/>
                  </a:schemeClr>
                </a:solidFill>
                <a:latin typeface="#9Slide03 Bebas Neue Bold" panose="020B0606020202050201" pitchFamily="34" charset="0"/>
                <a:ea typeface="Times New Roman" panose="02020603050405020304" pitchFamily="18" charset="0"/>
              </a:rPr>
              <a:t>II. THẾ MẠNH VÀ HẠN CHẾ VỀ DÂN SỐ</a:t>
            </a:r>
          </a:p>
        </p:txBody>
      </p:sp>
      <p:sp>
        <p:nvSpPr>
          <p:cNvPr id="38" name="Oval 37">
            <a:extLst>
              <a:ext uri="{FF2B5EF4-FFF2-40B4-BE49-F238E27FC236}">
                <a16:creationId xmlns:a16="http://schemas.microsoft.com/office/drawing/2014/main" id="{7BB1A5CB-5CD2-F5C7-1DD6-F254313237E3}"/>
              </a:ext>
            </a:extLst>
          </p:cNvPr>
          <p:cNvSpPr/>
          <p:nvPr/>
        </p:nvSpPr>
        <p:spPr>
          <a:xfrm>
            <a:off x="3963587" y="191599"/>
            <a:ext cx="238065" cy="238065"/>
          </a:xfrm>
          <a:prstGeom prst="ellipse">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bg1">
                  <a:lumMod val="95000"/>
                </a:schemeClr>
              </a:solidFill>
            </a:endParaRPr>
          </a:p>
        </p:txBody>
      </p:sp>
      <p:pic>
        <p:nvPicPr>
          <p:cNvPr id="40" name="Picture 39">
            <a:extLst>
              <a:ext uri="{FF2B5EF4-FFF2-40B4-BE49-F238E27FC236}">
                <a16:creationId xmlns:a16="http://schemas.microsoft.com/office/drawing/2014/main" id="{F86F93A3-D319-57EB-86B6-F0CA4A729E9C}"/>
              </a:ext>
            </a:extLst>
          </p:cNvPr>
          <p:cNvPicPr>
            <a:picLocks noChangeAspect="1"/>
          </p:cNvPicPr>
          <p:nvPr/>
        </p:nvPicPr>
        <p:blipFill>
          <a:blip r:embed="rId27"/>
          <a:stretch>
            <a:fillRect/>
          </a:stretch>
        </p:blipFill>
        <p:spPr>
          <a:xfrm>
            <a:off x="10949790" y="5691107"/>
            <a:ext cx="1219200" cy="1065218"/>
          </a:xfrm>
          <a:prstGeom prst="rect">
            <a:avLst/>
          </a:prstGeom>
        </p:spPr>
      </p:pic>
    </p:spTree>
    <p:extLst>
      <p:ext uri="{BB962C8B-B14F-4D97-AF65-F5344CB8AC3E}">
        <p14:creationId xmlns:p14="http://schemas.microsoft.com/office/powerpoint/2010/main" val="2544806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2000">
              <a:schemeClr val="bg1">
                <a:lumMod val="95000"/>
              </a:schemeClr>
            </a:gs>
            <a:gs pos="100000">
              <a:srgbClr val="F6F6F8"/>
            </a:gs>
            <a:gs pos="49000">
              <a:srgbClr val="FAFAFA"/>
            </a:gs>
            <a:gs pos="81000">
              <a:srgbClr val="F6F6F8"/>
            </a:gs>
          </a:gsLst>
          <a:lin ang="5400000" scaled="1"/>
          <a:tileRect/>
        </a:gra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FE1E219-FEF3-BC92-6BDA-B32EE4F5B70F}"/>
              </a:ext>
            </a:extLst>
          </p:cNvPr>
          <p:cNvSpPr txBox="1"/>
          <p:nvPr/>
        </p:nvSpPr>
        <p:spPr>
          <a:xfrm>
            <a:off x="-34792" y="753672"/>
            <a:ext cx="12191999" cy="979755"/>
          </a:xfrm>
          <a:prstGeom prst="rect">
            <a:avLst/>
          </a:prstGeom>
          <a:noFill/>
        </p:spPr>
        <p:txBody>
          <a:bodyPr wrap="square">
            <a:spAutoFit/>
          </a:bodyPr>
          <a:lstStyle/>
          <a:p>
            <a:pPr indent="180340" algn="ctr">
              <a:lnSpc>
                <a:spcPct val="120000"/>
              </a:lnSpc>
              <a:spcAft>
                <a:spcPts val="600"/>
              </a:spcAft>
            </a:pPr>
            <a:r>
              <a:rPr lang="en-US" sz="5400" b="1" dirty="0">
                <a:solidFill>
                  <a:srgbClr val="FF0000"/>
                </a:solidFill>
                <a:effectLst/>
                <a:latin typeface="#9Slide07 IcielBC Cubano Normal" panose="00000500000000000000" pitchFamily="2" charset="0"/>
                <a:ea typeface="Cambria" panose="02040503050406030204" pitchFamily="18" charset="0"/>
                <a:cs typeface="Times New Roman" panose="02020603050405020304" pitchFamily="18" charset="0"/>
              </a:rPr>
              <a:t>Em </a:t>
            </a:r>
            <a:r>
              <a:rPr lang="en-US" sz="5400" b="1" dirty="0" err="1">
                <a:solidFill>
                  <a:srgbClr val="FF0000"/>
                </a:solidFill>
                <a:effectLst/>
                <a:latin typeface="#9Slide07 IcielBC Cubano Normal" panose="00000500000000000000" pitchFamily="2" charset="0"/>
                <a:ea typeface="Cambria" panose="02040503050406030204" pitchFamily="18" charset="0"/>
                <a:cs typeface="Times New Roman" panose="02020603050405020304" pitchFamily="18" charset="0"/>
              </a:rPr>
              <a:t>có</a:t>
            </a:r>
            <a:r>
              <a:rPr lang="en-US" sz="5400" b="1" dirty="0">
                <a:solidFill>
                  <a:srgbClr val="FF0000"/>
                </a:solidFill>
                <a:effectLst/>
                <a:latin typeface="#9Slide07 IcielBC Cubano Normal" panose="00000500000000000000" pitchFamily="2" charset="0"/>
                <a:ea typeface="Cambria" panose="02040503050406030204" pitchFamily="18" charset="0"/>
                <a:cs typeface="Times New Roman" panose="02020603050405020304" pitchFamily="18" charset="0"/>
              </a:rPr>
              <a:t> </a:t>
            </a:r>
            <a:r>
              <a:rPr lang="en-US" sz="5400" b="1" dirty="0" err="1">
                <a:solidFill>
                  <a:srgbClr val="FF0000"/>
                </a:solidFill>
                <a:effectLst/>
                <a:latin typeface="#9Slide07 IcielBC Cubano Normal" panose="00000500000000000000" pitchFamily="2" charset="0"/>
                <a:ea typeface="Cambria" panose="02040503050406030204" pitchFamily="18" charset="0"/>
                <a:cs typeface="Times New Roman" panose="02020603050405020304" pitchFamily="18" charset="0"/>
              </a:rPr>
              <a:t>biết</a:t>
            </a:r>
            <a:endParaRPr lang="en-US" sz="4000" dirty="0">
              <a:effectLst/>
              <a:latin typeface="#9Slide07 IcielBC Cubano Normal" panose="00000500000000000000" pitchFamily="2" charset="0"/>
              <a:ea typeface="Times New Roman" panose="02020603050405020304" pitchFamily="18" charset="0"/>
            </a:endParaRPr>
          </a:p>
        </p:txBody>
      </p:sp>
      <p:sp>
        <p:nvSpPr>
          <p:cNvPr id="32" name="Freeform 50">
            <a:extLst>
              <a:ext uri="{FF2B5EF4-FFF2-40B4-BE49-F238E27FC236}">
                <a16:creationId xmlns:a16="http://schemas.microsoft.com/office/drawing/2014/main" id="{43D85826-7F23-7E8F-A6D9-C83022E7D610}"/>
              </a:ext>
            </a:extLst>
          </p:cNvPr>
          <p:cNvSpPr/>
          <p:nvPr/>
        </p:nvSpPr>
        <p:spPr>
          <a:xfrm>
            <a:off x="12416011" y="4553761"/>
            <a:ext cx="319297" cy="1026158"/>
          </a:xfrm>
          <a:custGeom>
            <a:avLst/>
            <a:gdLst/>
            <a:ahLst/>
            <a:cxnLst/>
            <a:rect l="l" t="t" r="r" b="b"/>
            <a:pathLst>
              <a:path w="919148" h="238272">
                <a:moveTo>
                  <a:pt x="119136" y="0"/>
                </a:moveTo>
                <a:lnTo>
                  <a:pt x="800012" y="0"/>
                </a:lnTo>
                <a:cubicBezTo>
                  <a:pt x="865809" y="0"/>
                  <a:pt x="919148" y="53339"/>
                  <a:pt x="919148" y="119136"/>
                </a:cubicBezTo>
                <a:lnTo>
                  <a:pt x="919148" y="119136"/>
                </a:lnTo>
                <a:cubicBezTo>
                  <a:pt x="919148" y="150733"/>
                  <a:pt x="906596" y="181036"/>
                  <a:pt x="884254" y="203378"/>
                </a:cubicBezTo>
                <a:cubicBezTo>
                  <a:pt x="861912" y="225720"/>
                  <a:pt x="831609" y="238272"/>
                  <a:pt x="800012" y="238272"/>
                </a:cubicBezTo>
                <a:lnTo>
                  <a:pt x="119136" y="238272"/>
                </a:lnTo>
                <a:cubicBezTo>
                  <a:pt x="53339" y="238272"/>
                  <a:pt x="0" y="184933"/>
                  <a:pt x="0" y="119136"/>
                </a:cubicBezTo>
                <a:lnTo>
                  <a:pt x="0" y="119136"/>
                </a:lnTo>
                <a:cubicBezTo>
                  <a:pt x="0" y="53339"/>
                  <a:pt x="53339" y="0"/>
                  <a:pt x="119136" y="0"/>
                </a:cubicBezTo>
                <a:close/>
              </a:path>
            </a:pathLst>
          </a:custGeom>
          <a:solidFill>
            <a:srgbClr val="8A349D"/>
          </a:solidFill>
          <a:ln w="28575" cap="rnd">
            <a:noFill/>
            <a:rou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endParaRPr lang="en-US" b="1" dirty="0">
              <a:solidFill>
                <a:schemeClr val="bg1"/>
              </a:solidFill>
              <a:latin typeface="#9Slide03 Oswald Light" panose="00000400000000000000" pitchFamily="2" charset="0"/>
            </a:endParaRPr>
          </a:p>
        </p:txBody>
      </p:sp>
      <p:sp>
        <p:nvSpPr>
          <p:cNvPr id="33" name="TextBox 51">
            <a:extLst>
              <a:ext uri="{FF2B5EF4-FFF2-40B4-BE49-F238E27FC236}">
                <a16:creationId xmlns:a16="http://schemas.microsoft.com/office/drawing/2014/main" id="{50FAB138-D60F-EA0B-2895-247E671E376C}"/>
              </a:ext>
            </a:extLst>
          </p:cNvPr>
          <p:cNvSpPr txBox="1"/>
          <p:nvPr/>
        </p:nvSpPr>
        <p:spPr>
          <a:xfrm>
            <a:off x="12298025" y="3858714"/>
            <a:ext cx="2510037" cy="1829183"/>
          </a:xfrm>
          <a:prstGeom prst="rect">
            <a:avLst/>
          </a:prstGeom>
        </p:spPr>
        <p:txBody>
          <a:bodyPr lIns="50800" tIns="50800" rIns="50800" bIns="50800" rtlCol="0" anchor="ctr"/>
          <a:lstStyle/>
          <a:p>
            <a:pPr algn="ctr">
              <a:lnSpc>
                <a:spcPts val="2659"/>
              </a:lnSpc>
            </a:pPr>
            <a:endParaRPr/>
          </a:p>
        </p:txBody>
      </p:sp>
      <p:sp>
        <p:nvSpPr>
          <p:cNvPr id="24" name="TextBox 51">
            <a:extLst>
              <a:ext uri="{FF2B5EF4-FFF2-40B4-BE49-F238E27FC236}">
                <a16:creationId xmlns:a16="http://schemas.microsoft.com/office/drawing/2014/main" id="{2845122B-13E1-C2CB-B672-32E3BFC52D3F}"/>
              </a:ext>
            </a:extLst>
          </p:cNvPr>
          <p:cNvSpPr txBox="1"/>
          <p:nvPr/>
        </p:nvSpPr>
        <p:spPr>
          <a:xfrm>
            <a:off x="12516223" y="3858714"/>
            <a:ext cx="2817365" cy="1829183"/>
          </a:xfrm>
          <a:prstGeom prst="rect">
            <a:avLst/>
          </a:prstGeom>
        </p:spPr>
        <p:txBody>
          <a:bodyPr lIns="50800" tIns="50800" rIns="50800" bIns="50800" rtlCol="0" anchor="ctr"/>
          <a:lstStyle/>
          <a:p>
            <a:pPr algn="ctr">
              <a:lnSpc>
                <a:spcPts val="2659"/>
              </a:lnSpc>
            </a:pPr>
            <a:endParaRPr/>
          </a:p>
        </p:txBody>
      </p:sp>
      <p:sp>
        <p:nvSpPr>
          <p:cNvPr id="26" name="Freeform 53">
            <a:extLst>
              <a:ext uri="{FF2B5EF4-FFF2-40B4-BE49-F238E27FC236}">
                <a16:creationId xmlns:a16="http://schemas.microsoft.com/office/drawing/2014/main" id="{C7F43A9F-6B15-CC6D-5BB9-528369A7FF75}"/>
              </a:ext>
            </a:extLst>
          </p:cNvPr>
          <p:cNvSpPr/>
          <p:nvPr/>
        </p:nvSpPr>
        <p:spPr>
          <a:xfrm>
            <a:off x="12397302" y="3212622"/>
            <a:ext cx="319297" cy="1026159"/>
          </a:xfrm>
          <a:custGeom>
            <a:avLst/>
            <a:gdLst/>
            <a:ahLst/>
            <a:cxnLst/>
            <a:rect l="l" t="t" r="r" b="b"/>
            <a:pathLst>
              <a:path w="919148" h="238272">
                <a:moveTo>
                  <a:pt x="119136" y="0"/>
                </a:moveTo>
                <a:lnTo>
                  <a:pt x="800012" y="0"/>
                </a:lnTo>
                <a:cubicBezTo>
                  <a:pt x="865809" y="0"/>
                  <a:pt x="919148" y="53339"/>
                  <a:pt x="919148" y="119136"/>
                </a:cubicBezTo>
                <a:lnTo>
                  <a:pt x="919148" y="119136"/>
                </a:lnTo>
                <a:cubicBezTo>
                  <a:pt x="919148" y="150733"/>
                  <a:pt x="906596" y="181036"/>
                  <a:pt x="884254" y="203378"/>
                </a:cubicBezTo>
                <a:cubicBezTo>
                  <a:pt x="861912" y="225720"/>
                  <a:pt x="831609" y="238272"/>
                  <a:pt x="800012" y="238272"/>
                </a:cubicBezTo>
                <a:lnTo>
                  <a:pt x="119136" y="238272"/>
                </a:lnTo>
                <a:cubicBezTo>
                  <a:pt x="53339" y="238272"/>
                  <a:pt x="0" y="184933"/>
                  <a:pt x="0" y="119136"/>
                </a:cubicBezTo>
                <a:lnTo>
                  <a:pt x="0" y="119136"/>
                </a:lnTo>
                <a:cubicBezTo>
                  <a:pt x="0" y="53339"/>
                  <a:pt x="53339" y="0"/>
                  <a:pt x="119136" y="0"/>
                </a:cubicBezTo>
                <a:close/>
              </a:path>
            </a:pathLst>
          </a:custGeom>
          <a:solidFill>
            <a:srgbClr val="EA67A8"/>
          </a:solidFill>
          <a:ln w="28575" cap="rnd">
            <a:noFill/>
            <a:rou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r>
              <a:rPr lang="en-US" b="1" dirty="0">
                <a:solidFill>
                  <a:schemeClr val="bg1"/>
                </a:solidFill>
                <a:latin typeface="#9Slide03 Oswald Light" panose="00000400000000000000" pitchFamily="2" charset="0"/>
              </a:rPr>
              <a:t>             </a:t>
            </a:r>
          </a:p>
        </p:txBody>
      </p:sp>
      <p:cxnSp>
        <p:nvCxnSpPr>
          <p:cNvPr id="12" name="Straight Connector 11">
            <a:extLst>
              <a:ext uri="{FF2B5EF4-FFF2-40B4-BE49-F238E27FC236}">
                <a16:creationId xmlns:a16="http://schemas.microsoft.com/office/drawing/2014/main" id="{2C0E48F4-B070-1E34-AB57-0164F5C2E808}"/>
              </a:ext>
            </a:extLst>
          </p:cNvPr>
          <p:cNvCxnSpPr>
            <a:cxnSpLocks/>
          </p:cNvCxnSpPr>
          <p:nvPr/>
        </p:nvCxnSpPr>
        <p:spPr>
          <a:xfrm flipH="1">
            <a:off x="411330" y="-388695"/>
            <a:ext cx="3393439" cy="0"/>
          </a:xfrm>
          <a:prstGeom prst="line">
            <a:avLst/>
          </a:prstGeom>
          <a:ln w="28575">
            <a:solidFill>
              <a:srgbClr val="AC4A45"/>
            </a:solidFill>
          </a:ln>
        </p:spPr>
        <p:style>
          <a:lnRef idx="1">
            <a:schemeClr val="accent2"/>
          </a:lnRef>
          <a:fillRef idx="0">
            <a:schemeClr val="accent2"/>
          </a:fillRef>
          <a:effectRef idx="0">
            <a:schemeClr val="accent2"/>
          </a:effectRef>
          <a:fontRef idx="minor">
            <a:schemeClr val="tx1"/>
          </a:fontRef>
        </p:style>
      </p:cxnSp>
      <p:sp>
        <p:nvSpPr>
          <p:cNvPr id="16" name="Flowchart: Decision 15">
            <a:extLst>
              <a:ext uri="{FF2B5EF4-FFF2-40B4-BE49-F238E27FC236}">
                <a16:creationId xmlns:a16="http://schemas.microsoft.com/office/drawing/2014/main" id="{B46DAE1C-4FE6-B273-8CCE-5E29EE70A080}"/>
              </a:ext>
            </a:extLst>
          </p:cNvPr>
          <p:cNvSpPr/>
          <p:nvPr/>
        </p:nvSpPr>
        <p:spPr>
          <a:xfrm>
            <a:off x="3416399" y="-502460"/>
            <a:ext cx="455653" cy="224908"/>
          </a:xfrm>
          <a:prstGeom prst="flowChartDecision">
            <a:avLst/>
          </a:prstGeom>
          <a:solidFill>
            <a:srgbClr val="74B2DB"/>
          </a:solidFill>
          <a:ln w="28575">
            <a:solidFill>
              <a:srgbClr val="AC4A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7" name="Straight Connector 16">
            <a:extLst>
              <a:ext uri="{FF2B5EF4-FFF2-40B4-BE49-F238E27FC236}">
                <a16:creationId xmlns:a16="http://schemas.microsoft.com/office/drawing/2014/main" id="{F2BFCD01-246A-00D3-3211-D42A58167ECF}"/>
              </a:ext>
            </a:extLst>
          </p:cNvPr>
          <p:cNvCxnSpPr>
            <a:cxnSpLocks/>
          </p:cNvCxnSpPr>
          <p:nvPr/>
        </p:nvCxnSpPr>
        <p:spPr>
          <a:xfrm flipH="1">
            <a:off x="8454787" y="-388695"/>
            <a:ext cx="3288205" cy="0"/>
          </a:xfrm>
          <a:prstGeom prst="line">
            <a:avLst/>
          </a:prstGeom>
          <a:ln w="28575">
            <a:solidFill>
              <a:srgbClr val="AC4A45"/>
            </a:solidFill>
          </a:ln>
        </p:spPr>
        <p:style>
          <a:lnRef idx="1">
            <a:schemeClr val="accent2"/>
          </a:lnRef>
          <a:fillRef idx="0">
            <a:schemeClr val="accent2"/>
          </a:fillRef>
          <a:effectRef idx="0">
            <a:schemeClr val="accent2"/>
          </a:effectRef>
          <a:fontRef idx="minor">
            <a:schemeClr val="tx1"/>
          </a:fontRef>
        </p:style>
      </p:cxnSp>
      <p:sp>
        <p:nvSpPr>
          <p:cNvPr id="18" name="Flowchart: Decision 17">
            <a:extLst>
              <a:ext uri="{FF2B5EF4-FFF2-40B4-BE49-F238E27FC236}">
                <a16:creationId xmlns:a16="http://schemas.microsoft.com/office/drawing/2014/main" id="{B7A2F414-2690-EC73-0F57-956C3729BF81}"/>
              </a:ext>
            </a:extLst>
          </p:cNvPr>
          <p:cNvSpPr/>
          <p:nvPr/>
        </p:nvSpPr>
        <p:spPr>
          <a:xfrm>
            <a:off x="8454785" y="-502460"/>
            <a:ext cx="455653" cy="224908"/>
          </a:xfrm>
          <a:prstGeom prst="flowChartDecision">
            <a:avLst/>
          </a:prstGeom>
          <a:solidFill>
            <a:srgbClr val="74B2DB"/>
          </a:solidFill>
          <a:ln w="28575">
            <a:solidFill>
              <a:srgbClr val="AC4A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Graphic 20" descr="Captain male outline">
            <a:extLst>
              <a:ext uri="{FF2B5EF4-FFF2-40B4-BE49-F238E27FC236}">
                <a16:creationId xmlns:a16="http://schemas.microsoft.com/office/drawing/2014/main" id="{08262B5D-5D7B-CEFE-A233-35F14A2740A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33580" y="4208759"/>
            <a:ext cx="304800" cy="304800"/>
          </a:xfrm>
          <a:prstGeom prst="rect">
            <a:avLst/>
          </a:prstGeom>
        </p:spPr>
      </p:pic>
      <p:pic>
        <p:nvPicPr>
          <p:cNvPr id="25" name="Graphic 24" descr="Family with two children outline">
            <a:extLst>
              <a:ext uri="{FF2B5EF4-FFF2-40B4-BE49-F238E27FC236}">
                <a16:creationId xmlns:a16="http://schemas.microsoft.com/office/drawing/2014/main" id="{B7C49238-5622-1172-424A-489952263D9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06894" y="6179910"/>
            <a:ext cx="320040" cy="320040"/>
          </a:xfrm>
          <a:prstGeom prst="rect">
            <a:avLst/>
          </a:prstGeom>
        </p:spPr>
      </p:pic>
      <p:pic>
        <p:nvPicPr>
          <p:cNvPr id="3" name="Picture 2">
            <a:extLst>
              <a:ext uri="{FF2B5EF4-FFF2-40B4-BE49-F238E27FC236}">
                <a16:creationId xmlns:a16="http://schemas.microsoft.com/office/drawing/2014/main" id="{67F01498-05BF-123C-7866-480AF7664B35}"/>
              </a:ext>
            </a:extLst>
          </p:cNvPr>
          <p:cNvPicPr>
            <a:picLocks noChangeAspect="1"/>
          </p:cNvPicPr>
          <p:nvPr/>
        </p:nvPicPr>
        <p:blipFill rotWithShape="1">
          <a:blip r:embed="rId7"/>
          <a:srcRect l="-557" t="9121" r="557" b="-9121"/>
          <a:stretch/>
        </p:blipFill>
        <p:spPr>
          <a:xfrm>
            <a:off x="13192471" y="2747512"/>
            <a:ext cx="1139719" cy="322729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7" name="Picture 36" descr="A group of symbols on a black background&#10;&#10;Description automatically generated">
            <a:extLst>
              <a:ext uri="{FF2B5EF4-FFF2-40B4-BE49-F238E27FC236}">
                <a16:creationId xmlns:a16="http://schemas.microsoft.com/office/drawing/2014/main" id="{2DAA845C-D6EC-6956-56D2-CF9C7DE6DA7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19307" y="1773324"/>
            <a:ext cx="94651" cy="4953497"/>
          </a:xfrm>
          <a:prstGeom prst="rect">
            <a:avLst/>
          </a:prstGeom>
        </p:spPr>
      </p:pic>
      <p:sp>
        <p:nvSpPr>
          <p:cNvPr id="22" name="Freeform: Shape 21">
            <a:extLst>
              <a:ext uri="{FF2B5EF4-FFF2-40B4-BE49-F238E27FC236}">
                <a16:creationId xmlns:a16="http://schemas.microsoft.com/office/drawing/2014/main" id="{4E71093D-DBA6-7093-457A-EB93FAD27640}"/>
              </a:ext>
            </a:extLst>
          </p:cNvPr>
          <p:cNvSpPr/>
          <p:nvPr/>
        </p:nvSpPr>
        <p:spPr>
          <a:xfrm>
            <a:off x="0" y="1"/>
            <a:ext cx="5905109" cy="6858000"/>
          </a:xfrm>
          <a:custGeom>
            <a:avLst/>
            <a:gdLst>
              <a:gd name="connsiteX0" fmla="*/ 0 w 1606731"/>
              <a:gd name="connsiteY0" fmla="*/ 875211 h 875211"/>
              <a:gd name="connsiteX1" fmla="*/ 0 w 1606731"/>
              <a:gd name="connsiteY1" fmla="*/ 0 h 875211"/>
              <a:gd name="connsiteX2" fmla="*/ 1606731 w 1606731"/>
              <a:gd name="connsiteY2" fmla="*/ 0 h 875211"/>
            </a:gdLst>
            <a:ahLst/>
            <a:cxnLst>
              <a:cxn ang="0">
                <a:pos x="connsiteX0" y="connsiteY0"/>
              </a:cxn>
              <a:cxn ang="0">
                <a:pos x="connsiteX1" y="connsiteY1"/>
              </a:cxn>
              <a:cxn ang="0">
                <a:pos x="connsiteX2" y="connsiteY2"/>
              </a:cxn>
            </a:cxnLst>
            <a:rect l="l" t="t" r="r" b="b"/>
            <a:pathLst>
              <a:path w="1606731" h="875211">
                <a:moveTo>
                  <a:pt x="0" y="875211"/>
                </a:moveTo>
                <a:lnTo>
                  <a:pt x="0" y="0"/>
                </a:lnTo>
                <a:lnTo>
                  <a:pt x="1606731" y="0"/>
                </a:lnTo>
              </a:path>
            </a:pathLst>
          </a:custGeom>
          <a:no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6DB33B36-1AFD-E893-4178-BD656BF70224}"/>
              </a:ext>
            </a:extLst>
          </p:cNvPr>
          <p:cNvSpPr/>
          <p:nvPr/>
        </p:nvSpPr>
        <p:spPr>
          <a:xfrm rot="10800000" flipV="1">
            <a:off x="5895876" y="0"/>
            <a:ext cx="6310127" cy="6850890"/>
          </a:xfrm>
          <a:custGeom>
            <a:avLst/>
            <a:gdLst>
              <a:gd name="connsiteX0" fmla="*/ 0 w 1606731"/>
              <a:gd name="connsiteY0" fmla="*/ 875211 h 875211"/>
              <a:gd name="connsiteX1" fmla="*/ 0 w 1606731"/>
              <a:gd name="connsiteY1" fmla="*/ 0 h 875211"/>
              <a:gd name="connsiteX2" fmla="*/ 1606731 w 1606731"/>
              <a:gd name="connsiteY2" fmla="*/ 0 h 875211"/>
            </a:gdLst>
            <a:ahLst/>
            <a:cxnLst>
              <a:cxn ang="0">
                <a:pos x="connsiteX0" y="connsiteY0"/>
              </a:cxn>
              <a:cxn ang="0">
                <a:pos x="connsiteX1" y="connsiteY1"/>
              </a:cxn>
              <a:cxn ang="0">
                <a:pos x="connsiteX2" y="connsiteY2"/>
              </a:cxn>
            </a:cxnLst>
            <a:rect l="l" t="t" r="r" b="b"/>
            <a:pathLst>
              <a:path w="1606731" h="875211">
                <a:moveTo>
                  <a:pt x="0" y="875211"/>
                </a:moveTo>
                <a:lnTo>
                  <a:pt x="0" y="0"/>
                </a:lnTo>
                <a:lnTo>
                  <a:pt x="1606731" y="0"/>
                </a:lnTo>
              </a:path>
            </a:pathLst>
          </a:custGeom>
          <a:no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cartoon pencil with arms and legs&#10;&#10;Description automatically generated">
            <a:extLst>
              <a:ext uri="{FF2B5EF4-FFF2-40B4-BE49-F238E27FC236}">
                <a16:creationId xmlns:a16="http://schemas.microsoft.com/office/drawing/2014/main" id="{15A6C902-5CD0-9BC4-98B8-0C207F246D7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7117" y="2181512"/>
            <a:ext cx="3106850" cy="4208834"/>
          </a:xfrm>
          <a:prstGeom prst="rect">
            <a:avLst/>
          </a:prstGeom>
          <a:ln>
            <a:noFill/>
          </a:ln>
          <a:effectLst>
            <a:outerShdw blurRad="292100" dist="139700" dir="2700000" algn="tl" rotWithShape="0">
              <a:srgbClr val="333333">
                <a:alpha val="65000"/>
              </a:srgbClr>
            </a:outerShdw>
          </a:effectLst>
        </p:spPr>
      </p:pic>
      <p:pic>
        <p:nvPicPr>
          <p:cNvPr id="19" name="Picture 18">
            <a:extLst>
              <a:ext uri="{FF2B5EF4-FFF2-40B4-BE49-F238E27FC236}">
                <a16:creationId xmlns:a16="http://schemas.microsoft.com/office/drawing/2014/main" id="{482F5F88-E30F-D342-68AC-AD8D49847A51}"/>
              </a:ext>
            </a:extLst>
          </p:cNvPr>
          <p:cNvPicPr>
            <a:picLocks noChangeAspect="1"/>
          </p:cNvPicPr>
          <p:nvPr/>
        </p:nvPicPr>
        <p:blipFill rotWithShape="1">
          <a:blip r:embed="rId10"/>
          <a:srcRect t="3244"/>
          <a:stretch/>
        </p:blipFill>
        <p:spPr>
          <a:xfrm>
            <a:off x="2477111" y="1826444"/>
            <a:ext cx="7887657" cy="430458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29" name="TextBox 28">
            <a:extLst>
              <a:ext uri="{FF2B5EF4-FFF2-40B4-BE49-F238E27FC236}">
                <a16:creationId xmlns:a16="http://schemas.microsoft.com/office/drawing/2014/main" id="{D8F23A2D-8806-21EE-222C-0427912C618A}"/>
              </a:ext>
            </a:extLst>
          </p:cNvPr>
          <p:cNvSpPr txBox="1"/>
          <p:nvPr/>
        </p:nvSpPr>
        <p:spPr>
          <a:xfrm>
            <a:off x="3945462" y="6389204"/>
            <a:ext cx="5211732" cy="646331"/>
          </a:xfrm>
          <a:prstGeom prst="rect">
            <a:avLst/>
          </a:prstGeom>
          <a:noFill/>
        </p:spPr>
        <p:txBody>
          <a:bodyPr wrap="square">
            <a:spAutoFit/>
          </a:bodyPr>
          <a:lstStyle/>
          <a:p>
            <a:r>
              <a:rPr lang="en-US" dirty="0">
                <a:latin typeface="#9Slide03 Oswald Light" panose="00000400000000000000" pitchFamily="2" charset="0"/>
                <a:hlinkClick r:id="rId11"/>
              </a:rPr>
              <a:t>https://www.youtube.com/watch?v=VJRTyWUfTV4</a:t>
            </a:r>
            <a:endParaRPr lang="en-US" dirty="0">
              <a:latin typeface="#9Slide03 Oswald Light" panose="00000400000000000000" pitchFamily="2" charset="0"/>
            </a:endParaRPr>
          </a:p>
          <a:p>
            <a:endParaRPr lang="en-US" dirty="0">
              <a:latin typeface="#9Slide03 Oswald Light" panose="00000400000000000000" pitchFamily="2" charset="0"/>
            </a:endParaRPr>
          </a:p>
        </p:txBody>
      </p:sp>
      <p:sp>
        <p:nvSpPr>
          <p:cNvPr id="6" name="Rectangle: Single Corner Snipped 5">
            <a:extLst>
              <a:ext uri="{FF2B5EF4-FFF2-40B4-BE49-F238E27FC236}">
                <a16:creationId xmlns:a16="http://schemas.microsoft.com/office/drawing/2014/main" id="{25DA7284-8A50-60F6-D5DA-31716CA24F00}"/>
              </a:ext>
            </a:extLst>
          </p:cNvPr>
          <p:cNvSpPr/>
          <p:nvPr/>
        </p:nvSpPr>
        <p:spPr>
          <a:xfrm>
            <a:off x="0" y="0"/>
            <a:ext cx="3804769" cy="591055"/>
          </a:xfrm>
          <a:prstGeom prst="snip1Rect">
            <a:avLst>
              <a:gd name="adj" fmla="val 2550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dirty="0">
              <a:solidFill>
                <a:srgbClr val="FFFF00"/>
              </a:solidFill>
            </a:endParaRPr>
          </a:p>
        </p:txBody>
      </p:sp>
      <p:sp>
        <p:nvSpPr>
          <p:cNvPr id="8" name="TextBox 7">
            <a:extLst>
              <a:ext uri="{FF2B5EF4-FFF2-40B4-BE49-F238E27FC236}">
                <a16:creationId xmlns:a16="http://schemas.microsoft.com/office/drawing/2014/main" id="{E6C2788C-2C99-B600-BD7F-F559B4CBA026}"/>
              </a:ext>
            </a:extLst>
          </p:cNvPr>
          <p:cNvSpPr txBox="1"/>
          <p:nvPr/>
        </p:nvSpPr>
        <p:spPr>
          <a:xfrm>
            <a:off x="250786" y="-106611"/>
            <a:ext cx="3393439" cy="733278"/>
          </a:xfrm>
          <a:prstGeom prst="rect">
            <a:avLst/>
          </a:prstGeom>
          <a:noFill/>
        </p:spPr>
        <p:txBody>
          <a:bodyPr wrap="square">
            <a:spAutoFit/>
          </a:bodyPr>
          <a:lstStyle/>
          <a:p>
            <a:pPr indent="180340" algn="just">
              <a:lnSpc>
                <a:spcPct val="120000"/>
              </a:lnSpc>
              <a:spcBef>
                <a:spcPts val="200"/>
              </a:spcBef>
            </a:pPr>
            <a:r>
              <a:rPr lang="en-US" sz="4000" b="1" dirty="0">
                <a:solidFill>
                  <a:srgbClr val="FFFF00"/>
                </a:solidFill>
                <a:latin typeface="#9Slide03 Bebas Neue Bold" panose="020B0606020202050201" pitchFamily="34" charset="0"/>
                <a:ea typeface="Times New Roman" panose="02020603050405020304" pitchFamily="18" charset="0"/>
              </a:rPr>
              <a:t>I. </a:t>
            </a:r>
            <a:r>
              <a:rPr lang="en-US" sz="4000" b="1" dirty="0" err="1">
                <a:solidFill>
                  <a:srgbClr val="FFFF00"/>
                </a:solidFill>
                <a:latin typeface="#9Slide03 Bebas Neue Bold" panose="020B0606020202050201" pitchFamily="34" charset="0"/>
                <a:ea typeface="Times New Roman" panose="02020603050405020304" pitchFamily="18" charset="0"/>
              </a:rPr>
              <a:t>Đặc</a:t>
            </a:r>
            <a:r>
              <a:rPr lang="en-US" sz="4000" b="1" dirty="0">
                <a:solidFill>
                  <a:srgbClr val="FFFF00"/>
                </a:solidFill>
                <a:latin typeface="#9Slide03 Bebas Neue Bold" panose="020B0606020202050201" pitchFamily="34" charset="0"/>
                <a:ea typeface="Times New Roman" panose="02020603050405020304" pitchFamily="18" charset="0"/>
              </a:rPr>
              <a:t> </a:t>
            </a:r>
            <a:r>
              <a:rPr lang="en-US" sz="4000" b="1" dirty="0" err="1">
                <a:solidFill>
                  <a:srgbClr val="FFFF00"/>
                </a:solidFill>
                <a:latin typeface="#9Slide03 Bebas Neue Bold" panose="020B0606020202050201" pitchFamily="34" charset="0"/>
                <a:ea typeface="Times New Roman" panose="02020603050405020304" pitchFamily="18" charset="0"/>
              </a:rPr>
              <a:t>điểm</a:t>
            </a:r>
            <a:r>
              <a:rPr lang="en-US" sz="4000" b="1" dirty="0">
                <a:solidFill>
                  <a:srgbClr val="FFFF00"/>
                </a:solidFill>
                <a:latin typeface="#9Slide03 Bebas Neue Bold" panose="020B0606020202050201" pitchFamily="34" charset="0"/>
                <a:ea typeface="Times New Roman" panose="02020603050405020304" pitchFamily="18" charset="0"/>
              </a:rPr>
              <a:t> </a:t>
            </a:r>
            <a:r>
              <a:rPr lang="en-US" sz="4000" b="1" dirty="0" err="1">
                <a:solidFill>
                  <a:srgbClr val="FFFF00"/>
                </a:solidFill>
                <a:latin typeface="#9Slide03 Bebas Neue Bold" panose="020B0606020202050201" pitchFamily="34" charset="0"/>
                <a:ea typeface="Times New Roman" panose="02020603050405020304" pitchFamily="18" charset="0"/>
              </a:rPr>
              <a:t>dân</a:t>
            </a:r>
            <a:r>
              <a:rPr lang="en-US" sz="4000" b="1" dirty="0">
                <a:solidFill>
                  <a:srgbClr val="FFFF00"/>
                </a:solidFill>
                <a:latin typeface="#9Slide03 Bebas Neue Bold" panose="020B0606020202050201" pitchFamily="34" charset="0"/>
                <a:ea typeface="Times New Roman" panose="02020603050405020304" pitchFamily="18" charset="0"/>
              </a:rPr>
              <a:t> </a:t>
            </a:r>
            <a:r>
              <a:rPr lang="en-US" sz="4000" b="1" dirty="0" err="1">
                <a:solidFill>
                  <a:srgbClr val="FFFF00"/>
                </a:solidFill>
                <a:latin typeface="#9Slide03 Bebas Neue Bold" panose="020B0606020202050201" pitchFamily="34" charset="0"/>
                <a:ea typeface="Times New Roman" panose="02020603050405020304" pitchFamily="18" charset="0"/>
              </a:rPr>
              <a:t>số</a:t>
            </a:r>
            <a:endParaRPr lang="en-US" sz="4000" b="1" dirty="0">
              <a:solidFill>
                <a:srgbClr val="FFFF00"/>
              </a:solidFill>
              <a:latin typeface="#9Slide03 Bebas Neue Bold" panose="020B0606020202050201" pitchFamily="34" charset="0"/>
              <a:ea typeface="Times New Roman" panose="02020603050405020304" pitchFamily="18" charset="0"/>
            </a:endParaRPr>
          </a:p>
        </p:txBody>
      </p:sp>
      <p:sp>
        <p:nvSpPr>
          <p:cNvPr id="10" name="Oval 9">
            <a:extLst>
              <a:ext uri="{FF2B5EF4-FFF2-40B4-BE49-F238E27FC236}">
                <a16:creationId xmlns:a16="http://schemas.microsoft.com/office/drawing/2014/main" id="{F1ADD910-5B8C-4DF7-1705-CFADB4CCC884}"/>
              </a:ext>
            </a:extLst>
          </p:cNvPr>
          <p:cNvSpPr/>
          <p:nvPr/>
        </p:nvSpPr>
        <p:spPr>
          <a:xfrm>
            <a:off x="140835" y="188126"/>
            <a:ext cx="238065" cy="238065"/>
          </a:xfrm>
          <a:prstGeom prst="ellipse">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solidFill>
                <a:srgbClr val="FFFF00"/>
              </a:solidFill>
            </a:endParaRPr>
          </a:p>
        </p:txBody>
      </p:sp>
      <p:sp>
        <p:nvSpPr>
          <p:cNvPr id="11" name="Rectangle: Single Corner Snipped 10">
            <a:extLst>
              <a:ext uri="{FF2B5EF4-FFF2-40B4-BE49-F238E27FC236}">
                <a16:creationId xmlns:a16="http://schemas.microsoft.com/office/drawing/2014/main" id="{6CA082BD-ADE2-88E9-4DA8-A96511655BCF}"/>
              </a:ext>
            </a:extLst>
          </p:cNvPr>
          <p:cNvSpPr/>
          <p:nvPr/>
        </p:nvSpPr>
        <p:spPr>
          <a:xfrm>
            <a:off x="8982569" y="-14242"/>
            <a:ext cx="3127923" cy="591055"/>
          </a:xfrm>
          <a:prstGeom prst="snip1Rect">
            <a:avLst>
              <a:gd name="adj" fmla="val 25507"/>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95000"/>
                </a:schemeClr>
              </a:solidFill>
            </a:endParaRPr>
          </a:p>
        </p:txBody>
      </p:sp>
      <p:sp>
        <p:nvSpPr>
          <p:cNvPr id="13" name="TextBox 12">
            <a:extLst>
              <a:ext uri="{FF2B5EF4-FFF2-40B4-BE49-F238E27FC236}">
                <a16:creationId xmlns:a16="http://schemas.microsoft.com/office/drawing/2014/main" id="{D2BF52F4-6C7C-0D9E-47FC-8DABE46B9D22}"/>
              </a:ext>
            </a:extLst>
          </p:cNvPr>
          <p:cNvSpPr txBox="1"/>
          <p:nvPr/>
        </p:nvSpPr>
        <p:spPr>
          <a:xfrm>
            <a:off x="9049314" y="30151"/>
            <a:ext cx="3206500" cy="605102"/>
          </a:xfrm>
          <a:prstGeom prst="rect">
            <a:avLst/>
          </a:prstGeom>
          <a:noFill/>
          <a:ln>
            <a:noFill/>
          </a:ln>
        </p:spPr>
        <p:txBody>
          <a:bodyPr wrap="square" anchor="ctr">
            <a:spAutoFit/>
          </a:bodyPr>
          <a:lstStyle/>
          <a:p>
            <a:pPr indent="180340" algn="just">
              <a:lnSpc>
                <a:spcPct val="120000"/>
              </a:lnSpc>
              <a:spcBef>
                <a:spcPts val="200"/>
              </a:spcBef>
            </a:pPr>
            <a:r>
              <a:rPr lang="en-US" sz="3200" b="1" dirty="0">
                <a:solidFill>
                  <a:schemeClr val="bg1">
                    <a:lumMod val="95000"/>
                  </a:schemeClr>
                </a:solidFill>
                <a:latin typeface="#9Slide03 Bebas Neue Bold" panose="020B0606020202050201" pitchFamily="34" charset="0"/>
                <a:ea typeface="Times New Roman" panose="02020603050405020304" pitchFamily="18" charset="0"/>
              </a:rPr>
              <a:t>III. </a:t>
            </a:r>
            <a:r>
              <a:rPr lang="en-US" sz="3200" b="1" dirty="0" err="1">
                <a:solidFill>
                  <a:schemeClr val="bg1">
                    <a:lumMod val="95000"/>
                  </a:schemeClr>
                </a:solidFill>
                <a:latin typeface="#9Slide03 Bebas Neue Bold" panose="020B0606020202050201" pitchFamily="34" charset="0"/>
                <a:ea typeface="Times New Roman" panose="02020603050405020304" pitchFamily="18" charset="0"/>
              </a:rPr>
              <a:t>Chiến</a:t>
            </a:r>
            <a:r>
              <a:rPr lang="en-US" sz="3200" b="1" dirty="0">
                <a:solidFill>
                  <a:schemeClr val="bg1">
                    <a:lumMod val="95000"/>
                  </a:schemeClr>
                </a:solidFill>
                <a:latin typeface="#9Slide03 Bebas Neue Bold" panose="020B0606020202050201" pitchFamily="34" charset="0"/>
                <a:ea typeface="Times New Roman" panose="02020603050405020304" pitchFamily="18" charset="0"/>
              </a:rPr>
              <a:t> </a:t>
            </a:r>
            <a:r>
              <a:rPr lang="en-US" sz="3200" b="1" dirty="0" err="1">
                <a:solidFill>
                  <a:schemeClr val="bg1">
                    <a:lumMod val="95000"/>
                  </a:schemeClr>
                </a:solidFill>
                <a:latin typeface="#9Slide03 Bebas Neue Bold" panose="020B0606020202050201" pitchFamily="34" charset="0"/>
                <a:ea typeface="Times New Roman" panose="02020603050405020304" pitchFamily="18" charset="0"/>
              </a:rPr>
              <a:t>lược</a:t>
            </a:r>
            <a:r>
              <a:rPr lang="en-US" sz="3200" b="1" dirty="0">
                <a:solidFill>
                  <a:schemeClr val="bg1">
                    <a:lumMod val="95000"/>
                  </a:schemeClr>
                </a:solidFill>
                <a:latin typeface="#9Slide03 Bebas Neue Bold" panose="020B0606020202050201" pitchFamily="34" charset="0"/>
                <a:ea typeface="Times New Roman" panose="02020603050405020304" pitchFamily="18" charset="0"/>
              </a:rPr>
              <a:t> </a:t>
            </a:r>
            <a:r>
              <a:rPr lang="en-US" sz="3200" b="1" dirty="0" err="1">
                <a:solidFill>
                  <a:schemeClr val="bg1">
                    <a:lumMod val="95000"/>
                  </a:schemeClr>
                </a:solidFill>
                <a:latin typeface="#9Slide03 Bebas Neue Bold" panose="020B0606020202050201" pitchFamily="34" charset="0"/>
                <a:ea typeface="Times New Roman" panose="02020603050405020304" pitchFamily="18" charset="0"/>
              </a:rPr>
              <a:t>dân</a:t>
            </a:r>
            <a:r>
              <a:rPr lang="en-US" sz="3200" b="1" dirty="0">
                <a:solidFill>
                  <a:schemeClr val="bg1">
                    <a:lumMod val="95000"/>
                  </a:schemeClr>
                </a:solidFill>
                <a:latin typeface="#9Slide03 Bebas Neue Bold" panose="020B0606020202050201" pitchFamily="34" charset="0"/>
                <a:ea typeface="Times New Roman" panose="02020603050405020304" pitchFamily="18" charset="0"/>
              </a:rPr>
              <a:t> </a:t>
            </a:r>
            <a:r>
              <a:rPr lang="en-US" sz="3200" b="1" dirty="0" err="1">
                <a:solidFill>
                  <a:schemeClr val="bg1">
                    <a:lumMod val="95000"/>
                  </a:schemeClr>
                </a:solidFill>
                <a:latin typeface="#9Slide03 Bebas Neue Bold" panose="020B0606020202050201" pitchFamily="34" charset="0"/>
                <a:ea typeface="Times New Roman" panose="02020603050405020304" pitchFamily="18" charset="0"/>
              </a:rPr>
              <a:t>số</a:t>
            </a:r>
            <a:r>
              <a:rPr lang="en-US" sz="3200" b="1" dirty="0">
                <a:solidFill>
                  <a:schemeClr val="bg1">
                    <a:lumMod val="95000"/>
                  </a:schemeClr>
                </a:solidFill>
                <a:latin typeface="#9Slide03 Bebas Neue Bold" panose="020B0606020202050201" pitchFamily="34" charset="0"/>
                <a:ea typeface="Times New Roman" panose="02020603050405020304" pitchFamily="18" charset="0"/>
              </a:rPr>
              <a:t> </a:t>
            </a:r>
          </a:p>
        </p:txBody>
      </p:sp>
      <p:sp>
        <p:nvSpPr>
          <p:cNvPr id="14" name="Oval 13">
            <a:extLst>
              <a:ext uri="{FF2B5EF4-FFF2-40B4-BE49-F238E27FC236}">
                <a16:creationId xmlns:a16="http://schemas.microsoft.com/office/drawing/2014/main" id="{DE277919-6D8D-643D-20AF-7B3B011B8983}"/>
              </a:ext>
            </a:extLst>
          </p:cNvPr>
          <p:cNvSpPr/>
          <p:nvPr/>
        </p:nvSpPr>
        <p:spPr>
          <a:xfrm>
            <a:off x="8975098" y="180287"/>
            <a:ext cx="238065" cy="238065"/>
          </a:xfrm>
          <a:prstGeom prst="ellipse">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95000"/>
                </a:schemeClr>
              </a:solidFill>
            </a:endParaRPr>
          </a:p>
        </p:txBody>
      </p:sp>
      <p:sp>
        <p:nvSpPr>
          <p:cNvPr id="15" name="Rectangle: Single Corner Snipped 14">
            <a:extLst>
              <a:ext uri="{FF2B5EF4-FFF2-40B4-BE49-F238E27FC236}">
                <a16:creationId xmlns:a16="http://schemas.microsoft.com/office/drawing/2014/main" id="{9DF9D189-10AF-A0BB-E41A-86FD7BDE003D}"/>
              </a:ext>
            </a:extLst>
          </p:cNvPr>
          <p:cNvSpPr/>
          <p:nvPr/>
        </p:nvSpPr>
        <p:spPr>
          <a:xfrm>
            <a:off x="3963587" y="3483"/>
            <a:ext cx="4880422" cy="591055"/>
          </a:xfrm>
          <a:prstGeom prst="snip1Rect">
            <a:avLst>
              <a:gd name="adj" fmla="val 25507"/>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95000"/>
                </a:schemeClr>
              </a:solidFill>
            </a:endParaRPr>
          </a:p>
        </p:txBody>
      </p:sp>
      <p:sp>
        <p:nvSpPr>
          <p:cNvPr id="20" name="TextBox 19">
            <a:extLst>
              <a:ext uri="{FF2B5EF4-FFF2-40B4-BE49-F238E27FC236}">
                <a16:creationId xmlns:a16="http://schemas.microsoft.com/office/drawing/2014/main" id="{A3C22516-AE07-C78B-5F7E-E1037F309928}"/>
              </a:ext>
            </a:extLst>
          </p:cNvPr>
          <p:cNvSpPr txBox="1"/>
          <p:nvPr/>
        </p:nvSpPr>
        <p:spPr>
          <a:xfrm>
            <a:off x="4010073" y="-42523"/>
            <a:ext cx="4880422" cy="605102"/>
          </a:xfrm>
          <a:prstGeom prst="rect">
            <a:avLst/>
          </a:prstGeom>
          <a:noFill/>
          <a:ln>
            <a:noFill/>
          </a:ln>
        </p:spPr>
        <p:txBody>
          <a:bodyPr wrap="square" anchor="ctr">
            <a:spAutoFit/>
          </a:bodyPr>
          <a:lstStyle/>
          <a:p>
            <a:pPr indent="180340" algn="just">
              <a:lnSpc>
                <a:spcPct val="120000"/>
              </a:lnSpc>
              <a:spcBef>
                <a:spcPts val="200"/>
              </a:spcBef>
            </a:pPr>
            <a:r>
              <a:rPr lang="en-US" sz="3200" b="1" dirty="0">
                <a:solidFill>
                  <a:schemeClr val="bg1">
                    <a:lumMod val="95000"/>
                  </a:schemeClr>
                </a:solidFill>
                <a:latin typeface="#9Slide03 Bebas Neue Bold" panose="020B0606020202050201" pitchFamily="34" charset="0"/>
                <a:ea typeface="Times New Roman" panose="02020603050405020304" pitchFamily="18" charset="0"/>
              </a:rPr>
              <a:t>II. THẾ MẠNH VÀ HẠN CHẾ VỀ DÂN SỐ</a:t>
            </a:r>
          </a:p>
        </p:txBody>
      </p:sp>
      <p:sp>
        <p:nvSpPr>
          <p:cNvPr id="23" name="Oval 22">
            <a:extLst>
              <a:ext uri="{FF2B5EF4-FFF2-40B4-BE49-F238E27FC236}">
                <a16:creationId xmlns:a16="http://schemas.microsoft.com/office/drawing/2014/main" id="{DF1D0071-7061-0D70-6F9E-A95A11D1BF92}"/>
              </a:ext>
            </a:extLst>
          </p:cNvPr>
          <p:cNvSpPr/>
          <p:nvPr/>
        </p:nvSpPr>
        <p:spPr>
          <a:xfrm>
            <a:off x="3963587" y="191599"/>
            <a:ext cx="238065" cy="238065"/>
          </a:xfrm>
          <a:prstGeom prst="ellipse">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bg1">
                  <a:lumMod val="95000"/>
                </a:schemeClr>
              </a:solidFill>
            </a:endParaRPr>
          </a:p>
        </p:txBody>
      </p:sp>
      <p:pic>
        <p:nvPicPr>
          <p:cNvPr id="30" name="Picture 29">
            <a:extLst>
              <a:ext uri="{FF2B5EF4-FFF2-40B4-BE49-F238E27FC236}">
                <a16:creationId xmlns:a16="http://schemas.microsoft.com/office/drawing/2014/main" id="{C65BCB6C-FC5B-3065-30AD-9E0659FFB3C1}"/>
              </a:ext>
            </a:extLst>
          </p:cNvPr>
          <p:cNvPicPr>
            <a:picLocks noChangeAspect="1"/>
          </p:cNvPicPr>
          <p:nvPr/>
        </p:nvPicPr>
        <p:blipFill>
          <a:blip r:embed="rId12"/>
          <a:stretch>
            <a:fillRect/>
          </a:stretch>
        </p:blipFill>
        <p:spPr>
          <a:xfrm>
            <a:off x="10949790" y="5691107"/>
            <a:ext cx="1219200" cy="1065218"/>
          </a:xfrm>
          <a:prstGeom prst="rect">
            <a:avLst/>
          </a:prstGeom>
        </p:spPr>
      </p:pic>
    </p:spTree>
    <p:extLst>
      <p:ext uri="{BB962C8B-B14F-4D97-AF65-F5344CB8AC3E}">
        <p14:creationId xmlns:p14="http://schemas.microsoft.com/office/powerpoint/2010/main" val="1825771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Freeform 50">
            <a:extLst>
              <a:ext uri="{FF2B5EF4-FFF2-40B4-BE49-F238E27FC236}">
                <a16:creationId xmlns:a16="http://schemas.microsoft.com/office/drawing/2014/main" id="{43D85826-7F23-7E8F-A6D9-C83022E7D610}"/>
              </a:ext>
            </a:extLst>
          </p:cNvPr>
          <p:cNvSpPr/>
          <p:nvPr/>
        </p:nvSpPr>
        <p:spPr>
          <a:xfrm>
            <a:off x="12416011" y="4553761"/>
            <a:ext cx="319297" cy="1026158"/>
          </a:xfrm>
          <a:custGeom>
            <a:avLst/>
            <a:gdLst/>
            <a:ahLst/>
            <a:cxnLst/>
            <a:rect l="l" t="t" r="r" b="b"/>
            <a:pathLst>
              <a:path w="919148" h="238272">
                <a:moveTo>
                  <a:pt x="119136" y="0"/>
                </a:moveTo>
                <a:lnTo>
                  <a:pt x="800012" y="0"/>
                </a:lnTo>
                <a:cubicBezTo>
                  <a:pt x="865809" y="0"/>
                  <a:pt x="919148" y="53339"/>
                  <a:pt x="919148" y="119136"/>
                </a:cubicBezTo>
                <a:lnTo>
                  <a:pt x="919148" y="119136"/>
                </a:lnTo>
                <a:cubicBezTo>
                  <a:pt x="919148" y="150733"/>
                  <a:pt x="906596" y="181036"/>
                  <a:pt x="884254" y="203378"/>
                </a:cubicBezTo>
                <a:cubicBezTo>
                  <a:pt x="861912" y="225720"/>
                  <a:pt x="831609" y="238272"/>
                  <a:pt x="800012" y="238272"/>
                </a:cubicBezTo>
                <a:lnTo>
                  <a:pt x="119136" y="238272"/>
                </a:lnTo>
                <a:cubicBezTo>
                  <a:pt x="53339" y="238272"/>
                  <a:pt x="0" y="184933"/>
                  <a:pt x="0" y="119136"/>
                </a:cubicBezTo>
                <a:lnTo>
                  <a:pt x="0" y="119136"/>
                </a:lnTo>
                <a:cubicBezTo>
                  <a:pt x="0" y="53339"/>
                  <a:pt x="53339" y="0"/>
                  <a:pt x="119136" y="0"/>
                </a:cubicBezTo>
                <a:close/>
              </a:path>
            </a:pathLst>
          </a:custGeom>
          <a:solidFill>
            <a:srgbClr val="8A349D"/>
          </a:solidFill>
          <a:ln w="28575" cap="rnd">
            <a:noFill/>
            <a:rou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9Slide03 Oswald Light" panose="00000400000000000000" pitchFamily="2" charset="0"/>
              <a:ea typeface="+mn-ea"/>
              <a:cs typeface="+mn-cs"/>
            </a:endParaRPr>
          </a:p>
        </p:txBody>
      </p:sp>
      <p:sp>
        <p:nvSpPr>
          <p:cNvPr id="33" name="TextBox 51">
            <a:extLst>
              <a:ext uri="{FF2B5EF4-FFF2-40B4-BE49-F238E27FC236}">
                <a16:creationId xmlns:a16="http://schemas.microsoft.com/office/drawing/2014/main" id="{50FAB138-D60F-EA0B-2895-247E671E376C}"/>
              </a:ext>
            </a:extLst>
          </p:cNvPr>
          <p:cNvSpPr txBox="1"/>
          <p:nvPr/>
        </p:nvSpPr>
        <p:spPr>
          <a:xfrm>
            <a:off x="12298025" y="3858714"/>
            <a:ext cx="2510037" cy="1829183"/>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TextBox 51">
            <a:extLst>
              <a:ext uri="{FF2B5EF4-FFF2-40B4-BE49-F238E27FC236}">
                <a16:creationId xmlns:a16="http://schemas.microsoft.com/office/drawing/2014/main" id="{2845122B-13E1-C2CB-B672-32E3BFC52D3F}"/>
              </a:ext>
            </a:extLst>
          </p:cNvPr>
          <p:cNvSpPr txBox="1"/>
          <p:nvPr/>
        </p:nvSpPr>
        <p:spPr>
          <a:xfrm>
            <a:off x="12516223" y="3858714"/>
            <a:ext cx="2817365" cy="1829183"/>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53">
            <a:extLst>
              <a:ext uri="{FF2B5EF4-FFF2-40B4-BE49-F238E27FC236}">
                <a16:creationId xmlns:a16="http://schemas.microsoft.com/office/drawing/2014/main" id="{C7F43A9F-6B15-CC6D-5BB9-528369A7FF75}"/>
              </a:ext>
            </a:extLst>
          </p:cNvPr>
          <p:cNvSpPr/>
          <p:nvPr/>
        </p:nvSpPr>
        <p:spPr>
          <a:xfrm>
            <a:off x="12397302" y="3212622"/>
            <a:ext cx="319297" cy="1026159"/>
          </a:xfrm>
          <a:custGeom>
            <a:avLst/>
            <a:gdLst/>
            <a:ahLst/>
            <a:cxnLst/>
            <a:rect l="l" t="t" r="r" b="b"/>
            <a:pathLst>
              <a:path w="919148" h="238272">
                <a:moveTo>
                  <a:pt x="119136" y="0"/>
                </a:moveTo>
                <a:lnTo>
                  <a:pt x="800012" y="0"/>
                </a:lnTo>
                <a:cubicBezTo>
                  <a:pt x="865809" y="0"/>
                  <a:pt x="919148" y="53339"/>
                  <a:pt x="919148" y="119136"/>
                </a:cubicBezTo>
                <a:lnTo>
                  <a:pt x="919148" y="119136"/>
                </a:lnTo>
                <a:cubicBezTo>
                  <a:pt x="919148" y="150733"/>
                  <a:pt x="906596" y="181036"/>
                  <a:pt x="884254" y="203378"/>
                </a:cubicBezTo>
                <a:cubicBezTo>
                  <a:pt x="861912" y="225720"/>
                  <a:pt x="831609" y="238272"/>
                  <a:pt x="800012" y="238272"/>
                </a:cubicBezTo>
                <a:lnTo>
                  <a:pt x="119136" y="238272"/>
                </a:lnTo>
                <a:cubicBezTo>
                  <a:pt x="53339" y="238272"/>
                  <a:pt x="0" y="184933"/>
                  <a:pt x="0" y="119136"/>
                </a:cubicBezTo>
                <a:lnTo>
                  <a:pt x="0" y="119136"/>
                </a:lnTo>
                <a:cubicBezTo>
                  <a:pt x="0" y="53339"/>
                  <a:pt x="53339" y="0"/>
                  <a:pt x="119136" y="0"/>
                </a:cubicBezTo>
                <a:close/>
              </a:path>
            </a:pathLst>
          </a:custGeom>
          <a:solidFill>
            <a:srgbClr val="EA67A8"/>
          </a:solidFill>
          <a:ln w="28575" cap="rnd">
            <a:noFill/>
            <a:rou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9Slide03 Oswald Light" panose="00000400000000000000" pitchFamily="2" charset="0"/>
                <a:ea typeface="+mn-ea"/>
                <a:cs typeface="+mn-cs"/>
              </a:rPr>
              <a:t>             </a:t>
            </a:r>
          </a:p>
        </p:txBody>
      </p:sp>
      <p:cxnSp>
        <p:nvCxnSpPr>
          <p:cNvPr id="12" name="Straight Connector 11">
            <a:extLst>
              <a:ext uri="{FF2B5EF4-FFF2-40B4-BE49-F238E27FC236}">
                <a16:creationId xmlns:a16="http://schemas.microsoft.com/office/drawing/2014/main" id="{2C0E48F4-B070-1E34-AB57-0164F5C2E808}"/>
              </a:ext>
            </a:extLst>
          </p:cNvPr>
          <p:cNvCxnSpPr>
            <a:cxnSpLocks/>
          </p:cNvCxnSpPr>
          <p:nvPr/>
        </p:nvCxnSpPr>
        <p:spPr>
          <a:xfrm flipH="1">
            <a:off x="411330" y="-388695"/>
            <a:ext cx="3393439" cy="0"/>
          </a:xfrm>
          <a:prstGeom prst="line">
            <a:avLst/>
          </a:prstGeom>
          <a:ln w="28575">
            <a:solidFill>
              <a:srgbClr val="AC4A45"/>
            </a:solidFill>
          </a:ln>
        </p:spPr>
        <p:style>
          <a:lnRef idx="1">
            <a:schemeClr val="accent2"/>
          </a:lnRef>
          <a:fillRef idx="0">
            <a:schemeClr val="accent2"/>
          </a:fillRef>
          <a:effectRef idx="0">
            <a:schemeClr val="accent2"/>
          </a:effectRef>
          <a:fontRef idx="minor">
            <a:schemeClr val="tx1"/>
          </a:fontRef>
        </p:style>
      </p:cxnSp>
      <p:sp>
        <p:nvSpPr>
          <p:cNvPr id="16" name="Flowchart: Decision 15">
            <a:extLst>
              <a:ext uri="{FF2B5EF4-FFF2-40B4-BE49-F238E27FC236}">
                <a16:creationId xmlns:a16="http://schemas.microsoft.com/office/drawing/2014/main" id="{B46DAE1C-4FE6-B273-8CCE-5E29EE70A080}"/>
              </a:ext>
            </a:extLst>
          </p:cNvPr>
          <p:cNvSpPr/>
          <p:nvPr/>
        </p:nvSpPr>
        <p:spPr>
          <a:xfrm>
            <a:off x="3416399" y="-502460"/>
            <a:ext cx="455653" cy="224908"/>
          </a:xfrm>
          <a:prstGeom prst="flowChartDecision">
            <a:avLst/>
          </a:prstGeom>
          <a:solidFill>
            <a:srgbClr val="74B2DB"/>
          </a:solidFill>
          <a:ln w="28575">
            <a:solidFill>
              <a:srgbClr val="AC4A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17" name="Straight Connector 16">
            <a:extLst>
              <a:ext uri="{FF2B5EF4-FFF2-40B4-BE49-F238E27FC236}">
                <a16:creationId xmlns:a16="http://schemas.microsoft.com/office/drawing/2014/main" id="{F2BFCD01-246A-00D3-3211-D42A58167ECF}"/>
              </a:ext>
            </a:extLst>
          </p:cNvPr>
          <p:cNvCxnSpPr>
            <a:cxnSpLocks/>
          </p:cNvCxnSpPr>
          <p:nvPr/>
        </p:nvCxnSpPr>
        <p:spPr>
          <a:xfrm flipH="1">
            <a:off x="8454787" y="-388695"/>
            <a:ext cx="3288205" cy="0"/>
          </a:xfrm>
          <a:prstGeom prst="line">
            <a:avLst/>
          </a:prstGeom>
          <a:ln w="28575">
            <a:solidFill>
              <a:srgbClr val="AC4A45"/>
            </a:solidFill>
          </a:ln>
        </p:spPr>
        <p:style>
          <a:lnRef idx="1">
            <a:schemeClr val="accent2"/>
          </a:lnRef>
          <a:fillRef idx="0">
            <a:schemeClr val="accent2"/>
          </a:fillRef>
          <a:effectRef idx="0">
            <a:schemeClr val="accent2"/>
          </a:effectRef>
          <a:fontRef idx="minor">
            <a:schemeClr val="tx1"/>
          </a:fontRef>
        </p:style>
      </p:cxnSp>
      <p:sp>
        <p:nvSpPr>
          <p:cNvPr id="18" name="Flowchart: Decision 17">
            <a:extLst>
              <a:ext uri="{FF2B5EF4-FFF2-40B4-BE49-F238E27FC236}">
                <a16:creationId xmlns:a16="http://schemas.microsoft.com/office/drawing/2014/main" id="{B7A2F414-2690-EC73-0F57-956C3729BF81}"/>
              </a:ext>
            </a:extLst>
          </p:cNvPr>
          <p:cNvSpPr/>
          <p:nvPr/>
        </p:nvSpPr>
        <p:spPr>
          <a:xfrm>
            <a:off x="8454785" y="-502460"/>
            <a:ext cx="455653" cy="224908"/>
          </a:xfrm>
          <a:prstGeom prst="flowChartDecision">
            <a:avLst/>
          </a:prstGeom>
          <a:solidFill>
            <a:srgbClr val="74B2DB"/>
          </a:solidFill>
          <a:ln w="28575">
            <a:solidFill>
              <a:srgbClr val="AC4A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1" name="Graphic 20" descr="Captain male outline">
            <a:extLst>
              <a:ext uri="{FF2B5EF4-FFF2-40B4-BE49-F238E27FC236}">
                <a16:creationId xmlns:a16="http://schemas.microsoft.com/office/drawing/2014/main" id="{08262B5D-5D7B-CEFE-A233-35F14A2740A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33580" y="4208759"/>
            <a:ext cx="304800" cy="304800"/>
          </a:xfrm>
          <a:prstGeom prst="rect">
            <a:avLst/>
          </a:prstGeom>
        </p:spPr>
      </p:pic>
      <p:pic>
        <p:nvPicPr>
          <p:cNvPr id="25" name="Graphic 24" descr="Family with two children outline">
            <a:extLst>
              <a:ext uri="{FF2B5EF4-FFF2-40B4-BE49-F238E27FC236}">
                <a16:creationId xmlns:a16="http://schemas.microsoft.com/office/drawing/2014/main" id="{B7C49238-5622-1172-424A-489952263D9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06894" y="6179910"/>
            <a:ext cx="320040" cy="320040"/>
          </a:xfrm>
          <a:prstGeom prst="rect">
            <a:avLst/>
          </a:prstGeom>
        </p:spPr>
      </p:pic>
      <p:sp>
        <p:nvSpPr>
          <p:cNvPr id="22" name="Freeform: Shape 21">
            <a:extLst>
              <a:ext uri="{FF2B5EF4-FFF2-40B4-BE49-F238E27FC236}">
                <a16:creationId xmlns:a16="http://schemas.microsoft.com/office/drawing/2014/main" id="{4E71093D-DBA6-7093-457A-EB93FAD27640}"/>
              </a:ext>
            </a:extLst>
          </p:cNvPr>
          <p:cNvSpPr/>
          <p:nvPr/>
        </p:nvSpPr>
        <p:spPr>
          <a:xfrm>
            <a:off x="0" y="1"/>
            <a:ext cx="5905109" cy="6858000"/>
          </a:xfrm>
          <a:custGeom>
            <a:avLst/>
            <a:gdLst>
              <a:gd name="connsiteX0" fmla="*/ 0 w 1606731"/>
              <a:gd name="connsiteY0" fmla="*/ 875211 h 875211"/>
              <a:gd name="connsiteX1" fmla="*/ 0 w 1606731"/>
              <a:gd name="connsiteY1" fmla="*/ 0 h 875211"/>
              <a:gd name="connsiteX2" fmla="*/ 1606731 w 1606731"/>
              <a:gd name="connsiteY2" fmla="*/ 0 h 875211"/>
            </a:gdLst>
            <a:ahLst/>
            <a:cxnLst>
              <a:cxn ang="0">
                <a:pos x="connsiteX0" y="connsiteY0"/>
              </a:cxn>
              <a:cxn ang="0">
                <a:pos x="connsiteX1" y="connsiteY1"/>
              </a:cxn>
              <a:cxn ang="0">
                <a:pos x="connsiteX2" y="connsiteY2"/>
              </a:cxn>
            </a:cxnLst>
            <a:rect l="l" t="t" r="r" b="b"/>
            <a:pathLst>
              <a:path w="1606731" h="875211">
                <a:moveTo>
                  <a:pt x="0" y="875211"/>
                </a:moveTo>
                <a:lnTo>
                  <a:pt x="0" y="0"/>
                </a:lnTo>
                <a:lnTo>
                  <a:pt x="1606731" y="0"/>
                </a:lnTo>
              </a:path>
            </a:pathLst>
          </a:custGeom>
          <a:no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6DB33B36-1AFD-E893-4178-BD656BF70224}"/>
              </a:ext>
            </a:extLst>
          </p:cNvPr>
          <p:cNvSpPr/>
          <p:nvPr/>
        </p:nvSpPr>
        <p:spPr>
          <a:xfrm rot="10800000" flipV="1">
            <a:off x="5895876" y="0"/>
            <a:ext cx="6310127" cy="6850890"/>
          </a:xfrm>
          <a:custGeom>
            <a:avLst/>
            <a:gdLst>
              <a:gd name="connsiteX0" fmla="*/ 0 w 1606731"/>
              <a:gd name="connsiteY0" fmla="*/ 875211 h 875211"/>
              <a:gd name="connsiteX1" fmla="*/ 0 w 1606731"/>
              <a:gd name="connsiteY1" fmla="*/ 0 h 875211"/>
              <a:gd name="connsiteX2" fmla="*/ 1606731 w 1606731"/>
              <a:gd name="connsiteY2" fmla="*/ 0 h 875211"/>
            </a:gdLst>
            <a:ahLst/>
            <a:cxnLst>
              <a:cxn ang="0">
                <a:pos x="connsiteX0" y="connsiteY0"/>
              </a:cxn>
              <a:cxn ang="0">
                <a:pos x="connsiteX1" y="connsiteY1"/>
              </a:cxn>
              <a:cxn ang="0">
                <a:pos x="connsiteX2" y="connsiteY2"/>
              </a:cxn>
            </a:cxnLst>
            <a:rect l="l" t="t" r="r" b="b"/>
            <a:pathLst>
              <a:path w="1606731" h="875211">
                <a:moveTo>
                  <a:pt x="0" y="875211"/>
                </a:moveTo>
                <a:lnTo>
                  <a:pt x="0" y="0"/>
                </a:lnTo>
                <a:lnTo>
                  <a:pt x="1606731" y="0"/>
                </a:lnTo>
              </a:path>
            </a:pathLst>
          </a:custGeom>
          <a:no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6" name="Picture 45">
            <a:extLst>
              <a:ext uri="{FF2B5EF4-FFF2-40B4-BE49-F238E27FC236}">
                <a16:creationId xmlns:a16="http://schemas.microsoft.com/office/drawing/2014/main" id="{BCBE5687-F0E2-01F9-4BA0-94F271B793C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28494" y="794689"/>
            <a:ext cx="786202" cy="78620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descr="A cartoon pencil with arms and legs&#10;&#10;Description automatically generated">
            <a:extLst>
              <a:ext uri="{FF2B5EF4-FFF2-40B4-BE49-F238E27FC236}">
                <a16:creationId xmlns:a16="http://schemas.microsoft.com/office/drawing/2014/main" id="{15A6C902-5CD0-9BC4-98B8-0C207F246D7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0582966" y="4045149"/>
            <a:ext cx="1241268" cy="1642748"/>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DD4E5D41-B772-A91F-5DAC-8FC852CB8C1F}"/>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2639" b="99306" l="5703" r="92500">
                        <a14:foregroundMark x1="22109" y1="12917" x2="22109" y2="12917"/>
                        <a14:foregroundMark x1="27891" y1="33472" x2="27891" y2="33472"/>
                        <a14:foregroundMark x1="12812" y1="76667" x2="12812" y2="76667"/>
                        <a14:foregroundMark x1="11641" y1="76667" x2="11641" y2="76667"/>
                        <a14:foregroundMark x1="16328" y1="76667" x2="16328" y2="76667"/>
                        <a14:foregroundMark x1="16328" y1="76667" x2="16328" y2="76667"/>
                        <a14:foregroundMark x1="15156" y1="76667" x2="15156" y2="76667"/>
                        <a14:foregroundMark x1="89219" y1="15000" x2="89219" y2="15000"/>
                        <a14:foregroundMark x1="92734" y1="10833" x2="92734" y2="10833"/>
                        <a14:foregroundMark x1="10469" y1="85000" x2="10469" y2="85000"/>
                        <a14:foregroundMark x1="15156" y1="74583" x2="15156" y2="74583"/>
                        <a14:foregroundMark x1="62578" y1="78750" x2="62578" y2="78750"/>
                        <a14:foregroundMark x1="62578" y1="78750" x2="62578" y2="78750"/>
                        <a14:foregroundMark x1="61484" y1="72639" x2="61484" y2="72639"/>
                        <a14:foregroundMark x1="61484" y1="72639" x2="61484" y2="72639"/>
                        <a14:foregroundMark x1="27891" y1="82917" x2="27891" y2="82917"/>
                        <a14:foregroundMark x1="24375" y1="68472" x2="24375" y2="68472"/>
                        <a14:foregroundMark x1="24375" y1="68472" x2="24375" y2="68472"/>
                        <a14:foregroundMark x1="23203" y1="58194" x2="23203" y2="58194"/>
                        <a14:foregroundMark x1="12812" y1="85000" x2="12812" y2="85000"/>
                        <a14:foregroundMark x1="12812" y1="78750" x2="12812" y2="78750"/>
                        <a14:foregroundMark x1="12812" y1="78750" x2="12812" y2="78750"/>
                        <a14:foregroundMark x1="12812" y1="72639" x2="12812" y2="72639"/>
                        <a14:foregroundMark x1="17422" y1="70556" x2="17422" y2="70556"/>
                        <a14:foregroundMark x1="15156" y1="76667" x2="15156" y2="76667"/>
                        <a14:foregroundMark x1="41797" y1="91111" x2="23203" y2="51944"/>
                        <a14:foregroundMark x1="25547" y1="16944" x2="29063" y2="16944"/>
                        <a14:foregroundMark x1="11641" y1="78750" x2="5859" y2="76667"/>
                        <a14:foregroundMark x1="16328" y1="64306" x2="16328" y2="64306"/>
                        <a14:foregroundMark x1="16328" y1="82917" x2="16328" y2="82917"/>
                        <a14:foregroundMark x1="16328" y1="82917" x2="16328" y2="82917"/>
                        <a14:foregroundMark x1="25547" y1="2639" x2="25547" y2="2639"/>
                        <a14:foregroundMark x1="32500" y1="99306" x2="32500" y2="99306"/>
                        <a14:foregroundMark x1="32500" y1="99306" x2="32500" y2="99306"/>
                        <a14:foregroundMark x1="32500" y1="99306" x2="32500" y2="99306"/>
                        <a14:foregroundMark x1="51016" y1="80833" x2="51016" y2="80833"/>
                        <a14:foregroundMark x1="51016" y1="80833" x2="51016" y2="80833"/>
                        <a14:foregroundMark x1="51016" y1="85000" x2="51016" y2="85000"/>
                        <a14:foregroundMark x1="47578" y1="89028" x2="47578" y2="89028"/>
                        <a14:foregroundMark x1="48672" y1="89028" x2="48672" y2="89028"/>
                        <a14:foregroundMark x1="52188" y1="80833" x2="52188" y2="80833"/>
                        <a14:foregroundMark x1="54531" y1="80833" x2="54531" y2="80833"/>
                        <a14:foregroundMark x1="18594" y1="85000" x2="18594" y2="85000"/>
                        <a14:foregroundMark x1="49844" y1="82917" x2="49844" y2="82917"/>
                        <a14:foregroundMark x1="49844" y1="82917" x2="54531" y2="82917"/>
                      </a14:backgroundRemoval>
                    </a14:imgEffect>
                  </a14:imgLayer>
                </a14:imgProps>
              </a:ext>
            </a:extLst>
          </a:blip>
          <a:stretch>
            <a:fillRect/>
          </a:stretch>
        </p:blipFill>
        <p:spPr>
          <a:xfrm>
            <a:off x="-1404884" y="760467"/>
            <a:ext cx="1138307" cy="640298"/>
          </a:xfrm>
          <a:prstGeom prst="rect">
            <a:avLst/>
          </a:prstGeom>
        </p:spPr>
      </p:pic>
      <p:pic>
        <p:nvPicPr>
          <p:cNvPr id="10" name="Picture 9">
            <a:extLst>
              <a:ext uri="{FF2B5EF4-FFF2-40B4-BE49-F238E27FC236}">
                <a16:creationId xmlns:a16="http://schemas.microsoft.com/office/drawing/2014/main" id="{5D5DF8D8-E9C9-4788-0022-EECC26A0391F}"/>
              </a:ext>
            </a:extLst>
          </p:cNvPr>
          <p:cNvPicPr>
            <a:picLocks noChangeAspect="1"/>
          </p:cNvPicPr>
          <p:nvPr/>
        </p:nvPicPr>
        <p:blipFill>
          <a:blip r:embed="rId11"/>
          <a:stretch>
            <a:fillRect/>
          </a:stretch>
        </p:blipFill>
        <p:spPr>
          <a:xfrm>
            <a:off x="11353800" y="6039805"/>
            <a:ext cx="921026" cy="804703"/>
          </a:xfrm>
          <a:prstGeom prst="rect">
            <a:avLst/>
          </a:prstGeom>
        </p:spPr>
      </p:pic>
      <p:graphicFrame>
        <p:nvGraphicFramePr>
          <p:cNvPr id="2" name="Table 1">
            <a:extLst>
              <a:ext uri="{FF2B5EF4-FFF2-40B4-BE49-F238E27FC236}">
                <a16:creationId xmlns:a16="http://schemas.microsoft.com/office/drawing/2014/main" id="{78B305BD-BC5A-0C6C-8A88-4F253B84AAF0}"/>
              </a:ext>
            </a:extLst>
          </p:cNvPr>
          <p:cNvGraphicFramePr>
            <a:graphicFrameLocks noGrp="1"/>
          </p:cNvGraphicFramePr>
          <p:nvPr>
            <p:extLst>
              <p:ext uri="{D42A27DB-BD31-4B8C-83A1-F6EECF244321}">
                <p14:modId xmlns:p14="http://schemas.microsoft.com/office/powerpoint/2010/main" val="117667168"/>
              </p:ext>
            </p:extLst>
          </p:nvPr>
        </p:nvGraphicFramePr>
        <p:xfrm>
          <a:off x="1636679" y="2425817"/>
          <a:ext cx="8718111" cy="3953718"/>
        </p:xfrm>
        <a:graphic>
          <a:graphicData uri="http://schemas.openxmlformats.org/drawingml/2006/table">
            <a:tbl>
              <a:tblPr firstRow="1" firstCol="1" bandRow="1"/>
              <a:tblGrid>
                <a:gridCol w="1731963">
                  <a:extLst>
                    <a:ext uri="{9D8B030D-6E8A-4147-A177-3AD203B41FA5}">
                      <a16:colId xmlns:a16="http://schemas.microsoft.com/office/drawing/2014/main" val="826228532"/>
                    </a:ext>
                  </a:extLst>
                </a:gridCol>
                <a:gridCol w="3304903">
                  <a:extLst>
                    <a:ext uri="{9D8B030D-6E8A-4147-A177-3AD203B41FA5}">
                      <a16:colId xmlns:a16="http://schemas.microsoft.com/office/drawing/2014/main" val="67500643"/>
                    </a:ext>
                  </a:extLst>
                </a:gridCol>
                <a:gridCol w="1802720">
                  <a:extLst>
                    <a:ext uri="{9D8B030D-6E8A-4147-A177-3AD203B41FA5}">
                      <a16:colId xmlns:a16="http://schemas.microsoft.com/office/drawing/2014/main" val="3859776336"/>
                    </a:ext>
                  </a:extLst>
                </a:gridCol>
                <a:gridCol w="1878525">
                  <a:extLst>
                    <a:ext uri="{9D8B030D-6E8A-4147-A177-3AD203B41FA5}">
                      <a16:colId xmlns:a16="http://schemas.microsoft.com/office/drawing/2014/main" val="295196196"/>
                    </a:ext>
                  </a:extLst>
                </a:gridCol>
              </a:tblGrid>
              <a:tr h="386890">
                <a:tc gridSpan="2">
                  <a:txBody>
                    <a:bodyPr/>
                    <a:lstStyle/>
                    <a:p>
                      <a:pPr indent="180340" algn="ctr">
                        <a:lnSpc>
                          <a:spcPct val="120000"/>
                        </a:lnSpc>
                        <a:spcAft>
                          <a:spcPts val="600"/>
                        </a:spcAft>
                      </a:pPr>
                      <a:r>
                        <a:rPr lang="en-US" sz="1800" b="1" dirty="0">
                          <a:solidFill>
                            <a:schemeClr val="bg1"/>
                          </a:solidFill>
                          <a:effectLst/>
                          <a:latin typeface="#9Slide03 Oswald Light" panose="00000400000000000000" pitchFamily="2" charset="0"/>
                          <a:ea typeface="Cambria" panose="02040503050406030204" pitchFamily="18" charset="0"/>
                          <a:cs typeface="Times New Roman" panose="02020603050405020304" pitchFamily="18" charset="0"/>
                        </a:rPr>
                        <a:t>1. </a:t>
                      </a:r>
                      <a:r>
                        <a:rPr lang="en-US" sz="1800" b="1" dirty="0" err="1">
                          <a:solidFill>
                            <a:schemeClr val="bg1"/>
                          </a:solidFill>
                          <a:effectLst/>
                          <a:latin typeface="#9Slide03 Oswald Light" panose="00000400000000000000" pitchFamily="2" charset="0"/>
                          <a:ea typeface="Cambria" panose="02040503050406030204" pitchFamily="18" charset="0"/>
                          <a:cs typeface="Times New Roman" panose="02020603050405020304" pitchFamily="18" charset="0"/>
                        </a:rPr>
                        <a:t>Đặc</a:t>
                      </a:r>
                      <a:r>
                        <a:rPr lang="en-US" sz="1800" b="1" dirty="0">
                          <a:solidFill>
                            <a:schemeClr val="bg1"/>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1" dirty="0" err="1">
                          <a:solidFill>
                            <a:schemeClr val="bg1"/>
                          </a:solidFill>
                          <a:effectLst/>
                          <a:latin typeface="#9Slide03 Oswald Light" panose="00000400000000000000" pitchFamily="2" charset="0"/>
                          <a:ea typeface="Cambria" panose="02040503050406030204" pitchFamily="18" charset="0"/>
                          <a:cs typeface="Times New Roman" panose="02020603050405020304" pitchFamily="18" charset="0"/>
                        </a:rPr>
                        <a:t>điểm</a:t>
                      </a:r>
                      <a:endParaRPr lang="en-US" sz="1600" dirty="0">
                        <a:solidFill>
                          <a:schemeClr val="bg1"/>
                        </a:solidFill>
                        <a:effectLst/>
                        <a:latin typeface="#9Slide03 Oswald Light" panose="00000400000000000000" pitchFamily="2"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hMerge="1">
                  <a:txBody>
                    <a:bodyPr/>
                    <a:lstStyle/>
                    <a:p>
                      <a:endParaRPr lang="en-US"/>
                    </a:p>
                  </a:txBody>
                  <a:tcPr/>
                </a:tc>
                <a:tc>
                  <a:txBody>
                    <a:bodyPr/>
                    <a:lstStyle/>
                    <a:p>
                      <a:pPr indent="180340" algn="ctr">
                        <a:lnSpc>
                          <a:spcPct val="120000"/>
                        </a:lnSpc>
                        <a:spcAft>
                          <a:spcPts val="600"/>
                        </a:spcAft>
                      </a:pPr>
                      <a:r>
                        <a:rPr lang="en-US" sz="1800" b="1" dirty="0" err="1">
                          <a:solidFill>
                            <a:schemeClr val="bg1"/>
                          </a:solidFill>
                          <a:effectLst/>
                          <a:latin typeface="#9Slide03 Oswald Light" panose="00000400000000000000" pitchFamily="2" charset="0"/>
                          <a:ea typeface="Cambria" panose="02040503050406030204" pitchFamily="18" charset="0"/>
                          <a:cs typeface="Times New Roman" panose="02020603050405020304" pitchFamily="18" charset="0"/>
                        </a:rPr>
                        <a:t>Thuận</a:t>
                      </a:r>
                      <a:r>
                        <a:rPr lang="en-US" sz="1800" b="1" dirty="0">
                          <a:solidFill>
                            <a:schemeClr val="bg1"/>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1" dirty="0" err="1">
                          <a:solidFill>
                            <a:schemeClr val="bg1"/>
                          </a:solidFill>
                          <a:effectLst/>
                          <a:latin typeface="#9Slide03 Oswald Light" panose="00000400000000000000" pitchFamily="2" charset="0"/>
                          <a:ea typeface="Cambria" panose="02040503050406030204" pitchFamily="18" charset="0"/>
                          <a:cs typeface="Times New Roman" panose="02020603050405020304" pitchFamily="18" charset="0"/>
                        </a:rPr>
                        <a:t>lợi</a:t>
                      </a:r>
                      <a:endParaRPr lang="en-US" sz="1600" dirty="0">
                        <a:solidFill>
                          <a:schemeClr val="bg1"/>
                        </a:solidFill>
                        <a:effectLst/>
                        <a:latin typeface="#9Slide03 Oswald Light" panose="00000400000000000000" pitchFamily="2"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indent="180340" algn="ctr">
                        <a:lnSpc>
                          <a:spcPct val="120000"/>
                        </a:lnSpc>
                        <a:spcAft>
                          <a:spcPts val="600"/>
                        </a:spcAft>
                      </a:pPr>
                      <a:r>
                        <a:rPr lang="en-US" sz="1800" b="1" dirty="0" err="1">
                          <a:solidFill>
                            <a:schemeClr val="bg1"/>
                          </a:solidFill>
                          <a:effectLst/>
                          <a:latin typeface="#9Slide03 Oswald Light" panose="00000400000000000000" pitchFamily="2" charset="0"/>
                          <a:ea typeface="Cambria" panose="02040503050406030204" pitchFamily="18" charset="0"/>
                          <a:cs typeface="Times New Roman" panose="02020603050405020304" pitchFamily="18" charset="0"/>
                        </a:rPr>
                        <a:t>Khó</a:t>
                      </a:r>
                      <a:r>
                        <a:rPr lang="en-US" sz="1800" b="1" dirty="0">
                          <a:solidFill>
                            <a:schemeClr val="bg1"/>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1" dirty="0" err="1">
                          <a:solidFill>
                            <a:schemeClr val="bg1"/>
                          </a:solidFill>
                          <a:effectLst/>
                          <a:latin typeface="#9Slide03 Oswald Light" panose="00000400000000000000" pitchFamily="2" charset="0"/>
                          <a:ea typeface="Cambria" panose="02040503050406030204" pitchFamily="18" charset="0"/>
                          <a:cs typeface="Times New Roman" panose="02020603050405020304" pitchFamily="18" charset="0"/>
                        </a:rPr>
                        <a:t>khăn</a:t>
                      </a:r>
                      <a:endParaRPr lang="en-US" sz="1600" dirty="0">
                        <a:solidFill>
                          <a:schemeClr val="bg1"/>
                        </a:solidFill>
                        <a:effectLst/>
                        <a:latin typeface="#9Slide03 Oswald Light" panose="00000400000000000000" pitchFamily="2"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573620248"/>
                  </a:ext>
                </a:extLst>
              </a:tr>
              <a:tr h="1406463">
                <a:tc>
                  <a:txBody>
                    <a:bodyPr/>
                    <a:lstStyle/>
                    <a:p>
                      <a:pPr indent="180340" algn="l">
                        <a:lnSpc>
                          <a:spcPct val="120000"/>
                        </a:lnSpc>
                        <a:spcAft>
                          <a:spcPts val="600"/>
                        </a:spcAft>
                      </a:pPr>
                      <a:r>
                        <a:rPr lang="en-US" sz="18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Quy </a:t>
                      </a:r>
                      <a:r>
                        <a:rPr lang="en-US" sz="18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mô</a:t>
                      </a:r>
                      <a:r>
                        <a:rPr lang="en-US" sz="18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dân</a:t>
                      </a:r>
                      <a:r>
                        <a:rPr lang="en-US" sz="18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số</a:t>
                      </a:r>
                      <a:endParaRPr lang="en-US" sz="1800" dirty="0">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indent="180340" algn="just">
                        <a:lnSpc>
                          <a:spcPct val="120000"/>
                        </a:lnSpc>
                        <a:spcAft>
                          <a:spcPts val="600"/>
                        </a:spcAft>
                      </a:pPr>
                      <a:r>
                        <a:rPr lang="en-US" sz="18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Quy </a:t>
                      </a:r>
                      <a:r>
                        <a:rPr lang="en-US" sz="18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mô</a:t>
                      </a:r>
                      <a:r>
                        <a:rPr lang="en-US" sz="18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lớn</a:t>
                      </a:r>
                      <a:r>
                        <a:rPr lang="vi-VN" sz="18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98,5 triệu người</a:t>
                      </a:r>
                      <a:r>
                        <a:rPr lang="en-US" sz="18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(2021) (</a:t>
                      </a:r>
                      <a:r>
                        <a:rPr lang="en-US" sz="18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thứ</a:t>
                      </a:r>
                      <a:r>
                        <a:rPr lang="en-US" sz="18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3 ĐNA, </a:t>
                      </a:r>
                      <a:r>
                        <a:rPr lang="en-US" sz="18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thứ</a:t>
                      </a:r>
                      <a:r>
                        <a:rPr lang="en-US" sz="18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8 </a:t>
                      </a:r>
                      <a:r>
                        <a:rPr lang="en-US" sz="18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châu</a:t>
                      </a:r>
                      <a:r>
                        <a:rPr lang="en-US" sz="18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Á, </a:t>
                      </a:r>
                      <a:r>
                        <a:rPr lang="en-US" sz="18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thứ</a:t>
                      </a:r>
                      <a:r>
                        <a:rPr lang="en-US" sz="18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15 </a:t>
                      </a:r>
                      <a:r>
                        <a:rPr lang="en-US" sz="18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trên</a:t>
                      </a:r>
                      <a:r>
                        <a:rPr lang="en-US" sz="18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TG)</a:t>
                      </a:r>
                    </a:p>
                    <a:p>
                      <a:pPr indent="180340" algn="just">
                        <a:lnSpc>
                          <a:spcPct val="120000"/>
                        </a:lnSpc>
                        <a:spcAft>
                          <a:spcPts val="600"/>
                        </a:spcAft>
                      </a:pPr>
                      <a:r>
                        <a:rPr lang="en-US" sz="18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Hàng</a:t>
                      </a:r>
                      <a:r>
                        <a:rPr lang="en-US" sz="18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triệu</a:t>
                      </a:r>
                      <a:r>
                        <a:rPr lang="en-US" sz="18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kiều</a:t>
                      </a:r>
                      <a:r>
                        <a:rPr lang="en-US" sz="18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bào</a:t>
                      </a:r>
                      <a:r>
                        <a:rPr lang="en-US" sz="18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đang</a:t>
                      </a:r>
                      <a:r>
                        <a:rPr lang="en-US" sz="18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định</a:t>
                      </a:r>
                      <a:r>
                        <a:rPr lang="en-US" sz="18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cư</a:t>
                      </a:r>
                      <a:r>
                        <a:rPr lang="en-US" sz="18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ở </a:t>
                      </a:r>
                      <a:r>
                        <a:rPr lang="en-US" sz="18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nước</a:t>
                      </a:r>
                      <a:r>
                        <a:rPr lang="en-US" sz="18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ngoài</a:t>
                      </a:r>
                      <a:endParaRPr lang="en-US" sz="18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endParaRPr>
                    </a:p>
                    <a:p>
                      <a:pPr indent="180340" algn="just">
                        <a:lnSpc>
                          <a:spcPct val="120000"/>
                        </a:lnSpc>
                        <a:spcAft>
                          <a:spcPts val="600"/>
                        </a:spcAft>
                      </a:pPr>
                      <a:r>
                        <a:rPr lang="en-US" sz="18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Quy </a:t>
                      </a:r>
                      <a:r>
                        <a:rPr lang="en-US" sz="18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mô</a:t>
                      </a:r>
                      <a:r>
                        <a:rPr lang="en-US" sz="18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dân</a:t>
                      </a:r>
                      <a:r>
                        <a:rPr lang="en-US" sz="18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số</a:t>
                      </a:r>
                      <a:r>
                        <a:rPr lang="en-US" sz="18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tăng</a:t>
                      </a:r>
                      <a:r>
                        <a:rPr lang="en-US" sz="18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nhưng</a:t>
                      </a:r>
                      <a:r>
                        <a:rPr lang="en-US" sz="18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chậm</a:t>
                      </a:r>
                      <a:r>
                        <a:rPr lang="en-US" sz="18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lại</a:t>
                      </a:r>
                      <a:endParaRPr lang="en-US" sz="1800" dirty="0">
                        <a:effectLst/>
                        <a:latin typeface="#9Slide03 Oswald Light" panose="00000400000000000000" pitchFamily="2"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rowSpan="2">
                  <a:txBody>
                    <a:bodyPr/>
                    <a:lstStyle/>
                    <a:p>
                      <a:pPr indent="180340" algn="just">
                        <a:lnSpc>
                          <a:spcPct val="120000"/>
                        </a:lnSpc>
                        <a:spcAft>
                          <a:spcPts val="600"/>
                        </a:spcAft>
                      </a:pPr>
                      <a:r>
                        <a:rPr lang="en-US" sz="18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Nguồn</a:t>
                      </a:r>
                      <a:r>
                        <a:rPr lang="en-US" sz="18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lao</a:t>
                      </a:r>
                      <a:r>
                        <a:rPr lang="en-US" sz="18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động</a:t>
                      </a:r>
                      <a:r>
                        <a:rPr lang="en-US" sz="18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dồi</a:t>
                      </a:r>
                      <a:r>
                        <a:rPr lang="en-US" sz="18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dào</a:t>
                      </a:r>
                      <a:endParaRPr lang="en-US" sz="1800" dirty="0">
                        <a:effectLst/>
                        <a:latin typeface="#9Slide03 Oswald Light" panose="00000400000000000000" pitchFamily="2" charset="0"/>
                        <a:ea typeface="Times New Roman" panose="02020603050405020304" pitchFamily="18" charset="0"/>
                      </a:endParaRPr>
                    </a:p>
                    <a:p>
                      <a:pPr indent="180340" algn="just">
                        <a:lnSpc>
                          <a:spcPct val="120000"/>
                        </a:lnSpc>
                        <a:spcAft>
                          <a:spcPts val="600"/>
                        </a:spcAft>
                      </a:pPr>
                      <a:r>
                        <a:rPr lang="en-US" sz="18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Thị</a:t>
                      </a:r>
                      <a:r>
                        <a:rPr lang="en-US" sz="18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trường</a:t>
                      </a:r>
                      <a:r>
                        <a:rPr lang="en-US" sz="18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tiêu</a:t>
                      </a:r>
                      <a:r>
                        <a:rPr lang="en-US" sz="18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thụ</a:t>
                      </a:r>
                      <a:r>
                        <a:rPr lang="en-US" sz="18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rộng</a:t>
                      </a:r>
                      <a:r>
                        <a:rPr lang="en-US" sz="18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lớn</a:t>
                      </a:r>
                      <a:endParaRPr lang="en-US" sz="1800" dirty="0">
                        <a:effectLst/>
                        <a:latin typeface="#9Slide03 Oswald Light" panose="00000400000000000000" pitchFamily="2"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rowSpan="2">
                  <a:txBody>
                    <a:bodyPr/>
                    <a:lstStyle/>
                    <a:p>
                      <a:pPr indent="180340" algn="just">
                        <a:lnSpc>
                          <a:spcPct val="120000"/>
                        </a:lnSpc>
                        <a:spcAft>
                          <a:spcPts val="600"/>
                        </a:spcAft>
                      </a:pPr>
                      <a:r>
                        <a:rPr lang="en-US" sz="18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Gây</a:t>
                      </a:r>
                      <a:r>
                        <a:rPr lang="en-US" sz="18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sức</a:t>
                      </a:r>
                      <a:r>
                        <a:rPr lang="en-US" sz="18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ép</a:t>
                      </a:r>
                      <a:r>
                        <a:rPr lang="en-US" sz="18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đến</a:t>
                      </a:r>
                      <a:r>
                        <a:rPr lang="en-US" sz="18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sự</a:t>
                      </a:r>
                      <a:r>
                        <a:rPr lang="en-US" sz="18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phát</a:t>
                      </a:r>
                      <a:r>
                        <a:rPr lang="en-US" sz="18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triển</a:t>
                      </a:r>
                      <a:r>
                        <a:rPr lang="en-US" sz="18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KT, </a:t>
                      </a:r>
                      <a:r>
                        <a:rPr lang="en-US" sz="18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giải</a:t>
                      </a:r>
                      <a:r>
                        <a:rPr lang="en-US" sz="18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quyết</a:t>
                      </a:r>
                      <a:r>
                        <a:rPr lang="en-US" sz="18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các</a:t>
                      </a:r>
                      <a:r>
                        <a:rPr lang="en-US" sz="18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vấn</a:t>
                      </a:r>
                      <a:r>
                        <a:rPr lang="en-US" sz="18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đề</a:t>
                      </a:r>
                      <a:r>
                        <a:rPr lang="en-US" sz="18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XH </a:t>
                      </a:r>
                      <a:r>
                        <a:rPr lang="en-US" sz="18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và</a:t>
                      </a:r>
                      <a:r>
                        <a:rPr lang="en-US" sz="18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MT</a:t>
                      </a:r>
                      <a:endParaRPr lang="en-US" sz="1800" dirty="0">
                        <a:effectLst/>
                        <a:latin typeface="#9Slide03 Oswald Light" panose="00000400000000000000" pitchFamily="2"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extLst>
                  <a:ext uri="{0D108BD9-81ED-4DB2-BD59-A6C34878D82A}">
                    <a16:rowId xmlns:a16="http://schemas.microsoft.com/office/drawing/2014/main" val="2514893561"/>
                  </a:ext>
                </a:extLst>
              </a:tr>
              <a:tr h="1460850">
                <a:tc>
                  <a:txBody>
                    <a:bodyPr/>
                    <a:lstStyle/>
                    <a:p>
                      <a:pPr indent="180340" algn="l">
                        <a:lnSpc>
                          <a:spcPct val="120000"/>
                        </a:lnSpc>
                        <a:spcAft>
                          <a:spcPts val="600"/>
                        </a:spcAft>
                      </a:pPr>
                      <a:r>
                        <a:rPr lang="en-US" sz="18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Tình</a:t>
                      </a:r>
                      <a:r>
                        <a:rPr lang="en-US" sz="18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hình</a:t>
                      </a:r>
                      <a:r>
                        <a:rPr lang="en-US" sz="18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gia</a:t>
                      </a:r>
                      <a:r>
                        <a:rPr lang="en-US" sz="18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tăng</a:t>
                      </a:r>
                      <a:endParaRPr lang="en-US" sz="1800" dirty="0">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indent="180340" algn="just">
                        <a:lnSpc>
                          <a:spcPct val="120000"/>
                        </a:lnSpc>
                        <a:spcAft>
                          <a:spcPts val="600"/>
                        </a:spcAft>
                      </a:pPr>
                      <a:r>
                        <a:rPr lang="en-US" sz="18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- 1979 - 2021: </a:t>
                      </a:r>
                      <a:r>
                        <a:rPr lang="en-US" sz="18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tỉ</a:t>
                      </a:r>
                      <a:r>
                        <a:rPr lang="en-US" sz="18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lệ</a:t>
                      </a:r>
                      <a:r>
                        <a:rPr lang="en-US" sz="18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tăng</a:t>
                      </a:r>
                      <a:r>
                        <a:rPr lang="en-US" sz="18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dân</a:t>
                      </a:r>
                      <a:r>
                        <a:rPr lang="en-US" sz="18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số</a:t>
                      </a:r>
                      <a:r>
                        <a:rPr lang="en-US" sz="18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giảm</a:t>
                      </a:r>
                      <a:r>
                        <a:rPr lang="en-US" sz="18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1,22% </a:t>
                      </a:r>
                    </a:p>
                    <a:p>
                      <a:pPr indent="180340" algn="just">
                        <a:lnSpc>
                          <a:spcPct val="120000"/>
                        </a:lnSpc>
                        <a:spcAft>
                          <a:spcPts val="600"/>
                        </a:spcAft>
                      </a:pPr>
                      <a:r>
                        <a:rPr lang="en-US" sz="18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NN: </a:t>
                      </a:r>
                      <a:r>
                        <a:rPr lang="en-US" sz="18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nhờ</a:t>
                      </a:r>
                      <a:r>
                        <a:rPr lang="en-US" sz="18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chính</a:t>
                      </a:r>
                      <a:r>
                        <a:rPr lang="en-US" sz="18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sach</a:t>
                      </a:r>
                      <a:r>
                        <a:rPr lang="en-US" sz="18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dân</a:t>
                      </a:r>
                      <a:r>
                        <a:rPr lang="en-US" sz="18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số</a:t>
                      </a:r>
                      <a:r>
                        <a:rPr lang="en-US" sz="18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phù</a:t>
                      </a:r>
                      <a:r>
                        <a:rPr lang="en-US" sz="18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hợp</a:t>
                      </a:r>
                      <a:r>
                        <a:rPr lang="en-US" sz="18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và</a:t>
                      </a:r>
                      <a:r>
                        <a:rPr lang="en-US" sz="18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chiến</a:t>
                      </a:r>
                      <a:r>
                        <a:rPr lang="en-US" sz="18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lược</a:t>
                      </a:r>
                      <a:r>
                        <a:rPr lang="en-US" sz="18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phát</a:t>
                      </a:r>
                      <a:r>
                        <a:rPr lang="en-US" sz="18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triển</a:t>
                      </a:r>
                      <a:r>
                        <a:rPr lang="en-US" sz="18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KT-XH.</a:t>
                      </a:r>
                      <a:endParaRPr lang="en-US" sz="1800" dirty="0">
                        <a:effectLst/>
                        <a:latin typeface="#9Slide03 Oswald Light" panose="00000400000000000000" pitchFamily="2"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2442346173"/>
                  </a:ext>
                </a:extLst>
              </a:tr>
            </a:tbl>
          </a:graphicData>
        </a:graphic>
      </p:graphicFrame>
      <p:sp>
        <p:nvSpPr>
          <p:cNvPr id="7" name="TextBox 6">
            <a:extLst>
              <a:ext uri="{FF2B5EF4-FFF2-40B4-BE49-F238E27FC236}">
                <a16:creationId xmlns:a16="http://schemas.microsoft.com/office/drawing/2014/main" id="{FD78E6EB-E4EF-A9A3-77DF-505B830A0B75}"/>
              </a:ext>
            </a:extLst>
          </p:cNvPr>
          <p:cNvSpPr txBox="1"/>
          <p:nvPr/>
        </p:nvSpPr>
        <p:spPr>
          <a:xfrm>
            <a:off x="4812879" y="1841460"/>
            <a:ext cx="2603865" cy="476925"/>
          </a:xfrm>
          <a:prstGeom prst="rect">
            <a:avLst/>
          </a:prstGeom>
          <a:solidFill>
            <a:schemeClr val="accent4">
              <a:lumMod val="20000"/>
              <a:lumOff val="80000"/>
            </a:schemeClr>
          </a:solidFill>
        </p:spPr>
        <p:txBody>
          <a:bodyPr wrap="square">
            <a:spAutoFit/>
          </a:bodyPr>
          <a:lstStyle/>
          <a:p>
            <a:pPr marL="0" marR="0" lvl="0" indent="180340" algn="ctr" defTabSz="914400" rtl="0" eaLnBrk="1" fontAlgn="auto" latinLnBrk="0" hangingPunct="1">
              <a:lnSpc>
                <a:spcPct val="120000"/>
              </a:lnSpc>
              <a:spcBef>
                <a:spcPts val="20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9Slide03 Bebas Neue Bold" panose="020B0606020202050201" pitchFamily="34" charset="0"/>
                <a:ea typeface="Times New Roman" panose="02020603050405020304" pitchFamily="18" charset="0"/>
                <a:cs typeface="+mn-cs"/>
              </a:rPr>
              <a:t>PHIẾU HỌC TẬP TRẠM 1</a:t>
            </a:r>
          </a:p>
        </p:txBody>
      </p:sp>
      <p:pic>
        <p:nvPicPr>
          <p:cNvPr id="23" name="Picture 22">
            <a:extLst>
              <a:ext uri="{FF2B5EF4-FFF2-40B4-BE49-F238E27FC236}">
                <a16:creationId xmlns:a16="http://schemas.microsoft.com/office/drawing/2014/main" id="{482F5F88-E30F-D342-68AC-AD8D49847A51}"/>
              </a:ext>
            </a:extLst>
          </p:cNvPr>
          <p:cNvPicPr>
            <a:picLocks noChangeAspect="1"/>
          </p:cNvPicPr>
          <p:nvPr/>
        </p:nvPicPr>
        <p:blipFill rotWithShape="1">
          <a:blip r:embed="rId12"/>
          <a:srcRect t="3244"/>
          <a:stretch/>
        </p:blipFill>
        <p:spPr>
          <a:xfrm>
            <a:off x="-1849475" y="3210181"/>
            <a:ext cx="1675516" cy="91439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6" name="TextBox 5">
            <a:extLst>
              <a:ext uri="{FF2B5EF4-FFF2-40B4-BE49-F238E27FC236}">
                <a16:creationId xmlns:a16="http://schemas.microsoft.com/office/drawing/2014/main" id="{E62D17DC-3583-65D9-E906-CE609223927C}"/>
              </a:ext>
            </a:extLst>
          </p:cNvPr>
          <p:cNvSpPr txBox="1"/>
          <p:nvPr/>
        </p:nvSpPr>
        <p:spPr>
          <a:xfrm>
            <a:off x="2482657" y="1078692"/>
            <a:ext cx="5845426" cy="425950"/>
          </a:xfrm>
          <a:prstGeom prst="rect">
            <a:avLst/>
          </a:prstGeom>
          <a:noFill/>
        </p:spPr>
        <p:txBody>
          <a:bodyPr wrap="square">
            <a:spAutoFit/>
          </a:bodyPr>
          <a:lstStyle/>
          <a:p>
            <a:pPr marL="342900" lvl="0" indent="-342900" algn="l">
              <a:lnSpc>
                <a:spcPct val="115000"/>
              </a:lnSpc>
              <a:spcAft>
                <a:spcPts val="600"/>
              </a:spcAft>
              <a:buFont typeface="Arial" panose="020B0604020202020204" pitchFamily="34" charset="0"/>
              <a:buChar char="❖"/>
            </a:pPr>
            <a:r>
              <a:rPr lang="vi-VN" sz="2000" b="1" dirty="0">
                <a:solidFill>
                  <a:srgbClr val="FF0000"/>
                </a:solidFill>
                <a:effectLst/>
                <a:latin typeface="#9Slide03 Oswald Light" panose="00000400000000000000" pitchFamily="2" charset="0"/>
                <a:ea typeface="Noto Sans Symbols"/>
                <a:cs typeface="Noto Sans Symbols"/>
              </a:rPr>
              <a:t>Trạm </a:t>
            </a:r>
            <a:r>
              <a:rPr lang="en-US" sz="2000" b="1" dirty="0">
                <a:solidFill>
                  <a:srgbClr val="FF0000"/>
                </a:solidFill>
                <a:effectLst/>
                <a:latin typeface="#9Slide03 Oswald Light" panose="00000400000000000000" pitchFamily="2" charset="0"/>
                <a:ea typeface="Noto Sans Symbols"/>
                <a:cs typeface="Noto Sans Symbols"/>
              </a:rPr>
              <a:t>1</a:t>
            </a:r>
            <a:r>
              <a:rPr lang="vi-VN" sz="2000" b="1" dirty="0">
                <a:solidFill>
                  <a:srgbClr val="FF0000"/>
                </a:solidFill>
                <a:effectLst/>
                <a:latin typeface="#9Slide03 Oswald Light" panose="00000400000000000000" pitchFamily="2" charset="0"/>
                <a:ea typeface="Noto Sans Symbols"/>
                <a:cs typeface="Noto Sans Symbols"/>
              </a:rPr>
              <a:t>: </a:t>
            </a:r>
            <a:r>
              <a:rPr lang="en-US" sz="2000" b="1" dirty="0">
                <a:solidFill>
                  <a:srgbClr val="FF0000"/>
                </a:solidFill>
                <a:effectLst/>
                <a:latin typeface="#9Slide03 Oswald Light" panose="00000400000000000000" pitchFamily="2" charset="0"/>
                <a:ea typeface="Noto Sans Symbols"/>
                <a:cs typeface="Noto Sans Symbols"/>
              </a:rPr>
              <a:t>QUY MÔ VÀ GIA TĂNG DÂN SỐ</a:t>
            </a:r>
          </a:p>
        </p:txBody>
      </p:sp>
      <p:pic>
        <p:nvPicPr>
          <p:cNvPr id="11" name="Picture 10">
            <a:extLst>
              <a:ext uri="{FF2B5EF4-FFF2-40B4-BE49-F238E27FC236}">
                <a16:creationId xmlns:a16="http://schemas.microsoft.com/office/drawing/2014/main" id="{4682E1D4-4BCA-318C-4508-201B10D64A7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76549" y="905027"/>
            <a:ext cx="786202" cy="78620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Rectangle: Single Corner Snipped 2">
            <a:extLst>
              <a:ext uri="{FF2B5EF4-FFF2-40B4-BE49-F238E27FC236}">
                <a16:creationId xmlns:a16="http://schemas.microsoft.com/office/drawing/2014/main" id="{FE6765C8-B2E1-FF88-5438-3E4137487801}"/>
              </a:ext>
            </a:extLst>
          </p:cNvPr>
          <p:cNvSpPr/>
          <p:nvPr/>
        </p:nvSpPr>
        <p:spPr>
          <a:xfrm>
            <a:off x="0" y="0"/>
            <a:ext cx="3804769" cy="591055"/>
          </a:xfrm>
          <a:prstGeom prst="snip1Rect">
            <a:avLst>
              <a:gd name="adj" fmla="val 2550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dirty="0">
              <a:solidFill>
                <a:srgbClr val="FFFF00"/>
              </a:solidFill>
            </a:endParaRPr>
          </a:p>
        </p:txBody>
      </p:sp>
      <p:sp>
        <p:nvSpPr>
          <p:cNvPr id="4" name="TextBox 3">
            <a:extLst>
              <a:ext uri="{FF2B5EF4-FFF2-40B4-BE49-F238E27FC236}">
                <a16:creationId xmlns:a16="http://schemas.microsoft.com/office/drawing/2014/main" id="{1CCA8559-CD00-BFD6-F380-6A35CDF74BE0}"/>
              </a:ext>
            </a:extLst>
          </p:cNvPr>
          <p:cNvSpPr txBox="1"/>
          <p:nvPr/>
        </p:nvSpPr>
        <p:spPr>
          <a:xfrm>
            <a:off x="250786" y="-106611"/>
            <a:ext cx="3393439" cy="733278"/>
          </a:xfrm>
          <a:prstGeom prst="rect">
            <a:avLst/>
          </a:prstGeom>
          <a:noFill/>
        </p:spPr>
        <p:txBody>
          <a:bodyPr wrap="square">
            <a:spAutoFit/>
          </a:bodyPr>
          <a:lstStyle/>
          <a:p>
            <a:pPr indent="180340" algn="just">
              <a:lnSpc>
                <a:spcPct val="120000"/>
              </a:lnSpc>
              <a:spcBef>
                <a:spcPts val="200"/>
              </a:spcBef>
            </a:pPr>
            <a:r>
              <a:rPr lang="en-US" sz="4000" b="1" dirty="0">
                <a:solidFill>
                  <a:srgbClr val="FFFF00"/>
                </a:solidFill>
                <a:latin typeface="#9Slide03 Bebas Neue Bold" panose="020B0606020202050201" pitchFamily="34" charset="0"/>
                <a:ea typeface="Times New Roman" panose="02020603050405020304" pitchFamily="18" charset="0"/>
              </a:rPr>
              <a:t>I. </a:t>
            </a:r>
            <a:r>
              <a:rPr lang="en-US" sz="4000" b="1" dirty="0" err="1">
                <a:solidFill>
                  <a:srgbClr val="FFFF00"/>
                </a:solidFill>
                <a:latin typeface="#9Slide03 Bebas Neue Bold" panose="020B0606020202050201" pitchFamily="34" charset="0"/>
                <a:ea typeface="Times New Roman" panose="02020603050405020304" pitchFamily="18" charset="0"/>
              </a:rPr>
              <a:t>Đặc</a:t>
            </a:r>
            <a:r>
              <a:rPr lang="en-US" sz="4000" b="1" dirty="0">
                <a:solidFill>
                  <a:srgbClr val="FFFF00"/>
                </a:solidFill>
                <a:latin typeface="#9Slide03 Bebas Neue Bold" panose="020B0606020202050201" pitchFamily="34" charset="0"/>
                <a:ea typeface="Times New Roman" panose="02020603050405020304" pitchFamily="18" charset="0"/>
              </a:rPr>
              <a:t> </a:t>
            </a:r>
            <a:r>
              <a:rPr lang="en-US" sz="4000" b="1" dirty="0" err="1">
                <a:solidFill>
                  <a:srgbClr val="FFFF00"/>
                </a:solidFill>
                <a:latin typeface="#9Slide03 Bebas Neue Bold" panose="020B0606020202050201" pitchFamily="34" charset="0"/>
                <a:ea typeface="Times New Roman" panose="02020603050405020304" pitchFamily="18" charset="0"/>
              </a:rPr>
              <a:t>điểm</a:t>
            </a:r>
            <a:r>
              <a:rPr lang="en-US" sz="4000" b="1" dirty="0">
                <a:solidFill>
                  <a:srgbClr val="FFFF00"/>
                </a:solidFill>
                <a:latin typeface="#9Slide03 Bebas Neue Bold" panose="020B0606020202050201" pitchFamily="34" charset="0"/>
                <a:ea typeface="Times New Roman" panose="02020603050405020304" pitchFamily="18" charset="0"/>
              </a:rPr>
              <a:t> </a:t>
            </a:r>
            <a:r>
              <a:rPr lang="en-US" sz="4000" b="1" dirty="0" err="1">
                <a:solidFill>
                  <a:srgbClr val="FFFF00"/>
                </a:solidFill>
                <a:latin typeface="#9Slide03 Bebas Neue Bold" panose="020B0606020202050201" pitchFamily="34" charset="0"/>
                <a:ea typeface="Times New Roman" panose="02020603050405020304" pitchFamily="18" charset="0"/>
              </a:rPr>
              <a:t>dân</a:t>
            </a:r>
            <a:r>
              <a:rPr lang="en-US" sz="4000" b="1" dirty="0">
                <a:solidFill>
                  <a:srgbClr val="FFFF00"/>
                </a:solidFill>
                <a:latin typeface="#9Slide03 Bebas Neue Bold" panose="020B0606020202050201" pitchFamily="34" charset="0"/>
                <a:ea typeface="Times New Roman" panose="02020603050405020304" pitchFamily="18" charset="0"/>
              </a:rPr>
              <a:t> </a:t>
            </a:r>
            <a:r>
              <a:rPr lang="en-US" sz="4000" b="1" dirty="0" err="1">
                <a:solidFill>
                  <a:srgbClr val="FFFF00"/>
                </a:solidFill>
                <a:latin typeface="#9Slide03 Bebas Neue Bold" panose="020B0606020202050201" pitchFamily="34" charset="0"/>
                <a:ea typeface="Times New Roman" panose="02020603050405020304" pitchFamily="18" charset="0"/>
              </a:rPr>
              <a:t>số</a:t>
            </a:r>
            <a:endParaRPr lang="en-US" sz="4000" b="1" dirty="0">
              <a:solidFill>
                <a:srgbClr val="FFFF00"/>
              </a:solidFill>
              <a:latin typeface="#9Slide03 Bebas Neue Bold" panose="020B0606020202050201" pitchFamily="34" charset="0"/>
              <a:ea typeface="Times New Roman" panose="02020603050405020304" pitchFamily="18" charset="0"/>
            </a:endParaRPr>
          </a:p>
        </p:txBody>
      </p:sp>
      <p:sp>
        <p:nvSpPr>
          <p:cNvPr id="5" name="Oval 4">
            <a:extLst>
              <a:ext uri="{FF2B5EF4-FFF2-40B4-BE49-F238E27FC236}">
                <a16:creationId xmlns:a16="http://schemas.microsoft.com/office/drawing/2014/main" id="{A94DBCB8-55F9-E8EB-E2E3-245FF17F60AE}"/>
              </a:ext>
            </a:extLst>
          </p:cNvPr>
          <p:cNvSpPr/>
          <p:nvPr/>
        </p:nvSpPr>
        <p:spPr>
          <a:xfrm>
            <a:off x="140835" y="188126"/>
            <a:ext cx="238065" cy="238065"/>
          </a:xfrm>
          <a:prstGeom prst="ellipse">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solidFill>
                <a:srgbClr val="FFFF00"/>
              </a:solidFill>
            </a:endParaRPr>
          </a:p>
        </p:txBody>
      </p:sp>
      <p:sp>
        <p:nvSpPr>
          <p:cNvPr id="14" name="Rectangle: Single Corner Snipped 13">
            <a:extLst>
              <a:ext uri="{FF2B5EF4-FFF2-40B4-BE49-F238E27FC236}">
                <a16:creationId xmlns:a16="http://schemas.microsoft.com/office/drawing/2014/main" id="{D63E10DA-C78F-C8DA-AFE3-7BE76974AA42}"/>
              </a:ext>
            </a:extLst>
          </p:cNvPr>
          <p:cNvSpPr/>
          <p:nvPr/>
        </p:nvSpPr>
        <p:spPr>
          <a:xfrm>
            <a:off x="8982569" y="-14242"/>
            <a:ext cx="3127923" cy="591055"/>
          </a:xfrm>
          <a:prstGeom prst="snip1Rect">
            <a:avLst>
              <a:gd name="adj" fmla="val 25507"/>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95000"/>
                </a:schemeClr>
              </a:solidFill>
            </a:endParaRPr>
          </a:p>
        </p:txBody>
      </p:sp>
      <p:sp>
        <p:nvSpPr>
          <p:cNvPr id="15" name="TextBox 14">
            <a:extLst>
              <a:ext uri="{FF2B5EF4-FFF2-40B4-BE49-F238E27FC236}">
                <a16:creationId xmlns:a16="http://schemas.microsoft.com/office/drawing/2014/main" id="{9493751C-2FC6-3A25-6935-320F24588BA8}"/>
              </a:ext>
            </a:extLst>
          </p:cNvPr>
          <p:cNvSpPr txBox="1"/>
          <p:nvPr/>
        </p:nvSpPr>
        <p:spPr>
          <a:xfrm>
            <a:off x="9049314" y="30151"/>
            <a:ext cx="3206500" cy="605102"/>
          </a:xfrm>
          <a:prstGeom prst="rect">
            <a:avLst/>
          </a:prstGeom>
          <a:noFill/>
          <a:ln>
            <a:noFill/>
          </a:ln>
        </p:spPr>
        <p:txBody>
          <a:bodyPr wrap="square" anchor="ctr">
            <a:spAutoFit/>
          </a:bodyPr>
          <a:lstStyle/>
          <a:p>
            <a:pPr indent="180340" algn="just">
              <a:lnSpc>
                <a:spcPct val="120000"/>
              </a:lnSpc>
              <a:spcBef>
                <a:spcPts val="200"/>
              </a:spcBef>
            </a:pPr>
            <a:r>
              <a:rPr lang="en-US" sz="3200" b="1" dirty="0">
                <a:solidFill>
                  <a:schemeClr val="bg1">
                    <a:lumMod val="95000"/>
                  </a:schemeClr>
                </a:solidFill>
                <a:latin typeface="#9Slide03 Bebas Neue Bold" panose="020B0606020202050201" pitchFamily="34" charset="0"/>
                <a:ea typeface="Times New Roman" panose="02020603050405020304" pitchFamily="18" charset="0"/>
              </a:rPr>
              <a:t>III. </a:t>
            </a:r>
            <a:r>
              <a:rPr lang="en-US" sz="3200" b="1" dirty="0" err="1">
                <a:solidFill>
                  <a:schemeClr val="bg1">
                    <a:lumMod val="95000"/>
                  </a:schemeClr>
                </a:solidFill>
                <a:latin typeface="#9Slide03 Bebas Neue Bold" panose="020B0606020202050201" pitchFamily="34" charset="0"/>
                <a:ea typeface="Times New Roman" panose="02020603050405020304" pitchFamily="18" charset="0"/>
              </a:rPr>
              <a:t>Chiến</a:t>
            </a:r>
            <a:r>
              <a:rPr lang="en-US" sz="3200" b="1" dirty="0">
                <a:solidFill>
                  <a:schemeClr val="bg1">
                    <a:lumMod val="95000"/>
                  </a:schemeClr>
                </a:solidFill>
                <a:latin typeface="#9Slide03 Bebas Neue Bold" panose="020B0606020202050201" pitchFamily="34" charset="0"/>
                <a:ea typeface="Times New Roman" panose="02020603050405020304" pitchFamily="18" charset="0"/>
              </a:rPr>
              <a:t> </a:t>
            </a:r>
            <a:r>
              <a:rPr lang="en-US" sz="3200" b="1" dirty="0" err="1">
                <a:solidFill>
                  <a:schemeClr val="bg1">
                    <a:lumMod val="95000"/>
                  </a:schemeClr>
                </a:solidFill>
                <a:latin typeface="#9Slide03 Bebas Neue Bold" panose="020B0606020202050201" pitchFamily="34" charset="0"/>
                <a:ea typeface="Times New Roman" panose="02020603050405020304" pitchFamily="18" charset="0"/>
              </a:rPr>
              <a:t>lược</a:t>
            </a:r>
            <a:r>
              <a:rPr lang="en-US" sz="3200" b="1" dirty="0">
                <a:solidFill>
                  <a:schemeClr val="bg1">
                    <a:lumMod val="95000"/>
                  </a:schemeClr>
                </a:solidFill>
                <a:latin typeface="#9Slide03 Bebas Neue Bold" panose="020B0606020202050201" pitchFamily="34" charset="0"/>
                <a:ea typeface="Times New Roman" panose="02020603050405020304" pitchFamily="18" charset="0"/>
              </a:rPr>
              <a:t> </a:t>
            </a:r>
            <a:r>
              <a:rPr lang="en-US" sz="3200" b="1" dirty="0" err="1">
                <a:solidFill>
                  <a:schemeClr val="bg1">
                    <a:lumMod val="95000"/>
                  </a:schemeClr>
                </a:solidFill>
                <a:latin typeface="#9Slide03 Bebas Neue Bold" panose="020B0606020202050201" pitchFamily="34" charset="0"/>
                <a:ea typeface="Times New Roman" panose="02020603050405020304" pitchFamily="18" charset="0"/>
              </a:rPr>
              <a:t>dân</a:t>
            </a:r>
            <a:r>
              <a:rPr lang="en-US" sz="3200" b="1" dirty="0">
                <a:solidFill>
                  <a:schemeClr val="bg1">
                    <a:lumMod val="95000"/>
                  </a:schemeClr>
                </a:solidFill>
                <a:latin typeface="#9Slide03 Bebas Neue Bold" panose="020B0606020202050201" pitchFamily="34" charset="0"/>
                <a:ea typeface="Times New Roman" panose="02020603050405020304" pitchFamily="18" charset="0"/>
              </a:rPr>
              <a:t> </a:t>
            </a:r>
            <a:r>
              <a:rPr lang="en-US" sz="3200" b="1" dirty="0" err="1">
                <a:solidFill>
                  <a:schemeClr val="bg1">
                    <a:lumMod val="95000"/>
                  </a:schemeClr>
                </a:solidFill>
                <a:latin typeface="#9Slide03 Bebas Neue Bold" panose="020B0606020202050201" pitchFamily="34" charset="0"/>
                <a:ea typeface="Times New Roman" panose="02020603050405020304" pitchFamily="18" charset="0"/>
              </a:rPr>
              <a:t>số</a:t>
            </a:r>
            <a:r>
              <a:rPr lang="en-US" sz="3200" b="1" dirty="0">
                <a:solidFill>
                  <a:schemeClr val="bg1">
                    <a:lumMod val="95000"/>
                  </a:schemeClr>
                </a:solidFill>
                <a:latin typeface="#9Slide03 Bebas Neue Bold" panose="020B0606020202050201" pitchFamily="34" charset="0"/>
                <a:ea typeface="Times New Roman" panose="02020603050405020304" pitchFamily="18" charset="0"/>
              </a:rPr>
              <a:t> </a:t>
            </a:r>
          </a:p>
        </p:txBody>
      </p:sp>
      <p:sp>
        <p:nvSpPr>
          <p:cNvPr id="19" name="Oval 18">
            <a:extLst>
              <a:ext uri="{FF2B5EF4-FFF2-40B4-BE49-F238E27FC236}">
                <a16:creationId xmlns:a16="http://schemas.microsoft.com/office/drawing/2014/main" id="{561BD2D0-875F-97A3-CB2D-6D018B9631A9}"/>
              </a:ext>
            </a:extLst>
          </p:cNvPr>
          <p:cNvSpPr/>
          <p:nvPr/>
        </p:nvSpPr>
        <p:spPr>
          <a:xfrm>
            <a:off x="8975098" y="180287"/>
            <a:ext cx="238065" cy="238065"/>
          </a:xfrm>
          <a:prstGeom prst="ellipse">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95000"/>
                </a:schemeClr>
              </a:solidFill>
            </a:endParaRPr>
          </a:p>
        </p:txBody>
      </p:sp>
      <p:sp>
        <p:nvSpPr>
          <p:cNvPr id="34" name="Rectangle: Single Corner Snipped 33">
            <a:extLst>
              <a:ext uri="{FF2B5EF4-FFF2-40B4-BE49-F238E27FC236}">
                <a16:creationId xmlns:a16="http://schemas.microsoft.com/office/drawing/2014/main" id="{0F9C20FA-6A29-D677-21CA-31948C242554}"/>
              </a:ext>
            </a:extLst>
          </p:cNvPr>
          <p:cNvSpPr/>
          <p:nvPr/>
        </p:nvSpPr>
        <p:spPr>
          <a:xfrm>
            <a:off x="3963587" y="3483"/>
            <a:ext cx="4880422" cy="591055"/>
          </a:xfrm>
          <a:prstGeom prst="snip1Rect">
            <a:avLst>
              <a:gd name="adj" fmla="val 25507"/>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95000"/>
                </a:schemeClr>
              </a:solidFill>
            </a:endParaRPr>
          </a:p>
        </p:txBody>
      </p:sp>
      <p:sp>
        <p:nvSpPr>
          <p:cNvPr id="35" name="TextBox 34">
            <a:extLst>
              <a:ext uri="{FF2B5EF4-FFF2-40B4-BE49-F238E27FC236}">
                <a16:creationId xmlns:a16="http://schemas.microsoft.com/office/drawing/2014/main" id="{DA4E7B6D-3D22-81AC-F2C0-6BB8AFF15D8F}"/>
              </a:ext>
            </a:extLst>
          </p:cNvPr>
          <p:cNvSpPr txBox="1"/>
          <p:nvPr/>
        </p:nvSpPr>
        <p:spPr>
          <a:xfrm>
            <a:off x="4010073" y="-42523"/>
            <a:ext cx="4880422" cy="605102"/>
          </a:xfrm>
          <a:prstGeom prst="rect">
            <a:avLst/>
          </a:prstGeom>
          <a:noFill/>
          <a:ln>
            <a:noFill/>
          </a:ln>
        </p:spPr>
        <p:txBody>
          <a:bodyPr wrap="square" anchor="ctr">
            <a:spAutoFit/>
          </a:bodyPr>
          <a:lstStyle/>
          <a:p>
            <a:pPr indent="180340" algn="just">
              <a:lnSpc>
                <a:spcPct val="120000"/>
              </a:lnSpc>
              <a:spcBef>
                <a:spcPts val="200"/>
              </a:spcBef>
            </a:pPr>
            <a:r>
              <a:rPr lang="en-US" sz="3200" b="1" dirty="0">
                <a:solidFill>
                  <a:schemeClr val="bg1">
                    <a:lumMod val="95000"/>
                  </a:schemeClr>
                </a:solidFill>
                <a:latin typeface="#9Slide03 Bebas Neue Bold" panose="020B0606020202050201" pitchFamily="34" charset="0"/>
                <a:ea typeface="Times New Roman" panose="02020603050405020304" pitchFamily="18" charset="0"/>
              </a:rPr>
              <a:t>II. THẾ MẠNH VÀ HẠN CHẾ VỀ DÂN SỐ</a:t>
            </a:r>
          </a:p>
        </p:txBody>
      </p:sp>
      <p:sp>
        <p:nvSpPr>
          <p:cNvPr id="36" name="Oval 35">
            <a:extLst>
              <a:ext uri="{FF2B5EF4-FFF2-40B4-BE49-F238E27FC236}">
                <a16:creationId xmlns:a16="http://schemas.microsoft.com/office/drawing/2014/main" id="{F43DAD0E-833A-A74B-D2ED-7CBC40AB3BF3}"/>
              </a:ext>
            </a:extLst>
          </p:cNvPr>
          <p:cNvSpPr/>
          <p:nvPr/>
        </p:nvSpPr>
        <p:spPr>
          <a:xfrm>
            <a:off x="3963587" y="191599"/>
            <a:ext cx="238065" cy="238065"/>
          </a:xfrm>
          <a:prstGeom prst="ellipse">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bg1">
                  <a:lumMod val="95000"/>
                </a:schemeClr>
              </a:solidFill>
            </a:endParaRPr>
          </a:p>
        </p:txBody>
      </p:sp>
    </p:spTree>
    <p:extLst>
      <p:ext uri="{BB962C8B-B14F-4D97-AF65-F5344CB8AC3E}">
        <p14:creationId xmlns:p14="http://schemas.microsoft.com/office/powerpoint/2010/main" val="27529428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Freeform 50">
            <a:extLst>
              <a:ext uri="{FF2B5EF4-FFF2-40B4-BE49-F238E27FC236}">
                <a16:creationId xmlns:a16="http://schemas.microsoft.com/office/drawing/2014/main" id="{43D85826-7F23-7E8F-A6D9-C83022E7D610}"/>
              </a:ext>
            </a:extLst>
          </p:cNvPr>
          <p:cNvSpPr/>
          <p:nvPr/>
        </p:nvSpPr>
        <p:spPr>
          <a:xfrm>
            <a:off x="12416011" y="4553761"/>
            <a:ext cx="319297" cy="1026158"/>
          </a:xfrm>
          <a:custGeom>
            <a:avLst/>
            <a:gdLst/>
            <a:ahLst/>
            <a:cxnLst/>
            <a:rect l="l" t="t" r="r" b="b"/>
            <a:pathLst>
              <a:path w="919148" h="238272">
                <a:moveTo>
                  <a:pt x="119136" y="0"/>
                </a:moveTo>
                <a:lnTo>
                  <a:pt x="800012" y="0"/>
                </a:lnTo>
                <a:cubicBezTo>
                  <a:pt x="865809" y="0"/>
                  <a:pt x="919148" y="53339"/>
                  <a:pt x="919148" y="119136"/>
                </a:cubicBezTo>
                <a:lnTo>
                  <a:pt x="919148" y="119136"/>
                </a:lnTo>
                <a:cubicBezTo>
                  <a:pt x="919148" y="150733"/>
                  <a:pt x="906596" y="181036"/>
                  <a:pt x="884254" y="203378"/>
                </a:cubicBezTo>
                <a:cubicBezTo>
                  <a:pt x="861912" y="225720"/>
                  <a:pt x="831609" y="238272"/>
                  <a:pt x="800012" y="238272"/>
                </a:cubicBezTo>
                <a:lnTo>
                  <a:pt x="119136" y="238272"/>
                </a:lnTo>
                <a:cubicBezTo>
                  <a:pt x="53339" y="238272"/>
                  <a:pt x="0" y="184933"/>
                  <a:pt x="0" y="119136"/>
                </a:cubicBezTo>
                <a:lnTo>
                  <a:pt x="0" y="119136"/>
                </a:lnTo>
                <a:cubicBezTo>
                  <a:pt x="0" y="53339"/>
                  <a:pt x="53339" y="0"/>
                  <a:pt x="119136" y="0"/>
                </a:cubicBezTo>
                <a:close/>
              </a:path>
            </a:pathLst>
          </a:custGeom>
          <a:solidFill>
            <a:srgbClr val="8A349D"/>
          </a:solidFill>
          <a:ln w="28575" cap="rnd">
            <a:noFill/>
            <a:rou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9Slide03 Oswald Light" panose="00000400000000000000" pitchFamily="2" charset="0"/>
              <a:ea typeface="+mn-ea"/>
              <a:cs typeface="+mn-cs"/>
            </a:endParaRPr>
          </a:p>
        </p:txBody>
      </p:sp>
      <p:sp>
        <p:nvSpPr>
          <p:cNvPr id="33" name="TextBox 51">
            <a:extLst>
              <a:ext uri="{FF2B5EF4-FFF2-40B4-BE49-F238E27FC236}">
                <a16:creationId xmlns:a16="http://schemas.microsoft.com/office/drawing/2014/main" id="{50FAB138-D60F-EA0B-2895-247E671E376C}"/>
              </a:ext>
            </a:extLst>
          </p:cNvPr>
          <p:cNvSpPr txBox="1"/>
          <p:nvPr/>
        </p:nvSpPr>
        <p:spPr>
          <a:xfrm>
            <a:off x="12298025" y="3858714"/>
            <a:ext cx="2510037" cy="1829183"/>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TextBox 51">
            <a:extLst>
              <a:ext uri="{FF2B5EF4-FFF2-40B4-BE49-F238E27FC236}">
                <a16:creationId xmlns:a16="http://schemas.microsoft.com/office/drawing/2014/main" id="{2845122B-13E1-C2CB-B672-32E3BFC52D3F}"/>
              </a:ext>
            </a:extLst>
          </p:cNvPr>
          <p:cNvSpPr txBox="1"/>
          <p:nvPr/>
        </p:nvSpPr>
        <p:spPr>
          <a:xfrm>
            <a:off x="12516223" y="3858714"/>
            <a:ext cx="2817365" cy="1829183"/>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53">
            <a:extLst>
              <a:ext uri="{FF2B5EF4-FFF2-40B4-BE49-F238E27FC236}">
                <a16:creationId xmlns:a16="http://schemas.microsoft.com/office/drawing/2014/main" id="{C7F43A9F-6B15-CC6D-5BB9-528369A7FF75}"/>
              </a:ext>
            </a:extLst>
          </p:cNvPr>
          <p:cNvSpPr/>
          <p:nvPr/>
        </p:nvSpPr>
        <p:spPr>
          <a:xfrm>
            <a:off x="12397302" y="3212622"/>
            <a:ext cx="319297" cy="1026159"/>
          </a:xfrm>
          <a:custGeom>
            <a:avLst/>
            <a:gdLst/>
            <a:ahLst/>
            <a:cxnLst/>
            <a:rect l="l" t="t" r="r" b="b"/>
            <a:pathLst>
              <a:path w="919148" h="238272">
                <a:moveTo>
                  <a:pt x="119136" y="0"/>
                </a:moveTo>
                <a:lnTo>
                  <a:pt x="800012" y="0"/>
                </a:lnTo>
                <a:cubicBezTo>
                  <a:pt x="865809" y="0"/>
                  <a:pt x="919148" y="53339"/>
                  <a:pt x="919148" y="119136"/>
                </a:cubicBezTo>
                <a:lnTo>
                  <a:pt x="919148" y="119136"/>
                </a:lnTo>
                <a:cubicBezTo>
                  <a:pt x="919148" y="150733"/>
                  <a:pt x="906596" y="181036"/>
                  <a:pt x="884254" y="203378"/>
                </a:cubicBezTo>
                <a:cubicBezTo>
                  <a:pt x="861912" y="225720"/>
                  <a:pt x="831609" y="238272"/>
                  <a:pt x="800012" y="238272"/>
                </a:cubicBezTo>
                <a:lnTo>
                  <a:pt x="119136" y="238272"/>
                </a:lnTo>
                <a:cubicBezTo>
                  <a:pt x="53339" y="238272"/>
                  <a:pt x="0" y="184933"/>
                  <a:pt x="0" y="119136"/>
                </a:cubicBezTo>
                <a:lnTo>
                  <a:pt x="0" y="119136"/>
                </a:lnTo>
                <a:cubicBezTo>
                  <a:pt x="0" y="53339"/>
                  <a:pt x="53339" y="0"/>
                  <a:pt x="119136" y="0"/>
                </a:cubicBezTo>
                <a:close/>
              </a:path>
            </a:pathLst>
          </a:custGeom>
          <a:solidFill>
            <a:srgbClr val="EA67A8"/>
          </a:solidFill>
          <a:ln w="28575" cap="rnd">
            <a:noFill/>
            <a:rou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9Slide03 Oswald Light" panose="00000400000000000000" pitchFamily="2" charset="0"/>
                <a:ea typeface="+mn-ea"/>
                <a:cs typeface="+mn-cs"/>
              </a:rPr>
              <a:t>             </a:t>
            </a:r>
          </a:p>
        </p:txBody>
      </p:sp>
      <p:cxnSp>
        <p:nvCxnSpPr>
          <p:cNvPr id="12" name="Straight Connector 11">
            <a:extLst>
              <a:ext uri="{FF2B5EF4-FFF2-40B4-BE49-F238E27FC236}">
                <a16:creationId xmlns:a16="http://schemas.microsoft.com/office/drawing/2014/main" id="{2C0E48F4-B070-1E34-AB57-0164F5C2E808}"/>
              </a:ext>
            </a:extLst>
          </p:cNvPr>
          <p:cNvCxnSpPr>
            <a:cxnSpLocks/>
          </p:cNvCxnSpPr>
          <p:nvPr/>
        </p:nvCxnSpPr>
        <p:spPr>
          <a:xfrm flipH="1">
            <a:off x="411330" y="-388695"/>
            <a:ext cx="3393439" cy="0"/>
          </a:xfrm>
          <a:prstGeom prst="line">
            <a:avLst/>
          </a:prstGeom>
          <a:ln w="28575">
            <a:solidFill>
              <a:srgbClr val="AC4A45"/>
            </a:solidFill>
          </a:ln>
        </p:spPr>
        <p:style>
          <a:lnRef idx="1">
            <a:schemeClr val="accent2"/>
          </a:lnRef>
          <a:fillRef idx="0">
            <a:schemeClr val="accent2"/>
          </a:fillRef>
          <a:effectRef idx="0">
            <a:schemeClr val="accent2"/>
          </a:effectRef>
          <a:fontRef idx="minor">
            <a:schemeClr val="tx1"/>
          </a:fontRef>
        </p:style>
      </p:cxnSp>
      <p:sp>
        <p:nvSpPr>
          <p:cNvPr id="16" name="Flowchart: Decision 15">
            <a:extLst>
              <a:ext uri="{FF2B5EF4-FFF2-40B4-BE49-F238E27FC236}">
                <a16:creationId xmlns:a16="http://schemas.microsoft.com/office/drawing/2014/main" id="{B46DAE1C-4FE6-B273-8CCE-5E29EE70A080}"/>
              </a:ext>
            </a:extLst>
          </p:cNvPr>
          <p:cNvSpPr/>
          <p:nvPr/>
        </p:nvSpPr>
        <p:spPr>
          <a:xfrm>
            <a:off x="3416399" y="-502460"/>
            <a:ext cx="455653" cy="224908"/>
          </a:xfrm>
          <a:prstGeom prst="flowChartDecision">
            <a:avLst/>
          </a:prstGeom>
          <a:solidFill>
            <a:srgbClr val="74B2DB"/>
          </a:solidFill>
          <a:ln w="28575">
            <a:solidFill>
              <a:srgbClr val="AC4A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17" name="Straight Connector 16">
            <a:extLst>
              <a:ext uri="{FF2B5EF4-FFF2-40B4-BE49-F238E27FC236}">
                <a16:creationId xmlns:a16="http://schemas.microsoft.com/office/drawing/2014/main" id="{F2BFCD01-246A-00D3-3211-D42A58167ECF}"/>
              </a:ext>
            </a:extLst>
          </p:cNvPr>
          <p:cNvCxnSpPr>
            <a:cxnSpLocks/>
          </p:cNvCxnSpPr>
          <p:nvPr/>
        </p:nvCxnSpPr>
        <p:spPr>
          <a:xfrm flipH="1">
            <a:off x="8454787" y="-388695"/>
            <a:ext cx="3288205" cy="0"/>
          </a:xfrm>
          <a:prstGeom prst="line">
            <a:avLst/>
          </a:prstGeom>
          <a:ln w="28575">
            <a:solidFill>
              <a:srgbClr val="AC4A45"/>
            </a:solidFill>
          </a:ln>
        </p:spPr>
        <p:style>
          <a:lnRef idx="1">
            <a:schemeClr val="accent2"/>
          </a:lnRef>
          <a:fillRef idx="0">
            <a:schemeClr val="accent2"/>
          </a:fillRef>
          <a:effectRef idx="0">
            <a:schemeClr val="accent2"/>
          </a:effectRef>
          <a:fontRef idx="minor">
            <a:schemeClr val="tx1"/>
          </a:fontRef>
        </p:style>
      </p:cxnSp>
      <p:sp>
        <p:nvSpPr>
          <p:cNvPr id="18" name="Flowchart: Decision 17">
            <a:extLst>
              <a:ext uri="{FF2B5EF4-FFF2-40B4-BE49-F238E27FC236}">
                <a16:creationId xmlns:a16="http://schemas.microsoft.com/office/drawing/2014/main" id="{B7A2F414-2690-EC73-0F57-956C3729BF81}"/>
              </a:ext>
            </a:extLst>
          </p:cNvPr>
          <p:cNvSpPr/>
          <p:nvPr/>
        </p:nvSpPr>
        <p:spPr>
          <a:xfrm>
            <a:off x="8454785" y="-502460"/>
            <a:ext cx="455653" cy="224908"/>
          </a:xfrm>
          <a:prstGeom prst="flowChartDecision">
            <a:avLst/>
          </a:prstGeom>
          <a:solidFill>
            <a:srgbClr val="74B2DB"/>
          </a:solidFill>
          <a:ln w="28575">
            <a:solidFill>
              <a:srgbClr val="AC4A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1" name="Graphic 20" descr="Captain male outline">
            <a:extLst>
              <a:ext uri="{FF2B5EF4-FFF2-40B4-BE49-F238E27FC236}">
                <a16:creationId xmlns:a16="http://schemas.microsoft.com/office/drawing/2014/main" id="{08262B5D-5D7B-CEFE-A233-35F14A2740A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33580" y="4208759"/>
            <a:ext cx="304800" cy="304800"/>
          </a:xfrm>
          <a:prstGeom prst="rect">
            <a:avLst/>
          </a:prstGeom>
        </p:spPr>
      </p:pic>
      <p:pic>
        <p:nvPicPr>
          <p:cNvPr id="25" name="Graphic 24" descr="Family with two children outline">
            <a:extLst>
              <a:ext uri="{FF2B5EF4-FFF2-40B4-BE49-F238E27FC236}">
                <a16:creationId xmlns:a16="http://schemas.microsoft.com/office/drawing/2014/main" id="{B7C49238-5622-1172-424A-489952263D9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06894" y="6179910"/>
            <a:ext cx="320040" cy="320040"/>
          </a:xfrm>
          <a:prstGeom prst="rect">
            <a:avLst/>
          </a:prstGeom>
        </p:spPr>
      </p:pic>
      <p:sp>
        <p:nvSpPr>
          <p:cNvPr id="22" name="Freeform: Shape 21">
            <a:extLst>
              <a:ext uri="{FF2B5EF4-FFF2-40B4-BE49-F238E27FC236}">
                <a16:creationId xmlns:a16="http://schemas.microsoft.com/office/drawing/2014/main" id="{4E71093D-DBA6-7093-457A-EB93FAD27640}"/>
              </a:ext>
            </a:extLst>
          </p:cNvPr>
          <p:cNvSpPr/>
          <p:nvPr/>
        </p:nvSpPr>
        <p:spPr>
          <a:xfrm>
            <a:off x="0" y="1"/>
            <a:ext cx="5905109" cy="6858000"/>
          </a:xfrm>
          <a:custGeom>
            <a:avLst/>
            <a:gdLst>
              <a:gd name="connsiteX0" fmla="*/ 0 w 1606731"/>
              <a:gd name="connsiteY0" fmla="*/ 875211 h 875211"/>
              <a:gd name="connsiteX1" fmla="*/ 0 w 1606731"/>
              <a:gd name="connsiteY1" fmla="*/ 0 h 875211"/>
              <a:gd name="connsiteX2" fmla="*/ 1606731 w 1606731"/>
              <a:gd name="connsiteY2" fmla="*/ 0 h 875211"/>
            </a:gdLst>
            <a:ahLst/>
            <a:cxnLst>
              <a:cxn ang="0">
                <a:pos x="connsiteX0" y="connsiteY0"/>
              </a:cxn>
              <a:cxn ang="0">
                <a:pos x="connsiteX1" y="connsiteY1"/>
              </a:cxn>
              <a:cxn ang="0">
                <a:pos x="connsiteX2" y="connsiteY2"/>
              </a:cxn>
            </a:cxnLst>
            <a:rect l="l" t="t" r="r" b="b"/>
            <a:pathLst>
              <a:path w="1606731" h="875211">
                <a:moveTo>
                  <a:pt x="0" y="875211"/>
                </a:moveTo>
                <a:lnTo>
                  <a:pt x="0" y="0"/>
                </a:lnTo>
                <a:lnTo>
                  <a:pt x="1606731" y="0"/>
                </a:lnTo>
              </a:path>
            </a:pathLst>
          </a:custGeom>
          <a:no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6DB33B36-1AFD-E893-4178-BD656BF70224}"/>
              </a:ext>
            </a:extLst>
          </p:cNvPr>
          <p:cNvSpPr/>
          <p:nvPr/>
        </p:nvSpPr>
        <p:spPr>
          <a:xfrm rot="10800000" flipV="1">
            <a:off x="5895876" y="0"/>
            <a:ext cx="6310127" cy="6850890"/>
          </a:xfrm>
          <a:custGeom>
            <a:avLst/>
            <a:gdLst>
              <a:gd name="connsiteX0" fmla="*/ 0 w 1606731"/>
              <a:gd name="connsiteY0" fmla="*/ 875211 h 875211"/>
              <a:gd name="connsiteX1" fmla="*/ 0 w 1606731"/>
              <a:gd name="connsiteY1" fmla="*/ 0 h 875211"/>
              <a:gd name="connsiteX2" fmla="*/ 1606731 w 1606731"/>
              <a:gd name="connsiteY2" fmla="*/ 0 h 875211"/>
            </a:gdLst>
            <a:ahLst/>
            <a:cxnLst>
              <a:cxn ang="0">
                <a:pos x="connsiteX0" y="connsiteY0"/>
              </a:cxn>
              <a:cxn ang="0">
                <a:pos x="connsiteX1" y="connsiteY1"/>
              </a:cxn>
              <a:cxn ang="0">
                <a:pos x="connsiteX2" y="connsiteY2"/>
              </a:cxn>
            </a:cxnLst>
            <a:rect l="l" t="t" r="r" b="b"/>
            <a:pathLst>
              <a:path w="1606731" h="875211">
                <a:moveTo>
                  <a:pt x="0" y="875211"/>
                </a:moveTo>
                <a:lnTo>
                  <a:pt x="0" y="0"/>
                </a:lnTo>
                <a:lnTo>
                  <a:pt x="1606731" y="0"/>
                </a:lnTo>
              </a:path>
            </a:pathLst>
          </a:custGeom>
          <a:no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6" name="Picture 45">
            <a:extLst>
              <a:ext uri="{FF2B5EF4-FFF2-40B4-BE49-F238E27FC236}">
                <a16:creationId xmlns:a16="http://schemas.microsoft.com/office/drawing/2014/main" id="{BCBE5687-F0E2-01F9-4BA0-94F271B793C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7470" y="1400765"/>
            <a:ext cx="786202" cy="78620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descr="A cartoon pencil with arms and legs&#10;&#10;Description automatically generated">
            <a:extLst>
              <a:ext uri="{FF2B5EF4-FFF2-40B4-BE49-F238E27FC236}">
                <a16:creationId xmlns:a16="http://schemas.microsoft.com/office/drawing/2014/main" id="{15A6C902-5CD0-9BC4-98B8-0C207F246D7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0582775" y="3539785"/>
            <a:ext cx="1241268" cy="1642748"/>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5D5DF8D8-E9C9-4788-0022-EECC26A0391F}"/>
              </a:ext>
            </a:extLst>
          </p:cNvPr>
          <p:cNvPicPr>
            <a:picLocks noChangeAspect="1"/>
          </p:cNvPicPr>
          <p:nvPr/>
        </p:nvPicPr>
        <p:blipFill>
          <a:blip r:embed="rId9"/>
          <a:stretch>
            <a:fillRect/>
          </a:stretch>
        </p:blipFill>
        <p:spPr>
          <a:xfrm>
            <a:off x="11353800" y="6039805"/>
            <a:ext cx="921026" cy="804703"/>
          </a:xfrm>
          <a:prstGeom prst="rect">
            <a:avLst/>
          </a:prstGeom>
        </p:spPr>
      </p:pic>
      <p:pic>
        <p:nvPicPr>
          <p:cNvPr id="13" name="Picture 4">
            <a:extLst>
              <a:ext uri="{FF2B5EF4-FFF2-40B4-BE49-F238E27FC236}">
                <a16:creationId xmlns:a16="http://schemas.microsoft.com/office/drawing/2014/main" id="{F6E7F20A-8F05-1A00-83E7-ABCC941F132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352539" y="5141644"/>
            <a:ext cx="2081261" cy="1300512"/>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3" name="Picture 7">
            <a:extLst>
              <a:ext uri="{FF2B5EF4-FFF2-40B4-BE49-F238E27FC236}">
                <a16:creationId xmlns:a16="http://schemas.microsoft.com/office/drawing/2014/main" id="{BBD33E06-13DA-4559-89F5-60477E55D16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324519" y="4952232"/>
            <a:ext cx="2169005" cy="1588960"/>
          </a:xfrm>
          <a:prstGeom prst="rect">
            <a:avLst/>
          </a:prstGeom>
          <a:noFill/>
          <a:effectLst/>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id="{1F83C1DD-B451-FEDD-F154-A4EE71AC9C73}"/>
              </a:ext>
            </a:extLst>
          </p:cNvPr>
          <p:cNvSpPr txBox="1"/>
          <p:nvPr/>
        </p:nvSpPr>
        <p:spPr>
          <a:xfrm>
            <a:off x="882056" y="974815"/>
            <a:ext cx="5845426" cy="425950"/>
          </a:xfrm>
          <a:prstGeom prst="rect">
            <a:avLst/>
          </a:prstGeom>
          <a:noFill/>
        </p:spPr>
        <p:txBody>
          <a:bodyPr wrap="square">
            <a:spAutoFit/>
          </a:bodyPr>
          <a:lstStyle/>
          <a:p>
            <a:pPr marL="342900" lvl="0" indent="-342900" algn="l">
              <a:lnSpc>
                <a:spcPct val="115000"/>
              </a:lnSpc>
              <a:spcAft>
                <a:spcPts val="600"/>
              </a:spcAft>
              <a:buFont typeface="Arial" panose="020B0604020202020204" pitchFamily="34" charset="0"/>
              <a:buChar char="❖"/>
            </a:pPr>
            <a:r>
              <a:rPr lang="vi-VN" sz="2000" b="1" dirty="0">
                <a:solidFill>
                  <a:srgbClr val="FF0000"/>
                </a:solidFill>
                <a:effectLst/>
                <a:latin typeface="#9Slide03 Oswald Light" panose="00000400000000000000" pitchFamily="2" charset="0"/>
                <a:ea typeface="Noto Sans Symbols"/>
                <a:cs typeface="Noto Sans Symbols"/>
              </a:rPr>
              <a:t>Trạm </a:t>
            </a:r>
            <a:r>
              <a:rPr lang="en-US" sz="2000" b="1" dirty="0">
                <a:solidFill>
                  <a:srgbClr val="FF0000"/>
                </a:solidFill>
                <a:effectLst/>
                <a:latin typeface="#9Slide03 Oswald Light" panose="00000400000000000000" pitchFamily="2" charset="0"/>
                <a:ea typeface="Noto Sans Symbols"/>
                <a:cs typeface="Noto Sans Symbols"/>
              </a:rPr>
              <a:t>2</a:t>
            </a:r>
            <a:r>
              <a:rPr lang="vi-VN" sz="2000" b="1" dirty="0">
                <a:solidFill>
                  <a:srgbClr val="FF0000"/>
                </a:solidFill>
                <a:effectLst/>
                <a:latin typeface="#9Slide03 Oswald Light" panose="00000400000000000000" pitchFamily="2" charset="0"/>
                <a:ea typeface="Noto Sans Symbols"/>
                <a:cs typeface="Noto Sans Symbols"/>
              </a:rPr>
              <a:t>: CƠ CẤU DÂN SỐ THEO TUỔI VÀ GIỚI TÍNH</a:t>
            </a:r>
            <a:endParaRPr lang="en-US" sz="2000" b="1" dirty="0">
              <a:solidFill>
                <a:srgbClr val="FF0000"/>
              </a:solidFill>
              <a:effectLst/>
              <a:latin typeface="#9Slide03 Oswald Light" panose="00000400000000000000" pitchFamily="2" charset="0"/>
              <a:ea typeface="Noto Sans Symbols"/>
              <a:cs typeface="Noto Sans Symbols"/>
            </a:endParaRPr>
          </a:p>
        </p:txBody>
      </p:sp>
      <p:pic>
        <p:nvPicPr>
          <p:cNvPr id="35" name="Picture 34">
            <a:extLst>
              <a:ext uri="{FF2B5EF4-FFF2-40B4-BE49-F238E27FC236}">
                <a16:creationId xmlns:a16="http://schemas.microsoft.com/office/drawing/2014/main" id="{248CC3F8-B073-EC1D-57D9-F821FC85FD0E}"/>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2639" b="99306" l="5703" r="92500">
                        <a14:foregroundMark x1="22109" y1="12917" x2="22109" y2="12917"/>
                        <a14:foregroundMark x1="27891" y1="33472" x2="27891" y2="33472"/>
                        <a14:foregroundMark x1="12812" y1="76667" x2="12812" y2="76667"/>
                        <a14:foregroundMark x1="11641" y1="76667" x2="11641" y2="76667"/>
                        <a14:foregroundMark x1="16328" y1="76667" x2="16328" y2="76667"/>
                        <a14:foregroundMark x1="16328" y1="76667" x2="16328" y2="76667"/>
                        <a14:foregroundMark x1="15156" y1="76667" x2="15156" y2="76667"/>
                        <a14:foregroundMark x1="89219" y1="15000" x2="89219" y2="15000"/>
                        <a14:foregroundMark x1="92734" y1="10833" x2="92734" y2="10833"/>
                        <a14:foregroundMark x1="10469" y1="85000" x2="10469" y2="85000"/>
                        <a14:foregroundMark x1="15156" y1="74583" x2="15156" y2="74583"/>
                        <a14:foregroundMark x1="62578" y1="78750" x2="62578" y2="78750"/>
                        <a14:foregroundMark x1="62578" y1="78750" x2="62578" y2="78750"/>
                        <a14:foregroundMark x1="61484" y1="72639" x2="61484" y2="72639"/>
                        <a14:foregroundMark x1="61484" y1="72639" x2="61484" y2="72639"/>
                        <a14:foregroundMark x1="27891" y1="82917" x2="27891" y2="82917"/>
                        <a14:foregroundMark x1="24375" y1="68472" x2="24375" y2="68472"/>
                        <a14:foregroundMark x1="24375" y1="68472" x2="24375" y2="68472"/>
                        <a14:foregroundMark x1="23203" y1="58194" x2="23203" y2="58194"/>
                        <a14:foregroundMark x1="12812" y1="85000" x2="12812" y2="85000"/>
                        <a14:foregroundMark x1="12812" y1="78750" x2="12812" y2="78750"/>
                        <a14:foregroundMark x1="12812" y1="78750" x2="12812" y2="78750"/>
                        <a14:foregroundMark x1="12812" y1="72639" x2="12812" y2="72639"/>
                        <a14:foregroundMark x1="17422" y1="70556" x2="17422" y2="70556"/>
                        <a14:foregroundMark x1="15156" y1="76667" x2="15156" y2="76667"/>
                        <a14:foregroundMark x1="41797" y1="91111" x2="23203" y2="51944"/>
                        <a14:foregroundMark x1="25547" y1="16944" x2="29063" y2="16944"/>
                        <a14:foregroundMark x1="11641" y1="78750" x2="5859" y2="76667"/>
                        <a14:foregroundMark x1="16328" y1="64306" x2="16328" y2="64306"/>
                        <a14:foregroundMark x1="16328" y1="82917" x2="16328" y2="82917"/>
                        <a14:foregroundMark x1="16328" y1="82917" x2="16328" y2="82917"/>
                        <a14:foregroundMark x1="25547" y1="2639" x2="25547" y2="2639"/>
                        <a14:foregroundMark x1="32500" y1="99306" x2="32500" y2="99306"/>
                        <a14:foregroundMark x1="32500" y1="99306" x2="32500" y2="99306"/>
                        <a14:foregroundMark x1="32500" y1="99306" x2="32500" y2="99306"/>
                        <a14:foregroundMark x1="51016" y1="80833" x2="51016" y2="80833"/>
                        <a14:foregroundMark x1="51016" y1="80833" x2="51016" y2="80833"/>
                        <a14:foregroundMark x1="51016" y1="85000" x2="51016" y2="85000"/>
                        <a14:foregroundMark x1="47578" y1="89028" x2="47578" y2="89028"/>
                        <a14:foregroundMark x1="48672" y1="89028" x2="48672" y2="89028"/>
                        <a14:foregroundMark x1="52188" y1="80833" x2="52188" y2="80833"/>
                        <a14:foregroundMark x1="54531" y1="80833" x2="54531" y2="80833"/>
                        <a14:foregroundMark x1="18594" y1="85000" x2="18594" y2="85000"/>
                        <a14:foregroundMark x1="49844" y1="82917" x2="49844" y2="82917"/>
                        <a14:foregroundMark x1="49844" y1="82917" x2="54531" y2="82917"/>
                      </a14:backgroundRemoval>
                    </a14:imgEffect>
                  </a14:imgLayer>
                </a14:imgProps>
              </a:ext>
            </a:extLst>
          </a:blip>
          <a:stretch>
            <a:fillRect/>
          </a:stretch>
        </p:blipFill>
        <p:spPr>
          <a:xfrm>
            <a:off x="-22947" y="760467"/>
            <a:ext cx="1138307" cy="640298"/>
          </a:xfrm>
          <a:prstGeom prst="rect">
            <a:avLst/>
          </a:prstGeom>
        </p:spPr>
      </p:pic>
      <p:pic>
        <p:nvPicPr>
          <p:cNvPr id="38" name="Picture 37" descr="A person and person on a scale&#10;&#10;Description automatically generated">
            <a:extLst>
              <a:ext uri="{FF2B5EF4-FFF2-40B4-BE49-F238E27FC236}">
                <a16:creationId xmlns:a16="http://schemas.microsoft.com/office/drawing/2014/main" id="{51057A1E-76FB-0927-EC1F-2C5668268D47}"/>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151768" y="4634845"/>
            <a:ext cx="2012849" cy="2163062"/>
          </a:xfrm>
          <a:prstGeom prst="rect">
            <a:avLst/>
          </a:prstGeom>
        </p:spPr>
      </p:pic>
      <p:sp>
        <p:nvSpPr>
          <p:cNvPr id="39" name="TextBox 38">
            <a:extLst>
              <a:ext uri="{FF2B5EF4-FFF2-40B4-BE49-F238E27FC236}">
                <a16:creationId xmlns:a16="http://schemas.microsoft.com/office/drawing/2014/main" id="{E406BD05-74E1-EE5C-C7D5-864BF2E0F6E3}"/>
              </a:ext>
            </a:extLst>
          </p:cNvPr>
          <p:cNvSpPr txBox="1"/>
          <p:nvPr/>
        </p:nvSpPr>
        <p:spPr>
          <a:xfrm>
            <a:off x="4778269" y="1383743"/>
            <a:ext cx="2603865" cy="476925"/>
          </a:xfrm>
          <a:prstGeom prst="rect">
            <a:avLst/>
          </a:prstGeom>
          <a:solidFill>
            <a:schemeClr val="accent4">
              <a:lumMod val="20000"/>
              <a:lumOff val="80000"/>
            </a:schemeClr>
          </a:solidFill>
        </p:spPr>
        <p:txBody>
          <a:bodyPr wrap="square">
            <a:spAutoFit/>
          </a:bodyPr>
          <a:lstStyle/>
          <a:p>
            <a:pPr marL="0" marR="0" lvl="0" indent="180340" algn="ctr" defTabSz="914400" rtl="0" eaLnBrk="1" fontAlgn="auto" latinLnBrk="0" hangingPunct="1">
              <a:lnSpc>
                <a:spcPct val="120000"/>
              </a:lnSpc>
              <a:spcBef>
                <a:spcPts val="20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9Slide03 Bebas Neue Bold" panose="020B0606020202050201" pitchFamily="34" charset="0"/>
                <a:ea typeface="Times New Roman" panose="02020603050405020304" pitchFamily="18" charset="0"/>
                <a:cs typeface="+mn-cs"/>
              </a:rPr>
              <a:t>PHIẾU HỌC TẬP TRẠM 2</a:t>
            </a:r>
          </a:p>
        </p:txBody>
      </p:sp>
      <p:sp>
        <p:nvSpPr>
          <p:cNvPr id="2" name="Rectangle: Single Corner Snipped 1">
            <a:extLst>
              <a:ext uri="{FF2B5EF4-FFF2-40B4-BE49-F238E27FC236}">
                <a16:creationId xmlns:a16="http://schemas.microsoft.com/office/drawing/2014/main" id="{ADA98BBB-AF70-9BA4-2757-B09D4EF153FC}"/>
              </a:ext>
            </a:extLst>
          </p:cNvPr>
          <p:cNvSpPr/>
          <p:nvPr/>
        </p:nvSpPr>
        <p:spPr>
          <a:xfrm>
            <a:off x="0" y="0"/>
            <a:ext cx="3804769" cy="591055"/>
          </a:xfrm>
          <a:prstGeom prst="snip1Rect">
            <a:avLst>
              <a:gd name="adj" fmla="val 2550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dirty="0">
              <a:solidFill>
                <a:srgbClr val="FFFF00"/>
              </a:solidFill>
            </a:endParaRPr>
          </a:p>
        </p:txBody>
      </p:sp>
      <p:sp>
        <p:nvSpPr>
          <p:cNvPr id="3" name="TextBox 2">
            <a:extLst>
              <a:ext uri="{FF2B5EF4-FFF2-40B4-BE49-F238E27FC236}">
                <a16:creationId xmlns:a16="http://schemas.microsoft.com/office/drawing/2014/main" id="{0A6391A5-FBA7-2EA8-413C-004A61DC781B}"/>
              </a:ext>
            </a:extLst>
          </p:cNvPr>
          <p:cNvSpPr txBox="1"/>
          <p:nvPr/>
        </p:nvSpPr>
        <p:spPr>
          <a:xfrm>
            <a:off x="250786" y="-106611"/>
            <a:ext cx="3393439" cy="733278"/>
          </a:xfrm>
          <a:prstGeom prst="rect">
            <a:avLst/>
          </a:prstGeom>
          <a:noFill/>
        </p:spPr>
        <p:txBody>
          <a:bodyPr wrap="square">
            <a:spAutoFit/>
          </a:bodyPr>
          <a:lstStyle/>
          <a:p>
            <a:pPr indent="180340" algn="just">
              <a:lnSpc>
                <a:spcPct val="120000"/>
              </a:lnSpc>
              <a:spcBef>
                <a:spcPts val="200"/>
              </a:spcBef>
            </a:pPr>
            <a:r>
              <a:rPr lang="en-US" sz="4000" b="1" dirty="0">
                <a:solidFill>
                  <a:srgbClr val="FFFF00"/>
                </a:solidFill>
                <a:latin typeface="#9Slide03 Bebas Neue Bold" panose="020B0606020202050201" pitchFamily="34" charset="0"/>
                <a:ea typeface="Times New Roman" panose="02020603050405020304" pitchFamily="18" charset="0"/>
              </a:rPr>
              <a:t>I. </a:t>
            </a:r>
            <a:r>
              <a:rPr lang="en-US" sz="4000" b="1" dirty="0" err="1">
                <a:solidFill>
                  <a:srgbClr val="FFFF00"/>
                </a:solidFill>
                <a:latin typeface="#9Slide03 Bebas Neue Bold" panose="020B0606020202050201" pitchFamily="34" charset="0"/>
                <a:ea typeface="Times New Roman" panose="02020603050405020304" pitchFamily="18" charset="0"/>
              </a:rPr>
              <a:t>Đặc</a:t>
            </a:r>
            <a:r>
              <a:rPr lang="en-US" sz="4000" b="1" dirty="0">
                <a:solidFill>
                  <a:srgbClr val="FFFF00"/>
                </a:solidFill>
                <a:latin typeface="#9Slide03 Bebas Neue Bold" panose="020B0606020202050201" pitchFamily="34" charset="0"/>
                <a:ea typeface="Times New Roman" panose="02020603050405020304" pitchFamily="18" charset="0"/>
              </a:rPr>
              <a:t> </a:t>
            </a:r>
            <a:r>
              <a:rPr lang="en-US" sz="4000" b="1" dirty="0" err="1">
                <a:solidFill>
                  <a:srgbClr val="FFFF00"/>
                </a:solidFill>
                <a:latin typeface="#9Slide03 Bebas Neue Bold" panose="020B0606020202050201" pitchFamily="34" charset="0"/>
                <a:ea typeface="Times New Roman" panose="02020603050405020304" pitchFamily="18" charset="0"/>
              </a:rPr>
              <a:t>điểm</a:t>
            </a:r>
            <a:r>
              <a:rPr lang="en-US" sz="4000" b="1" dirty="0">
                <a:solidFill>
                  <a:srgbClr val="FFFF00"/>
                </a:solidFill>
                <a:latin typeface="#9Slide03 Bebas Neue Bold" panose="020B0606020202050201" pitchFamily="34" charset="0"/>
                <a:ea typeface="Times New Roman" panose="02020603050405020304" pitchFamily="18" charset="0"/>
              </a:rPr>
              <a:t> </a:t>
            </a:r>
            <a:r>
              <a:rPr lang="en-US" sz="4000" b="1" dirty="0" err="1">
                <a:solidFill>
                  <a:srgbClr val="FFFF00"/>
                </a:solidFill>
                <a:latin typeface="#9Slide03 Bebas Neue Bold" panose="020B0606020202050201" pitchFamily="34" charset="0"/>
                <a:ea typeface="Times New Roman" panose="02020603050405020304" pitchFamily="18" charset="0"/>
              </a:rPr>
              <a:t>dân</a:t>
            </a:r>
            <a:r>
              <a:rPr lang="en-US" sz="4000" b="1" dirty="0">
                <a:solidFill>
                  <a:srgbClr val="FFFF00"/>
                </a:solidFill>
                <a:latin typeface="#9Slide03 Bebas Neue Bold" panose="020B0606020202050201" pitchFamily="34" charset="0"/>
                <a:ea typeface="Times New Roman" panose="02020603050405020304" pitchFamily="18" charset="0"/>
              </a:rPr>
              <a:t> </a:t>
            </a:r>
            <a:r>
              <a:rPr lang="en-US" sz="4000" b="1" dirty="0" err="1">
                <a:solidFill>
                  <a:srgbClr val="FFFF00"/>
                </a:solidFill>
                <a:latin typeface="#9Slide03 Bebas Neue Bold" panose="020B0606020202050201" pitchFamily="34" charset="0"/>
                <a:ea typeface="Times New Roman" panose="02020603050405020304" pitchFamily="18" charset="0"/>
              </a:rPr>
              <a:t>số</a:t>
            </a:r>
            <a:endParaRPr lang="en-US" sz="4000" b="1" dirty="0">
              <a:solidFill>
                <a:srgbClr val="FFFF00"/>
              </a:solidFill>
              <a:latin typeface="#9Slide03 Bebas Neue Bold" panose="020B0606020202050201" pitchFamily="34" charset="0"/>
              <a:ea typeface="Times New Roman" panose="02020603050405020304" pitchFamily="18" charset="0"/>
            </a:endParaRPr>
          </a:p>
        </p:txBody>
      </p:sp>
      <p:sp>
        <p:nvSpPr>
          <p:cNvPr id="4" name="Oval 3">
            <a:extLst>
              <a:ext uri="{FF2B5EF4-FFF2-40B4-BE49-F238E27FC236}">
                <a16:creationId xmlns:a16="http://schemas.microsoft.com/office/drawing/2014/main" id="{5936345E-8931-4273-07B7-FDB4DBADA5D9}"/>
              </a:ext>
            </a:extLst>
          </p:cNvPr>
          <p:cNvSpPr/>
          <p:nvPr/>
        </p:nvSpPr>
        <p:spPr>
          <a:xfrm>
            <a:off x="140835" y="188126"/>
            <a:ext cx="238065" cy="238065"/>
          </a:xfrm>
          <a:prstGeom prst="ellipse">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solidFill>
                <a:srgbClr val="FFFF00"/>
              </a:solidFill>
            </a:endParaRPr>
          </a:p>
        </p:txBody>
      </p:sp>
      <p:sp>
        <p:nvSpPr>
          <p:cNvPr id="5" name="Rectangle: Single Corner Snipped 4">
            <a:extLst>
              <a:ext uri="{FF2B5EF4-FFF2-40B4-BE49-F238E27FC236}">
                <a16:creationId xmlns:a16="http://schemas.microsoft.com/office/drawing/2014/main" id="{97F21CDF-4C34-CAA9-51C8-39B7B0372301}"/>
              </a:ext>
            </a:extLst>
          </p:cNvPr>
          <p:cNvSpPr/>
          <p:nvPr/>
        </p:nvSpPr>
        <p:spPr>
          <a:xfrm>
            <a:off x="8982569" y="-14242"/>
            <a:ext cx="3127923" cy="591055"/>
          </a:xfrm>
          <a:prstGeom prst="snip1Rect">
            <a:avLst>
              <a:gd name="adj" fmla="val 25507"/>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95000"/>
                </a:schemeClr>
              </a:solidFill>
            </a:endParaRPr>
          </a:p>
        </p:txBody>
      </p:sp>
      <p:sp>
        <p:nvSpPr>
          <p:cNvPr id="8" name="TextBox 7">
            <a:extLst>
              <a:ext uri="{FF2B5EF4-FFF2-40B4-BE49-F238E27FC236}">
                <a16:creationId xmlns:a16="http://schemas.microsoft.com/office/drawing/2014/main" id="{01EE6051-1632-1BF7-20DF-BCC6B454E801}"/>
              </a:ext>
            </a:extLst>
          </p:cNvPr>
          <p:cNvSpPr txBox="1"/>
          <p:nvPr/>
        </p:nvSpPr>
        <p:spPr>
          <a:xfrm>
            <a:off x="9049314" y="30151"/>
            <a:ext cx="3206500" cy="605102"/>
          </a:xfrm>
          <a:prstGeom prst="rect">
            <a:avLst/>
          </a:prstGeom>
          <a:noFill/>
          <a:ln>
            <a:noFill/>
          </a:ln>
        </p:spPr>
        <p:txBody>
          <a:bodyPr wrap="square" anchor="ctr">
            <a:spAutoFit/>
          </a:bodyPr>
          <a:lstStyle/>
          <a:p>
            <a:pPr indent="180340" algn="just">
              <a:lnSpc>
                <a:spcPct val="120000"/>
              </a:lnSpc>
              <a:spcBef>
                <a:spcPts val="200"/>
              </a:spcBef>
            </a:pPr>
            <a:r>
              <a:rPr lang="en-US" sz="3200" b="1" dirty="0">
                <a:solidFill>
                  <a:schemeClr val="bg1">
                    <a:lumMod val="95000"/>
                  </a:schemeClr>
                </a:solidFill>
                <a:latin typeface="#9Slide03 Bebas Neue Bold" panose="020B0606020202050201" pitchFamily="34" charset="0"/>
                <a:ea typeface="Times New Roman" panose="02020603050405020304" pitchFamily="18" charset="0"/>
              </a:rPr>
              <a:t>III. </a:t>
            </a:r>
            <a:r>
              <a:rPr lang="en-US" sz="3200" b="1" dirty="0" err="1">
                <a:solidFill>
                  <a:schemeClr val="bg1">
                    <a:lumMod val="95000"/>
                  </a:schemeClr>
                </a:solidFill>
                <a:latin typeface="#9Slide03 Bebas Neue Bold" panose="020B0606020202050201" pitchFamily="34" charset="0"/>
                <a:ea typeface="Times New Roman" panose="02020603050405020304" pitchFamily="18" charset="0"/>
              </a:rPr>
              <a:t>Chiến</a:t>
            </a:r>
            <a:r>
              <a:rPr lang="en-US" sz="3200" b="1" dirty="0">
                <a:solidFill>
                  <a:schemeClr val="bg1">
                    <a:lumMod val="95000"/>
                  </a:schemeClr>
                </a:solidFill>
                <a:latin typeface="#9Slide03 Bebas Neue Bold" panose="020B0606020202050201" pitchFamily="34" charset="0"/>
                <a:ea typeface="Times New Roman" panose="02020603050405020304" pitchFamily="18" charset="0"/>
              </a:rPr>
              <a:t> </a:t>
            </a:r>
            <a:r>
              <a:rPr lang="en-US" sz="3200" b="1" dirty="0" err="1">
                <a:solidFill>
                  <a:schemeClr val="bg1">
                    <a:lumMod val="95000"/>
                  </a:schemeClr>
                </a:solidFill>
                <a:latin typeface="#9Slide03 Bebas Neue Bold" panose="020B0606020202050201" pitchFamily="34" charset="0"/>
                <a:ea typeface="Times New Roman" panose="02020603050405020304" pitchFamily="18" charset="0"/>
              </a:rPr>
              <a:t>lược</a:t>
            </a:r>
            <a:r>
              <a:rPr lang="en-US" sz="3200" b="1" dirty="0">
                <a:solidFill>
                  <a:schemeClr val="bg1">
                    <a:lumMod val="95000"/>
                  </a:schemeClr>
                </a:solidFill>
                <a:latin typeface="#9Slide03 Bebas Neue Bold" panose="020B0606020202050201" pitchFamily="34" charset="0"/>
                <a:ea typeface="Times New Roman" panose="02020603050405020304" pitchFamily="18" charset="0"/>
              </a:rPr>
              <a:t> </a:t>
            </a:r>
            <a:r>
              <a:rPr lang="en-US" sz="3200" b="1" dirty="0" err="1">
                <a:solidFill>
                  <a:schemeClr val="bg1">
                    <a:lumMod val="95000"/>
                  </a:schemeClr>
                </a:solidFill>
                <a:latin typeface="#9Slide03 Bebas Neue Bold" panose="020B0606020202050201" pitchFamily="34" charset="0"/>
                <a:ea typeface="Times New Roman" panose="02020603050405020304" pitchFamily="18" charset="0"/>
              </a:rPr>
              <a:t>dân</a:t>
            </a:r>
            <a:r>
              <a:rPr lang="en-US" sz="3200" b="1" dirty="0">
                <a:solidFill>
                  <a:schemeClr val="bg1">
                    <a:lumMod val="95000"/>
                  </a:schemeClr>
                </a:solidFill>
                <a:latin typeface="#9Slide03 Bebas Neue Bold" panose="020B0606020202050201" pitchFamily="34" charset="0"/>
                <a:ea typeface="Times New Roman" panose="02020603050405020304" pitchFamily="18" charset="0"/>
              </a:rPr>
              <a:t> </a:t>
            </a:r>
            <a:r>
              <a:rPr lang="en-US" sz="3200" b="1" dirty="0" err="1">
                <a:solidFill>
                  <a:schemeClr val="bg1">
                    <a:lumMod val="95000"/>
                  </a:schemeClr>
                </a:solidFill>
                <a:latin typeface="#9Slide03 Bebas Neue Bold" panose="020B0606020202050201" pitchFamily="34" charset="0"/>
                <a:ea typeface="Times New Roman" panose="02020603050405020304" pitchFamily="18" charset="0"/>
              </a:rPr>
              <a:t>số</a:t>
            </a:r>
            <a:r>
              <a:rPr lang="en-US" sz="3200" b="1" dirty="0">
                <a:solidFill>
                  <a:schemeClr val="bg1">
                    <a:lumMod val="95000"/>
                  </a:schemeClr>
                </a:solidFill>
                <a:latin typeface="#9Slide03 Bebas Neue Bold" panose="020B0606020202050201" pitchFamily="34" charset="0"/>
                <a:ea typeface="Times New Roman" panose="02020603050405020304" pitchFamily="18" charset="0"/>
              </a:rPr>
              <a:t> </a:t>
            </a:r>
          </a:p>
        </p:txBody>
      </p:sp>
      <p:sp>
        <p:nvSpPr>
          <p:cNvPr id="14" name="Oval 13">
            <a:extLst>
              <a:ext uri="{FF2B5EF4-FFF2-40B4-BE49-F238E27FC236}">
                <a16:creationId xmlns:a16="http://schemas.microsoft.com/office/drawing/2014/main" id="{D47B69C6-A893-82A2-CF5A-0430387B1759}"/>
              </a:ext>
            </a:extLst>
          </p:cNvPr>
          <p:cNvSpPr/>
          <p:nvPr/>
        </p:nvSpPr>
        <p:spPr>
          <a:xfrm>
            <a:off x="8975098" y="180287"/>
            <a:ext cx="238065" cy="238065"/>
          </a:xfrm>
          <a:prstGeom prst="ellipse">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95000"/>
                </a:schemeClr>
              </a:solidFill>
            </a:endParaRPr>
          </a:p>
        </p:txBody>
      </p:sp>
      <p:sp>
        <p:nvSpPr>
          <p:cNvPr id="15" name="Rectangle: Single Corner Snipped 14">
            <a:extLst>
              <a:ext uri="{FF2B5EF4-FFF2-40B4-BE49-F238E27FC236}">
                <a16:creationId xmlns:a16="http://schemas.microsoft.com/office/drawing/2014/main" id="{8CB0B882-0F2D-CB5E-1130-8B98D8CDDE0E}"/>
              </a:ext>
            </a:extLst>
          </p:cNvPr>
          <p:cNvSpPr/>
          <p:nvPr/>
        </p:nvSpPr>
        <p:spPr>
          <a:xfrm>
            <a:off x="3963587" y="3483"/>
            <a:ext cx="4880422" cy="591055"/>
          </a:xfrm>
          <a:prstGeom prst="snip1Rect">
            <a:avLst>
              <a:gd name="adj" fmla="val 25507"/>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95000"/>
                </a:schemeClr>
              </a:solidFill>
            </a:endParaRPr>
          </a:p>
        </p:txBody>
      </p:sp>
      <p:sp>
        <p:nvSpPr>
          <p:cNvPr id="19" name="TextBox 18">
            <a:extLst>
              <a:ext uri="{FF2B5EF4-FFF2-40B4-BE49-F238E27FC236}">
                <a16:creationId xmlns:a16="http://schemas.microsoft.com/office/drawing/2014/main" id="{F70B8C3E-D1A0-8A01-8405-ADCB465B8038}"/>
              </a:ext>
            </a:extLst>
          </p:cNvPr>
          <p:cNvSpPr txBox="1"/>
          <p:nvPr/>
        </p:nvSpPr>
        <p:spPr>
          <a:xfrm>
            <a:off x="4010073" y="-42523"/>
            <a:ext cx="4880422" cy="605102"/>
          </a:xfrm>
          <a:prstGeom prst="rect">
            <a:avLst/>
          </a:prstGeom>
          <a:noFill/>
          <a:ln>
            <a:noFill/>
          </a:ln>
        </p:spPr>
        <p:txBody>
          <a:bodyPr wrap="square" anchor="ctr">
            <a:spAutoFit/>
          </a:bodyPr>
          <a:lstStyle/>
          <a:p>
            <a:pPr indent="180340" algn="just">
              <a:lnSpc>
                <a:spcPct val="120000"/>
              </a:lnSpc>
              <a:spcBef>
                <a:spcPts val="200"/>
              </a:spcBef>
            </a:pPr>
            <a:r>
              <a:rPr lang="en-US" sz="3200" b="1" dirty="0">
                <a:solidFill>
                  <a:schemeClr val="bg1">
                    <a:lumMod val="95000"/>
                  </a:schemeClr>
                </a:solidFill>
                <a:latin typeface="#9Slide03 Bebas Neue Bold" panose="020B0606020202050201" pitchFamily="34" charset="0"/>
                <a:ea typeface="Times New Roman" panose="02020603050405020304" pitchFamily="18" charset="0"/>
              </a:rPr>
              <a:t>II. THẾ MẠNH VÀ HẠN CHẾ VỀ DÂN SỐ</a:t>
            </a:r>
          </a:p>
        </p:txBody>
      </p:sp>
      <p:sp>
        <p:nvSpPr>
          <p:cNvPr id="20" name="Oval 19">
            <a:extLst>
              <a:ext uri="{FF2B5EF4-FFF2-40B4-BE49-F238E27FC236}">
                <a16:creationId xmlns:a16="http://schemas.microsoft.com/office/drawing/2014/main" id="{F4FBF379-D9A0-6471-6C6D-4E66435D0D74}"/>
              </a:ext>
            </a:extLst>
          </p:cNvPr>
          <p:cNvSpPr/>
          <p:nvPr/>
        </p:nvSpPr>
        <p:spPr>
          <a:xfrm>
            <a:off x="3963587" y="191599"/>
            <a:ext cx="238065" cy="238065"/>
          </a:xfrm>
          <a:prstGeom prst="ellipse">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bg1">
                  <a:lumMod val="95000"/>
                </a:schemeClr>
              </a:solidFill>
            </a:endParaRPr>
          </a:p>
        </p:txBody>
      </p:sp>
      <p:graphicFrame>
        <p:nvGraphicFramePr>
          <p:cNvPr id="37" name="Table 36">
            <a:extLst>
              <a:ext uri="{FF2B5EF4-FFF2-40B4-BE49-F238E27FC236}">
                <a16:creationId xmlns:a16="http://schemas.microsoft.com/office/drawing/2014/main" id="{071D7253-05D4-E658-D939-AC7A3B882F83}"/>
              </a:ext>
            </a:extLst>
          </p:cNvPr>
          <p:cNvGraphicFramePr>
            <a:graphicFrameLocks noGrp="1"/>
          </p:cNvGraphicFramePr>
          <p:nvPr>
            <p:extLst>
              <p:ext uri="{D42A27DB-BD31-4B8C-83A1-F6EECF244321}">
                <p14:modId xmlns:p14="http://schemas.microsoft.com/office/powerpoint/2010/main" val="2284688621"/>
              </p:ext>
            </p:extLst>
          </p:nvPr>
        </p:nvGraphicFramePr>
        <p:xfrm>
          <a:off x="1911508" y="1903191"/>
          <a:ext cx="8223173" cy="2907244"/>
        </p:xfrm>
        <a:graphic>
          <a:graphicData uri="http://schemas.openxmlformats.org/drawingml/2006/table">
            <a:tbl>
              <a:tblPr firstRow="1" firstCol="1" bandRow="1"/>
              <a:tblGrid>
                <a:gridCol w="2054085">
                  <a:extLst>
                    <a:ext uri="{9D8B030D-6E8A-4147-A177-3AD203B41FA5}">
                      <a16:colId xmlns:a16="http://schemas.microsoft.com/office/drawing/2014/main" val="3774809508"/>
                    </a:ext>
                  </a:extLst>
                </a:gridCol>
                <a:gridCol w="3427461">
                  <a:extLst>
                    <a:ext uri="{9D8B030D-6E8A-4147-A177-3AD203B41FA5}">
                      <a16:colId xmlns:a16="http://schemas.microsoft.com/office/drawing/2014/main" val="3312652984"/>
                    </a:ext>
                  </a:extLst>
                </a:gridCol>
                <a:gridCol w="2741627">
                  <a:extLst>
                    <a:ext uri="{9D8B030D-6E8A-4147-A177-3AD203B41FA5}">
                      <a16:colId xmlns:a16="http://schemas.microsoft.com/office/drawing/2014/main" val="115077727"/>
                    </a:ext>
                  </a:extLst>
                </a:gridCol>
              </a:tblGrid>
              <a:tr h="464473">
                <a:tc>
                  <a:txBody>
                    <a:bodyPr/>
                    <a:lstStyle/>
                    <a:p>
                      <a:pPr marL="0" indent="0" algn="just">
                        <a:lnSpc>
                          <a:spcPct val="120000"/>
                        </a:lnSpc>
                        <a:spcAft>
                          <a:spcPts val="600"/>
                        </a:spcAft>
                        <a:tabLst>
                          <a:tab pos="605155" algn="ctr"/>
                        </a:tabLst>
                      </a:pPr>
                      <a:r>
                        <a:rPr lang="en-US" sz="1800" b="1" dirty="0">
                          <a:solidFill>
                            <a:srgbClr val="FFFF00"/>
                          </a:solidFill>
                          <a:effectLst/>
                          <a:latin typeface="#9Slide03 Oswald Light" panose="00000400000000000000" pitchFamily="2" charset="0"/>
                          <a:ea typeface="Cambria" panose="02040503050406030204" pitchFamily="18" charset="0"/>
                          <a:cs typeface="Times New Roman" panose="02020603050405020304" pitchFamily="18" charset="0"/>
                        </a:rPr>
                        <a:t>	2. </a:t>
                      </a:r>
                      <a:r>
                        <a:rPr lang="en-US" sz="1800" b="1" dirty="0" err="1">
                          <a:solidFill>
                            <a:srgbClr val="FFFF00"/>
                          </a:solidFill>
                          <a:effectLst/>
                          <a:latin typeface="#9Slide03 Oswald Light" panose="00000400000000000000" pitchFamily="2" charset="0"/>
                          <a:ea typeface="Cambria" panose="02040503050406030204" pitchFamily="18" charset="0"/>
                          <a:cs typeface="Times New Roman" panose="02020603050405020304" pitchFamily="18" charset="0"/>
                        </a:rPr>
                        <a:t>Cơ</a:t>
                      </a:r>
                      <a:r>
                        <a:rPr lang="en-US" sz="1800" b="1" dirty="0">
                          <a:solidFill>
                            <a:srgbClr val="FFFF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1" dirty="0" err="1">
                          <a:solidFill>
                            <a:srgbClr val="FFFF00"/>
                          </a:solidFill>
                          <a:effectLst/>
                          <a:latin typeface="#9Slide03 Oswald Light" panose="00000400000000000000" pitchFamily="2" charset="0"/>
                          <a:ea typeface="Cambria" panose="02040503050406030204" pitchFamily="18" charset="0"/>
                          <a:cs typeface="Times New Roman" panose="02020603050405020304" pitchFamily="18" charset="0"/>
                        </a:rPr>
                        <a:t>cấu</a:t>
                      </a:r>
                      <a:r>
                        <a:rPr lang="en-US" sz="1800" b="1" dirty="0">
                          <a:solidFill>
                            <a:srgbClr val="FFFF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1" dirty="0" err="1">
                          <a:solidFill>
                            <a:srgbClr val="FFFF00"/>
                          </a:solidFill>
                          <a:effectLst/>
                          <a:latin typeface="#9Slide03 Oswald Light" panose="00000400000000000000" pitchFamily="2" charset="0"/>
                          <a:ea typeface="Cambria" panose="02040503050406030204" pitchFamily="18" charset="0"/>
                          <a:cs typeface="Times New Roman" panose="02020603050405020304" pitchFamily="18" charset="0"/>
                        </a:rPr>
                        <a:t>dân</a:t>
                      </a:r>
                      <a:r>
                        <a:rPr lang="en-US" sz="1800" b="1" dirty="0">
                          <a:solidFill>
                            <a:srgbClr val="FFFF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1" dirty="0" err="1">
                          <a:solidFill>
                            <a:srgbClr val="FFFF00"/>
                          </a:solidFill>
                          <a:effectLst/>
                          <a:latin typeface="#9Slide03 Oswald Light" panose="00000400000000000000" pitchFamily="2" charset="0"/>
                          <a:ea typeface="Cambria" panose="02040503050406030204" pitchFamily="18" charset="0"/>
                          <a:cs typeface="Times New Roman" panose="02020603050405020304" pitchFamily="18" charset="0"/>
                        </a:rPr>
                        <a:t>số</a:t>
                      </a:r>
                      <a:r>
                        <a:rPr lang="en-US" sz="1800" b="1" dirty="0">
                          <a:solidFill>
                            <a:srgbClr val="FFFF00"/>
                          </a:solidFill>
                          <a:effectLst/>
                          <a:latin typeface="#9Slide03 Oswald Light" panose="00000400000000000000" pitchFamily="2" charset="0"/>
                          <a:ea typeface="Cambria" panose="02040503050406030204" pitchFamily="18" charset="0"/>
                          <a:cs typeface="Times New Roman" panose="02020603050405020304" pitchFamily="18" charset="0"/>
                        </a:rPr>
                        <a:t> </a:t>
                      </a:r>
                      <a:endParaRPr lang="en-US" sz="1800" dirty="0">
                        <a:solidFill>
                          <a:srgbClr val="FFFF00"/>
                        </a:solidFill>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indent="180340" algn="l">
                        <a:lnSpc>
                          <a:spcPct val="120000"/>
                        </a:lnSpc>
                        <a:spcAft>
                          <a:spcPts val="600"/>
                        </a:spcAft>
                        <a:tabLst>
                          <a:tab pos="721995" algn="l"/>
                          <a:tab pos="1101090" algn="ctr"/>
                        </a:tabLst>
                      </a:pPr>
                      <a:r>
                        <a:rPr lang="en-US" sz="1800" b="1" dirty="0">
                          <a:solidFill>
                            <a:srgbClr val="FFFF00"/>
                          </a:solidFill>
                          <a:effectLst/>
                          <a:latin typeface="#9Slide03 Oswald Light" panose="00000400000000000000" pitchFamily="2" charset="0"/>
                          <a:ea typeface="Cambria" panose="02040503050406030204" pitchFamily="18" charset="0"/>
                          <a:cs typeface="Times New Roman" panose="02020603050405020304" pitchFamily="18" charset="0"/>
                        </a:rPr>
                        <a:t>	a. 	Theo </a:t>
                      </a:r>
                      <a:r>
                        <a:rPr lang="en-US" sz="1800" b="1" dirty="0" err="1">
                          <a:solidFill>
                            <a:srgbClr val="FFFF00"/>
                          </a:solidFill>
                          <a:effectLst/>
                          <a:latin typeface="#9Slide03 Oswald Light" panose="00000400000000000000" pitchFamily="2" charset="0"/>
                          <a:ea typeface="Cambria" panose="02040503050406030204" pitchFamily="18" charset="0"/>
                          <a:cs typeface="Times New Roman" panose="02020603050405020304" pitchFamily="18" charset="0"/>
                        </a:rPr>
                        <a:t>tuổi</a:t>
                      </a:r>
                      <a:r>
                        <a:rPr lang="en-US" sz="1800" b="1" dirty="0">
                          <a:solidFill>
                            <a:srgbClr val="FFFF00"/>
                          </a:solidFill>
                          <a:effectLst/>
                          <a:latin typeface="#9Slide03 Oswald Light" panose="00000400000000000000" pitchFamily="2" charset="0"/>
                          <a:ea typeface="Cambria" panose="02040503050406030204" pitchFamily="18" charset="0"/>
                          <a:cs typeface="Times New Roman" panose="02020603050405020304" pitchFamily="18" charset="0"/>
                        </a:rPr>
                        <a:t> </a:t>
                      </a:r>
                      <a:endParaRPr lang="en-US" sz="1600" dirty="0">
                        <a:solidFill>
                          <a:srgbClr val="FFFF00"/>
                        </a:solidFill>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indent="180340" algn="ctr">
                        <a:lnSpc>
                          <a:spcPct val="120000"/>
                        </a:lnSpc>
                        <a:spcAft>
                          <a:spcPts val="600"/>
                        </a:spcAft>
                      </a:pPr>
                      <a:r>
                        <a:rPr lang="en-US" sz="1800" b="1" dirty="0">
                          <a:solidFill>
                            <a:srgbClr val="FFFF00"/>
                          </a:solidFill>
                          <a:effectLst/>
                          <a:latin typeface="#9Slide03 Oswald Light" panose="00000400000000000000" pitchFamily="2" charset="0"/>
                          <a:ea typeface="Cambria" panose="02040503050406030204" pitchFamily="18" charset="0"/>
                          <a:cs typeface="Times New Roman" panose="02020603050405020304" pitchFamily="18" charset="0"/>
                        </a:rPr>
                        <a:t>b. Theo </a:t>
                      </a:r>
                      <a:r>
                        <a:rPr lang="en-US" sz="1800" b="1" dirty="0" err="1">
                          <a:solidFill>
                            <a:srgbClr val="FFFF00"/>
                          </a:solidFill>
                          <a:effectLst/>
                          <a:latin typeface="#9Slide03 Oswald Light" panose="00000400000000000000" pitchFamily="2" charset="0"/>
                          <a:ea typeface="Cambria" panose="02040503050406030204" pitchFamily="18" charset="0"/>
                          <a:cs typeface="Times New Roman" panose="02020603050405020304" pitchFamily="18" charset="0"/>
                        </a:rPr>
                        <a:t>giới</a:t>
                      </a:r>
                      <a:r>
                        <a:rPr lang="en-US" sz="1800" b="1" dirty="0">
                          <a:solidFill>
                            <a:srgbClr val="FFFF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1" dirty="0" err="1">
                          <a:solidFill>
                            <a:srgbClr val="FFFF00"/>
                          </a:solidFill>
                          <a:effectLst/>
                          <a:latin typeface="#9Slide03 Oswald Light" panose="00000400000000000000" pitchFamily="2" charset="0"/>
                          <a:ea typeface="Cambria" panose="02040503050406030204" pitchFamily="18" charset="0"/>
                          <a:cs typeface="Times New Roman" panose="02020603050405020304" pitchFamily="18" charset="0"/>
                        </a:rPr>
                        <a:t>tính</a:t>
                      </a:r>
                      <a:endParaRPr lang="en-US" sz="1600" dirty="0">
                        <a:solidFill>
                          <a:srgbClr val="FFFF00"/>
                        </a:solidFill>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4175087026"/>
                  </a:ext>
                </a:extLst>
              </a:tr>
              <a:tr h="1213580">
                <a:tc>
                  <a:txBody>
                    <a:bodyPr/>
                    <a:lstStyle/>
                    <a:p>
                      <a:pPr indent="180340" algn="l">
                        <a:lnSpc>
                          <a:spcPct val="120000"/>
                        </a:lnSpc>
                        <a:spcAft>
                          <a:spcPts val="600"/>
                        </a:spcAft>
                      </a:pPr>
                      <a:r>
                        <a:rPr lang="en-US" sz="1800" b="1"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Hiện</a:t>
                      </a:r>
                      <a:r>
                        <a:rPr lang="en-US" sz="1800" b="1"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1"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trạng</a:t>
                      </a:r>
                      <a:endParaRPr lang="en-US" sz="1800" dirty="0">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marL="0" indent="0" algn="just">
                        <a:lnSpc>
                          <a:spcPct val="120000"/>
                        </a:lnSpc>
                        <a:spcAft>
                          <a:spcPts val="600"/>
                        </a:spcAft>
                      </a:pP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rPr>
                        <a:t>Đang</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rPr>
                        <a:t>biến</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rPr>
                        <a:t>đổi</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rPr>
                        <a:t>nhanh</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rPr>
                        <a:t>chóng</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rPr>
                        <a:t>giảm</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rPr>
                        <a:t>tỉ</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rPr>
                        <a:t>lệ</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rPr>
                        <a:t>nhóm</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rPr>
                        <a:t>trẻ</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rPr>
                        <a:t>em</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rPr>
                        <a:t>tăng</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rPr>
                        <a:t>tỉ</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rPr>
                        <a:t>lệ</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rPr>
                        <a:t>nhóm</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rPr>
                        <a:t>cao</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rPr>
                        <a:t>tuổi</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a:t>
                      </a:r>
                    </a:p>
                    <a:p>
                      <a:pPr marL="0" indent="0" algn="just">
                        <a:lnSpc>
                          <a:spcPct val="120000"/>
                        </a:lnSpc>
                        <a:spcAft>
                          <a:spcPts val="600"/>
                        </a:spcAft>
                      </a:pP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rPr>
                        <a:t>Đang</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rPr>
                        <a:t>có</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rPr>
                        <a:t>cơ</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rPr>
                        <a:t>cấu</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rPr>
                        <a:t>dân</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rPr>
                        <a:t>số</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rPr>
                        <a:t>vàng</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rPr>
                        <a:t>nhưng</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rPr>
                        <a:t>bước</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rPr>
                        <a:t>vào</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rPr>
                        <a:t>thời</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rPr>
                        <a:t>kỳ</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rPr>
                        <a:t>già</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rPr>
                        <a:t>hóa</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rPr>
                        <a:t>dân</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rPr>
                        <a:t>số</a:t>
                      </a:r>
                      <a:r>
                        <a:rPr lang="en-US" sz="1800" b="1" dirty="0">
                          <a:effectLst/>
                          <a:latin typeface="#9Slide03 Oswald Light" panose="00000400000000000000" pitchFamily="2" charset="0"/>
                          <a:ea typeface="Cambria" panose="02040503050406030204" pitchFamily="18" charset="0"/>
                          <a:cs typeface="Times New Roman" panose="02020603050405020304" pitchFamily="18" charset="0"/>
                        </a:rPr>
                        <a:t> </a:t>
                      </a:r>
                      <a:endParaRPr lang="en-US" sz="1600" dirty="0">
                        <a:effectLst/>
                        <a:latin typeface="#9Slide03 Oswald Light" panose="00000400000000000000" pitchFamily="2"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marL="0" indent="0" algn="just">
                        <a:lnSpc>
                          <a:spcPct val="120000"/>
                        </a:lnSpc>
                        <a:spcAft>
                          <a:spcPts val="600"/>
                        </a:spcAft>
                      </a:pPr>
                      <a:r>
                        <a:rPr lang="en-US" sz="1800" b="1"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rPr>
                        <a:t>Tỉ</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rPr>
                        <a:t>lệ</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rPr>
                        <a:t>giới</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rPr>
                        <a:t>tính</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rPr>
                        <a:t>khá</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rPr>
                        <a:t>cân</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rPr>
                        <a:t>bằng</a:t>
                      </a:r>
                      <a:endParaRPr lang="en-US" sz="1800" b="0" dirty="0">
                        <a:effectLst/>
                        <a:latin typeface="#9Slide03 Oswald Light" panose="00000400000000000000" pitchFamily="2" charset="0"/>
                        <a:ea typeface="Cambria" panose="02040503050406030204" pitchFamily="18" charset="0"/>
                        <a:cs typeface="Times New Roman" panose="02020603050405020304" pitchFamily="18" charset="0"/>
                      </a:endParaRPr>
                    </a:p>
                    <a:p>
                      <a:pPr marL="0" indent="0" algn="just">
                        <a:lnSpc>
                          <a:spcPct val="120000"/>
                        </a:lnSpc>
                        <a:spcAft>
                          <a:spcPts val="600"/>
                        </a:spcAft>
                      </a:pP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rPr>
                        <a:t>Tuy</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rPr>
                        <a:t>nhiên</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rPr>
                        <a:t>c</a:t>
                      </a:r>
                      <a:r>
                        <a:rPr lang="en-US" sz="1800" b="0" dirty="0" err="1">
                          <a:effectLst/>
                          <a:latin typeface="#9Slide03 Oswald Light" panose="00000400000000000000" pitchFamily="2" charset="0"/>
                          <a:ea typeface="Times New Roman" panose="02020603050405020304" pitchFamily="18" charset="0"/>
                        </a:rPr>
                        <a:t>hênh</a:t>
                      </a:r>
                      <a:r>
                        <a:rPr lang="en-US" sz="1800" b="0" dirty="0">
                          <a:effectLst/>
                          <a:latin typeface="#9Slide03 Oswald Light" panose="00000400000000000000" pitchFamily="2" charset="0"/>
                          <a:ea typeface="Times New Roman" panose="02020603050405020304" pitchFamily="18" charset="0"/>
                        </a:rPr>
                        <a:t> </a:t>
                      </a:r>
                      <a:r>
                        <a:rPr lang="en-US" sz="1800" b="0" dirty="0" err="1">
                          <a:effectLst/>
                          <a:latin typeface="#9Slide03 Oswald Light" panose="00000400000000000000" pitchFamily="2" charset="0"/>
                          <a:ea typeface="Times New Roman" panose="02020603050405020304" pitchFamily="18" charset="0"/>
                        </a:rPr>
                        <a:t>lệch</a:t>
                      </a:r>
                      <a:r>
                        <a:rPr lang="en-US" sz="1800" b="0" dirty="0">
                          <a:effectLst/>
                          <a:latin typeface="#9Slide03 Oswald Light" panose="00000400000000000000" pitchFamily="2" charset="0"/>
                          <a:ea typeface="Times New Roman" panose="02020603050405020304" pitchFamily="18" charset="0"/>
                        </a:rPr>
                        <a:t> </a:t>
                      </a:r>
                      <a:r>
                        <a:rPr lang="en-US" sz="1800" b="0" dirty="0" err="1">
                          <a:effectLst/>
                          <a:latin typeface="#9Slide03 Oswald Light" panose="00000400000000000000" pitchFamily="2" charset="0"/>
                          <a:ea typeface="Times New Roman" panose="02020603050405020304" pitchFamily="18" charset="0"/>
                        </a:rPr>
                        <a:t>tỉ</a:t>
                      </a:r>
                      <a:r>
                        <a:rPr lang="en-US" sz="1800" b="0" dirty="0">
                          <a:effectLst/>
                          <a:latin typeface="#9Slide03 Oswald Light" panose="00000400000000000000" pitchFamily="2" charset="0"/>
                          <a:ea typeface="Times New Roman" panose="02020603050405020304" pitchFamily="18" charset="0"/>
                        </a:rPr>
                        <a:t> </a:t>
                      </a:r>
                      <a:r>
                        <a:rPr lang="en-US" sz="1800" b="0" dirty="0" err="1">
                          <a:effectLst/>
                          <a:latin typeface="#9Slide03 Oswald Light" panose="00000400000000000000" pitchFamily="2" charset="0"/>
                          <a:ea typeface="Times New Roman" panose="02020603050405020304" pitchFamily="18" charset="0"/>
                        </a:rPr>
                        <a:t>lệ</a:t>
                      </a:r>
                      <a:r>
                        <a:rPr lang="en-US" sz="1800" b="0" dirty="0">
                          <a:effectLst/>
                          <a:latin typeface="#9Slide03 Oswald Light" panose="00000400000000000000" pitchFamily="2" charset="0"/>
                          <a:ea typeface="Times New Roman" panose="02020603050405020304" pitchFamily="18" charset="0"/>
                        </a:rPr>
                        <a:t> </a:t>
                      </a:r>
                      <a:r>
                        <a:rPr lang="en-US" sz="1800" b="0" dirty="0" err="1">
                          <a:effectLst/>
                          <a:latin typeface="#9Slide03 Oswald Light" panose="00000400000000000000" pitchFamily="2" charset="0"/>
                          <a:ea typeface="Times New Roman" panose="02020603050405020304" pitchFamily="18" charset="0"/>
                        </a:rPr>
                        <a:t>giới</a:t>
                      </a:r>
                      <a:r>
                        <a:rPr lang="en-US" sz="1800" b="0" dirty="0">
                          <a:effectLst/>
                          <a:latin typeface="#9Slide03 Oswald Light" panose="00000400000000000000" pitchFamily="2" charset="0"/>
                          <a:ea typeface="Times New Roman" panose="02020603050405020304" pitchFamily="18" charset="0"/>
                        </a:rPr>
                        <a:t> </a:t>
                      </a:r>
                      <a:r>
                        <a:rPr lang="en-US" sz="1800" b="0" dirty="0" err="1">
                          <a:effectLst/>
                          <a:latin typeface="#9Slide03 Oswald Light" panose="00000400000000000000" pitchFamily="2" charset="0"/>
                          <a:ea typeface="Times New Roman" panose="02020603050405020304" pitchFamily="18" charset="0"/>
                        </a:rPr>
                        <a:t>tính</a:t>
                      </a:r>
                      <a:r>
                        <a:rPr lang="en-US" sz="1800" b="0" dirty="0">
                          <a:effectLst/>
                          <a:latin typeface="#9Slide03 Oswald Light" panose="00000400000000000000" pitchFamily="2" charset="0"/>
                          <a:ea typeface="Times New Roman" panose="02020603050405020304" pitchFamily="18" charset="0"/>
                        </a:rPr>
                        <a:t> </a:t>
                      </a:r>
                      <a:r>
                        <a:rPr lang="en-US" sz="1800" b="0" dirty="0" err="1">
                          <a:effectLst/>
                          <a:latin typeface="#9Slide03 Oswald Light" panose="00000400000000000000" pitchFamily="2" charset="0"/>
                          <a:ea typeface="Times New Roman" panose="02020603050405020304" pitchFamily="18" charset="0"/>
                        </a:rPr>
                        <a:t>khi</a:t>
                      </a:r>
                      <a:r>
                        <a:rPr lang="en-US" sz="1800" b="0" dirty="0">
                          <a:effectLst/>
                          <a:latin typeface="#9Slide03 Oswald Light" panose="00000400000000000000" pitchFamily="2" charset="0"/>
                          <a:ea typeface="Times New Roman" panose="02020603050405020304" pitchFamily="18" charset="0"/>
                        </a:rPr>
                        <a:t> </a:t>
                      </a:r>
                      <a:r>
                        <a:rPr lang="en-US" sz="1800" b="0" dirty="0" err="1">
                          <a:effectLst/>
                          <a:latin typeface="#9Slide03 Oswald Light" panose="00000400000000000000" pitchFamily="2" charset="0"/>
                          <a:ea typeface="Times New Roman" panose="02020603050405020304" pitchFamily="18" charset="0"/>
                        </a:rPr>
                        <a:t>sinh</a:t>
                      </a:r>
                      <a:endParaRPr lang="en-US" sz="1800" b="0" dirty="0">
                        <a:effectLst/>
                        <a:latin typeface="#9Slide03 Oswald Light" panose="00000400000000000000" pitchFamily="2" charset="0"/>
                        <a:ea typeface="Cambria" panose="02040503050406030204" pitchFamily="18" charset="0"/>
                        <a:cs typeface="Times New Roman" panose="02020603050405020304" pitchFamily="18" charset="0"/>
                      </a:endParaRPr>
                    </a:p>
                    <a:p>
                      <a:pPr marL="0" indent="0" algn="just">
                        <a:lnSpc>
                          <a:spcPct val="120000"/>
                        </a:lnSpc>
                        <a:spcAft>
                          <a:spcPts val="600"/>
                        </a:spcAft>
                      </a:pPr>
                      <a:endParaRPr lang="en-US" sz="1800" dirty="0">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extLst>
                  <a:ext uri="{0D108BD9-81ED-4DB2-BD59-A6C34878D82A}">
                    <a16:rowId xmlns:a16="http://schemas.microsoft.com/office/drawing/2014/main" val="1731860132"/>
                  </a:ext>
                </a:extLst>
              </a:tr>
              <a:tr h="995161">
                <a:tc>
                  <a:txBody>
                    <a:bodyPr/>
                    <a:lstStyle/>
                    <a:p>
                      <a:pPr indent="180340" algn="l">
                        <a:lnSpc>
                          <a:spcPct val="120000"/>
                        </a:lnSpc>
                        <a:spcAft>
                          <a:spcPts val="600"/>
                        </a:spcAft>
                      </a:pPr>
                      <a:r>
                        <a:rPr lang="en-US" sz="1800" b="1"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Nguyên</a:t>
                      </a:r>
                      <a:r>
                        <a:rPr lang="en-US" sz="1800" b="1"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1"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nhân</a:t>
                      </a:r>
                      <a:endParaRPr lang="en-US" sz="1800" dirty="0">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marL="0" indent="0" algn="just">
                        <a:lnSpc>
                          <a:spcPct val="120000"/>
                        </a:lnSpc>
                        <a:spcAft>
                          <a:spcPts val="600"/>
                        </a:spcAft>
                      </a:pPr>
                      <a:r>
                        <a:rPr lang="en-US" sz="1800" b="1"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Do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rPr>
                        <a:t>mức</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rPr>
                        <a:t>sinh</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rPr>
                        <a:t>giảm</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rPr>
                        <a:t>tuổi</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rPr>
                        <a:t>thọ</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rPr>
                        <a:t>tăng</a:t>
                      </a:r>
                      <a:endParaRPr lang="en-US" sz="1600" b="0" dirty="0">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marL="0" indent="52388" algn="just">
                        <a:lnSpc>
                          <a:spcPct val="120000"/>
                        </a:lnSpc>
                        <a:spcAft>
                          <a:spcPts val="600"/>
                        </a:spcAft>
                      </a:pP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 -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rPr>
                        <a:t>Tâm</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rPr>
                        <a:t>lí</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 XH,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rPr>
                        <a:t>chính</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rPr>
                        <a:t>sách</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rPr>
                        <a:t>phát</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rPr>
                        <a:t>triển</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rPr>
                        <a:t>dân</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rPr>
                        <a:t>số</a:t>
                      </a:r>
                      <a:endParaRPr lang="en-US" sz="1800" b="0" dirty="0">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extLst>
                  <a:ext uri="{0D108BD9-81ED-4DB2-BD59-A6C34878D82A}">
                    <a16:rowId xmlns:a16="http://schemas.microsoft.com/office/drawing/2014/main" val="2899886370"/>
                  </a:ext>
                </a:extLst>
              </a:tr>
            </a:tbl>
          </a:graphicData>
        </a:graphic>
      </p:graphicFrame>
    </p:spTree>
    <p:extLst>
      <p:ext uri="{BB962C8B-B14F-4D97-AF65-F5344CB8AC3E}">
        <p14:creationId xmlns:p14="http://schemas.microsoft.com/office/powerpoint/2010/main" val="41640142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Freeform 50">
            <a:extLst>
              <a:ext uri="{FF2B5EF4-FFF2-40B4-BE49-F238E27FC236}">
                <a16:creationId xmlns:a16="http://schemas.microsoft.com/office/drawing/2014/main" id="{43D85826-7F23-7E8F-A6D9-C83022E7D610}"/>
              </a:ext>
            </a:extLst>
          </p:cNvPr>
          <p:cNvSpPr/>
          <p:nvPr/>
        </p:nvSpPr>
        <p:spPr>
          <a:xfrm>
            <a:off x="12416011" y="4553761"/>
            <a:ext cx="319297" cy="1026158"/>
          </a:xfrm>
          <a:custGeom>
            <a:avLst/>
            <a:gdLst/>
            <a:ahLst/>
            <a:cxnLst/>
            <a:rect l="l" t="t" r="r" b="b"/>
            <a:pathLst>
              <a:path w="919148" h="238272">
                <a:moveTo>
                  <a:pt x="119136" y="0"/>
                </a:moveTo>
                <a:lnTo>
                  <a:pt x="800012" y="0"/>
                </a:lnTo>
                <a:cubicBezTo>
                  <a:pt x="865809" y="0"/>
                  <a:pt x="919148" y="53339"/>
                  <a:pt x="919148" y="119136"/>
                </a:cubicBezTo>
                <a:lnTo>
                  <a:pt x="919148" y="119136"/>
                </a:lnTo>
                <a:cubicBezTo>
                  <a:pt x="919148" y="150733"/>
                  <a:pt x="906596" y="181036"/>
                  <a:pt x="884254" y="203378"/>
                </a:cubicBezTo>
                <a:cubicBezTo>
                  <a:pt x="861912" y="225720"/>
                  <a:pt x="831609" y="238272"/>
                  <a:pt x="800012" y="238272"/>
                </a:cubicBezTo>
                <a:lnTo>
                  <a:pt x="119136" y="238272"/>
                </a:lnTo>
                <a:cubicBezTo>
                  <a:pt x="53339" y="238272"/>
                  <a:pt x="0" y="184933"/>
                  <a:pt x="0" y="119136"/>
                </a:cubicBezTo>
                <a:lnTo>
                  <a:pt x="0" y="119136"/>
                </a:lnTo>
                <a:cubicBezTo>
                  <a:pt x="0" y="53339"/>
                  <a:pt x="53339" y="0"/>
                  <a:pt x="119136" y="0"/>
                </a:cubicBezTo>
                <a:close/>
              </a:path>
            </a:pathLst>
          </a:custGeom>
          <a:solidFill>
            <a:srgbClr val="8A349D"/>
          </a:solidFill>
          <a:ln w="28575" cap="rnd">
            <a:noFill/>
            <a:rou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9Slide03 Oswald Light" panose="00000400000000000000" pitchFamily="2" charset="0"/>
              <a:ea typeface="+mn-ea"/>
              <a:cs typeface="+mn-cs"/>
            </a:endParaRPr>
          </a:p>
        </p:txBody>
      </p:sp>
      <p:sp>
        <p:nvSpPr>
          <p:cNvPr id="33" name="TextBox 51">
            <a:extLst>
              <a:ext uri="{FF2B5EF4-FFF2-40B4-BE49-F238E27FC236}">
                <a16:creationId xmlns:a16="http://schemas.microsoft.com/office/drawing/2014/main" id="{50FAB138-D60F-EA0B-2895-247E671E376C}"/>
              </a:ext>
            </a:extLst>
          </p:cNvPr>
          <p:cNvSpPr txBox="1"/>
          <p:nvPr/>
        </p:nvSpPr>
        <p:spPr>
          <a:xfrm>
            <a:off x="12298025" y="3858714"/>
            <a:ext cx="2510037" cy="1829183"/>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TextBox 51">
            <a:extLst>
              <a:ext uri="{FF2B5EF4-FFF2-40B4-BE49-F238E27FC236}">
                <a16:creationId xmlns:a16="http://schemas.microsoft.com/office/drawing/2014/main" id="{2845122B-13E1-C2CB-B672-32E3BFC52D3F}"/>
              </a:ext>
            </a:extLst>
          </p:cNvPr>
          <p:cNvSpPr txBox="1"/>
          <p:nvPr/>
        </p:nvSpPr>
        <p:spPr>
          <a:xfrm>
            <a:off x="12516223" y="3858714"/>
            <a:ext cx="2817365" cy="1829183"/>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53">
            <a:extLst>
              <a:ext uri="{FF2B5EF4-FFF2-40B4-BE49-F238E27FC236}">
                <a16:creationId xmlns:a16="http://schemas.microsoft.com/office/drawing/2014/main" id="{C7F43A9F-6B15-CC6D-5BB9-528369A7FF75}"/>
              </a:ext>
            </a:extLst>
          </p:cNvPr>
          <p:cNvSpPr/>
          <p:nvPr/>
        </p:nvSpPr>
        <p:spPr>
          <a:xfrm>
            <a:off x="12397302" y="3212622"/>
            <a:ext cx="319297" cy="1026159"/>
          </a:xfrm>
          <a:custGeom>
            <a:avLst/>
            <a:gdLst/>
            <a:ahLst/>
            <a:cxnLst/>
            <a:rect l="l" t="t" r="r" b="b"/>
            <a:pathLst>
              <a:path w="919148" h="238272">
                <a:moveTo>
                  <a:pt x="119136" y="0"/>
                </a:moveTo>
                <a:lnTo>
                  <a:pt x="800012" y="0"/>
                </a:lnTo>
                <a:cubicBezTo>
                  <a:pt x="865809" y="0"/>
                  <a:pt x="919148" y="53339"/>
                  <a:pt x="919148" y="119136"/>
                </a:cubicBezTo>
                <a:lnTo>
                  <a:pt x="919148" y="119136"/>
                </a:lnTo>
                <a:cubicBezTo>
                  <a:pt x="919148" y="150733"/>
                  <a:pt x="906596" y="181036"/>
                  <a:pt x="884254" y="203378"/>
                </a:cubicBezTo>
                <a:cubicBezTo>
                  <a:pt x="861912" y="225720"/>
                  <a:pt x="831609" y="238272"/>
                  <a:pt x="800012" y="238272"/>
                </a:cubicBezTo>
                <a:lnTo>
                  <a:pt x="119136" y="238272"/>
                </a:lnTo>
                <a:cubicBezTo>
                  <a:pt x="53339" y="238272"/>
                  <a:pt x="0" y="184933"/>
                  <a:pt x="0" y="119136"/>
                </a:cubicBezTo>
                <a:lnTo>
                  <a:pt x="0" y="119136"/>
                </a:lnTo>
                <a:cubicBezTo>
                  <a:pt x="0" y="53339"/>
                  <a:pt x="53339" y="0"/>
                  <a:pt x="119136" y="0"/>
                </a:cubicBezTo>
                <a:close/>
              </a:path>
            </a:pathLst>
          </a:custGeom>
          <a:solidFill>
            <a:srgbClr val="EA67A8"/>
          </a:solidFill>
          <a:ln w="28575" cap="rnd">
            <a:noFill/>
            <a:rou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9Slide03 Oswald Light" panose="00000400000000000000" pitchFamily="2" charset="0"/>
                <a:ea typeface="+mn-ea"/>
                <a:cs typeface="+mn-cs"/>
              </a:rPr>
              <a:t>             </a:t>
            </a:r>
          </a:p>
        </p:txBody>
      </p:sp>
      <p:cxnSp>
        <p:nvCxnSpPr>
          <p:cNvPr id="12" name="Straight Connector 11">
            <a:extLst>
              <a:ext uri="{FF2B5EF4-FFF2-40B4-BE49-F238E27FC236}">
                <a16:creationId xmlns:a16="http://schemas.microsoft.com/office/drawing/2014/main" id="{2C0E48F4-B070-1E34-AB57-0164F5C2E808}"/>
              </a:ext>
            </a:extLst>
          </p:cNvPr>
          <p:cNvCxnSpPr>
            <a:cxnSpLocks/>
          </p:cNvCxnSpPr>
          <p:nvPr/>
        </p:nvCxnSpPr>
        <p:spPr>
          <a:xfrm flipH="1">
            <a:off x="411330" y="-388695"/>
            <a:ext cx="3393439" cy="0"/>
          </a:xfrm>
          <a:prstGeom prst="line">
            <a:avLst/>
          </a:prstGeom>
          <a:ln w="28575">
            <a:solidFill>
              <a:srgbClr val="AC4A45"/>
            </a:solidFill>
          </a:ln>
        </p:spPr>
        <p:style>
          <a:lnRef idx="1">
            <a:schemeClr val="accent2"/>
          </a:lnRef>
          <a:fillRef idx="0">
            <a:schemeClr val="accent2"/>
          </a:fillRef>
          <a:effectRef idx="0">
            <a:schemeClr val="accent2"/>
          </a:effectRef>
          <a:fontRef idx="minor">
            <a:schemeClr val="tx1"/>
          </a:fontRef>
        </p:style>
      </p:cxnSp>
      <p:sp>
        <p:nvSpPr>
          <p:cNvPr id="16" name="Flowchart: Decision 15">
            <a:extLst>
              <a:ext uri="{FF2B5EF4-FFF2-40B4-BE49-F238E27FC236}">
                <a16:creationId xmlns:a16="http://schemas.microsoft.com/office/drawing/2014/main" id="{B46DAE1C-4FE6-B273-8CCE-5E29EE70A080}"/>
              </a:ext>
            </a:extLst>
          </p:cNvPr>
          <p:cNvSpPr/>
          <p:nvPr/>
        </p:nvSpPr>
        <p:spPr>
          <a:xfrm>
            <a:off x="3416399" y="-502460"/>
            <a:ext cx="455653" cy="224908"/>
          </a:xfrm>
          <a:prstGeom prst="flowChartDecision">
            <a:avLst/>
          </a:prstGeom>
          <a:solidFill>
            <a:srgbClr val="74B2DB"/>
          </a:solidFill>
          <a:ln w="28575">
            <a:solidFill>
              <a:srgbClr val="AC4A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17" name="Straight Connector 16">
            <a:extLst>
              <a:ext uri="{FF2B5EF4-FFF2-40B4-BE49-F238E27FC236}">
                <a16:creationId xmlns:a16="http://schemas.microsoft.com/office/drawing/2014/main" id="{F2BFCD01-246A-00D3-3211-D42A58167ECF}"/>
              </a:ext>
            </a:extLst>
          </p:cNvPr>
          <p:cNvCxnSpPr>
            <a:cxnSpLocks/>
          </p:cNvCxnSpPr>
          <p:nvPr/>
        </p:nvCxnSpPr>
        <p:spPr>
          <a:xfrm flipH="1">
            <a:off x="8454787" y="-388695"/>
            <a:ext cx="3288205" cy="0"/>
          </a:xfrm>
          <a:prstGeom prst="line">
            <a:avLst/>
          </a:prstGeom>
          <a:ln w="28575">
            <a:solidFill>
              <a:srgbClr val="AC4A45"/>
            </a:solidFill>
          </a:ln>
        </p:spPr>
        <p:style>
          <a:lnRef idx="1">
            <a:schemeClr val="accent2"/>
          </a:lnRef>
          <a:fillRef idx="0">
            <a:schemeClr val="accent2"/>
          </a:fillRef>
          <a:effectRef idx="0">
            <a:schemeClr val="accent2"/>
          </a:effectRef>
          <a:fontRef idx="minor">
            <a:schemeClr val="tx1"/>
          </a:fontRef>
        </p:style>
      </p:cxnSp>
      <p:sp>
        <p:nvSpPr>
          <p:cNvPr id="18" name="Flowchart: Decision 17">
            <a:extLst>
              <a:ext uri="{FF2B5EF4-FFF2-40B4-BE49-F238E27FC236}">
                <a16:creationId xmlns:a16="http://schemas.microsoft.com/office/drawing/2014/main" id="{B7A2F414-2690-EC73-0F57-956C3729BF81}"/>
              </a:ext>
            </a:extLst>
          </p:cNvPr>
          <p:cNvSpPr/>
          <p:nvPr/>
        </p:nvSpPr>
        <p:spPr>
          <a:xfrm>
            <a:off x="8454785" y="-502460"/>
            <a:ext cx="455653" cy="224908"/>
          </a:xfrm>
          <a:prstGeom prst="flowChartDecision">
            <a:avLst/>
          </a:prstGeom>
          <a:solidFill>
            <a:srgbClr val="74B2DB"/>
          </a:solidFill>
          <a:ln w="28575">
            <a:solidFill>
              <a:srgbClr val="AC4A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1" name="Graphic 20" descr="Captain male outline">
            <a:extLst>
              <a:ext uri="{FF2B5EF4-FFF2-40B4-BE49-F238E27FC236}">
                <a16:creationId xmlns:a16="http://schemas.microsoft.com/office/drawing/2014/main" id="{08262B5D-5D7B-CEFE-A233-35F14A2740A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33580" y="4208759"/>
            <a:ext cx="304800" cy="304800"/>
          </a:xfrm>
          <a:prstGeom prst="rect">
            <a:avLst/>
          </a:prstGeom>
        </p:spPr>
      </p:pic>
      <p:pic>
        <p:nvPicPr>
          <p:cNvPr id="25" name="Graphic 24" descr="Family with two children outline">
            <a:extLst>
              <a:ext uri="{FF2B5EF4-FFF2-40B4-BE49-F238E27FC236}">
                <a16:creationId xmlns:a16="http://schemas.microsoft.com/office/drawing/2014/main" id="{B7C49238-5622-1172-424A-489952263D9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06894" y="6179910"/>
            <a:ext cx="320040" cy="320040"/>
          </a:xfrm>
          <a:prstGeom prst="rect">
            <a:avLst/>
          </a:prstGeom>
        </p:spPr>
      </p:pic>
      <p:sp>
        <p:nvSpPr>
          <p:cNvPr id="22" name="Freeform: Shape 21">
            <a:extLst>
              <a:ext uri="{FF2B5EF4-FFF2-40B4-BE49-F238E27FC236}">
                <a16:creationId xmlns:a16="http://schemas.microsoft.com/office/drawing/2014/main" id="{4E71093D-DBA6-7093-457A-EB93FAD27640}"/>
              </a:ext>
            </a:extLst>
          </p:cNvPr>
          <p:cNvSpPr/>
          <p:nvPr/>
        </p:nvSpPr>
        <p:spPr>
          <a:xfrm>
            <a:off x="0" y="1"/>
            <a:ext cx="5905109" cy="6858000"/>
          </a:xfrm>
          <a:custGeom>
            <a:avLst/>
            <a:gdLst>
              <a:gd name="connsiteX0" fmla="*/ 0 w 1606731"/>
              <a:gd name="connsiteY0" fmla="*/ 875211 h 875211"/>
              <a:gd name="connsiteX1" fmla="*/ 0 w 1606731"/>
              <a:gd name="connsiteY1" fmla="*/ 0 h 875211"/>
              <a:gd name="connsiteX2" fmla="*/ 1606731 w 1606731"/>
              <a:gd name="connsiteY2" fmla="*/ 0 h 875211"/>
            </a:gdLst>
            <a:ahLst/>
            <a:cxnLst>
              <a:cxn ang="0">
                <a:pos x="connsiteX0" y="connsiteY0"/>
              </a:cxn>
              <a:cxn ang="0">
                <a:pos x="connsiteX1" y="connsiteY1"/>
              </a:cxn>
              <a:cxn ang="0">
                <a:pos x="connsiteX2" y="connsiteY2"/>
              </a:cxn>
            </a:cxnLst>
            <a:rect l="l" t="t" r="r" b="b"/>
            <a:pathLst>
              <a:path w="1606731" h="875211">
                <a:moveTo>
                  <a:pt x="0" y="875211"/>
                </a:moveTo>
                <a:lnTo>
                  <a:pt x="0" y="0"/>
                </a:lnTo>
                <a:lnTo>
                  <a:pt x="1606731" y="0"/>
                </a:lnTo>
              </a:path>
            </a:pathLst>
          </a:custGeom>
          <a:no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6DB33B36-1AFD-E893-4178-BD656BF70224}"/>
              </a:ext>
            </a:extLst>
          </p:cNvPr>
          <p:cNvSpPr/>
          <p:nvPr/>
        </p:nvSpPr>
        <p:spPr>
          <a:xfrm rot="10800000" flipV="1">
            <a:off x="5895876" y="0"/>
            <a:ext cx="6310127" cy="6850890"/>
          </a:xfrm>
          <a:custGeom>
            <a:avLst/>
            <a:gdLst>
              <a:gd name="connsiteX0" fmla="*/ 0 w 1606731"/>
              <a:gd name="connsiteY0" fmla="*/ 875211 h 875211"/>
              <a:gd name="connsiteX1" fmla="*/ 0 w 1606731"/>
              <a:gd name="connsiteY1" fmla="*/ 0 h 875211"/>
              <a:gd name="connsiteX2" fmla="*/ 1606731 w 1606731"/>
              <a:gd name="connsiteY2" fmla="*/ 0 h 875211"/>
            </a:gdLst>
            <a:ahLst/>
            <a:cxnLst>
              <a:cxn ang="0">
                <a:pos x="connsiteX0" y="connsiteY0"/>
              </a:cxn>
              <a:cxn ang="0">
                <a:pos x="connsiteX1" y="connsiteY1"/>
              </a:cxn>
              <a:cxn ang="0">
                <a:pos x="connsiteX2" y="connsiteY2"/>
              </a:cxn>
            </a:cxnLst>
            <a:rect l="l" t="t" r="r" b="b"/>
            <a:pathLst>
              <a:path w="1606731" h="875211">
                <a:moveTo>
                  <a:pt x="0" y="875211"/>
                </a:moveTo>
                <a:lnTo>
                  <a:pt x="0" y="0"/>
                </a:lnTo>
                <a:lnTo>
                  <a:pt x="1606731" y="0"/>
                </a:lnTo>
              </a:path>
            </a:pathLst>
          </a:custGeom>
          <a:no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6" name="Picture 45">
            <a:extLst>
              <a:ext uri="{FF2B5EF4-FFF2-40B4-BE49-F238E27FC236}">
                <a16:creationId xmlns:a16="http://schemas.microsoft.com/office/drawing/2014/main" id="{BCBE5687-F0E2-01F9-4BA0-94F271B793C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28494" y="794689"/>
            <a:ext cx="786202" cy="78620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descr="A cartoon pencil with arms and legs&#10;&#10;Description automatically generated">
            <a:extLst>
              <a:ext uri="{FF2B5EF4-FFF2-40B4-BE49-F238E27FC236}">
                <a16:creationId xmlns:a16="http://schemas.microsoft.com/office/drawing/2014/main" id="{15A6C902-5CD0-9BC4-98B8-0C207F246D7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9681035" y="2718411"/>
            <a:ext cx="1919085" cy="2539800"/>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DD4E5D41-B772-A91F-5DAC-8FC852CB8C1F}"/>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2639" b="99306" l="5703" r="92500">
                        <a14:foregroundMark x1="22109" y1="12917" x2="22109" y2="12917"/>
                        <a14:foregroundMark x1="27891" y1="33472" x2="27891" y2="33472"/>
                        <a14:foregroundMark x1="12812" y1="76667" x2="12812" y2="76667"/>
                        <a14:foregroundMark x1="11641" y1="76667" x2="11641" y2="76667"/>
                        <a14:foregroundMark x1="16328" y1="76667" x2="16328" y2="76667"/>
                        <a14:foregroundMark x1="16328" y1="76667" x2="16328" y2="76667"/>
                        <a14:foregroundMark x1="15156" y1="76667" x2="15156" y2="76667"/>
                        <a14:foregroundMark x1="89219" y1="15000" x2="89219" y2="15000"/>
                        <a14:foregroundMark x1="92734" y1="10833" x2="92734" y2="10833"/>
                        <a14:foregroundMark x1="10469" y1="85000" x2="10469" y2="85000"/>
                        <a14:foregroundMark x1="15156" y1="74583" x2="15156" y2="74583"/>
                        <a14:foregroundMark x1="62578" y1="78750" x2="62578" y2="78750"/>
                        <a14:foregroundMark x1="62578" y1="78750" x2="62578" y2="78750"/>
                        <a14:foregroundMark x1="61484" y1="72639" x2="61484" y2="72639"/>
                        <a14:foregroundMark x1="61484" y1="72639" x2="61484" y2="72639"/>
                        <a14:foregroundMark x1="27891" y1="82917" x2="27891" y2="82917"/>
                        <a14:foregroundMark x1="24375" y1="68472" x2="24375" y2="68472"/>
                        <a14:foregroundMark x1="24375" y1="68472" x2="24375" y2="68472"/>
                        <a14:foregroundMark x1="23203" y1="58194" x2="23203" y2="58194"/>
                        <a14:foregroundMark x1="12812" y1="85000" x2="12812" y2="85000"/>
                        <a14:foregroundMark x1="12812" y1="78750" x2="12812" y2="78750"/>
                        <a14:foregroundMark x1="12812" y1="78750" x2="12812" y2="78750"/>
                        <a14:foregroundMark x1="12812" y1="72639" x2="12812" y2="72639"/>
                        <a14:foregroundMark x1="17422" y1="70556" x2="17422" y2="70556"/>
                        <a14:foregroundMark x1="15156" y1="76667" x2="15156" y2="76667"/>
                        <a14:foregroundMark x1="41797" y1="91111" x2="23203" y2="51944"/>
                        <a14:foregroundMark x1="25547" y1="16944" x2="29063" y2="16944"/>
                        <a14:foregroundMark x1="11641" y1="78750" x2="5859" y2="76667"/>
                        <a14:foregroundMark x1="16328" y1="64306" x2="16328" y2="64306"/>
                        <a14:foregroundMark x1="16328" y1="82917" x2="16328" y2="82917"/>
                        <a14:foregroundMark x1="16328" y1="82917" x2="16328" y2="82917"/>
                        <a14:foregroundMark x1="25547" y1="2639" x2="25547" y2="2639"/>
                        <a14:foregroundMark x1="32500" y1="99306" x2="32500" y2="99306"/>
                        <a14:foregroundMark x1="32500" y1="99306" x2="32500" y2="99306"/>
                        <a14:foregroundMark x1="32500" y1="99306" x2="32500" y2="99306"/>
                        <a14:foregroundMark x1="51016" y1="80833" x2="51016" y2="80833"/>
                        <a14:foregroundMark x1="51016" y1="80833" x2="51016" y2="80833"/>
                        <a14:foregroundMark x1="51016" y1="85000" x2="51016" y2="85000"/>
                        <a14:foregroundMark x1="47578" y1="89028" x2="47578" y2="89028"/>
                        <a14:foregroundMark x1="48672" y1="89028" x2="48672" y2="89028"/>
                        <a14:foregroundMark x1="52188" y1="80833" x2="52188" y2="80833"/>
                        <a14:foregroundMark x1="54531" y1="80833" x2="54531" y2="80833"/>
                        <a14:foregroundMark x1="18594" y1="85000" x2="18594" y2="85000"/>
                        <a14:foregroundMark x1="49844" y1="82917" x2="49844" y2="82917"/>
                        <a14:foregroundMark x1="49844" y1="82917" x2="54531" y2="82917"/>
                      </a14:backgroundRemoval>
                    </a14:imgEffect>
                  </a14:imgLayer>
                </a14:imgProps>
              </a:ext>
            </a:extLst>
          </a:blip>
          <a:stretch>
            <a:fillRect/>
          </a:stretch>
        </p:blipFill>
        <p:spPr>
          <a:xfrm>
            <a:off x="-1404884" y="760467"/>
            <a:ext cx="1138307" cy="640298"/>
          </a:xfrm>
          <a:prstGeom prst="rect">
            <a:avLst/>
          </a:prstGeom>
        </p:spPr>
      </p:pic>
      <p:pic>
        <p:nvPicPr>
          <p:cNvPr id="10" name="Picture 9">
            <a:extLst>
              <a:ext uri="{FF2B5EF4-FFF2-40B4-BE49-F238E27FC236}">
                <a16:creationId xmlns:a16="http://schemas.microsoft.com/office/drawing/2014/main" id="{5D5DF8D8-E9C9-4788-0022-EECC26A0391F}"/>
              </a:ext>
            </a:extLst>
          </p:cNvPr>
          <p:cNvPicPr>
            <a:picLocks noChangeAspect="1"/>
          </p:cNvPicPr>
          <p:nvPr/>
        </p:nvPicPr>
        <p:blipFill>
          <a:blip r:embed="rId11"/>
          <a:stretch>
            <a:fillRect/>
          </a:stretch>
        </p:blipFill>
        <p:spPr>
          <a:xfrm>
            <a:off x="11353800" y="6039805"/>
            <a:ext cx="921026" cy="804703"/>
          </a:xfrm>
          <a:prstGeom prst="rect">
            <a:avLst/>
          </a:prstGeom>
        </p:spPr>
      </p:pic>
      <p:sp>
        <p:nvSpPr>
          <p:cNvPr id="7" name="TextBox 6">
            <a:extLst>
              <a:ext uri="{FF2B5EF4-FFF2-40B4-BE49-F238E27FC236}">
                <a16:creationId xmlns:a16="http://schemas.microsoft.com/office/drawing/2014/main" id="{FD78E6EB-E4EF-A9A3-77DF-505B830A0B75}"/>
              </a:ext>
            </a:extLst>
          </p:cNvPr>
          <p:cNvSpPr txBox="1"/>
          <p:nvPr/>
        </p:nvSpPr>
        <p:spPr>
          <a:xfrm>
            <a:off x="4825984" y="1617950"/>
            <a:ext cx="2603865" cy="476925"/>
          </a:xfrm>
          <a:prstGeom prst="rect">
            <a:avLst/>
          </a:prstGeom>
          <a:solidFill>
            <a:schemeClr val="accent4">
              <a:lumMod val="20000"/>
              <a:lumOff val="80000"/>
            </a:schemeClr>
          </a:solidFill>
        </p:spPr>
        <p:txBody>
          <a:bodyPr wrap="square">
            <a:spAutoFit/>
          </a:bodyPr>
          <a:lstStyle/>
          <a:p>
            <a:pPr marL="0" marR="0" lvl="0" indent="180340" algn="ctr" defTabSz="914400" rtl="0" eaLnBrk="1" fontAlgn="auto" latinLnBrk="0" hangingPunct="1">
              <a:lnSpc>
                <a:spcPct val="120000"/>
              </a:lnSpc>
              <a:spcBef>
                <a:spcPts val="20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9Slide03 Bebas Neue Bold" panose="020B0606020202050201" pitchFamily="34" charset="0"/>
                <a:ea typeface="Times New Roman" panose="02020603050405020304" pitchFamily="18" charset="0"/>
                <a:cs typeface="+mn-cs"/>
              </a:rPr>
              <a:t>PHIẾU HỌC TẬP TRẠM 3</a:t>
            </a:r>
          </a:p>
        </p:txBody>
      </p:sp>
      <p:graphicFrame>
        <p:nvGraphicFramePr>
          <p:cNvPr id="30" name="Table 29">
            <a:extLst>
              <a:ext uri="{FF2B5EF4-FFF2-40B4-BE49-F238E27FC236}">
                <a16:creationId xmlns:a16="http://schemas.microsoft.com/office/drawing/2014/main" id="{86D7AE15-34BC-674D-98F7-7AF041A0AA9B}"/>
              </a:ext>
            </a:extLst>
          </p:cNvPr>
          <p:cNvGraphicFramePr>
            <a:graphicFrameLocks noGrp="1"/>
          </p:cNvGraphicFramePr>
          <p:nvPr>
            <p:extLst>
              <p:ext uri="{D42A27DB-BD31-4B8C-83A1-F6EECF244321}">
                <p14:modId xmlns:p14="http://schemas.microsoft.com/office/powerpoint/2010/main" val="3671615448"/>
              </p:ext>
            </p:extLst>
          </p:nvPr>
        </p:nvGraphicFramePr>
        <p:xfrm>
          <a:off x="1722585" y="2322367"/>
          <a:ext cx="9889789" cy="3257552"/>
        </p:xfrm>
        <a:graphic>
          <a:graphicData uri="http://schemas.openxmlformats.org/drawingml/2006/table">
            <a:tbl>
              <a:tblPr firstRow="1" firstCol="1" bandRow="1"/>
              <a:tblGrid>
                <a:gridCol w="1467241">
                  <a:extLst>
                    <a:ext uri="{9D8B030D-6E8A-4147-A177-3AD203B41FA5}">
                      <a16:colId xmlns:a16="http://schemas.microsoft.com/office/drawing/2014/main" val="3774809508"/>
                    </a:ext>
                  </a:extLst>
                </a:gridCol>
                <a:gridCol w="5344541">
                  <a:extLst>
                    <a:ext uri="{9D8B030D-6E8A-4147-A177-3AD203B41FA5}">
                      <a16:colId xmlns:a16="http://schemas.microsoft.com/office/drawing/2014/main" val="3312652984"/>
                    </a:ext>
                  </a:extLst>
                </a:gridCol>
                <a:gridCol w="3078007">
                  <a:extLst>
                    <a:ext uri="{9D8B030D-6E8A-4147-A177-3AD203B41FA5}">
                      <a16:colId xmlns:a16="http://schemas.microsoft.com/office/drawing/2014/main" val="3533740455"/>
                    </a:ext>
                  </a:extLst>
                </a:gridCol>
              </a:tblGrid>
              <a:tr h="0">
                <a:tc>
                  <a:txBody>
                    <a:bodyPr/>
                    <a:lstStyle/>
                    <a:p>
                      <a:pPr marL="0" indent="0" algn="ctr">
                        <a:lnSpc>
                          <a:spcPct val="120000"/>
                        </a:lnSpc>
                        <a:spcAft>
                          <a:spcPts val="600"/>
                        </a:spcAft>
                      </a:pPr>
                      <a:r>
                        <a:rPr lang="en-US" sz="1800" b="1" dirty="0">
                          <a:solidFill>
                            <a:srgbClr val="FFFF00"/>
                          </a:solidFill>
                          <a:effectLst/>
                          <a:latin typeface="#9Slide03 Oswald Light" panose="00000400000000000000" pitchFamily="2" charset="0"/>
                          <a:ea typeface="Cambria" panose="02040503050406030204" pitchFamily="18" charset="0"/>
                          <a:cs typeface="Times New Roman" panose="02020603050405020304" pitchFamily="18" charset="0"/>
                        </a:rPr>
                        <a:t>2. </a:t>
                      </a:r>
                      <a:r>
                        <a:rPr lang="en-US" sz="1800" b="1" dirty="0" err="1">
                          <a:solidFill>
                            <a:srgbClr val="FFFF00"/>
                          </a:solidFill>
                          <a:effectLst/>
                          <a:latin typeface="#9Slide03 Oswald Light" panose="00000400000000000000" pitchFamily="2" charset="0"/>
                          <a:ea typeface="Cambria" panose="02040503050406030204" pitchFamily="18" charset="0"/>
                          <a:cs typeface="Times New Roman" panose="02020603050405020304" pitchFamily="18" charset="0"/>
                        </a:rPr>
                        <a:t>Cơ</a:t>
                      </a:r>
                      <a:r>
                        <a:rPr lang="en-US" sz="1800" b="1" dirty="0">
                          <a:solidFill>
                            <a:srgbClr val="FFFF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1" dirty="0" err="1">
                          <a:solidFill>
                            <a:srgbClr val="FFFF00"/>
                          </a:solidFill>
                          <a:effectLst/>
                          <a:latin typeface="#9Slide03 Oswald Light" panose="00000400000000000000" pitchFamily="2" charset="0"/>
                          <a:ea typeface="Cambria" panose="02040503050406030204" pitchFamily="18" charset="0"/>
                          <a:cs typeface="Times New Roman" panose="02020603050405020304" pitchFamily="18" charset="0"/>
                        </a:rPr>
                        <a:t>cấu</a:t>
                      </a:r>
                      <a:r>
                        <a:rPr lang="en-US" sz="1800" b="1" dirty="0">
                          <a:solidFill>
                            <a:srgbClr val="FFFF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1" dirty="0" err="1">
                          <a:solidFill>
                            <a:srgbClr val="FFFF00"/>
                          </a:solidFill>
                          <a:effectLst/>
                          <a:latin typeface="#9Slide03 Oswald Light" panose="00000400000000000000" pitchFamily="2" charset="0"/>
                          <a:ea typeface="Cambria" panose="02040503050406030204" pitchFamily="18" charset="0"/>
                          <a:cs typeface="Times New Roman" panose="02020603050405020304" pitchFamily="18" charset="0"/>
                        </a:rPr>
                        <a:t>dân</a:t>
                      </a:r>
                      <a:r>
                        <a:rPr lang="en-US" sz="1800" b="1" dirty="0">
                          <a:solidFill>
                            <a:srgbClr val="FFFF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1" dirty="0" err="1">
                          <a:solidFill>
                            <a:srgbClr val="FFFF00"/>
                          </a:solidFill>
                          <a:effectLst/>
                          <a:latin typeface="#9Slide03 Oswald Light" panose="00000400000000000000" pitchFamily="2" charset="0"/>
                          <a:ea typeface="Cambria" panose="02040503050406030204" pitchFamily="18" charset="0"/>
                          <a:cs typeface="Times New Roman" panose="02020603050405020304" pitchFamily="18" charset="0"/>
                        </a:rPr>
                        <a:t>số</a:t>
                      </a:r>
                      <a:r>
                        <a:rPr lang="en-US" sz="1800" b="1" dirty="0">
                          <a:solidFill>
                            <a:srgbClr val="FFFF00"/>
                          </a:solidFill>
                          <a:effectLst/>
                          <a:latin typeface="#9Slide03 Oswald Light" panose="00000400000000000000" pitchFamily="2" charset="0"/>
                          <a:ea typeface="Cambria" panose="02040503050406030204" pitchFamily="18" charset="0"/>
                          <a:cs typeface="Times New Roman" panose="02020603050405020304" pitchFamily="18" charset="0"/>
                        </a:rPr>
                        <a:t> </a:t>
                      </a:r>
                      <a:endParaRPr lang="en-US" sz="1600" dirty="0">
                        <a:solidFill>
                          <a:srgbClr val="FFFF00"/>
                        </a:solidFill>
                        <a:effectLst/>
                        <a:latin typeface="#9Slide03 Oswald Light" panose="00000400000000000000" pitchFamily="2"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indent="180340" algn="ctr">
                        <a:lnSpc>
                          <a:spcPct val="120000"/>
                        </a:lnSpc>
                        <a:spcAft>
                          <a:spcPts val="600"/>
                        </a:spcAft>
                      </a:pPr>
                      <a:r>
                        <a:rPr lang="en-US" sz="1800" b="1" dirty="0">
                          <a:solidFill>
                            <a:srgbClr val="FFFF00"/>
                          </a:solidFill>
                          <a:effectLst/>
                          <a:latin typeface="#9Slide03 Oswald Light" panose="00000400000000000000" pitchFamily="2" charset="0"/>
                          <a:ea typeface="Cambria" panose="02040503050406030204" pitchFamily="18" charset="0"/>
                          <a:cs typeface="Times New Roman" panose="02020603050405020304" pitchFamily="18" charset="0"/>
                        </a:rPr>
                        <a:t>Theo </a:t>
                      </a:r>
                      <a:r>
                        <a:rPr lang="en-US" sz="1800" b="1" dirty="0" err="1">
                          <a:solidFill>
                            <a:srgbClr val="FFFF00"/>
                          </a:solidFill>
                          <a:effectLst/>
                          <a:latin typeface="#9Slide03 Oswald Light" panose="00000400000000000000" pitchFamily="2" charset="0"/>
                          <a:ea typeface="Cambria" panose="02040503050406030204" pitchFamily="18" charset="0"/>
                          <a:cs typeface="Times New Roman" panose="02020603050405020304" pitchFamily="18" charset="0"/>
                        </a:rPr>
                        <a:t>thành</a:t>
                      </a:r>
                      <a:r>
                        <a:rPr lang="en-US" sz="1800" b="1" dirty="0">
                          <a:solidFill>
                            <a:srgbClr val="FFFF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1" dirty="0" err="1">
                          <a:solidFill>
                            <a:srgbClr val="FFFF00"/>
                          </a:solidFill>
                          <a:effectLst/>
                          <a:latin typeface="#9Slide03 Oswald Light" panose="00000400000000000000" pitchFamily="2" charset="0"/>
                          <a:ea typeface="Cambria" panose="02040503050406030204" pitchFamily="18" charset="0"/>
                          <a:cs typeface="Times New Roman" panose="02020603050405020304" pitchFamily="18" charset="0"/>
                        </a:rPr>
                        <a:t>phần</a:t>
                      </a:r>
                      <a:r>
                        <a:rPr lang="en-US" sz="1800" b="1" dirty="0">
                          <a:solidFill>
                            <a:srgbClr val="FFFF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1" dirty="0" err="1">
                          <a:solidFill>
                            <a:srgbClr val="FFFF00"/>
                          </a:solidFill>
                          <a:effectLst/>
                          <a:latin typeface="#9Slide03 Oswald Light" panose="00000400000000000000" pitchFamily="2" charset="0"/>
                          <a:ea typeface="Cambria" panose="02040503050406030204" pitchFamily="18" charset="0"/>
                          <a:cs typeface="Times New Roman" panose="02020603050405020304" pitchFamily="18" charset="0"/>
                        </a:rPr>
                        <a:t>dân</a:t>
                      </a:r>
                      <a:r>
                        <a:rPr lang="en-US" sz="1800" b="1" dirty="0">
                          <a:solidFill>
                            <a:srgbClr val="FFFF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1" dirty="0" err="1">
                          <a:solidFill>
                            <a:srgbClr val="FFFF00"/>
                          </a:solidFill>
                          <a:effectLst/>
                          <a:latin typeface="#9Slide03 Oswald Light" panose="00000400000000000000" pitchFamily="2" charset="0"/>
                          <a:ea typeface="Cambria" panose="02040503050406030204" pitchFamily="18" charset="0"/>
                          <a:cs typeface="Times New Roman" panose="02020603050405020304" pitchFamily="18" charset="0"/>
                        </a:rPr>
                        <a:t>tộc</a:t>
                      </a:r>
                      <a:endParaRPr lang="en-US" sz="1600" dirty="0">
                        <a:solidFill>
                          <a:srgbClr val="FFFF00"/>
                        </a:solidFill>
                        <a:effectLst/>
                        <a:latin typeface="#9Slide03 Oswald Light" panose="00000400000000000000" pitchFamily="2"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indent="180340" algn="ctr">
                        <a:lnSpc>
                          <a:spcPct val="120000"/>
                        </a:lnSpc>
                        <a:spcAft>
                          <a:spcPts val="600"/>
                        </a:spcAft>
                      </a:pPr>
                      <a:r>
                        <a:rPr lang="en-US" sz="1600" b="1" dirty="0">
                          <a:solidFill>
                            <a:srgbClr val="FFFF00"/>
                          </a:solidFill>
                          <a:effectLst/>
                          <a:latin typeface="#9Slide03 Oswald Light" panose="00000400000000000000" pitchFamily="2" charset="0"/>
                          <a:ea typeface="Times New Roman" panose="02020603050405020304" pitchFamily="18" charset="0"/>
                        </a:rPr>
                        <a:t>Theo </a:t>
                      </a:r>
                      <a:r>
                        <a:rPr lang="en-US" sz="1600" b="1" dirty="0" err="1">
                          <a:solidFill>
                            <a:srgbClr val="FFFF00"/>
                          </a:solidFill>
                          <a:effectLst/>
                          <a:latin typeface="#9Slide03 Oswald Light" panose="00000400000000000000" pitchFamily="2" charset="0"/>
                          <a:ea typeface="Times New Roman" panose="02020603050405020304" pitchFamily="18" charset="0"/>
                        </a:rPr>
                        <a:t>trình</a:t>
                      </a:r>
                      <a:r>
                        <a:rPr lang="en-US" sz="1600" b="1" dirty="0">
                          <a:solidFill>
                            <a:srgbClr val="FFFF00"/>
                          </a:solidFill>
                          <a:effectLst/>
                          <a:latin typeface="#9Slide03 Oswald Light" panose="00000400000000000000" pitchFamily="2" charset="0"/>
                          <a:ea typeface="Times New Roman" panose="02020603050405020304" pitchFamily="18" charset="0"/>
                        </a:rPr>
                        <a:t> </a:t>
                      </a:r>
                      <a:r>
                        <a:rPr lang="en-US" sz="1600" b="1" dirty="0" err="1">
                          <a:solidFill>
                            <a:srgbClr val="FFFF00"/>
                          </a:solidFill>
                          <a:effectLst/>
                          <a:latin typeface="#9Slide03 Oswald Light" panose="00000400000000000000" pitchFamily="2" charset="0"/>
                          <a:ea typeface="Times New Roman" panose="02020603050405020304" pitchFamily="18" charset="0"/>
                        </a:rPr>
                        <a:t>độ</a:t>
                      </a:r>
                      <a:r>
                        <a:rPr lang="en-US" sz="1600" b="1" dirty="0">
                          <a:solidFill>
                            <a:srgbClr val="FFFF00"/>
                          </a:solidFill>
                          <a:effectLst/>
                          <a:latin typeface="#9Slide03 Oswald Light" panose="00000400000000000000" pitchFamily="2" charset="0"/>
                          <a:ea typeface="Times New Roman" panose="02020603050405020304" pitchFamily="18" charset="0"/>
                        </a:rPr>
                        <a:t> </a:t>
                      </a:r>
                      <a:r>
                        <a:rPr lang="en-US" sz="1600" b="1" dirty="0" err="1">
                          <a:solidFill>
                            <a:srgbClr val="FFFF00"/>
                          </a:solidFill>
                          <a:effectLst/>
                          <a:latin typeface="#9Slide03 Oswald Light" panose="00000400000000000000" pitchFamily="2" charset="0"/>
                          <a:ea typeface="Times New Roman" panose="02020603050405020304" pitchFamily="18" charset="0"/>
                        </a:rPr>
                        <a:t>học</a:t>
                      </a:r>
                      <a:r>
                        <a:rPr lang="en-US" sz="1600" b="1" dirty="0">
                          <a:solidFill>
                            <a:srgbClr val="FFFF00"/>
                          </a:solidFill>
                          <a:effectLst/>
                          <a:latin typeface="#9Slide03 Oswald Light" panose="00000400000000000000" pitchFamily="2" charset="0"/>
                          <a:ea typeface="Times New Roman" panose="02020603050405020304" pitchFamily="18" charset="0"/>
                        </a:rPr>
                        <a:t> </a:t>
                      </a:r>
                      <a:r>
                        <a:rPr lang="en-US" sz="1600" b="1" dirty="0" err="1">
                          <a:solidFill>
                            <a:srgbClr val="FFFF00"/>
                          </a:solidFill>
                          <a:effectLst/>
                          <a:latin typeface="#9Slide03 Oswald Light" panose="00000400000000000000" pitchFamily="2" charset="0"/>
                          <a:ea typeface="Times New Roman" panose="02020603050405020304" pitchFamily="18" charset="0"/>
                        </a:rPr>
                        <a:t>vấn</a:t>
                      </a:r>
                      <a:endParaRPr lang="en-US" sz="1600" dirty="0">
                        <a:solidFill>
                          <a:srgbClr val="FFFF00"/>
                        </a:solidFill>
                        <a:effectLst/>
                        <a:latin typeface="#9Slide03 Oswald Light" panose="00000400000000000000" pitchFamily="2"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4175087026"/>
                  </a:ext>
                </a:extLst>
              </a:tr>
              <a:tr h="659176">
                <a:tc>
                  <a:txBody>
                    <a:bodyPr/>
                    <a:lstStyle/>
                    <a:p>
                      <a:pPr indent="180340" algn="l">
                        <a:lnSpc>
                          <a:spcPct val="120000"/>
                        </a:lnSpc>
                        <a:spcAft>
                          <a:spcPts val="600"/>
                        </a:spcAft>
                      </a:pPr>
                      <a:r>
                        <a:rPr lang="en-US" sz="1800" b="1"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Hiện</a:t>
                      </a:r>
                      <a:r>
                        <a:rPr lang="en-US" sz="1800" b="1"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1"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trạng</a:t>
                      </a:r>
                      <a:endParaRPr lang="en-US" sz="1600" dirty="0">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marL="0" indent="0" algn="just">
                        <a:lnSpc>
                          <a:spcPct val="120000"/>
                        </a:lnSpc>
                        <a:spcAft>
                          <a:spcPts val="600"/>
                        </a:spcAft>
                      </a:pPr>
                      <a:r>
                        <a:rPr lang="en-US" sz="1800" b="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Có</a:t>
                      </a:r>
                      <a:r>
                        <a:rPr lang="en-US" sz="1800" b="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54 </a:t>
                      </a:r>
                      <a:r>
                        <a:rPr lang="en-US" sz="1800" b="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dân</a:t>
                      </a:r>
                      <a:r>
                        <a:rPr lang="en-US" sz="1800" b="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tộc</a:t>
                      </a:r>
                      <a:r>
                        <a:rPr lang="en-US" sz="1800" b="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cùng</a:t>
                      </a:r>
                      <a:r>
                        <a:rPr lang="en-US" sz="1800" b="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sinh</a:t>
                      </a:r>
                      <a:r>
                        <a:rPr lang="en-US" sz="1800" b="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sống</a:t>
                      </a:r>
                      <a:endParaRPr lang="en-US" sz="1800" b="0" dirty="0">
                        <a:effectLst/>
                        <a:latin typeface="#9Slide03 Oswald Light" panose="00000400000000000000" pitchFamily="2" charset="0"/>
                        <a:ea typeface="Times New Roman" panose="02020603050405020304" pitchFamily="18" charset="0"/>
                      </a:endParaRPr>
                    </a:p>
                    <a:p>
                      <a:pPr indent="180340" algn="just">
                        <a:lnSpc>
                          <a:spcPct val="120000"/>
                        </a:lnSpc>
                        <a:spcAft>
                          <a:spcPts val="600"/>
                        </a:spcAft>
                      </a:pPr>
                      <a:r>
                        <a:rPr lang="en-US" sz="1800" b="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Nhiều</a:t>
                      </a:r>
                      <a:r>
                        <a:rPr lang="en-US" sz="1800" b="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nhất</a:t>
                      </a:r>
                      <a:r>
                        <a:rPr lang="en-US" sz="1800" b="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là</a:t>
                      </a:r>
                      <a:r>
                        <a:rPr lang="en-US" sz="1800" b="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DT </a:t>
                      </a:r>
                      <a:r>
                        <a:rPr lang="en-US" sz="1800" b="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kinh</a:t>
                      </a:r>
                      <a:r>
                        <a:rPr lang="en-US" sz="1800" b="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(&gt;85%)</a:t>
                      </a:r>
                      <a:endParaRPr lang="en-US" sz="1800" b="0" dirty="0">
                        <a:effectLst/>
                        <a:latin typeface="#9Slide03 Oswald Light" panose="00000400000000000000" pitchFamily="2" charset="0"/>
                        <a:ea typeface="Times New Roman" panose="02020603050405020304" pitchFamily="18" charset="0"/>
                      </a:endParaRPr>
                    </a:p>
                    <a:p>
                      <a:pPr indent="180340" algn="just">
                        <a:lnSpc>
                          <a:spcPct val="120000"/>
                        </a:lnSpc>
                        <a:spcAft>
                          <a:spcPts val="600"/>
                        </a:spcAft>
                      </a:pPr>
                      <a:r>
                        <a:rPr lang="en-US" sz="1800" b="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DT </a:t>
                      </a:r>
                      <a:r>
                        <a:rPr lang="en-US" sz="1800" b="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thiểu</a:t>
                      </a:r>
                      <a:r>
                        <a:rPr lang="en-US" sz="1800" b="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số</a:t>
                      </a:r>
                      <a:r>
                        <a:rPr lang="en-US" sz="1800" b="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gần</a:t>
                      </a:r>
                      <a:r>
                        <a:rPr lang="en-US" sz="1800" b="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15%)</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 </a:t>
                      </a:r>
                    </a:p>
                    <a:p>
                      <a:pPr marL="0" indent="0" algn="just">
                        <a:lnSpc>
                          <a:spcPct val="120000"/>
                        </a:lnSpc>
                        <a:spcAft>
                          <a:spcPts val="600"/>
                        </a:spcAft>
                      </a:pP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  Sinh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rPr>
                        <a:t>sống</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rPr>
                        <a:t>đan</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 xen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rPr>
                        <a:t>nhau</a:t>
                      </a:r>
                      <a:endParaRPr lang="en-US" sz="1800" b="0" dirty="0">
                        <a:effectLst/>
                        <a:latin typeface="#9Slide03 Oswald Light" panose="00000400000000000000" pitchFamily="2"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marL="0" indent="0" algn="just">
                        <a:lnSpc>
                          <a:spcPct val="120000"/>
                        </a:lnSpc>
                        <a:spcAft>
                          <a:spcPts val="600"/>
                        </a:spcAft>
                      </a:pPr>
                      <a:r>
                        <a:rPr lang="en-US" sz="1800" b="0" dirty="0">
                          <a:effectLst/>
                          <a:latin typeface="#9Slide03 Oswald Light" panose="00000400000000000000" pitchFamily="2" charset="0"/>
                          <a:ea typeface="Times New Roman" panose="02020603050405020304" pitchFamily="18" charset="0"/>
                        </a:rPr>
                        <a:t>- </a:t>
                      </a:r>
                      <a:r>
                        <a:rPr lang="en-US" sz="1800" b="0" dirty="0" err="1">
                          <a:effectLst/>
                          <a:latin typeface="#9Slide03 Oswald Light" panose="00000400000000000000" pitchFamily="2" charset="0"/>
                          <a:ea typeface="Times New Roman" panose="02020603050405020304" pitchFamily="18" charset="0"/>
                        </a:rPr>
                        <a:t>Trình</a:t>
                      </a:r>
                      <a:r>
                        <a:rPr lang="en-US" sz="1800" b="0" dirty="0">
                          <a:effectLst/>
                          <a:latin typeface="#9Slide03 Oswald Light" panose="00000400000000000000" pitchFamily="2" charset="0"/>
                          <a:ea typeface="Times New Roman" panose="02020603050405020304" pitchFamily="18" charset="0"/>
                        </a:rPr>
                        <a:t> </a:t>
                      </a:r>
                      <a:r>
                        <a:rPr lang="en-US" sz="1800" b="0" dirty="0" err="1">
                          <a:effectLst/>
                          <a:latin typeface="#9Slide03 Oswald Light" panose="00000400000000000000" pitchFamily="2" charset="0"/>
                          <a:ea typeface="Times New Roman" panose="02020603050405020304" pitchFamily="18" charset="0"/>
                        </a:rPr>
                        <a:t>độ</a:t>
                      </a:r>
                      <a:r>
                        <a:rPr lang="en-US" sz="1800" b="0" dirty="0">
                          <a:effectLst/>
                          <a:latin typeface="#9Slide03 Oswald Light" panose="00000400000000000000" pitchFamily="2" charset="0"/>
                          <a:ea typeface="Times New Roman" panose="02020603050405020304" pitchFamily="18" charset="0"/>
                        </a:rPr>
                        <a:t> </a:t>
                      </a:r>
                      <a:r>
                        <a:rPr lang="en-US" sz="1800" b="0" dirty="0" err="1">
                          <a:effectLst/>
                          <a:latin typeface="#9Slide03 Oswald Light" panose="00000400000000000000" pitchFamily="2" charset="0"/>
                          <a:ea typeface="Times New Roman" panose="02020603050405020304" pitchFamily="18" charset="0"/>
                        </a:rPr>
                        <a:t>học</a:t>
                      </a:r>
                      <a:r>
                        <a:rPr lang="en-US" sz="1800" b="0" dirty="0">
                          <a:effectLst/>
                          <a:latin typeface="#9Slide03 Oswald Light" panose="00000400000000000000" pitchFamily="2" charset="0"/>
                          <a:ea typeface="Times New Roman" panose="02020603050405020304" pitchFamily="18" charset="0"/>
                        </a:rPr>
                        <a:t> </a:t>
                      </a:r>
                      <a:r>
                        <a:rPr lang="en-US" sz="1800" b="0" dirty="0" err="1">
                          <a:effectLst/>
                          <a:latin typeface="#9Slide03 Oswald Light" panose="00000400000000000000" pitchFamily="2" charset="0"/>
                          <a:ea typeface="Times New Roman" panose="02020603050405020304" pitchFamily="18" charset="0"/>
                        </a:rPr>
                        <a:t>vấn</a:t>
                      </a:r>
                      <a:r>
                        <a:rPr lang="en-US" sz="1800" b="0" dirty="0">
                          <a:effectLst/>
                          <a:latin typeface="#9Slide03 Oswald Light" panose="00000400000000000000" pitchFamily="2" charset="0"/>
                          <a:ea typeface="Times New Roman" panose="02020603050405020304" pitchFamily="18" charset="0"/>
                        </a:rPr>
                        <a:t> </a:t>
                      </a:r>
                      <a:r>
                        <a:rPr lang="en-US" sz="1800" b="0" dirty="0" err="1">
                          <a:effectLst/>
                          <a:latin typeface="#9Slide03 Oswald Light" panose="00000400000000000000" pitchFamily="2" charset="0"/>
                          <a:ea typeface="Times New Roman" panose="02020603050405020304" pitchFamily="18" charset="0"/>
                        </a:rPr>
                        <a:t>đang</a:t>
                      </a:r>
                      <a:r>
                        <a:rPr lang="en-US" sz="1800" b="0" dirty="0">
                          <a:effectLst/>
                          <a:latin typeface="#9Slide03 Oswald Light" panose="00000400000000000000" pitchFamily="2" charset="0"/>
                          <a:ea typeface="Times New Roman" panose="02020603050405020304" pitchFamily="18" charset="0"/>
                        </a:rPr>
                        <a:t> </a:t>
                      </a:r>
                      <a:r>
                        <a:rPr lang="en-US" sz="1800" b="0" dirty="0" err="1">
                          <a:effectLst/>
                          <a:latin typeface="#9Slide03 Oswald Light" panose="00000400000000000000" pitchFamily="2" charset="0"/>
                          <a:ea typeface="Times New Roman" panose="02020603050405020304" pitchFamily="18" charset="0"/>
                        </a:rPr>
                        <a:t>được</a:t>
                      </a:r>
                      <a:r>
                        <a:rPr lang="en-US" sz="1800" b="0" dirty="0">
                          <a:effectLst/>
                          <a:latin typeface="#9Slide03 Oswald Light" panose="00000400000000000000" pitchFamily="2" charset="0"/>
                          <a:ea typeface="Times New Roman" panose="02020603050405020304" pitchFamily="18" charset="0"/>
                        </a:rPr>
                        <a:t> </a:t>
                      </a:r>
                      <a:r>
                        <a:rPr lang="en-US" sz="1800" b="0" dirty="0" err="1">
                          <a:effectLst/>
                          <a:latin typeface="#9Slide03 Oswald Light" panose="00000400000000000000" pitchFamily="2" charset="0"/>
                          <a:ea typeface="Times New Roman" panose="02020603050405020304" pitchFamily="18" charset="0"/>
                        </a:rPr>
                        <a:t>nâng</a:t>
                      </a:r>
                      <a:r>
                        <a:rPr lang="en-US" sz="1800" b="0" dirty="0">
                          <a:effectLst/>
                          <a:latin typeface="#9Slide03 Oswald Light" panose="00000400000000000000" pitchFamily="2" charset="0"/>
                          <a:ea typeface="Times New Roman" panose="02020603050405020304" pitchFamily="18" charset="0"/>
                        </a:rPr>
                        <a:t> </a:t>
                      </a:r>
                      <a:r>
                        <a:rPr lang="en-US" sz="1800" b="0" dirty="0" err="1">
                          <a:effectLst/>
                          <a:latin typeface="#9Slide03 Oswald Light" panose="00000400000000000000" pitchFamily="2" charset="0"/>
                          <a:ea typeface="Times New Roman" panose="02020603050405020304" pitchFamily="18" charset="0"/>
                        </a:rPr>
                        <a:t>cao</a:t>
                      </a:r>
                      <a:r>
                        <a:rPr lang="en-US" sz="1800" b="0" dirty="0">
                          <a:effectLst/>
                          <a:latin typeface="#9Slide03 Oswald Light" panose="00000400000000000000" pitchFamily="2" charset="0"/>
                          <a:ea typeface="Times New Roman" panose="02020603050405020304" pitchFamily="18" charset="0"/>
                        </a:rPr>
                        <a:t>:</a:t>
                      </a:r>
                    </a:p>
                    <a:p>
                      <a:pPr marL="0" indent="0" algn="just">
                        <a:lnSpc>
                          <a:spcPct val="120000"/>
                        </a:lnSpc>
                        <a:spcAft>
                          <a:spcPts val="600"/>
                        </a:spcAft>
                      </a:pPr>
                      <a:r>
                        <a:rPr lang="en-US" sz="1800" b="0" dirty="0">
                          <a:effectLst/>
                          <a:latin typeface="#9Slide03 Oswald Light" panose="00000400000000000000" pitchFamily="2" charset="0"/>
                          <a:ea typeface="Times New Roman" panose="02020603050405020304" pitchFamily="18" charset="0"/>
                        </a:rPr>
                        <a:t>+ </a:t>
                      </a:r>
                      <a:r>
                        <a:rPr lang="en-US" sz="1800" b="0" dirty="0" err="1">
                          <a:effectLst/>
                          <a:latin typeface="#9Slide03 Oswald Light" panose="00000400000000000000" pitchFamily="2" charset="0"/>
                          <a:ea typeface="Times New Roman" panose="02020603050405020304" pitchFamily="18" charset="0"/>
                        </a:rPr>
                        <a:t>Tỉ</a:t>
                      </a:r>
                      <a:r>
                        <a:rPr lang="en-US" sz="1800" b="0" dirty="0">
                          <a:effectLst/>
                          <a:latin typeface="#9Slide03 Oswald Light" panose="00000400000000000000" pitchFamily="2" charset="0"/>
                          <a:ea typeface="Times New Roman" panose="02020603050405020304" pitchFamily="18" charset="0"/>
                        </a:rPr>
                        <a:t> </a:t>
                      </a:r>
                      <a:r>
                        <a:rPr lang="en-US" sz="1800" b="0" dirty="0" err="1">
                          <a:effectLst/>
                          <a:latin typeface="#9Slide03 Oswald Light" panose="00000400000000000000" pitchFamily="2" charset="0"/>
                          <a:ea typeface="Times New Roman" panose="02020603050405020304" pitchFamily="18" charset="0"/>
                        </a:rPr>
                        <a:t>lệ</a:t>
                      </a:r>
                      <a:r>
                        <a:rPr lang="en-US" sz="1800" b="0" dirty="0">
                          <a:effectLst/>
                          <a:latin typeface="#9Slide03 Oswald Light" panose="00000400000000000000" pitchFamily="2" charset="0"/>
                          <a:ea typeface="Times New Roman" panose="02020603050405020304" pitchFamily="18" charset="0"/>
                        </a:rPr>
                        <a:t> </a:t>
                      </a:r>
                      <a:r>
                        <a:rPr lang="en-US" sz="1800" b="0" dirty="0" err="1">
                          <a:effectLst/>
                          <a:latin typeface="#9Slide03 Oswald Light" panose="00000400000000000000" pitchFamily="2" charset="0"/>
                          <a:ea typeface="Times New Roman" panose="02020603050405020304" pitchFamily="18" charset="0"/>
                        </a:rPr>
                        <a:t>biết</a:t>
                      </a:r>
                      <a:r>
                        <a:rPr lang="en-US" sz="1800" b="0" dirty="0">
                          <a:effectLst/>
                          <a:latin typeface="#9Slide03 Oswald Light" panose="00000400000000000000" pitchFamily="2" charset="0"/>
                          <a:ea typeface="Times New Roman" panose="02020603050405020304" pitchFamily="18" charset="0"/>
                        </a:rPr>
                        <a:t> </a:t>
                      </a:r>
                      <a:r>
                        <a:rPr lang="en-US" sz="1800" b="0" dirty="0" err="1">
                          <a:effectLst/>
                          <a:latin typeface="#9Slide03 Oswald Light" panose="00000400000000000000" pitchFamily="2" charset="0"/>
                          <a:ea typeface="Times New Roman" panose="02020603050405020304" pitchFamily="18" charset="0"/>
                        </a:rPr>
                        <a:t>chữ</a:t>
                      </a:r>
                      <a:r>
                        <a:rPr lang="en-US" sz="1800" b="0" dirty="0">
                          <a:effectLst/>
                          <a:latin typeface="#9Slide03 Oswald Light" panose="00000400000000000000" pitchFamily="2" charset="0"/>
                          <a:ea typeface="Times New Roman" panose="02020603050405020304" pitchFamily="18" charset="0"/>
                        </a:rPr>
                        <a:t>: 95,7% (2021)</a:t>
                      </a:r>
                    </a:p>
                    <a:p>
                      <a:pPr marL="0" indent="0" algn="just">
                        <a:lnSpc>
                          <a:spcPct val="120000"/>
                        </a:lnSpc>
                        <a:spcAft>
                          <a:spcPts val="600"/>
                        </a:spcAft>
                      </a:pPr>
                      <a:r>
                        <a:rPr lang="en-US" sz="1800" b="0" dirty="0">
                          <a:effectLst/>
                          <a:latin typeface="#9Slide03 Oswald Light" panose="00000400000000000000" pitchFamily="2" charset="0"/>
                          <a:ea typeface="Times New Roman" panose="02020603050405020304" pitchFamily="18" charset="0"/>
                        </a:rPr>
                        <a:t>+ </a:t>
                      </a:r>
                      <a:r>
                        <a:rPr lang="en-US" sz="1800" b="0" dirty="0" err="1">
                          <a:effectLst/>
                          <a:latin typeface="#9Slide03 Oswald Light" panose="00000400000000000000" pitchFamily="2" charset="0"/>
                          <a:ea typeface="Times New Roman" panose="02020603050405020304" pitchFamily="18" charset="0"/>
                        </a:rPr>
                        <a:t>Số</a:t>
                      </a:r>
                      <a:r>
                        <a:rPr lang="en-US" sz="1800" b="0" dirty="0">
                          <a:effectLst/>
                          <a:latin typeface="#9Slide03 Oswald Light" panose="00000400000000000000" pitchFamily="2" charset="0"/>
                          <a:ea typeface="Times New Roman" panose="02020603050405020304" pitchFamily="18" charset="0"/>
                        </a:rPr>
                        <a:t> </a:t>
                      </a:r>
                      <a:r>
                        <a:rPr lang="en-US" sz="1800" b="0" dirty="0" err="1">
                          <a:effectLst/>
                          <a:latin typeface="#9Slide03 Oswald Light" panose="00000400000000000000" pitchFamily="2" charset="0"/>
                          <a:ea typeface="Times New Roman" panose="02020603050405020304" pitchFamily="18" charset="0"/>
                        </a:rPr>
                        <a:t>năm</a:t>
                      </a:r>
                      <a:r>
                        <a:rPr lang="en-US" sz="1800" b="0" dirty="0">
                          <a:effectLst/>
                          <a:latin typeface="#9Slide03 Oswald Light" panose="00000400000000000000" pitchFamily="2" charset="0"/>
                          <a:ea typeface="Times New Roman" panose="02020603050405020304" pitchFamily="18" charset="0"/>
                        </a:rPr>
                        <a:t> </a:t>
                      </a:r>
                      <a:r>
                        <a:rPr lang="en-US" sz="1800" b="0" dirty="0" err="1">
                          <a:effectLst/>
                          <a:latin typeface="#9Slide03 Oswald Light" panose="00000400000000000000" pitchFamily="2" charset="0"/>
                          <a:ea typeface="Times New Roman" panose="02020603050405020304" pitchFamily="18" charset="0"/>
                        </a:rPr>
                        <a:t>đi</a:t>
                      </a:r>
                      <a:r>
                        <a:rPr lang="en-US" sz="1800" b="0" dirty="0">
                          <a:effectLst/>
                          <a:latin typeface="#9Slide03 Oswald Light" panose="00000400000000000000" pitchFamily="2" charset="0"/>
                          <a:ea typeface="Times New Roman" panose="02020603050405020304" pitchFamily="18" charset="0"/>
                        </a:rPr>
                        <a:t> </a:t>
                      </a:r>
                      <a:r>
                        <a:rPr lang="en-US" sz="1800" b="0" dirty="0" err="1">
                          <a:effectLst/>
                          <a:latin typeface="#9Slide03 Oswald Light" panose="00000400000000000000" pitchFamily="2" charset="0"/>
                          <a:ea typeface="Times New Roman" panose="02020603050405020304" pitchFamily="18" charset="0"/>
                        </a:rPr>
                        <a:t>học</a:t>
                      </a:r>
                      <a:r>
                        <a:rPr lang="en-US" sz="1800" b="0" dirty="0">
                          <a:effectLst/>
                          <a:latin typeface="#9Slide03 Oswald Light" panose="00000400000000000000" pitchFamily="2" charset="0"/>
                          <a:ea typeface="Times New Roman" panose="02020603050405020304" pitchFamily="18" charset="0"/>
                        </a:rPr>
                        <a:t> </a:t>
                      </a:r>
                      <a:r>
                        <a:rPr lang="en-US" sz="1800" b="0" dirty="0" err="1">
                          <a:effectLst/>
                          <a:latin typeface="#9Slide03 Oswald Light" panose="00000400000000000000" pitchFamily="2" charset="0"/>
                          <a:ea typeface="Times New Roman" panose="02020603050405020304" pitchFamily="18" charset="0"/>
                        </a:rPr>
                        <a:t>trung</a:t>
                      </a:r>
                      <a:r>
                        <a:rPr lang="en-US" sz="1800" b="0" dirty="0">
                          <a:effectLst/>
                          <a:latin typeface="#9Slide03 Oswald Light" panose="00000400000000000000" pitchFamily="2" charset="0"/>
                          <a:ea typeface="Times New Roman" panose="02020603050405020304" pitchFamily="18" charset="0"/>
                        </a:rPr>
                        <a:t> </a:t>
                      </a:r>
                      <a:r>
                        <a:rPr lang="en-US" sz="1800" b="0" dirty="0" err="1">
                          <a:effectLst/>
                          <a:latin typeface="#9Slide03 Oswald Light" panose="00000400000000000000" pitchFamily="2" charset="0"/>
                          <a:ea typeface="Times New Roman" panose="02020603050405020304" pitchFamily="18" charset="0"/>
                        </a:rPr>
                        <a:t>bình</a:t>
                      </a:r>
                      <a:r>
                        <a:rPr lang="en-US" sz="1800" b="0" dirty="0">
                          <a:effectLst/>
                          <a:latin typeface="#9Slide03 Oswald Light" panose="00000400000000000000" pitchFamily="2" charset="0"/>
                          <a:ea typeface="Times New Roman" panose="02020603050405020304" pitchFamily="18" charset="0"/>
                        </a:rPr>
                        <a:t>: &gt; 9,1 </a:t>
                      </a:r>
                      <a:r>
                        <a:rPr lang="en-US" sz="1800" b="0" dirty="0" err="1">
                          <a:effectLst/>
                          <a:latin typeface="#9Slide03 Oswald Light" panose="00000400000000000000" pitchFamily="2" charset="0"/>
                          <a:ea typeface="Times New Roman" panose="02020603050405020304" pitchFamily="18" charset="0"/>
                        </a:rPr>
                        <a:t>năm</a:t>
                      </a:r>
                      <a:endParaRPr lang="en-US" sz="1800" b="0" dirty="0">
                        <a:effectLst/>
                        <a:latin typeface="#9Slide03 Oswald Light" panose="00000400000000000000" pitchFamily="2"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extLst>
                  <a:ext uri="{0D108BD9-81ED-4DB2-BD59-A6C34878D82A}">
                    <a16:rowId xmlns:a16="http://schemas.microsoft.com/office/drawing/2014/main" val="1731860132"/>
                  </a:ext>
                </a:extLst>
              </a:tr>
              <a:tr h="659176">
                <a:tc>
                  <a:txBody>
                    <a:bodyPr/>
                    <a:lstStyle/>
                    <a:p>
                      <a:pPr indent="180340" algn="l">
                        <a:lnSpc>
                          <a:spcPct val="120000"/>
                        </a:lnSpc>
                        <a:spcAft>
                          <a:spcPts val="600"/>
                        </a:spcAft>
                      </a:pPr>
                      <a:r>
                        <a:rPr lang="en-US" sz="1800" b="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Thế mạnh</a:t>
                      </a:r>
                      <a:endParaRPr lang="en-US" sz="1600">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marL="0" indent="0" algn="just">
                        <a:lnSpc>
                          <a:spcPct val="120000"/>
                        </a:lnSpc>
                        <a:spcAft>
                          <a:spcPts val="600"/>
                        </a:spcAft>
                      </a:pP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 Phong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rPr>
                        <a:t>phú</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rPr>
                        <a:t>đặc</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rPr>
                        <a:t>sắc</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rPr>
                        <a:t>về</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rPr>
                        <a:t>văn</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rPr>
                        <a:t>hóa</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rPr>
                        <a:t>đa</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rPr>
                        <a:t>dạng</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rPr>
                        <a:t>ngành</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rPr>
                        <a:t>nghề</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rPr>
                        <a:t>truyền</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rPr>
                        <a:t>thống</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a:t>
                      </a:r>
                    </a:p>
                    <a:p>
                      <a:pPr marL="0" indent="0" algn="just">
                        <a:lnSpc>
                          <a:spcPct val="120000"/>
                        </a:lnSpc>
                        <a:spcAft>
                          <a:spcPts val="600"/>
                        </a:spcAft>
                      </a:pP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rPr>
                        <a:t>Đoàn</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rPr>
                        <a:t>kết</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rPr>
                        <a:t>mang</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rPr>
                        <a:t>lại</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rPr>
                        <a:t>lợi</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rPr>
                        <a:t>thế</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rPr>
                        <a:t>trong</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rPr>
                        <a:t>xây</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rPr>
                        <a:t>dựng</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rPr>
                        <a:t>và</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rPr>
                        <a:t>phát</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rPr>
                        <a:t>triển</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rPr>
                        <a:t>đất</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rPr>
                        <a:t>nước</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 </a:t>
                      </a:r>
                      <a:endParaRPr lang="en-US" sz="1600" b="0" dirty="0">
                        <a:effectLst/>
                        <a:latin typeface="#9Slide03 Oswald Light" panose="00000400000000000000" pitchFamily="2"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marL="0" indent="0" algn="just">
                        <a:lnSpc>
                          <a:spcPct val="120000"/>
                        </a:lnSpc>
                        <a:spcAft>
                          <a:spcPts val="600"/>
                        </a:spcAft>
                      </a:pPr>
                      <a:r>
                        <a:rPr lang="en-US" sz="1800" b="0" dirty="0" err="1">
                          <a:effectLst/>
                          <a:latin typeface="#9Slide03 Oswald Light" panose="00000400000000000000" pitchFamily="2" charset="0"/>
                          <a:ea typeface="Times New Roman" panose="02020603050405020304" pitchFamily="18" charset="0"/>
                        </a:rPr>
                        <a:t>Nâng</a:t>
                      </a:r>
                      <a:r>
                        <a:rPr lang="en-US" sz="1800" b="0" dirty="0">
                          <a:effectLst/>
                          <a:latin typeface="#9Slide03 Oswald Light" panose="00000400000000000000" pitchFamily="2" charset="0"/>
                          <a:ea typeface="Times New Roman" panose="02020603050405020304" pitchFamily="18" charset="0"/>
                        </a:rPr>
                        <a:t> </a:t>
                      </a:r>
                      <a:r>
                        <a:rPr lang="en-US" sz="1800" b="0" dirty="0" err="1">
                          <a:effectLst/>
                          <a:latin typeface="#9Slide03 Oswald Light" panose="00000400000000000000" pitchFamily="2" charset="0"/>
                          <a:ea typeface="Times New Roman" panose="02020603050405020304" pitchFamily="18" charset="0"/>
                        </a:rPr>
                        <a:t>cao</a:t>
                      </a:r>
                      <a:r>
                        <a:rPr lang="en-US" sz="1800" b="0" dirty="0">
                          <a:effectLst/>
                          <a:latin typeface="#9Slide03 Oswald Light" panose="00000400000000000000" pitchFamily="2" charset="0"/>
                          <a:ea typeface="Times New Roman" panose="02020603050405020304" pitchFamily="18" charset="0"/>
                        </a:rPr>
                        <a:t> </a:t>
                      </a:r>
                      <a:r>
                        <a:rPr lang="en-US" sz="1800" b="0" dirty="0" err="1">
                          <a:effectLst/>
                          <a:latin typeface="#9Slide03 Oswald Light" panose="00000400000000000000" pitchFamily="2" charset="0"/>
                          <a:ea typeface="Times New Roman" panose="02020603050405020304" pitchFamily="18" charset="0"/>
                        </a:rPr>
                        <a:t>trình</a:t>
                      </a:r>
                      <a:r>
                        <a:rPr lang="en-US" sz="1800" b="0" dirty="0">
                          <a:effectLst/>
                          <a:latin typeface="#9Slide03 Oswald Light" panose="00000400000000000000" pitchFamily="2" charset="0"/>
                          <a:ea typeface="Times New Roman" panose="02020603050405020304" pitchFamily="18" charset="0"/>
                        </a:rPr>
                        <a:t> </a:t>
                      </a:r>
                      <a:r>
                        <a:rPr lang="en-US" sz="1800" b="0" dirty="0" err="1">
                          <a:effectLst/>
                          <a:latin typeface="#9Slide03 Oswald Light" panose="00000400000000000000" pitchFamily="2" charset="0"/>
                          <a:ea typeface="Times New Roman" panose="02020603050405020304" pitchFamily="18" charset="0"/>
                        </a:rPr>
                        <a:t>độ</a:t>
                      </a:r>
                      <a:r>
                        <a:rPr lang="en-US" sz="1800" b="0" dirty="0">
                          <a:effectLst/>
                          <a:latin typeface="#9Slide03 Oswald Light" panose="00000400000000000000" pitchFamily="2" charset="0"/>
                          <a:ea typeface="Times New Roman" panose="02020603050405020304" pitchFamily="18" charset="0"/>
                        </a:rPr>
                        <a:t> </a:t>
                      </a:r>
                      <a:r>
                        <a:rPr lang="en-US" sz="1800" b="0" dirty="0" err="1">
                          <a:effectLst/>
                          <a:latin typeface="#9Slide03 Oswald Light" panose="00000400000000000000" pitchFamily="2" charset="0"/>
                          <a:ea typeface="Times New Roman" panose="02020603050405020304" pitchFamily="18" charset="0"/>
                        </a:rPr>
                        <a:t>dân</a:t>
                      </a:r>
                      <a:r>
                        <a:rPr lang="en-US" sz="1800" b="0" dirty="0">
                          <a:effectLst/>
                          <a:latin typeface="#9Slide03 Oswald Light" panose="00000400000000000000" pitchFamily="2" charset="0"/>
                          <a:ea typeface="Times New Roman" panose="02020603050405020304" pitchFamily="18" charset="0"/>
                        </a:rPr>
                        <a:t> </a:t>
                      </a:r>
                      <a:r>
                        <a:rPr lang="en-US" sz="1800" b="0" dirty="0" err="1">
                          <a:effectLst/>
                          <a:latin typeface="#9Slide03 Oswald Light" panose="00000400000000000000" pitchFamily="2" charset="0"/>
                          <a:ea typeface="Times New Roman" panose="02020603050405020304" pitchFamily="18" charset="0"/>
                        </a:rPr>
                        <a:t>trí</a:t>
                      </a:r>
                      <a:r>
                        <a:rPr lang="en-US" sz="1800" b="0" dirty="0">
                          <a:effectLst/>
                          <a:latin typeface="#9Slide03 Oswald Light" panose="00000400000000000000" pitchFamily="2" charset="0"/>
                          <a:ea typeface="Times New Roman" panose="02020603050405020304" pitchFamily="18" charset="0"/>
                        </a:rPr>
                        <a:t>; </a:t>
                      </a:r>
                      <a:r>
                        <a:rPr lang="en-US" sz="1800" b="0" dirty="0" err="1">
                          <a:effectLst/>
                          <a:latin typeface="#9Slide03 Oswald Light" panose="00000400000000000000" pitchFamily="2" charset="0"/>
                          <a:ea typeface="Times New Roman" panose="02020603050405020304" pitchFamily="18" charset="0"/>
                        </a:rPr>
                        <a:t>Chất</a:t>
                      </a:r>
                      <a:r>
                        <a:rPr lang="en-US" sz="1800" b="0" dirty="0">
                          <a:effectLst/>
                          <a:latin typeface="#9Slide03 Oswald Light" panose="00000400000000000000" pitchFamily="2" charset="0"/>
                          <a:ea typeface="Times New Roman" panose="02020603050405020304" pitchFamily="18" charset="0"/>
                        </a:rPr>
                        <a:t> </a:t>
                      </a:r>
                      <a:r>
                        <a:rPr lang="en-US" sz="1800" b="0" dirty="0" err="1">
                          <a:effectLst/>
                          <a:latin typeface="#9Slide03 Oswald Light" panose="00000400000000000000" pitchFamily="2" charset="0"/>
                          <a:ea typeface="Times New Roman" panose="02020603050405020304" pitchFamily="18" charset="0"/>
                        </a:rPr>
                        <a:t>lượng</a:t>
                      </a:r>
                      <a:r>
                        <a:rPr lang="en-US" sz="1800" b="0" dirty="0">
                          <a:effectLst/>
                          <a:latin typeface="#9Slide03 Oswald Light" panose="00000400000000000000" pitchFamily="2" charset="0"/>
                          <a:ea typeface="Times New Roman" panose="02020603050405020304" pitchFamily="18" charset="0"/>
                        </a:rPr>
                        <a:t> </a:t>
                      </a:r>
                      <a:r>
                        <a:rPr lang="en-US" sz="1800" b="0" dirty="0" err="1">
                          <a:effectLst/>
                          <a:latin typeface="#9Slide03 Oswald Light" panose="00000400000000000000" pitchFamily="2" charset="0"/>
                          <a:ea typeface="Times New Roman" panose="02020603050405020304" pitchFamily="18" charset="0"/>
                        </a:rPr>
                        <a:t>cuộc</a:t>
                      </a:r>
                      <a:r>
                        <a:rPr lang="en-US" sz="1800" b="0" dirty="0">
                          <a:effectLst/>
                          <a:latin typeface="#9Slide03 Oswald Light" panose="00000400000000000000" pitchFamily="2" charset="0"/>
                          <a:ea typeface="Times New Roman" panose="02020603050405020304" pitchFamily="18" charset="0"/>
                        </a:rPr>
                        <a:t> </a:t>
                      </a:r>
                      <a:r>
                        <a:rPr lang="en-US" sz="1800" b="0" dirty="0" err="1">
                          <a:effectLst/>
                          <a:latin typeface="#9Slide03 Oswald Light" panose="00000400000000000000" pitchFamily="2" charset="0"/>
                          <a:ea typeface="Times New Roman" panose="02020603050405020304" pitchFamily="18" charset="0"/>
                        </a:rPr>
                        <a:t>sống</a:t>
                      </a:r>
                      <a:r>
                        <a:rPr lang="en-US" sz="1800" b="0" dirty="0">
                          <a:effectLst/>
                          <a:latin typeface="#9Slide03 Oswald Light" panose="00000400000000000000" pitchFamily="2" charset="0"/>
                          <a:ea typeface="Times New Roman" panose="02020603050405020304" pitchFamily="18" charset="0"/>
                        </a:rPr>
                        <a:t> </a:t>
                      </a:r>
                      <a:r>
                        <a:rPr lang="en-US" sz="1800" b="0" dirty="0" err="1">
                          <a:effectLst/>
                          <a:latin typeface="#9Slide03 Oswald Light" panose="00000400000000000000" pitchFamily="2" charset="0"/>
                          <a:ea typeface="Times New Roman" panose="02020603050405020304" pitchFamily="18" charset="0"/>
                        </a:rPr>
                        <a:t>được</a:t>
                      </a:r>
                      <a:r>
                        <a:rPr lang="en-US" sz="1800" b="0" dirty="0">
                          <a:effectLst/>
                          <a:latin typeface="#9Slide03 Oswald Light" panose="00000400000000000000" pitchFamily="2" charset="0"/>
                          <a:ea typeface="Times New Roman" panose="02020603050405020304" pitchFamily="18" charset="0"/>
                        </a:rPr>
                        <a:t> </a:t>
                      </a:r>
                      <a:r>
                        <a:rPr lang="en-US" sz="1800" b="0" dirty="0" err="1">
                          <a:effectLst/>
                          <a:latin typeface="#9Slide03 Oswald Light" panose="00000400000000000000" pitchFamily="2" charset="0"/>
                          <a:ea typeface="Times New Roman" panose="02020603050405020304" pitchFamily="18" charset="0"/>
                        </a:rPr>
                        <a:t>cải</a:t>
                      </a:r>
                      <a:r>
                        <a:rPr lang="en-US" sz="1800" b="0" dirty="0">
                          <a:effectLst/>
                          <a:latin typeface="#9Slide03 Oswald Light" panose="00000400000000000000" pitchFamily="2" charset="0"/>
                          <a:ea typeface="Times New Roman" panose="02020603050405020304" pitchFamily="18" charset="0"/>
                        </a:rPr>
                        <a:t> </a:t>
                      </a:r>
                      <a:r>
                        <a:rPr lang="en-US" sz="1800" b="0" dirty="0" err="1">
                          <a:effectLst/>
                          <a:latin typeface="#9Slide03 Oswald Light" panose="00000400000000000000" pitchFamily="2" charset="0"/>
                          <a:ea typeface="Times New Roman" panose="02020603050405020304" pitchFamily="18" charset="0"/>
                        </a:rPr>
                        <a:t>thiện</a:t>
                      </a:r>
                      <a:endParaRPr lang="en-US" sz="1600" b="0" dirty="0">
                        <a:effectLst/>
                        <a:latin typeface="#9Slide03 Oswald Light" panose="00000400000000000000" pitchFamily="2"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extLst>
                  <a:ext uri="{0D108BD9-81ED-4DB2-BD59-A6C34878D82A}">
                    <a16:rowId xmlns:a16="http://schemas.microsoft.com/office/drawing/2014/main" val="2899886370"/>
                  </a:ext>
                </a:extLst>
              </a:tr>
              <a:tr h="659176">
                <a:tc>
                  <a:txBody>
                    <a:bodyPr/>
                    <a:lstStyle/>
                    <a:p>
                      <a:pPr indent="180340" algn="l">
                        <a:lnSpc>
                          <a:spcPct val="120000"/>
                        </a:lnSpc>
                        <a:spcAft>
                          <a:spcPts val="600"/>
                        </a:spcAft>
                      </a:pPr>
                      <a:r>
                        <a:rPr lang="en-US" sz="1800" b="1"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Hạn</a:t>
                      </a:r>
                      <a:r>
                        <a:rPr lang="en-US" sz="1800" b="1"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1"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chế</a:t>
                      </a:r>
                      <a:endParaRPr lang="en-US" sz="1600" dirty="0">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marL="0" indent="0" algn="just">
                        <a:lnSpc>
                          <a:spcPct val="120000"/>
                        </a:lnSpc>
                        <a:spcAft>
                          <a:spcPts val="600"/>
                        </a:spcAft>
                      </a:pPr>
                      <a:r>
                        <a:rPr lang="en-US" sz="1800" b="1"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rPr>
                        <a:t>Có</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rPr>
                        <a:t>sự</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rPr>
                        <a:t>chênh</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rPr>
                        <a:t>lệch</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rPr>
                        <a:t>trình</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rPr>
                        <a:t>độ</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rPr>
                        <a:t>phát</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rPr>
                        <a:t>triển</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 KT-XH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rPr>
                        <a:t>giữa</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rPr>
                        <a:t>các</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rPr>
                        <a:t>dân</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rPr>
                        <a:t>tộc</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a:t>
                      </a:r>
                    </a:p>
                    <a:p>
                      <a:pPr marL="0" indent="0" algn="just">
                        <a:lnSpc>
                          <a:spcPct val="120000"/>
                        </a:lnSpc>
                        <a:spcAft>
                          <a:spcPts val="600"/>
                        </a:spcAft>
                      </a:pP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rPr>
                        <a:t>Việc</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rPr>
                        <a:t>bảo</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rPr>
                        <a:t>tồn</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rPr>
                        <a:t>và</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rPr>
                        <a:t>phát</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rPr>
                        <a:t>huy</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rPr>
                        <a:t>các</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rPr>
                        <a:t>giá</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rPr>
                        <a:t>trị</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rPr>
                        <a:t>truyền</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rPr>
                        <a:t>thống</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rPr>
                        <a:t>khó</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rPr>
                        <a:t>khăn</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 </a:t>
                      </a:r>
                      <a:endParaRPr lang="en-US" sz="1800" b="0" dirty="0">
                        <a:effectLst/>
                        <a:latin typeface="#9Slide03 Oswald Light" panose="00000400000000000000" pitchFamily="2"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marL="0" indent="0" algn="just">
                        <a:lnSpc>
                          <a:spcPct val="120000"/>
                        </a:lnSpc>
                        <a:spcAft>
                          <a:spcPts val="600"/>
                        </a:spcAft>
                      </a:pPr>
                      <a:r>
                        <a:rPr lang="en-US" sz="1800" b="0" dirty="0" err="1">
                          <a:effectLst/>
                          <a:latin typeface="#9Slide03 Oswald Light" panose="00000400000000000000" pitchFamily="2" charset="0"/>
                          <a:ea typeface="Times New Roman" panose="02020603050405020304" pitchFamily="18" charset="0"/>
                        </a:rPr>
                        <a:t>Có</a:t>
                      </a:r>
                      <a:r>
                        <a:rPr lang="en-US" sz="1800" b="0" dirty="0">
                          <a:effectLst/>
                          <a:latin typeface="#9Slide03 Oswald Light" panose="00000400000000000000" pitchFamily="2" charset="0"/>
                          <a:ea typeface="Times New Roman" panose="02020603050405020304" pitchFamily="18" charset="0"/>
                        </a:rPr>
                        <a:t> </a:t>
                      </a:r>
                      <a:r>
                        <a:rPr lang="en-US" sz="1800" b="0" dirty="0" err="1">
                          <a:effectLst/>
                          <a:latin typeface="#9Slide03 Oswald Light" panose="00000400000000000000" pitchFamily="2" charset="0"/>
                          <a:ea typeface="Times New Roman" panose="02020603050405020304" pitchFamily="18" charset="0"/>
                        </a:rPr>
                        <a:t>sự</a:t>
                      </a:r>
                      <a:r>
                        <a:rPr lang="en-US" sz="1800" b="0" dirty="0">
                          <a:effectLst/>
                          <a:latin typeface="#9Slide03 Oswald Light" panose="00000400000000000000" pitchFamily="2" charset="0"/>
                          <a:ea typeface="Times New Roman" panose="02020603050405020304" pitchFamily="18" charset="0"/>
                        </a:rPr>
                        <a:t> </a:t>
                      </a:r>
                      <a:r>
                        <a:rPr lang="en-US" sz="1800" b="0" dirty="0" err="1">
                          <a:effectLst/>
                          <a:latin typeface="#9Slide03 Oswald Light" panose="00000400000000000000" pitchFamily="2" charset="0"/>
                          <a:ea typeface="Times New Roman" panose="02020603050405020304" pitchFamily="18" charset="0"/>
                        </a:rPr>
                        <a:t>khác</a:t>
                      </a:r>
                      <a:r>
                        <a:rPr lang="en-US" sz="1800" b="0" dirty="0">
                          <a:effectLst/>
                          <a:latin typeface="#9Slide03 Oswald Light" panose="00000400000000000000" pitchFamily="2" charset="0"/>
                          <a:ea typeface="Times New Roman" panose="02020603050405020304" pitchFamily="18" charset="0"/>
                        </a:rPr>
                        <a:t> </a:t>
                      </a:r>
                      <a:r>
                        <a:rPr lang="en-US" sz="1800" b="0" dirty="0" err="1">
                          <a:effectLst/>
                          <a:latin typeface="#9Slide03 Oswald Light" panose="00000400000000000000" pitchFamily="2" charset="0"/>
                          <a:ea typeface="Times New Roman" panose="02020603050405020304" pitchFamily="18" charset="0"/>
                        </a:rPr>
                        <a:t>biệt</a:t>
                      </a:r>
                      <a:r>
                        <a:rPr lang="en-US" sz="1800" b="0" dirty="0">
                          <a:effectLst/>
                          <a:latin typeface="#9Slide03 Oswald Light" panose="00000400000000000000" pitchFamily="2" charset="0"/>
                          <a:ea typeface="Times New Roman" panose="02020603050405020304" pitchFamily="18" charset="0"/>
                        </a:rPr>
                        <a:t> </a:t>
                      </a:r>
                      <a:r>
                        <a:rPr lang="en-US" sz="1800" b="0" dirty="0" err="1">
                          <a:effectLst/>
                          <a:latin typeface="#9Slide03 Oswald Light" panose="00000400000000000000" pitchFamily="2" charset="0"/>
                          <a:ea typeface="Times New Roman" panose="02020603050405020304" pitchFamily="18" charset="0"/>
                        </a:rPr>
                        <a:t>đáng</a:t>
                      </a:r>
                      <a:r>
                        <a:rPr lang="en-US" sz="1800" b="0" dirty="0">
                          <a:effectLst/>
                          <a:latin typeface="#9Slide03 Oswald Light" panose="00000400000000000000" pitchFamily="2" charset="0"/>
                          <a:ea typeface="Times New Roman" panose="02020603050405020304" pitchFamily="18" charset="0"/>
                        </a:rPr>
                        <a:t> </a:t>
                      </a:r>
                      <a:r>
                        <a:rPr lang="en-US" sz="1800" b="0" dirty="0" err="1">
                          <a:effectLst/>
                          <a:latin typeface="#9Slide03 Oswald Light" panose="00000400000000000000" pitchFamily="2" charset="0"/>
                          <a:ea typeface="Times New Roman" panose="02020603050405020304" pitchFamily="18" charset="0"/>
                        </a:rPr>
                        <a:t>kể</a:t>
                      </a:r>
                      <a:r>
                        <a:rPr lang="en-US" sz="1800" b="0" dirty="0">
                          <a:effectLst/>
                          <a:latin typeface="#9Slide03 Oswald Light" panose="00000400000000000000" pitchFamily="2" charset="0"/>
                          <a:ea typeface="Times New Roman" panose="02020603050405020304" pitchFamily="18" charset="0"/>
                        </a:rPr>
                        <a:t> </a:t>
                      </a:r>
                      <a:r>
                        <a:rPr lang="en-US" sz="1800" b="0" dirty="0" err="1">
                          <a:effectLst/>
                          <a:latin typeface="#9Slide03 Oswald Light" panose="00000400000000000000" pitchFamily="2" charset="0"/>
                          <a:ea typeface="Times New Roman" panose="02020603050405020304" pitchFamily="18" charset="0"/>
                        </a:rPr>
                        <a:t>giữa</a:t>
                      </a:r>
                      <a:r>
                        <a:rPr lang="en-US" sz="1800" b="0" dirty="0">
                          <a:effectLst/>
                          <a:latin typeface="#9Slide03 Oswald Light" panose="00000400000000000000" pitchFamily="2" charset="0"/>
                          <a:ea typeface="Times New Roman" panose="02020603050405020304" pitchFamily="18" charset="0"/>
                        </a:rPr>
                        <a:t> </a:t>
                      </a:r>
                      <a:r>
                        <a:rPr lang="en-US" sz="1800" b="0" dirty="0" err="1">
                          <a:effectLst/>
                          <a:latin typeface="#9Slide03 Oswald Light" panose="00000400000000000000" pitchFamily="2" charset="0"/>
                          <a:ea typeface="Times New Roman" panose="02020603050405020304" pitchFamily="18" charset="0"/>
                        </a:rPr>
                        <a:t>thành</a:t>
                      </a:r>
                      <a:r>
                        <a:rPr lang="en-US" sz="1800" b="0" dirty="0">
                          <a:effectLst/>
                          <a:latin typeface="#9Slide03 Oswald Light" panose="00000400000000000000" pitchFamily="2" charset="0"/>
                          <a:ea typeface="Times New Roman" panose="02020603050405020304" pitchFamily="18" charset="0"/>
                        </a:rPr>
                        <a:t> </a:t>
                      </a:r>
                      <a:r>
                        <a:rPr lang="en-US" sz="1800" b="0" dirty="0" err="1">
                          <a:effectLst/>
                          <a:latin typeface="#9Slide03 Oswald Light" panose="00000400000000000000" pitchFamily="2" charset="0"/>
                          <a:ea typeface="Times New Roman" panose="02020603050405020304" pitchFamily="18" charset="0"/>
                        </a:rPr>
                        <a:t>thị</a:t>
                      </a:r>
                      <a:r>
                        <a:rPr lang="en-US" sz="1800" b="0" dirty="0">
                          <a:effectLst/>
                          <a:latin typeface="#9Slide03 Oswald Light" panose="00000400000000000000" pitchFamily="2" charset="0"/>
                          <a:ea typeface="Times New Roman" panose="02020603050405020304" pitchFamily="18" charset="0"/>
                        </a:rPr>
                        <a:t> </a:t>
                      </a:r>
                      <a:r>
                        <a:rPr lang="en-US" sz="1800" b="0" dirty="0" err="1">
                          <a:effectLst/>
                          <a:latin typeface="#9Slide03 Oswald Light" panose="00000400000000000000" pitchFamily="2" charset="0"/>
                          <a:ea typeface="Times New Roman" panose="02020603050405020304" pitchFamily="18" charset="0"/>
                        </a:rPr>
                        <a:t>và</a:t>
                      </a:r>
                      <a:r>
                        <a:rPr lang="en-US" sz="1800" b="0" dirty="0">
                          <a:effectLst/>
                          <a:latin typeface="#9Slide03 Oswald Light" panose="00000400000000000000" pitchFamily="2" charset="0"/>
                          <a:ea typeface="Times New Roman" panose="02020603050405020304" pitchFamily="18" charset="0"/>
                        </a:rPr>
                        <a:t> </a:t>
                      </a:r>
                      <a:r>
                        <a:rPr lang="en-US" sz="1800" b="0" dirty="0" err="1">
                          <a:effectLst/>
                          <a:latin typeface="#9Slide03 Oswald Light" panose="00000400000000000000" pitchFamily="2" charset="0"/>
                          <a:ea typeface="Times New Roman" panose="02020603050405020304" pitchFamily="18" charset="0"/>
                        </a:rPr>
                        <a:t>nông</a:t>
                      </a:r>
                      <a:r>
                        <a:rPr lang="en-US" sz="1800" b="0" dirty="0">
                          <a:effectLst/>
                          <a:latin typeface="#9Slide03 Oswald Light" panose="00000400000000000000" pitchFamily="2" charset="0"/>
                          <a:ea typeface="Times New Roman" panose="02020603050405020304" pitchFamily="18" charset="0"/>
                        </a:rPr>
                        <a:t> </a:t>
                      </a:r>
                      <a:r>
                        <a:rPr lang="en-US" sz="1800" b="0" dirty="0" err="1">
                          <a:effectLst/>
                          <a:latin typeface="#9Slide03 Oswald Light" panose="00000400000000000000" pitchFamily="2" charset="0"/>
                          <a:ea typeface="Times New Roman" panose="02020603050405020304" pitchFamily="18" charset="0"/>
                        </a:rPr>
                        <a:t>thôn</a:t>
                      </a:r>
                      <a:r>
                        <a:rPr lang="en-US" sz="1800" b="0" dirty="0">
                          <a:effectLst/>
                          <a:latin typeface="#9Slide03 Oswald Light" panose="00000400000000000000" pitchFamily="2" charset="0"/>
                          <a:ea typeface="Times New Roman" panose="02020603050405020304" pitchFamily="18" charset="0"/>
                        </a:rPr>
                        <a:t> </a:t>
                      </a:r>
                      <a:r>
                        <a:rPr lang="en-US" sz="1800" b="0" dirty="0" err="1">
                          <a:effectLst/>
                          <a:latin typeface="#9Slide03 Oswald Light" panose="00000400000000000000" pitchFamily="2" charset="0"/>
                          <a:ea typeface="Times New Roman" panose="02020603050405020304" pitchFamily="18" charset="0"/>
                        </a:rPr>
                        <a:t>và</a:t>
                      </a:r>
                      <a:r>
                        <a:rPr lang="en-US" sz="1800" b="0" dirty="0">
                          <a:effectLst/>
                          <a:latin typeface="#9Slide03 Oswald Light" panose="00000400000000000000" pitchFamily="2" charset="0"/>
                          <a:ea typeface="Times New Roman" panose="02020603050405020304" pitchFamily="18" charset="0"/>
                        </a:rPr>
                        <a:t> </a:t>
                      </a:r>
                      <a:r>
                        <a:rPr lang="en-US" sz="1800" b="0" dirty="0" err="1">
                          <a:effectLst/>
                          <a:latin typeface="#9Slide03 Oswald Light" panose="00000400000000000000" pitchFamily="2" charset="0"/>
                          <a:ea typeface="Times New Roman" panose="02020603050405020304" pitchFamily="18" charset="0"/>
                        </a:rPr>
                        <a:t>giữa</a:t>
                      </a:r>
                      <a:r>
                        <a:rPr lang="en-US" sz="1800" b="0" dirty="0">
                          <a:effectLst/>
                          <a:latin typeface="#9Slide03 Oswald Light" panose="00000400000000000000" pitchFamily="2" charset="0"/>
                          <a:ea typeface="Times New Roman" panose="02020603050405020304" pitchFamily="18" charset="0"/>
                        </a:rPr>
                        <a:t> </a:t>
                      </a:r>
                      <a:r>
                        <a:rPr lang="en-US" sz="1800" b="0" dirty="0" err="1">
                          <a:effectLst/>
                          <a:latin typeface="#9Slide03 Oswald Light" panose="00000400000000000000" pitchFamily="2" charset="0"/>
                          <a:ea typeface="Times New Roman" panose="02020603050405020304" pitchFamily="18" charset="0"/>
                        </a:rPr>
                        <a:t>các</a:t>
                      </a:r>
                      <a:r>
                        <a:rPr lang="en-US" sz="1800" b="0" dirty="0">
                          <a:effectLst/>
                          <a:latin typeface="#9Slide03 Oswald Light" panose="00000400000000000000" pitchFamily="2" charset="0"/>
                          <a:ea typeface="Times New Roman" panose="02020603050405020304" pitchFamily="18" charset="0"/>
                        </a:rPr>
                        <a:t> </a:t>
                      </a:r>
                      <a:r>
                        <a:rPr lang="en-US" sz="1800" b="0" dirty="0" err="1">
                          <a:effectLst/>
                          <a:latin typeface="#9Slide03 Oswald Light" panose="00000400000000000000" pitchFamily="2" charset="0"/>
                          <a:ea typeface="Times New Roman" panose="02020603050405020304" pitchFamily="18" charset="0"/>
                        </a:rPr>
                        <a:t>vùng</a:t>
                      </a:r>
                      <a:endParaRPr lang="en-US" sz="1800" b="0" dirty="0">
                        <a:effectLst/>
                        <a:latin typeface="#9Slide03 Oswald Light" panose="00000400000000000000" pitchFamily="2"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extLst>
                  <a:ext uri="{0D108BD9-81ED-4DB2-BD59-A6C34878D82A}">
                    <a16:rowId xmlns:a16="http://schemas.microsoft.com/office/drawing/2014/main" val="2051967547"/>
                  </a:ext>
                </a:extLst>
              </a:tr>
            </a:tbl>
          </a:graphicData>
        </a:graphic>
      </p:graphicFrame>
      <p:pic>
        <p:nvPicPr>
          <p:cNvPr id="31" name="Picture 2" descr="54 dân tộc Việt Nam | Báo Nhân Dân điện tử">
            <a:extLst>
              <a:ext uri="{FF2B5EF4-FFF2-40B4-BE49-F238E27FC236}">
                <a16:creationId xmlns:a16="http://schemas.microsoft.com/office/drawing/2014/main" id="{B65CE606-8081-F41E-0AF9-FF2DCC746E1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3276" y="791980"/>
            <a:ext cx="1882782" cy="313797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Single Corner Snipped 2">
            <a:extLst>
              <a:ext uri="{FF2B5EF4-FFF2-40B4-BE49-F238E27FC236}">
                <a16:creationId xmlns:a16="http://schemas.microsoft.com/office/drawing/2014/main" id="{72B192AA-B540-FEF8-A8FE-5A688359FDDE}"/>
              </a:ext>
            </a:extLst>
          </p:cNvPr>
          <p:cNvSpPr/>
          <p:nvPr/>
        </p:nvSpPr>
        <p:spPr>
          <a:xfrm>
            <a:off x="0" y="0"/>
            <a:ext cx="3804769" cy="591055"/>
          </a:xfrm>
          <a:prstGeom prst="snip1Rect">
            <a:avLst>
              <a:gd name="adj" fmla="val 2550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dirty="0">
              <a:solidFill>
                <a:srgbClr val="FFFF00"/>
              </a:solidFill>
            </a:endParaRPr>
          </a:p>
        </p:txBody>
      </p:sp>
      <p:sp>
        <p:nvSpPr>
          <p:cNvPr id="4" name="TextBox 3">
            <a:extLst>
              <a:ext uri="{FF2B5EF4-FFF2-40B4-BE49-F238E27FC236}">
                <a16:creationId xmlns:a16="http://schemas.microsoft.com/office/drawing/2014/main" id="{4B57CCD9-5C50-A520-44C6-B5B46B15AFE1}"/>
              </a:ext>
            </a:extLst>
          </p:cNvPr>
          <p:cNvSpPr txBox="1"/>
          <p:nvPr/>
        </p:nvSpPr>
        <p:spPr>
          <a:xfrm>
            <a:off x="250786" y="-106611"/>
            <a:ext cx="3393439" cy="733278"/>
          </a:xfrm>
          <a:prstGeom prst="rect">
            <a:avLst/>
          </a:prstGeom>
          <a:noFill/>
        </p:spPr>
        <p:txBody>
          <a:bodyPr wrap="square">
            <a:spAutoFit/>
          </a:bodyPr>
          <a:lstStyle/>
          <a:p>
            <a:pPr indent="180340" algn="just">
              <a:lnSpc>
                <a:spcPct val="120000"/>
              </a:lnSpc>
              <a:spcBef>
                <a:spcPts val="200"/>
              </a:spcBef>
            </a:pPr>
            <a:r>
              <a:rPr lang="en-US" sz="4000" b="1" dirty="0">
                <a:solidFill>
                  <a:srgbClr val="FFFF00"/>
                </a:solidFill>
                <a:latin typeface="#9Slide03 Bebas Neue Bold" panose="020B0606020202050201" pitchFamily="34" charset="0"/>
                <a:ea typeface="Times New Roman" panose="02020603050405020304" pitchFamily="18" charset="0"/>
              </a:rPr>
              <a:t>I. </a:t>
            </a:r>
            <a:r>
              <a:rPr lang="en-US" sz="4000" b="1" dirty="0" err="1">
                <a:solidFill>
                  <a:srgbClr val="FFFF00"/>
                </a:solidFill>
                <a:latin typeface="#9Slide03 Bebas Neue Bold" panose="020B0606020202050201" pitchFamily="34" charset="0"/>
                <a:ea typeface="Times New Roman" panose="02020603050405020304" pitchFamily="18" charset="0"/>
              </a:rPr>
              <a:t>Đặc</a:t>
            </a:r>
            <a:r>
              <a:rPr lang="en-US" sz="4000" b="1" dirty="0">
                <a:solidFill>
                  <a:srgbClr val="FFFF00"/>
                </a:solidFill>
                <a:latin typeface="#9Slide03 Bebas Neue Bold" panose="020B0606020202050201" pitchFamily="34" charset="0"/>
                <a:ea typeface="Times New Roman" panose="02020603050405020304" pitchFamily="18" charset="0"/>
              </a:rPr>
              <a:t> </a:t>
            </a:r>
            <a:r>
              <a:rPr lang="en-US" sz="4000" b="1" dirty="0" err="1">
                <a:solidFill>
                  <a:srgbClr val="FFFF00"/>
                </a:solidFill>
                <a:latin typeface="#9Slide03 Bebas Neue Bold" panose="020B0606020202050201" pitchFamily="34" charset="0"/>
                <a:ea typeface="Times New Roman" panose="02020603050405020304" pitchFamily="18" charset="0"/>
              </a:rPr>
              <a:t>điểm</a:t>
            </a:r>
            <a:r>
              <a:rPr lang="en-US" sz="4000" b="1" dirty="0">
                <a:solidFill>
                  <a:srgbClr val="FFFF00"/>
                </a:solidFill>
                <a:latin typeface="#9Slide03 Bebas Neue Bold" panose="020B0606020202050201" pitchFamily="34" charset="0"/>
                <a:ea typeface="Times New Roman" panose="02020603050405020304" pitchFamily="18" charset="0"/>
              </a:rPr>
              <a:t> </a:t>
            </a:r>
            <a:r>
              <a:rPr lang="en-US" sz="4000" b="1" dirty="0" err="1">
                <a:solidFill>
                  <a:srgbClr val="FFFF00"/>
                </a:solidFill>
                <a:latin typeface="#9Slide03 Bebas Neue Bold" panose="020B0606020202050201" pitchFamily="34" charset="0"/>
                <a:ea typeface="Times New Roman" panose="02020603050405020304" pitchFamily="18" charset="0"/>
              </a:rPr>
              <a:t>dân</a:t>
            </a:r>
            <a:r>
              <a:rPr lang="en-US" sz="4000" b="1" dirty="0">
                <a:solidFill>
                  <a:srgbClr val="FFFF00"/>
                </a:solidFill>
                <a:latin typeface="#9Slide03 Bebas Neue Bold" panose="020B0606020202050201" pitchFamily="34" charset="0"/>
                <a:ea typeface="Times New Roman" panose="02020603050405020304" pitchFamily="18" charset="0"/>
              </a:rPr>
              <a:t> </a:t>
            </a:r>
            <a:r>
              <a:rPr lang="en-US" sz="4000" b="1" dirty="0" err="1">
                <a:solidFill>
                  <a:srgbClr val="FFFF00"/>
                </a:solidFill>
                <a:latin typeface="#9Slide03 Bebas Neue Bold" panose="020B0606020202050201" pitchFamily="34" charset="0"/>
                <a:ea typeface="Times New Roman" panose="02020603050405020304" pitchFamily="18" charset="0"/>
              </a:rPr>
              <a:t>số</a:t>
            </a:r>
            <a:endParaRPr lang="en-US" sz="4000" b="1" dirty="0">
              <a:solidFill>
                <a:srgbClr val="FFFF00"/>
              </a:solidFill>
              <a:latin typeface="#9Slide03 Bebas Neue Bold" panose="020B0606020202050201" pitchFamily="34" charset="0"/>
              <a:ea typeface="Times New Roman" panose="02020603050405020304" pitchFamily="18" charset="0"/>
            </a:endParaRPr>
          </a:p>
        </p:txBody>
      </p:sp>
      <p:sp>
        <p:nvSpPr>
          <p:cNvPr id="6" name="Oval 5">
            <a:extLst>
              <a:ext uri="{FF2B5EF4-FFF2-40B4-BE49-F238E27FC236}">
                <a16:creationId xmlns:a16="http://schemas.microsoft.com/office/drawing/2014/main" id="{B63385E4-FA3E-E21D-EA99-399B86A1F692}"/>
              </a:ext>
            </a:extLst>
          </p:cNvPr>
          <p:cNvSpPr/>
          <p:nvPr/>
        </p:nvSpPr>
        <p:spPr>
          <a:xfrm>
            <a:off x="140835" y="188126"/>
            <a:ext cx="238065" cy="238065"/>
          </a:xfrm>
          <a:prstGeom prst="ellipse">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solidFill>
                <a:srgbClr val="FFFF00"/>
              </a:solidFill>
            </a:endParaRPr>
          </a:p>
        </p:txBody>
      </p:sp>
      <p:sp>
        <p:nvSpPr>
          <p:cNvPr id="11" name="Rectangle: Single Corner Snipped 10">
            <a:extLst>
              <a:ext uri="{FF2B5EF4-FFF2-40B4-BE49-F238E27FC236}">
                <a16:creationId xmlns:a16="http://schemas.microsoft.com/office/drawing/2014/main" id="{8CB9C6D8-9FDF-B23A-9637-5E557C44C009}"/>
              </a:ext>
            </a:extLst>
          </p:cNvPr>
          <p:cNvSpPr/>
          <p:nvPr/>
        </p:nvSpPr>
        <p:spPr>
          <a:xfrm>
            <a:off x="8982569" y="-14242"/>
            <a:ext cx="3127923" cy="591055"/>
          </a:xfrm>
          <a:prstGeom prst="snip1Rect">
            <a:avLst>
              <a:gd name="adj" fmla="val 25507"/>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95000"/>
                </a:schemeClr>
              </a:solidFill>
            </a:endParaRPr>
          </a:p>
        </p:txBody>
      </p:sp>
      <p:sp>
        <p:nvSpPr>
          <p:cNvPr id="14" name="TextBox 13">
            <a:extLst>
              <a:ext uri="{FF2B5EF4-FFF2-40B4-BE49-F238E27FC236}">
                <a16:creationId xmlns:a16="http://schemas.microsoft.com/office/drawing/2014/main" id="{6BFC69CC-C847-93DF-2818-13C086E4822B}"/>
              </a:ext>
            </a:extLst>
          </p:cNvPr>
          <p:cNvSpPr txBox="1"/>
          <p:nvPr/>
        </p:nvSpPr>
        <p:spPr>
          <a:xfrm>
            <a:off x="9049314" y="30151"/>
            <a:ext cx="3206500" cy="605102"/>
          </a:xfrm>
          <a:prstGeom prst="rect">
            <a:avLst/>
          </a:prstGeom>
          <a:noFill/>
          <a:ln>
            <a:noFill/>
          </a:ln>
        </p:spPr>
        <p:txBody>
          <a:bodyPr wrap="square" anchor="ctr">
            <a:spAutoFit/>
          </a:bodyPr>
          <a:lstStyle/>
          <a:p>
            <a:pPr indent="180340" algn="just">
              <a:lnSpc>
                <a:spcPct val="120000"/>
              </a:lnSpc>
              <a:spcBef>
                <a:spcPts val="200"/>
              </a:spcBef>
            </a:pPr>
            <a:r>
              <a:rPr lang="en-US" sz="3200" b="1" dirty="0">
                <a:solidFill>
                  <a:schemeClr val="bg1">
                    <a:lumMod val="95000"/>
                  </a:schemeClr>
                </a:solidFill>
                <a:latin typeface="#9Slide03 Bebas Neue Bold" panose="020B0606020202050201" pitchFamily="34" charset="0"/>
                <a:ea typeface="Times New Roman" panose="02020603050405020304" pitchFamily="18" charset="0"/>
              </a:rPr>
              <a:t>III. </a:t>
            </a:r>
            <a:r>
              <a:rPr lang="en-US" sz="3200" b="1" dirty="0" err="1">
                <a:solidFill>
                  <a:schemeClr val="bg1">
                    <a:lumMod val="95000"/>
                  </a:schemeClr>
                </a:solidFill>
                <a:latin typeface="#9Slide03 Bebas Neue Bold" panose="020B0606020202050201" pitchFamily="34" charset="0"/>
                <a:ea typeface="Times New Roman" panose="02020603050405020304" pitchFamily="18" charset="0"/>
              </a:rPr>
              <a:t>Chiến</a:t>
            </a:r>
            <a:r>
              <a:rPr lang="en-US" sz="3200" b="1" dirty="0">
                <a:solidFill>
                  <a:schemeClr val="bg1">
                    <a:lumMod val="95000"/>
                  </a:schemeClr>
                </a:solidFill>
                <a:latin typeface="#9Slide03 Bebas Neue Bold" panose="020B0606020202050201" pitchFamily="34" charset="0"/>
                <a:ea typeface="Times New Roman" panose="02020603050405020304" pitchFamily="18" charset="0"/>
              </a:rPr>
              <a:t> </a:t>
            </a:r>
            <a:r>
              <a:rPr lang="en-US" sz="3200" b="1" dirty="0" err="1">
                <a:solidFill>
                  <a:schemeClr val="bg1">
                    <a:lumMod val="95000"/>
                  </a:schemeClr>
                </a:solidFill>
                <a:latin typeface="#9Slide03 Bebas Neue Bold" panose="020B0606020202050201" pitchFamily="34" charset="0"/>
                <a:ea typeface="Times New Roman" panose="02020603050405020304" pitchFamily="18" charset="0"/>
              </a:rPr>
              <a:t>lược</a:t>
            </a:r>
            <a:r>
              <a:rPr lang="en-US" sz="3200" b="1" dirty="0">
                <a:solidFill>
                  <a:schemeClr val="bg1">
                    <a:lumMod val="95000"/>
                  </a:schemeClr>
                </a:solidFill>
                <a:latin typeface="#9Slide03 Bebas Neue Bold" panose="020B0606020202050201" pitchFamily="34" charset="0"/>
                <a:ea typeface="Times New Roman" panose="02020603050405020304" pitchFamily="18" charset="0"/>
              </a:rPr>
              <a:t> </a:t>
            </a:r>
            <a:r>
              <a:rPr lang="en-US" sz="3200" b="1" dirty="0" err="1">
                <a:solidFill>
                  <a:schemeClr val="bg1">
                    <a:lumMod val="95000"/>
                  </a:schemeClr>
                </a:solidFill>
                <a:latin typeface="#9Slide03 Bebas Neue Bold" panose="020B0606020202050201" pitchFamily="34" charset="0"/>
                <a:ea typeface="Times New Roman" panose="02020603050405020304" pitchFamily="18" charset="0"/>
              </a:rPr>
              <a:t>dân</a:t>
            </a:r>
            <a:r>
              <a:rPr lang="en-US" sz="3200" b="1" dirty="0">
                <a:solidFill>
                  <a:schemeClr val="bg1">
                    <a:lumMod val="95000"/>
                  </a:schemeClr>
                </a:solidFill>
                <a:latin typeface="#9Slide03 Bebas Neue Bold" panose="020B0606020202050201" pitchFamily="34" charset="0"/>
                <a:ea typeface="Times New Roman" panose="02020603050405020304" pitchFamily="18" charset="0"/>
              </a:rPr>
              <a:t> </a:t>
            </a:r>
            <a:r>
              <a:rPr lang="en-US" sz="3200" b="1" dirty="0" err="1">
                <a:solidFill>
                  <a:schemeClr val="bg1">
                    <a:lumMod val="95000"/>
                  </a:schemeClr>
                </a:solidFill>
                <a:latin typeface="#9Slide03 Bebas Neue Bold" panose="020B0606020202050201" pitchFamily="34" charset="0"/>
                <a:ea typeface="Times New Roman" panose="02020603050405020304" pitchFamily="18" charset="0"/>
              </a:rPr>
              <a:t>số</a:t>
            </a:r>
            <a:r>
              <a:rPr lang="en-US" sz="3200" b="1" dirty="0">
                <a:solidFill>
                  <a:schemeClr val="bg1">
                    <a:lumMod val="95000"/>
                  </a:schemeClr>
                </a:solidFill>
                <a:latin typeface="#9Slide03 Bebas Neue Bold" panose="020B0606020202050201" pitchFamily="34" charset="0"/>
                <a:ea typeface="Times New Roman" panose="02020603050405020304" pitchFamily="18" charset="0"/>
              </a:rPr>
              <a:t> </a:t>
            </a:r>
          </a:p>
        </p:txBody>
      </p:sp>
      <p:sp>
        <p:nvSpPr>
          <p:cNvPr id="15" name="Oval 14">
            <a:extLst>
              <a:ext uri="{FF2B5EF4-FFF2-40B4-BE49-F238E27FC236}">
                <a16:creationId xmlns:a16="http://schemas.microsoft.com/office/drawing/2014/main" id="{B4EEE247-D9AD-1400-B6DB-F1A5B5ECCCE7}"/>
              </a:ext>
            </a:extLst>
          </p:cNvPr>
          <p:cNvSpPr/>
          <p:nvPr/>
        </p:nvSpPr>
        <p:spPr>
          <a:xfrm>
            <a:off x="8975098" y="180287"/>
            <a:ext cx="238065" cy="238065"/>
          </a:xfrm>
          <a:prstGeom prst="ellipse">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95000"/>
                </a:schemeClr>
              </a:solidFill>
            </a:endParaRPr>
          </a:p>
        </p:txBody>
      </p:sp>
      <p:sp>
        <p:nvSpPr>
          <p:cNvPr id="19" name="Rectangle: Single Corner Snipped 18">
            <a:extLst>
              <a:ext uri="{FF2B5EF4-FFF2-40B4-BE49-F238E27FC236}">
                <a16:creationId xmlns:a16="http://schemas.microsoft.com/office/drawing/2014/main" id="{F6476A58-B686-56F5-3B03-D29F41167086}"/>
              </a:ext>
            </a:extLst>
          </p:cNvPr>
          <p:cNvSpPr/>
          <p:nvPr/>
        </p:nvSpPr>
        <p:spPr>
          <a:xfrm>
            <a:off x="3963587" y="3483"/>
            <a:ext cx="4880422" cy="591055"/>
          </a:xfrm>
          <a:prstGeom prst="snip1Rect">
            <a:avLst>
              <a:gd name="adj" fmla="val 25507"/>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95000"/>
                </a:schemeClr>
              </a:solidFill>
            </a:endParaRPr>
          </a:p>
        </p:txBody>
      </p:sp>
      <p:sp>
        <p:nvSpPr>
          <p:cNvPr id="34" name="TextBox 33">
            <a:extLst>
              <a:ext uri="{FF2B5EF4-FFF2-40B4-BE49-F238E27FC236}">
                <a16:creationId xmlns:a16="http://schemas.microsoft.com/office/drawing/2014/main" id="{043A7A12-3536-9017-E678-61CE248F4809}"/>
              </a:ext>
            </a:extLst>
          </p:cNvPr>
          <p:cNvSpPr txBox="1"/>
          <p:nvPr/>
        </p:nvSpPr>
        <p:spPr>
          <a:xfrm>
            <a:off x="4010073" y="-42523"/>
            <a:ext cx="4880422" cy="605102"/>
          </a:xfrm>
          <a:prstGeom prst="rect">
            <a:avLst/>
          </a:prstGeom>
          <a:noFill/>
          <a:ln>
            <a:noFill/>
          </a:ln>
        </p:spPr>
        <p:txBody>
          <a:bodyPr wrap="square" anchor="ctr">
            <a:spAutoFit/>
          </a:bodyPr>
          <a:lstStyle/>
          <a:p>
            <a:pPr indent="180340" algn="just">
              <a:lnSpc>
                <a:spcPct val="120000"/>
              </a:lnSpc>
              <a:spcBef>
                <a:spcPts val="200"/>
              </a:spcBef>
            </a:pPr>
            <a:r>
              <a:rPr lang="en-US" sz="3200" b="1" dirty="0">
                <a:solidFill>
                  <a:schemeClr val="bg1">
                    <a:lumMod val="95000"/>
                  </a:schemeClr>
                </a:solidFill>
                <a:latin typeface="#9Slide03 Bebas Neue Bold" panose="020B0606020202050201" pitchFamily="34" charset="0"/>
                <a:ea typeface="Times New Roman" panose="02020603050405020304" pitchFamily="18" charset="0"/>
              </a:rPr>
              <a:t>II. THẾ MẠNH VÀ HẠN CHẾ VỀ DÂN SỐ</a:t>
            </a:r>
          </a:p>
        </p:txBody>
      </p:sp>
      <p:sp>
        <p:nvSpPr>
          <p:cNvPr id="35" name="Oval 34">
            <a:extLst>
              <a:ext uri="{FF2B5EF4-FFF2-40B4-BE49-F238E27FC236}">
                <a16:creationId xmlns:a16="http://schemas.microsoft.com/office/drawing/2014/main" id="{5AA78019-30AC-D432-CC79-E15DABEC27B5}"/>
              </a:ext>
            </a:extLst>
          </p:cNvPr>
          <p:cNvSpPr/>
          <p:nvPr/>
        </p:nvSpPr>
        <p:spPr>
          <a:xfrm>
            <a:off x="3963587" y="191599"/>
            <a:ext cx="238065" cy="238065"/>
          </a:xfrm>
          <a:prstGeom prst="ellipse">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bg1">
                  <a:lumMod val="95000"/>
                </a:schemeClr>
              </a:solidFill>
            </a:endParaRPr>
          </a:p>
        </p:txBody>
      </p:sp>
      <p:sp>
        <p:nvSpPr>
          <p:cNvPr id="36" name="TextBox 35">
            <a:extLst>
              <a:ext uri="{FF2B5EF4-FFF2-40B4-BE49-F238E27FC236}">
                <a16:creationId xmlns:a16="http://schemas.microsoft.com/office/drawing/2014/main" id="{6655A37A-2078-5337-D9D2-DD26FFC78F35}"/>
              </a:ext>
            </a:extLst>
          </p:cNvPr>
          <p:cNvSpPr txBox="1"/>
          <p:nvPr/>
        </p:nvSpPr>
        <p:spPr>
          <a:xfrm>
            <a:off x="947370" y="870311"/>
            <a:ext cx="6188725" cy="425950"/>
          </a:xfrm>
          <a:prstGeom prst="rect">
            <a:avLst/>
          </a:prstGeom>
          <a:noFill/>
        </p:spPr>
        <p:txBody>
          <a:bodyPr wrap="square">
            <a:spAutoFit/>
          </a:bodyPr>
          <a:lstStyle/>
          <a:p>
            <a:pPr marL="342900" lvl="0" indent="-342900" algn="l">
              <a:lnSpc>
                <a:spcPct val="115000"/>
              </a:lnSpc>
              <a:spcAft>
                <a:spcPts val="600"/>
              </a:spcAft>
              <a:buFont typeface="Arial" panose="020B0604020202020204" pitchFamily="34" charset="0"/>
              <a:buChar char="❖"/>
            </a:pPr>
            <a:r>
              <a:rPr lang="vi-VN" sz="2000" b="1" dirty="0">
                <a:solidFill>
                  <a:srgbClr val="FF0000"/>
                </a:solidFill>
                <a:effectLst/>
                <a:latin typeface="#9Slide03 Oswald Light" panose="00000400000000000000" pitchFamily="2" charset="0"/>
                <a:ea typeface="Noto Sans Symbols"/>
                <a:cs typeface="Noto Sans Symbols"/>
              </a:rPr>
              <a:t>Trạm </a:t>
            </a:r>
            <a:r>
              <a:rPr lang="en-US" sz="2000" b="1" dirty="0">
                <a:solidFill>
                  <a:srgbClr val="FF0000"/>
                </a:solidFill>
                <a:effectLst/>
                <a:latin typeface="#9Slide03 Oswald Light" panose="00000400000000000000" pitchFamily="2" charset="0"/>
                <a:ea typeface="Noto Sans Symbols"/>
                <a:cs typeface="Noto Sans Symbols"/>
              </a:rPr>
              <a:t>3</a:t>
            </a:r>
            <a:r>
              <a:rPr lang="vi-VN" sz="2000" b="1" dirty="0">
                <a:solidFill>
                  <a:srgbClr val="FF0000"/>
                </a:solidFill>
                <a:effectLst/>
                <a:latin typeface="#9Slide03 Oswald Light" panose="00000400000000000000" pitchFamily="2" charset="0"/>
                <a:ea typeface="Noto Sans Symbols"/>
                <a:cs typeface="Noto Sans Symbols"/>
              </a:rPr>
              <a:t>: CƠ CẤU DÂN SỐ THEO </a:t>
            </a:r>
            <a:r>
              <a:rPr lang="en-US" sz="2000" b="1" dirty="0">
                <a:solidFill>
                  <a:srgbClr val="FF0000"/>
                </a:solidFill>
                <a:effectLst/>
                <a:latin typeface="#9Slide03 Oswald Light" panose="00000400000000000000" pitchFamily="2" charset="0"/>
                <a:ea typeface="Noto Sans Symbols"/>
                <a:cs typeface="Noto Sans Symbols"/>
              </a:rPr>
              <a:t>D</a:t>
            </a:r>
            <a:r>
              <a:rPr lang="vi-VN" sz="2000" b="1" dirty="0">
                <a:solidFill>
                  <a:srgbClr val="FF0000"/>
                </a:solidFill>
                <a:effectLst/>
                <a:latin typeface="#9Slide03 Oswald Light" panose="00000400000000000000" pitchFamily="2" charset="0"/>
                <a:ea typeface="Noto Sans Symbols"/>
                <a:cs typeface="Noto Sans Symbols"/>
              </a:rPr>
              <a:t>ÂN TỘC</a:t>
            </a:r>
            <a:r>
              <a:rPr lang="en-US" sz="2000" b="1" dirty="0">
                <a:solidFill>
                  <a:srgbClr val="FF0000"/>
                </a:solidFill>
                <a:effectLst/>
                <a:latin typeface="#9Slide03 Oswald Light" panose="00000400000000000000" pitchFamily="2" charset="0"/>
                <a:ea typeface="Noto Sans Symbols"/>
                <a:cs typeface="Noto Sans Symbols"/>
              </a:rPr>
              <a:t> VÀ TRÌNH ĐỘ HỌC VẤN</a:t>
            </a:r>
          </a:p>
        </p:txBody>
      </p:sp>
    </p:spTree>
    <p:extLst>
      <p:ext uri="{BB962C8B-B14F-4D97-AF65-F5344CB8AC3E}">
        <p14:creationId xmlns:p14="http://schemas.microsoft.com/office/powerpoint/2010/main" val="27830551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Freeform 50">
            <a:extLst>
              <a:ext uri="{FF2B5EF4-FFF2-40B4-BE49-F238E27FC236}">
                <a16:creationId xmlns:a16="http://schemas.microsoft.com/office/drawing/2014/main" id="{43D85826-7F23-7E8F-A6D9-C83022E7D610}"/>
              </a:ext>
            </a:extLst>
          </p:cNvPr>
          <p:cNvSpPr/>
          <p:nvPr/>
        </p:nvSpPr>
        <p:spPr>
          <a:xfrm>
            <a:off x="12416011" y="4553761"/>
            <a:ext cx="319297" cy="1026158"/>
          </a:xfrm>
          <a:custGeom>
            <a:avLst/>
            <a:gdLst/>
            <a:ahLst/>
            <a:cxnLst/>
            <a:rect l="l" t="t" r="r" b="b"/>
            <a:pathLst>
              <a:path w="919148" h="238272">
                <a:moveTo>
                  <a:pt x="119136" y="0"/>
                </a:moveTo>
                <a:lnTo>
                  <a:pt x="800012" y="0"/>
                </a:lnTo>
                <a:cubicBezTo>
                  <a:pt x="865809" y="0"/>
                  <a:pt x="919148" y="53339"/>
                  <a:pt x="919148" y="119136"/>
                </a:cubicBezTo>
                <a:lnTo>
                  <a:pt x="919148" y="119136"/>
                </a:lnTo>
                <a:cubicBezTo>
                  <a:pt x="919148" y="150733"/>
                  <a:pt x="906596" y="181036"/>
                  <a:pt x="884254" y="203378"/>
                </a:cubicBezTo>
                <a:cubicBezTo>
                  <a:pt x="861912" y="225720"/>
                  <a:pt x="831609" y="238272"/>
                  <a:pt x="800012" y="238272"/>
                </a:cubicBezTo>
                <a:lnTo>
                  <a:pt x="119136" y="238272"/>
                </a:lnTo>
                <a:cubicBezTo>
                  <a:pt x="53339" y="238272"/>
                  <a:pt x="0" y="184933"/>
                  <a:pt x="0" y="119136"/>
                </a:cubicBezTo>
                <a:lnTo>
                  <a:pt x="0" y="119136"/>
                </a:lnTo>
                <a:cubicBezTo>
                  <a:pt x="0" y="53339"/>
                  <a:pt x="53339" y="0"/>
                  <a:pt x="119136" y="0"/>
                </a:cubicBezTo>
                <a:close/>
              </a:path>
            </a:pathLst>
          </a:custGeom>
          <a:solidFill>
            <a:srgbClr val="8A349D"/>
          </a:solidFill>
          <a:ln w="28575" cap="rnd">
            <a:noFill/>
            <a:rou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9Slide03 Oswald Light" panose="00000400000000000000" pitchFamily="2" charset="0"/>
              <a:ea typeface="+mn-ea"/>
              <a:cs typeface="+mn-cs"/>
            </a:endParaRPr>
          </a:p>
        </p:txBody>
      </p:sp>
      <p:sp>
        <p:nvSpPr>
          <p:cNvPr id="33" name="TextBox 51">
            <a:extLst>
              <a:ext uri="{FF2B5EF4-FFF2-40B4-BE49-F238E27FC236}">
                <a16:creationId xmlns:a16="http://schemas.microsoft.com/office/drawing/2014/main" id="{50FAB138-D60F-EA0B-2895-247E671E376C}"/>
              </a:ext>
            </a:extLst>
          </p:cNvPr>
          <p:cNvSpPr txBox="1"/>
          <p:nvPr/>
        </p:nvSpPr>
        <p:spPr>
          <a:xfrm>
            <a:off x="12298025" y="3858714"/>
            <a:ext cx="2510037" cy="1829183"/>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TextBox 51">
            <a:extLst>
              <a:ext uri="{FF2B5EF4-FFF2-40B4-BE49-F238E27FC236}">
                <a16:creationId xmlns:a16="http://schemas.microsoft.com/office/drawing/2014/main" id="{2845122B-13E1-C2CB-B672-32E3BFC52D3F}"/>
              </a:ext>
            </a:extLst>
          </p:cNvPr>
          <p:cNvSpPr txBox="1"/>
          <p:nvPr/>
        </p:nvSpPr>
        <p:spPr>
          <a:xfrm>
            <a:off x="12516223" y="3858714"/>
            <a:ext cx="2817365" cy="1829183"/>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53">
            <a:extLst>
              <a:ext uri="{FF2B5EF4-FFF2-40B4-BE49-F238E27FC236}">
                <a16:creationId xmlns:a16="http://schemas.microsoft.com/office/drawing/2014/main" id="{C7F43A9F-6B15-CC6D-5BB9-528369A7FF75}"/>
              </a:ext>
            </a:extLst>
          </p:cNvPr>
          <p:cNvSpPr/>
          <p:nvPr/>
        </p:nvSpPr>
        <p:spPr>
          <a:xfrm>
            <a:off x="12397302" y="3212622"/>
            <a:ext cx="319297" cy="1026159"/>
          </a:xfrm>
          <a:custGeom>
            <a:avLst/>
            <a:gdLst/>
            <a:ahLst/>
            <a:cxnLst/>
            <a:rect l="l" t="t" r="r" b="b"/>
            <a:pathLst>
              <a:path w="919148" h="238272">
                <a:moveTo>
                  <a:pt x="119136" y="0"/>
                </a:moveTo>
                <a:lnTo>
                  <a:pt x="800012" y="0"/>
                </a:lnTo>
                <a:cubicBezTo>
                  <a:pt x="865809" y="0"/>
                  <a:pt x="919148" y="53339"/>
                  <a:pt x="919148" y="119136"/>
                </a:cubicBezTo>
                <a:lnTo>
                  <a:pt x="919148" y="119136"/>
                </a:lnTo>
                <a:cubicBezTo>
                  <a:pt x="919148" y="150733"/>
                  <a:pt x="906596" y="181036"/>
                  <a:pt x="884254" y="203378"/>
                </a:cubicBezTo>
                <a:cubicBezTo>
                  <a:pt x="861912" y="225720"/>
                  <a:pt x="831609" y="238272"/>
                  <a:pt x="800012" y="238272"/>
                </a:cubicBezTo>
                <a:lnTo>
                  <a:pt x="119136" y="238272"/>
                </a:lnTo>
                <a:cubicBezTo>
                  <a:pt x="53339" y="238272"/>
                  <a:pt x="0" y="184933"/>
                  <a:pt x="0" y="119136"/>
                </a:cubicBezTo>
                <a:lnTo>
                  <a:pt x="0" y="119136"/>
                </a:lnTo>
                <a:cubicBezTo>
                  <a:pt x="0" y="53339"/>
                  <a:pt x="53339" y="0"/>
                  <a:pt x="119136" y="0"/>
                </a:cubicBezTo>
                <a:close/>
              </a:path>
            </a:pathLst>
          </a:custGeom>
          <a:solidFill>
            <a:srgbClr val="EA67A8"/>
          </a:solidFill>
          <a:ln w="28575" cap="rnd">
            <a:noFill/>
            <a:rou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9Slide03 Oswald Light" panose="00000400000000000000" pitchFamily="2" charset="0"/>
                <a:ea typeface="+mn-ea"/>
                <a:cs typeface="+mn-cs"/>
              </a:rPr>
              <a:t>             </a:t>
            </a:r>
          </a:p>
        </p:txBody>
      </p:sp>
      <p:cxnSp>
        <p:nvCxnSpPr>
          <p:cNvPr id="12" name="Straight Connector 11">
            <a:extLst>
              <a:ext uri="{FF2B5EF4-FFF2-40B4-BE49-F238E27FC236}">
                <a16:creationId xmlns:a16="http://schemas.microsoft.com/office/drawing/2014/main" id="{2C0E48F4-B070-1E34-AB57-0164F5C2E808}"/>
              </a:ext>
            </a:extLst>
          </p:cNvPr>
          <p:cNvCxnSpPr>
            <a:cxnSpLocks/>
          </p:cNvCxnSpPr>
          <p:nvPr/>
        </p:nvCxnSpPr>
        <p:spPr>
          <a:xfrm flipH="1">
            <a:off x="411330" y="-388695"/>
            <a:ext cx="3393439" cy="0"/>
          </a:xfrm>
          <a:prstGeom prst="line">
            <a:avLst/>
          </a:prstGeom>
          <a:ln w="28575">
            <a:solidFill>
              <a:srgbClr val="AC4A45"/>
            </a:solidFill>
          </a:ln>
        </p:spPr>
        <p:style>
          <a:lnRef idx="1">
            <a:schemeClr val="accent2"/>
          </a:lnRef>
          <a:fillRef idx="0">
            <a:schemeClr val="accent2"/>
          </a:fillRef>
          <a:effectRef idx="0">
            <a:schemeClr val="accent2"/>
          </a:effectRef>
          <a:fontRef idx="minor">
            <a:schemeClr val="tx1"/>
          </a:fontRef>
        </p:style>
      </p:cxnSp>
      <p:sp>
        <p:nvSpPr>
          <p:cNvPr id="16" name="Flowchart: Decision 15">
            <a:extLst>
              <a:ext uri="{FF2B5EF4-FFF2-40B4-BE49-F238E27FC236}">
                <a16:creationId xmlns:a16="http://schemas.microsoft.com/office/drawing/2014/main" id="{B46DAE1C-4FE6-B273-8CCE-5E29EE70A080}"/>
              </a:ext>
            </a:extLst>
          </p:cNvPr>
          <p:cNvSpPr/>
          <p:nvPr/>
        </p:nvSpPr>
        <p:spPr>
          <a:xfrm>
            <a:off x="3416399" y="-502460"/>
            <a:ext cx="455653" cy="224908"/>
          </a:xfrm>
          <a:prstGeom prst="flowChartDecision">
            <a:avLst/>
          </a:prstGeom>
          <a:solidFill>
            <a:srgbClr val="74B2DB"/>
          </a:solidFill>
          <a:ln w="28575">
            <a:solidFill>
              <a:srgbClr val="AC4A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17" name="Straight Connector 16">
            <a:extLst>
              <a:ext uri="{FF2B5EF4-FFF2-40B4-BE49-F238E27FC236}">
                <a16:creationId xmlns:a16="http://schemas.microsoft.com/office/drawing/2014/main" id="{F2BFCD01-246A-00D3-3211-D42A58167ECF}"/>
              </a:ext>
            </a:extLst>
          </p:cNvPr>
          <p:cNvCxnSpPr>
            <a:cxnSpLocks/>
          </p:cNvCxnSpPr>
          <p:nvPr/>
        </p:nvCxnSpPr>
        <p:spPr>
          <a:xfrm flipH="1">
            <a:off x="8454787" y="-388695"/>
            <a:ext cx="3288205" cy="0"/>
          </a:xfrm>
          <a:prstGeom prst="line">
            <a:avLst/>
          </a:prstGeom>
          <a:ln w="28575">
            <a:solidFill>
              <a:srgbClr val="AC4A45"/>
            </a:solidFill>
          </a:ln>
        </p:spPr>
        <p:style>
          <a:lnRef idx="1">
            <a:schemeClr val="accent2"/>
          </a:lnRef>
          <a:fillRef idx="0">
            <a:schemeClr val="accent2"/>
          </a:fillRef>
          <a:effectRef idx="0">
            <a:schemeClr val="accent2"/>
          </a:effectRef>
          <a:fontRef idx="minor">
            <a:schemeClr val="tx1"/>
          </a:fontRef>
        </p:style>
      </p:cxnSp>
      <p:sp>
        <p:nvSpPr>
          <p:cNvPr id="18" name="Flowchart: Decision 17">
            <a:extLst>
              <a:ext uri="{FF2B5EF4-FFF2-40B4-BE49-F238E27FC236}">
                <a16:creationId xmlns:a16="http://schemas.microsoft.com/office/drawing/2014/main" id="{B7A2F414-2690-EC73-0F57-956C3729BF81}"/>
              </a:ext>
            </a:extLst>
          </p:cNvPr>
          <p:cNvSpPr/>
          <p:nvPr/>
        </p:nvSpPr>
        <p:spPr>
          <a:xfrm>
            <a:off x="8454785" y="-502460"/>
            <a:ext cx="455653" cy="224908"/>
          </a:xfrm>
          <a:prstGeom prst="flowChartDecision">
            <a:avLst/>
          </a:prstGeom>
          <a:solidFill>
            <a:srgbClr val="74B2DB"/>
          </a:solidFill>
          <a:ln w="28575">
            <a:solidFill>
              <a:srgbClr val="AC4A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1" name="Graphic 20" descr="Captain male outline">
            <a:extLst>
              <a:ext uri="{FF2B5EF4-FFF2-40B4-BE49-F238E27FC236}">
                <a16:creationId xmlns:a16="http://schemas.microsoft.com/office/drawing/2014/main" id="{08262B5D-5D7B-CEFE-A233-35F14A2740A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33580" y="4208759"/>
            <a:ext cx="304800" cy="304800"/>
          </a:xfrm>
          <a:prstGeom prst="rect">
            <a:avLst/>
          </a:prstGeom>
        </p:spPr>
      </p:pic>
      <p:pic>
        <p:nvPicPr>
          <p:cNvPr id="25" name="Graphic 24" descr="Family with two children outline">
            <a:extLst>
              <a:ext uri="{FF2B5EF4-FFF2-40B4-BE49-F238E27FC236}">
                <a16:creationId xmlns:a16="http://schemas.microsoft.com/office/drawing/2014/main" id="{B7C49238-5622-1172-424A-489952263D9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06894" y="6179910"/>
            <a:ext cx="320040" cy="320040"/>
          </a:xfrm>
          <a:prstGeom prst="rect">
            <a:avLst/>
          </a:prstGeom>
        </p:spPr>
      </p:pic>
      <p:sp>
        <p:nvSpPr>
          <p:cNvPr id="22" name="Freeform: Shape 21">
            <a:extLst>
              <a:ext uri="{FF2B5EF4-FFF2-40B4-BE49-F238E27FC236}">
                <a16:creationId xmlns:a16="http://schemas.microsoft.com/office/drawing/2014/main" id="{4E71093D-DBA6-7093-457A-EB93FAD27640}"/>
              </a:ext>
            </a:extLst>
          </p:cNvPr>
          <p:cNvSpPr/>
          <p:nvPr/>
        </p:nvSpPr>
        <p:spPr>
          <a:xfrm>
            <a:off x="0" y="1"/>
            <a:ext cx="5905109" cy="6858000"/>
          </a:xfrm>
          <a:custGeom>
            <a:avLst/>
            <a:gdLst>
              <a:gd name="connsiteX0" fmla="*/ 0 w 1606731"/>
              <a:gd name="connsiteY0" fmla="*/ 875211 h 875211"/>
              <a:gd name="connsiteX1" fmla="*/ 0 w 1606731"/>
              <a:gd name="connsiteY1" fmla="*/ 0 h 875211"/>
              <a:gd name="connsiteX2" fmla="*/ 1606731 w 1606731"/>
              <a:gd name="connsiteY2" fmla="*/ 0 h 875211"/>
            </a:gdLst>
            <a:ahLst/>
            <a:cxnLst>
              <a:cxn ang="0">
                <a:pos x="connsiteX0" y="connsiteY0"/>
              </a:cxn>
              <a:cxn ang="0">
                <a:pos x="connsiteX1" y="connsiteY1"/>
              </a:cxn>
              <a:cxn ang="0">
                <a:pos x="connsiteX2" y="connsiteY2"/>
              </a:cxn>
            </a:cxnLst>
            <a:rect l="l" t="t" r="r" b="b"/>
            <a:pathLst>
              <a:path w="1606731" h="875211">
                <a:moveTo>
                  <a:pt x="0" y="875211"/>
                </a:moveTo>
                <a:lnTo>
                  <a:pt x="0" y="0"/>
                </a:lnTo>
                <a:lnTo>
                  <a:pt x="1606731" y="0"/>
                </a:lnTo>
              </a:path>
            </a:pathLst>
          </a:custGeom>
          <a:no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6DB33B36-1AFD-E893-4178-BD656BF70224}"/>
              </a:ext>
            </a:extLst>
          </p:cNvPr>
          <p:cNvSpPr/>
          <p:nvPr/>
        </p:nvSpPr>
        <p:spPr>
          <a:xfrm rot="10800000" flipV="1">
            <a:off x="5895876" y="0"/>
            <a:ext cx="6310127" cy="6850890"/>
          </a:xfrm>
          <a:custGeom>
            <a:avLst/>
            <a:gdLst>
              <a:gd name="connsiteX0" fmla="*/ 0 w 1606731"/>
              <a:gd name="connsiteY0" fmla="*/ 875211 h 875211"/>
              <a:gd name="connsiteX1" fmla="*/ 0 w 1606731"/>
              <a:gd name="connsiteY1" fmla="*/ 0 h 875211"/>
              <a:gd name="connsiteX2" fmla="*/ 1606731 w 1606731"/>
              <a:gd name="connsiteY2" fmla="*/ 0 h 875211"/>
            </a:gdLst>
            <a:ahLst/>
            <a:cxnLst>
              <a:cxn ang="0">
                <a:pos x="connsiteX0" y="connsiteY0"/>
              </a:cxn>
              <a:cxn ang="0">
                <a:pos x="connsiteX1" y="connsiteY1"/>
              </a:cxn>
              <a:cxn ang="0">
                <a:pos x="connsiteX2" y="connsiteY2"/>
              </a:cxn>
            </a:cxnLst>
            <a:rect l="l" t="t" r="r" b="b"/>
            <a:pathLst>
              <a:path w="1606731" h="875211">
                <a:moveTo>
                  <a:pt x="0" y="875211"/>
                </a:moveTo>
                <a:lnTo>
                  <a:pt x="0" y="0"/>
                </a:lnTo>
                <a:lnTo>
                  <a:pt x="1606731" y="0"/>
                </a:lnTo>
              </a:path>
            </a:pathLst>
          </a:custGeom>
          <a:no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6" name="Picture 45">
            <a:extLst>
              <a:ext uri="{FF2B5EF4-FFF2-40B4-BE49-F238E27FC236}">
                <a16:creationId xmlns:a16="http://schemas.microsoft.com/office/drawing/2014/main" id="{BCBE5687-F0E2-01F9-4BA0-94F271B793C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28494" y="794689"/>
            <a:ext cx="786202" cy="78620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descr="A cartoon pencil with arms and legs&#10;&#10;Description automatically generated">
            <a:extLst>
              <a:ext uri="{FF2B5EF4-FFF2-40B4-BE49-F238E27FC236}">
                <a16:creationId xmlns:a16="http://schemas.microsoft.com/office/drawing/2014/main" id="{15A6C902-5CD0-9BC4-98B8-0C207F246D7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2434540" y="1269123"/>
            <a:ext cx="1241268" cy="1642748"/>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DD4E5D41-B772-A91F-5DAC-8FC852CB8C1F}"/>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2639" b="99306" l="5703" r="92500">
                        <a14:foregroundMark x1="22109" y1="12917" x2="22109" y2="12917"/>
                        <a14:foregroundMark x1="27891" y1="33472" x2="27891" y2="33472"/>
                        <a14:foregroundMark x1="12812" y1="76667" x2="12812" y2="76667"/>
                        <a14:foregroundMark x1="11641" y1="76667" x2="11641" y2="76667"/>
                        <a14:foregroundMark x1="16328" y1="76667" x2="16328" y2="76667"/>
                        <a14:foregroundMark x1="16328" y1="76667" x2="16328" y2="76667"/>
                        <a14:foregroundMark x1="15156" y1="76667" x2="15156" y2="76667"/>
                        <a14:foregroundMark x1="89219" y1="15000" x2="89219" y2="15000"/>
                        <a14:foregroundMark x1="92734" y1="10833" x2="92734" y2="10833"/>
                        <a14:foregroundMark x1="10469" y1="85000" x2="10469" y2="85000"/>
                        <a14:foregroundMark x1="15156" y1="74583" x2="15156" y2="74583"/>
                        <a14:foregroundMark x1="62578" y1="78750" x2="62578" y2="78750"/>
                        <a14:foregroundMark x1="62578" y1="78750" x2="62578" y2="78750"/>
                        <a14:foregroundMark x1="61484" y1="72639" x2="61484" y2="72639"/>
                        <a14:foregroundMark x1="61484" y1="72639" x2="61484" y2="72639"/>
                        <a14:foregroundMark x1="27891" y1="82917" x2="27891" y2="82917"/>
                        <a14:foregroundMark x1="24375" y1="68472" x2="24375" y2="68472"/>
                        <a14:foregroundMark x1="24375" y1="68472" x2="24375" y2="68472"/>
                        <a14:foregroundMark x1="23203" y1="58194" x2="23203" y2="58194"/>
                        <a14:foregroundMark x1="12812" y1="85000" x2="12812" y2="85000"/>
                        <a14:foregroundMark x1="12812" y1="78750" x2="12812" y2="78750"/>
                        <a14:foregroundMark x1="12812" y1="78750" x2="12812" y2="78750"/>
                        <a14:foregroundMark x1="12812" y1="72639" x2="12812" y2="72639"/>
                        <a14:foregroundMark x1="17422" y1="70556" x2="17422" y2="70556"/>
                        <a14:foregroundMark x1="15156" y1="76667" x2="15156" y2="76667"/>
                        <a14:foregroundMark x1="41797" y1="91111" x2="23203" y2="51944"/>
                        <a14:foregroundMark x1="25547" y1="16944" x2="29063" y2="16944"/>
                        <a14:foregroundMark x1="11641" y1="78750" x2="5859" y2="76667"/>
                        <a14:foregroundMark x1="16328" y1="64306" x2="16328" y2="64306"/>
                        <a14:foregroundMark x1="16328" y1="82917" x2="16328" y2="82917"/>
                        <a14:foregroundMark x1="16328" y1="82917" x2="16328" y2="82917"/>
                        <a14:foregroundMark x1="25547" y1="2639" x2="25547" y2="2639"/>
                        <a14:foregroundMark x1="32500" y1="99306" x2="32500" y2="99306"/>
                        <a14:foregroundMark x1="32500" y1="99306" x2="32500" y2="99306"/>
                        <a14:foregroundMark x1="32500" y1="99306" x2="32500" y2="99306"/>
                        <a14:foregroundMark x1="51016" y1="80833" x2="51016" y2="80833"/>
                        <a14:foregroundMark x1="51016" y1="80833" x2="51016" y2="80833"/>
                        <a14:foregroundMark x1="51016" y1="85000" x2="51016" y2="85000"/>
                        <a14:foregroundMark x1="47578" y1="89028" x2="47578" y2="89028"/>
                        <a14:foregroundMark x1="48672" y1="89028" x2="48672" y2="89028"/>
                        <a14:foregroundMark x1="52188" y1="80833" x2="52188" y2="80833"/>
                        <a14:foregroundMark x1="54531" y1="80833" x2="54531" y2="80833"/>
                        <a14:foregroundMark x1="18594" y1="85000" x2="18594" y2="85000"/>
                        <a14:foregroundMark x1="49844" y1="82917" x2="49844" y2="82917"/>
                        <a14:foregroundMark x1="49844" y1="82917" x2="54531" y2="82917"/>
                      </a14:backgroundRemoval>
                    </a14:imgEffect>
                  </a14:imgLayer>
                </a14:imgProps>
              </a:ext>
            </a:extLst>
          </a:blip>
          <a:stretch>
            <a:fillRect/>
          </a:stretch>
        </p:blipFill>
        <p:spPr>
          <a:xfrm>
            <a:off x="-1404884" y="760467"/>
            <a:ext cx="1138307" cy="640298"/>
          </a:xfrm>
          <a:prstGeom prst="rect">
            <a:avLst/>
          </a:prstGeom>
        </p:spPr>
      </p:pic>
      <p:pic>
        <p:nvPicPr>
          <p:cNvPr id="10" name="Picture 9">
            <a:extLst>
              <a:ext uri="{FF2B5EF4-FFF2-40B4-BE49-F238E27FC236}">
                <a16:creationId xmlns:a16="http://schemas.microsoft.com/office/drawing/2014/main" id="{5D5DF8D8-E9C9-4788-0022-EECC26A0391F}"/>
              </a:ext>
            </a:extLst>
          </p:cNvPr>
          <p:cNvPicPr>
            <a:picLocks noChangeAspect="1"/>
          </p:cNvPicPr>
          <p:nvPr/>
        </p:nvPicPr>
        <p:blipFill>
          <a:blip r:embed="rId11"/>
          <a:stretch>
            <a:fillRect/>
          </a:stretch>
        </p:blipFill>
        <p:spPr>
          <a:xfrm>
            <a:off x="11353800" y="6039805"/>
            <a:ext cx="921026" cy="804703"/>
          </a:xfrm>
          <a:prstGeom prst="rect">
            <a:avLst/>
          </a:prstGeom>
        </p:spPr>
      </p:pic>
      <p:sp>
        <p:nvSpPr>
          <p:cNvPr id="7" name="TextBox 6">
            <a:extLst>
              <a:ext uri="{FF2B5EF4-FFF2-40B4-BE49-F238E27FC236}">
                <a16:creationId xmlns:a16="http://schemas.microsoft.com/office/drawing/2014/main" id="{FD78E6EB-E4EF-A9A3-77DF-505B830A0B75}"/>
              </a:ext>
            </a:extLst>
          </p:cNvPr>
          <p:cNvSpPr txBox="1"/>
          <p:nvPr/>
        </p:nvSpPr>
        <p:spPr>
          <a:xfrm>
            <a:off x="3582032" y="1447137"/>
            <a:ext cx="2603865" cy="476925"/>
          </a:xfrm>
          <a:prstGeom prst="rect">
            <a:avLst/>
          </a:prstGeom>
          <a:solidFill>
            <a:schemeClr val="accent4">
              <a:lumMod val="20000"/>
              <a:lumOff val="80000"/>
            </a:schemeClr>
          </a:solidFill>
        </p:spPr>
        <p:txBody>
          <a:bodyPr wrap="square">
            <a:spAutoFit/>
          </a:bodyPr>
          <a:lstStyle/>
          <a:p>
            <a:pPr marL="0" marR="0" lvl="0" indent="180340" algn="ctr" defTabSz="914400" rtl="0" eaLnBrk="1" fontAlgn="auto" latinLnBrk="0" hangingPunct="1">
              <a:lnSpc>
                <a:spcPct val="120000"/>
              </a:lnSpc>
              <a:spcBef>
                <a:spcPts val="20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9Slide03 Bebas Neue Bold" panose="020B0606020202050201" pitchFamily="34" charset="0"/>
                <a:ea typeface="Times New Roman" panose="02020603050405020304" pitchFamily="18" charset="0"/>
                <a:cs typeface="+mn-cs"/>
              </a:rPr>
              <a:t>PHIẾU HỌC TẬP TRẠM  4</a:t>
            </a:r>
          </a:p>
        </p:txBody>
      </p:sp>
      <p:pic>
        <p:nvPicPr>
          <p:cNvPr id="13" name="Picture 4">
            <a:extLst>
              <a:ext uri="{FF2B5EF4-FFF2-40B4-BE49-F238E27FC236}">
                <a16:creationId xmlns:a16="http://schemas.microsoft.com/office/drawing/2014/main" id="{F6E7F20A-8F05-1A00-83E7-ABCC941F132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652730" y="6988687"/>
            <a:ext cx="2081261" cy="1300512"/>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3" name="Picture 7">
            <a:extLst>
              <a:ext uri="{FF2B5EF4-FFF2-40B4-BE49-F238E27FC236}">
                <a16:creationId xmlns:a16="http://schemas.microsoft.com/office/drawing/2014/main" id="{BBD33E06-13DA-4559-89F5-60477E55D167}"/>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498640" y="7045799"/>
            <a:ext cx="1912289" cy="1400896"/>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5" name="Picture 34">
            <a:extLst>
              <a:ext uri="{FF2B5EF4-FFF2-40B4-BE49-F238E27FC236}">
                <a16:creationId xmlns:a16="http://schemas.microsoft.com/office/drawing/2014/main" id="{5559FE8A-276D-96FB-D335-113AB5CBBF91}"/>
              </a:ext>
            </a:extLst>
          </p:cNvPr>
          <p:cNvPicPr>
            <a:picLocks noChangeAspect="1"/>
          </p:cNvPicPr>
          <p:nvPr/>
        </p:nvPicPr>
        <p:blipFill>
          <a:blip r:embed="rId14"/>
          <a:stretch>
            <a:fillRect/>
          </a:stretch>
        </p:blipFill>
        <p:spPr>
          <a:xfrm>
            <a:off x="-6889" y="891564"/>
            <a:ext cx="1849058" cy="2385786"/>
          </a:xfrm>
          <a:prstGeom prst="rect">
            <a:avLst/>
          </a:prstGeom>
        </p:spPr>
      </p:pic>
      <p:sp>
        <p:nvSpPr>
          <p:cNvPr id="36" name="TextBox 35">
            <a:extLst>
              <a:ext uri="{FF2B5EF4-FFF2-40B4-BE49-F238E27FC236}">
                <a16:creationId xmlns:a16="http://schemas.microsoft.com/office/drawing/2014/main" id="{245EC9BA-42BF-E9A5-DE52-8CD8896124B6}"/>
              </a:ext>
            </a:extLst>
          </p:cNvPr>
          <p:cNvSpPr txBox="1"/>
          <p:nvPr/>
        </p:nvSpPr>
        <p:spPr>
          <a:xfrm>
            <a:off x="882056" y="974815"/>
            <a:ext cx="5845426" cy="425950"/>
          </a:xfrm>
          <a:prstGeom prst="rect">
            <a:avLst/>
          </a:prstGeom>
          <a:noFill/>
        </p:spPr>
        <p:txBody>
          <a:bodyPr wrap="square">
            <a:spAutoFit/>
          </a:bodyPr>
          <a:lstStyle/>
          <a:p>
            <a:pPr marL="342900" lvl="0" indent="-342900" algn="l">
              <a:lnSpc>
                <a:spcPct val="115000"/>
              </a:lnSpc>
              <a:spcAft>
                <a:spcPts val="600"/>
              </a:spcAft>
              <a:buFont typeface="Arial" panose="020B0604020202020204" pitchFamily="34" charset="0"/>
              <a:buChar char="❖"/>
            </a:pPr>
            <a:r>
              <a:rPr lang="vi-VN" sz="2000" b="1" dirty="0">
                <a:solidFill>
                  <a:srgbClr val="FF0000"/>
                </a:solidFill>
                <a:effectLst/>
                <a:latin typeface="#9Slide03 Oswald Light" panose="00000400000000000000" pitchFamily="2" charset="0"/>
                <a:ea typeface="Noto Sans Symbols"/>
                <a:cs typeface="Noto Sans Symbols"/>
              </a:rPr>
              <a:t>Trạm </a:t>
            </a:r>
            <a:r>
              <a:rPr lang="en-US" sz="2000" b="1" dirty="0">
                <a:solidFill>
                  <a:srgbClr val="FF0000"/>
                </a:solidFill>
                <a:effectLst/>
                <a:latin typeface="#9Slide03 Oswald Light" panose="00000400000000000000" pitchFamily="2" charset="0"/>
                <a:ea typeface="Noto Sans Symbols"/>
                <a:cs typeface="Noto Sans Symbols"/>
              </a:rPr>
              <a:t>4</a:t>
            </a:r>
            <a:r>
              <a:rPr lang="vi-VN" sz="2000" b="1" dirty="0">
                <a:solidFill>
                  <a:srgbClr val="FF0000"/>
                </a:solidFill>
                <a:effectLst/>
                <a:latin typeface="#9Slide03 Oswald Light" panose="00000400000000000000" pitchFamily="2" charset="0"/>
                <a:ea typeface="Noto Sans Symbols"/>
                <a:cs typeface="Noto Sans Symbols"/>
              </a:rPr>
              <a:t>: PHÂN BỐ DÂN CƯ</a:t>
            </a:r>
            <a:endParaRPr lang="en-US" sz="2000" b="1" dirty="0">
              <a:solidFill>
                <a:srgbClr val="FF0000"/>
              </a:solidFill>
              <a:effectLst/>
              <a:latin typeface="#9Slide03 Oswald Light" panose="00000400000000000000" pitchFamily="2" charset="0"/>
              <a:ea typeface="Noto Sans Symbols"/>
              <a:cs typeface="Noto Sans Symbols"/>
            </a:endParaRPr>
          </a:p>
        </p:txBody>
      </p:sp>
      <p:graphicFrame>
        <p:nvGraphicFramePr>
          <p:cNvPr id="37" name="Table 36">
            <a:extLst>
              <a:ext uri="{FF2B5EF4-FFF2-40B4-BE49-F238E27FC236}">
                <a16:creationId xmlns:a16="http://schemas.microsoft.com/office/drawing/2014/main" id="{6C0D68EE-DF9C-3E31-6A93-EC741BEDAEB1}"/>
              </a:ext>
            </a:extLst>
          </p:cNvPr>
          <p:cNvGraphicFramePr>
            <a:graphicFrameLocks noGrp="1"/>
          </p:cNvGraphicFramePr>
          <p:nvPr>
            <p:extLst>
              <p:ext uri="{D42A27DB-BD31-4B8C-83A1-F6EECF244321}">
                <p14:modId xmlns:p14="http://schemas.microsoft.com/office/powerpoint/2010/main" val="2560638141"/>
              </p:ext>
            </p:extLst>
          </p:nvPr>
        </p:nvGraphicFramePr>
        <p:xfrm>
          <a:off x="2075557" y="1970434"/>
          <a:ext cx="6040189" cy="4502468"/>
        </p:xfrm>
        <a:graphic>
          <a:graphicData uri="http://schemas.openxmlformats.org/drawingml/2006/table">
            <a:tbl>
              <a:tblPr firstRow="1" firstCol="1" bandRow="1"/>
              <a:tblGrid>
                <a:gridCol w="1747575">
                  <a:extLst>
                    <a:ext uri="{9D8B030D-6E8A-4147-A177-3AD203B41FA5}">
                      <a16:colId xmlns:a16="http://schemas.microsoft.com/office/drawing/2014/main" val="3774809508"/>
                    </a:ext>
                  </a:extLst>
                </a:gridCol>
                <a:gridCol w="4292614">
                  <a:extLst>
                    <a:ext uri="{9D8B030D-6E8A-4147-A177-3AD203B41FA5}">
                      <a16:colId xmlns:a16="http://schemas.microsoft.com/office/drawing/2014/main" val="3312652984"/>
                    </a:ext>
                  </a:extLst>
                </a:gridCol>
              </a:tblGrid>
              <a:tr h="315597">
                <a:tc>
                  <a:txBody>
                    <a:bodyPr/>
                    <a:lstStyle/>
                    <a:p>
                      <a:pPr marL="0" indent="0" algn="ctr">
                        <a:lnSpc>
                          <a:spcPct val="120000"/>
                        </a:lnSpc>
                        <a:spcAft>
                          <a:spcPts val="600"/>
                        </a:spcAft>
                      </a:pPr>
                      <a:r>
                        <a:rPr lang="en-US" sz="1800" b="1" dirty="0">
                          <a:solidFill>
                            <a:srgbClr val="FFFF00"/>
                          </a:solidFill>
                          <a:effectLst/>
                          <a:latin typeface="#9Slide03 Oswald Light" panose="00000400000000000000" pitchFamily="2" charset="0"/>
                          <a:ea typeface="Cambria" panose="02040503050406030204" pitchFamily="18" charset="0"/>
                          <a:cs typeface="Times New Roman" panose="02020603050405020304" pitchFamily="18" charset="0"/>
                        </a:rPr>
                        <a:t>3</a:t>
                      </a:r>
                      <a:r>
                        <a:rPr lang="vi-VN" sz="1800" b="1" dirty="0">
                          <a:solidFill>
                            <a:srgbClr val="FFFF00"/>
                          </a:solidFill>
                          <a:effectLst/>
                          <a:latin typeface="#9Slide03 Oswald Light" panose="00000400000000000000" pitchFamily="2" charset="0"/>
                          <a:ea typeface="Cambria" panose="02040503050406030204" pitchFamily="18" charset="0"/>
                          <a:cs typeface="Times New Roman" panose="02020603050405020304" pitchFamily="18" charset="0"/>
                        </a:rPr>
                        <a:t>. Phân bố dân cư</a:t>
                      </a:r>
                      <a:endParaRPr lang="en-US" sz="1600" dirty="0">
                        <a:solidFill>
                          <a:srgbClr val="FFFF00"/>
                        </a:solidFill>
                        <a:effectLst/>
                        <a:latin typeface="#9Slide03 Oswald Light" panose="00000400000000000000" pitchFamily="2"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indent="180340" algn="ctr">
                        <a:lnSpc>
                          <a:spcPct val="120000"/>
                        </a:lnSpc>
                        <a:spcAft>
                          <a:spcPts val="600"/>
                        </a:spcAft>
                      </a:pPr>
                      <a:r>
                        <a:rPr lang="en-US" sz="1800" b="1" dirty="0" err="1">
                          <a:solidFill>
                            <a:srgbClr val="FFFF00"/>
                          </a:solidFill>
                          <a:effectLst/>
                          <a:latin typeface="#9Slide03 Oswald Light" panose="00000400000000000000" pitchFamily="2" charset="0"/>
                          <a:ea typeface="Cambria" panose="02040503050406030204" pitchFamily="18" charset="0"/>
                          <a:cs typeface="Times New Roman" panose="02020603050405020304" pitchFamily="18" charset="0"/>
                        </a:rPr>
                        <a:t>Đặc</a:t>
                      </a:r>
                      <a:r>
                        <a:rPr lang="en-US" sz="1800" b="1" dirty="0">
                          <a:solidFill>
                            <a:srgbClr val="FFFF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1" dirty="0" err="1">
                          <a:solidFill>
                            <a:srgbClr val="FFFF00"/>
                          </a:solidFill>
                          <a:effectLst/>
                          <a:latin typeface="#9Slide03 Oswald Light" panose="00000400000000000000" pitchFamily="2" charset="0"/>
                          <a:ea typeface="Cambria" panose="02040503050406030204" pitchFamily="18" charset="0"/>
                          <a:cs typeface="Times New Roman" panose="02020603050405020304" pitchFamily="18" charset="0"/>
                        </a:rPr>
                        <a:t>điểm</a:t>
                      </a:r>
                      <a:endParaRPr lang="en-US" sz="1600" dirty="0">
                        <a:solidFill>
                          <a:srgbClr val="FFFF00"/>
                        </a:solidFill>
                        <a:effectLst/>
                        <a:latin typeface="#9Slide03 Oswald Light" panose="00000400000000000000" pitchFamily="2"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4175087026"/>
                  </a:ext>
                </a:extLst>
              </a:tr>
              <a:tr h="2489403">
                <a:tc>
                  <a:txBody>
                    <a:bodyPr/>
                    <a:lstStyle/>
                    <a:p>
                      <a:pPr indent="180340" algn="l">
                        <a:lnSpc>
                          <a:spcPct val="120000"/>
                        </a:lnSpc>
                        <a:spcAft>
                          <a:spcPts val="600"/>
                        </a:spcAft>
                      </a:pPr>
                      <a:r>
                        <a:rPr lang="en-US" sz="1800" b="1"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Mật</a:t>
                      </a:r>
                      <a:r>
                        <a:rPr lang="en-US" sz="1800" b="1"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1"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độ</a:t>
                      </a:r>
                      <a:endParaRPr lang="en-US" sz="1600" dirty="0">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indent="180340" algn="just">
                        <a:lnSpc>
                          <a:spcPct val="150000"/>
                        </a:lnSpc>
                      </a:pPr>
                      <a:r>
                        <a:rPr lang="en-US" sz="1800" b="1"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dirty="0">
                          <a:solidFill>
                            <a:srgbClr val="000000"/>
                          </a:solidFill>
                          <a:effectLst/>
                          <a:latin typeface="#9Slide03 Oswald Light" panose="00000400000000000000" pitchFamily="2" charset="0"/>
                          <a:ea typeface="Times New Roman" panose="02020603050405020304" pitchFamily="18" charset="0"/>
                        </a:rPr>
                        <a:t>- </a:t>
                      </a:r>
                      <a:r>
                        <a:rPr lang="en-US" sz="1800" dirty="0" err="1">
                          <a:solidFill>
                            <a:srgbClr val="000000"/>
                          </a:solidFill>
                          <a:effectLst/>
                          <a:latin typeface="#9Slide03 Oswald Light" panose="00000400000000000000" pitchFamily="2" charset="0"/>
                          <a:ea typeface="Times New Roman" panose="02020603050405020304" pitchFamily="18" charset="0"/>
                        </a:rPr>
                        <a:t>Mật</a:t>
                      </a:r>
                      <a:r>
                        <a:rPr lang="en-US" sz="1800" dirty="0">
                          <a:solidFill>
                            <a:srgbClr val="000000"/>
                          </a:solidFill>
                          <a:effectLst/>
                          <a:latin typeface="#9Slide03 Oswald Light" panose="00000400000000000000" pitchFamily="2" charset="0"/>
                          <a:ea typeface="Times New Roman" panose="02020603050405020304" pitchFamily="18" charset="0"/>
                        </a:rPr>
                        <a:t> </a:t>
                      </a:r>
                      <a:r>
                        <a:rPr lang="en-US" sz="1800" dirty="0" err="1">
                          <a:solidFill>
                            <a:srgbClr val="000000"/>
                          </a:solidFill>
                          <a:effectLst/>
                          <a:latin typeface="#9Slide03 Oswald Light" panose="00000400000000000000" pitchFamily="2" charset="0"/>
                          <a:ea typeface="Times New Roman" panose="02020603050405020304" pitchFamily="18" charset="0"/>
                        </a:rPr>
                        <a:t>độ</a:t>
                      </a:r>
                      <a:r>
                        <a:rPr lang="en-US" sz="1800" dirty="0">
                          <a:solidFill>
                            <a:srgbClr val="000000"/>
                          </a:solidFill>
                          <a:effectLst/>
                          <a:latin typeface="#9Slide03 Oswald Light" panose="00000400000000000000" pitchFamily="2" charset="0"/>
                          <a:ea typeface="Times New Roman" panose="02020603050405020304" pitchFamily="18" charset="0"/>
                        </a:rPr>
                        <a:t>: 297 </a:t>
                      </a:r>
                      <a:r>
                        <a:rPr lang="en-US" sz="1800" dirty="0" err="1">
                          <a:solidFill>
                            <a:srgbClr val="000000"/>
                          </a:solidFill>
                          <a:effectLst/>
                          <a:latin typeface="#9Slide03 Oswald Light" panose="00000400000000000000" pitchFamily="2" charset="0"/>
                          <a:ea typeface="Times New Roman" panose="02020603050405020304" pitchFamily="18" charset="0"/>
                        </a:rPr>
                        <a:t>người</a:t>
                      </a:r>
                      <a:r>
                        <a:rPr lang="en-US" sz="1800" dirty="0">
                          <a:solidFill>
                            <a:srgbClr val="000000"/>
                          </a:solidFill>
                          <a:effectLst/>
                          <a:latin typeface="#9Slide03 Oswald Light" panose="00000400000000000000" pitchFamily="2" charset="0"/>
                          <a:ea typeface="Times New Roman" panose="02020603050405020304" pitchFamily="18" charset="0"/>
                        </a:rPr>
                        <a:t>/km</a:t>
                      </a:r>
                      <a:r>
                        <a:rPr lang="en-US" sz="1800" baseline="30000" dirty="0">
                          <a:solidFill>
                            <a:srgbClr val="000000"/>
                          </a:solidFill>
                          <a:effectLst/>
                          <a:latin typeface="#9Slide03 Oswald Light" panose="00000400000000000000" pitchFamily="2" charset="0"/>
                          <a:ea typeface="Times New Roman" panose="02020603050405020304" pitchFamily="18" charset="0"/>
                        </a:rPr>
                        <a:t>2</a:t>
                      </a:r>
                      <a:r>
                        <a:rPr lang="en-US" sz="1800" dirty="0">
                          <a:solidFill>
                            <a:srgbClr val="000000"/>
                          </a:solidFill>
                          <a:effectLst/>
                          <a:latin typeface="#9Slide03 Oswald Light" panose="00000400000000000000" pitchFamily="2" charset="0"/>
                          <a:ea typeface="Times New Roman" panose="02020603050405020304" pitchFamily="18" charset="0"/>
                        </a:rPr>
                        <a:t> (2021), </a:t>
                      </a:r>
                      <a:r>
                        <a:rPr lang="en-US" sz="1800" dirty="0" err="1">
                          <a:solidFill>
                            <a:srgbClr val="000000"/>
                          </a:solidFill>
                          <a:effectLst/>
                          <a:latin typeface="#9Slide03 Oswald Light" panose="00000400000000000000" pitchFamily="2" charset="0"/>
                          <a:ea typeface="Times New Roman" panose="02020603050405020304" pitchFamily="18" charset="0"/>
                        </a:rPr>
                        <a:t>cao</a:t>
                      </a:r>
                      <a:r>
                        <a:rPr lang="en-US" sz="1800" dirty="0">
                          <a:solidFill>
                            <a:srgbClr val="000000"/>
                          </a:solidFill>
                          <a:effectLst/>
                          <a:latin typeface="#9Slide03 Oswald Light" panose="00000400000000000000" pitchFamily="2" charset="0"/>
                          <a:ea typeface="Times New Roman" panose="02020603050405020304" pitchFamily="18" charset="0"/>
                        </a:rPr>
                        <a:t> </a:t>
                      </a:r>
                      <a:r>
                        <a:rPr lang="en-US" sz="1800" dirty="0" err="1">
                          <a:solidFill>
                            <a:srgbClr val="000000"/>
                          </a:solidFill>
                          <a:effectLst/>
                          <a:latin typeface="#9Slide03 Oswald Light" panose="00000400000000000000" pitchFamily="2" charset="0"/>
                          <a:ea typeface="Times New Roman" panose="02020603050405020304" pitchFamily="18" charset="0"/>
                        </a:rPr>
                        <a:t>gấp</a:t>
                      </a:r>
                      <a:r>
                        <a:rPr lang="en-US" sz="1800" dirty="0">
                          <a:solidFill>
                            <a:srgbClr val="000000"/>
                          </a:solidFill>
                          <a:effectLst/>
                          <a:latin typeface="#9Slide03 Oswald Light" panose="00000400000000000000" pitchFamily="2" charset="0"/>
                          <a:ea typeface="Times New Roman" panose="02020603050405020304" pitchFamily="18" charset="0"/>
                        </a:rPr>
                        <a:t> 5 </a:t>
                      </a:r>
                      <a:r>
                        <a:rPr lang="en-US" sz="1800" dirty="0" err="1">
                          <a:solidFill>
                            <a:srgbClr val="000000"/>
                          </a:solidFill>
                          <a:effectLst/>
                          <a:latin typeface="#9Slide03 Oswald Light" panose="00000400000000000000" pitchFamily="2" charset="0"/>
                          <a:ea typeface="Times New Roman" panose="02020603050405020304" pitchFamily="18" charset="0"/>
                        </a:rPr>
                        <a:t>lần</a:t>
                      </a:r>
                      <a:r>
                        <a:rPr lang="en-US" sz="1800" dirty="0">
                          <a:solidFill>
                            <a:srgbClr val="000000"/>
                          </a:solidFill>
                          <a:effectLst/>
                          <a:latin typeface="#9Slide03 Oswald Light" panose="00000400000000000000" pitchFamily="2" charset="0"/>
                          <a:ea typeface="Times New Roman" panose="02020603050405020304" pitchFamily="18" charset="0"/>
                        </a:rPr>
                        <a:t> </a:t>
                      </a:r>
                      <a:r>
                        <a:rPr lang="en-US" sz="1800" dirty="0" err="1">
                          <a:solidFill>
                            <a:srgbClr val="000000"/>
                          </a:solidFill>
                          <a:effectLst/>
                          <a:latin typeface="#9Slide03 Oswald Light" panose="00000400000000000000" pitchFamily="2" charset="0"/>
                          <a:ea typeface="Times New Roman" panose="02020603050405020304" pitchFamily="18" charset="0"/>
                        </a:rPr>
                        <a:t>trung</a:t>
                      </a:r>
                      <a:r>
                        <a:rPr lang="en-US" sz="1800" dirty="0">
                          <a:solidFill>
                            <a:srgbClr val="000000"/>
                          </a:solidFill>
                          <a:effectLst/>
                          <a:latin typeface="#9Slide03 Oswald Light" panose="00000400000000000000" pitchFamily="2" charset="0"/>
                          <a:ea typeface="Times New Roman" panose="02020603050405020304" pitchFamily="18" charset="0"/>
                        </a:rPr>
                        <a:t> </a:t>
                      </a:r>
                      <a:r>
                        <a:rPr lang="en-US" sz="1800" dirty="0" err="1">
                          <a:solidFill>
                            <a:srgbClr val="000000"/>
                          </a:solidFill>
                          <a:effectLst/>
                          <a:latin typeface="#9Slide03 Oswald Light" panose="00000400000000000000" pitchFamily="2" charset="0"/>
                          <a:ea typeface="Times New Roman" panose="02020603050405020304" pitchFamily="18" charset="0"/>
                        </a:rPr>
                        <a:t>bình</a:t>
                      </a:r>
                      <a:r>
                        <a:rPr lang="en-US" sz="1800" dirty="0">
                          <a:solidFill>
                            <a:srgbClr val="000000"/>
                          </a:solidFill>
                          <a:effectLst/>
                          <a:latin typeface="#9Slide03 Oswald Light" panose="00000400000000000000" pitchFamily="2" charset="0"/>
                          <a:ea typeface="Times New Roman" panose="02020603050405020304" pitchFamily="18" charset="0"/>
                        </a:rPr>
                        <a:t> TG</a:t>
                      </a:r>
                      <a:endParaRPr lang="en-US" sz="1800" dirty="0">
                        <a:effectLst/>
                        <a:latin typeface="#9Slide03 Oswald Light" panose="00000400000000000000" pitchFamily="2" charset="0"/>
                        <a:ea typeface="Times New Roman" panose="02020603050405020304" pitchFamily="18" charset="0"/>
                      </a:endParaRPr>
                    </a:p>
                    <a:p>
                      <a:pPr indent="180340" algn="just">
                        <a:lnSpc>
                          <a:spcPct val="150000"/>
                        </a:lnSpc>
                      </a:pPr>
                      <a:r>
                        <a:rPr lang="en-US" sz="1800" dirty="0">
                          <a:solidFill>
                            <a:srgbClr val="000000"/>
                          </a:solidFill>
                          <a:effectLst/>
                          <a:latin typeface="#9Slide03 Oswald Light" panose="00000400000000000000" pitchFamily="2" charset="0"/>
                          <a:ea typeface="Times New Roman" panose="02020603050405020304" pitchFamily="18" charset="0"/>
                        </a:rPr>
                        <a:t>- </a:t>
                      </a:r>
                      <a:r>
                        <a:rPr lang="en-US" sz="1800" dirty="0" err="1">
                          <a:solidFill>
                            <a:srgbClr val="000000"/>
                          </a:solidFill>
                          <a:effectLst/>
                          <a:latin typeface="#9Slide03 Oswald Light" panose="00000400000000000000" pitchFamily="2" charset="0"/>
                          <a:ea typeface="Times New Roman" panose="02020603050405020304" pitchFamily="18" charset="0"/>
                        </a:rPr>
                        <a:t>Có</a:t>
                      </a:r>
                      <a:r>
                        <a:rPr lang="en-US" sz="1800" dirty="0">
                          <a:solidFill>
                            <a:srgbClr val="000000"/>
                          </a:solidFill>
                          <a:effectLst/>
                          <a:latin typeface="#9Slide03 Oswald Light" panose="00000400000000000000" pitchFamily="2" charset="0"/>
                          <a:ea typeface="Times New Roman" panose="02020603050405020304" pitchFamily="18" charset="0"/>
                        </a:rPr>
                        <a:t> </a:t>
                      </a:r>
                      <a:r>
                        <a:rPr lang="en-US" sz="1800" dirty="0" err="1">
                          <a:solidFill>
                            <a:srgbClr val="000000"/>
                          </a:solidFill>
                          <a:effectLst/>
                          <a:latin typeface="#9Slide03 Oswald Light" panose="00000400000000000000" pitchFamily="2" charset="0"/>
                          <a:ea typeface="Times New Roman" panose="02020603050405020304" pitchFamily="18" charset="0"/>
                        </a:rPr>
                        <a:t>sự</a:t>
                      </a:r>
                      <a:r>
                        <a:rPr lang="en-US" sz="1800" dirty="0">
                          <a:solidFill>
                            <a:srgbClr val="000000"/>
                          </a:solidFill>
                          <a:effectLst/>
                          <a:latin typeface="#9Slide03 Oswald Light" panose="00000400000000000000" pitchFamily="2" charset="0"/>
                          <a:ea typeface="Times New Roman" panose="02020603050405020304" pitchFamily="18" charset="0"/>
                        </a:rPr>
                        <a:t> </a:t>
                      </a:r>
                      <a:r>
                        <a:rPr lang="en-US" sz="1800" dirty="0" err="1">
                          <a:solidFill>
                            <a:srgbClr val="000000"/>
                          </a:solidFill>
                          <a:effectLst/>
                          <a:latin typeface="#9Slide03 Oswald Light" panose="00000400000000000000" pitchFamily="2" charset="0"/>
                          <a:ea typeface="Times New Roman" panose="02020603050405020304" pitchFamily="18" charset="0"/>
                        </a:rPr>
                        <a:t>khác</a:t>
                      </a:r>
                      <a:r>
                        <a:rPr lang="en-US" sz="1800" dirty="0">
                          <a:solidFill>
                            <a:srgbClr val="000000"/>
                          </a:solidFill>
                          <a:effectLst/>
                          <a:latin typeface="#9Slide03 Oswald Light" panose="00000400000000000000" pitchFamily="2" charset="0"/>
                          <a:ea typeface="Times New Roman" panose="02020603050405020304" pitchFamily="18" charset="0"/>
                        </a:rPr>
                        <a:t> </a:t>
                      </a:r>
                      <a:r>
                        <a:rPr lang="en-US" sz="1800" dirty="0" err="1">
                          <a:solidFill>
                            <a:srgbClr val="000000"/>
                          </a:solidFill>
                          <a:effectLst/>
                          <a:latin typeface="#9Slide03 Oswald Light" panose="00000400000000000000" pitchFamily="2" charset="0"/>
                          <a:ea typeface="Times New Roman" panose="02020603050405020304" pitchFamily="18" charset="0"/>
                        </a:rPr>
                        <a:t>nhau</a:t>
                      </a:r>
                      <a:r>
                        <a:rPr lang="en-US" sz="1800" dirty="0">
                          <a:solidFill>
                            <a:srgbClr val="000000"/>
                          </a:solidFill>
                          <a:effectLst/>
                          <a:latin typeface="#9Slide03 Oswald Light" panose="00000400000000000000" pitchFamily="2" charset="0"/>
                          <a:ea typeface="Times New Roman" panose="02020603050405020304" pitchFamily="18" charset="0"/>
                        </a:rPr>
                        <a:t> </a:t>
                      </a:r>
                      <a:r>
                        <a:rPr lang="en-US" sz="1800" dirty="0" err="1">
                          <a:solidFill>
                            <a:srgbClr val="000000"/>
                          </a:solidFill>
                          <a:effectLst/>
                          <a:latin typeface="#9Slide03 Oswald Light" panose="00000400000000000000" pitchFamily="2" charset="0"/>
                          <a:ea typeface="Times New Roman" panose="02020603050405020304" pitchFamily="18" charset="0"/>
                        </a:rPr>
                        <a:t>giữa</a:t>
                      </a:r>
                      <a:r>
                        <a:rPr lang="en-US" sz="1800" dirty="0">
                          <a:solidFill>
                            <a:srgbClr val="000000"/>
                          </a:solidFill>
                          <a:effectLst/>
                          <a:latin typeface="#9Slide03 Oswald Light" panose="00000400000000000000" pitchFamily="2" charset="0"/>
                          <a:ea typeface="Times New Roman" panose="02020603050405020304" pitchFamily="18" charset="0"/>
                        </a:rPr>
                        <a:t>:</a:t>
                      </a:r>
                      <a:endParaRPr lang="en-US" sz="1800" dirty="0">
                        <a:effectLst/>
                        <a:latin typeface="#9Slide03 Oswald Light" panose="00000400000000000000" pitchFamily="2" charset="0"/>
                        <a:ea typeface="Times New Roman" panose="02020603050405020304" pitchFamily="18" charset="0"/>
                      </a:endParaRPr>
                    </a:p>
                    <a:p>
                      <a:pPr indent="180340" algn="just">
                        <a:lnSpc>
                          <a:spcPct val="150000"/>
                        </a:lnSpc>
                      </a:pPr>
                      <a:r>
                        <a:rPr lang="en-US" sz="1800" dirty="0">
                          <a:solidFill>
                            <a:srgbClr val="000000"/>
                          </a:solidFill>
                          <a:effectLst/>
                          <a:latin typeface="#9Slide03 Oswald Light" panose="00000400000000000000" pitchFamily="2" charset="0"/>
                          <a:ea typeface="Times New Roman" panose="02020603050405020304" pitchFamily="18" charset="0"/>
                        </a:rPr>
                        <a:t>+ </a:t>
                      </a:r>
                      <a:r>
                        <a:rPr lang="en-US" sz="1800" dirty="0" err="1">
                          <a:solidFill>
                            <a:srgbClr val="000000"/>
                          </a:solidFill>
                          <a:effectLst/>
                          <a:latin typeface="#9Slide03 Oswald Light" panose="00000400000000000000" pitchFamily="2" charset="0"/>
                          <a:ea typeface="Times New Roman" panose="02020603050405020304" pitchFamily="18" charset="0"/>
                        </a:rPr>
                        <a:t>Giữa</a:t>
                      </a:r>
                      <a:r>
                        <a:rPr lang="en-US" sz="1800" dirty="0">
                          <a:solidFill>
                            <a:srgbClr val="000000"/>
                          </a:solidFill>
                          <a:effectLst/>
                          <a:latin typeface="#9Slide03 Oswald Light" panose="00000400000000000000" pitchFamily="2" charset="0"/>
                          <a:ea typeface="Times New Roman" panose="02020603050405020304" pitchFamily="18" charset="0"/>
                        </a:rPr>
                        <a:t> </a:t>
                      </a:r>
                      <a:r>
                        <a:rPr lang="en-US" sz="1800" dirty="0" err="1">
                          <a:solidFill>
                            <a:srgbClr val="000000"/>
                          </a:solidFill>
                          <a:effectLst/>
                          <a:latin typeface="#9Slide03 Oswald Light" panose="00000400000000000000" pitchFamily="2" charset="0"/>
                          <a:ea typeface="Times New Roman" panose="02020603050405020304" pitchFamily="18" charset="0"/>
                        </a:rPr>
                        <a:t>đồng</a:t>
                      </a:r>
                      <a:r>
                        <a:rPr lang="en-US" sz="1800" dirty="0">
                          <a:solidFill>
                            <a:srgbClr val="000000"/>
                          </a:solidFill>
                          <a:effectLst/>
                          <a:latin typeface="#9Slide03 Oswald Light" panose="00000400000000000000" pitchFamily="2" charset="0"/>
                          <a:ea typeface="Times New Roman" panose="02020603050405020304" pitchFamily="18" charset="0"/>
                        </a:rPr>
                        <a:t> </a:t>
                      </a:r>
                      <a:r>
                        <a:rPr lang="en-US" sz="1800" dirty="0" err="1">
                          <a:solidFill>
                            <a:srgbClr val="000000"/>
                          </a:solidFill>
                          <a:effectLst/>
                          <a:latin typeface="#9Slide03 Oswald Light" panose="00000400000000000000" pitchFamily="2" charset="0"/>
                          <a:ea typeface="Times New Roman" panose="02020603050405020304" pitchFamily="18" charset="0"/>
                        </a:rPr>
                        <a:t>bằng</a:t>
                      </a:r>
                      <a:r>
                        <a:rPr lang="en-US" sz="1800" dirty="0">
                          <a:solidFill>
                            <a:srgbClr val="000000"/>
                          </a:solidFill>
                          <a:effectLst/>
                          <a:latin typeface="#9Slide03 Oswald Light" panose="00000400000000000000" pitchFamily="2" charset="0"/>
                          <a:ea typeface="Times New Roman" panose="02020603050405020304" pitchFamily="18" charset="0"/>
                        </a:rPr>
                        <a:t> </a:t>
                      </a:r>
                      <a:r>
                        <a:rPr lang="en-US" sz="1800" dirty="0" err="1">
                          <a:solidFill>
                            <a:srgbClr val="000000"/>
                          </a:solidFill>
                          <a:effectLst/>
                          <a:latin typeface="#9Slide03 Oswald Light" panose="00000400000000000000" pitchFamily="2" charset="0"/>
                          <a:ea typeface="Times New Roman" panose="02020603050405020304" pitchFamily="18" charset="0"/>
                        </a:rPr>
                        <a:t>và</a:t>
                      </a:r>
                      <a:r>
                        <a:rPr lang="en-US" sz="1800" dirty="0">
                          <a:solidFill>
                            <a:srgbClr val="000000"/>
                          </a:solidFill>
                          <a:effectLst/>
                          <a:latin typeface="#9Slide03 Oswald Light" panose="00000400000000000000" pitchFamily="2" charset="0"/>
                          <a:ea typeface="Times New Roman" panose="02020603050405020304" pitchFamily="18" charset="0"/>
                        </a:rPr>
                        <a:t> </a:t>
                      </a:r>
                      <a:r>
                        <a:rPr lang="en-US" sz="1800" dirty="0" err="1">
                          <a:solidFill>
                            <a:srgbClr val="000000"/>
                          </a:solidFill>
                          <a:effectLst/>
                          <a:latin typeface="#9Slide03 Oswald Light" panose="00000400000000000000" pitchFamily="2" charset="0"/>
                          <a:ea typeface="Times New Roman" panose="02020603050405020304" pitchFamily="18" charset="0"/>
                        </a:rPr>
                        <a:t>miền</a:t>
                      </a:r>
                      <a:r>
                        <a:rPr lang="en-US" sz="1800" dirty="0">
                          <a:solidFill>
                            <a:srgbClr val="000000"/>
                          </a:solidFill>
                          <a:effectLst/>
                          <a:latin typeface="#9Slide03 Oswald Light" panose="00000400000000000000" pitchFamily="2" charset="0"/>
                          <a:ea typeface="Times New Roman" panose="02020603050405020304" pitchFamily="18" charset="0"/>
                        </a:rPr>
                        <a:t> </a:t>
                      </a:r>
                      <a:r>
                        <a:rPr lang="en-US" sz="1800" dirty="0" err="1">
                          <a:solidFill>
                            <a:srgbClr val="000000"/>
                          </a:solidFill>
                          <a:effectLst/>
                          <a:latin typeface="#9Slide03 Oswald Light" panose="00000400000000000000" pitchFamily="2" charset="0"/>
                          <a:ea typeface="Times New Roman" panose="02020603050405020304" pitchFamily="18" charset="0"/>
                        </a:rPr>
                        <a:t>núi</a:t>
                      </a:r>
                      <a:r>
                        <a:rPr lang="en-US" sz="1800" dirty="0">
                          <a:solidFill>
                            <a:srgbClr val="000000"/>
                          </a:solidFill>
                          <a:effectLst/>
                          <a:latin typeface="#9Slide03 Oswald Light" panose="00000400000000000000" pitchFamily="2" charset="0"/>
                          <a:ea typeface="Times New Roman" panose="02020603050405020304" pitchFamily="18" charset="0"/>
                        </a:rPr>
                        <a:t> (d/c)</a:t>
                      </a:r>
                      <a:endParaRPr lang="en-US" sz="1800" dirty="0">
                        <a:effectLst/>
                        <a:latin typeface="#9Slide03 Oswald Light" panose="00000400000000000000" pitchFamily="2" charset="0"/>
                        <a:ea typeface="Times New Roman" panose="02020603050405020304" pitchFamily="18" charset="0"/>
                      </a:endParaRPr>
                    </a:p>
                    <a:p>
                      <a:pPr indent="180340" algn="just">
                        <a:lnSpc>
                          <a:spcPct val="150000"/>
                        </a:lnSpc>
                      </a:pPr>
                      <a:r>
                        <a:rPr lang="en-US" sz="1800" dirty="0">
                          <a:solidFill>
                            <a:srgbClr val="000000"/>
                          </a:solidFill>
                          <a:effectLst/>
                          <a:latin typeface="#9Slide03 Oswald Light" panose="00000400000000000000" pitchFamily="2" charset="0"/>
                          <a:ea typeface="Times New Roman" panose="02020603050405020304" pitchFamily="18" charset="0"/>
                        </a:rPr>
                        <a:t>+ </a:t>
                      </a:r>
                      <a:r>
                        <a:rPr lang="en-US" sz="1800" dirty="0" err="1">
                          <a:solidFill>
                            <a:srgbClr val="000000"/>
                          </a:solidFill>
                          <a:effectLst/>
                          <a:latin typeface="#9Slide03 Oswald Light" panose="00000400000000000000" pitchFamily="2" charset="0"/>
                          <a:ea typeface="Times New Roman" panose="02020603050405020304" pitchFamily="18" charset="0"/>
                        </a:rPr>
                        <a:t>Giữa</a:t>
                      </a:r>
                      <a:r>
                        <a:rPr lang="en-US" sz="1800" dirty="0">
                          <a:solidFill>
                            <a:srgbClr val="000000"/>
                          </a:solidFill>
                          <a:effectLst/>
                          <a:latin typeface="#9Slide03 Oswald Light" panose="00000400000000000000" pitchFamily="2" charset="0"/>
                          <a:ea typeface="Times New Roman" panose="02020603050405020304" pitchFamily="18" charset="0"/>
                        </a:rPr>
                        <a:t> </a:t>
                      </a:r>
                      <a:r>
                        <a:rPr lang="en-US" sz="1800" dirty="0" err="1">
                          <a:solidFill>
                            <a:srgbClr val="000000"/>
                          </a:solidFill>
                          <a:effectLst/>
                          <a:latin typeface="#9Slide03 Oswald Light" panose="00000400000000000000" pitchFamily="2" charset="0"/>
                          <a:ea typeface="Times New Roman" panose="02020603050405020304" pitchFamily="18" charset="0"/>
                        </a:rPr>
                        <a:t>thành</a:t>
                      </a:r>
                      <a:r>
                        <a:rPr lang="en-US" sz="1800" dirty="0">
                          <a:solidFill>
                            <a:srgbClr val="000000"/>
                          </a:solidFill>
                          <a:effectLst/>
                          <a:latin typeface="#9Slide03 Oswald Light" panose="00000400000000000000" pitchFamily="2" charset="0"/>
                          <a:ea typeface="Times New Roman" panose="02020603050405020304" pitchFamily="18" charset="0"/>
                        </a:rPr>
                        <a:t> </a:t>
                      </a:r>
                      <a:r>
                        <a:rPr lang="en-US" sz="1800" dirty="0" err="1">
                          <a:solidFill>
                            <a:srgbClr val="000000"/>
                          </a:solidFill>
                          <a:effectLst/>
                          <a:latin typeface="#9Slide03 Oswald Light" panose="00000400000000000000" pitchFamily="2" charset="0"/>
                          <a:ea typeface="Times New Roman" panose="02020603050405020304" pitchFamily="18" charset="0"/>
                        </a:rPr>
                        <a:t>thị</a:t>
                      </a:r>
                      <a:r>
                        <a:rPr lang="en-US" sz="1800" dirty="0">
                          <a:solidFill>
                            <a:srgbClr val="000000"/>
                          </a:solidFill>
                          <a:effectLst/>
                          <a:latin typeface="#9Slide03 Oswald Light" panose="00000400000000000000" pitchFamily="2" charset="0"/>
                          <a:ea typeface="Times New Roman" panose="02020603050405020304" pitchFamily="18" charset="0"/>
                        </a:rPr>
                        <a:t> </a:t>
                      </a:r>
                      <a:r>
                        <a:rPr lang="en-US" sz="1800" dirty="0" err="1">
                          <a:solidFill>
                            <a:srgbClr val="000000"/>
                          </a:solidFill>
                          <a:effectLst/>
                          <a:latin typeface="#9Slide03 Oswald Light" panose="00000400000000000000" pitchFamily="2" charset="0"/>
                          <a:ea typeface="Times New Roman" panose="02020603050405020304" pitchFamily="18" charset="0"/>
                        </a:rPr>
                        <a:t>và</a:t>
                      </a:r>
                      <a:r>
                        <a:rPr lang="en-US" sz="1800" dirty="0">
                          <a:solidFill>
                            <a:srgbClr val="000000"/>
                          </a:solidFill>
                          <a:effectLst/>
                          <a:latin typeface="#9Slide03 Oswald Light" panose="00000400000000000000" pitchFamily="2" charset="0"/>
                          <a:ea typeface="Times New Roman" panose="02020603050405020304" pitchFamily="18" charset="0"/>
                        </a:rPr>
                        <a:t> </a:t>
                      </a:r>
                      <a:r>
                        <a:rPr lang="en-US" sz="1800" dirty="0" err="1">
                          <a:solidFill>
                            <a:srgbClr val="000000"/>
                          </a:solidFill>
                          <a:effectLst/>
                          <a:latin typeface="#9Slide03 Oswald Light" panose="00000400000000000000" pitchFamily="2" charset="0"/>
                          <a:ea typeface="Times New Roman" panose="02020603050405020304" pitchFamily="18" charset="0"/>
                        </a:rPr>
                        <a:t>nông</a:t>
                      </a:r>
                      <a:r>
                        <a:rPr lang="en-US" sz="1800" dirty="0">
                          <a:solidFill>
                            <a:srgbClr val="000000"/>
                          </a:solidFill>
                          <a:effectLst/>
                          <a:latin typeface="#9Slide03 Oswald Light" panose="00000400000000000000" pitchFamily="2" charset="0"/>
                          <a:ea typeface="Times New Roman" panose="02020603050405020304" pitchFamily="18" charset="0"/>
                        </a:rPr>
                        <a:t> </a:t>
                      </a:r>
                      <a:r>
                        <a:rPr lang="en-US" sz="1800" dirty="0" err="1">
                          <a:solidFill>
                            <a:srgbClr val="000000"/>
                          </a:solidFill>
                          <a:effectLst/>
                          <a:latin typeface="#9Slide03 Oswald Light" panose="00000400000000000000" pitchFamily="2" charset="0"/>
                          <a:ea typeface="Times New Roman" panose="02020603050405020304" pitchFamily="18" charset="0"/>
                        </a:rPr>
                        <a:t>thôn</a:t>
                      </a:r>
                      <a:r>
                        <a:rPr lang="en-US" sz="1800" dirty="0">
                          <a:solidFill>
                            <a:srgbClr val="000000"/>
                          </a:solidFill>
                          <a:effectLst/>
                          <a:latin typeface="#9Slide03 Oswald Light" panose="00000400000000000000" pitchFamily="2" charset="0"/>
                          <a:ea typeface="Times New Roman" panose="02020603050405020304" pitchFamily="18" charset="0"/>
                        </a:rPr>
                        <a:t> (d/c)</a:t>
                      </a:r>
                      <a:endParaRPr lang="en-US" sz="1800" dirty="0">
                        <a:effectLst/>
                        <a:latin typeface="#9Slide03 Oswald Light" panose="00000400000000000000" pitchFamily="2" charset="0"/>
                        <a:ea typeface="Times New Roman" panose="02020603050405020304" pitchFamily="18" charset="0"/>
                      </a:endParaRPr>
                    </a:p>
                    <a:p>
                      <a:pPr indent="180340" algn="just">
                        <a:lnSpc>
                          <a:spcPct val="150000"/>
                        </a:lnSpc>
                      </a:pPr>
                      <a:r>
                        <a:rPr lang="en-US" sz="1800" dirty="0">
                          <a:solidFill>
                            <a:srgbClr val="000000"/>
                          </a:solidFill>
                          <a:effectLst/>
                          <a:latin typeface="#9Slide03 Oswald Light" panose="00000400000000000000" pitchFamily="2" charset="0"/>
                          <a:ea typeface="Times New Roman" panose="02020603050405020304" pitchFamily="18" charset="0"/>
                        </a:rPr>
                        <a:t>+ </a:t>
                      </a:r>
                      <a:r>
                        <a:rPr lang="en-US" sz="1800" dirty="0" err="1">
                          <a:solidFill>
                            <a:srgbClr val="000000"/>
                          </a:solidFill>
                          <a:effectLst/>
                          <a:latin typeface="#9Slide03 Oswald Light" panose="00000400000000000000" pitchFamily="2" charset="0"/>
                          <a:ea typeface="Times New Roman" panose="02020603050405020304" pitchFamily="18" charset="0"/>
                        </a:rPr>
                        <a:t>Giữa</a:t>
                      </a:r>
                      <a:r>
                        <a:rPr lang="en-US" sz="1800" dirty="0">
                          <a:solidFill>
                            <a:srgbClr val="000000"/>
                          </a:solidFill>
                          <a:effectLst/>
                          <a:latin typeface="#9Slide03 Oswald Light" panose="00000400000000000000" pitchFamily="2" charset="0"/>
                          <a:ea typeface="Times New Roman" panose="02020603050405020304" pitchFamily="18" charset="0"/>
                        </a:rPr>
                        <a:t> </a:t>
                      </a:r>
                      <a:r>
                        <a:rPr lang="en-US" sz="1800" dirty="0" err="1">
                          <a:solidFill>
                            <a:srgbClr val="000000"/>
                          </a:solidFill>
                          <a:effectLst/>
                          <a:latin typeface="#9Slide03 Oswald Light" panose="00000400000000000000" pitchFamily="2" charset="0"/>
                          <a:ea typeface="Times New Roman" panose="02020603050405020304" pitchFamily="18" charset="0"/>
                        </a:rPr>
                        <a:t>các</a:t>
                      </a:r>
                      <a:r>
                        <a:rPr lang="en-US" sz="1800" dirty="0">
                          <a:solidFill>
                            <a:srgbClr val="000000"/>
                          </a:solidFill>
                          <a:effectLst/>
                          <a:latin typeface="#9Slide03 Oswald Light" panose="00000400000000000000" pitchFamily="2" charset="0"/>
                          <a:ea typeface="Times New Roman" panose="02020603050405020304" pitchFamily="18" charset="0"/>
                        </a:rPr>
                        <a:t> </a:t>
                      </a:r>
                      <a:r>
                        <a:rPr lang="en-US" sz="1800" dirty="0" err="1">
                          <a:solidFill>
                            <a:srgbClr val="000000"/>
                          </a:solidFill>
                          <a:effectLst/>
                          <a:latin typeface="#9Slide03 Oswald Light" panose="00000400000000000000" pitchFamily="2" charset="0"/>
                          <a:ea typeface="Times New Roman" panose="02020603050405020304" pitchFamily="18" charset="0"/>
                        </a:rPr>
                        <a:t>vùng</a:t>
                      </a:r>
                      <a:r>
                        <a:rPr lang="en-US" sz="1800" dirty="0">
                          <a:solidFill>
                            <a:srgbClr val="000000"/>
                          </a:solidFill>
                          <a:effectLst/>
                          <a:latin typeface="#9Slide03 Oswald Light" panose="00000400000000000000" pitchFamily="2" charset="0"/>
                          <a:ea typeface="Times New Roman" panose="02020603050405020304" pitchFamily="18" charset="0"/>
                        </a:rPr>
                        <a:t> </a:t>
                      </a:r>
                      <a:r>
                        <a:rPr lang="en-US" sz="1800" dirty="0" err="1">
                          <a:solidFill>
                            <a:srgbClr val="000000"/>
                          </a:solidFill>
                          <a:effectLst/>
                          <a:latin typeface="#9Slide03 Oswald Light" panose="00000400000000000000" pitchFamily="2" charset="0"/>
                          <a:ea typeface="Times New Roman" panose="02020603050405020304" pitchFamily="18" charset="0"/>
                        </a:rPr>
                        <a:t>kinh</a:t>
                      </a:r>
                      <a:r>
                        <a:rPr lang="en-US" sz="1800" dirty="0">
                          <a:solidFill>
                            <a:srgbClr val="000000"/>
                          </a:solidFill>
                          <a:effectLst/>
                          <a:latin typeface="#9Slide03 Oswald Light" panose="00000400000000000000" pitchFamily="2" charset="0"/>
                          <a:ea typeface="Times New Roman" panose="02020603050405020304" pitchFamily="18" charset="0"/>
                        </a:rPr>
                        <a:t> </a:t>
                      </a:r>
                      <a:r>
                        <a:rPr lang="en-US" sz="1800" dirty="0" err="1">
                          <a:solidFill>
                            <a:srgbClr val="000000"/>
                          </a:solidFill>
                          <a:effectLst/>
                          <a:latin typeface="#9Slide03 Oswald Light" panose="00000400000000000000" pitchFamily="2" charset="0"/>
                          <a:ea typeface="Times New Roman" panose="02020603050405020304" pitchFamily="18" charset="0"/>
                        </a:rPr>
                        <a:t>tế</a:t>
                      </a:r>
                      <a:r>
                        <a:rPr lang="en-US" sz="1800" dirty="0">
                          <a:solidFill>
                            <a:srgbClr val="000000"/>
                          </a:solidFill>
                          <a:effectLst/>
                          <a:latin typeface="#9Slide03 Oswald Light" panose="00000400000000000000" pitchFamily="2" charset="0"/>
                          <a:ea typeface="Times New Roman" panose="02020603050405020304" pitchFamily="18" charset="0"/>
                        </a:rPr>
                        <a:t> (d/c)</a:t>
                      </a:r>
                      <a:endParaRPr lang="en-US" sz="1800" dirty="0">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extLst>
                  <a:ext uri="{0D108BD9-81ED-4DB2-BD59-A6C34878D82A}">
                    <a16:rowId xmlns:a16="http://schemas.microsoft.com/office/drawing/2014/main" val="1731860132"/>
                  </a:ext>
                </a:extLst>
              </a:tr>
              <a:tr h="731442">
                <a:tc>
                  <a:txBody>
                    <a:bodyPr/>
                    <a:lstStyle/>
                    <a:p>
                      <a:pPr indent="180340" algn="l">
                        <a:lnSpc>
                          <a:spcPct val="120000"/>
                        </a:lnSpc>
                        <a:spcAft>
                          <a:spcPts val="600"/>
                        </a:spcAft>
                      </a:pPr>
                      <a:r>
                        <a:rPr lang="en-US" sz="1800" b="1"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Tỉ</a:t>
                      </a:r>
                      <a:r>
                        <a:rPr lang="en-US" sz="1800" b="1"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1"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lệ</a:t>
                      </a:r>
                      <a:r>
                        <a:rPr lang="en-US" sz="1800" b="1"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1"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dân</a:t>
                      </a:r>
                      <a:r>
                        <a:rPr lang="en-US" sz="1800" b="1"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1"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thành</a:t>
                      </a:r>
                      <a:r>
                        <a:rPr lang="en-US" sz="1800" b="1"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1"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thị</a:t>
                      </a:r>
                      <a:r>
                        <a:rPr lang="en-US" sz="1800" b="1"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1"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nông</a:t>
                      </a:r>
                      <a:r>
                        <a:rPr lang="en-US" sz="1800" b="1"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1"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thôn</a:t>
                      </a:r>
                      <a:endParaRPr lang="en-US" sz="1600" dirty="0">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indent="180340" algn="just">
                        <a:lnSpc>
                          <a:spcPct val="120000"/>
                        </a:lnSpc>
                        <a:spcAft>
                          <a:spcPts val="600"/>
                        </a:spcAft>
                      </a:pP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 -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rPr>
                        <a:t>Có</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rPr>
                        <a:t>nhiều</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rPr>
                        <a:t>thay</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rPr>
                        <a:t>đổi</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rPr>
                        <a:t>trong</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rPr>
                        <a:t>nhiều</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rPr>
                        <a:t>thập</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rPr>
                        <a:t>kỷ</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 qua</a:t>
                      </a:r>
                    </a:p>
                    <a:p>
                      <a:pPr indent="180340" algn="just">
                        <a:lnSpc>
                          <a:spcPct val="120000"/>
                        </a:lnSpc>
                        <a:spcAft>
                          <a:spcPts val="600"/>
                        </a:spcAft>
                      </a:pP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rPr>
                        <a:t>Tỉ</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rPr>
                        <a:t>lệ</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rPr>
                        <a:t>dân</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rPr>
                        <a:t>thành</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rPr>
                        <a:t>thị</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rPr>
                        <a:t>không</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rPr>
                        <a:t>ngừng</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rPr>
                        <a:t>tăng</a:t>
                      </a:r>
                      <a:endParaRPr lang="en-US" sz="1600" b="0" dirty="0">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extLst>
                  <a:ext uri="{0D108BD9-81ED-4DB2-BD59-A6C34878D82A}">
                    <a16:rowId xmlns:a16="http://schemas.microsoft.com/office/drawing/2014/main" val="2899886370"/>
                  </a:ext>
                </a:extLst>
              </a:tr>
              <a:tr h="904556">
                <a:tc>
                  <a:txBody>
                    <a:bodyPr/>
                    <a:lstStyle/>
                    <a:p>
                      <a:pPr indent="180340" algn="l">
                        <a:lnSpc>
                          <a:spcPct val="120000"/>
                        </a:lnSpc>
                        <a:spcAft>
                          <a:spcPts val="600"/>
                        </a:spcAft>
                      </a:pPr>
                      <a:r>
                        <a:rPr lang="en-US" sz="1800" b="1"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Hạn</a:t>
                      </a:r>
                      <a:r>
                        <a:rPr lang="en-US" sz="1800" b="1"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1"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chế</a:t>
                      </a:r>
                      <a:endParaRPr lang="en-US" sz="1600" dirty="0">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indent="180340" algn="just">
                        <a:lnSpc>
                          <a:spcPct val="120000"/>
                        </a:lnSpc>
                        <a:spcAft>
                          <a:spcPts val="600"/>
                        </a:spcAft>
                      </a:pP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rPr>
                        <a:t>Phân</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rPr>
                        <a:t>bố</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rPr>
                        <a:t>không</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rPr>
                        <a:t>đều</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rPr>
                        <a:t>và</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rPr>
                        <a:t>chưa</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rPr>
                        <a:t>hợp</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rPr>
                        <a:t>lí</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sym typeface="Wingdings" panose="05000000000000000000" pitchFamily="2" charset="2"/>
                        </a:rPr>
                        <a:t>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sym typeface="Wingdings" panose="05000000000000000000" pitchFamily="2" charset="2"/>
                        </a:rPr>
                        <a:t>gây</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sym typeface="Wingdings" panose="05000000000000000000" pitchFamily="2" charset="2"/>
                        </a:rPr>
                        <a:t>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sym typeface="Wingdings" panose="05000000000000000000" pitchFamily="2" charset="2"/>
                        </a:rPr>
                        <a:t>khó</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sym typeface="Wingdings" panose="05000000000000000000" pitchFamily="2" charset="2"/>
                        </a:rPr>
                        <a:t>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sym typeface="Wingdings" panose="05000000000000000000" pitchFamily="2" charset="2"/>
                        </a:rPr>
                        <a:t>khăn</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sym typeface="Wingdings" panose="05000000000000000000" pitchFamily="2" charset="2"/>
                        </a:rPr>
                        <a:t>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sym typeface="Wingdings" panose="05000000000000000000" pitchFamily="2" charset="2"/>
                        </a:rPr>
                        <a:t>trong</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sym typeface="Wingdings" panose="05000000000000000000" pitchFamily="2" charset="2"/>
                        </a:rPr>
                        <a:t>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sym typeface="Wingdings" panose="05000000000000000000" pitchFamily="2" charset="2"/>
                        </a:rPr>
                        <a:t>khai</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sym typeface="Wingdings" panose="05000000000000000000" pitchFamily="2" charset="2"/>
                        </a:rPr>
                        <a:t>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sym typeface="Wingdings" panose="05000000000000000000" pitchFamily="2" charset="2"/>
                        </a:rPr>
                        <a:t>thác</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sym typeface="Wingdings" panose="05000000000000000000" pitchFamily="2" charset="2"/>
                        </a:rPr>
                        <a:t>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sym typeface="Wingdings" panose="05000000000000000000" pitchFamily="2" charset="2"/>
                        </a:rPr>
                        <a:t>tài</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sym typeface="Wingdings" panose="05000000000000000000" pitchFamily="2" charset="2"/>
                        </a:rPr>
                        <a:t>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sym typeface="Wingdings" panose="05000000000000000000" pitchFamily="2" charset="2"/>
                        </a:rPr>
                        <a:t>nguyên</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sym typeface="Wingdings" panose="05000000000000000000" pitchFamily="2" charset="2"/>
                        </a:rPr>
                        <a:t>,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sym typeface="Wingdings" panose="05000000000000000000" pitchFamily="2" charset="2"/>
                        </a:rPr>
                        <a:t>giải</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sym typeface="Wingdings" panose="05000000000000000000" pitchFamily="2" charset="2"/>
                        </a:rPr>
                        <a:t>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sym typeface="Wingdings" panose="05000000000000000000" pitchFamily="2" charset="2"/>
                        </a:rPr>
                        <a:t>quyết</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sym typeface="Wingdings" panose="05000000000000000000" pitchFamily="2" charset="2"/>
                        </a:rPr>
                        <a:t>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sym typeface="Wingdings" panose="05000000000000000000" pitchFamily="2" charset="2"/>
                        </a:rPr>
                        <a:t>việc</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sym typeface="Wingdings" panose="05000000000000000000" pitchFamily="2" charset="2"/>
                        </a:rPr>
                        <a:t>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sym typeface="Wingdings" panose="05000000000000000000" pitchFamily="2" charset="2"/>
                        </a:rPr>
                        <a:t>làm</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sym typeface="Wingdings" panose="05000000000000000000" pitchFamily="2" charset="2"/>
                        </a:rPr>
                        <a:t>….</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 </a:t>
                      </a:r>
                      <a:endParaRPr lang="en-US" sz="1600" b="0" dirty="0">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extLst>
                  <a:ext uri="{0D108BD9-81ED-4DB2-BD59-A6C34878D82A}">
                    <a16:rowId xmlns:a16="http://schemas.microsoft.com/office/drawing/2014/main" val="2051967547"/>
                  </a:ext>
                </a:extLst>
              </a:tr>
            </a:tbl>
          </a:graphicData>
        </a:graphic>
      </p:graphicFrame>
      <p:sp>
        <p:nvSpPr>
          <p:cNvPr id="3" name="Rectangle: Single Corner Snipped 2">
            <a:extLst>
              <a:ext uri="{FF2B5EF4-FFF2-40B4-BE49-F238E27FC236}">
                <a16:creationId xmlns:a16="http://schemas.microsoft.com/office/drawing/2014/main" id="{4CEDE578-E727-041C-46D1-349C53DCF6FD}"/>
              </a:ext>
            </a:extLst>
          </p:cNvPr>
          <p:cNvSpPr/>
          <p:nvPr/>
        </p:nvSpPr>
        <p:spPr>
          <a:xfrm>
            <a:off x="0" y="0"/>
            <a:ext cx="3804769" cy="591055"/>
          </a:xfrm>
          <a:prstGeom prst="snip1Rect">
            <a:avLst>
              <a:gd name="adj" fmla="val 2550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dirty="0">
              <a:solidFill>
                <a:srgbClr val="FFFF00"/>
              </a:solidFill>
            </a:endParaRPr>
          </a:p>
        </p:txBody>
      </p:sp>
      <p:sp>
        <p:nvSpPr>
          <p:cNvPr id="4" name="TextBox 3">
            <a:extLst>
              <a:ext uri="{FF2B5EF4-FFF2-40B4-BE49-F238E27FC236}">
                <a16:creationId xmlns:a16="http://schemas.microsoft.com/office/drawing/2014/main" id="{B24852D5-7C1E-228A-13C2-C36750347C0F}"/>
              </a:ext>
            </a:extLst>
          </p:cNvPr>
          <p:cNvSpPr txBox="1"/>
          <p:nvPr/>
        </p:nvSpPr>
        <p:spPr>
          <a:xfrm>
            <a:off x="250786" y="-106611"/>
            <a:ext cx="3393439" cy="733278"/>
          </a:xfrm>
          <a:prstGeom prst="rect">
            <a:avLst/>
          </a:prstGeom>
          <a:noFill/>
        </p:spPr>
        <p:txBody>
          <a:bodyPr wrap="square">
            <a:spAutoFit/>
          </a:bodyPr>
          <a:lstStyle/>
          <a:p>
            <a:pPr indent="180340" algn="just">
              <a:lnSpc>
                <a:spcPct val="120000"/>
              </a:lnSpc>
              <a:spcBef>
                <a:spcPts val="200"/>
              </a:spcBef>
            </a:pPr>
            <a:r>
              <a:rPr lang="en-US" sz="4000" b="1" dirty="0">
                <a:solidFill>
                  <a:srgbClr val="FFFF00"/>
                </a:solidFill>
                <a:latin typeface="#9Slide03 Bebas Neue Bold" panose="020B0606020202050201" pitchFamily="34" charset="0"/>
                <a:ea typeface="Times New Roman" panose="02020603050405020304" pitchFamily="18" charset="0"/>
              </a:rPr>
              <a:t>I. </a:t>
            </a:r>
            <a:r>
              <a:rPr lang="en-US" sz="4000" b="1" dirty="0" err="1">
                <a:solidFill>
                  <a:srgbClr val="FFFF00"/>
                </a:solidFill>
                <a:latin typeface="#9Slide03 Bebas Neue Bold" panose="020B0606020202050201" pitchFamily="34" charset="0"/>
                <a:ea typeface="Times New Roman" panose="02020603050405020304" pitchFamily="18" charset="0"/>
              </a:rPr>
              <a:t>Đặc</a:t>
            </a:r>
            <a:r>
              <a:rPr lang="en-US" sz="4000" b="1" dirty="0">
                <a:solidFill>
                  <a:srgbClr val="FFFF00"/>
                </a:solidFill>
                <a:latin typeface="#9Slide03 Bebas Neue Bold" panose="020B0606020202050201" pitchFamily="34" charset="0"/>
                <a:ea typeface="Times New Roman" panose="02020603050405020304" pitchFamily="18" charset="0"/>
              </a:rPr>
              <a:t> </a:t>
            </a:r>
            <a:r>
              <a:rPr lang="en-US" sz="4000" b="1" dirty="0" err="1">
                <a:solidFill>
                  <a:srgbClr val="FFFF00"/>
                </a:solidFill>
                <a:latin typeface="#9Slide03 Bebas Neue Bold" panose="020B0606020202050201" pitchFamily="34" charset="0"/>
                <a:ea typeface="Times New Roman" panose="02020603050405020304" pitchFamily="18" charset="0"/>
              </a:rPr>
              <a:t>điểm</a:t>
            </a:r>
            <a:r>
              <a:rPr lang="en-US" sz="4000" b="1" dirty="0">
                <a:solidFill>
                  <a:srgbClr val="FFFF00"/>
                </a:solidFill>
                <a:latin typeface="#9Slide03 Bebas Neue Bold" panose="020B0606020202050201" pitchFamily="34" charset="0"/>
                <a:ea typeface="Times New Roman" panose="02020603050405020304" pitchFamily="18" charset="0"/>
              </a:rPr>
              <a:t> </a:t>
            </a:r>
            <a:r>
              <a:rPr lang="en-US" sz="4000" b="1" dirty="0" err="1">
                <a:solidFill>
                  <a:srgbClr val="FFFF00"/>
                </a:solidFill>
                <a:latin typeface="#9Slide03 Bebas Neue Bold" panose="020B0606020202050201" pitchFamily="34" charset="0"/>
                <a:ea typeface="Times New Roman" panose="02020603050405020304" pitchFamily="18" charset="0"/>
              </a:rPr>
              <a:t>dân</a:t>
            </a:r>
            <a:r>
              <a:rPr lang="en-US" sz="4000" b="1" dirty="0">
                <a:solidFill>
                  <a:srgbClr val="FFFF00"/>
                </a:solidFill>
                <a:latin typeface="#9Slide03 Bebas Neue Bold" panose="020B0606020202050201" pitchFamily="34" charset="0"/>
                <a:ea typeface="Times New Roman" panose="02020603050405020304" pitchFamily="18" charset="0"/>
              </a:rPr>
              <a:t> </a:t>
            </a:r>
            <a:r>
              <a:rPr lang="en-US" sz="4000" b="1" dirty="0" err="1">
                <a:solidFill>
                  <a:srgbClr val="FFFF00"/>
                </a:solidFill>
                <a:latin typeface="#9Slide03 Bebas Neue Bold" panose="020B0606020202050201" pitchFamily="34" charset="0"/>
                <a:ea typeface="Times New Roman" panose="02020603050405020304" pitchFamily="18" charset="0"/>
              </a:rPr>
              <a:t>số</a:t>
            </a:r>
            <a:endParaRPr lang="en-US" sz="4000" b="1" dirty="0">
              <a:solidFill>
                <a:srgbClr val="FFFF00"/>
              </a:solidFill>
              <a:latin typeface="#9Slide03 Bebas Neue Bold" panose="020B0606020202050201" pitchFamily="34" charset="0"/>
              <a:ea typeface="Times New Roman" panose="02020603050405020304" pitchFamily="18" charset="0"/>
            </a:endParaRPr>
          </a:p>
        </p:txBody>
      </p:sp>
      <p:sp>
        <p:nvSpPr>
          <p:cNvPr id="6" name="Oval 5">
            <a:extLst>
              <a:ext uri="{FF2B5EF4-FFF2-40B4-BE49-F238E27FC236}">
                <a16:creationId xmlns:a16="http://schemas.microsoft.com/office/drawing/2014/main" id="{3F5E6CA3-283F-E819-2307-C761D44ED324}"/>
              </a:ext>
            </a:extLst>
          </p:cNvPr>
          <p:cNvSpPr/>
          <p:nvPr/>
        </p:nvSpPr>
        <p:spPr>
          <a:xfrm>
            <a:off x="140835" y="188126"/>
            <a:ext cx="238065" cy="238065"/>
          </a:xfrm>
          <a:prstGeom prst="ellipse">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solidFill>
                <a:srgbClr val="FFFF00"/>
              </a:solidFill>
            </a:endParaRPr>
          </a:p>
        </p:txBody>
      </p:sp>
      <p:sp>
        <p:nvSpPr>
          <p:cNvPr id="11" name="Rectangle: Single Corner Snipped 10">
            <a:extLst>
              <a:ext uri="{FF2B5EF4-FFF2-40B4-BE49-F238E27FC236}">
                <a16:creationId xmlns:a16="http://schemas.microsoft.com/office/drawing/2014/main" id="{CCBC2450-1DA0-6B69-13CD-C424254C699E}"/>
              </a:ext>
            </a:extLst>
          </p:cNvPr>
          <p:cNvSpPr/>
          <p:nvPr/>
        </p:nvSpPr>
        <p:spPr>
          <a:xfrm>
            <a:off x="8982569" y="-14242"/>
            <a:ext cx="3127923" cy="591055"/>
          </a:xfrm>
          <a:prstGeom prst="snip1Rect">
            <a:avLst>
              <a:gd name="adj" fmla="val 25507"/>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95000"/>
                </a:schemeClr>
              </a:solidFill>
            </a:endParaRPr>
          </a:p>
        </p:txBody>
      </p:sp>
      <p:sp>
        <p:nvSpPr>
          <p:cNvPr id="14" name="TextBox 13">
            <a:extLst>
              <a:ext uri="{FF2B5EF4-FFF2-40B4-BE49-F238E27FC236}">
                <a16:creationId xmlns:a16="http://schemas.microsoft.com/office/drawing/2014/main" id="{F0D72D09-118E-2046-D92F-6B131060FAB1}"/>
              </a:ext>
            </a:extLst>
          </p:cNvPr>
          <p:cNvSpPr txBox="1"/>
          <p:nvPr/>
        </p:nvSpPr>
        <p:spPr>
          <a:xfrm>
            <a:off x="9049314" y="30151"/>
            <a:ext cx="3206500" cy="605102"/>
          </a:xfrm>
          <a:prstGeom prst="rect">
            <a:avLst/>
          </a:prstGeom>
          <a:noFill/>
          <a:ln>
            <a:noFill/>
          </a:ln>
        </p:spPr>
        <p:txBody>
          <a:bodyPr wrap="square" anchor="ctr">
            <a:spAutoFit/>
          </a:bodyPr>
          <a:lstStyle/>
          <a:p>
            <a:pPr indent="180340" algn="just">
              <a:lnSpc>
                <a:spcPct val="120000"/>
              </a:lnSpc>
              <a:spcBef>
                <a:spcPts val="200"/>
              </a:spcBef>
            </a:pPr>
            <a:r>
              <a:rPr lang="en-US" sz="3200" b="1" dirty="0">
                <a:solidFill>
                  <a:schemeClr val="bg1">
                    <a:lumMod val="95000"/>
                  </a:schemeClr>
                </a:solidFill>
                <a:latin typeface="#9Slide03 Bebas Neue Bold" panose="020B0606020202050201" pitchFamily="34" charset="0"/>
                <a:ea typeface="Times New Roman" panose="02020603050405020304" pitchFamily="18" charset="0"/>
              </a:rPr>
              <a:t>III. </a:t>
            </a:r>
            <a:r>
              <a:rPr lang="en-US" sz="3200" b="1" dirty="0" err="1">
                <a:solidFill>
                  <a:schemeClr val="bg1">
                    <a:lumMod val="95000"/>
                  </a:schemeClr>
                </a:solidFill>
                <a:latin typeface="#9Slide03 Bebas Neue Bold" panose="020B0606020202050201" pitchFamily="34" charset="0"/>
                <a:ea typeface="Times New Roman" panose="02020603050405020304" pitchFamily="18" charset="0"/>
              </a:rPr>
              <a:t>Chiến</a:t>
            </a:r>
            <a:r>
              <a:rPr lang="en-US" sz="3200" b="1" dirty="0">
                <a:solidFill>
                  <a:schemeClr val="bg1">
                    <a:lumMod val="95000"/>
                  </a:schemeClr>
                </a:solidFill>
                <a:latin typeface="#9Slide03 Bebas Neue Bold" panose="020B0606020202050201" pitchFamily="34" charset="0"/>
                <a:ea typeface="Times New Roman" panose="02020603050405020304" pitchFamily="18" charset="0"/>
              </a:rPr>
              <a:t> </a:t>
            </a:r>
            <a:r>
              <a:rPr lang="en-US" sz="3200" b="1" dirty="0" err="1">
                <a:solidFill>
                  <a:schemeClr val="bg1">
                    <a:lumMod val="95000"/>
                  </a:schemeClr>
                </a:solidFill>
                <a:latin typeface="#9Slide03 Bebas Neue Bold" panose="020B0606020202050201" pitchFamily="34" charset="0"/>
                <a:ea typeface="Times New Roman" panose="02020603050405020304" pitchFamily="18" charset="0"/>
              </a:rPr>
              <a:t>lược</a:t>
            </a:r>
            <a:r>
              <a:rPr lang="en-US" sz="3200" b="1" dirty="0">
                <a:solidFill>
                  <a:schemeClr val="bg1">
                    <a:lumMod val="95000"/>
                  </a:schemeClr>
                </a:solidFill>
                <a:latin typeface="#9Slide03 Bebas Neue Bold" panose="020B0606020202050201" pitchFamily="34" charset="0"/>
                <a:ea typeface="Times New Roman" panose="02020603050405020304" pitchFamily="18" charset="0"/>
              </a:rPr>
              <a:t> </a:t>
            </a:r>
            <a:r>
              <a:rPr lang="en-US" sz="3200" b="1" dirty="0" err="1">
                <a:solidFill>
                  <a:schemeClr val="bg1">
                    <a:lumMod val="95000"/>
                  </a:schemeClr>
                </a:solidFill>
                <a:latin typeface="#9Slide03 Bebas Neue Bold" panose="020B0606020202050201" pitchFamily="34" charset="0"/>
                <a:ea typeface="Times New Roman" panose="02020603050405020304" pitchFamily="18" charset="0"/>
              </a:rPr>
              <a:t>dân</a:t>
            </a:r>
            <a:r>
              <a:rPr lang="en-US" sz="3200" b="1" dirty="0">
                <a:solidFill>
                  <a:schemeClr val="bg1">
                    <a:lumMod val="95000"/>
                  </a:schemeClr>
                </a:solidFill>
                <a:latin typeface="#9Slide03 Bebas Neue Bold" panose="020B0606020202050201" pitchFamily="34" charset="0"/>
                <a:ea typeface="Times New Roman" panose="02020603050405020304" pitchFamily="18" charset="0"/>
              </a:rPr>
              <a:t> </a:t>
            </a:r>
            <a:r>
              <a:rPr lang="en-US" sz="3200" b="1" dirty="0" err="1">
                <a:solidFill>
                  <a:schemeClr val="bg1">
                    <a:lumMod val="95000"/>
                  </a:schemeClr>
                </a:solidFill>
                <a:latin typeface="#9Slide03 Bebas Neue Bold" panose="020B0606020202050201" pitchFamily="34" charset="0"/>
                <a:ea typeface="Times New Roman" panose="02020603050405020304" pitchFamily="18" charset="0"/>
              </a:rPr>
              <a:t>số</a:t>
            </a:r>
            <a:r>
              <a:rPr lang="en-US" sz="3200" b="1" dirty="0">
                <a:solidFill>
                  <a:schemeClr val="bg1">
                    <a:lumMod val="95000"/>
                  </a:schemeClr>
                </a:solidFill>
                <a:latin typeface="#9Slide03 Bebas Neue Bold" panose="020B0606020202050201" pitchFamily="34" charset="0"/>
                <a:ea typeface="Times New Roman" panose="02020603050405020304" pitchFamily="18" charset="0"/>
              </a:rPr>
              <a:t> </a:t>
            </a:r>
          </a:p>
        </p:txBody>
      </p:sp>
      <p:sp>
        <p:nvSpPr>
          <p:cNvPr id="15" name="Oval 14">
            <a:extLst>
              <a:ext uri="{FF2B5EF4-FFF2-40B4-BE49-F238E27FC236}">
                <a16:creationId xmlns:a16="http://schemas.microsoft.com/office/drawing/2014/main" id="{CD28407D-AC17-5715-2074-D11E36E05A52}"/>
              </a:ext>
            </a:extLst>
          </p:cNvPr>
          <p:cNvSpPr/>
          <p:nvPr/>
        </p:nvSpPr>
        <p:spPr>
          <a:xfrm>
            <a:off x="8975098" y="180287"/>
            <a:ext cx="238065" cy="238065"/>
          </a:xfrm>
          <a:prstGeom prst="ellipse">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95000"/>
                </a:schemeClr>
              </a:solidFill>
            </a:endParaRPr>
          </a:p>
        </p:txBody>
      </p:sp>
      <p:sp>
        <p:nvSpPr>
          <p:cNvPr id="19" name="Rectangle: Single Corner Snipped 18">
            <a:extLst>
              <a:ext uri="{FF2B5EF4-FFF2-40B4-BE49-F238E27FC236}">
                <a16:creationId xmlns:a16="http://schemas.microsoft.com/office/drawing/2014/main" id="{F8AE0AA6-B9E5-08EF-CDB5-D7E1A8FACCE1}"/>
              </a:ext>
            </a:extLst>
          </p:cNvPr>
          <p:cNvSpPr/>
          <p:nvPr/>
        </p:nvSpPr>
        <p:spPr>
          <a:xfrm>
            <a:off x="3963587" y="3483"/>
            <a:ext cx="4880422" cy="591055"/>
          </a:xfrm>
          <a:prstGeom prst="snip1Rect">
            <a:avLst>
              <a:gd name="adj" fmla="val 25507"/>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95000"/>
                </a:schemeClr>
              </a:solidFill>
            </a:endParaRPr>
          </a:p>
        </p:txBody>
      </p:sp>
      <p:sp>
        <p:nvSpPr>
          <p:cNvPr id="20" name="TextBox 19">
            <a:extLst>
              <a:ext uri="{FF2B5EF4-FFF2-40B4-BE49-F238E27FC236}">
                <a16:creationId xmlns:a16="http://schemas.microsoft.com/office/drawing/2014/main" id="{12D98B49-0CB2-5BB3-31FE-137D37531D6D}"/>
              </a:ext>
            </a:extLst>
          </p:cNvPr>
          <p:cNvSpPr txBox="1"/>
          <p:nvPr/>
        </p:nvSpPr>
        <p:spPr>
          <a:xfrm>
            <a:off x="4010073" y="-42523"/>
            <a:ext cx="4880422" cy="605102"/>
          </a:xfrm>
          <a:prstGeom prst="rect">
            <a:avLst/>
          </a:prstGeom>
          <a:noFill/>
          <a:ln>
            <a:noFill/>
          </a:ln>
        </p:spPr>
        <p:txBody>
          <a:bodyPr wrap="square" anchor="ctr">
            <a:spAutoFit/>
          </a:bodyPr>
          <a:lstStyle/>
          <a:p>
            <a:pPr indent="180340" algn="just">
              <a:lnSpc>
                <a:spcPct val="120000"/>
              </a:lnSpc>
              <a:spcBef>
                <a:spcPts val="200"/>
              </a:spcBef>
            </a:pPr>
            <a:r>
              <a:rPr lang="en-US" sz="3200" b="1" dirty="0">
                <a:solidFill>
                  <a:schemeClr val="bg1">
                    <a:lumMod val="95000"/>
                  </a:schemeClr>
                </a:solidFill>
                <a:latin typeface="#9Slide03 Bebas Neue Bold" panose="020B0606020202050201" pitchFamily="34" charset="0"/>
                <a:ea typeface="Times New Roman" panose="02020603050405020304" pitchFamily="18" charset="0"/>
              </a:rPr>
              <a:t>II. THẾ MẠNH VÀ HẠN CHẾ VỀ DÂN SỐ</a:t>
            </a:r>
          </a:p>
        </p:txBody>
      </p:sp>
      <p:sp>
        <p:nvSpPr>
          <p:cNvPr id="38" name="Oval 37">
            <a:extLst>
              <a:ext uri="{FF2B5EF4-FFF2-40B4-BE49-F238E27FC236}">
                <a16:creationId xmlns:a16="http://schemas.microsoft.com/office/drawing/2014/main" id="{DF578B97-4E66-A57D-DBBA-BEE8ADA27A65}"/>
              </a:ext>
            </a:extLst>
          </p:cNvPr>
          <p:cNvSpPr/>
          <p:nvPr/>
        </p:nvSpPr>
        <p:spPr>
          <a:xfrm>
            <a:off x="3963587" y="191599"/>
            <a:ext cx="238065" cy="238065"/>
          </a:xfrm>
          <a:prstGeom prst="ellipse">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bg1">
                  <a:lumMod val="95000"/>
                </a:schemeClr>
              </a:solidFill>
            </a:endParaRPr>
          </a:p>
        </p:txBody>
      </p:sp>
      <p:pic>
        <p:nvPicPr>
          <p:cNvPr id="40" name="Picture 39">
            <a:extLst>
              <a:ext uri="{FF2B5EF4-FFF2-40B4-BE49-F238E27FC236}">
                <a16:creationId xmlns:a16="http://schemas.microsoft.com/office/drawing/2014/main" id="{4C732FE2-975C-34E3-B878-8CB769D4422E}"/>
              </a:ext>
            </a:extLst>
          </p:cNvPr>
          <p:cNvPicPr>
            <a:picLocks noChangeAspect="1"/>
          </p:cNvPicPr>
          <p:nvPr/>
        </p:nvPicPr>
        <p:blipFill>
          <a:blip r:embed="rId15"/>
          <a:stretch>
            <a:fillRect/>
          </a:stretch>
        </p:blipFill>
        <p:spPr>
          <a:xfrm>
            <a:off x="8115746" y="598020"/>
            <a:ext cx="4060427" cy="6243356"/>
          </a:xfrm>
          <a:prstGeom prst="rect">
            <a:avLst/>
          </a:prstGeom>
        </p:spPr>
      </p:pic>
    </p:spTree>
    <p:extLst>
      <p:ext uri="{BB962C8B-B14F-4D97-AF65-F5344CB8AC3E}">
        <p14:creationId xmlns:p14="http://schemas.microsoft.com/office/powerpoint/2010/main" val="23277348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2000">
              <a:schemeClr val="bg1">
                <a:lumMod val="95000"/>
              </a:schemeClr>
            </a:gs>
            <a:gs pos="100000">
              <a:srgbClr val="F6F6F8"/>
            </a:gs>
            <a:gs pos="49000">
              <a:srgbClr val="FAFAFA"/>
            </a:gs>
            <a:gs pos="81000">
              <a:srgbClr val="F6F6F8"/>
            </a:gs>
          </a:gsLst>
          <a:lin ang="5400000" scaled="1"/>
          <a:tileRect/>
        </a:gradFill>
        <a:effectLst/>
      </p:bgPr>
    </p:bg>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id="{FF292F48-5A8A-031A-ED2A-22E14C35D3EC}"/>
              </a:ext>
            </a:extLst>
          </p:cNvPr>
          <p:cNvPicPr>
            <a:picLocks noChangeAspect="1"/>
          </p:cNvPicPr>
          <p:nvPr/>
        </p:nvPicPr>
        <p:blipFill>
          <a:blip r:embed="rId3"/>
          <a:stretch>
            <a:fillRect/>
          </a:stretch>
        </p:blipFill>
        <p:spPr>
          <a:xfrm>
            <a:off x="10949790" y="5691107"/>
            <a:ext cx="1219200" cy="1065218"/>
          </a:xfrm>
          <a:prstGeom prst="rect">
            <a:avLst/>
          </a:prstGeom>
        </p:spPr>
      </p:pic>
      <p:sp>
        <p:nvSpPr>
          <p:cNvPr id="32" name="Freeform 50">
            <a:extLst>
              <a:ext uri="{FF2B5EF4-FFF2-40B4-BE49-F238E27FC236}">
                <a16:creationId xmlns:a16="http://schemas.microsoft.com/office/drawing/2014/main" id="{43D85826-7F23-7E8F-A6D9-C83022E7D610}"/>
              </a:ext>
            </a:extLst>
          </p:cNvPr>
          <p:cNvSpPr/>
          <p:nvPr/>
        </p:nvSpPr>
        <p:spPr>
          <a:xfrm>
            <a:off x="12416011" y="4553761"/>
            <a:ext cx="319297" cy="1026158"/>
          </a:xfrm>
          <a:custGeom>
            <a:avLst/>
            <a:gdLst/>
            <a:ahLst/>
            <a:cxnLst/>
            <a:rect l="l" t="t" r="r" b="b"/>
            <a:pathLst>
              <a:path w="919148" h="238272">
                <a:moveTo>
                  <a:pt x="119136" y="0"/>
                </a:moveTo>
                <a:lnTo>
                  <a:pt x="800012" y="0"/>
                </a:lnTo>
                <a:cubicBezTo>
                  <a:pt x="865809" y="0"/>
                  <a:pt x="919148" y="53339"/>
                  <a:pt x="919148" y="119136"/>
                </a:cubicBezTo>
                <a:lnTo>
                  <a:pt x="919148" y="119136"/>
                </a:lnTo>
                <a:cubicBezTo>
                  <a:pt x="919148" y="150733"/>
                  <a:pt x="906596" y="181036"/>
                  <a:pt x="884254" y="203378"/>
                </a:cubicBezTo>
                <a:cubicBezTo>
                  <a:pt x="861912" y="225720"/>
                  <a:pt x="831609" y="238272"/>
                  <a:pt x="800012" y="238272"/>
                </a:cubicBezTo>
                <a:lnTo>
                  <a:pt x="119136" y="238272"/>
                </a:lnTo>
                <a:cubicBezTo>
                  <a:pt x="53339" y="238272"/>
                  <a:pt x="0" y="184933"/>
                  <a:pt x="0" y="119136"/>
                </a:cubicBezTo>
                <a:lnTo>
                  <a:pt x="0" y="119136"/>
                </a:lnTo>
                <a:cubicBezTo>
                  <a:pt x="0" y="53339"/>
                  <a:pt x="53339" y="0"/>
                  <a:pt x="119136" y="0"/>
                </a:cubicBezTo>
                <a:close/>
              </a:path>
            </a:pathLst>
          </a:custGeom>
          <a:solidFill>
            <a:srgbClr val="8A349D"/>
          </a:solidFill>
          <a:ln w="28575" cap="rnd">
            <a:noFill/>
            <a:rou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endParaRPr lang="en-US" b="1" dirty="0">
              <a:solidFill>
                <a:schemeClr val="bg1"/>
              </a:solidFill>
              <a:latin typeface="#9Slide03 Oswald Light" panose="00000400000000000000" pitchFamily="2" charset="0"/>
            </a:endParaRPr>
          </a:p>
        </p:txBody>
      </p:sp>
      <p:sp>
        <p:nvSpPr>
          <p:cNvPr id="33" name="TextBox 51">
            <a:extLst>
              <a:ext uri="{FF2B5EF4-FFF2-40B4-BE49-F238E27FC236}">
                <a16:creationId xmlns:a16="http://schemas.microsoft.com/office/drawing/2014/main" id="{50FAB138-D60F-EA0B-2895-247E671E376C}"/>
              </a:ext>
            </a:extLst>
          </p:cNvPr>
          <p:cNvSpPr txBox="1"/>
          <p:nvPr/>
        </p:nvSpPr>
        <p:spPr>
          <a:xfrm>
            <a:off x="12298025" y="3858714"/>
            <a:ext cx="2510037" cy="1829183"/>
          </a:xfrm>
          <a:prstGeom prst="rect">
            <a:avLst/>
          </a:prstGeom>
        </p:spPr>
        <p:txBody>
          <a:bodyPr lIns="50800" tIns="50800" rIns="50800" bIns="50800" rtlCol="0" anchor="ctr"/>
          <a:lstStyle/>
          <a:p>
            <a:pPr algn="ctr">
              <a:lnSpc>
                <a:spcPts val="2659"/>
              </a:lnSpc>
            </a:pPr>
            <a:endParaRPr/>
          </a:p>
        </p:txBody>
      </p:sp>
      <p:sp>
        <p:nvSpPr>
          <p:cNvPr id="24" name="TextBox 51">
            <a:extLst>
              <a:ext uri="{FF2B5EF4-FFF2-40B4-BE49-F238E27FC236}">
                <a16:creationId xmlns:a16="http://schemas.microsoft.com/office/drawing/2014/main" id="{2845122B-13E1-C2CB-B672-32E3BFC52D3F}"/>
              </a:ext>
            </a:extLst>
          </p:cNvPr>
          <p:cNvSpPr txBox="1"/>
          <p:nvPr/>
        </p:nvSpPr>
        <p:spPr>
          <a:xfrm>
            <a:off x="12516223" y="3858714"/>
            <a:ext cx="2817365" cy="1829183"/>
          </a:xfrm>
          <a:prstGeom prst="rect">
            <a:avLst/>
          </a:prstGeom>
        </p:spPr>
        <p:txBody>
          <a:bodyPr lIns="50800" tIns="50800" rIns="50800" bIns="50800" rtlCol="0" anchor="ctr"/>
          <a:lstStyle/>
          <a:p>
            <a:pPr algn="ctr">
              <a:lnSpc>
                <a:spcPts val="2659"/>
              </a:lnSpc>
            </a:pPr>
            <a:endParaRPr/>
          </a:p>
        </p:txBody>
      </p:sp>
      <p:sp>
        <p:nvSpPr>
          <p:cNvPr id="26" name="Freeform 53">
            <a:extLst>
              <a:ext uri="{FF2B5EF4-FFF2-40B4-BE49-F238E27FC236}">
                <a16:creationId xmlns:a16="http://schemas.microsoft.com/office/drawing/2014/main" id="{C7F43A9F-6B15-CC6D-5BB9-528369A7FF75}"/>
              </a:ext>
            </a:extLst>
          </p:cNvPr>
          <p:cNvSpPr/>
          <p:nvPr/>
        </p:nvSpPr>
        <p:spPr>
          <a:xfrm>
            <a:off x="12397302" y="3212622"/>
            <a:ext cx="319297" cy="1026159"/>
          </a:xfrm>
          <a:custGeom>
            <a:avLst/>
            <a:gdLst/>
            <a:ahLst/>
            <a:cxnLst/>
            <a:rect l="l" t="t" r="r" b="b"/>
            <a:pathLst>
              <a:path w="919148" h="238272">
                <a:moveTo>
                  <a:pt x="119136" y="0"/>
                </a:moveTo>
                <a:lnTo>
                  <a:pt x="800012" y="0"/>
                </a:lnTo>
                <a:cubicBezTo>
                  <a:pt x="865809" y="0"/>
                  <a:pt x="919148" y="53339"/>
                  <a:pt x="919148" y="119136"/>
                </a:cubicBezTo>
                <a:lnTo>
                  <a:pt x="919148" y="119136"/>
                </a:lnTo>
                <a:cubicBezTo>
                  <a:pt x="919148" y="150733"/>
                  <a:pt x="906596" y="181036"/>
                  <a:pt x="884254" y="203378"/>
                </a:cubicBezTo>
                <a:cubicBezTo>
                  <a:pt x="861912" y="225720"/>
                  <a:pt x="831609" y="238272"/>
                  <a:pt x="800012" y="238272"/>
                </a:cubicBezTo>
                <a:lnTo>
                  <a:pt x="119136" y="238272"/>
                </a:lnTo>
                <a:cubicBezTo>
                  <a:pt x="53339" y="238272"/>
                  <a:pt x="0" y="184933"/>
                  <a:pt x="0" y="119136"/>
                </a:cubicBezTo>
                <a:lnTo>
                  <a:pt x="0" y="119136"/>
                </a:lnTo>
                <a:cubicBezTo>
                  <a:pt x="0" y="53339"/>
                  <a:pt x="53339" y="0"/>
                  <a:pt x="119136" y="0"/>
                </a:cubicBezTo>
                <a:close/>
              </a:path>
            </a:pathLst>
          </a:custGeom>
          <a:solidFill>
            <a:srgbClr val="EA67A8"/>
          </a:solidFill>
          <a:ln w="28575" cap="rnd">
            <a:noFill/>
            <a:rou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r>
              <a:rPr lang="en-US" b="1" dirty="0">
                <a:solidFill>
                  <a:schemeClr val="bg1"/>
                </a:solidFill>
                <a:latin typeface="#9Slide03 Oswald Light" panose="00000400000000000000" pitchFamily="2" charset="0"/>
              </a:rPr>
              <a:t>             </a:t>
            </a:r>
          </a:p>
        </p:txBody>
      </p:sp>
      <p:cxnSp>
        <p:nvCxnSpPr>
          <p:cNvPr id="12" name="Straight Connector 11">
            <a:extLst>
              <a:ext uri="{FF2B5EF4-FFF2-40B4-BE49-F238E27FC236}">
                <a16:creationId xmlns:a16="http://schemas.microsoft.com/office/drawing/2014/main" id="{2C0E48F4-B070-1E34-AB57-0164F5C2E808}"/>
              </a:ext>
            </a:extLst>
          </p:cNvPr>
          <p:cNvCxnSpPr>
            <a:cxnSpLocks/>
          </p:cNvCxnSpPr>
          <p:nvPr/>
        </p:nvCxnSpPr>
        <p:spPr>
          <a:xfrm flipH="1">
            <a:off x="411330" y="-388695"/>
            <a:ext cx="3393439" cy="0"/>
          </a:xfrm>
          <a:prstGeom prst="line">
            <a:avLst/>
          </a:prstGeom>
          <a:ln w="28575">
            <a:solidFill>
              <a:srgbClr val="AC4A45"/>
            </a:solidFill>
          </a:ln>
        </p:spPr>
        <p:style>
          <a:lnRef idx="1">
            <a:schemeClr val="accent2"/>
          </a:lnRef>
          <a:fillRef idx="0">
            <a:schemeClr val="accent2"/>
          </a:fillRef>
          <a:effectRef idx="0">
            <a:schemeClr val="accent2"/>
          </a:effectRef>
          <a:fontRef idx="minor">
            <a:schemeClr val="tx1"/>
          </a:fontRef>
        </p:style>
      </p:cxnSp>
      <p:sp>
        <p:nvSpPr>
          <p:cNvPr id="16" name="Flowchart: Decision 15">
            <a:extLst>
              <a:ext uri="{FF2B5EF4-FFF2-40B4-BE49-F238E27FC236}">
                <a16:creationId xmlns:a16="http://schemas.microsoft.com/office/drawing/2014/main" id="{B46DAE1C-4FE6-B273-8CCE-5E29EE70A080}"/>
              </a:ext>
            </a:extLst>
          </p:cNvPr>
          <p:cNvSpPr/>
          <p:nvPr/>
        </p:nvSpPr>
        <p:spPr>
          <a:xfrm>
            <a:off x="3416399" y="-502460"/>
            <a:ext cx="455653" cy="224908"/>
          </a:xfrm>
          <a:prstGeom prst="flowChartDecision">
            <a:avLst/>
          </a:prstGeom>
          <a:solidFill>
            <a:srgbClr val="74B2DB"/>
          </a:solidFill>
          <a:ln w="28575">
            <a:solidFill>
              <a:srgbClr val="AC4A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7" name="Straight Connector 16">
            <a:extLst>
              <a:ext uri="{FF2B5EF4-FFF2-40B4-BE49-F238E27FC236}">
                <a16:creationId xmlns:a16="http://schemas.microsoft.com/office/drawing/2014/main" id="{F2BFCD01-246A-00D3-3211-D42A58167ECF}"/>
              </a:ext>
            </a:extLst>
          </p:cNvPr>
          <p:cNvCxnSpPr>
            <a:cxnSpLocks/>
          </p:cNvCxnSpPr>
          <p:nvPr/>
        </p:nvCxnSpPr>
        <p:spPr>
          <a:xfrm flipH="1">
            <a:off x="8454787" y="-388695"/>
            <a:ext cx="3288205" cy="0"/>
          </a:xfrm>
          <a:prstGeom prst="line">
            <a:avLst/>
          </a:prstGeom>
          <a:ln w="28575">
            <a:solidFill>
              <a:srgbClr val="AC4A45"/>
            </a:solidFill>
          </a:ln>
        </p:spPr>
        <p:style>
          <a:lnRef idx="1">
            <a:schemeClr val="accent2"/>
          </a:lnRef>
          <a:fillRef idx="0">
            <a:schemeClr val="accent2"/>
          </a:fillRef>
          <a:effectRef idx="0">
            <a:schemeClr val="accent2"/>
          </a:effectRef>
          <a:fontRef idx="minor">
            <a:schemeClr val="tx1"/>
          </a:fontRef>
        </p:style>
      </p:cxnSp>
      <p:sp>
        <p:nvSpPr>
          <p:cNvPr id="18" name="Flowchart: Decision 17">
            <a:extLst>
              <a:ext uri="{FF2B5EF4-FFF2-40B4-BE49-F238E27FC236}">
                <a16:creationId xmlns:a16="http://schemas.microsoft.com/office/drawing/2014/main" id="{B7A2F414-2690-EC73-0F57-956C3729BF81}"/>
              </a:ext>
            </a:extLst>
          </p:cNvPr>
          <p:cNvSpPr/>
          <p:nvPr/>
        </p:nvSpPr>
        <p:spPr>
          <a:xfrm>
            <a:off x="8454785" y="-502460"/>
            <a:ext cx="455653" cy="224908"/>
          </a:xfrm>
          <a:prstGeom prst="flowChartDecision">
            <a:avLst/>
          </a:prstGeom>
          <a:solidFill>
            <a:srgbClr val="74B2DB"/>
          </a:solidFill>
          <a:ln w="28575">
            <a:solidFill>
              <a:srgbClr val="AC4A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Graphic 20" descr="Captain male outline">
            <a:extLst>
              <a:ext uri="{FF2B5EF4-FFF2-40B4-BE49-F238E27FC236}">
                <a16:creationId xmlns:a16="http://schemas.microsoft.com/office/drawing/2014/main" id="{08262B5D-5D7B-CEFE-A233-35F14A2740A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33580" y="4208759"/>
            <a:ext cx="304800" cy="304800"/>
          </a:xfrm>
          <a:prstGeom prst="rect">
            <a:avLst/>
          </a:prstGeom>
        </p:spPr>
      </p:pic>
      <p:pic>
        <p:nvPicPr>
          <p:cNvPr id="25" name="Graphic 24" descr="Family with two children outline">
            <a:extLst>
              <a:ext uri="{FF2B5EF4-FFF2-40B4-BE49-F238E27FC236}">
                <a16:creationId xmlns:a16="http://schemas.microsoft.com/office/drawing/2014/main" id="{B7C49238-5622-1172-424A-489952263D9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06894" y="6179910"/>
            <a:ext cx="320040" cy="320040"/>
          </a:xfrm>
          <a:prstGeom prst="rect">
            <a:avLst/>
          </a:prstGeom>
        </p:spPr>
      </p:pic>
      <p:pic>
        <p:nvPicPr>
          <p:cNvPr id="3" name="Picture 2">
            <a:extLst>
              <a:ext uri="{FF2B5EF4-FFF2-40B4-BE49-F238E27FC236}">
                <a16:creationId xmlns:a16="http://schemas.microsoft.com/office/drawing/2014/main" id="{67F01498-05BF-123C-7866-480AF7664B35}"/>
              </a:ext>
            </a:extLst>
          </p:cNvPr>
          <p:cNvPicPr>
            <a:picLocks noChangeAspect="1"/>
          </p:cNvPicPr>
          <p:nvPr/>
        </p:nvPicPr>
        <p:blipFill rotWithShape="1">
          <a:blip r:embed="rId8"/>
          <a:srcRect l="-557" t="9121" r="557" b="-9121"/>
          <a:stretch/>
        </p:blipFill>
        <p:spPr>
          <a:xfrm>
            <a:off x="13786329" y="2664632"/>
            <a:ext cx="1139719" cy="322729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7" name="Picture 36" descr="A group of symbols on a black background&#10;&#10;Description automatically generated">
            <a:extLst>
              <a:ext uri="{FF2B5EF4-FFF2-40B4-BE49-F238E27FC236}">
                <a16:creationId xmlns:a16="http://schemas.microsoft.com/office/drawing/2014/main" id="{2DAA845C-D6EC-6956-56D2-CF9C7DE6DA7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819307" y="1773324"/>
            <a:ext cx="94651" cy="4953497"/>
          </a:xfrm>
          <a:prstGeom prst="rect">
            <a:avLst/>
          </a:prstGeom>
        </p:spPr>
      </p:pic>
      <p:sp>
        <p:nvSpPr>
          <p:cNvPr id="22" name="Freeform: Shape 21">
            <a:extLst>
              <a:ext uri="{FF2B5EF4-FFF2-40B4-BE49-F238E27FC236}">
                <a16:creationId xmlns:a16="http://schemas.microsoft.com/office/drawing/2014/main" id="{4E71093D-DBA6-7093-457A-EB93FAD27640}"/>
              </a:ext>
            </a:extLst>
          </p:cNvPr>
          <p:cNvSpPr/>
          <p:nvPr/>
        </p:nvSpPr>
        <p:spPr>
          <a:xfrm>
            <a:off x="0" y="1"/>
            <a:ext cx="5905109" cy="6858000"/>
          </a:xfrm>
          <a:custGeom>
            <a:avLst/>
            <a:gdLst>
              <a:gd name="connsiteX0" fmla="*/ 0 w 1606731"/>
              <a:gd name="connsiteY0" fmla="*/ 875211 h 875211"/>
              <a:gd name="connsiteX1" fmla="*/ 0 w 1606731"/>
              <a:gd name="connsiteY1" fmla="*/ 0 h 875211"/>
              <a:gd name="connsiteX2" fmla="*/ 1606731 w 1606731"/>
              <a:gd name="connsiteY2" fmla="*/ 0 h 875211"/>
            </a:gdLst>
            <a:ahLst/>
            <a:cxnLst>
              <a:cxn ang="0">
                <a:pos x="connsiteX0" y="connsiteY0"/>
              </a:cxn>
              <a:cxn ang="0">
                <a:pos x="connsiteX1" y="connsiteY1"/>
              </a:cxn>
              <a:cxn ang="0">
                <a:pos x="connsiteX2" y="connsiteY2"/>
              </a:cxn>
            </a:cxnLst>
            <a:rect l="l" t="t" r="r" b="b"/>
            <a:pathLst>
              <a:path w="1606731" h="875211">
                <a:moveTo>
                  <a:pt x="0" y="875211"/>
                </a:moveTo>
                <a:lnTo>
                  <a:pt x="0" y="0"/>
                </a:lnTo>
                <a:lnTo>
                  <a:pt x="1606731" y="0"/>
                </a:lnTo>
              </a:path>
            </a:pathLst>
          </a:custGeom>
          <a:no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6DB33B36-1AFD-E893-4178-BD656BF70224}"/>
              </a:ext>
            </a:extLst>
          </p:cNvPr>
          <p:cNvSpPr/>
          <p:nvPr/>
        </p:nvSpPr>
        <p:spPr>
          <a:xfrm rot="10800000" flipV="1">
            <a:off x="5895876" y="0"/>
            <a:ext cx="6310127" cy="6850890"/>
          </a:xfrm>
          <a:custGeom>
            <a:avLst/>
            <a:gdLst>
              <a:gd name="connsiteX0" fmla="*/ 0 w 1606731"/>
              <a:gd name="connsiteY0" fmla="*/ 875211 h 875211"/>
              <a:gd name="connsiteX1" fmla="*/ 0 w 1606731"/>
              <a:gd name="connsiteY1" fmla="*/ 0 h 875211"/>
              <a:gd name="connsiteX2" fmla="*/ 1606731 w 1606731"/>
              <a:gd name="connsiteY2" fmla="*/ 0 h 875211"/>
            </a:gdLst>
            <a:ahLst/>
            <a:cxnLst>
              <a:cxn ang="0">
                <a:pos x="connsiteX0" y="connsiteY0"/>
              </a:cxn>
              <a:cxn ang="0">
                <a:pos x="connsiteX1" y="connsiteY1"/>
              </a:cxn>
              <a:cxn ang="0">
                <a:pos x="connsiteX2" y="connsiteY2"/>
              </a:cxn>
            </a:cxnLst>
            <a:rect l="l" t="t" r="r" b="b"/>
            <a:pathLst>
              <a:path w="1606731" h="875211">
                <a:moveTo>
                  <a:pt x="0" y="875211"/>
                </a:moveTo>
                <a:lnTo>
                  <a:pt x="0" y="0"/>
                </a:lnTo>
                <a:lnTo>
                  <a:pt x="1606731" y="0"/>
                </a:lnTo>
              </a:path>
            </a:pathLst>
          </a:custGeom>
          <a:no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cartoon pencil with arms and legs&#10;&#10;Description automatically generated">
            <a:extLst>
              <a:ext uri="{FF2B5EF4-FFF2-40B4-BE49-F238E27FC236}">
                <a16:creationId xmlns:a16="http://schemas.microsoft.com/office/drawing/2014/main" id="{15A6C902-5CD0-9BC4-98B8-0C207F246D7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155102" y="2199079"/>
            <a:ext cx="1126912" cy="1526622"/>
          </a:xfrm>
          <a:prstGeom prst="rect">
            <a:avLst/>
          </a:prstGeom>
          <a:ln>
            <a:noFill/>
          </a:ln>
          <a:effectLst>
            <a:outerShdw blurRad="292100" dist="139700" dir="2700000" algn="tl" rotWithShape="0">
              <a:srgbClr val="333333">
                <a:alpha val="65000"/>
              </a:srgbClr>
            </a:outerShdw>
          </a:effectLst>
        </p:spPr>
      </p:pic>
      <p:pic>
        <p:nvPicPr>
          <p:cNvPr id="19" name="Picture 18">
            <a:extLst>
              <a:ext uri="{FF2B5EF4-FFF2-40B4-BE49-F238E27FC236}">
                <a16:creationId xmlns:a16="http://schemas.microsoft.com/office/drawing/2014/main" id="{482F5F88-E30F-D342-68AC-AD8D49847A51}"/>
              </a:ext>
            </a:extLst>
          </p:cNvPr>
          <p:cNvPicPr>
            <a:picLocks noChangeAspect="1"/>
          </p:cNvPicPr>
          <p:nvPr/>
        </p:nvPicPr>
        <p:blipFill rotWithShape="1">
          <a:blip r:embed="rId11"/>
          <a:srcRect t="3244"/>
          <a:stretch/>
        </p:blipFill>
        <p:spPr>
          <a:xfrm>
            <a:off x="12934797" y="4190345"/>
            <a:ext cx="3212154" cy="175298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6" name="Rectangle: Single Corner Snipped 5">
            <a:extLst>
              <a:ext uri="{FF2B5EF4-FFF2-40B4-BE49-F238E27FC236}">
                <a16:creationId xmlns:a16="http://schemas.microsoft.com/office/drawing/2014/main" id="{25DA7284-8A50-60F6-D5DA-31716CA24F00}"/>
              </a:ext>
            </a:extLst>
          </p:cNvPr>
          <p:cNvSpPr/>
          <p:nvPr/>
        </p:nvSpPr>
        <p:spPr>
          <a:xfrm>
            <a:off x="1" y="0"/>
            <a:ext cx="3234792" cy="591055"/>
          </a:xfrm>
          <a:prstGeom prst="snip1Rect">
            <a:avLst>
              <a:gd name="adj" fmla="val 25507"/>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solidFill>
                <a:srgbClr val="FFFF00"/>
              </a:solidFill>
            </a:endParaRPr>
          </a:p>
        </p:txBody>
      </p:sp>
      <p:sp>
        <p:nvSpPr>
          <p:cNvPr id="8" name="TextBox 7">
            <a:extLst>
              <a:ext uri="{FF2B5EF4-FFF2-40B4-BE49-F238E27FC236}">
                <a16:creationId xmlns:a16="http://schemas.microsoft.com/office/drawing/2014/main" id="{E6C2788C-2C99-B600-BD7F-F559B4CBA026}"/>
              </a:ext>
            </a:extLst>
          </p:cNvPr>
          <p:cNvSpPr txBox="1"/>
          <p:nvPr/>
        </p:nvSpPr>
        <p:spPr>
          <a:xfrm>
            <a:off x="250787" y="-51191"/>
            <a:ext cx="2881022" cy="605102"/>
          </a:xfrm>
          <a:prstGeom prst="rect">
            <a:avLst/>
          </a:prstGeom>
          <a:noFill/>
        </p:spPr>
        <p:txBody>
          <a:bodyPr wrap="square">
            <a:spAutoFit/>
          </a:bodyPr>
          <a:lstStyle/>
          <a:p>
            <a:pPr indent="180340" algn="just">
              <a:lnSpc>
                <a:spcPct val="120000"/>
              </a:lnSpc>
              <a:spcBef>
                <a:spcPts val="200"/>
              </a:spcBef>
            </a:pPr>
            <a:r>
              <a:rPr lang="en-US" sz="3200" b="1" dirty="0">
                <a:solidFill>
                  <a:schemeClr val="bg1">
                    <a:lumMod val="95000"/>
                  </a:schemeClr>
                </a:solidFill>
                <a:latin typeface="#9Slide03 Bebas Neue Bold" panose="020B0606020202050201" pitchFamily="34" charset="0"/>
                <a:ea typeface="Times New Roman" panose="02020603050405020304" pitchFamily="18" charset="0"/>
              </a:rPr>
              <a:t>I. </a:t>
            </a:r>
            <a:r>
              <a:rPr lang="en-US" sz="3200" b="1" dirty="0" err="1">
                <a:solidFill>
                  <a:schemeClr val="bg1">
                    <a:lumMod val="95000"/>
                  </a:schemeClr>
                </a:solidFill>
                <a:latin typeface="#9Slide03 Bebas Neue Bold" panose="020B0606020202050201" pitchFamily="34" charset="0"/>
                <a:ea typeface="Times New Roman" panose="02020603050405020304" pitchFamily="18" charset="0"/>
              </a:rPr>
              <a:t>Đặc</a:t>
            </a:r>
            <a:r>
              <a:rPr lang="en-US" sz="3200" b="1" dirty="0">
                <a:solidFill>
                  <a:schemeClr val="bg1">
                    <a:lumMod val="95000"/>
                  </a:schemeClr>
                </a:solidFill>
                <a:latin typeface="#9Slide03 Bebas Neue Bold" panose="020B0606020202050201" pitchFamily="34" charset="0"/>
                <a:ea typeface="Times New Roman" panose="02020603050405020304" pitchFamily="18" charset="0"/>
              </a:rPr>
              <a:t> </a:t>
            </a:r>
            <a:r>
              <a:rPr lang="en-US" sz="3200" b="1" dirty="0" err="1">
                <a:solidFill>
                  <a:schemeClr val="bg1">
                    <a:lumMod val="95000"/>
                  </a:schemeClr>
                </a:solidFill>
                <a:latin typeface="#9Slide03 Bebas Neue Bold" panose="020B0606020202050201" pitchFamily="34" charset="0"/>
                <a:ea typeface="Times New Roman" panose="02020603050405020304" pitchFamily="18" charset="0"/>
              </a:rPr>
              <a:t>điểm</a:t>
            </a:r>
            <a:r>
              <a:rPr lang="en-US" sz="3200" b="1" dirty="0">
                <a:solidFill>
                  <a:schemeClr val="bg1">
                    <a:lumMod val="95000"/>
                  </a:schemeClr>
                </a:solidFill>
                <a:latin typeface="#9Slide03 Bebas Neue Bold" panose="020B0606020202050201" pitchFamily="34" charset="0"/>
                <a:ea typeface="Times New Roman" panose="02020603050405020304" pitchFamily="18" charset="0"/>
              </a:rPr>
              <a:t> </a:t>
            </a:r>
            <a:r>
              <a:rPr lang="en-US" sz="3200" b="1" dirty="0" err="1">
                <a:solidFill>
                  <a:schemeClr val="bg1">
                    <a:lumMod val="95000"/>
                  </a:schemeClr>
                </a:solidFill>
                <a:latin typeface="#9Slide03 Bebas Neue Bold" panose="020B0606020202050201" pitchFamily="34" charset="0"/>
                <a:ea typeface="Times New Roman" panose="02020603050405020304" pitchFamily="18" charset="0"/>
              </a:rPr>
              <a:t>dân</a:t>
            </a:r>
            <a:r>
              <a:rPr lang="en-US" sz="3200" b="1" dirty="0">
                <a:solidFill>
                  <a:schemeClr val="bg1">
                    <a:lumMod val="95000"/>
                  </a:schemeClr>
                </a:solidFill>
                <a:latin typeface="#9Slide03 Bebas Neue Bold" panose="020B0606020202050201" pitchFamily="34" charset="0"/>
                <a:ea typeface="Times New Roman" panose="02020603050405020304" pitchFamily="18" charset="0"/>
              </a:rPr>
              <a:t> </a:t>
            </a:r>
            <a:r>
              <a:rPr lang="en-US" sz="3200" b="1" dirty="0" err="1">
                <a:solidFill>
                  <a:schemeClr val="bg1">
                    <a:lumMod val="95000"/>
                  </a:schemeClr>
                </a:solidFill>
                <a:latin typeface="#9Slide03 Bebas Neue Bold" panose="020B0606020202050201" pitchFamily="34" charset="0"/>
                <a:ea typeface="Times New Roman" panose="02020603050405020304" pitchFamily="18" charset="0"/>
              </a:rPr>
              <a:t>số</a:t>
            </a:r>
            <a:endParaRPr lang="en-US" sz="3200" b="1" dirty="0">
              <a:solidFill>
                <a:schemeClr val="bg1">
                  <a:lumMod val="95000"/>
                </a:schemeClr>
              </a:solidFill>
              <a:latin typeface="#9Slide03 Bebas Neue Bold" panose="020B0606020202050201" pitchFamily="34" charset="0"/>
              <a:ea typeface="Times New Roman" panose="02020603050405020304" pitchFamily="18" charset="0"/>
            </a:endParaRPr>
          </a:p>
        </p:txBody>
      </p:sp>
      <p:sp>
        <p:nvSpPr>
          <p:cNvPr id="10" name="Oval 9">
            <a:extLst>
              <a:ext uri="{FF2B5EF4-FFF2-40B4-BE49-F238E27FC236}">
                <a16:creationId xmlns:a16="http://schemas.microsoft.com/office/drawing/2014/main" id="{F1ADD910-5B8C-4DF7-1705-CFADB4CCC884}"/>
              </a:ext>
            </a:extLst>
          </p:cNvPr>
          <p:cNvSpPr/>
          <p:nvPr/>
        </p:nvSpPr>
        <p:spPr>
          <a:xfrm>
            <a:off x="140835" y="188126"/>
            <a:ext cx="238065" cy="238065"/>
          </a:xfrm>
          <a:prstGeom prst="ellipse">
            <a:avLst/>
          </a:prstGeom>
          <a:solidFill>
            <a:srgbClr val="F6F6F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solidFill>
                <a:srgbClr val="FFFF00"/>
              </a:solidFill>
            </a:endParaRPr>
          </a:p>
        </p:txBody>
      </p:sp>
      <p:sp>
        <p:nvSpPr>
          <p:cNvPr id="11" name="Rectangle: Single Corner Snipped 10">
            <a:extLst>
              <a:ext uri="{FF2B5EF4-FFF2-40B4-BE49-F238E27FC236}">
                <a16:creationId xmlns:a16="http://schemas.microsoft.com/office/drawing/2014/main" id="{6CA082BD-ADE2-88E9-4DA8-A96511655BCF}"/>
              </a:ext>
            </a:extLst>
          </p:cNvPr>
          <p:cNvSpPr/>
          <p:nvPr/>
        </p:nvSpPr>
        <p:spPr>
          <a:xfrm>
            <a:off x="8982569" y="-14242"/>
            <a:ext cx="3127923" cy="591055"/>
          </a:xfrm>
          <a:prstGeom prst="snip1Rect">
            <a:avLst>
              <a:gd name="adj" fmla="val 25507"/>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95000"/>
                </a:schemeClr>
              </a:solidFill>
            </a:endParaRPr>
          </a:p>
        </p:txBody>
      </p:sp>
      <p:sp>
        <p:nvSpPr>
          <p:cNvPr id="13" name="TextBox 12">
            <a:extLst>
              <a:ext uri="{FF2B5EF4-FFF2-40B4-BE49-F238E27FC236}">
                <a16:creationId xmlns:a16="http://schemas.microsoft.com/office/drawing/2014/main" id="{D2BF52F4-6C7C-0D9E-47FC-8DABE46B9D22}"/>
              </a:ext>
            </a:extLst>
          </p:cNvPr>
          <p:cNvSpPr txBox="1"/>
          <p:nvPr/>
        </p:nvSpPr>
        <p:spPr>
          <a:xfrm>
            <a:off x="9049314" y="-80687"/>
            <a:ext cx="3206500" cy="605102"/>
          </a:xfrm>
          <a:prstGeom prst="rect">
            <a:avLst/>
          </a:prstGeom>
          <a:noFill/>
          <a:ln>
            <a:noFill/>
          </a:ln>
        </p:spPr>
        <p:txBody>
          <a:bodyPr wrap="square" anchor="ctr">
            <a:spAutoFit/>
          </a:bodyPr>
          <a:lstStyle/>
          <a:p>
            <a:pPr indent="180340" algn="just">
              <a:lnSpc>
                <a:spcPct val="120000"/>
              </a:lnSpc>
              <a:spcBef>
                <a:spcPts val="200"/>
              </a:spcBef>
            </a:pPr>
            <a:r>
              <a:rPr lang="en-US" sz="3200" b="1" dirty="0">
                <a:solidFill>
                  <a:schemeClr val="bg1">
                    <a:lumMod val="95000"/>
                  </a:schemeClr>
                </a:solidFill>
                <a:latin typeface="#9Slide03 Bebas Neue Bold" panose="020B0606020202050201" pitchFamily="34" charset="0"/>
                <a:ea typeface="Times New Roman" panose="02020603050405020304" pitchFamily="18" charset="0"/>
              </a:rPr>
              <a:t>III. </a:t>
            </a:r>
            <a:r>
              <a:rPr lang="en-US" sz="3200" b="1" dirty="0" err="1">
                <a:solidFill>
                  <a:schemeClr val="bg1">
                    <a:lumMod val="95000"/>
                  </a:schemeClr>
                </a:solidFill>
                <a:latin typeface="#9Slide03 Bebas Neue Bold" panose="020B0606020202050201" pitchFamily="34" charset="0"/>
                <a:ea typeface="Times New Roman" panose="02020603050405020304" pitchFamily="18" charset="0"/>
              </a:rPr>
              <a:t>Chiến</a:t>
            </a:r>
            <a:r>
              <a:rPr lang="en-US" sz="3200" b="1" dirty="0">
                <a:solidFill>
                  <a:schemeClr val="bg1">
                    <a:lumMod val="95000"/>
                  </a:schemeClr>
                </a:solidFill>
                <a:latin typeface="#9Slide03 Bebas Neue Bold" panose="020B0606020202050201" pitchFamily="34" charset="0"/>
                <a:ea typeface="Times New Roman" panose="02020603050405020304" pitchFamily="18" charset="0"/>
              </a:rPr>
              <a:t> </a:t>
            </a:r>
            <a:r>
              <a:rPr lang="en-US" sz="3200" b="1" dirty="0" err="1">
                <a:solidFill>
                  <a:schemeClr val="bg1">
                    <a:lumMod val="95000"/>
                  </a:schemeClr>
                </a:solidFill>
                <a:latin typeface="#9Slide03 Bebas Neue Bold" panose="020B0606020202050201" pitchFamily="34" charset="0"/>
                <a:ea typeface="Times New Roman" panose="02020603050405020304" pitchFamily="18" charset="0"/>
              </a:rPr>
              <a:t>lược</a:t>
            </a:r>
            <a:r>
              <a:rPr lang="en-US" sz="3200" b="1" dirty="0">
                <a:solidFill>
                  <a:schemeClr val="bg1">
                    <a:lumMod val="95000"/>
                  </a:schemeClr>
                </a:solidFill>
                <a:latin typeface="#9Slide03 Bebas Neue Bold" panose="020B0606020202050201" pitchFamily="34" charset="0"/>
                <a:ea typeface="Times New Roman" panose="02020603050405020304" pitchFamily="18" charset="0"/>
              </a:rPr>
              <a:t> </a:t>
            </a:r>
            <a:r>
              <a:rPr lang="en-US" sz="3200" b="1" dirty="0" err="1">
                <a:solidFill>
                  <a:schemeClr val="bg1">
                    <a:lumMod val="95000"/>
                  </a:schemeClr>
                </a:solidFill>
                <a:latin typeface="#9Slide03 Bebas Neue Bold" panose="020B0606020202050201" pitchFamily="34" charset="0"/>
                <a:ea typeface="Times New Roman" panose="02020603050405020304" pitchFamily="18" charset="0"/>
              </a:rPr>
              <a:t>dân</a:t>
            </a:r>
            <a:r>
              <a:rPr lang="en-US" sz="3200" b="1" dirty="0">
                <a:solidFill>
                  <a:schemeClr val="bg1">
                    <a:lumMod val="95000"/>
                  </a:schemeClr>
                </a:solidFill>
                <a:latin typeface="#9Slide03 Bebas Neue Bold" panose="020B0606020202050201" pitchFamily="34" charset="0"/>
                <a:ea typeface="Times New Roman" panose="02020603050405020304" pitchFamily="18" charset="0"/>
              </a:rPr>
              <a:t> </a:t>
            </a:r>
            <a:r>
              <a:rPr lang="en-US" sz="3200" b="1" dirty="0" err="1">
                <a:solidFill>
                  <a:schemeClr val="bg1">
                    <a:lumMod val="95000"/>
                  </a:schemeClr>
                </a:solidFill>
                <a:latin typeface="#9Slide03 Bebas Neue Bold" panose="020B0606020202050201" pitchFamily="34" charset="0"/>
                <a:ea typeface="Times New Roman" panose="02020603050405020304" pitchFamily="18" charset="0"/>
              </a:rPr>
              <a:t>số</a:t>
            </a:r>
            <a:r>
              <a:rPr lang="en-US" sz="3200" b="1" dirty="0">
                <a:solidFill>
                  <a:schemeClr val="bg1">
                    <a:lumMod val="95000"/>
                  </a:schemeClr>
                </a:solidFill>
                <a:latin typeface="#9Slide03 Bebas Neue Bold" panose="020B0606020202050201" pitchFamily="34" charset="0"/>
                <a:ea typeface="Times New Roman" panose="02020603050405020304" pitchFamily="18" charset="0"/>
              </a:rPr>
              <a:t> </a:t>
            </a:r>
          </a:p>
        </p:txBody>
      </p:sp>
      <p:sp>
        <p:nvSpPr>
          <p:cNvPr id="14" name="Oval 13">
            <a:extLst>
              <a:ext uri="{FF2B5EF4-FFF2-40B4-BE49-F238E27FC236}">
                <a16:creationId xmlns:a16="http://schemas.microsoft.com/office/drawing/2014/main" id="{DE277919-6D8D-643D-20AF-7B3B011B8983}"/>
              </a:ext>
            </a:extLst>
          </p:cNvPr>
          <p:cNvSpPr/>
          <p:nvPr/>
        </p:nvSpPr>
        <p:spPr>
          <a:xfrm>
            <a:off x="8407054" y="180287"/>
            <a:ext cx="238065" cy="238065"/>
          </a:xfrm>
          <a:prstGeom prst="ellipse">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00"/>
              </a:solidFill>
            </a:endParaRPr>
          </a:p>
        </p:txBody>
      </p:sp>
      <p:sp>
        <p:nvSpPr>
          <p:cNvPr id="15" name="Rectangle: Single Corner Snipped 14">
            <a:extLst>
              <a:ext uri="{FF2B5EF4-FFF2-40B4-BE49-F238E27FC236}">
                <a16:creationId xmlns:a16="http://schemas.microsoft.com/office/drawing/2014/main" id="{9DF9D189-10AF-A0BB-E41A-86FD7BDE003D}"/>
              </a:ext>
            </a:extLst>
          </p:cNvPr>
          <p:cNvSpPr/>
          <p:nvPr/>
        </p:nvSpPr>
        <p:spPr>
          <a:xfrm>
            <a:off x="3395541" y="3483"/>
            <a:ext cx="5561667" cy="591055"/>
          </a:xfrm>
          <a:prstGeom prst="snip1Rect">
            <a:avLst>
              <a:gd name="adj" fmla="val 25507"/>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00"/>
              </a:solidFill>
            </a:endParaRPr>
          </a:p>
        </p:txBody>
      </p:sp>
      <p:sp>
        <p:nvSpPr>
          <p:cNvPr id="20" name="TextBox 19">
            <a:extLst>
              <a:ext uri="{FF2B5EF4-FFF2-40B4-BE49-F238E27FC236}">
                <a16:creationId xmlns:a16="http://schemas.microsoft.com/office/drawing/2014/main" id="{A3C22516-AE07-C78B-5F7E-E1037F309928}"/>
              </a:ext>
            </a:extLst>
          </p:cNvPr>
          <p:cNvSpPr txBox="1"/>
          <p:nvPr/>
        </p:nvSpPr>
        <p:spPr>
          <a:xfrm>
            <a:off x="3442028" y="-74551"/>
            <a:ext cx="5349242" cy="669158"/>
          </a:xfrm>
          <a:prstGeom prst="rect">
            <a:avLst/>
          </a:prstGeom>
          <a:noFill/>
          <a:ln>
            <a:noFill/>
          </a:ln>
        </p:spPr>
        <p:txBody>
          <a:bodyPr wrap="square" anchor="ctr">
            <a:spAutoFit/>
          </a:bodyPr>
          <a:lstStyle/>
          <a:p>
            <a:pPr indent="180340" algn="just">
              <a:lnSpc>
                <a:spcPct val="120000"/>
              </a:lnSpc>
              <a:spcBef>
                <a:spcPts val="200"/>
              </a:spcBef>
            </a:pPr>
            <a:r>
              <a:rPr lang="en-US" sz="3600" b="1" dirty="0">
                <a:solidFill>
                  <a:srgbClr val="FFFF00"/>
                </a:solidFill>
                <a:latin typeface="#9Slide03 Bebas Neue Bold" panose="020B0606020202050201" pitchFamily="34" charset="0"/>
                <a:ea typeface="Times New Roman" panose="02020603050405020304" pitchFamily="18" charset="0"/>
              </a:rPr>
              <a:t>II. THẾ MẠNH VÀ HẠN CHẾ VỀ DÂN SỐ</a:t>
            </a:r>
          </a:p>
        </p:txBody>
      </p:sp>
      <p:sp>
        <p:nvSpPr>
          <p:cNvPr id="23" name="Oval 22">
            <a:extLst>
              <a:ext uri="{FF2B5EF4-FFF2-40B4-BE49-F238E27FC236}">
                <a16:creationId xmlns:a16="http://schemas.microsoft.com/office/drawing/2014/main" id="{DF1D0071-7061-0D70-6F9E-A95A11D1BF92}"/>
              </a:ext>
            </a:extLst>
          </p:cNvPr>
          <p:cNvSpPr/>
          <p:nvPr/>
        </p:nvSpPr>
        <p:spPr>
          <a:xfrm>
            <a:off x="3395543" y="191599"/>
            <a:ext cx="238065" cy="238065"/>
          </a:xfrm>
          <a:prstGeom prst="ellipse">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dirty="0">
              <a:solidFill>
                <a:srgbClr val="FFFF00"/>
              </a:solidFill>
            </a:endParaRPr>
          </a:p>
        </p:txBody>
      </p:sp>
      <p:sp>
        <p:nvSpPr>
          <p:cNvPr id="2" name="Freeform: Shape 1">
            <a:extLst>
              <a:ext uri="{FF2B5EF4-FFF2-40B4-BE49-F238E27FC236}">
                <a16:creationId xmlns:a16="http://schemas.microsoft.com/office/drawing/2014/main" id="{B645F2B6-3670-07C8-97B2-60604C34C465}"/>
              </a:ext>
            </a:extLst>
          </p:cNvPr>
          <p:cNvSpPr/>
          <p:nvPr/>
        </p:nvSpPr>
        <p:spPr>
          <a:xfrm>
            <a:off x="4010073" y="1337281"/>
            <a:ext cx="1895036" cy="5520719"/>
          </a:xfrm>
          <a:custGeom>
            <a:avLst/>
            <a:gdLst>
              <a:gd name="connsiteX0" fmla="*/ 0 w 1606731"/>
              <a:gd name="connsiteY0" fmla="*/ 875211 h 875211"/>
              <a:gd name="connsiteX1" fmla="*/ 0 w 1606731"/>
              <a:gd name="connsiteY1" fmla="*/ 0 h 875211"/>
              <a:gd name="connsiteX2" fmla="*/ 1606731 w 1606731"/>
              <a:gd name="connsiteY2" fmla="*/ 0 h 875211"/>
            </a:gdLst>
            <a:ahLst/>
            <a:cxnLst>
              <a:cxn ang="0">
                <a:pos x="connsiteX0" y="connsiteY0"/>
              </a:cxn>
              <a:cxn ang="0">
                <a:pos x="connsiteX1" y="connsiteY1"/>
              </a:cxn>
              <a:cxn ang="0">
                <a:pos x="connsiteX2" y="connsiteY2"/>
              </a:cxn>
            </a:cxnLst>
            <a:rect l="l" t="t" r="r" b="b"/>
            <a:pathLst>
              <a:path w="1606731" h="875211">
                <a:moveTo>
                  <a:pt x="0" y="875211"/>
                </a:moveTo>
                <a:lnTo>
                  <a:pt x="0" y="0"/>
                </a:lnTo>
                <a:lnTo>
                  <a:pt x="1606731" y="0"/>
                </a:lnTo>
              </a:path>
            </a:pathLst>
          </a:custGeom>
          <a:no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Shape 4">
            <a:extLst>
              <a:ext uri="{FF2B5EF4-FFF2-40B4-BE49-F238E27FC236}">
                <a16:creationId xmlns:a16="http://schemas.microsoft.com/office/drawing/2014/main" id="{409C2E35-4262-B8E9-4280-523D04DF21A8}"/>
              </a:ext>
            </a:extLst>
          </p:cNvPr>
          <p:cNvSpPr/>
          <p:nvPr/>
        </p:nvSpPr>
        <p:spPr>
          <a:xfrm rot="10800000" flipV="1">
            <a:off x="9403413" y="1337282"/>
            <a:ext cx="2441057" cy="5513608"/>
          </a:xfrm>
          <a:custGeom>
            <a:avLst/>
            <a:gdLst>
              <a:gd name="connsiteX0" fmla="*/ 0 w 1606731"/>
              <a:gd name="connsiteY0" fmla="*/ 875211 h 875211"/>
              <a:gd name="connsiteX1" fmla="*/ 0 w 1606731"/>
              <a:gd name="connsiteY1" fmla="*/ 0 h 875211"/>
              <a:gd name="connsiteX2" fmla="*/ 1606731 w 1606731"/>
              <a:gd name="connsiteY2" fmla="*/ 0 h 875211"/>
            </a:gdLst>
            <a:ahLst/>
            <a:cxnLst>
              <a:cxn ang="0">
                <a:pos x="connsiteX0" y="connsiteY0"/>
              </a:cxn>
              <a:cxn ang="0">
                <a:pos x="connsiteX1" y="connsiteY1"/>
              </a:cxn>
              <a:cxn ang="0">
                <a:pos x="connsiteX2" y="connsiteY2"/>
              </a:cxn>
            </a:cxnLst>
            <a:rect l="l" t="t" r="r" b="b"/>
            <a:pathLst>
              <a:path w="1606731" h="875211">
                <a:moveTo>
                  <a:pt x="0" y="875211"/>
                </a:moveTo>
                <a:lnTo>
                  <a:pt x="0" y="0"/>
                </a:lnTo>
                <a:lnTo>
                  <a:pt x="1606731" y="0"/>
                </a:lnTo>
              </a:path>
            </a:pathLst>
          </a:custGeom>
          <a:no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9DC8E16F-0D83-8D17-5D4A-DC98ED6801B5}"/>
              </a:ext>
            </a:extLst>
          </p:cNvPr>
          <p:cNvSpPr txBox="1"/>
          <p:nvPr/>
        </p:nvSpPr>
        <p:spPr>
          <a:xfrm>
            <a:off x="6107449" y="977965"/>
            <a:ext cx="3696430" cy="669158"/>
          </a:xfrm>
          <a:prstGeom prst="rect">
            <a:avLst/>
          </a:prstGeom>
          <a:solidFill>
            <a:schemeClr val="accent2">
              <a:lumMod val="20000"/>
              <a:lumOff val="80000"/>
            </a:schemeClr>
          </a:solidFill>
        </p:spPr>
        <p:txBody>
          <a:bodyPr wrap="square">
            <a:spAutoFit/>
          </a:bodyPr>
          <a:lstStyle/>
          <a:p>
            <a:pPr indent="180340" algn="just">
              <a:lnSpc>
                <a:spcPct val="120000"/>
              </a:lnSpc>
              <a:spcBef>
                <a:spcPts val="200"/>
              </a:spcBef>
            </a:pPr>
            <a:r>
              <a:rPr lang="en-US" sz="3600" b="1" dirty="0">
                <a:solidFill>
                  <a:srgbClr val="FF0000"/>
                </a:solidFill>
                <a:latin typeface="#9Slide03 Bebas Neue Bold" panose="020B0606020202050201" pitchFamily="34" charset="0"/>
                <a:ea typeface="Times New Roman" panose="02020603050405020304" pitchFamily="18" charset="0"/>
              </a:rPr>
              <a:t>CHUYỂN GIÁO NHIỆM VỤ</a:t>
            </a:r>
          </a:p>
        </p:txBody>
      </p:sp>
      <p:sp>
        <p:nvSpPr>
          <p:cNvPr id="30" name="TextBox 29">
            <a:extLst>
              <a:ext uri="{FF2B5EF4-FFF2-40B4-BE49-F238E27FC236}">
                <a16:creationId xmlns:a16="http://schemas.microsoft.com/office/drawing/2014/main" id="{C0AFC997-D5E7-C674-E823-B44A2C1B4D58}"/>
              </a:ext>
            </a:extLst>
          </p:cNvPr>
          <p:cNvSpPr txBox="1"/>
          <p:nvPr/>
        </p:nvSpPr>
        <p:spPr>
          <a:xfrm>
            <a:off x="4155988" y="1696001"/>
            <a:ext cx="7616511" cy="2353401"/>
          </a:xfrm>
          <a:prstGeom prst="rect">
            <a:avLst/>
          </a:prstGeom>
          <a:noFill/>
        </p:spPr>
        <p:txBody>
          <a:bodyPr wrap="square">
            <a:spAutoFit/>
          </a:bodyPr>
          <a:lstStyle/>
          <a:p>
            <a:pPr marL="342900" indent="-342900" algn="just">
              <a:lnSpc>
                <a:spcPct val="150000"/>
              </a:lnSpc>
              <a:buFont typeface="Wingdings" panose="05000000000000000000" pitchFamily="2" charset="2"/>
              <a:buChar char="q"/>
            </a:pPr>
            <a:r>
              <a:rPr lang="en-US" sz="2000" dirty="0" err="1">
                <a:latin typeface="#9Slide03 Oswald Light" panose="00000400000000000000" pitchFamily="2" charset="0"/>
              </a:rPr>
              <a:t>Hình</a:t>
            </a:r>
            <a:r>
              <a:rPr lang="en-US" sz="2000" dirty="0">
                <a:latin typeface="#9Slide03 Oswald Light" panose="00000400000000000000" pitchFamily="2" charset="0"/>
              </a:rPr>
              <a:t> </a:t>
            </a:r>
            <a:r>
              <a:rPr lang="en-US" sz="2000" dirty="0" err="1">
                <a:latin typeface="#9Slide03 Oswald Light" panose="00000400000000000000" pitchFamily="2" charset="0"/>
              </a:rPr>
              <a:t>thành</a:t>
            </a:r>
            <a:r>
              <a:rPr lang="en-US" sz="2000" dirty="0">
                <a:latin typeface="#9Slide03 Oswald Light" panose="00000400000000000000" pitchFamily="2" charset="0"/>
              </a:rPr>
              <a:t> </a:t>
            </a:r>
            <a:r>
              <a:rPr lang="en-US" sz="2000" dirty="0" err="1">
                <a:latin typeface="#9Slide03 Oswald Light" panose="00000400000000000000" pitchFamily="2" charset="0"/>
              </a:rPr>
              <a:t>nhóm</a:t>
            </a:r>
            <a:r>
              <a:rPr lang="en-US" sz="2000" dirty="0">
                <a:latin typeface="#9Slide03 Oswald Light" panose="00000400000000000000" pitchFamily="2" charset="0"/>
              </a:rPr>
              <a:t> </a:t>
            </a:r>
            <a:r>
              <a:rPr lang="vi-VN" sz="2000" dirty="0">
                <a:latin typeface="#9Slide03 Oswald Light" panose="00000400000000000000" pitchFamily="2" charset="0"/>
              </a:rPr>
              <a:t>“Chuyên gia thẩm định dân số”</a:t>
            </a:r>
          </a:p>
          <a:p>
            <a:pPr marL="342900" indent="-342900" algn="just">
              <a:lnSpc>
                <a:spcPct val="150000"/>
              </a:lnSpc>
              <a:buFont typeface="Wingdings" panose="05000000000000000000" pitchFamily="2" charset="2"/>
              <a:buChar char="q"/>
            </a:pPr>
            <a:r>
              <a:rPr lang="en-US" sz="2000" dirty="0" err="1">
                <a:latin typeface="#9Slide03 Oswald Light" panose="00000400000000000000" pitchFamily="2" charset="0"/>
              </a:rPr>
              <a:t>Thảo</a:t>
            </a:r>
            <a:r>
              <a:rPr lang="en-US" sz="2000" dirty="0">
                <a:latin typeface="#9Slide03 Oswald Light" panose="00000400000000000000" pitchFamily="2" charset="0"/>
              </a:rPr>
              <a:t> </a:t>
            </a:r>
            <a:r>
              <a:rPr lang="en-US" sz="2000" dirty="0" err="1">
                <a:latin typeface="#9Slide03 Oswald Light" panose="00000400000000000000" pitchFamily="2" charset="0"/>
              </a:rPr>
              <a:t>luận</a:t>
            </a:r>
            <a:r>
              <a:rPr lang="en-US" sz="2000" dirty="0">
                <a:latin typeface="#9Slide03 Oswald Light" panose="00000400000000000000" pitchFamily="2" charset="0"/>
              </a:rPr>
              <a:t> </a:t>
            </a:r>
            <a:r>
              <a:rPr lang="en-US" sz="2000" dirty="0" err="1">
                <a:latin typeface="#9Slide03 Oswald Light" panose="00000400000000000000" pitchFamily="2" charset="0"/>
              </a:rPr>
              <a:t>theo</a:t>
            </a:r>
            <a:r>
              <a:rPr lang="en-US" sz="2000" dirty="0">
                <a:latin typeface="#9Slide03 Oswald Light" panose="00000400000000000000" pitchFamily="2" charset="0"/>
              </a:rPr>
              <a:t> “</a:t>
            </a:r>
            <a:r>
              <a:rPr lang="en-US" sz="2000" dirty="0" err="1">
                <a:latin typeface="#9Slide03 Oswald Light" panose="00000400000000000000" pitchFamily="2" charset="0"/>
              </a:rPr>
              <a:t>kỹ</a:t>
            </a:r>
            <a:r>
              <a:rPr lang="en-US" sz="2000" dirty="0">
                <a:latin typeface="#9Slide03 Oswald Light" panose="00000400000000000000" pitchFamily="2" charset="0"/>
              </a:rPr>
              <a:t> </a:t>
            </a:r>
            <a:r>
              <a:rPr lang="en-US" sz="2000" dirty="0" err="1">
                <a:latin typeface="#9Slide03 Oswald Light" panose="00000400000000000000" pitchFamily="2" charset="0"/>
              </a:rPr>
              <a:t>thuật</a:t>
            </a:r>
            <a:r>
              <a:rPr lang="en-US" sz="2000" dirty="0">
                <a:latin typeface="#9Slide03 Oswald Light" panose="00000400000000000000" pitchFamily="2" charset="0"/>
              </a:rPr>
              <a:t> </a:t>
            </a:r>
            <a:r>
              <a:rPr lang="en-US" sz="2000" dirty="0" err="1">
                <a:latin typeface="#9Slide03 Oswald Light" panose="00000400000000000000" pitchFamily="2" charset="0"/>
              </a:rPr>
              <a:t>khăn</a:t>
            </a:r>
            <a:r>
              <a:rPr lang="en-US" sz="2000" dirty="0">
                <a:latin typeface="#9Slide03 Oswald Light" panose="00000400000000000000" pitchFamily="2" charset="0"/>
              </a:rPr>
              <a:t> </a:t>
            </a:r>
            <a:r>
              <a:rPr lang="en-US" sz="2000" dirty="0" err="1">
                <a:latin typeface="#9Slide03 Oswald Light" panose="00000400000000000000" pitchFamily="2" charset="0"/>
              </a:rPr>
              <a:t>trải</a:t>
            </a:r>
            <a:r>
              <a:rPr lang="en-US" sz="2000" dirty="0">
                <a:latin typeface="#9Slide03 Oswald Light" panose="00000400000000000000" pitchFamily="2" charset="0"/>
              </a:rPr>
              <a:t> </a:t>
            </a:r>
            <a:r>
              <a:rPr lang="en-US" sz="2000" dirty="0" err="1">
                <a:latin typeface="#9Slide03 Oswald Light" panose="00000400000000000000" pitchFamily="2" charset="0"/>
              </a:rPr>
              <a:t>bàn</a:t>
            </a:r>
            <a:r>
              <a:rPr lang="en-US" sz="2000" dirty="0">
                <a:latin typeface="#9Slide03 Oswald Light" panose="00000400000000000000" pitchFamily="2" charset="0"/>
              </a:rPr>
              <a:t>”:</a:t>
            </a:r>
            <a:r>
              <a:rPr lang="vi-VN" sz="2000" dirty="0">
                <a:latin typeface="#9Slide03 Oswald Light" panose="00000400000000000000" pitchFamily="2" charset="0"/>
              </a:rPr>
              <a:t> </a:t>
            </a:r>
            <a:endParaRPr lang="en-US" sz="2000" dirty="0">
              <a:latin typeface="#9Slide03 Oswald Light" panose="00000400000000000000" pitchFamily="2" charset="0"/>
            </a:endParaRPr>
          </a:p>
          <a:p>
            <a:pPr marL="342900" indent="-342900" algn="just">
              <a:lnSpc>
                <a:spcPct val="150000"/>
              </a:lnSpc>
              <a:buFont typeface="Wingdings" panose="05000000000000000000" pitchFamily="2" charset="2"/>
              <a:buChar char="q"/>
            </a:pPr>
            <a:r>
              <a:rPr lang="en-US" sz="2000" dirty="0" err="1">
                <a:latin typeface="#9Slide03 Oswald Light" panose="00000400000000000000" pitchFamily="2" charset="0"/>
              </a:rPr>
              <a:t>Nội</a:t>
            </a:r>
            <a:r>
              <a:rPr lang="en-US" sz="2000" dirty="0">
                <a:latin typeface="#9Slide03 Oswald Light" panose="00000400000000000000" pitchFamily="2" charset="0"/>
              </a:rPr>
              <a:t> dung: </a:t>
            </a:r>
            <a:r>
              <a:rPr lang="vi-VN" sz="2000" dirty="0">
                <a:latin typeface="#9Slide03 Oswald Light" panose="00000400000000000000" pitchFamily="2" charset="0"/>
              </a:rPr>
              <a:t>Dân số là nguồn lực quan trọng để phát triển đất nước nhưng cũng là vấn đề thách thức của nước ta hiện nay. Bằng sự hiểu biết, hãy làm rõ nhận định trên.</a:t>
            </a:r>
            <a:endParaRPr lang="en-US" sz="2000" dirty="0">
              <a:latin typeface="#9Slide03 Oswald Light" panose="00000400000000000000" pitchFamily="2" charset="0"/>
            </a:endParaRPr>
          </a:p>
          <a:p>
            <a:pPr marL="342900" indent="-342900" algn="just">
              <a:lnSpc>
                <a:spcPct val="150000"/>
              </a:lnSpc>
              <a:buFont typeface="Wingdings" panose="05000000000000000000" pitchFamily="2" charset="2"/>
              <a:buChar char="q"/>
            </a:pPr>
            <a:r>
              <a:rPr lang="en-US" sz="2000" dirty="0" err="1">
                <a:latin typeface="#9Slide03 Oswald Light" panose="00000400000000000000" pitchFamily="2" charset="0"/>
              </a:rPr>
              <a:t>Thời</a:t>
            </a:r>
            <a:r>
              <a:rPr lang="en-US" sz="2000" dirty="0">
                <a:latin typeface="#9Slide03 Oswald Light" panose="00000400000000000000" pitchFamily="2" charset="0"/>
              </a:rPr>
              <a:t> </a:t>
            </a:r>
            <a:r>
              <a:rPr lang="en-US" sz="2000" dirty="0" err="1">
                <a:latin typeface="#9Slide03 Oswald Light" panose="00000400000000000000" pitchFamily="2" charset="0"/>
              </a:rPr>
              <a:t>gian</a:t>
            </a:r>
            <a:r>
              <a:rPr lang="en-US" sz="2000" dirty="0">
                <a:latin typeface="#9Slide03 Oswald Light" panose="00000400000000000000" pitchFamily="2" charset="0"/>
              </a:rPr>
              <a:t>: ……. </a:t>
            </a:r>
            <a:r>
              <a:rPr lang="en-US" sz="2000" dirty="0" err="1">
                <a:latin typeface="#9Slide03 Oswald Light" panose="00000400000000000000" pitchFamily="2" charset="0"/>
              </a:rPr>
              <a:t>phút</a:t>
            </a:r>
            <a:endParaRPr lang="vi-VN" sz="2000" dirty="0">
              <a:latin typeface="#9Slide03 Oswald Light" panose="00000400000000000000" pitchFamily="2" charset="0"/>
            </a:endParaRPr>
          </a:p>
        </p:txBody>
      </p:sp>
      <p:pic>
        <p:nvPicPr>
          <p:cNvPr id="31" name="Picture 30">
            <a:extLst>
              <a:ext uri="{FF2B5EF4-FFF2-40B4-BE49-F238E27FC236}">
                <a16:creationId xmlns:a16="http://schemas.microsoft.com/office/drawing/2014/main" id="{245CC333-14F0-1A13-92C1-172B064E2AD0}"/>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9538601" y="4140402"/>
            <a:ext cx="2087880" cy="1547495"/>
          </a:xfrm>
          <a:prstGeom prst="rect">
            <a:avLst/>
          </a:prstGeom>
          <a:noFill/>
        </p:spPr>
      </p:pic>
      <p:pic>
        <p:nvPicPr>
          <p:cNvPr id="34" name="Picture 33" descr="A drawing of a piece of paper with a pencil pointing at it&#10;&#10;Description automatically generated">
            <a:extLst>
              <a:ext uri="{FF2B5EF4-FFF2-40B4-BE49-F238E27FC236}">
                <a16:creationId xmlns:a16="http://schemas.microsoft.com/office/drawing/2014/main" id="{60460F06-357B-B1FD-DADF-6E50C0D90731}"/>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441904" y="4424486"/>
            <a:ext cx="1776616" cy="1263411"/>
          </a:xfrm>
          <a:prstGeom prst="rect">
            <a:avLst/>
          </a:prstGeom>
        </p:spPr>
      </p:pic>
      <p:pic>
        <p:nvPicPr>
          <p:cNvPr id="35" name="Picture 34" descr="A group of cartoon people sitting around a round table with puzzles&#10;&#10;Description automatically generated">
            <a:extLst>
              <a:ext uri="{FF2B5EF4-FFF2-40B4-BE49-F238E27FC236}">
                <a16:creationId xmlns:a16="http://schemas.microsoft.com/office/drawing/2014/main" id="{0FC1B4CF-2DB2-0E4F-667F-7FCC5AEEAD96}"/>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999973" y="4478248"/>
            <a:ext cx="1757174" cy="1209649"/>
          </a:xfrm>
          <a:prstGeom prst="rect">
            <a:avLst/>
          </a:prstGeom>
        </p:spPr>
      </p:pic>
      <p:sp>
        <p:nvSpPr>
          <p:cNvPr id="36" name="Arrow: Right 35">
            <a:extLst>
              <a:ext uri="{FF2B5EF4-FFF2-40B4-BE49-F238E27FC236}">
                <a16:creationId xmlns:a16="http://schemas.microsoft.com/office/drawing/2014/main" id="{0D328366-C65B-E65D-9C22-19D24D39FDE2}"/>
              </a:ext>
            </a:extLst>
          </p:cNvPr>
          <p:cNvSpPr/>
          <p:nvPr/>
        </p:nvSpPr>
        <p:spPr>
          <a:xfrm>
            <a:off x="7417416" y="5877455"/>
            <a:ext cx="1260764" cy="665250"/>
          </a:xfrm>
          <a:prstGeom prst="rightArrow">
            <a:avLst>
              <a:gd name="adj1" fmla="val 62496"/>
              <a:gd name="adj2" fmla="val 50000"/>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latin typeface="#9Slide03 Oswald Light" panose="00000400000000000000" pitchFamily="2" charset="0"/>
              </a:rPr>
              <a:t>Chia </a:t>
            </a:r>
            <a:r>
              <a:rPr lang="en-US" b="1" dirty="0" err="1">
                <a:latin typeface="#9Slide03 Oswald Light" panose="00000400000000000000" pitchFamily="2" charset="0"/>
              </a:rPr>
              <a:t>sẻ</a:t>
            </a:r>
            <a:endParaRPr lang="en-US" b="1" dirty="0">
              <a:latin typeface="#9Slide03 Oswald Light" panose="00000400000000000000" pitchFamily="2" charset="0"/>
            </a:endParaRPr>
          </a:p>
        </p:txBody>
      </p:sp>
      <p:sp>
        <p:nvSpPr>
          <p:cNvPr id="38" name="Arrow: Right 37">
            <a:extLst>
              <a:ext uri="{FF2B5EF4-FFF2-40B4-BE49-F238E27FC236}">
                <a16:creationId xmlns:a16="http://schemas.microsoft.com/office/drawing/2014/main" id="{A9503849-2422-5F25-0D86-3D893F8C4A4C}"/>
              </a:ext>
            </a:extLst>
          </p:cNvPr>
          <p:cNvSpPr/>
          <p:nvPr/>
        </p:nvSpPr>
        <p:spPr>
          <a:xfrm>
            <a:off x="4919650" y="5877455"/>
            <a:ext cx="1260764" cy="665250"/>
          </a:xfrm>
          <a:prstGeom prst="rightArrow">
            <a:avLst>
              <a:gd name="adj1" fmla="val 62496"/>
              <a:gd name="adj2" fmla="val 50000"/>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err="1">
                <a:latin typeface="#9Slide03 Oswald Light" panose="00000400000000000000" pitchFamily="2" charset="0"/>
              </a:rPr>
              <a:t>Cá</a:t>
            </a:r>
            <a:r>
              <a:rPr lang="en-US" b="1" dirty="0">
                <a:latin typeface="#9Slide03 Oswald Light" panose="00000400000000000000" pitchFamily="2" charset="0"/>
              </a:rPr>
              <a:t> </a:t>
            </a:r>
            <a:r>
              <a:rPr lang="en-US" b="1" dirty="0" err="1">
                <a:latin typeface="#9Slide03 Oswald Light" panose="00000400000000000000" pitchFamily="2" charset="0"/>
              </a:rPr>
              <a:t>nhân</a:t>
            </a:r>
            <a:endParaRPr lang="en-US" b="1" dirty="0">
              <a:latin typeface="#9Slide03 Oswald Light" panose="00000400000000000000" pitchFamily="2" charset="0"/>
            </a:endParaRPr>
          </a:p>
        </p:txBody>
      </p:sp>
      <p:sp>
        <p:nvSpPr>
          <p:cNvPr id="39" name="Arrow: Right 38">
            <a:extLst>
              <a:ext uri="{FF2B5EF4-FFF2-40B4-BE49-F238E27FC236}">
                <a16:creationId xmlns:a16="http://schemas.microsoft.com/office/drawing/2014/main" id="{EAC459CE-E55A-8A4A-0C4C-E7D8921E7477}"/>
              </a:ext>
            </a:extLst>
          </p:cNvPr>
          <p:cNvSpPr/>
          <p:nvPr/>
        </p:nvSpPr>
        <p:spPr>
          <a:xfrm>
            <a:off x="9915182" y="5877455"/>
            <a:ext cx="1260764" cy="665250"/>
          </a:xfrm>
          <a:prstGeom prst="rightArrow">
            <a:avLst>
              <a:gd name="adj1" fmla="val 62496"/>
              <a:gd name="adj2" fmla="val 50000"/>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err="1">
                <a:latin typeface="#9Slide03 Oswald Light" panose="00000400000000000000" pitchFamily="2" charset="0"/>
              </a:rPr>
              <a:t>Thống</a:t>
            </a:r>
            <a:r>
              <a:rPr lang="en-US" b="1" dirty="0">
                <a:latin typeface="#9Slide03 Oswald Light" panose="00000400000000000000" pitchFamily="2" charset="0"/>
              </a:rPr>
              <a:t> </a:t>
            </a:r>
            <a:r>
              <a:rPr lang="en-US" b="1" dirty="0" err="1">
                <a:latin typeface="#9Slide03 Oswald Light" panose="00000400000000000000" pitchFamily="2" charset="0"/>
              </a:rPr>
              <a:t>nhất</a:t>
            </a:r>
            <a:endParaRPr lang="en-US" b="1" dirty="0">
              <a:latin typeface="#9Slide03 Oswald Light" panose="00000400000000000000" pitchFamily="2" charset="0"/>
            </a:endParaRPr>
          </a:p>
        </p:txBody>
      </p:sp>
      <p:pic>
        <p:nvPicPr>
          <p:cNvPr id="40" name="Picture 39">
            <a:extLst>
              <a:ext uri="{FF2B5EF4-FFF2-40B4-BE49-F238E27FC236}">
                <a16:creationId xmlns:a16="http://schemas.microsoft.com/office/drawing/2014/main" id="{80987CED-3358-9FD4-D807-012ED5711352}"/>
              </a:ext>
            </a:extLst>
          </p:cNvPr>
          <p:cNvPicPr>
            <a:picLocks noChangeAspect="1"/>
          </p:cNvPicPr>
          <p:nvPr/>
        </p:nvPicPr>
        <p:blipFill>
          <a:blip r:embed="rId15"/>
          <a:stretch>
            <a:fillRect/>
          </a:stretch>
        </p:blipFill>
        <p:spPr>
          <a:xfrm>
            <a:off x="10763" y="4535522"/>
            <a:ext cx="3994805" cy="2322478"/>
          </a:xfrm>
          <a:prstGeom prst="rect">
            <a:avLst/>
          </a:prstGeom>
        </p:spPr>
      </p:pic>
      <p:graphicFrame>
        <p:nvGraphicFramePr>
          <p:cNvPr id="41" name="Table 40">
            <a:extLst>
              <a:ext uri="{FF2B5EF4-FFF2-40B4-BE49-F238E27FC236}">
                <a16:creationId xmlns:a16="http://schemas.microsoft.com/office/drawing/2014/main" id="{139B5B46-759A-A7D9-CAE4-4CF64DB6AE7D}"/>
              </a:ext>
            </a:extLst>
          </p:cNvPr>
          <p:cNvGraphicFramePr>
            <a:graphicFrameLocks noGrp="1"/>
          </p:cNvGraphicFramePr>
          <p:nvPr>
            <p:extLst>
              <p:ext uri="{D42A27DB-BD31-4B8C-83A1-F6EECF244321}">
                <p14:modId xmlns:p14="http://schemas.microsoft.com/office/powerpoint/2010/main" val="3171030876"/>
              </p:ext>
            </p:extLst>
          </p:nvPr>
        </p:nvGraphicFramePr>
        <p:xfrm>
          <a:off x="0" y="2018332"/>
          <a:ext cx="4016332" cy="1514222"/>
        </p:xfrm>
        <a:graphic>
          <a:graphicData uri="http://schemas.openxmlformats.org/drawingml/2006/table">
            <a:tbl>
              <a:tblPr firstRow="1" firstCol="1" bandRow="1"/>
              <a:tblGrid>
                <a:gridCol w="2008166">
                  <a:extLst>
                    <a:ext uri="{9D8B030D-6E8A-4147-A177-3AD203B41FA5}">
                      <a16:colId xmlns:a16="http://schemas.microsoft.com/office/drawing/2014/main" val="2810133340"/>
                    </a:ext>
                  </a:extLst>
                </a:gridCol>
                <a:gridCol w="2008166">
                  <a:extLst>
                    <a:ext uri="{9D8B030D-6E8A-4147-A177-3AD203B41FA5}">
                      <a16:colId xmlns:a16="http://schemas.microsoft.com/office/drawing/2014/main" val="577209800"/>
                    </a:ext>
                  </a:extLst>
                </a:gridCol>
              </a:tblGrid>
              <a:tr h="0">
                <a:tc>
                  <a:txBody>
                    <a:bodyPr/>
                    <a:lstStyle/>
                    <a:p>
                      <a:pPr indent="180340" algn="ctr">
                        <a:lnSpc>
                          <a:spcPct val="115000"/>
                        </a:lnSpc>
                        <a:spcAft>
                          <a:spcPts val="600"/>
                        </a:spcAft>
                      </a:pPr>
                      <a:r>
                        <a:rPr lang="it-IT" sz="2000" b="1">
                          <a:solidFill>
                            <a:srgbClr val="000000"/>
                          </a:solidFill>
                          <a:effectLst/>
                          <a:latin typeface="#9Slide03 Oswald Light" panose="00000400000000000000" pitchFamily="2" charset="0"/>
                          <a:ea typeface="Times New Roman" panose="02020603050405020304" pitchFamily="18" charset="0"/>
                        </a:rPr>
                        <a:t>Thế mạnh </a:t>
                      </a:r>
                      <a:endParaRPr lang="en-US" sz="2000">
                        <a:effectLst/>
                        <a:latin typeface="#9Slide03 Oswald Light" panose="00000400000000000000" pitchFamily="2"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BF8F"/>
                    </a:solidFill>
                  </a:tcPr>
                </a:tc>
                <a:tc>
                  <a:txBody>
                    <a:bodyPr/>
                    <a:lstStyle/>
                    <a:p>
                      <a:pPr indent="180340" algn="ctr">
                        <a:lnSpc>
                          <a:spcPct val="115000"/>
                        </a:lnSpc>
                        <a:spcAft>
                          <a:spcPts val="600"/>
                        </a:spcAft>
                      </a:pPr>
                      <a:r>
                        <a:rPr lang="it-IT" sz="2000" b="1" dirty="0">
                          <a:solidFill>
                            <a:srgbClr val="000000"/>
                          </a:solidFill>
                          <a:effectLst/>
                          <a:latin typeface="#9Slide03 Oswald Light" panose="00000400000000000000" pitchFamily="2" charset="0"/>
                          <a:ea typeface="Times New Roman" panose="02020603050405020304" pitchFamily="18" charset="0"/>
                        </a:rPr>
                        <a:t>Hạn chế</a:t>
                      </a:r>
                      <a:endParaRPr lang="en-US" sz="2000" dirty="0">
                        <a:effectLst/>
                        <a:latin typeface="#9Slide03 Oswald Light" panose="00000400000000000000" pitchFamily="2"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BF8F"/>
                    </a:solidFill>
                  </a:tcPr>
                </a:tc>
                <a:extLst>
                  <a:ext uri="{0D108BD9-81ED-4DB2-BD59-A6C34878D82A}">
                    <a16:rowId xmlns:a16="http://schemas.microsoft.com/office/drawing/2014/main" val="1025904664"/>
                  </a:ext>
                </a:extLst>
              </a:tr>
              <a:tr h="0">
                <a:tc>
                  <a:txBody>
                    <a:bodyPr/>
                    <a:lstStyle/>
                    <a:p>
                      <a:pPr indent="180340" algn="just">
                        <a:lnSpc>
                          <a:spcPct val="115000"/>
                        </a:lnSpc>
                        <a:spcAft>
                          <a:spcPts val="600"/>
                        </a:spcAft>
                      </a:pPr>
                      <a:r>
                        <a:rPr lang="it-IT" sz="2000" dirty="0">
                          <a:effectLst/>
                          <a:latin typeface="#9Slide03 Oswald Light" panose="00000400000000000000" pitchFamily="2" charset="0"/>
                          <a:ea typeface="Times New Roman" panose="02020603050405020304" pitchFamily="18" charset="0"/>
                        </a:rPr>
                        <a:t> </a:t>
                      </a:r>
                      <a:endParaRPr lang="en-US" sz="2000" dirty="0">
                        <a:effectLst/>
                        <a:latin typeface="#9Slide03 Oswald Light" panose="00000400000000000000" pitchFamily="2" charset="0"/>
                        <a:ea typeface="Times New Roman" panose="02020603050405020304" pitchFamily="18" charset="0"/>
                      </a:endParaRPr>
                    </a:p>
                    <a:p>
                      <a:pPr indent="180340" algn="just">
                        <a:lnSpc>
                          <a:spcPct val="115000"/>
                        </a:lnSpc>
                        <a:spcAft>
                          <a:spcPts val="600"/>
                        </a:spcAft>
                      </a:pPr>
                      <a:r>
                        <a:rPr lang="it-IT" sz="2000" dirty="0">
                          <a:effectLst/>
                          <a:latin typeface="#9Slide03 Oswald Light" panose="00000400000000000000" pitchFamily="2" charset="0"/>
                          <a:ea typeface="Times New Roman" panose="02020603050405020304" pitchFamily="18" charset="0"/>
                        </a:rPr>
                        <a:t> </a:t>
                      </a:r>
                      <a:endParaRPr lang="en-US" sz="2000" dirty="0">
                        <a:effectLst/>
                        <a:latin typeface="#9Slide03 Oswald Light" panose="00000400000000000000" pitchFamily="2" charset="0"/>
                        <a:ea typeface="Times New Roman" panose="02020603050405020304" pitchFamily="18" charset="0"/>
                      </a:endParaRPr>
                    </a:p>
                    <a:p>
                      <a:pPr indent="180340" algn="just">
                        <a:lnSpc>
                          <a:spcPct val="115000"/>
                        </a:lnSpc>
                        <a:spcAft>
                          <a:spcPts val="600"/>
                        </a:spcAft>
                      </a:pPr>
                      <a:r>
                        <a:rPr lang="it-IT" sz="2000" dirty="0">
                          <a:effectLst/>
                          <a:latin typeface="#9Slide03 Oswald Light" panose="00000400000000000000" pitchFamily="2" charset="0"/>
                          <a:ea typeface="Times New Roman" panose="02020603050405020304" pitchFamily="18" charset="0"/>
                        </a:rPr>
                        <a:t> </a:t>
                      </a:r>
                      <a:endParaRPr lang="en-US" sz="2000" dirty="0">
                        <a:effectLst/>
                        <a:latin typeface="#9Slide03 Oswald Light" panose="00000400000000000000" pitchFamily="2"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indent="180340" algn="just">
                        <a:lnSpc>
                          <a:spcPct val="115000"/>
                        </a:lnSpc>
                        <a:spcAft>
                          <a:spcPts val="600"/>
                        </a:spcAft>
                      </a:pPr>
                      <a:r>
                        <a:rPr lang="it-IT" sz="2000" dirty="0">
                          <a:effectLst/>
                          <a:latin typeface="#9Slide03 Oswald Light" panose="00000400000000000000" pitchFamily="2" charset="0"/>
                          <a:ea typeface="Times New Roman" panose="02020603050405020304" pitchFamily="18" charset="0"/>
                        </a:rPr>
                        <a:t> </a:t>
                      </a:r>
                      <a:endParaRPr lang="en-US" sz="2000" dirty="0">
                        <a:effectLst/>
                        <a:latin typeface="#9Slide03 Oswald Light" panose="00000400000000000000" pitchFamily="2"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extLst>
                  <a:ext uri="{0D108BD9-81ED-4DB2-BD59-A6C34878D82A}">
                    <a16:rowId xmlns:a16="http://schemas.microsoft.com/office/drawing/2014/main" val="2829680315"/>
                  </a:ext>
                </a:extLst>
              </a:tr>
            </a:tbl>
          </a:graphicData>
        </a:graphic>
      </p:graphicFrame>
      <p:sp>
        <p:nvSpPr>
          <p:cNvPr id="42" name="TextBox 41">
            <a:extLst>
              <a:ext uri="{FF2B5EF4-FFF2-40B4-BE49-F238E27FC236}">
                <a16:creationId xmlns:a16="http://schemas.microsoft.com/office/drawing/2014/main" id="{A367AC1A-D873-CE00-D709-FE94B5701C03}"/>
              </a:ext>
            </a:extLst>
          </p:cNvPr>
          <p:cNvSpPr txBox="1"/>
          <p:nvPr/>
        </p:nvSpPr>
        <p:spPr>
          <a:xfrm>
            <a:off x="957974" y="1337281"/>
            <a:ext cx="1885803" cy="540982"/>
          </a:xfrm>
          <a:prstGeom prst="rect">
            <a:avLst/>
          </a:prstGeom>
          <a:solidFill>
            <a:schemeClr val="accent2">
              <a:lumMod val="20000"/>
              <a:lumOff val="80000"/>
            </a:schemeClr>
          </a:solidFill>
        </p:spPr>
        <p:txBody>
          <a:bodyPr wrap="square">
            <a:spAutoFit/>
          </a:bodyPr>
          <a:lstStyle/>
          <a:p>
            <a:pPr algn="ctr">
              <a:lnSpc>
                <a:spcPct val="120000"/>
              </a:lnSpc>
              <a:spcBef>
                <a:spcPts val="200"/>
              </a:spcBef>
            </a:pPr>
            <a:r>
              <a:rPr lang="en-US" sz="2800" b="1" dirty="0">
                <a:solidFill>
                  <a:srgbClr val="FF0000"/>
                </a:solidFill>
                <a:latin typeface="#9Slide03 Bebas Neue Bold" panose="020B0606020202050201" pitchFamily="34" charset="0"/>
                <a:ea typeface="Times New Roman" panose="02020603050405020304" pitchFamily="18" charset="0"/>
              </a:rPr>
              <a:t>PHIẾU HỌC TẬP</a:t>
            </a:r>
          </a:p>
        </p:txBody>
      </p:sp>
      <p:sp>
        <p:nvSpPr>
          <p:cNvPr id="43" name="TextBox 42">
            <a:extLst>
              <a:ext uri="{FF2B5EF4-FFF2-40B4-BE49-F238E27FC236}">
                <a16:creationId xmlns:a16="http://schemas.microsoft.com/office/drawing/2014/main" id="{3A3B7DAF-62AD-231E-647C-EB3A9FCB910C}"/>
              </a:ext>
            </a:extLst>
          </p:cNvPr>
          <p:cNvSpPr txBox="1"/>
          <p:nvPr/>
        </p:nvSpPr>
        <p:spPr>
          <a:xfrm>
            <a:off x="186485" y="3884234"/>
            <a:ext cx="3602533" cy="476925"/>
          </a:xfrm>
          <a:prstGeom prst="rect">
            <a:avLst/>
          </a:prstGeom>
          <a:solidFill>
            <a:schemeClr val="accent6">
              <a:lumMod val="20000"/>
              <a:lumOff val="80000"/>
            </a:schemeClr>
          </a:solidFill>
        </p:spPr>
        <p:txBody>
          <a:bodyPr wrap="square">
            <a:spAutoFit/>
          </a:bodyPr>
          <a:lstStyle/>
          <a:p>
            <a:pPr algn="just">
              <a:lnSpc>
                <a:spcPct val="120000"/>
              </a:lnSpc>
              <a:spcBef>
                <a:spcPts val="200"/>
              </a:spcBef>
            </a:pPr>
            <a:r>
              <a:rPr lang="en-US" sz="2400" b="1" dirty="0">
                <a:solidFill>
                  <a:srgbClr val="FF0000"/>
                </a:solidFill>
                <a:latin typeface="#9Slide03 Bebas Neue Bold" panose="020B0606020202050201" pitchFamily="34" charset="0"/>
                <a:ea typeface="Times New Roman" panose="02020603050405020304" pitchFamily="18" charset="0"/>
              </a:rPr>
              <a:t>TIÊU CHÍ ĐÁNH GIÁ HOẠT ĐỘNG NHÓM</a:t>
            </a:r>
          </a:p>
        </p:txBody>
      </p:sp>
      <p:pic>
        <p:nvPicPr>
          <p:cNvPr id="44" name="Picture 43">
            <a:extLst>
              <a:ext uri="{FF2B5EF4-FFF2-40B4-BE49-F238E27FC236}">
                <a16:creationId xmlns:a16="http://schemas.microsoft.com/office/drawing/2014/main" id="{49FBB2CC-D99F-EA86-64DC-3BA80776FEFA}"/>
              </a:ext>
            </a:extLst>
          </p:cNvPr>
          <p:cNvPicPr>
            <a:picLocks noChangeAspect="1"/>
          </p:cNvPicPr>
          <p:nvPr/>
        </p:nvPicPr>
        <p:blipFill rotWithShape="1">
          <a:blip r:embed="rId16">
            <a:extLst>
              <a:ext uri="{BEBA8EAE-BF5A-486C-A8C5-ECC9F3942E4B}">
                <a14:imgProps xmlns:a14="http://schemas.microsoft.com/office/drawing/2010/main">
                  <a14:imgLayer r:embed="rId17">
                    <a14:imgEffect>
                      <a14:backgroundRemoval t="30233" b="83140" l="64258" r="94141">
                        <a14:foregroundMark x1="70898" y1="32267" x2="70898" y2="32267"/>
                        <a14:foregroundMark x1="70703" y1="30233" x2="70703" y2="30233"/>
                        <a14:foregroundMark x1="70703" y1="30233" x2="70703" y2="30233"/>
                        <a14:foregroundMark x1="70703" y1="33140" x2="70703" y2="33140"/>
                        <a14:foregroundMark x1="67773" y1="31105" x2="67773" y2="31105"/>
                        <a14:foregroundMark x1="72656" y1="31105" x2="72656" y2="31105"/>
                        <a14:foregroundMark x1="87891" y1="34302" x2="87891" y2="34302"/>
                        <a14:foregroundMark x1="87891" y1="34302" x2="87891" y2="34302"/>
                        <a14:foregroundMark x1="87500" y1="38081" x2="87500" y2="38081"/>
                        <a14:foregroundMark x1="87305" y1="46221" x2="87305" y2="46221"/>
                        <a14:foregroundMark x1="87305" y1="46512" x2="87305" y2="46512"/>
                        <a14:foregroundMark x1="87305" y1="50000" x2="87305" y2="50000"/>
                        <a14:foregroundMark x1="84961" y1="48837" x2="84961" y2="48837"/>
                        <a14:foregroundMark x1="84375" y1="46221" x2="84375" y2="46221"/>
                        <a14:foregroundMark x1="84180" y1="45058" x2="84180" y2="45058"/>
                        <a14:foregroundMark x1="84180" y1="45058" x2="84180" y2="45058"/>
                        <a14:foregroundMark x1="83594" y1="51453" x2="83594" y2="51453"/>
                        <a14:foregroundMark x1="83594" y1="51744" x2="83594" y2="51744"/>
                        <a14:foregroundMark x1="83594" y1="53488" x2="83594" y2="54942"/>
                        <a14:foregroundMark x1="81641" y1="49419" x2="81641" y2="49419"/>
                        <a14:foregroundMark x1="88281" y1="81686" x2="88281" y2="81686"/>
                        <a14:foregroundMark x1="73242" y1="78779" x2="73242" y2="78779"/>
                        <a14:foregroundMark x1="73242" y1="79070" x2="73242" y2="79070"/>
                        <a14:foregroundMark x1="75000" y1="54942" x2="75000" y2="54942"/>
                        <a14:foregroundMark x1="66211" y1="56977" x2="66211" y2="56977"/>
                        <a14:foregroundMark x1="65820" y1="58430" x2="65820" y2="58430"/>
                        <a14:foregroundMark x1="66211" y1="59884" x2="66211" y2="59884"/>
                        <a14:foregroundMark x1="66602" y1="56977" x2="66602" y2="56977"/>
                        <a14:foregroundMark x1="69922" y1="81105" x2="69922" y2="81105"/>
                        <a14:foregroundMark x1="84961" y1="79070" x2="84961" y2="79070"/>
                        <a14:foregroundMark x1="91016" y1="59884" x2="91016" y2="59884"/>
                        <a14:foregroundMark x1="91016" y1="59593" x2="91016" y2="59593"/>
                        <a14:foregroundMark x1="91602" y1="53779" x2="91602" y2="53779"/>
                        <a14:foregroundMark x1="91211" y1="51453" x2="91211" y2="51453"/>
                        <a14:foregroundMark x1="91016" y1="50872" x2="91016" y2="50872"/>
                        <a14:foregroundMark x1="90820" y1="60756" x2="90820" y2="60756"/>
                        <a14:foregroundMark x1="91211" y1="61919" x2="91211" y2="61919"/>
                        <a14:foregroundMark x1="91211" y1="59593" x2="91211" y2="59593"/>
                        <a14:foregroundMark x1="91211" y1="59593" x2="91211" y2="59593"/>
                        <a14:foregroundMark x1="91016" y1="56395" x2="91016" y2="56395"/>
                        <a14:foregroundMark x1="91016" y1="58721" x2="91016" y2="58721"/>
                        <a14:foregroundMark x1="90430" y1="59302" x2="90430" y2="59302"/>
                        <a14:foregroundMark x1="90625" y1="57267" x2="90625" y2="57267"/>
                        <a14:foregroundMark x1="90625" y1="58140" x2="90625" y2="58140"/>
                        <a14:foregroundMark x1="90625" y1="58140" x2="90625" y2="58140"/>
                        <a14:foregroundMark x1="90625" y1="58140" x2="90625" y2="58140"/>
                        <a14:foregroundMark x1="90625" y1="59302" x2="90625" y2="59302"/>
                        <a14:foregroundMark x1="90820" y1="60174" x2="90820" y2="60174"/>
                        <a14:foregroundMark x1="90820" y1="60465" x2="90820" y2="60465"/>
                        <a14:foregroundMark x1="90625" y1="57849" x2="90625" y2="57849"/>
                        <a14:foregroundMark x1="90625" y1="58140" x2="90625" y2="58140"/>
                        <a14:foregroundMark x1="90625" y1="59884" x2="90625" y2="60756"/>
                        <a14:foregroundMark x1="90820" y1="59302" x2="90820" y2="59302"/>
                        <a14:foregroundMark x1="90820" y1="58430" x2="90820" y2="58430"/>
                        <a14:foregroundMark x1="90820" y1="58430" x2="90820" y2="58430"/>
                        <a14:foregroundMark x1="90820" y1="57849" x2="90820" y2="57849"/>
                        <a14:foregroundMark x1="90625" y1="57849" x2="90625" y2="57849"/>
                        <a14:foregroundMark x1="90625" y1="57849" x2="90625" y2="57849"/>
                        <a14:foregroundMark x1="90625" y1="58430" x2="90430" y2="59012"/>
                        <a14:foregroundMark x1="90430" y1="59593" x2="90430" y2="59593"/>
                        <a14:foregroundMark x1="90625" y1="60174" x2="90625" y2="60174"/>
                        <a14:foregroundMark x1="90234" y1="59012" x2="90234" y2="59012"/>
                        <a14:foregroundMark x1="90430" y1="57267" x2="90430" y2="57267"/>
                        <a14:foregroundMark x1="90625" y1="57558" x2="90625" y2="57849"/>
                        <a14:foregroundMark x1="90625" y1="57849" x2="90625" y2="57849"/>
                        <a14:foregroundMark x1="90820" y1="59302" x2="90820" y2="59302"/>
                        <a14:foregroundMark x1="90625" y1="55523" x2="90625" y2="59884"/>
                        <a14:foregroundMark x1="90625" y1="59884" x2="90625" y2="59884"/>
                        <a14:foregroundMark x1="85547" y1="45930" x2="85547" y2="45930"/>
                        <a14:foregroundMark x1="72266" y1="79942" x2="72266" y2="79942"/>
                        <a14:foregroundMark x1="72266" y1="79942" x2="72266" y2="79942"/>
                        <a14:foregroundMark x1="70508" y1="83140" x2="70508" y2="83140"/>
                        <a14:foregroundMark x1="70508" y1="83140" x2="70508" y2="83140"/>
                        <a14:foregroundMark x1="70703" y1="38953" x2="70703" y2="38953"/>
                        <a14:foregroundMark x1="70117" y1="35174" x2="70117" y2="35174"/>
                        <a14:foregroundMark x1="68945" y1="36337" x2="68945" y2="36337"/>
                        <a14:backgroundMark x1="90234" y1="60756" x2="90234" y2="60756"/>
                      </a14:backgroundRemoval>
                    </a14:imgEffect>
                  </a14:imgLayer>
                </a14:imgProps>
              </a:ext>
            </a:extLst>
          </a:blip>
          <a:srcRect l="60903" t="29136" r="2089" b="13261"/>
          <a:stretch/>
        </p:blipFill>
        <p:spPr>
          <a:xfrm>
            <a:off x="10227694" y="1284883"/>
            <a:ext cx="1320782" cy="138126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930851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left)">
                                      <p:cBhvr>
                                        <p:cTn id="7" dur="1000"/>
                                        <p:tgtEl>
                                          <p:spTgt spid="3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wipe(left)">
                                      <p:cBhvr>
                                        <p:cTn id="10" dur="1000"/>
                                        <p:tgtEl>
                                          <p:spTgt spid="3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wipe(left)">
                                      <p:cBhvr>
                                        <p:cTn id="15" dur="1000"/>
                                        <p:tgtEl>
                                          <p:spTgt spid="35"/>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wipe(left)">
                                      <p:cBhvr>
                                        <p:cTn id="18" dur="1000"/>
                                        <p:tgtEl>
                                          <p:spTgt spid="3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wipe(left)">
                                      <p:cBhvr>
                                        <p:cTn id="23" dur="1000"/>
                                        <p:tgtEl>
                                          <p:spTgt spid="31"/>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wipe(left)">
                                      <p:cBhvr>
                                        <p:cTn id="26" dur="10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animBg="1"/>
      <p:bldP spid="39"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2000">
              <a:schemeClr val="bg1">
                <a:lumMod val="95000"/>
              </a:schemeClr>
            </a:gs>
            <a:gs pos="100000">
              <a:srgbClr val="F6F6F8"/>
            </a:gs>
            <a:gs pos="49000">
              <a:srgbClr val="FAFAFA"/>
            </a:gs>
            <a:gs pos="81000">
              <a:srgbClr val="F6F6F8"/>
            </a:gs>
          </a:gsLst>
          <a:lin ang="5400000" scaled="1"/>
          <a:tileRect/>
        </a:gradFill>
        <a:effectLst/>
      </p:bgPr>
    </p:bg>
    <p:spTree>
      <p:nvGrpSpPr>
        <p:cNvPr id="1" name=""/>
        <p:cNvGrpSpPr/>
        <p:nvPr/>
      </p:nvGrpSpPr>
      <p:grpSpPr>
        <a:xfrm>
          <a:off x="0" y="0"/>
          <a:ext cx="0" cy="0"/>
          <a:chOff x="0" y="0"/>
          <a:chExt cx="0" cy="0"/>
        </a:xfrm>
      </p:grpSpPr>
      <p:sp>
        <p:nvSpPr>
          <p:cNvPr id="32" name="Freeform 50">
            <a:extLst>
              <a:ext uri="{FF2B5EF4-FFF2-40B4-BE49-F238E27FC236}">
                <a16:creationId xmlns:a16="http://schemas.microsoft.com/office/drawing/2014/main" id="{43D85826-7F23-7E8F-A6D9-C83022E7D610}"/>
              </a:ext>
            </a:extLst>
          </p:cNvPr>
          <p:cNvSpPr/>
          <p:nvPr/>
        </p:nvSpPr>
        <p:spPr>
          <a:xfrm>
            <a:off x="12416011" y="4553761"/>
            <a:ext cx="319297" cy="1026158"/>
          </a:xfrm>
          <a:custGeom>
            <a:avLst/>
            <a:gdLst/>
            <a:ahLst/>
            <a:cxnLst/>
            <a:rect l="l" t="t" r="r" b="b"/>
            <a:pathLst>
              <a:path w="919148" h="238272">
                <a:moveTo>
                  <a:pt x="119136" y="0"/>
                </a:moveTo>
                <a:lnTo>
                  <a:pt x="800012" y="0"/>
                </a:lnTo>
                <a:cubicBezTo>
                  <a:pt x="865809" y="0"/>
                  <a:pt x="919148" y="53339"/>
                  <a:pt x="919148" y="119136"/>
                </a:cubicBezTo>
                <a:lnTo>
                  <a:pt x="919148" y="119136"/>
                </a:lnTo>
                <a:cubicBezTo>
                  <a:pt x="919148" y="150733"/>
                  <a:pt x="906596" y="181036"/>
                  <a:pt x="884254" y="203378"/>
                </a:cubicBezTo>
                <a:cubicBezTo>
                  <a:pt x="861912" y="225720"/>
                  <a:pt x="831609" y="238272"/>
                  <a:pt x="800012" y="238272"/>
                </a:cubicBezTo>
                <a:lnTo>
                  <a:pt x="119136" y="238272"/>
                </a:lnTo>
                <a:cubicBezTo>
                  <a:pt x="53339" y="238272"/>
                  <a:pt x="0" y="184933"/>
                  <a:pt x="0" y="119136"/>
                </a:cubicBezTo>
                <a:lnTo>
                  <a:pt x="0" y="119136"/>
                </a:lnTo>
                <a:cubicBezTo>
                  <a:pt x="0" y="53339"/>
                  <a:pt x="53339" y="0"/>
                  <a:pt x="119136" y="0"/>
                </a:cubicBezTo>
                <a:close/>
              </a:path>
            </a:pathLst>
          </a:custGeom>
          <a:solidFill>
            <a:srgbClr val="8A349D"/>
          </a:solidFill>
          <a:ln w="28575" cap="rnd">
            <a:noFill/>
            <a:rou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endParaRPr lang="en-US" b="1" dirty="0">
              <a:solidFill>
                <a:schemeClr val="bg1"/>
              </a:solidFill>
              <a:latin typeface="#9Slide03 Oswald Light" panose="00000400000000000000" pitchFamily="2" charset="0"/>
            </a:endParaRPr>
          </a:p>
        </p:txBody>
      </p:sp>
      <p:sp>
        <p:nvSpPr>
          <p:cNvPr id="33" name="TextBox 51">
            <a:extLst>
              <a:ext uri="{FF2B5EF4-FFF2-40B4-BE49-F238E27FC236}">
                <a16:creationId xmlns:a16="http://schemas.microsoft.com/office/drawing/2014/main" id="{50FAB138-D60F-EA0B-2895-247E671E376C}"/>
              </a:ext>
            </a:extLst>
          </p:cNvPr>
          <p:cNvSpPr txBox="1"/>
          <p:nvPr/>
        </p:nvSpPr>
        <p:spPr>
          <a:xfrm>
            <a:off x="12298025" y="3858714"/>
            <a:ext cx="2510037" cy="1829183"/>
          </a:xfrm>
          <a:prstGeom prst="rect">
            <a:avLst/>
          </a:prstGeom>
        </p:spPr>
        <p:txBody>
          <a:bodyPr lIns="50800" tIns="50800" rIns="50800" bIns="50800" rtlCol="0" anchor="ctr"/>
          <a:lstStyle/>
          <a:p>
            <a:pPr algn="ctr">
              <a:lnSpc>
                <a:spcPts val="2659"/>
              </a:lnSpc>
            </a:pPr>
            <a:endParaRPr/>
          </a:p>
        </p:txBody>
      </p:sp>
      <p:sp>
        <p:nvSpPr>
          <p:cNvPr id="24" name="TextBox 51">
            <a:extLst>
              <a:ext uri="{FF2B5EF4-FFF2-40B4-BE49-F238E27FC236}">
                <a16:creationId xmlns:a16="http://schemas.microsoft.com/office/drawing/2014/main" id="{2845122B-13E1-C2CB-B672-32E3BFC52D3F}"/>
              </a:ext>
            </a:extLst>
          </p:cNvPr>
          <p:cNvSpPr txBox="1"/>
          <p:nvPr/>
        </p:nvSpPr>
        <p:spPr>
          <a:xfrm>
            <a:off x="12516223" y="3858714"/>
            <a:ext cx="2817365" cy="1829183"/>
          </a:xfrm>
          <a:prstGeom prst="rect">
            <a:avLst/>
          </a:prstGeom>
        </p:spPr>
        <p:txBody>
          <a:bodyPr lIns="50800" tIns="50800" rIns="50800" bIns="50800" rtlCol="0" anchor="ctr"/>
          <a:lstStyle/>
          <a:p>
            <a:pPr algn="ctr">
              <a:lnSpc>
                <a:spcPts val="2659"/>
              </a:lnSpc>
            </a:pPr>
            <a:endParaRPr/>
          </a:p>
        </p:txBody>
      </p:sp>
      <p:sp>
        <p:nvSpPr>
          <p:cNvPr id="26" name="Freeform 53">
            <a:extLst>
              <a:ext uri="{FF2B5EF4-FFF2-40B4-BE49-F238E27FC236}">
                <a16:creationId xmlns:a16="http://schemas.microsoft.com/office/drawing/2014/main" id="{C7F43A9F-6B15-CC6D-5BB9-528369A7FF75}"/>
              </a:ext>
            </a:extLst>
          </p:cNvPr>
          <p:cNvSpPr/>
          <p:nvPr/>
        </p:nvSpPr>
        <p:spPr>
          <a:xfrm>
            <a:off x="12397302" y="3212622"/>
            <a:ext cx="319297" cy="1026159"/>
          </a:xfrm>
          <a:custGeom>
            <a:avLst/>
            <a:gdLst/>
            <a:ahLst/>
            <a:cxnLst/>
            <a:rect l="l" t="t" r="r" b="b"/>
            <a:pathLst>
              <a:path w="919148" h="238272">
                <a:moveTo>
                  <a:pt x="119136" y="0"/>
                </a:moveTo>
                <a:lnTo>
                  <a:pt x="800012" y="0"/>
                </a:lnTo>
                <a:cubicBezTo>
                  <a:pt x="865809" y="0"/>
                  <a:pt x="919148" y="53339"/>
                  <a:pt x="919148" y="119136"/>
                </a:cubicBezTo>
                <a:lnTo>
                  <a:pt x="919148" y="119136"/>
                </a:lnTo>
                <a:cubicBezTo>
                  <a:pt x="919148" y="150733"/>
                  <a:pt x="906596" y="181036"/>
                  <a:pt x="884254" y="203378"/>
                </a:cubicBezTo>
                <a:cubicBezTo>
                  <a:pt x="861912" y="225720"/>
                  <a:pt x="831609" y="238272"/>
                  <a:pt x="800012" y="238272"/>
                </a:cubicBezTo>
                <a:lnTo>
                  <a:pt x="119136" y="238272"/>
                </a:lnTo>
                <a:cubicBezTo>
                  <a:pt x="53339" y="238272"/>
                  <a:pt x="0" y="184933"/>
                  <a:pt x="0" y="119136"/>
                </a:cubicBezTo>
                <a:lnTo>
                  <a:pt x="0" y="119136"/>
                </a:lnTo>
                <a:cubicBezTo>
                  <a:pt x="0" y="53339"/>
                  <a:pt x="53339" y="0"/>
                  <a:pt x="119136" y="0"/>
                </a:cubicBezTo>
                <a:close/>
              </a:path>
            </a:pathLst>
          </a:custGeom>
          <a:solidFill>
            <a:srgbClr val="EA67A8"/>
          </a:solidFill>
          <a:ln w="28575" cap="rnd">
            <a:noFill/>
            <a:rou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r>
              <a:rPr lang="en-US" b="1" dirty="0">
                <a:solidFill>
                  <a:schemeClr val="bg1"/>
                </a:solidFill>
                <a:latin typeface="#9Slide03 Oswald Light" panose="00000400000000000000" pitchFamily="2" charset="0"/>
              </a:rPr>
              <a:t>             </a:t>
            </a:r>
          </a:p>
        </p:txBody>
      </p:sp>
      <p:cxnSp>
        <p:nvCxnSpPr>
          <p:cNvPr id="12" name="Straight Connector 11">
            <a:extLst>
              <a:ext uri="{FF2B5EF4-FFF2-40B4-BE49-F238E27FC236}">
                <a16:creationId xmlns:a16="http://schemas.microsoft.com/office/drawing/2014/main" id="{2C0E48F4-B070-1E34-AB57-0164F5C2E808}"/>
              </a:ext>
            </a:extLst>
          </p:cNvPr>
          <p:cNvCxnSpPr>
            <a:cxnSpLocks/>
          </p:cNvCxnSpPr>
          <p:nvPr/>
        </p:nvCxnSpPr>
        <p:spPr>
          <a:xfrm flipH="1">
            <a:off x="411330" y="-388695"/>
            <a:ext cx="3393439" cy="0"/>
          </a:xfrm>
          <a:prstGeom prst="line">
            <a:avLst/>
          </a:prstGeom>
          <a:ln w="28575">
            <a:solidFill>
              <a:srgbClr val="AC4A45"/>
            </a:solidFill>
          </a:ln>
        </p:spPr>
        <p:style>
          <a:lnRef idx="1">
            <a:schemeClr val="accent2"/>
          </a:lnRef>
          <a:fillRef idx="0">
            <a:schemeClr val="accent2"/>
          </a:fillRef>
          <a:effectRef idx="0">
            <a:schemeClr val="accent2"/>
          </a:effectRef>
          <a:fontRef idx="minor">
            <a:schemeClr val="tx1"/>
          </a:fontRef>
        </p:style>
      </p:cxnSp>
      <p:sp>
        <p:nvSpPr>
          <p:cNvPr id="16" name="Flowchart: Decision 15">
            <a:extLst>
              <a:ext uri="{FF2B5EF4-FFF2-40B4-BE49-F238E27FC236}">
                <a16:creationId xmlns:a16="http://schemas.microsoft.com/office/drawing/2014/main" id="{B46DAE1C-4FE6-B273-8CCE-5E29EE70A080}"/>
              </a:ext>
            </a:extLst>
          </p:cNvPr>
          <p:cNvSpPr/>
          <p:nvPr/>
        </p:nvSpPr>
        <p:spPr>
          <a:xfrm>
            <a:off x="3416399" y="-502460"/>
            <a:ext cx="455653" cy="224908"/>
          </a:xfrm>
          <a:prstGeom prst="flowChartDecision">
            <a:avLst/>
          </a:prstGeom>
          <a:solidFill>
            <a:srgbClr val="74B2DB"/>
          </a:solidFill>
          <a:ln w="28575">
            <a:solidFill>
              <a:srgbClr val="AC4A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7" name="Straight Connector 16">
            <a:extLst>
              <a:ext uri="{FF2B5EF4-FFF2-40B4-BE49-F238E27FC236}">
                <a16:creationId xmlns:a16="http://schemas.microsoft.com/office/drawing/2014/main" id="{F2BFCD01-246A-00D3-3211-D42A58167ECF}"/>
              </a:ext>
            </a:extLst>
          </p:cNvPr>
          <p:cNvCxnSpPr>
            <a:cxnSpLocks/>
          </p:cNvCxnSpPr>
          <p:nvPr/>
        </p:nvCxnSpPr>
        <p:spPr>
          <a:xfrm flipH="1">
            <a:off x="8454787" y="-388695"/>
            <a:ext cx="3288205" cy="0"/>
          </a:xfrm>
          <a:prstGeom prst="line">
            <a:avLst/>
          </a:prstGeom>
          <a:ln w="28575">
            <a:solidFill>
              <a:srgbClr val="AC4A45"/>
            </a:solidFill>
          </a:ln>
        </p:spPr>
        <p:style>
          <a:lnRef idx="1">
            <a:schemeClr val="accent2"/>
          </a:lnRef>
          <a:fillRef idx="0">
            <a:schemeClr val="accent2"/>
          </a:fillRef>
          <a:effectRef idx="0">
            <a:schemeClr val="accent2"/>
          </a:effectRef>
          <a:fontRef idx="minor">
            <a:schemeClr val="tx1"/>
          </a:fontRef>
        </p:style>
      </p:cxnSp>
      <p:sp>
        <p:nvSpPr>
          <p:cNvPr id="18" name="Flowchart: Decision 17">
            <a:extLst>
              <a:ext uri="{FF2B5EF4-FFF2-40B4-BE49-F238E27FC236}">
                <a16:creationId xmlns:a16="http://schemas.microsoft.com/office/drawing/2014/main" id="{B7A2F414-2690-EC73-0F57-956C3729BF81}"/>
              </a:ext>
            </a:extLst>
          </p:cNvPr>
          <p:cNvSpPr/>
          <p:nvPr/>
        </p:nvSpPr>
        <p:spPr>
          <a:xfrm>
            <a:off x="8454785" y="-502460"/>
            <a:ext cx="455653" cy="224908"/>
          </a:xfrm>
          <a:prstGeom prst="flowChartDecision">
            <a:avLst/>
          </a:prstGeom>
          <a:solidFill>
            <a:srgbClr val="74B2DB"/>
          </a:solidFill>
          <a:ln w="28575">
            <a:solidFill>
              <a:srgbClr val="AC4A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Graphic 20" descr="Captain male outline">
            <a:extLst>
              <a:ext uri="{FF2B5EF4-FFF2-40B4-BE49-F238E27FC236}">
                <a16:creationId xmlns:a16="http://schemas.microsoft.com/office/drawing/2014/main" id="{08262B5D-5D7B-CEFE-A233-35F14A2740A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33580" y="4208759"/>
            <a:ext cx="304800" cy="304800"/>
          </a:xfrm>
          <a:prstGeom prst="rect">
            <a:avLst/>
          </a:prstGeom>
        </p:spPr>
      </p:pic>
      <p:pic>
        <p:nvPicPr>
          <p:cNvPr id="25" name="Graphic 24" descr="Family with two children outline">
            <a:extLst>
              <a:ext uri="{FF2B5EF4-FFF2-40B4-BE49-F238E27FC236}">
                <a16:creationId xmlns:a16="http://schemas.microsoft.com/office/drawing/2014/main" id="{B7C49238-5622-1172-424A-489952263D9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747839" y="5503130"/>
            <a:ext cx="1429423" cy="1429423"/>
          </a:xfrm>
          <a:prstGeom prst="rect">
            <a:avLst/>
          </a:prstGeom>
        </p:spPr>
      </p:pic>
      <p:pic>
        <p:nvPicPr>
          <p:cNvPr id="3" name="Picture 2">
            <a:extLst>
              <a:ext uri="{FF2B5EF4-FFF2-40B4-BE49-F238E27FC236}">
                <a16:creationId xmlns:a16="http://schemas.microsoft.com/office/drawing/2014/main" id="{67F01498-05BF-123C-7866-480AF7664B35}"/>
              </a:ext>
            </a:extLst>
          </p:cNvPr>
          <p:cNvPicPr>
            <a:picLocks noChangeAspect="1"/>
          </p:cNvPicPr>
          <p:nvPr/>
        </p:nvPicPr>
        <p:blipFill rotWithShape="1">
          <a:blip r:embed="rId7"/>
          <a:srcRect l="-557" t="9121" r="557" b="-9121"/>
          <a:stretch/>
        </p:blipFill>
        <p:spPr>
          <a:xfrm>
            <a:off x="13786329" y="2664632"/>
            <a:ext cx="1139719" cy="322729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7" name="Picture 36" descr="A group of symbols on a black background&#10;&#10;Description automatically generated">
            <a:extLst>
              <a:ext uri="{FF2B5EF4-FFF2-40B4-BE49-F238E27FC236}">
                <a16:creationId xmlns:a16="http://schemas.microsoft.com/office/drawing/2014/main" id="{2DAA845C-D6EC-6956-56D2-CF9C7DE6DA7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19307" y="1773324"/>
            <a:ext cx="94651" cy="4953497"/>
          </a:xfrm>
          <a:prstGeom prst="rect">
            <a:avLst/>
          </a:prstGeom>
        </p:spPr>
      </p:pic>
      <p:sp>
        <p:nvSpPr>
          <p:cNvPr id="22" name="Freeform: Shape 21">
            <a:extLst>
              <a:ext uri="{FF2B5EF4-FFF2-40B4-BE49-F238E27FC236}">
                <a16:creationId xmlns:a16="http://schemas.microsoft.com/office/drawing/2014/main" id="{4E71093D-DBA6-7093-457A-EB93FAD27640}"/>
              </a:ext>
            </a:extLst>
          </p:cNvPr>
          <p:cNvSpPr/>
          <p:nvPr/>
        </p:nvSpPr>
        <p:spPr>
          <a:xfrm>
            <a:off x="0" y="1"/>
            <a:ext cx="5905109" cy="6858000"/>
          </a:xfrm>
          <a:custGeom>
            <a:avLst/>
            <a:gdLst>
              <a:gd name="connsiteX0" fmla="*/ 0 w 1606731"/>
              <a:gd name="connsiteY0" fmla="*/ 875211 h 875211"/>
              <a:gd name="connsiteX1" fmla="*/ 0 w 1606731"/>
              <a:gd name="connsiteY1" fmla="*/ 0 h 875211"/>
              <a:gd name="connsiteX2" fmla="*/ 1606731 w 1606731"/>
              <a:gd name="connsiteY2" fmla="*/ 0 h 875211"/>
            </a:gdLst>
            <a:ahLst/>
            <a:cxnLst>
              <a:cxn ang="0">
                <a:pos x="connsiteX0" y="connsiteY0"/>
              </a:cxn>
              <a:cxn ang="0">
                <a:pos x="connsiteX1" y="connsiteY1"/>
              </a:cxn>
              <a:cxn ang="0">
                <a:pos x="connsiteX2" y="connsiteY2"/>
              </a:cxn>
            </a:cxnLst>
            <a:rect l="l" t="t" r="r" b="b"/>
            <a:pathLst>
              <a:path w="1606731" h="875211">
                <a:moveTo>
                  <a:pt x="0" y="875211"/>
                </a:moveTo>
                <a:lnTo>
                  <a:pt x="0" y="0"/>
                </a:lnTo>
                <a:lnTo>
                  <a:pt x="1606731" y="0"/>
                </a:lnTo>
              </a:path>
            </a:pathLst>
          </a:custGeom>
          <a:no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6DB33B36-1AFD-E893-4178-BD656BF70224}"/>
              </a:ext>
            </a:extLst>
          </p:cNvPr>
          <p:cNvSpPr/>
          <p:nvPr/>
        </p:nvSpPr>
        <p:spPr>
          <a:xfrm rot="10800000" flipV="1">
            <a:off x="5895876" y="0"/>
            <a:ext cx="6310127" cy="6850890"/>
          </a:xfrm>
          <a:custGeom>
            <a:avLst/>
            <a:gdLst>
              <a:gd name="connsiteX0" fmla="*/ 0 w 1606731"/>
              <a:gd name="connsiteY0" fmla="*/ 875211 h 875211"/>
              <a:gd name="connsiteX1" fmla="*/ 0 w 1606731"/>
              <a:gd name="connsiteY1" fmla="*/ 0 h 875211"/>
              <a:gd name="connsiteX2" fmla="*/ 1606731 w 1606731"/>
              <a:gd name="connsiteY2" fmla="*/ 0 h 875211"/>
            </a:gdLst>
            <a:ahLst/>
            <a:cxnLst>
              <a:cxn ang="0">
                <a:pos x="connsiteX0" y="connsiteY0"/>
              </a:cxn>
              <a:cxn ang="0">
                <a:pos x="connsiteX1" y="connsiteY1"/>
              </a:cxn>
              <a:cxn ang="0">
                <a:pos x="connsiteX2" y="connsiteY2"/>
              </a:cxn>
            </a:cxnLst>
            <a:rect l="l" t="t" r="r" b="b"/>
            <a:pathLst>
              <a:path w="1606731" h="875211">
                <a:moveTo>
                  <a:pt x="0" y="875211"/>
                </a:moveTo>
                <a:lnTo>
                  <a:pt x="0" y="0"/>
                </a:lnTo>
                <a:lnTo>
                  <a:pt x="1606731" y="0"/>
                </a:lnTo>
              </a:path>
            </a:pathLst>
          </a:custGeom>
          <a:no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cartoon pencil with arms and legs&#10;&#10;Description automatically generated">
            <a:extLst>
              <a:ext uri="{FF2B5EF4-FFF2-40B4-BE49-F238E27FC236}">
                <a16:creationId xmlns:a16="http://schemas.microsoft.com/office/drawing/2014/main" id="{15A6C902-5CD0-9BC4-98B8-0C207F246D7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20548" y="2513543"/>
            <a:ext cx="1126912" cy="1526622"/>
          </a:xfrm>
          <a:prstGeom prst="rect">
            <a:avLst/>
          </a:prstGeom>
          <a:ln>
            <a:noFill/>
          </a:ln>
          <a:effectLst>
            <a:outerShdw blurRad="292100" dist="139700" dir="2700000" algn="tl" rotWithShape="0">
              <a:srgbClr val="333333">
                <a:alpha val="65000"/>
              </a:srgbClr>
            </a:outerShdw>
          </a:effectLst>
        </p:spPr>
      </p:pic>
      <p:pic>
        <p:nvPicPr>
          <p:cNvPr id="19" name="Picture 18">
            <a:extLst>
              <a:ext uri="{FF2B5EF4-FFF2-40B4-BE49-F238E27FC236}">
                <a16:creationId xmlns:a16="http://schemas.microsoft.com/office/drawing/2014/main" id="{482F5F88-E30F-D342-68AC-AD8D49847A51}"/>
              </a:ext>
            </a:extLst>
          </p:cNvPr>
          <p:cNvPicPr>
            <a:picLocks noChangeAspect="1"/>
          </p:cNvPicPr>
          <p:nvPr/>
        </p:nvPicPr>
        <p:blipFill rotWithShape="1">
          <a:blip r:embed="rId10"/>
          <a:srcRect t="3244"/>
          <a:stretch/>
        </p:blipFill>
        <p:spPr>
          <a:xfrm>
            <a:off x="12934797" y="4190345"/>
            <a:ext cx="3212154" cy="175298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6" name="Rectangle: Single Corner Snipped 5">
            <a:extLst>
              <a:ext uri="{FF2B5EF4-FFF2-40B4-BE49-F238E27FC236}">
                <a16:creationId xmlns:a16="http://schemas.microsoft.com/office/drawing/2014/main" id="{25DA7284-8A50-60F6-D5DA-31716CA24F00}"/>
              </a:ext>
            </a:extLst>
          </p:cNvPr>
          <p:cNvSpPr/>
          <p:nvPr/>
        </p:nvSpPr>
        <p:spPr>
          <a:xfrm>
            <a:off x="1" y="0"/>
            <a:ext cx="3234792" cy="591055"/>
          </a:xfrm>
          <a:prstGeom prst="snip1Rect">
            <a:avLst>
              <a:gd name="adj" fmla="val 25507"/>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solidFill>
                <a:srgbClr val="FFFF00"/>
              </a:solidFill>
            </a:endParaRPr>
          </a:p>
        </p:txBody>
      </p:sp>
      <p:sp>
        <p:nvSpPr>
          <p:cNvPr id="8" name="TextBox 7">
            <a:extLst>
              <a:ext uri="{FF2B5EF4-FFF2-40B4-BE49-F238E27FC236}">
                <a16:creationId xmlns:a16="http://schemas.microsoft.com/office/drawing/2014/main" id="{E6C2788C-2C99-B600-BD7F-F559B4CBA026}"/>
              </a:ext>
            </a:extLst>
          </p:cNvPr>
          <p:cNvSpPr txBox="1"/>
          <p:nvPr/>
        </p:nvSpPr>
        <p:spPr>
          <a:xfrm>
            <a:off x="250787" y="-51191"/>
            <a:ext cx="2881022" cy="605102"/>
          </a:xfrm>
          <a:prstGeom prst="rect">
            <a:avLst/>
          </a:prstGeom>
          <a:noFill/>
        </p:spPr>
        <p:txBody>
          <a:bodyPr wrap="square">
            <a:spAutoFit/>
          </a:bodyPr>
          <a:lstStyle/>
          <a:p>
            <a:pPr indent="180340" algn="just">
              <a:lnSpc>
                <a:spcPct val="120000"/>
              </a:lnSpc>
              <a:spcBef>
                <a:spcPts val="200"/>
              </a:spcBef>
            </a:pPr>
            <a:r>
              <a:rPr lang="en-US" sz="3200" b="1" dirty="0">
                <a:solidFill>
                  <a:schemeClr val="bg1">
                    <a:lumMod val="95000"/>
                  </a:schemeClr>
                </a:solidFill>
                <a:latin typeface="#9Slide03 Bebas Neue Bold" panose="020B0606020202050201" pitchFamily="34" charset="0"/>
                <a:ea typeface="Times New Roman" panose="02020603050405020304" pitchFamily="18" charset="0"/>
              </a:rPr>
              <a:t>I. </a:t>
            </a:r>
            <a:r>
              <a:rPr lang="en-US" sz="3200" b="1" dirty="0" err="1">
                <a:solidFill>
                  <a:schemeClr val="bg1">
                    <a:lumMod val="95000"/>
                  </a:schemeClr>
                </a:solidFill>
                <a:latin typeface="#9Slide03 Bebas Neue Bold" panose="020B0606020202050201" pitchFamily="34" charset="0"/>
                <a:ea typeface="Times New Roman" panose="02020603050405020304" pitchFamily="18" charset="0"/>
              </a:rPr>
              <a:t>Đặc</a:t>
            </a:r>
            <a:r>
              <a:rPr lang="en-US" sz="3200" b="1" dirty="0">
                <a:solidFill>
                  <a:schemeClr val="bg1">
                    <a:lumMod val="95000"/>
                  </a:schemeClr>
                </a:solidFill>
                <a:latin typeface="#9Slide03 Bebas Neue Bold" panose="020B0606020202050201" pitchFamily="34" charset="0"/>
                <a:ea typeface="Times New Roman" panose="02020603050405020304" pitchFamily="18" charset="0"/>
              </a:rPr>
              <a:t> </a:t>
            </a:r>
            <a:r>
              <a:rPr lang="en-US" sz="3200" b="1" dirty="0" err="1">
                <a:solidFill>
                  <a:schemeClr val="bg1">
                    <a:lumMod val="95000"/>
                  </a:schemeClr>
                </a:solidFill>
                <a:latin typeface="#9Slide03 Bebas Neue Bold" panose="020B0606020202050201" pitchFamily="34" charset="0"/>
                <a:ea typeface="Times New Roman" panose="02020603050405020304" pitchFamily="18" charset="0"/>
              </a:rPr>
              <a:t>điểm</a:t>
            </a:r>
            <a:r>
              <a:rPr lang="en-US" sz="3200" b="1" dirty="0">
                <a:solidFill>
                  <a:schemeClr val="bg1">
                    <a:lumMod val="95000"/>
                  </a:schemeClr>
                </a:solidFill>
                <a:latin typeface="#9Slide03 Bebas Neue Bold" panose="020B0606020202050201" pitchFamily="34" charset="0"/>
                <a:ea typeface="Times New Roman" panose="02020603050405020304" pitchFamily="18" charset="0"/>
              </a:rPr>
              <a:t> </a:t>
            </a:r>
            <a:r>
              <a:rPr lang="en-US" sz="3200" b="1" dirty="0" err="1">
                <a:solidFill>
                  <a:schemeClr val="bg1">
                    <a:lumMod val="95000"/>
                  </a:schemeClr>
                </a:solidFill>
                <a:latin typeface="#9Slide03 Bebas Neue Bold" panose="020B0606020202050201" pitchFamily="34" charset="0"/>
                <a:ea typeface="Times New Roman" panose="02020603050405020304" pitchFamily="18" charset="0"/>
              </a:rPr>
              <a:t>dân</a:t>
            </a:r>
            <a:r>
              <a:rPr lang="en-US" sz="3200" b="1" dirty="0">
                <a:solidFill>
                  <a:schemeClr val="bg1">
                    <a:lumMod val="95000"/>
                  </a:schemeClr>
                </a:solidFill>
                <a:latin typeface="#9Slide03 Bebas Neue Bold" panose="020B0606020202050201" pitchFamily="34" charset="0"/>
                <a:ea typeface="Times New Roman" panose="02020603050405020304" pitchFamily="18" charset="0"/>
              </a:rPr>
              <a:t> </a:t>
            </a:r>
            <a:r>
              <a:rPr lang="en-US" sz="3200" b="1" dirty="0" err="1">
                <a:solidFill>
                  <a:schemeClr val="bg1">
                    <a:lumMod val="95000"/>
                  </a:schemeClr>
                </a:solidFill>
                <a:latin typeface="#9Slide03 Bebas Neue Bold" panose="020B0606020202050201" pitchFamily="34" charset="0"/>
                <a:ea typeface="Times New Roman" panose="02020603050405020304" pitchFamily="18" charset="0"/>
              </a:rPr>
              <a:t>số</a:t>
            </a:r>
            <a:endParaRPr lang="en-US" sz="3200" b="1" dirty="0">
              <a:solidFill>
                <a:schemeClr val="bg1">
                  <a:lumMod val="95000"/>
                </a:schemeClr>
              </a:solidFill>
              <a:latin typeface="#9Slide03 Bebas Neue Bold" panose="020B0606020202050201" pitchFamily="34" charset="0"/>
              <a:ea typeface="Times New Roman" panose="02020603050405020304" pitchFamily="18" charset="0"/>
            </a:endParaRPr>
          </a:p>
        </p:txBody>
      </p:sp>
      <p:sp>
        <p:nvSpPr>
          <p:cNvPr id="10" name="Oval 9">
            <a:extLst>
              <a:ext uri="{FF2B5EF4-FFF2-40B4-BE49-F238E27FC236}">
                <a16:creationId xmlns:a16="http://schemas.microsoft.com/office/drawing/2014/main" id="{F1ADD910-5B8C-4DF7-1705-CFADB4CCC884}"/>
              </a:ext>
            </a:extLst>
          </p:cNvPr>
          <p:cNvSpPr/>
          <p:nvPr/>
        </p:nvSpPr>
        <p:spPr>
          <a:xfrm>
            <a:off x="140835" y="188126"/>
            <a:ext cx="238065" cy="238065"/>
          </a:xfrm>
          <a:prstGeom prst="ellipse">
            <a:avLst/>
          </a:prstGeom>
          <a:solidFill>
            <a:srgbClr val="F6F6F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solidFill>
                <a:srgbClr val="FFFF00"/>
              </a:solidFill>
            </a:endParaRPr>
          </a:p>
        </p:txBody>
      </p:sp>
      <p:sp>
        <p:nvSpPr>
          <p:cNvPr id="11" name="Rectangle: Single Corner Snipped 10">
            <a:extLst>
              <a:ext uri="{FF2B5EF4-FFF2-40B4-BE49-F238E27FC236}">
                <a16:creationId xmlns:a16="http://schemas.microsoft.com/office/drawing/2014/main" id="{6CA082BD-ADE2-88E9-4DA8-A96511655BCF}"/>
              </a:ext>
            </a:extLst>
          </p:cNvPr>
          <p:cNvSpPr/>
          <p:nvPr/>
        </p:nvSpPr>
        <p:spPr>
          <a:xfrm>
            <a:off x="8982569" y="-14242"/>
            <a:ext cx="3127923" cy="591055"/>
          </a:xfrm>
          <a:prstGeom prst="snip1Rect">
            <a:avLst>
              <a:gd name="adj" fmla="val 25507"/>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95000"/>
                </a:schemeClr>
              </a:solidFill>
            </a:endParaRPr>
          </a:p>
        </p:txBody>
      </p:sp>
      <p:sp>
        <p:nvSpPr>
          <p:cNvPr id="13" name="TextBox 12">
            <a:extLst>
              <a:ext uri="{FF2B5EF4-FFF2-40B4-BE49-F238E27FC236}">
                <a16:creationId xmlns:a16="http://schemas.microsoft.com/office/drawing/2014/main" id="{D2BF52F4-6C7C-0D9E-47FC-8DABE46B9D22}"/>
              </a:ext>
            </a:extLst>
          </p:cNvPr>
          <p:cNvSpPr txBox="1"/>
          <p:nvPr/>
        </p:nvSpPr>
        <p:spPr>
          <a:xfrm>
            <a:off x="9049314" y="-80687"/>
            <a:ext cx="3206500" cy="605102"/>
          </a:xfrm>
          <a:prstGeom prst="rect">
            <a:avLst/>
          </a:prstGeom>
          <a:noFill/>
          <a:ln>
            <a:noFill/>
          </a:ln>
        </p:spPr>
        <p:txBody>
          <a:bodyPr wrap="square" anchor="ctr">
            <a:spAutoFit/>
          </a:bodyPr>
          <a:lstStyle/>
          <a:p>
            <a:pPr indent="180340" algn="just">
              <a:lnSpc>
                <a:spcPct val="120000"/>
              </a:lnSpc>
              <a:spcBef>
                <a:spcPts val="200"/>
              </a:spcBef>
            </a:pPr>
            <a:r>
              <a:rPr lang="en-US" sz="3200" b="1" dirty="0">
                <a:solidFill>
                  <a:schemeClr val="bg1">
                    <a:lumMod val="95000"/>
                  </a:schemeClr>
                </a:solidFill>
                <a:latin typeface="#9Slide03 Bebas Neue Bold" panose="020B0606020202050201" pitchFamily="34" charset="0"/>
                <a:ea typeface="Times New Roman" panose="02020603050405020304" pitchFamily="18" charset="0"/>
              </a:rPr>
              <a:t>III. </a:t>
            </a:r>
            <a:r>
              <a:rPr lang="en-US" sz="3200" b="1" dirty="0" err="1">
                <a:solidFill>
                  <a:schemeClr val="bg1">
                    <a:lumMod val="95000"/>
                  </a:schemeClr>
                </a:solidFill>
                <a:latin typeface="#9Slide03 Bebas Neue Bold" panose="020B0606020202050201" pitchFamily="34" charset="0"/>
                <a:ea typeface="Times New Roman" panose="02020603050405020304" pitchFamily="18" charset="0"/>
              </a:rPr>
              <a:t>Chiến</a:t>
            </a:r>
            <a:r>
              <a:rPr lang="en-US" sz="3200" b="1" dirty="0">
                <a:solidFill>
                  <a:schemeClr val="bg1">
                    <a:lumMod val="95000"/>
                  </a:schemeClr>
                </a:solidFill>
                <a:latin typeface="#9Slide03 Bebas Neue Bold" panose="020B0606020202050201" pitchFamily="34" charset="0"/>
                <a:ea typeface="Times New Roman" panose="02020603050405020304" pitchFamily="18" charset="0"/>
              </a:rPr>
              <a:t> </a:t>
            </a:r>
            <a:r>
              <a:rPr lang="en-US" sz="3200" b="1" dirty="0" err="1">
                <a:solidFill>
                  <a:schemeClr val="bg1">
                    <a:lumMod val="95000"/>
                  </a:schemeClr>
                </a:solidFill>
                <a:latin typeface="#9Slide03 Bebas Neue Bold" panose="020B0606020202050201" pitchFamily="34" charset="0"/>
                <a:ea typeface="Times New Roman" panose="02020603050405020304" pitchFamily="18" charset="0"/>
              </a:rPr>
              <a:t>lược</a:t>
            </a:r>
            <a:r>
              <a:rPr lang="en-US" sz="3200" b="1" dirty="0">
                <a:solidFill>
                  <a:schemeClr val="bg1">
                    <a:lumMod val="95000"/>
                  </a:schemeClr>
                </a:solidFill>
                <a:latin typeface="#9Slide03 Bebas Neue Bold" panose="020B0606020202050201" pitchFamily="34" charset="0"/>
                <a:ea typeface="Times New Roman" panose="02020603050405020304" pitchFamily="18" charset="0"/>
              </a:rPr>
              <a:t> </a:t>
            </a:r>
            <a:r>
              <a:rPr lang="en-US" sz="3200" b="1" dirty="0" err="1">
                <a:solidFill>
                  <a:schemeClr val="bg1">
                    <a:lumMod val="95000"/>
                  </a:schemeClr>
                </a:solidFill>
                <a:latin typeface="#9Slide03 Bebas Neue Bold" panose="020B0606020202050201" pitchFamily="34" charset="0"/>
                <a:ea typeface="Times New Roman" panose="02020603050405020304" pitchFamily="18" charset="0"/>
              </a:rPr>
              <a:t>dân</a:t>
            </a:r>
            <a:r>
              <a:rPr lang="en-US" sz="3200" b="1" dirty="0">
                <a:solidFill>
                  <a:schemeClr val="bg1">
                    <a:lumMod val="95000"/>
                  </a:schemeClr>
                </a:solidFill>
                <a:latin typeface="#9Slide03 Bebas Neue Bold" panose="020B0606020202050201" pitchFamily="34" charset="0"/>
                <a:ea typeface="Times New Roman" panose="02020603050405020304" pitchFamily="18" charset="0"/>
              </a:rPr>
              <a:t> </a:t>
            </a:r>
            <a:r>
              <a:rPr lang="en-US" sz="3200" b="1" dirty="0" err="1">
                <a:solidFill>
                  <a:schemeClr val="bg1">
                    <a:lumMod val="95000"/>
                  </a:schemeClr>
                </a:solidFill>
                <a:latin typeface="#9Slide03 Bebas Neue Bold" panose="020B0606020202050201" pitchFamily="34" charset="0"/>
                <a:ea typeface="Times New Roman" panose="02020603050405020304" pitchFamily="18" charset="0"/>
              </a:rPr>
              <a:t>số</a:t>
            </a:r>
            <a:r>
              <a:rPr lang="en-US" sz="3200" b="1" dirty="0">
                <a:solidFill>
                  <a:schemeClr val="bg1">
                    <a:lumMod val="95000"/>
                  </a:schemeClr>
                </a:solidFill>
                <a:latin typeface="#9Slide03 Bebas Neue Bold" panose="020B0606020202050201" pitchFamily="34" charset="0"/>
                <a:ea typeface="Times New Roman" panose="02020603050405020304" pitchFamily="18" charset="0"/>
              </a:rPr>
              <a:t> </a:t>
            </a:r>
          </a:p>
        </p:txBody>
      </p:sp>
      <p:sp>
        <p:nvSpPr>
          <p:cNvPr id="14" name="Oval 13">
            <a:extLst>
              <a:ext uri="{FF2B5EF4-FFF2-40B4-BE49-F238E27FC236}">
                <a16:creationId xmlns:a16="http://schemas.microsoft.com/office/drawing/2014/main" id="{DE277919-6D8D-643D-20AF-7B3B011B8983}"/>
              </a:ext>
            </a:extLst>
          </p:cNvPr>
          <p:cNvSpPr/>
          <p:nvPr/>
        </p:nvSpPr>
        <p:spPr>
          <a:xfrm>
            <a:off x="8407054" y="180287"/>
            <a:ext cx="238065" cy="238065"/>
          </a:xfrm>
          <a:prstGeom prst="ellipse">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00"/>
              </a:solidFill>
            </a:endParaRPr>
          </a:p>
        </p:txBody>
      </p:sp>
      <p:sp>
        <p:nvSpPr>
          <p:cNvPr id="15" name="Rectangle: Single Corner Snipped 14">
            <a:extLst>
              <a:ext uri="{FF2B5EF4-FFF2-40B4-BE49-F238E27FC236}">
                <a16:creationId xmlns:a16="http://schemas.microsoft.com/office/drawing/2014/main" id="{9DF9D189-10AF-A0BB-E41A-86FD7BDE003D}"/>
              </a:ext>
            </a:extLst>
          </p:cNvPr>
          <p:cNvSpPr/>
          <p:nvPr/>
        </p:nvSpPr>
        <p:spPr>
          <a:xfrm>
            <a:off x="3395541" y="3483"/>
            <a:ext cx="5561667" cy="591055"/>
          </a:xfrm>
          <a:prstGeom prst="snip1Rect">
            <a:avLst>
              <a:gd name="adj" fmla="val 25507"/>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00"/>
              </a:solidFill>
            </a:endParaRPr>
          </a:p>
        </p:txBody>
      </p:sp>
      <p:sp>
        <p:nvSpPr>
          <p:cNvPr id="20" name="TextBox 19">
            <a:extLst>
              <a:ext uri="{FF2B5EF4-FFF2-40B4-BE49-F238E27FC236}">
                <a16:creationId xmlns:a16="http://schemas.microsoft.com/office/drawing/2014/main" id="{A3C22516-AE07-C78B-5F7E-E1037F309928}"/>
              </a:ext>
            </a:extLst>
          </p:cNvPr>
          <p:cNvSpPr txBox="1"/>
          <p:nvPr/>
        </p:nvSpPr>
        <p:spPr>
          <a:xfrm>
            <a:off x="3442028" y="-74551"/>
            <a:ext cx="5349242" cy="669158"/>
          </a:xfrm>
          <a:prstGeom prst="rect">
            <a:avLst/>
          </a:prstGeom>
          <a:noFill/>
          <a:ln>
            <a:noFill/>
          </a:ln>
        </p:spPr>
        <p:txBody>
          <a:bodyPr wrap="square" anchor="ctr">
            <a:spAutoFit/>
          </a:bodyPr>
          <a:lstStyle/>
          <a:p>
            <a:pPr indent="180340" algn="just">
              <a:lnSpc>
                <a:spcPct val="120000"/>
              </a:lnSpc>
              <a:spcBef>
                <a:spcPts val="200"/>
              </a:spcBef>
            </a:pPr>
            <a:r>
              <a:rPr lang="en-US" sz="3600" b="1" dirty="0">
                <a:solidFill>
                  <a:srgbClr val="FFFF00"/>
                </a:solidFill>
                <a:latin typeface="#9Slide03 Bebas Neue Bold" panose="020B0606020202050201" pitchFamily="34" charset="0"/>
                <a:ea typeface="Times New Roman" panose="02020603050405020304" pitchFamily="18" charset="0"/>
              </a:rPr>
              <a:t>II. THẾ MẠNH VÀ HẠN CHẾ VỀ DÂN SỐ</a:t>
            </a:r>
          </a:p>
        </p:txBody>
      </p:sp>
      <p:sp>
        <p:nvSpPr>
          <p:cNvPr id="23" name="Oval 22">
            <a:extLst>
              <a:ext uri="{FF2B5EF4-FFF2-40B4-BE49-F238E27FC236}">
                <a16:creationId xmlns:a16="http://schemas.microsoft.com/office/drawing/2014/main" id="{DF1D0071-7061-0D70-6F9E-A95A11D1BF92}"/>
              </a:ext>
            </a:extLst>
          </p:cNvPr>
          <p:cNvSpPr/>
          <p:nvPr/>
        </p:nvSpPr>
        <p:spPr>
          <a:xfrm>
            <a:off x="3395543" y="191599"/>
            <a:ext cx="238065" cy="238065"/>
          </a:xfrm>
          <a:prstGeom prst="ellipse">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dirty="0">
              <a:solidFill>
                <a:srgbClr val="FFFF00"/>
              </a:solidFill>
            </a:endParaRPr>
          </a:p>
        </p:txBody>
      </p:sp>
      <p:graphicFrame>
        <p:nvGraphicFramePr>
          <p:cNvPr id="41" name="Table 40">
            <a:extLst>
              <a:ext uri="{FF2B5EF4-FFF2-40B4-BE49-F238E27FC236}">
                <a16:creationId xmlns:a16="http://schemas.microsoft.com/office/drawing/2014/main" id="{139B5B46-759A-A7D9-CAE4-4CF64DB6AE7D}"/>
              </a:ext>
            </a:extLst>
          </p:cNvPr>
          <p:cNvGraphicFramePr>
            <a:graphicFrameLocks noGrp="1"/>
          </p:cNvGraphicFramePr>
          <p:nvPr>
            <p:extLst>
              <p:ext uri="{D42A27DB-BD31-4B8C-83A1-F6EECF244321}">
                <p14:modId xmlns:p14="http://schemas.microsoft.com/office/powerpoint/2010/main" val="1041208787"/>
              </p:ext>
            </p:extLst>
          </p:nvPr>
        </p:nvGraphicFramePr>
        <p:xfrm>
          <a:off x="701717" y="1979136"/>
          <a:ext cx="10717004" cy="3505020"/>
        </p:xfrm>
        <a:graphic>
          <a:graphicData uri="http://schemas.openxmlformats.org/drawingml/2006/table">
            <a:tbl>
              <a:tblPr firstRow="1" firstCol="1" bandRow="1"/>
              <a:tblGrid>
                <a:gridCol w="5358502">
                  <a:extLst>
                    <a:ext uri="{9D8B030D-6E8A-4147-A177-3AD203B41FA5}">
                      <a16:colId xmlns:a16="http://schemas.microsoft.com/office/drawing/2014/main" val="2810133340"/>
                    </a:ext>
                  </a:extLst>
                </a:gridCol>
                <a:gridCol w="5358502">
                  <a:extLst>
                    <a:ext uri="{9D8B030D-6E8A-4147-A177-3AD203B41FA5}">
                      <a16:colId xmlns:a16="http://schemas.microsoft.com/office/drawing/2014/main" val="577209800"/>
                    </a:ext>
                  </a:extLst>
                </a:gridCol>
              </a:tblGrid>
              <a:tr h="526749">
                <a:tc>
                  <a:txBody>
                    <a:bodyPr/>
                    <a:lstStyle/>
                    <a:p>
                      <a:pPr indent="180340" algn="ctr">
                        <a:lnSpc>
                          <a:spcPct val="115000"/>
                        </a:lnSpc>
                        <a:spcAft>
                          <a:spcPts val="600"/>
                        </a:spcAft>
                      </a:pPr>
                      <a:r>
                        <a:rPr lang="it-IT" sz="2400" b="1" dirty="0">
                          <a:solidFill>
                            <a:srgbClr val="000000"/>
                          </a:solidFill>
                          <a:effectLst/>
                          <a:latin typeface="#9Slide03 Oswald Light" panose="00000400000000000000" pitchFamily="2" charset="0"/>
                          <a:ea typeface="Times New Roman" panose="02020603050405020304" pitchFamily="18" charset="0"/>
                        </a:rPr>
                        <a:t>Thế mạnh </a:t>
                      </a:r>
                      <a:endParaRPr lang="en-US" sz="2400" dirty="0">
                        <a:effectLst/>
                        <a:latin typeface="#9Slide03 Oswald Light" panose="00000400000000000000" pitchFamily="2"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BF8F"/>
                    </a:solidFill>
                  </a:tcPr>
                </a:tc>
                <a:tc>
                  <a:txBody>
                    <a:bodyPr/>
                    <a:lstStyle/>
                    <a:p>
                      <a:pPr indent="180340" algn="ctr">
                        <a:lnSpc>
                          <a:spcPct val="115000"/>
                        </a:lnSpc>
                        <a:spcAft>
                          <a:spcPts val="600"/>
                        </a:spcAft>
                      </a:pPr>
                      <a:r>
                        <a:rPr lang="it-IT" sz="2400" b="1" dirty="0">
                          <a:solidFill>
                            <a:srgbClr val="000000"/>
                          </a:solidFill>
                          <a:effectLst/>
                          <a:latin typeface="#9Slide03 Oswald Light" panose="00000400000000000000" pitchFamily="2" charset="0"/>
                          <a:ea typeface="Times New Roman" panose="02020603050405020304" pitchFamily="18" charset="0"/>
                        </a:rPr>
                        <a:t>Hạn chế</a:t>
                      </a:r>
                      <a:endParaRPr lang="en-US" sz="2400" dirty="0">
                        <a:effectLst/>
                        <a:latin typeface="#9Slide03 Oswald Light" panose="00000400000000000000" pitchFamily="2"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BF8F"/>
                    </a:solidFill>
                  </a:tcPr>
                </a:tc>
                <a:extLst>
                  <a:ext uri="{0D108BD9-81ED-4DB2-BD59-A6C34878D82A}">
                    <a16:rowId xmlns:a16="http://schemas.microsoft.com/office/drawing/2014/main" val="1025904664"/>
                  </a:ext>
                </a:extLst>
              </a:tr>
              <a:tr h="2978271">
                <a:tc>
                  <a:txBody>
                    <a:bodyPr/>
                    <a:lstStyle/>
                    <a:p>
                      <a:pPr indent="180340" algn="just">
                        <a:lnSpc>
                          <a:spcPct val="115000"/>
                        </a:lnSpc>
                        <a:spcAft>
                          <a:spcPts val="600"/>
                        </a:spcAft>
                      </a:pPr>
                      <a:r>
                        <a:rPr lang="it-IT" sz="2400" dirty="0">
                          <a:solidFill>
                            <a:srgbClr val="000000"/>
                          </a:solidFill>
                          <a:effectLst/>
                          <a:latin typeface="#9Slide03 Oswald Light" panose="00000400000000000000" pitchFamily="2" charset="0"/>
                          <a:ea typeface="Times New Roman" panose="02020603050405020304" pitchFamily="18" charset="0"/>
                        </a:rPr>
                        <a:t>- Quy mô lớn </a:t>
                      </a:r>
                      <a:r>
                        <a:rPr lang="it-IT" sz="2400" dirty="0">
                          <a:solidFill>
                            <a:srgbClr val="000000"/>
                          </a:solidFill>
                          <a:effectLst/>
                          <a:latin typeface="#9Slide03 Oswald Light" panose="00000400000000000000" pitchFamily="2" charset="0"/>
                          <a:ea typeface="Times New Roman" panose="02020603050405020304" pitchFamily="18" charset="0"/>
                          <a:sym typeface="Wingdings" panose="05000000000000000000" pitchFamily="2" charset="2"/>
                        </a:rPr>
                        <a:t></a:t>
                      </a:r>
                      <a:r>
                        <a:rPr lang="it-IT" sz="2400" dirty="0">
                          <a:solidFill>
                            <a:srgbClr val="000000"/>
                          </a:solidFill>
                          <a:effectLst/>
                          <a:latin typeface="#9Slide03 Oswald Light" panose="00000400000000000000" pitchFamily="2" charset="0"/>
                          <a:ea typeface="Times New Roman" panose="02020603050405020304" pitchFamily="18" charset="0"/>
                        </a:rPr>
                        <a:t> thị trường lớn </a:t>
                      </a:r>
                      <a:r>
                        <a:rPr lang="it-IT" sz="2400" dirty="0">
                          <a:solidFill>
                            <a:srgbClr val="000000"/>
                          </a:solidFill>
                          <a:effectLst/>
                          <a:latin typeface="#9Slide03 Oswald Light" panose="00000400000000000000" pitchFamily="2" charset="0"/>
                          <a:ea typeface="Times New Roman" panose="02020603050405020304" pitchFamily="18" charset="0"/>
                          <a:sym typeface="Wingdings" panose="05000000000000000000" pitchFamily="2" charset="2"/>
                        </a:rPr>
                        <a:t></a:t>
                      </a:r>
                      <a:r>
                        <a:rPr lang="it-IT" sz="2400" dirty="0">
                          <a:solidFill>
                            <a:srgbClr val="000000"/>
                          </a:solidFill>
                          <a:effectLst/>
                          <a:latin typeface="#9Slide03 Oswald Light" panose="00000400000000000000" pitchFamily="2" charset="0"/>
                          <a:ea typeface="Times New Roman" panose="02020603050405020304" pitchFamily="18" charset="0"/>
                        </a:rPr>
                        <a:t> thúc đẩy KT-XH </a:t>
                      </a:r>
                      <a:r>
                        <a:rPr lang="it-IT" sz="2400" dirty="0">
                          <a:solidFill>
                            <a:srgbClr val="000000"/>
                          </a:solidFill>
                          <a:effectLst/>
                          <a:latin typeface="#9Slide03 Oswald Light" panose="00000400000000000000" pitchFamily="2" charset="0"/>
                          <a:ea typeface="Times New Roman" panose="02020603050405020304" pitchFamily="18" charset="0"/>
                          <a:sym typeface="Wingdings" panose="05000000000000000000" pitchFamily="2" charset="2"/>
                        </a:rPr>
                        <a:t></a:t>
                      </a:r>
                      <a:r>
                        <a:rPr lang="it-IT" sz="2400" dirty="0">
                          <a:solidFill>
                            <a:srgbClr val="000000"/>
                          </a:solidFill>
                          <a:effectLst/>
                          <a:latin typeface="#9Slide03 Oswald Light" panose="00000400000000000000" pitchFamily="2" charset="0"/>
                          <a:ea typeface="Times New Roman" panose="02020603050405020304" pitchFamily="18" charset="0"/>
                        </a:rPr>
                        <a:t> hấp dẫn đầu tư </a:t>
                      </a:r>
                      <a:endParaRPr lang="en-US" sz="2400" dirty="0">
                        <a:effectLst/>
                        <a:latin typeface="#9Slide03 Oswald Light" panose="00000400000000000000" pitchFamily="2" charset="0"/>
                        <a:ea typeface="Times New Roman" panose="02020603050405020304" pitchFamily="18" charset="0"/>
                      </a:endParaRPr>
                    </a:p>
                    <a:p>
                      <a:pPr indent="180340" algn="just">
                        <a:lnSpc>
                          <a:spcPct val="115000"/>
                        </a:lnSpc>
                        <a:spcAft>
                          <a:spcPts val="600"/>
                        </a:spcAft>
                      </a:pPr>
                      <a:r>
                        <a:rPr lang="it-IT" sz="2400" dirty="0">
                          <a:solidFill>
                            <a:srgbClr val="000000"/>
                          </a:solidFill>
                          <a:effectLst/>
                          <a:latin typeface="#9Slide03 Oswald Light" panose="00000400000000000000" pitchFamily="2" charset="0"/>
                          <a:ea typeface="Times New Roman" panose="02020603050405020304" pitchFamily="18" charset="0"/>
                        </a:rPr>
                        <a:t>- Cơ cấu dân số vàng </a:t>
                      </a:r>
                      <a:r>
                        <a:rPr lang="it-IT" sz="2400" dirty="0">
                          <a:solidFill>
                            <a:srgbClr val="000000"/>
                          </a:solidFill>
                          <a:effectLst/>
                          <a:latin typeface="#9Slide03 Oswald Light" panose="00000400000000000000" pitchFamily="2" charset="0"/>
                          <a:ea typeface="Times New Roman" panose="02020603050405020304" pitchFamily="18" charset="0"/>
                          <a:sym typeface="Wingdings" panose="05000000000000000000" pitchFamily="2" charset="2"/>
                        </a:rPr>
                        <a:t></a:t>
                      </a:r>
                      <a:r>
                        <a:rPr lang="it-IT" sz="2400" dirty="0">
                          <a:solidFill>
                            <a:srgbClr val="000000"/>
                          </a:solidFill>
                          <a:effectLst/>
                          <a:latin typeface="#9Slide03 Oswald Light" panose="00000400000000000000" pitchFamily="2" charset="0"/>
                          <a:ea typeface="Times New Roman" panose="02020603050405020304" pitchFamily="18" charset="0"/>
                        </a:rPr>
                        <a:t> lao động dồi dào</a:t>
                      </a:r>
                      <a:endParaRPr lang="en-US" sz="2400" dirty="0">
                        <a:effectLst/>
                        <a:latin typeface="#9Slide03 Oswald Light" panose="00000400000000000000" pitchFamily="2" charset="0"/>
                        <a:ea typeface="Times New Roman" panose="02020603050405020304" pitchFamily="18" charset="0"/>
                      </a:endParaRPr>
                    </a:p>
                    <a:p>
                      <a:pPr indent="180340" algn="just">
                        <a:lnSpc>
                          <a:spcPct val="115000"/>
                        </a:lnSpc>
                        <a:spcAft>
                          <a:spcPts val="600"/>
                        </a:spcAft>
                      </a:pPr>
                      <a:r>
                        <a:rPr lang="it-IT" sz="2400" dirty="0">
                          <a:solidFill>
                            <a:srgbClr val="000000"/>
                          </a:solidFill>
                          <a:effectLst/>
                          <a:latin typeface="#9Slide03 Oswald Light" panose="00000400000000000000" pitchFamily="2" charset="0"/>
                          <a:ea typeface="Times New Roman" panose="02020603050405020304" pitchFamily="18" charset="0"/>
                        </a:rPr>
                        <a:t>- Mức sinh thấp, dân số tăng chậm </a:t>
                      </a:r>
                      <a:r>
                        <a:rPr lang="it-IT" sz="2400" dirty="0">
                          <a:solidFill>
                            <a:srgbClr val="000000"/>
                          </a:solidFill>
                          <a:effectLst/>
                          <a:latin typeface="#9Slide03 Oswald Light" panose="00000400000000000000" pitchFamily="2" charset="0"/>
                          <a:ea typeface="Times New Roman" panose="02020603050405020304" pitchFamily="18" charset="0"/>
                          <a:sym typeface="Wingdings" panose="05000000000000000000" pitchFamily="2" charset="2"/>
                        </a:rPr>
                        <a:t></a:t>
                      </a:r>
                      <a:r>
                        <a:rPr lang="it-IT" sz="2400" dirty="0">
                          <a:solidFill>
                            <a:srgbClr val="000000"/>
                          </a:solidFill>
                          <a:effectLst/>
                          <a:latin typeface="#9Slide03 Oswald Light" panose="00000400000000000000" pitchFamily="2" charset="0"/>
                          <a:ea typeface="Times New Roman" panose="02020603050405020304" pitchFamily="18" charset="0"/>
                        </a:rPr>
                        <a:t> nâng cao chất lượng dân số và cuộc sống.</a:t>
                      </a:r>
                      <a:endParaRPr lang="en-US" sz="2400" dirty="0">
                        <a:effectLst/>
                        <a:latin typeface="#9Slide03 Oswald Light" panose="00000400000000000000" pitchFamily="2"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indent="180340" algn="just">
                        <a:lnSpc>
                          <a:spcPct val="115000"/>
                        </a:lnSpc>
                        <a:spcAft>
                          <a:spcPts val="600"/>
                        </a:spcAft>
                      </a:pPr>
                      <a:r>
                        <a:rPr lang="it-IT" sz="2400" dirty="0">
                          <a:solidFill>
                            <a:srgbClr val="000000"/>
                          </a:solidFill>
                          <a:effectLst/>
                          <a:latin typeface="#9Slide03 Oswald Light" panose="00000400000000000000" pitchFamily="2" charset="0"/>
                          <a:ea typeface="Times New Roman" panose="02020603050405020304" pitchFamily="18" charset="0"/>
                        </a:rPr>
                        <a:t>- Quy mô lớn, tăng </a:t>
                      </a:r>
                      <a:r>
                        <a:rPr lang="it-IT" sz="2400" dirty="0">
                          <a:solidFill>
                            <a:srgbClr val="000000"/>
                          </a:solidFill>
                          <a:effectLst/>
                          <a:latin typeface="#9Slide03 Oswald Light" panose="00000400000000000000" pitchFamily="2" charset="0"/>
                          <a:ea typeface="Times New Roman" panose="02020603050405020304" pitchFamily="18" charset="0"/>
                          <a:sym typeface="Wingdings" panose="05000000000000000000" pitchFamily="2" charset="2"/>
                        </a:rPr>
                        <a:t></a:t>
                      </a:r>
                      <a:r>
                        <a:rPr lang="it-IT" sz="2400" dirty="0">
                          <a:solidFill>
                            <a:srgbClr val="000000"/>
                          </a:solidFill>
                          <a:effectLst/>
                          <a:latin typeface="#9Slide03 Oswald Light" panose="00000400000000000000" pitchFamily="2" charset="0"/>
                          <a:ea typeface="Times New Roman" panose="02020603050405020304" pitchFamily="18" charset="0"/>
                        </a:rPr>
                        <a:t> thách thức các vấn đề ANLT, ASXH, ..</a:t>
                      </a:r>
                      <a:endParaRPr lang="en-US" sz="2400" dirty="0">
                        <a:effectLst/>
                        <a:latin typeface="#9Slide03 Oswald Light" panose="00000400000000000000" pitchFamily="2" charset="0"/>
                        <a:ea typeface="Times New Roman" panose="02020603050405020304" pitchFamily="18" charset="0"/>
                      </a:endParaRPr>
                    </a:p>
                    <a:p>
                      <a:pPr indent="180340" algn="just">
                        <a:lnSpc>
                          <a:spcPct val="115000"/>
                        </a:lnSpc>
                        <a:spcAft>
                          <a:spcPts val="600"/>
                        </a:spcAft>
                      </a:pPr>
                      <a:r>
                        <a:rPr lang="it-IT" sz="2400" dirty="0">
                          <a:solidFill>
                            <a:srgbClr val="000000"/>
                          </a:solidFill>
                          <a:effectLst/>
                          <a:latin typeface="#9Slide03 Oswald Light" panose="00000400000000000000" pitchFamily="2" charset="0"/>
                          <a:ea typeface="Times New Roman" panose="02020603050405020304" pitchFamily="18" charset="0"/>
                        </a:rPr>
                        <a:t>- Số lượng người cao tuổi tăng </a:t>
                      </a:r>
                      <a:r>
                        <a:rPr lang="it-IT" sz="2400" dirty="0">
                          <a:solidFill>
                            <a:srgbClr val="000000"/>
                          </a:solidFill>
                          <a:effectLst/>
                          <a:latin typeface="#9Slide03 Oswald Light" panose="00000400000000000000" pitchFamily="2" charset="0"/>
                          <a:ea typeface="Times New Roman" panose="02020603050405020304" pitchFamily="18" charset="0"/>
                          <a:sym typeface="Wingdings" panose="05000000000000000000" pitchFamily="2" charset="2"/>
                        </a:rPr>
                        <a:t></a:t>
                      </a:r>
                      <a:r>
                        <a:rPr lang="it-IT" sz="2400" dirty="0">
                          <a:solidFill>
                            <a:srgbClr val="000000"/>
                          </a:solidFill>
                          <a:effectLst/>
                          <a:latin typeface="#9Slide03 Oswald Light" panose="00000400000000000000" pitchFamily="2" charset="0"/>
                          <a:ea typeface="Times New Roman" panose="02020603050405020304" pitchFamily="18" charset="0"/>
                        </a:rPr>
                        <a:t> tăng chi phí ASXH, y tế...</a:t>
                      </a:r>
                      <a:endParaRPr lang="en-US" sz="2400" dirty="0">
                        <a:effectLst/>
                        <a:latin typeface="#9Slide03 Oswald Light" panose="00000400000000000000" pitchFamily="2" charset="0"/>
                        <a:ea typeface="Times New Roman" panose="02020603050405020304" pitchFamily="18" charset="0"/>
                      </a:endParaRPr>
                    </a:p>
                    <a:p>
                      <a:pPr indent="180340" algn="just">
                        <a:lnSpc>
                          <a:spcPct val="115000"/>
                        </a:lnSpc>
                        <a:spcAft>
                          <a:spcPts val="600"/>
                        </a:spcAft>
                      </a:pPr>
                      <a:r>
                        <a:rPr lang="it-IT" sz="2400" dirty="0">
                          <a:solidFill>
                            <a:srgbClr val="000000"/>
                          </a:solidFill>
                          <a:effectLst/>
                          <a:latin typeface="#9Slide03 Oswald Light" panose="00000400000000000000" pitchFamily="2" charset="0"/>
                          <a:ea typeface="Times New Roman" panose="02020603050405020304" pitchFamily="18" charset="0"/>
                        </a:rPr>
                        <a:t>- Phân bố không đều </a:t>
                      </a:r>
                      <a:r>
                        <a:rPr lang="it-IT" sz="2400" dirty="0">
                          <a:solidFill>
                            <a:srgbClr val="000000"/>
                          </a:solidFill>
                          <a:effectLst/>
                          <a:latin typeface="#9Slide03 Oswald Light" panose="00000400000000000000" pitchFamily="2" charset="0"/>
                          <a:ea typeface="Times New Roman" panose="02020603050405020304" pitchFamily="18" charset="0"/>
                          <a:sym typeface="Wingdings" panose="05000000000000000000" pitchFamily="2" charset="2"/>
                        </a:rPr>
                        <a:t></a:t>
                      </a:r>
                      <a:r>
                        <a:rPr lang="it-IT" sz="2400" dirty="0">
                          <a:solidFill>
                            <a:srgbClr val="000000"/>
                          </a:solidFill>
                          <a:effectLst/>
                          <a:latin typeface="#9Slide03 Oswald Light" panose="00000400000000000000" pitchFamily="2" charset="0"/>
                          <a:ea typeface="Times New Roman" panose="02020603050405020304" pitchFamily="18" charset="0"/>
                        </a:rPr>
                        <a:t> khó khăn phân công lao động và sử dụng tài nguyên thiên nhiên</a:t>
                      </a:r>
                      <a:endParaRPr lang="en-US" sz="2400" dirty="0">
                        <a:effectLst/>
                        <a:latin typeface="#9Slide03 Oswald Light" panose="00000400000000000000" pitchFamily="2"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extLst>
                  <a:ext uri="{0D108BD9-81ED-4DB2-BD59-A6C34878D82A}">
                    <a16:rowId xmlns:a16="http://schemas.microsoft.com/office/drawing/2014/main" val="2829680315"/>
                  </a:ext>
                </a:extLst>
              </a:tr>
            </a:tbl>
          </a:graphicData>
        </a:graphic>
      </p:graphicFrame>
      <p:sp>
        <p:nvSpPr>
          <p:cNvPr id="42" name="TextBox 41">
            <a:extLst>
              <a:ext uri="{FF2B5EF4-FFF2-40B4-BE49-F238E27FC236}">
                <a16:creationId xmlns:a16="http://schemas.microsoft.com/office/drawing/2014/main" id="{A367AC1A-D873-CE00-D709-FE94B5701C03}"/>
              </a:ext>
            </a:extLst>
          </p:cNvPr>
          <p:cNvSpPr txBox="1"/>
          <p:nvPr/>
        </p:nvSpPr>
        <p:spPr>
          <a:xfrm>
            <a:off x="4512683" y="918847"/>
            <a:ext cx="3095071" cy="605102"/>
          </a:xfrm>
          <a:prstGeom prst="rect">
            <a:avLst/>
          </a:prstGeom>
          <a:solidFill>
            <a:schemeClr val="accent2">
              <a:lumMod val="20000"/>
              <a:lumOff val="80000"/>
            </a:schemeClr>
          </a:solidFill>
        </p:spPr>
        <p:txBody>
          <a:bodyPr wrap="square">
            <a:spAutoFit/>
          </a:bodyPr>
          <a:lstStyle/>
          <a:p>
            <a:pPr algn="ctr">
              <a:lnSpc>
                <a:spcPct val="120000"/>
              </a:lnSpc>
              <a:spcBef>
                <a:spcPts val="200"/>
              </a:spcBef>
            </a:pPr>
            <a:r>
              <a:rPr lang="en-US" sz="3200" b="1" dirty="0">
                <a:solidFill>
                  <a:srgbClr val="FF0000"/>
                </a:solidFill>
                <a:latin typeface="#9Slide03 Bebas Neue Bold" panose="020B0606020202050201" pitchFamily="34" charset="0"/>
                <a:ea typeface="Times New Roman" panose="02020603050405020304" pitchFamily="18" charset="0"/>
              </a:rPr>
              <a:t>PHIẾU HỌC TẬP</a:t>
            </a:r>
          </a:p>
        </p:txBody>
      </p:sp>
      <p:pic>
        <p:nvPicPr>
          <p:cNvPr id="4" name="Picture 3">
            <a:extLst>
              <a:ext uri="{FF2B5EF4-FFF2-40B4-BE49-F238E27FC236}">
                <a16:creationId xmlns:a16="http://schemas.microsoft.com/office/drawing/2014/main" id="{A76765C6-5247-A465-15BD-EBFB7D3F1AA2}"/>
              </a:ext>
            </a:extLst>
          </p:cNvPr>
          <p:cNvPicPr>
            <a:picLocks noChangeAspect="1"/>
          </p:cNvPicPr>
          <p:nvPr/>
        </p:nvPicPr>
        <p:blipFill>
          <a:blip r:embed="rId11"/>
          <a:stretch>
            <a:fillRect/>
          </a:stretch>
        </p:blipFill>
        <p:spPr>
          <a:xfrm>
            <a:off x="10949790" y="5691107"/>
            <a:ext cx="1219200" cy="1065218"/>
          </a:xfrm>
          <a:prstGeom prst="rect">
            <a:avLst/>
          </a:prstGeom>
        </p:spPr>
      </p:pic>
      <p:pic>
        <p:nvPicPr>
          <p:cNvPr id="28" name="Picture 7">
            <a:extLst>
              <a:ext uri="{FF2B5EF4-FFF2-40B4-BE49-F238E27FC236}">
                <a16:creationId xmlns:a16="http://schemas.microsoft.com/office/drawing/2014/main" id="{9CECC7D7-91A1-E016-3BF5-23DFD8DD926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989441" y="5625603"/>
            <a:ext cx="1479492" cy="108384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21835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 name="Freeform 50">
            <a:extLst>
              <a:ext uri="{FF2B5EF4-FFF2-40B4-BE49-F238E27FC236}">
                <a16:creationId xmlns:a16="http://schemas.microsoft.com/office/drawing/2014/main" id="{43D85826-7F23-7E8F-A6D9-C83022E7D610}"/>
              </a:ext>
            </a:extLst>
          </p:cNvPr>
          <p:cNvSpPr/>
          <p:nvPr/>
        </p:nvSpPr>
        <p:spPr>
          <a:xfrm>
            <a:off x="8470247" y="3981572"/>
            <a:ext cx="2838454" cy="506544"/>
          </a:xfrm>
          <a:custGeom>
            <a:avLst/>
            <a:gdLst/>
            <a:ahLst/>
            <a:cxnLst/>
            <a:rect l="l" t="t" r="r" b="b"/>
            <a:pathLst>
              <a:path w="919148" h="238272">
                <a:moveTo>
                  <a:pt x="119136" y="0"/>
                </a:moveTo>
                <a:lnTo>
                  <a:pt x="800012" y="0"/>
                </a:lnTo>
                <a:cubicBezTo>
                  <a:pt x="865809" y="0"/>
                  <a:pt x="919148" y="53339"/>
                  <a:pt x="919148" y="119136"/>
                </a:cubicBezTo>
                <a:lnTo>
                  <a:pt x="919148" y="119136"/>
                </a:lnTo>
                <a:cubicBezTo>
                  <a:pt x="919148" y="150733"/>
                  <a:pt x="906596" y="181036"/>
                  <a:pt x="884254" y="203378"/>
                </a:cubicBezTo>
                <a:cubicBezTo>
                  <a:pt x="861912" y="225720"/>
                  <a:pt x="831609" y="238272"/>
                  <a:pt x="800012" y="238272"/>
                </a:cubicBezTo>
                <a:lnTo>
                  <a:pt x="119136" y="238272"/>
                </a:lnTo>
                <a:cubicBezTo>
                  <a:pt x="53339" y="238272"/>
                  <a:pt x="0" y="184933"/>
                  <a:pt x="0" y="119136"/>
                </a:cubicBezTo>
                <a:lnTo>
                  <a:pt x="0" y="119136"/>
                </a:lnTo>
                <a:cubicBezTo>
                  <a:pt x="0" y="53339"/>
                  <a:pt x="53339" y="0"/>
                  <a:pt x="119136" y="0"/>
                </a:cubicBezTo>
                <a:close/>
              </a:path>
            </a:pathLst>
          </a:custGeom>
          <a:solidFill>
            <a:srgbClr val="FFFF00"/>
          </a:solidFill>
          <a:ln w="28575" cap="rnd">
            <a:solidFill>
              <a:schemeClr val="accent4">
                <a:lumMod val="75000"/>
              </a:schemeClr>
            </a:solidFill>
            <a:round/>
          </a:ln>
        </p:spPr>
        <p:txBody>
          <a:bodyPr anchor="ctr"/>
          <a:lstStyle/>
          <a:p>
            <a:endParaRPr lang="en-US" b="1" dirty="0">
              <a:solidFill>
                <a:schemeClr val="bg2">
                  <a:lumMod val="50000"/>
                </a:schemeClr>
              </a:solidFill>
              <a:latin typeface="#9Slide03 Oswald Light" panose="00000400000000000000" pitchFamily="2" charset="0"/>
            </a:endParaRPr>
          </a:p>
        </p:txBody>
      </p:sp>
      <p:sp>
        <p:nvSpPr>
          <p:cNvPr id="33" name="TextBox 51">
            <a:extLst>
              <a:ext uri="{FF2B5EF4-FFF2-40B4-BE49-F238E27FC236}">
                <a16:creationId xmlns:a16="http://schemas.microsoft.com/office/drawing/2014/main" id="{50FAB138-D60F-EA0B-2895-247E671E376C}"/>
              </a:ext>
            </a:extLst>
          </p:cNvPr>
          <p:cNvSpPr txBox="1"/>
          <p:nvPr/>
        </p:nvSpPr>
        <p:spPr>
          <a:xfrm>
            <a:off x="8470247" y="3880326"/>
            <a:ext cx="2510037" cy="1829183"/>
          </a:xfrm>
          <a:prstGeom prst="rect">
            <a:avLst/>
          </a:prstGeom>
        </p:spPr>
        <p:txBody>
          <a:bodyPr lIns="50800" tIns="50800" rIns="50800" bIns="50800" rtlCol="0" anchor="ctr"/>
          <a:lstStyle/>
          <a:p>
            <a:pPr algn="ctr">
              <a:lnSpc>
                <a:spcPts val="2659"/>
              </a:lnSpc>
            </a:pPr>
            <a:endParaRPr/>
          </a:p>
        </p:txBody>
      </p:sp>
      <p:sp>
        <p:nvSpPr>
          <p:cNvPr id="23" name="Freeform 50">
            <a:extLst>
              <a:ext uri="{FF2B5EF4-FFF2-40B4-BE49-F238E27FC236}">
                <a16:creationId xmlns:a16="http://schemas.microsoft.com/office/drawing/2014/main" id="{1CC06332-9B0C-731E-86CA-DA96234B6CF3}"/>
              </a:ext>
            </a:extLst>
          </p:cNvPr>
          <p:cNvSpPr/>
          <p:nvPr/>
        </p:nvSpPr>
        <p:spPr>
          <a:xfrm>
            <a:off x="4430315" y="3981572"/>
            <a:ext cx="3185993" cy="506544"/>
          </a:xfrm>
          <a:custGeom>
            <a:avLst/>
            <a:gdLst/>
            <a:ahLst/>
            <a:cxnLst/>
            <a:rect l="l" t="t" r="r" b="b"/>
            <a:pathLst>
              <a:path w="919148" h="238272">
                <a:moveTo>
                  <a:pt x="119136" y="0"/>
                </a:moveTo>
                <a:lnTo>
                  <a:pt x="800012" y="0"/>
                </a:lnTo>
                <a:cubicBezTo>
                  <a:pt x="865809" y="0"/>
                  <a:pt x="919148" y="53339"/>
                  <a:pt x="919148" y="119136"/>
                </a:cubicBezTo>
                <a:lnTo>
                  <a:pt x="919148" y="119136"/>
                </a:lnTo>
                <a:cubicBezTo>
                  <a:pt x="919148" y="150733"/>
                  <a:pt x="906596" y="181036"/>
                  <a:pt x="884254" y="203378"/>
                </a:cubicBezTo>
                <a:cubicBezTo>
                  <a:pt x="861912" y="225720"/>
                  <a:pt x="831609" y="238272"/>
                  <a:pt x="800012" y="238272"/>
                </a:cubicBezTo>
                <a:lnTo>
                  <a:pt x="119136" y="238272"/>
                </a:lnTo>
                <a:cubicBezTo>
                  <a:pt x="53339" y="238272"/>
                  <a:pt x="0" y="184933"/>
                  <a:pt x="0" y="119136"/>
                </a:cubicBezTo>
                <a:lnTo>
                  <a:pt x="0" y="119136"/>
                </a:lnTo>
                <a:cubicBezTo>
                  <a:pt x="0" y="53339"/>
                  <a:pt x="53339" y="0"/>
                  <a:pt x="119136" y="0"/>
                </a:cubicBezTo>
                <a:close/>
              </a:path>
            </a:pathLst>
          </a:custGeom>
          <a:solidFill>
            <a:srgbClr val="002060"/>
          </a:solidFill>
          <a:ln w="28575" cap="rnd">
            <a:solidFill>
              <a:srgbClr val="0070C0"/>
            </a:solidFill>
            <a:round/>
          </a:ln>
        </p:spPr>
        <p:txBody>
          <a:bodyPr anchor="ctr"/>
          <a:lstStyle/>
          <a:p>
            <a:pPr algn="ctr"/>
            <a:r>
              <a:rPr lang="en-US" dirty="0"/>
              <a:t>  </a:t>
            </a:r>
            <a:endParaRPr lang="en-US" b="1" dirty="0">
              <a:solidFill>
                <a:schemeClr val="bg1"/>
              </a:solidFill>
              <a:latin typeface="#9Slide03 Oswald Light" panose="00000400000000000000" pitchFamily="2" charset="0"/>
            </a:endParaRPr>
          </a:p>
        </p:txBody>
      </p:sp>
      <p:sp>
        <p:nvSpPr>
          <p:cNvPr id="24" name="TextBox 51">
            <a:extLst>
              <a:ext uri="{FF2B5EF4-FFF2-40B4-BE49-F238E27FC236}">
                <a16:creationId xmlns:a16="http://schemas.microsoft.com/office/drawing/2014/main" id="{2845122B-13E1-C2CB-B672-32E3BFC52D3F}"/>
              </a:ext>
            </a:extLst>
          </p:cNvPr>
          <p:cNvSpPr txBox="1"/>
          <p:nvPr/>
        </p:nvSpPr>
        <p:spPr>
          <a:xfrm>
            <a:off x="4430315" y="3880326"/>
            <a:ext cx="2817365" cy="1829183"/>
          </a:xfrm>
          <a:prstGeom prst="rect">
            <a:avLst/>
          </a:prstGeom>
        </p:spPr>
        <p:txBody>
          <a:bodyPr lIns="50800" tIns="50800" rIns="50800" bIns="50800" rtlCol="0" anchor="ctr"/>
          <a:lstStyle/>
          <a:p>
            <a:pPr algn="ctr">
              <a:lnSpc>
                <a:spcPts val="2659"/>
              </a:lnSpc>
            </a:pPr>
            <a:endParaRPr/>
          </a:p>
        </p:txBody>
      </p:sp>
      <p:sp>
        <p:nvSpPr>
          <p:cNvPr id="26" name="Freeform 53">
            <a:extLst>
              <a:ext uri="{FF2B5EF4-FFF2-40B4-BE49-F238E27FC236}">
                <a16:creationId xmlns:a16="http://schemas.microsoft.com/office/drawing/2014/main" id="{C7F43A9F-6B15-CC6D-5BB9-528369A7FF75}"/>
              </a:ext>
            </a:extLst>
          </p:cNvPr>
          <p:cNvSpPr/>
          <p:nvPr/>
        </p:nvSpPr>
        <p:spPr>
          <a:xfrm>
            <a:off x="8470248" y="1323857"/>
            <a:ext cx="2838454" cy="545195"/>
          </a:xfrm>
          <a:custGeom>
            <a:avLst/>
            <a:gdLst/>
            <a:ahLst/>
            <a:cxnLst/>
            <a:rect l="l" t="t" r="r" b="b"/>
            <a:pathLst>
              <a:path w="919148" h="238272">
                <a:moveTo>
                  <a:pt x="119136" y="0"/>
                </a:moveTo>
                <a:lnTo>
                  <a:pt x="800012" y="0"/>
                </a:lnTo>
                <a:cubicBezTo>
                  <a:pt x="865809" y="0"/>
                  <a:pt x="919148" y="53339"/>
                  <a:pt x="919148" y="119136"/>
                </a:cubicBezTo>
                <a:lnTo>
                  <a:pt x="919148" y="119136"/>
                </a:lnTo>
                <a:cubicBezTo>
                  <a:pt x="919148" y="150733"/>
                  <a:pt x="906596" y="181036"/>
                  <a:pt x="884254" y="203378"/>
                </a:cubicBezTo>
                <a:cubicBezTo>
                  <a:pt x="861912" y="225720"/>
                  <a:pt x="831609" y="238272"/>
                  <a:pt x="800012" y="238272"/>
                </a:cubicBezTo>
                <a:lnTo>
                  <a:pt x="119136" y="238272"/>
                </a:lnTo>
                <a:cubicBezTo>
                  <a:pt x="53339" y="238272"/>
                  <a:pt x="0" y="184933"/>
                  <a:pt x="0" y="119136"/>
                </a:cubicBezTo>
                <a:lnTo>
                  <a:pt x="0" y="119136"/>
                </a:lnTo>
                <a:cubicBezTo>
                  <a:pt x="0" y="53339"/>
                  <a:pt x="53339" y="0"/>
                  <a:pt x="119136" y="0"/>
                </a:cubicBezTo>
                <a:close/>
              </a:path>
            </a:pathLst>
          </a:custGeom>
          <a:solidFill>
            <a:srgbClr val="FF8000"/>
          </a:solidFill>
          <a:ln w="28575" cap="rnd">
            <a:solidFill>
              <a:schemeClr val="accent2">
                <a:lumMod val="50000"/>
              </a:schemeClr>
            </a:solidFill>
            <a:round/>
          </a:ln>
        </p:spPr>
        <p:txBody>
          <a:bodyPr anchor="ctr"/>
          <a:lstStyle/>
          <a:p>
            <a:r>
              <a:rPr lang="en-US" b="1" dirty="0">
                <a:solidFill>
                  <a:schemeClr val="bg1"/>
                </a:solidFill>
                <a:latin typeface="#9Slide03 Oswald Light" panose="00000400000000000000" pitchFamily="2" charset="0"/>
              </a:rPr>
              <a:t>             </a:t>
            </a:r>
          </a:p>
        </p:txBody>
      </p:sp>
      <p:sp>
        <p:nvSpPr>
          <p:cNvPr id="27" name="TextBox 54">
            <a:extLst>
              <a:ext uri="{FF2B5EF4-FFF2-40B4-BE49-F238E27FC236}">
                <a16:creationId xmlns:a16="http://schemas.microsoft.com/office/drawing/2014/main" id="{382C9FC1-072D-594A-2A7D-CA0D54475695}"/>
              </a:ext>
            </a:extLst>
          </p:cNvPr>
          <p:cNvSpPr txBox="1"/>
          <p:nvPr/>
        </p:nvSpPr>
        <p:spPr>
          <a:xfrm>
            <a:off x="8470247" y="1214885"/>
            <a:ext cx="2510038" cy="1968756"/>
          </a:xfrm>
          <a:prstGeom prst="rect">
            <a:avLst/>
          </a:prstGeom>
        </p:spPr>
        <p:txBody>
          <a:bodyPr lIns="50800" tIns="50800" rIns="50800" bIns="50800" rtlCol="0" anchor="ctr"/>
          <a:lstStyle/>
          <a:p>
            <a:pPr algn="ctr">
              <a:lnSpc>
                <a:spcPts val="2659"/>
              </a:lnSpc>
            </a:pPr>
            <a:endParaRPr/>
          </a:p>
        </p:txBody>
      </p:sp>
      <p:sp>
        <p:nvSpPr>
          <p:cNvPr id="20" name="Freeform 47">
            <a:extLst>
              <a:ext uri="{FF2B5EF4-FFF2-40B4-BE49-F238E27FC236}">
                <a16:creationId xmlns:a16="http://schemas.microsoft.com/office/drawing/2014/main" id="{50A4D7F3-5A04-7FF1-C5C6-CC1D4F16A17F}"/>
              </a:ext>
            </a:extLst>
          </p:cNvPr>
          <p:cNvSpPr/>
          <p:nvPr/>
        </p:nvSpPr>
        <p:spPr>
          <a:xfrm>
            <a:off x="4430315" y="1325482"/>
            <a:ext cx="3185994" cy="545196"/>
          </a:xfrm>
          <a:custGeom>
            <a:avLst/>
            <a:gdLst/>
            <a:ahLst/>
            <a:cxnLst/>
            <a:rect l="l" t="t" r="r" b="b"/>
            <a:pathLst>
              <a:path w="919148" h="238272">
                <a:moveTo>
                  <a:pt x="119136" y="0"/>
                </a:moveTo>
                <a:lnTo>
                  <a:pt x="800012" y="0"/>
                </a:lnTo>
                <a:cubicBezTo>
                  <a:pt x="865809" y="0"/>
                  <a:pt x="919148" y="53339"/>
                  <a:pt x="919148" y="119136"/>
                </a:cubicBezTo>
                <a:lnTo>
                  <a:pt x="919148" y="119136"/>
                </a:lnTo>
                <a:cubicBezTo>
                  <a:pt x="919148" y="150733"/>
                  <a:pt x="906596" y="181036"/>
                  <a:pt x="884254" y="203378"/>
                </a:cubicBezTo>
                <a:cubicBezTo>
                  <a:pt x="861912" y="225720"/>
                  <a:pt x="831609" y="238272"/>
                  <a:pt x="800012" y="238272"/>
                </a:cubicBezTo>
                <a:lnTo>
                  <a:pt x="119136" y="238272"/>
                </a:lnTo>
                <a:cubicBezTo>
                  <a:pt x="53339" y="238272"/>
                  <a:pt x="0" y="184933"/>
                  <a:pt x="0" y="119136"/>
                </a:cubicBezTo>
                <a:lnTo>
                  <a:pt x="0" y="119136"/>
                </a:lnTo>
                <a:cubicBezTo>
                  <a:pt x="0" y="53339"/>
                  <a:pt x="53339" y="0"/>
                  <a:pt x="119136" y="0"/>
                </a:cubicBezTo>
                <a:close/>
              </a:path>
            </a:pathLst>
          </a:custGeom>
          <a:solidFill>
            <a:srgbClr val="007F00"/>
          </a:solidFill>
          <a:ln w="28575" cap="rnd">
            <a:noFill/>
            <a:roun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anchor="ctr"/>
          <a:lstStyle/>
          <a:p>
            <a:r>
              <a:rPr lang="en-US" dirty="0"/>
              <a:t>         </a:t>
            </a:r>
            <a:r>
              <a:rPr lang="en-US" b="1" dirty="0">
                <a:solidFill>
                  <a:schemeClr val="bg1"/>
                </a:solidFill>
              </a:rPr>
              <a:t>        </a:t>
            </a:r>
            <a:endParaRPr lang="en-US" b="1" dirty="0">
              <a:solidFill>
                <a:schemeClr val="bg1"/>
              </a:solidFill>
              <a:latin typeface="#9Slide03 Oswald Light" panose="00000400000000000000" pitchFamily="2" charset="0"/>
            </a:endParaRPr>
          </a:p>
        </p:txBody>
      </p:sp>
      <p:pic>
        <p:nvPicPr>
          <p:cNvPr id="1026" name="Picture 2" descr="Hình ảnh Bút Chì Hình Tên Lửa 3d Với Tên Lửa Văn Bản Khởi động PNG , Cánh,  Sáng Tạo, ý Kiến PNG trong suốt và Vector để tải xuống miễn phí">
            <a:extLst>
              <a:ext uri="{FF2B5EF4-FFF2-40B4-BE49-F238E27FC236}">
                <a16:creationId xmlns:a16="http://schemas.microsoft.com/office/drawing/2014/main" id="{CEFF89C5-C1B5-F623-B002-8898917909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235" y="3521210"/>
            <a:ext cx="3505200" cy="35052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00CF506-CBF3-C190-7DD3-0780491FC533}"/>
              </a:ext>
            </a:extLst>
          </p:cNvPr>
          <p:cNvSpPr txBox="1"/>
          <p:nvPr/>
        </p:nvSpPr>
        <p:spPr>
          <a:xfrm>
            <a:off x="1" y="184348"/>
            <a:ext cx="12192000" cy="923330"/>
          </a:xfrm>
          <a:prstGeom prst="rect">
            <a:avLst/>
          </a:prstGeom>
          <a:noFill/>
        </p:spPr>
        <p:txBody>
          <a:bodyPr wrap="square">
            <a:spAutoFit/>
          </a:bodyPr>
          <a:lstStyle/>
          <a:p>
            <a:pPr algn="ctr"/>
            <a:r>
              <a:rPr lang="en-US" sz="5400" b="1" i="0" dirty="0" err="1">
                <a:solidFill>
                  <a:srgbClr val="FF0000"/>
                </a:solidFill>
                <a:effectLst/>
                <a:latin typeface="#9Slide05 Legendaria" panose="03030000000007000000" pitchFamily="66" charset="0"/>
              </a:rPr>
              <a:t>Chuyên</a:t>
            </a:r>
            <a:r>
              <a:rPr lang="en-US" sz="5400" b="1" i="0" dirty="0">
                <a:solidFill>
                  <a:srgbClr val="FF0000"/>
                </a:solidFill>
                <a:effectLst/>
                <a:latin typeface="#9Slide05 Legendaria" panose="03030000000007000000" pitchFamily="66" charset="0"/>
              </a:rPr>
              <a:t> </a:t>
            </a:r>
            <a:r>
              <a:rPr lang="en-US" sz="5400" b="1" i="0" dirty="0" err="1">
                <a:solidFill>
                  <a:srgbClr val="FF0000"/>
                </a:solidFill>
                <a:effectLst/>
                <a:latin typeface="#9Slide05 Legendaria" panose="03030000000007000000" pitchFamily="66" charset="0"/>
              </a:rPr>
              <a:t>gia</a:t>
            </a:r>
            <a:r>
              <a:rPr lang="en-US" sz="5400" b="1" i="0" dirty="0">
                <a:solidFill>
                  <a:srgbClr val="FF0000"/>
                </a:solidFill>
                <a:effectLst/>
                <a:latin typeface="#9Slide05 Legendaria" panose="03030000000007000000" pitchFamily="66" charset="0"/>
              </a:rPr>
              <a:t> </a:t>
            </a:r>
            <a:r>
              <a:rPr lang="en-US" sz="5400" b="1" i="0" dirty="0" err="1">
                <a:solidFill>
                  <a:srgbClr val="FF0000"/>
                </a:solidFill>
                <a:effectLst/>
                <a:latin typeface="#9Slide05 Legendaria" panose="03030000000007000000" pitchFamily="66" charset="0"/>
              </a:rPr>
              <a:t>hình</a:t>
            </a:r>
            <a:r>
              <a:rPr lang="en-US" sz="5400" b="1" i="0" dirty="0">
                <a:solidFill>
                  <a:srgbClr val="FF0000"/>
                </a:solidFill>
                <a:effectLst/>
                <a:latin typeface="#9Slide05 Legendaria" panose="03030000000007000000" pitchFamily="66" charset="0"/>
              </a:rPr>
              <a:t> </a:t>
            </a:r>
            <a:r>
              <a:rPr lang="en-US" sz="5400" b="1" i="0" dirty="0" err="1">
                <a:solidFill>
                  <a:srgbClr val="FF0000"/>
                </a:solidFill>
                <a:effectLst/>
                <a:latin typeface="#9Slide05 Legendaria" panose="03030000000007000000" pitchFamily="66" charset="0"/>
              </a:rPr>
              <a:t>ảnh</a:t>
            </a:r>
            <a:endParaRPr lang="en-US" sz="5400" dirty="0">
              <a:solidFill>
                <a:srgbClr val="FF0000"/>
              </a:solidFill>
              <a:latin typeface="#9Slide05 Legendaria" panose="03030000000007000000" pitchFamily="66" charset="0"/>
            </a:endParaRPr>
          </a:p>
        </p:txBody>
      </p:sp>
      <p:pic>
        <p:nvPicPr>
          <p:cNvPr id="1030" name="Picture 4">
            <a:extLst>
              <a:ext uri="{FF2B5EF4-FFF2-40B4-BE49-F238E27FC236}">
                <a16:creationId xmlns:a16="http://schemas.microsoft.com/office/drawing/2014/main" id="{C277737F-754C-EAA6-89E2-B6CF5480267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70247" y="1992058"/>
            <a:ext cx="2838455" cy="1691624"/>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9" name="Picture 7">
            <a:extLst>
              <a:ext uri="{FF2B5EF4-FFF2-40B4-BE49-F238E27FC236}">
                <a16:creationId xmlns:a16="http://schemas.microsoft.com/office/drawing/2014/main" id="{879A67A4-A30F-0A4B-C809-699A73A3939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30315" y="4564198"/>
            <a:ext cx="3185993" cy="2333981"/>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8" name="Picture 9">
            <a:extLst>
              <a:ext uri="{FF2B5EF4-FFF2-40B4-BE49-F238E27FC236}">
                <a16:creationId xmlns:a16="http://schemas.microsoft.com/office/drawing/2014/main" id="{43A4B343-D063-E0EF-A311-5E2A2EA6EB7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30315" y="1992058"/>
            <a:ext cx="3185994" cy="1691624"/>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7" name="Picture 13">
            <a:extLst>
              <a:ext uri="{FF2B5EF4-FFF2-40B4-BE49-F238E27FC236}">
                <a16:creationId xmlns:a16="http://schemas.microsoft.com/office/drawing/2014/main" id="{9B131C8D-B974-928E-EB4E-BE75D6BF2AA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70248" y="4563207"/>
            <a:ext cx="2838454" cy="2342705"/>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7E2691D-269B-584B-1762-258ABDF5EC14}"/>
              </a:ext>
            </a:extLst>
          </p:cNvPr>
          <p:cNvSpPr txBox="1"/>
          <p:nvPr/>
        </p:nvSpPr>
        <p:spPr>
          <a:xfrm>
            <a:off x="357934" y="1992058"/>
            <a:ext cx="3645412" cy="1666097"/>
          </a:xfrm>
          <a:prstGeom prst="rect">
            <a:avLst/>
          </a:prstGeom>
          <a:solidFill>
            <a:srgbClr val="FFE78B">
              <a:alpha val="36078"/>
            </a:srgbClr>
          </a:solidFill>
          <a:ln>
            <a:solidFill>
              <a:schemeClr val="accent1"/>
            </a:solidFill>
          </a:ln>
          <a:effectLst>
            <a:outerShdw blurRad="50800" dist="38100" dir="2700000" algn="tl" rotWithShape="0">
              <a:prstClr val="black">
                <a:alpha val="40000"/>
              </a:prstClr>
            </a:outerShdw>
          </a:effectLst>
        </p:spPr>
        <p:txBody>
          <a:bodyPr wrap="square">
            <a:spAutoFit/>
          </a:bodyPr>
          <a:lstStyle/>
          <a:p>
            <a:pPr marL="342900" indent="-342900" algn="just">
              <a:lnSpc>
                <a:spcPct val="200000"/>
              </a:lnSpc>
              <a:spcAft>
                <a:spcPts val="600"/>
              </a:spcAft>
              <a:buFont typeface="Wingdings" panose="05000000000000000000" pitchFamily="2" charset="2"/>
              <a:buChar char="q"/>
            </a:pPr>
            <a:r>
              <a:rPr lang="en-US" sz="1700" b="1" dirty="0" err="1">
                <a:solidFill>
                  <a:srgbClr val="FF0000"/>
                </a:solidFill>
                <a:effectLst/>
                <a:latin typeface="#9Slide03 Oswald Light" panose="00000400000000000000" pitchFamily="2" charset="0"/>
                <a:ea typeface="Cambria" panose="02040503050406030204" pitchFamily="18" charset="0"/>
              </a:rPr>
              <a:t>Đặt</a:t>
            </a:r>
            <a:r>
              <a:rPr lang="en-US" sz="1700" b="1" dirty="0">
                <a:solidFill>
                  <a:srgbClr val="FF0000"/>
                </a:solidFill>
                <a:effectLst/>
                <a:latin typeface="#9Slide03 Oswald Light" panose="00000400000000000000" pitchFamily="2" charset="0"/>
                <a:ea typeface="Cambria" panose="02040503050406030204" pitchFamily="18" charset="0"/>
              </a:rPr>
              <a:t> </a:t>
            </a:r>
            <a:r>
              <a:rPr lang="en-US" sz="1700" b="1" dirty="0" err="1">
                <a:solidFill>
                  <a:srgbClr val="FF0000"/>
                </a:solidFill>
                <a:effectLst/>
                <a:latin typeface="#9Slide03 Oswald Light" panose="00000400000000000000" pitchFamily="2" charset="0"/>
                <a:ea typeface="Cambria" panose="02040503050406030204" pitchFamily="18" charset="0"/>
              </a:rPr>
              <a:t>tên</a:t>
            </a:r>
            <a:r>
              <a:rPr lang="en-US" sz="1700" b="1" dirty="0">
                <a:solidFill>
                  <a:srgbClr val="FF0000"/>
                </a:solidFill>
                <a:effectLst/>
                <a:latin typeface="#9Slide03 Oswald Light" panose="00000400000000000000" pitchFamily="2" charset="0"/>
                <a:ea typeface="Cambria" panose="02040503050406030204" pitchFamily="18" charset="0"/>
              </a:rPr>
              <a:t> </a:t>
            </a:r>
            <a:r>
              <a:rPr lang="en-US" sz="1700" b="1" dirty="0" err="1">
                <a:solidFill>
                  <a:srgbClr val="FF0000"/>
                </a:solidFill>
                <a:effectLst/>
                <a:latin typeface="#9Slide03 Oswald Light" panose="00000400000000000000" pitchFamily="2" charset="0"/>
                <a:ea typeface="Cambria" panose="02040503050406030204" pitchFamily="18" charset="0"/>
              </a:rPr>
              <a:t>cho</a:t>
            </a:r>
            <a:r>
              <a:rPr lang="en-US" sz="1700" b="1" dirty="0">
                <a:solidFill>
                  <a:srgbClr val="FF0000"/>
                </a:solidFill>
                <a:effectLst/>
                <a:latin typeface="#9Slide03 Oswald Light" panose="00000400000000000000" pitchFamily="2" charset="0"/>
                <a:ea typeface="Cambria" panose="02040503050406030204" pitchFamily="18" charset="0"/>
              </a:rPr>
              <a:t> 4 </a:t>
            </a:r>
            <a:r>
              <a:rPr lang="en-US" sz="1700" b="1" dirty="0" err="1">
                <a:solidFill>
                  <a:srgbClr val="FF0000"/>
                </a:solidFill>
                <a:effectLst/>
                <a:latin typeface="#9Slide03 Oswald Light" panose="00000400000000000000" pitchFamily="2" charset="0"/>
                <a:ea typeface="Cambria" panose="02040503050406030204" pitchFamily="18" charset="0"/>
              </a:rPr>
              <a:t>bức</a:t>
            </a:r>
            <a:r>
              <a:rPr lang="en-US" sz="1700" b="1" dirty="0">
                <a:solidFill>
                  <a:srgbClr val="FF0000"/>
                </a:solidFill>
                <a:effectLst/>
                <a:latin typeface="#9Slide03 Oswald Light" panose="00000400000000000000" pitchFamily="2" charset="0"/>
                <a:ea typeface="Cambria" panose="02040503050406030204" pitchFamily="18" charset="0"/>
              </a:rPr>
              <a:t> </a:t>
            </a:r>
            <a:r>
              <a:rPr lang="en-US" sz="1700" b="1" dirty="0" err="1">
                <a:solidFill>
                  <a:srgbClr val="FF0000"/>
                </a:solidFill>
                <a:effectLst/>
                <a:latin typeface="#9Slide03 Oswald Light" panose="00000400000000000000" pitchFamily="2" charset="0"/>
                <a:ea typeface="Cambria" panose="02040503050406030204" pitchFamily="18" charset="0"/>
              </a:rPr>
              <a:t>tranh</a:t>
            </a:r>
            <a:r>
              <a:rPr lang="en-US" sz="1700" b="1" dirty="0">
                <a:solidFill>
                  <a:srgbClr val="FF0000"/>
                </a:solidFill>
                <a:effectLst/>
                <a:latin typeface="#9Slide03 Oswald Light" panose="00000400000000000000" pitchFamily="2" charset="0"/>
                <a:ea typeface="Cambria" panose="02040503050406030204" pitchFamily="18" charset="0"/>
              </a:rPr>
              <a:t> </a:t>
            </a:r>
            <a:r>
              <a:rPr lang="en-US" sz="1700" b="1" dirty="0" err="1">
                <a:solidFill>
                  <a:srgbClr val="FF0000"/>
                </a:solidFill>
                <a:latin typeface="#9Slide03 Oswald Light" panose="00000400000000000000" pitchFamily="2" charset="0"/>
                <a:ea typeface="Cambria" panose="02040503050406030204" pitchFamily="18" charset="0"/>
              </a:rPr>
              <a:t>bên</a:t>
            </a:r>
            <a:endParaRPr lang="en-US" sz="1700" dirty="0">
              <a:solidFill>
                <a:srgbClr val="FF0000"/>
              </a:solidFill>
              <a:effectLst/>
              <a:latin typeface="#9Slide03 Oswald Light" panose="00000400000000000000" pitchFamily="2" charset="0"/>
              <a:ea typeface="Times New Roman" panose="02020603050405020304" pitchFamily="18" charset="0"/>
            </a:endParaRPr>
          </a:p>
          <a:p>
            <a:pPr algn="just">
              <a:lnSpc>
                <a:spcPct val="200000"/>
              </a:lnSpc>
              <a:spcAft>
                <a:spcPts val="600"/>
              </a:spcAft>
            </a:pPr>
            <a:r>
              <a:rPr lang="en-US" sz="1700" b="1" u="sng" dirty="0" err="1">
                <a:solidFill>
                  <a:srgbClr val="FF0000"/>
                </a:solidFill>
                <a:effectLst/>
                <a:latin typeface="#9Slide03 Oswald Light" panose="00000400000000000000" pitchFamily="2" charset="0"/>
                <a:ea typeface="Cambria" panose="02040503050406030204" pitchFamily="18" charset="0"/>
              </a:rPr>
              <a:t>Gợi</a:t>
            </a:r>
            <a:r>
              <a:rPr lang="en-US" sz="1700" b="1" u="sng" dirty="0">
                <a:solidFill>
                  <a:srgbClr val="FF0000"/>
                </a:solidFill>
                <a:effectLst/>
                <a:latin typeface="#9Slide03 Oswald Light" panose="00000400000000000000" pitchFamily="2" charset="0"/>
                <a:ea typeface="Cambria" panose="02040503050406030204" pitchFamily="18" charset="0"/>
              </a:rPr>
              <a:t> ý:</a:t>
            </a:r>
            <a:r>
              <a:rPr lang="en-US" sz="1700" b="1" dirty="0">
                <a:solidFill>
                  <a:srgbClr val="FF0000"/>
                </a:solidFill>
                <a:effectLst/>
                <a:latin typeface="#9Slide03 Oswald Light" panose="00000400000000000000" pitchFamily="2" charset="0"/>
                <a:ea typeface="Cambria" panose="02040503050406030204" pitchFamily="18" charset="0"/>
              </a:rPr>
              <a:t> </a:t>
            </a:r>
            <a:r>
              <a:rPr lang="en-US" sz="1700" dirty="0" err="1">
                <a:solidFill>
                  <a:srgbClr val="FF0000"/>
                </a:solidFill>
                <a:effectLst/>
                <a:latin typeface="#9Slide03 Oswald Light" panose="00000400000000000000" pitchFamily="2" charset="0"/>
                <a:ea typeface="Cambria" panose="02040503050406030204" pitchFamily="18" charset="0"/>
              </a:rPr>
              <a:t>Đây</a:t>
            </a:r>
            <a:r>
              <a:rPr lang="en-US" sz="1700" dirty="0">
                <a:solidFill>
                  <a:srgbClr val="FF0000"/>
                </a:solidFill>
                <a:effectLst/>
                <a:latin typeface="#9Slide03 Oswald Light" panose="00000400000000000000" pitchFamily="2" charset="0"/>
                <a:ea typeface="Cambria" panose="02040503050406030204" pitchFamily="18" charset="0"/>
              </a:rPr>
              <a:t> </a:t>
            </a:r>
            <a:r>
              <a:rPr lang="en-US" sz="1700" dirty="0" err="1">
                <a:solidFill>
                  <a:srgbClr val="FF0000"/>
                </a:solidFill>
                <a:effectLst/>
                <a:latin typeface="#9Slide03 Oswald Light" panose="00000400000000000000" pitchFamily="2" charset="0"/>
                <a:ea typeface="Cambria" panose="02040503050406030204" pitchFamily="18" charset="0"/>
              </a:rPr>
              <a:t>là</a:t>
            </a:r>
            <a:r>
              <a:rPr lang="en-US" sz="1700" dirty="0">
                <a:solidFill>
                  <a:srgbClr val="FF0000"/>
                </a:solidFill>
                <a:effectLst/>
                <a:latin typeface="#9Slide03 Oswald Light" panose="00000400000000000000" pitchFamily="2" charset="0"/>
                <a:ea typeface="Cambria" panose="02040503050406030204" pitchFamily="18" charset="0"/>
              </a:rPr>
              <a:t> </a:t>
            </a:r>
            <a:r>
              <a:rPr lang="en-US" sz="1700" dirty="0" err="1">
                <a:solidFill>
                  <a:srgbClr val="FF0000"/>
                </a:solidFill>
                <a:effectLst/>
                <a:latin typeface="#9Slide03 Oswald Light" panose="00000400000000000000" pitchFamily="2" charset="0"/>
                <a:ea typeface="Cambria" panose="02040503050406030204" pitchFamily="18" charset="0"/>
              </a:rPr>
              <a:t>những</a:t>
            </a:r>
            <a:r>
              <a:rPr lang="en-US" sz="1700" dirty="0">
                <a:solidFill>
                  <a:srgbClr val="FF0000"/>
                </a:solidFill>
                <a:effectLst/>
                <a:latin typeface="#9Slide03 Oswald Light" panose="00000400000000000000" pitchFamily="2" charset="0"/>
                <a:ea typeface="Cambria" panose="02040503050406030204" pitchFamily="18" charset="0"/>
              </a:rPr>
              <a:t> </a:t>
            </a:r>
            <a:r>
              <a:rPr lang="en-US" sz="1700" dirty="0" err="1">
                <a:solidFill>
                  <a:srgbClr val="FF0000"/>
                </a:solidFill>
                <a:effectLst/>
                <a:latin typeface="#9Slide03 Oswald Light" panose="00000400000000000000" pitchFamily="2" charset="0"/>
                <a:ea typeface="Cambria" panose="02040503050406030204" pitchFamily="18" charset="0"/>
              </a:rPr>
              <a:t>vấn</a:t>
            </a:r>
            <a:r>
              <a:rPr lang="en-US" sz="1700" dirty="0">
                <a:solidFill>
                  <a:srgbClr val="FF0000"/>
                </a:solidFill>
                <a:effectLst/>
                <a:latin typeface="#9Slide03 Oswald Light" panose="00000400000000000000" pitchFamily="2" charset="0"/>
                <a:ea typeface="Cambria" panose="02040503050406030204" pitchFamily="18" charset="0"/>
              </a:rPr>
              <a:t> </a:t>
            </a:r>
            <a:r>
              <a:rPr lang="en-US" sz="1700" dirty="0" err="1">
                <a:solidFill>
                  <a:srgbClr val="FF0000"/>
                </a:solidFill>
                <a:effectLst/>
                <a:latin typeface="#9Slide03 Oswald Light" panose="00000400000000000000" pitchFamily="2" charset="0"/>
                <a:ea typeface="Cambria" panose="02040503050406030204" pitchFamily="18" charset="0"/>
              </a:rPr>
              <a:t>đề</a:t>
            </a:r>
            <a:r>
              <a:rPr lang="en-US" sz="1700" dirty="0">
                <a:solidFill>
                  <a:srgbClr val="FF0000"/>
                </a:solidFill>
                <a:effectLst/>
                <a:latin typeface="#9Slide03 Oswald Light" panose="00000400000000000000" pitchFamily="2" charset="0"/>
                <a:ea typeface="Cambria" panose="02040503050406030204" pitchFamily="18" charset="0"/>
              </a:rPr>
              <a:t> </a:t>
            </a:r>
            <a:r>
              <a:rPr lang="en-US" sz="1700" dirty="0" err="1">
                <a:solidFill>
                  <a:srgbClr val="FF0000"/>
                </a:solidFill>
                <a:effectLst/>
                <a:latin typeface="#9Slide03 Oswald Light" panose="00000400000000000000" pitchFamily="2" charset="0"/>
                <a:ea typeface="Cambria" panose="02040503050406030204" pitchFamily="18" charset="0"/>
              </a:rPr>
              <a:t>bất</a:t>
            </a:r>
            <a:r>
              <a:rPr lang="en-US" sz="1700" dirty="0">
                <a:solidFill>
                  <a:srgbClr val="FF0000"/>
                </a:solidFill>
                <a:effectLst/>
                <a:latin typeface="#9Slide03 Oswald Light" panose="00000400000000000000" pitchFamily="2" charset="0"/>
                <a:ea typeface="Cambria" panose="02040503050406030204" pitchFamily="18" charset="0"/>
              </a:rPr>
              <a:t> </a:t>
            </a:r>
            <a:r>
              <a:rPr lang="en-US" sz="1700" dirty="0" err="1">
                <a:solidFill>
                  <a:srgbClr val="FF0000"/>
                </a:solidFill>
                <a:effectLst/>
                <a:latin typeface="#9Slide03 Oswald Light" panose="00000400000000000000" pitchFamily="2" charset="0"/>
                <a:ea typeface="Cambria" panose="02040503050406030204" pitchFamily="18" charset="0"/>
              </a:rPr>
              <a:t>cập</a:t>
            </a:r>
            <a:r>
              <a:rPr lang="en-US" sz="1700" dirty="0">
                <a:solidFill>
                  <a:srgbClr val="FF0000"/>
                </a:solidFill>
                <a:effectLst/>
                <a:latin typeface="#9Slide03 Oswald Light" panose="00000400000000000000" pitchFamily="2" charset="0"/>
                <a:ea typeface="Cambria" panose="02040503050406030204" pitchFamily="18" charset="0"/>
              </a:rPr>
              <a:t> </a:t>
            </a:r>
            <a:r>
              <a:rPr lang="en-US" sz="1700" dirty="0" err="1">
                <a:solidFill>
                  <a:srgbClr val="FF0000"/>
                </a:solidFill>
                <a:effectLst/>
                <a:latin typeface="#9Slide03 Oswald Light" panose="00000400000000000000" pitchFamily="2" charset="0"/>
                <a:ea typeface="Cambria" panose="02040503050406030204" pitchFamily="18" charset="0"/>
              </a:rPr>
              <a:t>của</a:t>
            </a:r>
            <a:r>
              <a:rPr lang="en-US" sz="1700" dirty="0">
                <a:solidFill>
                  <a:srgbClr val="FF0000"/>
                </a:solidFill>
                <a:effectLst/>
                <a:latin typeface="#9Slide03 Oswald Light" panose="00000400000000000000" pitchFamily="2" charset="0"/>
                <a:ea typeface="Cambria" panose="02040503050406030204" pitchFamily="18" charset="0"/>
              </a:rPr>
              <a:t> </a:t>
            </a:r>
            <a:r>
              <a:rPr lang="en-US" sz="1700" dirty="0" err="1">
                <a:solidFill>
                  <a:srgbClr val="FF0000"/>
                </a:solidFill>
                <a:effectLst/>
                <a:latin typeface="#9Slide03 Oswald Light" panose="00000400000000000000" pitchFamily="2" charset="0"/>
                <a:ea typeface="Cambria" panose="02040503050406030204" pitchFamily="18" charset="0"/>
              </a:rPr>
              <a:t>dân</a:t>
            </a:r>
            <a:r>
              <a:rPr lang="en-US" sz="1700" dirty="0">
                <a:solidFill>
                  <a:srgbClr val="FF0000"/>
                </a:solidFill>
                <a:effectLst/>
                <a:latin typeface="#9Slide03 Oswald Light" panose="00000400000000000000" pitchFamily="2" charset="0"/>
                <a:ea typeface="Cambria" panose="02040503050406030204" pitchFamily="18" charset="0"/>
              </a:rPr>
              <a:t> </a:t>
            </a:r>
            <a:r>
              <a:rPr lang="en-US" sz="1700" dirty="0" err="1">
                <a:solidFill>
                  <a:srgbClr val="FF0000"/>
                </a:solidFill>
                <a:effectLst/>
                <a:latin typeface="#9Slide03 Oswald Light" panose="00000400000000000000" pitchFamily="2" charset="0"/>
                <a:ea typeface="Cambria" panose="02040503050406030204" pitchFamily="18" charset="0"/>
              </a:rPr>
              <a:t>số</a:t>
            </a:r>
            <a:r>
              <a:rPr lang="en-US" sz="1700" dirty="0">
                <a:solidFill>
                  <a:srgbClr val="FF0000"/>
                </a:solidFill>
                <a:effectLst/>
                <a:latin typeface="#9Slide03 Oswald Light" panose="00000400000000000000" pitchFamily="2" charset="0"/>
                <a:ea typeface="Cambria" panose="02040503050406030204" pitchFamily="18" charset="0"/>
              </a:rPr>
              <a:t> </a:t>
            </a:r>
            <a:r>
              <a:rPr lang="en-US" sz="1700" dirty="0" err="1">
                <a:solidFill>
                  <a:srgbClr val="FF0000"/>
                </a:solidFill>
                <a:effectLst/>
                <a:latin typeface="#9Slide03 Oswald Light" panose="00000400000000000000" pitchFamily="2" charset="0"/>
                <a:ea typeface="Cambria" panose="02040503050406030204" pitchFamily="18" charset="0"/>
              </a:rPr>
              <a:t>Việt</a:t>
            </a:r>
            <a:r>
              <a:rPr lang="en-US" sz="1700" dirty="0">
                <a:solidFill>
                  <a:srgbClr val="FF0000"/>
                </a:solidFill>
                <a:effectLst/>
                <a:latin typeface="#9Slide03 Oswald Light" panose="00000400000000000000" pitchFamily="2" charset="0"/>
                <a:ea typeface="Cambria" panose="02040503050406030204" pitchFamily="18" charset="0"/>
              </a:rPr>
              <a:t> Nam</a:t>
            </a:r>
            <a:endParaRPr lang="en-US" sz="1700" dirty="0">
              <a:solidFill>
                <a:srgbClr val="FF0000"/>
              </a:solidFill>
              <a:effectLst/>
              <a:latin typeface="#9Slide03 Oswald Light" panose="00000400000000000000" pitchFamily="2" charset="0"/>
              <a:ea typeface="Times New Roman" panose="02020603050405020304" pitchFamily="18" charset="0"/>
            </a:endParaRPr>
          </a:p>
        </p:txBody>
      </p:sp>
      <p:sp>
        <p:nvSpPr>
          <p:cNvPr id="7" name="Dodecagon 6">
            <a:extLst>
              <a:ext uri="{FF2B5EF4-FFF2-40B4-BE49-F238E27FC236}">
                <a16:creationId xmlns:a16="http://schemas.microsoft.com/office/drawing/2014/main" id="{19A8ABB6-F1BF-45D6-5394-065506D1CCA5}"/>
              </a:ext>
            </a:extLst>
          </p:cNvPr>
          <p:cNvSpPr/>
          <p:nvPr/>
        </p:nvSpPr>
        <p:spPr>
          <a:xfrm>
            <a:off x="4517417" y="1407460"/>
            <a:ext cx="406400" cy="364371"/>
          </a:xfrm>
          <a:prstGeom prst="dodecagon">
            <a:avLst/>
          </a:prstGeom>
          <a:solidFill>
            <a:schemeClr val="bg1"/>
          </a:solid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00B050"/>
                </a:solidFill>
                <a:latin typeface="#9Slide07 IcielBC Cubano Normal" panose="00000500000000000000" pitchFamily="2" charset="0"/>
              </a:rPr>
              <a:t>1</a:t>
            </a:r>
          </a:p>
        </p:txBody>
      </p:sp>
      <p:sp>
        <p:nvSpPr>
          <p:cNvPr id="8" name="Dodecagon 7">
            <a:extLst>
              <a:ext uri="{FF2B5EF4-FFF2-40B4-BE49-F238E27FC236}">
                <a16:creationId xmlns:a16="http://schemas.microsoft.com/office/drawing/2014/main" id="{E09BF48D-308A-3BC7-D3BA-F90E5A4BA484}"/>
              </a:ext>
            </a:extLst>
          </p:cNvPr>
          <p:cNvSpPr/>
          <p:nvPr/>
        </p:nvSpPr>
        <p:spPr>
          <a:xfrm>
            <a:off x="8575041" y="1401343"/>
            <a:ext cx="406400" cy="364371"/>
          </a:xfrm>
          <a:prstGeom prst="dodecagon">
            <a:avLst/>
          </a:prstGeom>
          <a:solidFill>
            <a:schemeClr val="bg1"/>
          </a:solidFill>
          <a:ln>
            <a:solidFill>
              <a:srgbClr val="AC4A45"/>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accent2">
                    <a:lumMod val="75000"/>
                  </a:schemeClr>
                </a:solidFill>
                <a:latin typeface="#9Slide07 IcielBC Cubano Normal" panose="00000500000000000000" pitchFamily="2" charset="0"/>
              </a:rPr>
              <a:t>2</a:t>
            </a:r>
          </a:p>
        </p:txBody>
      </p:sp>
      <p:sp>
        <p:nvSpPr>
          <p:cNvPr id="9" name="Dodecagon 8">
            <a:extLst>
              <a:ext uri="{FF2B5EF4-FFF2-40B4-BE49-F238E27FC236}">
                <a16:creationId xmlns:a16="http://schemas.microsoft.com/office/drawing/2014/main" id="{F8731A25-09CC-EDE4-8981-CF79F482FBF3}"/>
              </a:ext>
            </a:extLst>
          </p:cNvPr>
          <p:cNvSpPr/>
          <p:nvPr/>
        </p:nvSpPr>
        <p:spPr>
          <a:xfrm>
            <a:off x="4517417" y="4052658"/>
            <a:ext cx="406400" cy="364371"/>
          </a:xfrm>
          <a:prstGeom prst="dodecagon">
            <a:avLst/>
          </a:prstGeom>
          <a:solidFill>
            <a:schemeClr val="bg1"/>
          </a:solidFill>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002060"/>
                </a:solidFill>
                <a:latin typeface="#9Slide07 IcielBC Cubano Normal" panose="00000500000000000000" pitchFamily="2" charset="0"/>
              </a:rPr>
              <a:t>3</a:t>
            </a:r>
          </a:p>
        </p:txBody>
      </p:sp>
      <p:sp>
        <p:nvSpPr>
          <p:cNvPr id="10" name="Dodecagon 9">
            <a:extLst>
              <a:ext uri="{FF2B5EF4-FFF2-40B4-BE49-F238E27FC236}">
                <a16:creationId xmlns:a16="http://schemas.microsoft.com/office/drawing/2014/main" id="{4E0229CF-8615-7297-AE68-96E360E534EA}"/>
              </a:ext>
            </a:extLst>
          </p:cNvPr>
          <p:cNvSpPr/>
          <p:nvPr/>
        </p:nvSpPr>
        <p:spPr>
          <a:xfrm>
            <a:off x="8547048" y="4052658"/>
            <a:ext cx="406400" cy="364371"/>
          </a:xfrm>
          <a:prstGeom prst="dodecagon">
            <a:avLst/>
          </a:prstGeom>
          <a:solidFill>
            <a:schemeClr val="bg1"/>
          </a:solidFill>
          <a:ln>
            <a:solidFill>
              <a:srgbClr val="FFC000"/>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FFC000"/>
                </a:solidFill>
                <a:latin typeface="#9Slide07 IcielBC Cubano Normal" panose="00000500000000000000" pitchFamily="2" charset="0"/>
              </a:rPr>
              <a:t>4</a:t>
            </a:r>
          </a:p>
        </p:txBody>
      </p:sp>
      <p:cxnSp>
        <p:nvCxnSpPr>
          <p:cNvPr id="12" name="Straight Connector 11">
            <a:extLst>
              <a:ext uri="{FF2B5EF4-FFF2-40B4-BE49-F238E27FC236}">
                <a16:creationId xmlns:a16="http://schemas.microsoft.com/office/drawing/2014/main" id="{2C0E48F4-B070-1E34-AB57-0164F5C2E808}"/>
              </a:ext>
            </a:extLst>
          </p:cNvPr>
          <p:cNvCxnSpPr>
            <a:cxnSpLocks/>
            <a:endCxn id="2" idx="1"/>
          </p:cNvCxnSpPr>
          <p:nvPr/>
        </p:nvCxnSpPr>
        <p:spPr>
          <a:xfrm flipH="1">
            <a:off x="1" y="646013"/>
            <a:ext cx="3393439" cy="0"/>
          </a:xfrm>
          <a:prstGeom prst="line">
            <a:avLst/>
          </a:prstGeom>
          <a:ln w="28575">
            <a:solidFill>
              <a:srgbClr val="AC4A45"/>
            </a:solidFill>
          </a:ln>
        </p:spPr>
        <p:style>
          <a:lnRef idx="1">
            <a:schemeClr val="accent2"/>
          </a:lnRef>
          <a:fillRef idx="0">
            <a:schemeClr val="accent2"/>
          </a:fillRef>
          <a:effectRef idx="0">
            <a:schemeClr val="accent2"/>
          </a:effectRef>
          <a:fontRef idx="minor">
            <a:schemeClr val="tx1"/>
          </a:fontRef>
        </p:style>
      </p:cxnSp>
      <p:sp>
        <p:nvSpPr>
          <p:cNvPr id="16" name="Flowchart: Decision 15">
            <a:extLst>
              <a:ext uri="{FF2B5EF4-FFF2-40B4-BE49-F238E27FC236}">
                <a16:creationId xmlns:a16="http://schemas.microsoft.com/office/drawing/2014/main" id="{B46DAE1C-4FE6-B273-8CCE-5E29EE70A080}"/>
              </a:ext>
            </a:extLst>
          </p:cNvPr>
          <p:cNvSpPr/>
          <p:nvPr/>
        </p:nvSpPr>
        <p:spPr>
          <a:xfrm>
            <a:off x="2848512" y="421104"/>
            <a:ext cx="671369" cy="449817"/>
          </a:xfrm>
          <a:prstGeom prst="flowChartDecision">
            <a:avLst/>
          </a:prstGeom>
          <a:solidFill>
            <a:srgbClr val="74B2DB"/>
          </a:solidFill>
          <a:ln w="28575">
            <a:solidFill>
              <a:srgbClr val="AC4A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7" name="Straight Connector 16">
            <a:extLst>
              <a:ext uri="{FF2B5EF4-FFF2-40B4-BE49-F238E27FC236}">
                <a16:creationId xmlns:a16="http://schemas.microsoft.com/office/drawing/2014/main" id="{F2BFCD01-246A-00D3-3211-D42A58167ECF}"/>
              </a:ext>
            </a:extLst>
          </p:cNvPr>
          <p:cNvCxnSpPr>
            <a:cxnSpLocks/>
          </p:cNvCxnSpPr>
          <p:nvPr/>
        </p:nvCxnSpPr>
        <p:spPr>
          <a:xfrm flipH="1">
            <a:off x="8903795" y="646013"/>
            <a:ext cx="3288205" cy="0"/>
          </a:xfrm>
          <a:prstGeom prst="line">
            <a:avLst/>
          </a:prstGeom>
          <a:ln w="28575">
            <a:solidFill>
              <a:srgbClr val="AC4A45"/>
            </a:solidFill>
          </a:ln>
        </p:spPr>
        <p:style>
          <a:lnRef idx="1">
            <a:schemeClr val="accent2"/>
          </a:lnRef>
          <a:fillRef idx="0">
            <a:schemeClr val="accent2"/>
          </a:fillRef>
          <a:effectRef idx="0">
            <a:schemeClr val="accent2"/>
          </a:effectRef>
          <a:fontRef idx="minor">
            <a:schemeClr val="tx1"/>
          </a:fontRef>
        </p:style>
      </p:cxnSp>
      <p:sp>
        <p:nvSpPr>
          <p:cNvPr id="18" name="Flowchart: Decision 17">
            <a:extLst>
              <a:ext uri="{FF2B5EF4-FFF2-40B4-BE49-F238E27FC236}">
                <a16:creationId xmlns:a16="http://schemas.microsoft.com/office/drawing/2014/main" id="{B7A2F414-2690-EC73-0F57-956C3729BF81}"/>
              </a:ext>
            </a:extLst>
          </p:cNvPr>
          <p:cNvSpPr/>
          <p:nvPr/>
        </p:nvSpPr>
        <p:spPr>
          <a:xfrm>
            <a:off x="8903794" y="421104"/>
            <a:ext cx="671369" cy="449817"/>
          </a:xfrm>
          <a:prstGeom prst="flowChartDecision">
            <a:avLst/>
          </a:prstGeom>
          <a:solidFill>
            <a:srgbClr val="74B2DB"/>
          </a:solidFill>
          <a:ln w="28575">
            <a:solidFill>
              <a:srgbClr val="AC4A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TextBox 33">
            <a:extLst>
              <a:ext uri="{FF2B5EF4-FFF2-40B4-BE49-F238E27FC236}">
                <a16:creationId xmlns:a16="http://schemas.microsoft.com/office/drawing/2014/main" id="{C6961909-EE1D-6463-5713-A5EDD6F69F69}"/>
              </a:ext>
            </a:extLst>
          </p:cNvPr>
          <p:cNvSpPr txBox="1"/>
          <p:nvPr/>
        </p:nvSpPr>
        <p:spPr>
          <a:xfrm>
            <a:off x="5249102" y="1409584"/>
            <a:ext cx="2117946" cy="369332"/>
          </a:xfrm>
          <a:prstGeom prst="rect">
            <a:avLst/>
          </a:prstGeom>
          <a:noFill/>
        </p:spPr>
        <p:txBody>
          <a:bodyPr wrap="square" rtlCol="0">
            <a:spAutoFit/>
          </a:bodyPr>
          <a:lstStyle/>
          <a:p>
            <a:r>
              <a:rPr kumimoji="0" lang="en-US" sz="1800" b="1" i="0" u="none" strike="noStrike" kern="1200" cap="none" spc="0" normalizeH="0" baseline="0" noProof="0" dirty="0" err="1">
                <a:ln>
                  <a:noFill/>
                </a:ln>
                <a:solidFill>
                  <a:prstClr val="white"/>
                </a:solidFill>
                <a:effectLst/>
                <a:uLnTx/>
                <a:uFillTx/>
                <a:latin typeface="#9Slide03 Oswald Light" panose="00000400000000000000" pitchFamily="2" charset="0"/>
                <a:ea typeface="+mn-ea"/>
                <a:cs typeface="+mn-cs"/>
              </a:rPr>
              <a:t>Đông</a:t>
            </a:r>
            <a:r>
              <a:rPr kumimoji="0" lang="en-US" sz="1800" b="1" i="0" u="none" strike="noStrike" kern="1200" cap="none" spc="0" normalizeH="0" baseline="0" noProof="0" dirty="0">
                <a:ln>
                  <a:noFill/>
                </a:ln>
                <a:solidFill>
                  <a:prstClr val="white"/>
                </a:solidFill>
                <a:effectLst/>
                <a:uLnTx/>
                <a:uFillTx/>
                <a:latin typeface="#9Slide03 Oswald Light" panose="00000400000000000000" pitchFamily="2" charset="0"/>
                <a:ea typeface="+mn-ea"/>
                <a:cs typeface="+mn-cs"/>
              </a:rPr>
              <a:t>, </a:t>
            </a:r>
            <a:r>
              <a:rPr kumimoji="0" lang="en-US" sz="1800" b="1" i="0" u="none" strike="noStrike" kern="1200" cap="none" spc="0" normalizeH="0" baseline="0" noProof="0" dirty="0" err="1">
                <a:ln>
                  <a:noFill/>
                </a:ln>
                <a:solidFill>
                  <a:prstClr val="white"/>
                </a:solidFill>
                <a:effectLst/>
                <a:uLnTx/>
                <a:uFillTx/>
                <a:latin typeface="#9Slide03 Oswald Light" panose="00000400000000000000" pitchFamily="2" charset="0"/>
                <a:ea typeface="+mn-ea"/>
                <a:cs typeface="+mn-cs"/>
              </a:rPr>
              <a:t>tăng</a:t>
            </a:r>
            <a:r>
              <a:rPr kumimoji="0" lang="en-US" sz="1800" b="1" i="0" u="none" strike="noStrike" kern="1200" cap="none" spc="0" normalizeH="0" baseline="0" noProof="0" dirty="0">
                <a:ln>
                  <a:noFill/>
                </a:ln>
                <a:solidFill>
                  <a:prstClr val="white"/>
                </a:solidFill>
                <a:effectLst/>
                <a:uLnTx/>
                <a:uFillTx/>
                <a:latin typeface="#9Slide03 Oswald Light" panose="00000400000000000000" pitchFamily="2" charset="0"/>
                <a:ea typeface="+mn-ea"/>
                <a:cs typeface="+mn-cs"/>
              </a:rPr>
              <a:t> </a:t>
            </a:r>
            <a:r>
              <a:rPr kumimoji="0" lang="en-US" sz="1800" b="1" i="0" u="none" strike="noStrike" kern="1200" cap="none" spc="0" normalizeH="0" baseline="0" noProof="0" dirty="0" err="1">
                <a:ln>
                  <a:noFill/>
                </a:ln>
                <a:solidFill>
                  <a:prstClr val="white"/>
                </a:solidFill>
                <a:effectLst/>
                <a:uLnTx/>
                <a:uFillTx/>
                <a:latin typeface="#9Slide03 Oswald Light" panose="00000400000000000000" pitchFamily="2" charset="0"/>
                <a:ea typeface="+mn-ea"/>
                <a:cs typeface="+mn-cs"/>
              </a:rPr>
              <a:t>nhanh</a:t>
            </a:r>
            <a:endParaRPr lang="en-US" dirty="0"/>
          </a:p>
        </p:txBody>
      </p:sp>
      <p:sp>
        <p:nvSpPr>
          <p:cNvPr id="35" name="TextBox 34">
            <a:extLst>
              <a:ext uri="{FF2B5EF4-FFF2-40B4-BE49-F238E27FC236}">
                <a16:creationId xmlns:a16="http://schemas.microsoft.com/office/drawing/2014/main" id="{23BD90C3-F334-9D43-3947-F7EFC5FCE2AA}"/>
              </a:ext>
            </a:extLst>
          </p:cNvPr>
          <p:cNvSpPr txBox="1"/>
          <p:nvPr/>
        </p:nvSpPr>
        <p:spPr>
          <a:xfrm>
            <a:off x="9116007" y="1393788"/>
            <a:ext cx="2192694" cy="369332"/>
          </a:xfrm>
          <a:prstGeom prst="rect">
            <a:avLst/>
          </a:prstGeom>
          <a:noFill/>
        </p:spPr>
        <p:txBody>
          <a:bodyPr wrap="square" rtlCol="0">
            <a:spAutoFit/>
          </a:bodyPr>
          <a:lstStyle/>
          <a:p>
            <a:r>
              <a:rPr lang="en-US" b="1" dirty="0" err="1">
                <a:solidFill>
                  <a:schemeClr val="bg1"/>
                </a:solidFill>
                <a:latin typeface="#9Slide03 Oswald Light" panose="00000400000000000000" pitchFamily="2" charset="0"/>
              </a:rPr>
              <a:t>Mất</a:t>
            </a:r>
            <a:r>
              <a:rPr lang="en-US" b="1" dirty="0">
                <a:solidFill>
                  <a:schemeClr val="bg1"/>
                </a:solidFill>
                <a:latin typeface="#9Slide03 Oswald Light" panose="00000400000000000000" pitchFamily="2" charset="0"/>
              </a:rPr>
              <a:t> </a:t>
            </a:r>
            <a:r>
              <a:rPr lang="en-US" b="1" dirty="0" err="1">
                <a:solidFill>
                  <a:schemeClr val="bg1"/>
                </a:solidFill>
                <a:latin typeface="#9Slide03 Oswald Light" panose="00000400000000000000" pitchFamily="2" charset="0"/>
              </a:rPr>
              <a:t>cân</a:t>
            </a:r>
            <a:r>
              <a:rPr lang="en-US" b="1" dirty="0">
                <a:solidFill>
                  <a:schemeClr val="bg1"/>
                </a:solidFill>
                <a:latin typeface="#9Slide03 Oswald Light" panose="00000400000000000000" pitchFamily="2" charset="0"/>
              </a:rPr>
              <a:t> </a:t>
            </a:r>
            <a:r>
              <a:rPr lang="en-US" b="1" dirty="0" err="1">
                <a:solidFill>
                  <a:schemeClr val="bg1"/>
                </a:solidFill>
                <a:latin typeface="#9Slide03 Oswald Light" panose="00000400000000000000" pitchFamily="2" charset="0"/>
              </a:rPr>
              <a:t>bằng</a:t>
            </a:r>
            <a:r>
              <a:rPr lang="en-US" b="1" dirty="0">
                <a:solidFill>
                  <a:schemeClr val="bg1"/>
                </a:solidFill>
                <a:latin typeface="#9Slide03 Oswald Light" panose="00000400000000000000" pitchFamily="2" charset="0"/>
              </a:rPr>
              <a:t> GT </a:t>
            </a:r>
            <a:r>
              <a:rPr lang="en-US" b="1" dirty="0" err="1">
                <a:solidFill>
                  <a:schemeClr val="bg1"/>
                </a:solidFill>
                <a:latin typeface="#9Slide03 Oswald Light" panose="00000400000000000000" pitchFamily="2" charset="0"/>
              </a:rPr>
              <a:t>khi</a:t>
            </a:r>
            <a:r>
              <a:rPr lang="en-US" b="1" dirty="0">
                <a:solidFill>
                  <a:schemeClr val="bg1"/>
                </a:solidFill>
                <a:latin typeface="#9Slide03 Oswald Light" panose="00000400000000000000" pitchFamily="2" charset="0"/>
              </a:rPr>
              <a:t> </a:t>
            </a:r>
            <a:r>
              <a:rPr lang="en-US" b="1" dirty="0" err="1">
                <a:solidFill>
                  <a:schemeClr val="bg1"/>
                </a:solidFill>
                <a:latin typeface="#9Slide03 Oswald Light" panose="00000400000000000000" pitchFamily="2" charset="0"/>
              </a:rPr>
              <a:t>sinh</a:t>
            </a:r>
            <a:endParaRPr lang="en-US" dirty="0"/>
          </a:p>
        </p:txBody>
      </p:sp>
      <p:sp>
        <p:nvSpPr>
          <p:cNvPr id="36" name="TextBox 35">
            <a:extLst>
              <a:ext uri="{FF2B5EF4-FFF2-40B4-BE49-F238E27FC236}">
                <a16:creationId xmlns:a16="http://schemas.microsoft.com/office/drawing/2014/main" id="{2E2DE659-9EDB-2114-D001-7D2CEF5B78CC}"/>
              </a:ext>
            </a:extLst>
          </p:cNvPr>
          <p:cNvSpPr txBox="1"/>
          <p:nvPr/>
        </p:nvSpPr>
        <p:spPr>
          <a:xfrm>
            <a:off x="5608741" y="4047697"/>
            <a:ext cx="841155" cy="369332"/>
          </a:xfrm>
          <a:prstGeom prst="rect">
            <a:avLst/>
          </a:prstGeom>
          <a:noFill/>
        </p:spPr>
        <p:txBody>
          <a:bodyPr wrap="square" rtlCol="0">
            <a:spAutoFit/>
          </a:bodyPr>
          <a:lstStyle/>
          <a:p>
            <a:r>
              <a:rPr lang="en-US" b="1" dirty="0" err="1">
                <a:solidFill>
                  <a:schemeClr val="bg1"/>
                </a:solidFill>
                <a:latin typeface="#9Slide03 Oswald Light" panose="00000400000000000000" pitchFamily="2" charset="0"/>
              </a:rPr>
              <a:t>Già</a:t>
            </a:r>
            <a:r>
              <a:rPr lang="en-US" b="1" dirty="0">
                <a:solidFill>
                  <a:schemeClr val="bg1"/>
                </a:solidFill>
                <a:latin typeface="#9Slide03 Oswald Light" panose="00000400000000000000" pitchFamily="2" charset="0"/>
              </a:rPr>
              <a:t> </a:t>
            </a:r>
            <a:r>
              <a:rPr lang="en-US" b="1" dirty="0" err="1">
                <a:solidFill>
                  <a:schemeClr val="bg1"/>
                </a:solidFill>
                <a:latin typeface="#9Slide03 Oswald Light" panose="00000400000000000000" pitchFamily="2" charset="0"/>
              </a:rPr>
              <a:t>hóa</a:t>
            </a:r>
            <a:endParaRPr lang="en-US" dirty="0"/>
          </a:p>
        </p:txBody>
      </p:sp>
      <p:sp>
        <p:nvSpPr>
          <p:cNvPr id="38" name="TextBox 37">
            <a:extLst>
              <a:ext uri="{FF2B5EF4-FFF2-40B4-BE49-F238E27FC236}">
                <a16:creationId xmlns:a16="http://schemas.microsoft.com/office/drawing/2014/main" id="{7C66FD89-FFA8-1378-E4DA-02A0967C6A0D}"/>
              </a:ext>
            </a:extLst>
          </p:cNvPr>
          <p:cNvSpPr txBox="1"/>
          <p:nvPr/>
        </p:nvSpPr>
        <p:spPr>
          <a:xfrm>
            <a:off x="9116007" y="4047697"/>
            <a:ext cx="2003841" cy="369332"/>
          </a:xfrm>
          <a:prstGeom prst="rect">
            <a:avLst/>
          </a:prstGeom>
          <a:noFill/>
        </p:spPr>
        <p:txBody>
          <a:bodyPr wrap="square" rtlCol="0">
            <a:spAutoFit/>
          </a:bodyPr>
          <a:lstStyle/>
          <a:p>
            <a:r>
              <a:rPr lang="en-US"/>
              <a:t> </a:t>
            </a:r>
            <a:r>
              <a:rPr lang="en-US" b="1">
                <a:solidFill>
                  <a:schemeClr val="bg2">
                    <a:lumMod val="50000"/>
                  </a:schemeClr>
                </a:solidFill>
                <a:latin typeface="#9Slide03 Oswald Light" panose="00000400000000000000" pitchFamily="2" charset="0"/>
              </a:rPr>
              <a:t>Phân bố không đều</a:t>
            </a:r>
            <a:endParaRPr lang="en-US"/>
          </a:p>
        </p:txBody>
      </p:sp>
      <p:pic>
        <p:nvPicPr>
          <p:cNvPr id="40" name="Picture 39">
            <a:extLst>
              <a:ext uri="{FF2B5EF4-FFF2-40B4-BE49-F238E27FC236}">
                <a16:creationId xmlns:a16="http://schemas.microsoft.com/office/drawing/2014/main" id="{029931D4-7BB6-387D-873F-81AB96DD6B3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24925" y="1294237"/>
            <a:ext cx="884022" cy="706333"/>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id="{F6CB1F6E-722F-A8AE-BE3A-1F5A31DD0484}"/>
              </a:ext>
            </a:extLst>
          </p:cNvPr>
          <p:cNvPicPr>
            <a:picLocks noChangeAspect="1"/>
          </p:cNvPicPr>
          <p:nvPr/>
        </p:nvPicPr>
        <p:blipFill>
          <a:blip r:embed="rId9"/>
          <a:stretch>
            <a:fillRect/>
          </a:stretch>
        </p:blipFill>
        <p:spPr>
          <a:xfrm>
            <a:off x="11308701" y="6120896"/>
            <a:ext cx="898494" cy="785016"/>
          </a:xfrm>
          <a:prstGeom prst="rect">
            <a:avLst/>
          </a:prstGeom>
        </p:spPr>
      </p:pic>
    </p:spTree>
    <p:extLst>
      <p:ext uri="{BB962C8B-B14F-4D97-AF65-F5344CB8AC3E}">
        <p14:creationId xmlns:p14="http://schemas.microsoft.com/office/powerpoint/2010/main" val="908077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1500" fill="hold"/>
                                        <p:tgtEl>
                                          <p:spTgt spid="34"/>
                                        </p:tgtEl>
                                        <p:attrNameLst>
                                          <p:attrName>ppt_w</p:attrName>
                                        </p:attrNameLst>
                                      </p:cBhvr>
                                      <p:tavLst>
                                        <p:tav tm="0">
                                          <p:val>
                                            <p:fltVal val="0"/>
                                          </p:val>
                                        </p:tav>
                                        <p:tav tm="100000">
                                          <p:val>
                                            <p:strVal val="#ppt_w"/>
                                          </p:val>
                                        </p:tav>
                                      </p:tavLst>
                                    </p:anim>
                                    <p:anim calcmode="lin" valueType="num">
                                      <p:cBhvr>
                                        <p:cTn id="8" dur="1500" fill="hold"/>
                                        <p:tgtEl>
                                          <p:spTgt spid="34"/>
                                        </p:tgtEl>
                                        <p:attrNameLst>
                                          <p:attrName>ppt_h</p:attrName>
                                        </p:attrNameLst>
                                      </p:cBhvr>
                                      <p:tavLst>
                                        <p:tav tm="0">
                                          <p:val>
                                            <p:fltVal val="0"/>
                                          </p:val>
                                        </p:tav>
                                        <p:tav tm="100000">
                                          <p:val>
                                            <p:strVal val="#ppt_h"/>
                                          </p:val>
                                        </p:tav>
                                      </p:tavLst>
                                    </p:anim>
                                    <p:animEffect transition="in" filter="fade">
                                      <p:cBhvr>
                                        <p:cTn id="9" dur="1500"/>
                                        <p:tgtEl>
                                          <p:spTgt spid="3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5"/>
                                        </p:tgtEl>
                                        <p:attrNameLst>
                                          <p:attrName>style.visibility</p:attrName>
                                        </p:attrNameLst>
                                      </p:cBhvr>
                                      <p:to>
                                        <p:strVal val="visible"/>
                                      </p:to>
                                    </p:set>
                                    <p:anim calcmode="lin" valueType="num">
                                      <p:cBhvr>
                                        <p:cTn id="14" dur="1500" fill="hold"/>
                                        <p:tgtEl>
                                          <p:spTgt spid="35"/>
                                        </p:tgtEl>
                                        <p:attrNameLst>
                                          <p:attrName>ppt_w</p:attrName>
                                        </p:attrNameLst>
                                      </p:cBhvr>
                                      <p:tavLst>
                                        <p:tav tm="0">
                                          <p:val>
                                            <p:fltVal val="0"/>
                                          </p:val>
                                        </p:tav>
                                        <p:tav tm="100000">
                                          <p:val>
                                            <p:strVal val="#ppt_w"/>
                                          </p:val>
                                        </p:tav>
                                      </p:tavLst>
                                    </p:anim>
                                    <p:anim calcmode="lin" valueType="num">
                                      <p:cBhvr>
                                        <p:cTn id="15" dur="1500" fill="hold"/>
                                        <p:tgtEl>
                                          <p:spTgt spid="35"/>
                                        </p:tgtEl>
                                        <p:attrNameLst>
                                          <p:attrName>ppt_h</p:attrName>
                                        </p:attrNameLst>
                                      </p:cBhvr>
                                      <p:tavLst>
                                        <p:tav tm="0">
                                          <p:val>
                                            <p:fltVal val="0"/>
                                          </p:val>
                                        </p:tav>
                                        <p:tav tm="100000">
                                          <p:val>
                                            <p:strVal val="#ppt_h"/>
                                          </p:val>
                                        </p:tav>
                                      </p:tavLst>
                                    </p:anim>
                                    <p:animEffect transition="in" filter="fade">
                                      <p:cBhvr>
                                        <p:cTn id="16" dur="1500"/>
                                        <p:tgtEl>
                                          <p:spTgt spid="3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 calcmode="lin" valueType="num">
                                      <p:cBhvr>
                                        <p:cTn id="21" dur="1500" fill="hold"/>
                                        <p:tgtEl>
                                          <p:spTgt spid="36"/>
                                        </p:tgtEl>
                                        <p:attrNameLst>
                                          <p:attrName>ppt_w</p:attrName>
                                        </p:attrNameLst>
                                      </p:cBhvr>
                                      <p:tavLst>
                                        <p:tav tm="0">
                                          <p:val>
                                            <p:fltVal val="0"/>
                                          </p:val>
                                        </p:tav>
                                        <p:tav tm="100000">
                                          <p:val>
                                            <p:strVal val="#ppt_w"/>
                                          </p:val>
                                        </p:tav>
                                      </p:tavLst>
                                    </p:anim>
                                    <p:anim calcmode="lin" valueType="num">
                                      <p:cBhvr>
                                        <p:cTn id="22" dur="1500" fill="hold"/>
                                        <p:tgtEl>
                                          <p:spTgt spid="36"/>
                                        </p:tgtEl>
                                        <p:attrNameLst>
                                          <p:attrName>ppt_h</p:attrName>
                                        </p:attrNameLst>
                                      </p:cBhvr>
                                      <p:tavLst>
                                        <p:tav tm="0">
                                          <p:val>
                                            <p:fltVal val="0"/>
                                          </p:val>
                                        </p:tav>
                                        <p:tav tm="100000">
                                          <p:val>
                                            <p:strVal val="#ppt_h"/>
                                          </p:val>
                                        </p:tav>
                                      </p:tavLst>
                                    </p:anim>
                                    <p:animEffect transition="in" filter="fade">
                                      <p:cBhvr>
                                        <p:cTn id="23" dur="1500"/>
                                        <p:tgtEl>
                                          <p:spTgt spid="36"/>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38"/>
                                        </p:tgtEl>
                                        <p:attrNameLst>
                                          <p:attrName>style.visibility</p:attrName>
                                        </p:attrNameLst>
                                      </p:cBhvr>
                                      <p:to>
                                        <p:strVal val="visible"/>
                                      </p:to>
                                    </p:set>
                                    <p:anim calcmode="lin" valueType="num">
                                      <p:cBhvr>
                                        <p:cTn id="28" dur="1500" fill="hold"/>
                                        <p:tgtEl>
                                          <p:spTgt spid="38"/>
                                        </p:tgtEl>
                                        <p:attrNameLst>
                                          <p:attrName>ppt_w</p:attrName>
                                        </p:attrNameLst>
                                      </p:cBhvr>
                                      <p:tavLst>
                                        <p:tav tm="0">
                                          <p:val>
                                            <p:fltVal val="0"/>
                                          </p:val>
                                        </p:tav>
                                        <p:tav tm="100000">
                                          <p:val>
                                            <p:strVal val="#ppt_w"/>
                                          </p:val>
                                        </p:tav>
                                      </p:tavLst>
                                    </p:anim>
                                    <p:anim calcmode="lin" valueType="num">
                                      <p:cBhvr>
                                        <p:cTn id="29" dur="1500" fill="hold"/>
                                        <p:tgtEl>
                                          <p:spTgt spid="38"/>
                                        </p:tgtEl>
                                        <p:attrNameLst>
                                          <p:attrName>ppt_h</p:attrName>
                                        </p:attrNameLst>
                                      </p:cBhvr>
                                      <p:tavLst>
                                        <p:tav tm="0">
                                          <p:val>
                                            <p:fltVal val="0"/>
                                          </p:val>
                                        </p:tav>
                                        <p:tav tm="100000">
                                          <p:val>
                                            <p:strVal val="#ppt_h"/>
                                          </p:val>
                                        </p:tav>
                                      </p:tavLst>
                                    </p:anim>
                                    <p:animEffect transition="in" filter="fade">
                                      <p:cBhvr>
                                        <p:cTn id="30" dur="1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36" grpId="0"/>
      <p:bldP spid="38"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2000">
              <a:schemeClr val="bg1">
                <a:lumMod val="95000"/>
              </a:schemeClr>
            </a:gs>
            <a:gs pos="100000">
              <a:srgbClr val="F6F6F8"/>
            </a:gs>
            <a:gs pos="49000">
              <a:srgbClr val="FAFAFA"/>
            </a:gs>
            <a:gs pos="81000">
              <a:srgbClr val="F6F6F8"/>
            </a:gs>
          </a:gsLst>
          <a:lin ang="5400000" scaled="1"/>
          <a:tileRect/>
        </a:gra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FE1E219-FEF3-BC92-6BDA-B32EE4F5B70F}"/>
              </a:ext>
            </a:extLst>
          </p:cNvPr>
          <p:cNvSpPr txBox="1"/>
          <p:nvPr/>
        </p:nvSpPr>
        <p:spPr>
          <a:xfrm>
            <a:off x="-449007" y="-1441031"/>
            <a:ext cx="12191999" cy="979755"/>
          </a:xfrm>
          <a:prstGeom prst="rect">
            <a:avLst/>
          </a:prstGeom>
          <a:noFill/>
        </p:spPr>
        <p:txBody>
          <a:bodyPr wrap="square">
            <a:spAutoFit/>
          </a:bodyPr>
          <a:lstStyle/>
          <a:p>
            <a:pPr indent="180340" algn="ctr">
              <a:lnSpc>
                <a:spcPct val="120000"/>
              </a:lnSpc>
              <a:spcAft>
                <a:spcPts val="600"/>
              </a:spcAft>
            </a:pPr>
            <a:r>
              <a:rPr lang="en-US" sz="5400" b="1" dirty="0">
                <a:solidFill>
                  <a:srgbClr val="FF0000"/>
                </a:solidFill>
                <a:effectLst/>
                <a:latin typeface="#9Slide07 IcielBC Cubano Normal" panose="00000500000000000000" pitchFamily="2" charset="0"/>
                <a:ea typeface="Cambria" panose="02040503050406030204" pitchFamily="18" charset="0"/>
                <a:cs typeface="Times New Roman" panose="02020603050405020304" pitchFamily="18" charset="0"/>
              </a:rPr>
              <a:t>Em </a:t>
            </a:r>
            <a:r>
              <a:rPr lang="en-US" sz="5400" b="1" dirty="0" err="1">
                <a:solidFill>
                  <a:srgbClr val="FF0000"/>
                </a:solidFill>
                <a:effectLst/>
                <a:latin typeface="#9Slide07 IcielBC Cubano Normal" panose="00000500000000000000" pitchFamily="2" charset="0"/>
                <a:ea typeface="Cambria" panose="02040503050406030204" pitchFamily="18" charset="0"/>
                <a:cs typeface="Times New Roman" panose="02020603050405020304" pitchFamily="18" charset="0"/>
              </a:rPr>
              <a:t>có</a:t>
            </a:r>
            <a:r>
              <a:rPr lang="en-US" sz="5400" b="1" dirty="0">
                <a:solidFill>
                  <a:srgbClr val="FF0000"/>
                </a:solidFill>
                <a:effectLst/>
                <a:latin typeface="#9Slide07 IcielBC Cubano Normal" panose="00000500000000000000" pitchFamily="2" charset="0"/>
                <a:ea typeface="Cambria" panose="02040503050406030204" pitchFamily="18" charset="0"/>
                <a:cs typeface="Times New Roman" panose="02020603050405020304" pitchFamily="18" charset="0"/>
              </a:rPr>
              <a:t> </a:t>
            </a:r>
            <a:r>
              <a:rPr lang="en-US" sz="5400" b="1" dirty="0" err="1">
                <a:solidFill>
                  <a:srgbClr val="FF0000"/>
                </a:solidFill>
                <a:effectLst/>
                <a:latin typeface="#9Slide07 IcielBC Cubano Normal" panose="00000500000000000000" pitchFamily="2" charset="0"/>
                <a:ea typeface="Cambria" panose="02040503050406030204" pitchFamily="18" charset="0"/>
                <a:cs typeface="Times New Roman" panose="02020603050405020304" pitchFamily="18" charset="0"/>
              </a:rPr>
              <a:t>biết</a:t>
            </a:r>
            <a:endParaRPr lang="en-US" sz="4000" dirty="0">
              <a:effectLst/>
              <a:latin typeface="#9Slide07 IcielBC Cubano Normal" panose="00000500000000000000" pitchFamily="2" charset="0"/>
              <a:ea typeface="Times New Roman" panose="02020603050405020304" pitchFamily="18" charset="0"/>
            </a:endParaRPr>
          </a:p>
        </p:txBody>
      </p:sp>
      <p:sp>
        <p:nvSpPr>
          <p:cNvPr id="32" name="Freeform 50">
            <a:extLst>
              <a:ext uri="{FF2B5EF4-FFF2-40B4-BE49-F238E27FC236}">
                <a16:creationId xmlns:a16="http://schemas.microsoft.com/office/drawing/2014/main" id="{43D85826-7F23-7E8F-A6D9-C83022E7D610}"/>
              </a:ext>
            </a:extLst>
          </p:cNvPr>
          <p:cNvSpPr/>
          <p:nvPr/>
        </p:nvSpPr>
        <p:spPr>
          <a:xfrm>
            <a:off x="12416011" y="4553761"/>
            <a:ext cx="319297" cy="1026158"/>
          </a:xfrm>
          <a:custGeom>
            <a:avLst/>
            <a:gdLst/>
            <a:ahLst/>
            <a:cxnLst/>
            <a:rect l="l" t="t" r="r" b="b"/>
            <a:pathLst>
              <a:path w="919148" h="238272">
                <a:moveTo>
                  <a:pt x="119136" y="0"/>
                </a:moveTo>
                <a:lnTo>
                  <a:pt x="800012" y="0"/>
                </a:lnTo>
                <a:cubicBezTo>
                  <a:pt x="865809" y="0"/>
                  <a:pt x="919148" y="53339"/>
                  <a:pt x="919148" y="119136"/>
                </a:cubicBezTo>
                <a:lnTo>
                  <a:pt x="919148" y="119136"/>
                </a:lnTo>
                <a:cubicBezTo>
                  <a:pt x="919148" y="150733"/>
                  <a:pt x="906596" y="181036"/>
                  <a:pt x="884254" y="203378"/>
                </a:cubicBezTo>
                <a:cubicBezTo>
                  <a:pt x="861912" y="225720"/>
                  <a:pt x="831609" y="238272"/>
                  <a:pt x="800012" y="238272"/>
                </a:cubicBezTo>
                <a:lnTo>
                  <a:pt x="119136" y="238272"/>
                </a:lnTo>
                <a:cubicBezTo>
                  <a:pt x="53339" y="238272"/>
                  <a:pt x="0" y="184933"/>
                  <a:pt x="0" y="119136"/>
                </a:cubicBezTo>
                <a:lnTo>
                  <a:pt x="0" y="119136"/>
                </a:lnTo>
                <a:cubicBezTo>
                  <a:pt x="0" y="53339"/>
                  <a:pt x="53339" y="0"/>
                  <a:pt x="119136" y="0"/>
                </a:cubicBezTo>
                <a:close/>
              </a:path>
            </a:pathLst>
          </a:custGeom>
          <a:solidFill>
            <a:srgbClr val="8A349D"/>
          </a:solidFill>
          <a:ln w="28575" cap="rnd">
            <a:noFill/>
            <a:rou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endParaRPr lang="en-US" b="1" dirty="0">
              <a:solidFill>
                <a:schemeClr val="bg1"/>
              </a:solidFill>
              <a:latin typeface="#9Slide03 Oswald Light" panose="00000400000000000000" pitchFamily="2" charset="0"/>
            </a:endParaRPr>
          </a:p>
        </p:txBody>
      </p:sp>
      <p:sp>
        <p:nvSpPr>
          <p:cNvPr id="33" name="TextBox 51">
            <a:extLst>
              <a:ext uri="{FF2B5EF4-FFF2-40B4-BE49-F238E27FC236}">
                <a16:creationId xmlns:a16="http://schemas.microsoft.com/office/drawing/2014/main" id="{50FAB138-D60F-EA0B-2895-247E671E376C}"/>
              </a:ext>
            </a:extLst>
          </p:cNvPr>
          <p:cNvSpPr txBox="1"/>
          <p:nvPr/>
        </p:nvSpPr>
        <p:spPr>
          <a:xfrm>
            <a:off x="12298025" y="3858714"/>
            <a:ext cx="2510037" cy="1829183"/>
          </a:xfrm>
          <a:prstGeom prst="rect">
            <a:avLst/>
          </a:prstGeom>
        </p:spPr>
        <p:txBody>
          <a:bodyPr lIns="50800" tIns="50800" rIns="50800" bIns="50800" rtlCol="0" anchor="ctr"/>
          <a:lstStyle/>
          <a:p>
            <a:pPr algn="ctr">
              <a:lnSpc>
                <a:spcPts val="2659"/>
              </a:lnSpc>
            </a:pPr>
            <a:endParaRPr/>
          </a:p>
        </p:txBody>
      </p:sp>
      <p:sp>
        <p:nvSpPr>
          <p:cNvPr id="24" name="TextBox 51">
            <a:extLst>
              <a:ext uri="{FF2B5EF4-FFF2-40B4-BE49-F238E27FC236}">
                <a16:creationId xmlns:a16="http://schemas.microsoft.com/office/drawing/2014/main" id="{2845122B-13E1-C2CB-B672-32E3BFC52D3F}"/>
              </a:ext>
            </a:extLst>
          </p:cNvPr>
          <p:cNvSpPr txBox="1"/>
          <p:nvPr/>
        </p:nvSpPr>
        <p:spPr>
          <a:xfrm>
            <a:off x="12516223" y="3858714"/>
            <a:ext cx="2817365" cy="1829183"/>
          </a:xfrm>
          <a:prstGeom prst="rect">
            <a:avLst/>
          </a:prstGeom>
        </p:spPr>
        <p:txBody>
          <a:bodyPr lIns="50800" tIns="50800" rIns="50800" bIns="50800" rtlCol="0" anchor="ctr"/>
          <a:lstStyle/>
          <a:p>
            <a:pPr algn="ctr">
              <a:lnSpc>
                <a:spcPts val="2659"/>
              </a:lnSpc>
            </a:pPr>
            <a:endParaRPr/>
          </a:p>
        </p:txBody>
      </p:sp>
      <p:sp>
        <p:nvSpPr>
          <p:cNvPr id="26" name="Freeform 53">
            <a:extLst>
              <a:ext uri="{FF2B5EF4-FFF2-40B4-BE49-F238E27FC236}">
                <a16:creationId xmlns:a16="http://schemas.microsoft.com/office/drawing/2014/main" id="{C7F43A9F-6B15-CC6D-5BB9-528369A7FF75}"/>
              </a:ext>
            </a:extLst>
          </p:cNvPr>
          <p:cNvSpPr/>
          <p:nvPr/>
        </p:nvSpPr>
        <p:spPr>
          <a:xfrm>
            <a:off x="12397302" y="3212622"/>
            <a:ext cx="319297" cy="1026159"/>
          </a:xfrm>
          <a:custGeom>
            <a:avLst/>
            <a:gdLst/>
            <a:ahLst/>
            <a:cxnLst/>
            <a:rect l="l" t="t" r="r" b="b"/>
            <a:pathLst>
              <a:path w="919148" h="238272">
                <a:moveTo>
                  <a:pt x="119136" y="0"/>
                </a:moveTo>
                <a:lnTo>
                  <a:pt x="800012" y="0"/>
                </a:lnTo>
                <a:cubicBezTo>
                  <a:pt x="865809" y="0"/>
                  <a:pt x="919148" y="53339"/>
                  <a:pt x="919148" y="119136"/>
                </a:cubicBezTo>
                <a:lnTo>
                  <a:pt x="919148" y="119136"/>
                </a:lnTo>
                <a:cubicBezTo>
                  <a:pt x="919148" y="150733"/>
                  <a:pt x="906596" y="181036"/>
                  <a:pt x="884254" y="203378"/>
                </a:cubicBezTo>
                <a:cubicBezTo>
                  <a:pt x="861912" y="225720"/>
                  <a:pt x="831609" y="238272"/>
                  <a:pt x="800012" y="238272"/>
                </a:cubicBezTo>
                <a:lnTo>
                  <a:pt x="119136" y="238272"/>
                </a:lnTo>
                <a:cubicBezTo>
                  <a:pt x="53339" y="238272"/>
                  <a:pt x="0" y="184933"/>
                  <a:pt x="0" y="119136"/>
                </a:cubicBezTo>
                <a:lnTo>
                  <a:pt x="0" y="119136"/>
                </a:lnTo>
                <a:cubicBezTo>
                  <a:pt x="0" y="53339"/>
                  <a:pt x="53339" y="0"/>
                  <a:pt x="119136" y="0"/>
                </a:cubicBezTo>
                <a:close/>
              </a:path>
            </a:pathLst>
          </a:custGeom>
          <a:solidFill>
            <a:srgbClr val="EA67A8"/>
          </a:solidFill>
          <a:ln w="28575" cap="rnd">
            <a:noFill/>
            <a:rou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r>
              <a:rPr lang="en-US" b="1" dirty="0">
                <a:solidFill>
                  <a:schemeClr val="bg1"/>
                </a:solidFill>
                <a:latin typeface="#9Slide03 Oswald Light" panose="00000400000000000000" pitchFamily="2" charset="0"/>
              </a:rPr>
              <a:t>             </a:t>
            </a:r>
          </a:p>
        </p:txBody>
      </p:sp>
      <p:cxnSp>
        <p:nvCxnSpPr>
          <p:cNvPr id="12" name="Straight Connector 11">
            <a:extLst>
              <a:ext uri="{FF2B5EF4-FFF2-40B4-BE49-F238E27FC236}">
                <a16:creationId xmlns:a16="http://schemas.microsoft.com/office/drawing/2014/main" id="{2C0E48F4-B070-1E34-AB57-0164F5C2E808}"/>
              </a:ext>
            </a:extLst>
          </p:cNvPr>
          <p:cNvCxnSpPr>
            <a:cxnSpLocks/>
          </p:cNvCxnSpPr>
          <p:nvPr/>
        </p:nvCxnSpPr>
        <p:spPr>
          <a:xfrm flipH="1">
            <a:off x="411330" y="-388695"/>
            <a:ext cx="3393439" cy="0"/>
          </a:xfrm>
          <a:prstGeom prst="line">
            <a:avLst/>
          </a:prstGeom>
          <a:ln w="28575">
            <a:solidFill>
              <a:srgbClr val="AC4A45"/>
            </a:solidFill>
          </a:ln>
        </p:spPr>
        <p:style>
          <a:lnRef idx="1">
            <a:schemeClr val="accent2"/>
          </a:lnRef>
          <a:fillRef idx="0">
            <a:schemeClr val="accent2"/>
          </a:fillRef>
          <a:effectRef idx="0">
            <a:schemeClr val="accent2"/>
          </a:effectRef>
          <a:fontRef idx="minor">
            <a:schemeClr val="tx1"/>
          </a:fontRef>
        </p:style>
      </p:cxnSp>
      <p:sp>
        <p:nvSpPr>
          <p:cNvPr id="16" name="Flowchart: Decision 15">
            <a:extLst>
              <a:ext uri="{FF2B5EF4-FFF2-40B4-BE49-F238E27FC236}">
                <a16:creationId xmlns:a16="http://schemas.microsoft.com/office/drawing/2014/main" id="{B46DAE1C-4FE6-B273-8CCE-5E29EE70A080}"/>
              </a:ext>
            </a:extLst>
          </p:cNvPr>
          <p:cNvSpPr/>
          <p:nvPr/>
        </p:nvSpPr>
        <p:spPr>
          <a:xfrm>
            <a:off x="3416399" y="-502460"/>
            <a:ext cx="455653" cy="224908"/>
          </a:xfrm>
          <a:prstGeom prst="flowChartDecision">
            <a:avLst/>
          </a:prstGeom>
          <a:solidFill>
            <a:srgbClr val="74B2DB"/>
          </a:solidFill>
          <a:ln w="28575">
            <a:solidFill>
              <a:srgbClr val="AC4A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7" name="Straight Connector 16">
            <a:extLst>
              <a:ext uri="{FF2B5EF4-FFF2-40B4-BE49-F238E27FC236}">
                <a16:creationId xmlns:a16="http://schemas.microsoft.com/office/drawing/2014/main" id="{F2BFCD01-246A-00D3-3211-D42A58167ECF}"/>
              </a:ext>
            </a:extLst>
          </p:cNvPr>
          <p:cNvCxnSpPr>
            <a:cxnSpLocks/>
          </p:cNvCxnSpPr>
          <p:nvPr/>
        </p:nvCxnSpPr>
        <p:spPr>
          <a:xfrm flipH="1">
            <a:off x="8454787" y="-388695"/>
            <a:ext cx="3288205" cy="0"/>
          </a:xfrm>
          <a:prstGeom prst="line">
            <a:avLst/>
          </a:prstGeom>
          <a:ln w="28575">
            <a:solidFill>
              <a:srgbClr val="AC4A45"/>
            </a:solidFill>
          </a:ln>
        </p:spPr>
        <p:style>
          <a:lnRef idx="1">
            <a:schemeClr val="accent2"/>
          </a:lnRef>
          <a:fillRef idx="0">
            <a:schemeClr val="accent2"/>
          </a:fillRef>
          <a:effectRef idx="0">
            <a:schemeClr val="accent2"/>
          </a:effectRef>
          <a:fontRef idx="minor">
            <a:schemeClr val="tx1"/>
          </a:fontRef>
        </p:style>
      </p:cxnSp>
      <p:sp>
        <p:nvSpPr>
          <p:cNvPr id="18" name="Flowchart: Decision 17">
            <a:extLst>
              <a:ext uri="{FF2B5EF4-FFF2-40B4-BE49-F238E27FC236}">
                <a16:creationId xmlns:a16="http://schemas.microsoft.com/office/drawing/2014/main" id="{B7A2F414-2690-EC73-0F57-956C3729BF81}"/>
              </a:ext>
            </a:extLst>
          </p:cNvPr>
          <p:cNvSpPr/>
          <p:nvPr/>
        </p:nvSpPr>
        <p:spPr>
          <a:xfrm>
            <a:off x="8454785" y="-502460"/>
            <a:ext cx="455653" cy="224908"/>
          </a:xfrm>
          <a:prstGeom prst="flowChartDecision">
            <a:avLst/>
          </a:prstGeom>
          <a:solidFill>
            <a:srgbClr val="74B2DB"/>
          </a:solidFill>
          <a:ln w="28575">
            <a:solidFill>
              <a:srgbClr val="AC4A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Graphic 20" descr="Captain male outline">
            <a:extLst>
              <a:ext uri="{FF2B5EF4-FFF2-40B4-BE49-F238E27FC236}">
                <a16:creationId xmlns:a16="http://schemas.microsoft.com/office/drawing/2014/main" id="{08262B5D-5D7B-CEFE-A233-35F14A2740A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33580" y="4208759"/>
            <a:ext cx="304800" cy="304800"/>
          </a:xfrm>
          <a:prstGeom prst="rect">
            <a:avLst/>
          </a:prstGeom>
        </p:spPr>
      </p:pic>
      <p:pic>
        <p:nvPicPr>
          <p:cNvPr id="25" name="Graphic 24" descr="Family with two children outline">
            <a:extLst>
              <a:ext uri="{FF2B5EF4-FFF2-40B4-BE49-F238E27FC236}">
                <a16:creationId xmlns:a16="http://schemas.microsoft.com/office/drawing/2014/main" id="{B7C49238-5622-1172-424A-489952263D9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06894" y="6179910"/>
            <a:ext cx="320040" cy="320040"/>
          </a:xfrm>
          <a:prstGeom prst="rect">
            <a:avLst/>
          </a:prstGeom>
        </p:spPr>
      </p:pic>
      <p:pic>
        <p:nvPicPr>
          <p:cNvPr id="37" name="Picture 36" descr="A group of symbols on a black background&#10;&#10;Description automatically generated">
            <a:extLst>
              <a:ext uri="{FF2B5EF4-FFF2-40B4-BE49-F238E27FC236}">
                <a16:creationId xmlns:a16="http://schemas.microsoft.com/office/drawing/2014/main" id="{2DAA845C-D6EC-6956-56D2-CF9C7DE6DA7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19307" y="1773324"/>
            <a:ext cx="94651" cy="4953497"/>
          </a:xfrm>
          <a:prstGeom prst="rect">
            <a:avLst/>
          </a:prstGeom>
        </p:spPr>
      </p:pic>
      <p:sp>
        <p:nvSpPr>
          <p:cNvPr id="22" name="Freeform: Shape 21">
            <a:extLst>
              <a:ext uri="{FF2B5EF4-FFF2-40B4-BE49-F238E27FC236}">
                <a16:creationId xmlns:a16="http://schemas.microsoft.com/office/drawing/2014/main" id="{4E71093D-DBA6-7093-457A-EB93FAD27640}"/>
              </a:ext>
            </a:extLst>
          </p:cNvPr>
          <p:cNvSpPr/>
          <p:nvPr/>
        </p:nvSpPr>
        <p:spPr>
          <a:xfrm>
            <a:off x="0" y="1"/>
            <a:ext cx="5905109" cy="6858000"/>
          </a:xfrm>
          <a:custGeom>
            <a:avLst/>
            <a:gdLst>
              <a:gd name="connsiteX0" fmla="*/ 0 w 1606731"/>
              <a:gd name="connsiteY0" fmla="*/ 875211 h 875211"/>
              <a:gd name="connsiteX1" fmla="*/ 0 w 1606731"/>
              <a:gd name="connsiteY1" fmla="*/ 0 h 875211"/>
              <a:gd name="connsiteX2" fmla="*/ 1606731 w 1606731"/>
              <a:gd name="connsiteY2" fmla="*/ 0 h 875211"/>
            </a:gdLst>
            <a:ahLst/>
            <a:cxnLst>
              <a:cxn ang="0">
                <a:pos x="connsiteX0" y="connsiteY0"/>
              </a:cxn>
              <a:cxn ang="0">
                <a:pos x="connsiteX1" y="connsiteY1"/>
              </a:cxn>
              <a:cxn ang="0">
                <a:pos x="connsiteX2" y="connsiteY2"/>
              </a:cxn>
            </a:cxnLst>
            <a:rect l="l" t="t" r="r" b="b"/>
            <a:pathLst>
              <a:path w="1606731" h="875211">
                <a:moveTo>
                  <a:pt x="0" y="875211"/>
                </a:moveTo>
                <a:lnTo>
                  <a:pt x="0" y="0"/>
                </a:lnTo>
                <a:lnTo>
                  <a:pt x="1606731" y="0"/>
                </a:lnTo>
              </a:path>
            </a:pathLst>
          </a:custGeom>
          <a:no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6DB33B36-1AFD-E893-4178-BD656BF70224}"/>
              </a:ext>
            </a:extLst>
          </p:cNvPr>
          <p:cNvSpPr/>
          <p:nvPr/>
        </p:nvSpPr>
        <p:spPr>
          <a:xfrm rot="10800000" flipV="1">
            <a:off x="5895876" y="0"/>
            <a:ext cx="6310127" cy="6850890"/>
          </a:xfrm>
          <a:custGeom>
            <a:avLst/>
            <a:gdLst>
              <a:gd name="connsiteX0" fmla="*/ 0 w 1606731"/>
              <a:gd name="connsiteY0" fmla="*/ 875211 h 875211"/>
              <a:gd name="connsiteX1" fmla="*/ 0 w 1606731"/>
              <a:gd name="connsiteY1" fmla="*/ 0 h 875211"/>
              <a:gd name="connsiteX2" fmla="*/ 1606731 w 1606731"/>
              <a:gd name="connsiteY2" fmla="*/ 0 h 875211"/>
            </a:gdLst>
            <a:ahLst/>
            <a:cxnLst>
              <a:cxn ang="0">
                <a:pos x="connsiteX0" y="connsiteY0"/>
              </a:cxn>
              <a:cxn ang="0">
                <a:pos x="connsiteX1" y="connsiteY1"/>
              </a:cxn>
              <a:cxn ang="0">
                <a:pos x="connsiteX2" y="connsiteY2"/>
              </a:cxn>
            </a:cxnLst>
            <a:rect l="l" t="t" r="r" b="b"/>
            <a:pathLst>
              <a:path w="1606731" h="875211">
                <a:moveTo>
                  <a:pt x="0" y="875211"/>
                </a:moveTo>
                <a:lnTo>
                  <a:pt x="0" y="0"/>
                </a:lnTo>
                <a:lnTo>
                  <a:pt x="1606731" y="0"/>
                </a:lnTo>
              </a:path>
            </a:pathLst>
          </a:custGeom>
          <a:no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cartoon pencil with arms and legs&#10;&#10;Description automatically generated">
            <a:extLst>
              <a:ext uri="{FF2B5EF4-FFF2-40B4-BE49-F238E27FC236}">
                <a16:creationId xmlns:a16="http://schemas.microsoft.com/office/drawing/2014/main" id="{15A6C902-5CD0-9BC4-98B8-0C207F246D7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55924" y="2962423"/>
            <a:ext cx="3106850" cy="4208834"/>
          </a:xfrm>
          <a:prstGeom prst="rect">
            <a:avLst/>
          </a:prstGeom>
          <a:ln>
            <a:noFill/>
          </a:ln>
          <a:effectLst>
            <a:outerShdw blurRad="292100" dist="139700" dir="2700000" algn="tl" rotWithShape="0">
              <a:srgbClr val="333333">
                <a:alpha val="65000"/>
              </a:srgbClr>
            </a:outerShdw>
          </a:effectLst>
        </p:spPr>
      </p:pic>
      <p:pic>
        <p:nvPicPr>
          <p:cNvPr id="48" name="Picture 47">
            <a:extLst>
              <a:ext uri="{FF2B5EF4-FFF2-40B4-BE49-F238E27FC236}">
                <a16:creationId xmlns:a16="http://schemas.microsoft.com/office/drawing/2014/main" id="{14C47543-AD38-A8E2-2A6E-24FE8504DF95}"/>
              </a:ext>
            </a:extLst>
          </p:cNvPr>
          <p:cNvPicPr>
            <a:picLocks noChangeAspect="1"/>
          </p:cNvPicPr>
          <p:nvPr/>
        </p:nvPicPr>
        <p:blipFill>
          <a:blip r:embed="rId9"/>
          <a:stretch>
            <a:fillRect/>
          </a:stretch>
        </p:blipFill>
        <p:spPr>
          <a:xfrm>
            <a:off x="-2340579" y="649967"/>
            <a:ext cx="1849058" cy="2385786"/>
          </a:xfrm>
          <a:prstGeom prst="rect">
            <a:avLst/>
          </a:prstGeom>
        </p:spPr>
      </p:pic>
      <p:sp>
        <p:nvSpPr>
          <p:cNvPr id="10" name="TextBox 9">
            <a:extLst>
              <a:ext uri="{FF2B5EF4-FFF2-40B4-BE49-F238E27FC236}">
                <a16:creationId xmlns:a16="http://schemas.microsoft.com/office/drawing/2014/main" id="{10DC073D-FE15-4100-E2A5-8E32E6F84581}"/>
              </a:ext>
            </a:extLst>
          </p:cNvPr>
          <p:cNvSpPr txBox="1"/>
          <p:nvPr/>
        </p:nvSpPr>
        <p:spPr>
          <a:xfrm>
            <a:off x="543532" y="932651"/>
            <a:ext cx="5209890" cy="830997"/>
          </a:xfrm>
          <a:prstGeom prst="rect">
            <a:avLst/>
          </a:prstGeom>
          <a:noFill/>
        </p:spPr>
        <p:txBody>
          <a:bodyPr wrap="square">
            <a:spAutoFit/>
          </a:bodyPr>
          <a:lstStyle/>
          <a:p>
            <a:pPr algn="ctr"/>
            <a:r>
              <a:rPr lang="en-US" sz="4800" b="1" i="0" dirty="0">
                <a:solidFill>
                  <a:srgbClr val="FF0000"/>
                </a:solidFill>
                <a:effectLst/>
                <a:latin typeface="#9Slide03 Bebas Neue Bold" panose="020B0606020202050201" pitchFamily="34" charset="0"/>
              </a:rPr>
              <a:t>“</a:t>
            </a:r>
            <a:r>
              <a:rPr lang="en-US" sz="4800" b="1" i="0" dirty="0" err="1">
                <a:solidFill>
                  <a:srgbClr val="FF0000"/>
                </a:solidFill>
                <a:effectLst/>
                <a:latin typeface="#9Slide03 Bebas Neue Bold" panose="020B0606020202050201" pitchFamily="34" charset="0"/>
              </a:rPr>
              <a:t>Kiến</a:t>
            </a:r>
            <a:r>
              <a:rPr lang="en-US" sz="4800" b="1" i="0" dirty="0">
                <a:solidFill>
                  <a:srgbClr val="FF0000"/>
                </a:solidFill>
                <a:effectLst/>
                <a:latin typeface="#9Slide03 Bebas Neue Bold" panose="020B0606020202050201" pitchFamily="34" charset="0"/>
              </a:rPr>
              <a:t> </a:t>
            </a:r>
            <a:r>
              <a:rPr lang="en-US" sz="4800" b="1" i="0" dirty="0" err="1">
                <a:solidFill>
                  <a:srgbClr val="FF0000"/>
                </a:solidFill>
                <a:effectLst/>
                <a:latin typeface="#9Slide03 Bebas Neue Bold" panose="020B0606020202050201" pitchFamily="34" charset="0"/>
              </a:rPr>
              <a:t>tha</a:t>
            </a:r>
            <a:r>
              <a:rPr lang="en-US" sz="4800" b="1" i="0" dirty="0">
                <a:solidFill>
                  <a:srgbClr val="FF0000"/>
                </a:solidFill>
                <a:effectLst/>
                <a:latin typeface="#9Slide03 Bebas Neue Bold" panose="020B0606020202050201" pitchFamily="34" charset="0"/>
              </a:rPr>
              <a:t> </a:t>
            </a:r>
            <a:r>
              <a:rPr lang="en-US" sz="4800" b="1" i="0" dirty="0" err="1">
                <a:solidFill>
                  <a:srgbClr val="FF0000"/>
                </a:solidFill>
                <a:effectLst/>
                <a:latin typeface="#9Slide03 Bebas Neue Bold" panose="020B0606020202050201" pitchFamily="34" charset="0"/>
              </a:rPr>
              <a:t>nhanh</a:t>
            </a:r>
            <a:r>
              <a:rPr lang="en-US" sz="4800" b="1" i="0" dirty="0">
                <a:solidFill>
                  <a:srgbClr val="FF0000"/>
                </a:solidFill>
                <a:effectLst/>
                <a:latin typeface="#9Slide03 Bebas Neue Bold" panose="020B0606020202050201" pitchFamily="34" charset="0"/>
              </a:rPr>
              <a:t> </a:t>
            </a:r>
            <a:r>
              <a:rPr lang="en-US" sz="4800" b="1" i="0" dirty="0" err="1">
                <a:solidFill>
                  <a:srgbClr val="FF0000"/>
                </a:solidFill>
                <a:effectLst/>
                <a:latin typeface="#9Slide03 Bebas Neue Bold" panose="020B0606020202050201" pitchFamily="34" charset="0"/>
              </a:rPr>
              <a:t>về</a:t>
            </a:r>
            <a:r>
              <a:rPr lang="en-US" sz="4800" b="1" i="0" dirty="0">
                <a:solidFill>
                  <a:srgbClr val="FF0000"/>
                </a:solidFill>
                <a:effectLst/>
                <a:latin typeface="#9Slide03 Bebas Neue Bold" panose="020B0606020202050201" pitchFamily="34" charset="0"/>
              </a:rPr>
              <a:t> </a:t>
            </a:r>
            <a:r>
              <a:rPr lang="en-US" sz="4800" b="1" i="0" dirty="0" err="1">
                <a:solidFill>
                  <a:srgbClr val="FF0000"/>
                </a:solidFill>
                <a:effectLst/>
                <a:latin typeface="#9Slide03 Bebas Neue Bold" panose="020B0606020202050201" pitchFamily="34" charset="0"/>
              </a:rPr>
              <a:t>tổ</a:t>
            </a:r>
            <a:r>
              <a:rPr lang="en-US" sz="4800" b="1" i="0" dirty="0">
                <a:solidFill>
                  <a:srgbClr val="FF0000"/>
                </a:solidFill>
                <a:effectLst/>
                <a:latin typeface="#9Slide03 Bebas Neue Bold" panose="020B0606020202050201" pitchFamily="34" charset="0"/>
              </a:rPr>
              <a:t>” </a:t>
            </a:r>
            <a:endParaRPr lang="en-US" sz="4800" dirty="0">
              <a:solidFill>
                <a:srgbClr val="FF0000"/>
              </a:solidFill>
              <a:latin typeface="#9Slide03 Bebas Neue Bold" panose="020B0606020202050201" pitchFamily="34" charset="0"/>
            </a:endParaRPr>
          </a:p>
        </p:txBody>
      </p:sp>
      <p:sp>
        <p:nvSpPr>
          <p:cNvPr id="14" name="TextBox 13">
            <a:extLst>
              <a:ext uri="{FF2B5EF4-FFF2-40B4-BE49-F238E27FC236}">
                <a16:creationId xmlns:a16="http://schemas.microsoft.com/office/drawing/2014/main" id="{033C6785-AF5B-157D-8C02-C754BD17A4E8}"/>
              </a:ext>
            </a:extLst>
          </p:cNvPr>
          <p:cNvSpPr txBox="1"/>
          <p:nvPr/>
        </p:nvSpPr>
        <p:spPr>
          <a:xfrm>
            <a:off x="608585" y="2109749"/>
            <a:ext cx="5141066" cy="3789307"/>
          </a:xfrm>
          <a:prstGeom prst="rect">
            <a:avLst/>
          </a:prstGeom>
          <a:noFill/>
          <a:ln>
            <a:solidFill>
              <a:srgbClr val="002060"/>
            </a:solidFill>
          </a:ln>
        </p:spPr>
        <p:txBody>
          <a:bodyPr wrap="square">
            <a:spAutoFit/>
          </a:bodyPr>
          <a:lstStyle/>
          <a:p>
            <a:pPr marL="285750" indent="-285750" algn="just">
              <a:lnSpc>
                <a:spcPct val="150000"/>
              </a:lnSpc>
              <a:buFont typeface="Wingdings" panose="05000000000000000000" pitchFamily="2" charset="2"/>
              <a:buChar char="q"/>
            </a:pPr>
            <a:r>
              <a:rPr lang="vi-VN" dirty="0">
                <a:solidFill>
                  <a:srgbClr val="002060"/>
                </a:solidFill>
                <a:latin typeface="#9Slide03 Oswald Light" panose="00000400000000000000" pitchFamily="2" charset="0"/>
              </a:rPr>
              <a:t>Luật chơi: </a:t>
            </a:r>
            <a:endParaRPr lang="en-US" dirty="0">
              <a:solidFill>
                <a:srgbClr val="002060"/>
              </a:solidFill>
              <a:latin typeface="#9Slide03 Oswald Light" panose="00000400000000000000" pitchFamily="2" charset="0"/>
            </a:endParaRPr>
          </a:p>
          <a:p>
            <a:pPr marL="285750" indent="-285750" algn="just">
              <a:lnSpc>
                <a:spcPct val="150000"/>
              </a:lnSpc>
              <a:buFont typeface="Wingdings" panose="05000000000000000000" pitchFamily="2" charset="2"/>
              <a:buChar char="ü"/>
            </a:pPr>
            <a:r>
              <a:rPr lang="vi-VN" dirty="0">
                <a:solidFill>
                  <a:srgbClr val="002060"/>
                </a:solidFill>
                <a:latin typeface="#9Slide03 Oswald Light" panose="00000400000000000000" pitchFamily="2" charset="0"/>
              </a:rPr>
              <a:t>Có 2 thùng chứa: “Chiến lược” và “Giải pháp”. </a:t>
            </a:r>
            <a:endParaRPr lang="en-US" dirty="0">
              <a:solidFill>
                <a:srgbClr val="002060"/>
              </a:solidFill>
              <a:latin typeface="#9Slide03 Oswald Light" panose="00000400000000000000" pitchFamily="2" charset="0"/>
            </a:endParaRPr>
          </a:p>
          <a:p>
            <a:pPr marL="285750" indent="-285750" algn="just">
              <a:lnSpc>
                <a:spcPct val="150000"/>
              </a:lnSpc>
              <a:buFont typeface="Wingdings" panose="05000000000000000000" pitchFamily="2" charset="2"/>
              <a:buChar char="ü"/>
            </a:pPr>
            <a:r>
              <a:rPr lang="en-US" dirty="0">
                <a:solidFill>
                  <a:srgbClr val="002060"/>
                </a:solidFill>
                <a:latin typeface="#9Slide03 Oswald Light" panose="00000400000000000000" pitchFamily="2" charset="0"/>
              </a:rPr>
              <a:t>Chia 2 </a:t>
            </a:r>
            <a:r>
              <a:rPr lang="en-US" dirty="0" err="1">
                <a:solidFill>
                  <a:srgbClr val="002060"/>
                </a:solidFill>
                <a:latin typeface="#9Slide03 Oswald Light" panose="00000400000000000000" pitchFamily="2" charset="0"/>
              </a:rPr>
              <a:t>dãy</a:t>
            </a:r>
            <a:r>
              <a:rPr lang="en-US" dirty="0">
                <a:solidFill>
                  <a:srgbClr val="002060"/>
                </a:solidFill>
                <a:latin typeface="#9Slide03 Oswald Light" panose="00000400000000000000" pitchFamily="2" charset="0"/>
              </a:rPr>
              <a:t> </a:t>
            </a:r>
            <a:r>
              <a:rPr lang="en-US" dirty="0" err="1">
                <a:solidFill>
                  <a:srgbClr val="002060"/>
                </a:solidFill>
                <a:latin typeface="#9Slide03 Oswald Light" panose="00000400000000000000" pitchFamily="2" charset="0"/>
              </a:rPr>
              <a:t>lớp</a:t>
            </a:r>
            <a:r>
              <a:rPr lang="en-US" dirty="0">
                <a:solidFill>
                  <a:srgbClr val="002060"/>
                </a:solidFill>
                <a:latin typeface="#9Slide03 Oswald Light" panose="00000400000000000000" pitchFamily="2" charset="0"/>
              </a:rPr>
              <a:t>, m</a:t>
            </a:r>
            <a:r>
              <a:rPr lang="vi-VN" dirty="0" err="1">
                <a:solidFill>
                  <a:srgbClr val="002060"/>
                </a:solidFill>
                <a:latin typeface="#9Slide03 Oswald Light" panose="00000400000000000000" pitchFamily="2" charset="0"/>
              </a:rPr>
              <a:t>ỗi</a:t>
            </a:r>
            <a:r>
              <a:rPr lang="vi-VN" dirty="0">
                <a:solidFill>
                  <a:srgbClr val="002060"/>
                </a:solidFill>
                <a:latin typeface="#9Slide03 Oswald Light" panose="00000400000000000000" pitchFamily="2" charset="0"/>
              </a:rPr>
              <a:t> </a:t>
            </a:r>
            <a:r>
              <a:rPr lang="en-US" dirty="0" err="1">
                <a:solidFill>
                  <a:srgbClr val="002060"/>
                </a:solidFill>
                <a:latin typeface="#9Slide03 Oswald Light" panose="00000400000000000000" pitchFamily="2" charset="0"/>
              </a:rPr>
              <a:t>dãy</a:t>
            </a:r>
            <a:r>
              <a:rPr lang="vi-VN" dirty="0">
                <a:solidFill>
                  <a:srgbClr val="002060"/>
                </a:solidFill>
                <a:latin typeface="#9Slide03 Oswald Light" panose="00000400000000000000" pitchFamily="2" charset="0"/>
              </a:rPr>
              <a:t> nhận một hộp chứa </a:t>
            </a:r>
            <a:r>
              <a:rPr lang="en-US" dirty="0">
                <a:solidFill>
                  <a:srgbClr val="002060"/>
                </a:solidFill>
                <a:latin typeface="#9Slide03 Oswald Light" panose="00000400000000000000" pitchFamily="2" charset="0"/>
              </a:rPr>
              <a:t>(</a:t>
            </a:r>
            <a:r>
              <a:rPr lang="en-US" dirty="0" err="1">
                <a:solidFill>
                  <a:srgbClr val="002060"/>
                </a:solidFill>
                <a:latin typeface="#9Slide03 Oswald Light" panose="00000400000000000000" pitchFamily="2" charset="0"/>
              </a:rPr>
              <a:t>gồm</a:t>
            </a:r>
            <a:r>
              <a:rPr lang="vi-VN" dirty="0">
                <a:solidFill>
                  <a:srgbClr val="002060"/>
                </a:solidFill>
                <a:latin typeface="#9Slide03 Oswald Light" panose="00000400000000000000" pitchFamily="2" charset="0"/>
              </a:rPr>
              <a:t> thẻ </a:t>
            </a:r>
            <a:r>
              <a:rPr lang="en-US" dirty="0">
                <a:solidFill>
                  <a:srgbClr val="002060"/>
                </a:solidFill>
                <a:latin typeface="#9Slide03 Oswald Light" panose="00000400000000000000" pitchFamily="2" charset="0"/>
              </a:rPr>
              <a:t>“</a:t>
            </a:r>
            <a:r>
              <a:rPr lang="vi-VN" dirty="0">
                <a:solidFill>
                  <a:srgbClr val="002060"/>
                </a:solidFill>
                <a:latin typeface="#9Slide03 Oswald Light" panose="00000400000000000000" pitchFamily="2" charset="0"/>
              </a:rPr>
              <a:t>Chiến lược và thẻ “Giải pháp”</a:t>
            </a:r>
            <a:r>
              <a:rPr lang="en-US" dirty="0">
                <a:solidFill>
                  <a:srgbClr val="002060"/>
                </a:solidFill>
                <a:latin typeface="#9Slide03 Oswald Light" panose="00000400000000000000" pitchFamily="2" charset="0"/>
              </a:rPr>
              <a:t>)</a:t>
            </a:r>
          </a:p>
          <a:p>
            <a:pPr marL="285750" indent="-285750" algn="just">
              <a:lnSpc>
                <a:spcPct val="150000"/>
              </a:lnSpc>
              <a:buFont typeface="Wingdings" panose="05000000000000000000" pitchFamily="2" charset="2"/>
              <a:buChar char="ü"/>
            </a:pPr>
            <a:r>
              <a:rPr lang="en-US" dirty="0">
                <a:solidFill>
                  <a:srgbClr val="002060"/>
                </a:solidFill>
                <a:latin typeface="#9Slide03 Oswald Light" panose="00000400000000000000" pitchFamily="2" charset="0"/>
              </a:rPr>
              <a:t>T</a:t>
            </a:r>
            <a:r>
              <a:rPr lang="vi-VN" dirty="0">
                <a:solidFill>
                  <a:srgbClr val="002060"/>
                </a:solidFill>
                <a:latin typeface="#9Slide03 Oswald Light" panose="00000400000000000000" pitchFamily="2" charset="0"/>
              </a:rPr>
              <a:t>rong vòng 1 phút 30 giây, chọn </a:t>
            </a:r>
            <a:r>
              <a:rPr lang="en-US" dirty="0" err="1">
                <a:solidFill>
                  <a:srgbClr val="002060"/>
                </a:solidFill>
                <a:latin typeface="#9Slide03 Oswald Light" panose="00000400000000000000" pitchFamily="2" charset="0"/>
              </a:rPr>
              <a:t>các</a:t>
            </a:r>
            <a:r>
              <a:rPr lang="vi-VN" dirty="0">
                <a:solidFill>
                  <a:srgbClr val="002060"/>
                </a:solidFill>
                <a:latin typeface="#9Slide03 Oswald Light" panose="00000400000000000000" pitchFamily="2" charset="0"/>
              </a:rPr>
              <a:t> thẻ kiến thức bỏ vào thùng chứa </a:t>
            </a:r>
            <a:r>
              <a:rPr lang="en-US" dirty="0" err="1">
                <a:solidFill>
                  <a:srgbClr val="002060"/>
                </a:solidFill>
                <a:latin typeface="#9Slide03 Oswald Light" panose="00000400000000000000" pitchFamily="2" charset="0"/>
              </a:rPr>
              <a:t>tương</a:t>
            </a:r>
            <a:r>
              <a:rPr lang="en-US" dirty="0">
                <a:solidFill>
                  <a:srgbClr val="002060"/>
                </a:solidFill>
                <a:latin typeface="#9Slide03 Oswald Light" panose="00000400000000000000" pitchFamily="2" charset="0"/>
              </a:rPr>
              <a:t> </a:t>
            </a:r>
            <a:r>
              <a:rPr lang="en-US" dirty="0" err="1">
                <a:solidFill>
                  <a:srgbClr val="002060"/>
                </a:solidFill>
                <a:latin typeface="#9Slide03 Oswald Light" panose="00000400000000000000" pitchFamily="2" charset="0"/>
              </a:rPr>
              <a:t>ứng</a:t>
            </a:r>
            <a:r>
              <a:rPr lang="en-US" dirty="0">
                <a:solidFill>
                  <a:srgbClr val="002060"/>
                </a:solidFill>
                <a:latin typeface="#9Slide03 Oswald Light" panose="00000400000000000000" pitchFamily="2" charset="0"/>
              </a:rPr>
              <a:t>.</a:t>
            </a:r>
          </a:p>
          <a:p>
            <a:pPr marL="574675" indent="-285750" algn="just">
              <a:lnSpc>
                <a:spcPct val="150000"/>
              </a:lnSpc>
              <a:buFont typeface="Courier New" panose="02070309020205020404" pitchFamily="49" charset="0"/>
              <a:buChar char="o"/>
            </a:pPr>
            <a:r>
              <a:rPr lang="vi-VN" dirty="0">
                <a:solidFill>
                  <a:srgbClr val="002060"/>
                </a:solidFill>
                <a:latin typeface="#9Slide03 Oswald Light" panose="00000400000000000000" pitchFamily="2" charset="0"/>
              </a:rPr>
              <a:t>Cụm </a:t>
            </a:r>
            <a:r>
              <a:rPr lang="en-US" dirty="0" err="1">
                <a:solidFill>
                  <a:srgbClr val="002060"/>
                </a:solidFill>
                <a:latin typeface="#9Slide03 Oswald Light" panose="00000400000000000000" pitchFamily="2" charset="0"/>
              </a:rPr>
              <a:t>thắng</a:t>
            </a:r>
            <a:r>
              <a:rPr lang="en-US" dirty="0">
                <a:solidFill>
                  <a:srgbClr val="002060"/>
                </a:solidFill>
                <a:latin typeface="#9Slide03 Oswald Light" panose="00000400000000000000" pitchFamily="2" charset="0"/>
              </a:rPr>
              <a:t>: h</a:t>
            </a:r>
            <a:r>
              <a:rPr lang="vi-VN" dirty="0">
                <a:solidFill>
                  <a:srgbClr val="002060"/>
                </a:solidFill>
                <a:latin typeface="#9Slide03 Oswald Light" panose="00000400000000000000" pitchFamily="2" charset="0"/>
              </a:rPr>
              <a:t>oàn thành sớm nhất</a:t>
            </a:r>
            <a:r>
              <a:rPr lang="en-US" dirty="0">
                <a:solidFill>
                  <a:srgbClr val="002060"/>
                </a:solidFill>
                <a:latin typeface="#9Slide03 Oswald Light" panose="00000400000000000000" pitchFamily="2" charset="0"/>
              </a:rPr>
              <a:t> </a:t>
            </a:r>
            <a:r>
              <a:rPr lang="en-US" dirty="0" err="1">
                <a:solidFill>
                  <a:srgbClr val="002060"/>
                </a:solidFill>
                <a:latin typeface="#9Slide03 Oswald Light" panose="00000400000000000000" pitchFamily="2" charset="0"/>
              </a:rPr>
              <a:t>và</a:t>
            </a:r>
            <a:r>
              <a:rPr lang="en-US" dirty="0">
                <a:solidFill>
                  <a:srgbClr val="002060"/>
                </a:solidFill>
                <a:latin typeface="#9Slide03 Oswald Light" panose="00000400000000000000" pitchFamily="2" charset="0"/>
              </a:rPr>
              <a:t> </a:t>
            </a:r>
            <a:r>
              <a:rPr lang="vi-VN" dirty="0">
                <a:solidFill>
                  <a:srgbClr val="002060"/>
                </a:solidFill>
                <a:latin typeface="#9Slide03 Oswald Light" panose="00000400000000000000" pitchFamily="2" charset="0"/>
              </a:rPr>
              <a:t>đúng nhiều thẻ nhất</a:t>
            </a:r>
            <a:endParaRPr lang="en-US" dirty="0">
              <a:solidFill>
                <a:srgbClr val="002060"/>
              </a:solidFill>
              <a:latin typeface="#9Slide03 Oswald Light" panose="00000400000000000000" pitchFamily="2" charset="0"/>
            </a:endParaRPr>
          </a:p>
          <a:p>
            <a:pPr marL="574675" indent="-285750" algn="just">
              <a:lnSpc>
                <a:spcPct val="150000"/>
              </a:lnSpc>
              <a:buFont typeface="Courier New" panose="02070309020205020404" pitchFamily="49" charset="0"/>
              <a:buChar char="o"/>
            </a:pPr>
            <a:r>
              <a:rPr lang="vi-VN" dirty="0">
                <a:solidFill>
                  <a:srgbClr val="002060"/>
                </a:solidFill>
                <a:latin typeface="#9Slide03 Oswald Light" panose="00000400000000000000" pitchFamily="2" charset="0"/>
              </a:rPr>
              <a:t>Cụm thua</a:t>
            </a:r>
            <a:r>
              <a:rPr lang="en-US" dirty="0">
                <a:solidFill>
                  <a:srgbClr val="002060"/>
                </a:solidFill>
                <a:latin typeface="#9Slide03 Oswald Light" panose="00000400000000000000" pitchFamily="2" charset="0"/>
              </a:rPr>
              <a:t>: </a:t>
            </a:r>
            <a:r>
              <a:rPr lang="vi-VN" dirty="0">
                <a:solidFill>
                  <a:srgbClr val="002060"/>
                </a:solidFill>
                <a:latin typeface="#9Slide03 Oswald Light" panose="00000400000000000000" pitchFamily="2" charset="0"/>
              </a:rPr>
              <a:t>báo cáo lại nội dung</a:t>
            </a:r>
            <a:r>
              <a:rPr lang="en-US" dirty="0">
                <a:solidFill>
                  <a:srgbClr val="002060"/>
                </a:solidFill>
                <a:latin typeface="#9Slide03 Oswald Light" panose="00000400000000000000" pitchFamily="2" charset="0"/>
              </a:rPr>
              <a:t> </a:t>
            </a:r>
            <a:r>
              <a:rPr lang="en-US" dirty="0" err="1">
                <a:solidFill>
                  <a:srgbClr val="002060"/>
                </a:solidFill>
                <a:latin typeface="#9Slide03 Oswald Light" panose="00000400000000000000" pitchFamily="2" charset="0"/>
              </a:rPr>
              <a:t>bài</a:t>
            </a:r>
            <a:r>
              <a:rPr lang="en-US" dirty="0">
                <a:solidFill>
                  <a:srgbClr val="002060"/>
                </a:solidFill>
                <a:latin typeface="#9Slide03 Oswald Light" panose="00000400000000000000" pitchFamily="2" charset="0"/>
              </a:rPr>
              <a:t> </a:t>
            </a:r>
            <a:r>
              <a:rPr lang="en-US" dirty="0" err="1">
                <a:solidFill>
                  <a:srgbClr val="002060"/>
                </a:solidFill>
                <a:latin typeface="#9Slide03 Oswald Light" panose="00000400000000000000" pitchFamily="2" charset="0"/>
              </a:rPr>
              <a:t>học</a:t>
            </a:r>
            <a:endParaRPr lang="en-US" dirty="0">
              <a:solidFill>
                <a:srgbClr val="002060"/>
              </a:solidFill>
              <a:latin typeface="#9Slide03 Oswald Light" panose="00000400000000000000" pitchFamily="2" charset="0"/>
            </a:endParaRPr>
          </a:p>
          <a:p>
            <a:pPr marL="287338" indent="-285750" algn="just">
              <a:lnSpc>
                <a:spcPct val="150000"/>
              </a:lnSpc>
              <a:buFont typeface="Wingdings" panose="05000000000000000000" pitchFamily="2" charset="2"/>
              <a:buChar char="q"/>
            </a:pPr>
            <a:r>
              <a:rPr lang="en-US" dirty="0" err="1">
                <a:solidFill>
                  <a:srgbClr val="002060"/>
                </a:solidFill>
                <a:latin typeface="#9Slide03 Oswald Light" panose="00000400000000000000" pitchFamily="2" charset="0"/>
              </a:rPr>
              <a:t>Hiệu</a:t>
            </a:r>
            <a:r>
              <a:rPr lang="en-US" dirty="0">
                <a:solidFill>
                  <a:srgbClr val="002060"/>
                </a:solidFill>
                <a:latin typeface="#9Slide03 Oswald Light" panose="00000400000000000000" pitchFamily="2" charset="0"/>
              </a:rPr>
              <a:t> </a:t>
            </a:r>
            <a:r>
              <a:rPr lang="en-US" dirty="0" err="1">
                <a:solidFill>
                  <a:srgbClr val="002060"/>
                </a:solidFill>
                <a:latin typeface="#9Slide03 Oswald Light" panose="00000400000000000000" pitchFamily="2" charset="0"/>
              </a:rPr>
              <a:t>lệnh</a:t>
            </a:r>
            <a:r>
              <a:rPr lang="en-US" dirty="0">
                <a:solidFill>
                  <a:srgbClr val="002060"/>
                </a:solidFill>
                <a:latin typeface="#9Slide03 Oswald Light" panose="00000400000000000000" pitchFamily="2" charset="0"/>
              </a:rPr>
              <a:t> </a:t>
            </a:r>
            <a:r>
              <a:rPr lang="en-US" dirty="0" err="1">
                <a:solidFill>
                  <a:srgbClr val="002060"/>
                </a:solidFill>
                <a:latin typeface="#9Slide03 Oswald Light" panose="00000400000000000000" pitchFamily="2" charset="0"/>
              </a:rPr>
              <a:t>chơi</a:t>
            </a:r>
            <a:r>
              <a:rPr lang="en-US" dirty="0">
                <a:solidFill>
                  <a:srgbClr val="002060"/>
                </a:solidFill>
                <a:latin typeface="#9Slide03 Oswald Light" panose="00000400000000000000" pitchFamily="2" charset="0"/>
              </a:rPr>
              <a:t>: “</a:t>
            </a:r>
            <a:r>
              <a:rPr lang="en-US" dirty="0" err="1">
                <a:solidFill>
                  <a:srgbClr val="002060"/>
                </a:solidFill>
                <a:latin typeface="#9Slide03 Oswald Light" panose="00000400000000000000" pitchFamily="2" charset="0"/>
              </a:rPr>
              <a:t>Bắt</a:t>
            </a:r>
            <a:r>
              <a:rPr lang="en-US" dirty="0">
                <a:solidFill>
                  <a:srgbClr val="002060"/>
                </a:solidFill>
                <a:latin typeface="#9Slide03 Oswald Light" panose="00000400000000000000" pitchFamily="2" charset="0"/>
              </a:rPr>
              <a:t> </a:t>
            </a:r>
            <a:r>
              <a:rPr lang="en-US" dirty="0" err="1">
                <a:solidFill>
                  <a:srgbClr val="002060"/>
                </a:solidFill>
                <a:latin typeface="#9Slide03 Oswald Light" panose="00000400000000000000" pitchFamily="2" charset="0"/>
              </a:rPr>
              <a:t>đầu</a:t>
            </a:r>
            <a:r>
              <a:rPr lang="en-US" dirty="0">
                <a:solidFill>
                  <a:srgbClr val="002060"/>
                </a:solidFill>
                <a:latin typeface="#9Slide03 Oswald Light" panose="00000400000000000000" pitchFamily="2" charset="0"/>
              </a:rPr>
              <a:t>”</a:t>
            </a:r>
          </a:p>
        </p:txBody>
      </p:sp>
      <p:pic>
        <p:nvPicPr>
          <p:cNvPr id="15" name="Picture 14">
            <a:extLst>
              <a:ext uri="{FF2B5EF4-FFF2-40B4-BE49-F238E27FC236}">
                <a16:creationId xmlns:a16="http://schemas.microsoft.com/office/drawing/2014/main" id="{06A4BBAC-24D5-BA4F-60C1-2834C0F1CE6E}"/>
              </a:ext>
            </a:extLst>
          </p:cNvPr>
          <p:cNvPicPr>
            <a:picLocks noChangeAspect="1"/>
          </p:cNvPicPr>
          <p:nvPr/>
        </p:nvPicPr>
        <p:blipFill rotWithShape="1">
          <a:blip r:embed="rId10"/>
          <a:srcRect l="-557" t="9121" r="557" b="-9121"/>
          <a:stretch/>
        </p:blipFill>
        <p:spPr>
          <a:xfrm>
            <a:off x="13192471" y="2747512"/>
            <a:ext cx="1139719" cy="322729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0" name="Picture 29" descr="A cartoon of a ant carrying a piece of wood&#10;&#10;Description automatically generated">
            <a:extLst>
              <a:ext uri="{FF2B5EF4-FFF2-40B4-BE49-F238E27FC236}">
                <a16:creationId xmlns:a16="http://schemas.microsoft.com/office/drawing/2014/main" id="{375A4D10-BD8D-7B51-FA29-AD2C0EE402D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8774163" y="3281783"/>
            <a:ext cx="2522464" cy="2693022"/>
          </a:xfrm>
          <a:prstGeom prst="rect">
            <a:avLst/>
          </a:prstGeom>
        </p:spPr>
      </p:pic>
      <p:pic>
        <p:nvPicPr>
          <p:cNvPr id="36" name="Picture 35" descr="Ants in a hole&#10;&#10;Description automatically generated">
            <a:extLst>
              <a:ext uri="{FF2B5EF4-FFF2-40B4-BE49-F238E27FC236}">
                <a16:creationId xmlns:a16="http://schemas.microsoft.com/office/drawing/2014/main" id="{18683BBB-500D-6F92-00AC-FA317EFC6CF6}"/>
              </a:ext>
            </a:extLst>
          </p:cNvPr>
          <p:cNvPicPr>
            <a:picLocks noChangeAspect="1"/>
          </p:cNvPicPr>
          <p:nvPr/>
        </p:nvPicPr>
        <p:blipFill rotWithShape="1">
          <a:blip r:embed="rId12">
            <a:extLst>
              <a:ext uri="{28A0092B-C50C-407E-A947-70E740481C1C}">
                <a14:useLocalDpi xmlns:a14="http://schemas.microsoft.com/office/drawing/2010/main" val="0"/>
              </a:ext>
            </a:extLst>
          </a:blip>
          <a:srcRect b="37161"/>
          <a:stretch/>
        </p:blipFill>
        <p:spPr>
          <a:xfrm>
            <a:off x="6197022" y="1000582"/>
            <a:ext cx="2949506" cy="1961847"/>
          </a:xfrm>
          <a:prstGeom prst="rect">
            <a:avLst/>
          </a:prstGeom>
        </p:spPr>
      </p:pic>
      <p:pic>
        <p:nvPicPr>
          <p:cNvPr id="3" name="Picture 2">
            <a:extLst>
              <a:ext uri="{FF2B5EF4-FFF2-40B4-BE49-F238E27FC236}">
                <a16:creationId xmlns:a16="http://schemas.microsoft.com/office/drawing/2014/main" id="{72EE0A6E-7B76-9462-4A56-262735F4A7FF}"/>
              </a:ext>
            </a:extLst>
          </p:cNvPr>
          <p:cNvPicPr>
            <a:picLocks noChangeAspect="1"/>
          </p:cNvPicPr>
          <p:nvPr/>
        </p:nvPicPr>
        <p:blipFill>
          <a:blip r:embed="rId13"/>
          <a:stretch>
            <a:fillRect/>
          </a:stretch>
        </p:blipFill>
        <p:spPr>
          <a:xfrm>
            <a:off x="10949790" y="5691107"/>
            <a:ext cx="1219200" cy="1065218"/>
          </a:xfrm>
          <a:prstGeom prst="rect">
            <a:avLst/>
          </a:prstGeom>
        </p:spPr>
      </p:pic>
      <p:sp>
        <p:nvSpPr>
          <p:cNvPr id="6" name="Rectangle: Single Corner Snipped 5">
            <a:extLst>
              <a:ext uri="{FF2B5EF4-FFF2-40B4-BE49-F238E27FC236}">
                <a16:creationId xmlns:a16="http://schemas.microsoft.com/office/drawing/2014/main" id="{E3DFC145-A7DB-46FE-A8C7-F204C77D043E}"/>
              </a:ext>
            </a:extLst>
          </p:cNvPr>
          <p:cNvSpPr/>
          <p:nvPr/>
        </p:nvSpPr>
        <p:spPr>
          <a:xfrm>
            <a:off x="1" y="0"/>
            <a:ext cx="3234792" cy="591055"/>
          </a:xfrm>
          <a:prstGeom prst="snip1Rect">
            <a:avLst>
              <a:gd name="adj" fmla="val 25507"/>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solidFill>
                <a:srgbClr val="FFFF00"/>
              </a:solidFill>
            </a:endParaRPr>
          </a:p>
        </p:txBody>
      </p:sp>
      <p:sp>
        <p:nvSpPr>
          <p:cNvPr id="8" name="TextBox 7">
            <a:extLst>
              <a:ext uri="{FF2B5EF4-FFF2-40B4-BE49-F238E27FC236}">
                <a16:creationId xmlns:a16="http://schemas.microsoft.com/office/drawing/2014/main" id="{37C3D44D-3FFC-291E-ADAE-F06C87A30196}"/>
              </a:ext>
            </a:extLst>
          </p:cNvPr>
          <p:cNvSpPr txBox="1"/>
          <p:nvPr/>
        </p:nvSpPr>
        <p:spPr>
          <a:xfrm>
            <a:off x="250787" y="-51191"/>
            <a:ext cx="2881022" cy="605102"/>
          </a:xfrm>
          <a:prstGeom prst="rect">
            <a:avLst/>
          </a:prstGeom>
          <a:noFill/>
        </p:spPr>
        <p:txBody>
          <a:bodyPr wrap="square">
            <a:spAutoFit/>
          </a:bodyPr>
          <a:lstStyle/>
          <a:p>
            <a:pPr indent="180340" algn="just">
              <a:lnSpc>
                <a:spcPct val="120000"/>
              </a:lnSpc>
              <a:spcBef>
                <a:spcPts val="200"/>
              </a:spcBef>
            </a:pPr>
            <a:r>
              <a:rPr lang="en-US" sz="3200" b="1" dirty="0">
                <a:solidFill>
                  <a:schemeClr val="bg1">
                    <a:lumMod val="95000"/>
                  </a:schemeClr>
                </a:solidFill>
                <a:latin typeface="#9Slide03 Bebas Neue Bold" panose="020B0606020202050201" pitchFamily="34" charset="0"/>
                <a:ea typeface="Times New Roman" panose="02020603050405020304" pitchFamily="18" charset="0"/>
              </a:rPr>
              <a:t>I. </a:t>
            </a:r>
            <a:r>
              <a:rPr lang="en-US" sz="3200" b="1" dirty="0" err="1">
                <a:solidFill>
                  <a:schemeClr val="bg1">
                    <a:lumMod val="95000"/>
                  </a:schemeClr>
                </a:solidFill>
                <a:latin typeface="#9Slide03 Bebas Neue Bold" panose="020B0606020202050201" pitchFamily="34" charset="0"/>
                <a:ea typeface="Times New Roman" panose="02020603050405020304" pitchFamily="18" charset="0"/>
              </a:rPr>
              <a:t>Đặc</a:t>
            </a:r>
            <a:r>
              <a:rPr lang="en-US" sz="3200" b="1" dirty="0">
                <a:solidFill>
                  <a:schemeClr val="bg1">
                    <a:lumMod val="95000"/>
                  </a:schemeClr>
                </a:solidFill>
                <a:latin typeface="#9Slide03 Bebas Neue Bold" panose="020B0606020202050201" pitchFamily="34" charset="0"/>
                <a:ea typeface="Times New Roman" panose="02020603050405020304" pitchFamily="18" charset="0"/>
              </a:rPr>
              <a:t> </a:t>
            </a:r>
            <a:r>
              <a:rPr lang="en-US" sz="3200" b="1" dirty="0" err="1">
                <a:solidFill>
                  <a:schemeClr val="bg1">
                    <a:lumMod val="95000"/>
                  </a:schemeClr>
                </a:solidFill>
                <a:latin typeface="#9Slide03 Bebas Neue Bold" panose="020B0606020202050201" pitchFamily="34" charset="0"/>
                <a:ea typeface="Times New Roman" panose="02020603050405020304" pitchFamily="18" charset="0"/>
              </a:rPr>
              <a:t>điểm</a:t>
            </a:r>
            <a:r>
              <a:rPr lang="en-US" sz="3200" b="1" dirty="0">
                <a:solidFill>
                  <a:schemeClr val="bg1">
                    <a:lumMod val="95000"/>
                  </a:schemeClr>
                </a:solidFill>
                <a:latin typeface="#9Slide03 Bebas Neue Bold" panose="020B0606020202050201" pitchFamily="34" charset="0"/>
                <a:ea typeface="Times New Roman" panose="02020603050405020304" pitchFamily="18" charset="0"/>
              </a:rPr>
              <a:t> </a:t>
            </a:r>
            <a:r>
              <a:rPr lang="en-US" sz="3200" b="1" dirty="0" err="1">
                <a:solidFill>
                  <a:schemeClr val="bg1">
                    <a:lumMod val="95000"/>
                  </a:schemeClr>
                </a:solidFill>
                <a:latin typeface="#9Slide03 Bebas Neue Bold" panose="020B0606020202050201" pitchFamily="34" charset="0"/>
                <a:ea typeface="Times New Roman" panose="02020603050405020304" pitchFamily="18" charset="0"/>
              </a:rPr>
              <a:t>dân</a:t>
            </a:r>
            <a:r>
              <a:rPr lang="en-US" sz="3200" b="1" dirty="0">
                <a:solidFill>
                  <a:schemeClr val="bg1">
                    <a:lumMod val="95000"/>
                  </a:schemeClr>
                </a:solidFill>
                <a:latin typeface="#9Slide03 Bebas Neue Bold" panose="020B0606020202050201" pitchFamily="34" charset="0"/>
                <a:ea typeface="Times New Roman" panose="02020603050405020304" pitchFamily="18" charset="0"/>
              </a:rPr>
              <a:t> </a:t>
            </a:r>
            <a:r>
              <a:rPr lang="en-US" sz="3200" b="1" dirty="0" err="1">
                <a:solidFill>
                  <a:schemeClr val="bg1">
                    <a:lumMod val="95000"/>
                  </a:schemeClr>
                </a:solidFill>
                <a:latin typeface="#9Slide03 Bebas Neue Bold" panose="020B0606020202050201" pitchFamily="34" charset="0"/>
                <a:ea typeface="Times New Roman" panose="02020603050405020304" pitchFamily="18" charset="0"/>
              </a:rPr>
              <a:t>số</a:t>
            </a:r>
            <a:endParaRPr lang="en-US" sz="3200" b="1" dirty="0">
              <a:solidFill>
                <a:schemeClr val="bg1">
                  <a:lumMod val="95000"/>
                </a:schemeClr>
              </a:solidFill>
              <a:latin typeface="#9Slide03 Bebas Neue Bold" panose="020B0606020202050201" pitchFamily="34" charset="0"/>
              <a:ea typeface="Times New Roman" panose="02020603050405020304" pitchFamily="18" charset="0"/>
            </a:endParaRPr>
          </a:p>
        </p:txBody>
      </p:sp>
      <p:sp>
        <p:nvSpPr>
          <p:cNvPr id="11" name="Oval 10">
            <a:extLst>
              <a:ext uri="{FF2B5EF4-FFF2-40B4-BE49-F238E27FC236}">
                <a16:creationId xmlns:a16="http://schemas.microsoft.com/office/drawing/2014/main" id="{B75DBEF6-0BB7-1660-0F1C-199882F95242}"/>
              </a:ext>
            </a:extLst>
          </p:cNvPr>
          <p:cNvSpPr/>
          <p:nvPr/>
        </p:nvSpPr>
        <p:spPr>
          <a:xfrm>
            <a:off x="140835" y="188126"/>
            <a:ext cx="238065" cy="238065"/>
          </a:xfrm>
          <a:prstGeom prst="ellipse">
            <a:avLst/>
          </a:prstGeom>
          <a:solidFill>
            <a:srgbClr val="F6F6F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solidFill>
                <a:srgbClr val="FFFF00"/>
              </a:solidFill>
            </a:endParaRPr>
          </a:p>
        </p:txBody>
      </p:sp>
      <p:sp>
        <p:nvSpPr>
          <p:cNvPr id="13" name="Rectangle: Single Corner Snipped 12">
            <a:extLst>
              <a:ext uri="{FF2B5EF4-FFF2-40B4-BE49-F238E27FC236}">
                <a16:creationId xmlns:a16="http://schemas.microsoft.com/office/drawing/2014/main" id="{175F5782-13DD-CD05-CFDE-A645C5F00670}"/>
              </a:ext>
            </a:extLst>
          </p:cNvPr>
          <p:cNvSpPr/>
          <p:nvPr/>
        </p:nvSpPr>
        <p:spPr>
          <a:xfrm>
            <a:off x="8310069" y="-14242"/>
            <a:ext cx="3800423" cy="591055"/>
          </a:xfrm>
          <a:prstGeom prst="snip1Rect">
            <a:avLst>
              <a:gd name="adj" fmla="val 25507"/>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95000"/>
                </a:schemeClr>
              </a:solidFill>
            </a:endParaRPr>
          </a:p>
        </p:txBody>
      </p:sp>
      <p:sp>
        <p:nvSpPr>
          <p:cNvPr id="20" name="TextBox 19">
            <a:extLst>
              <a:ext uri="{FF2B5EF4-FFF2-40B4-BE49-F238E27FC236}">
                <a16:creationId xmlns:a16="http://schemas.microsoft.com/office/drawing/2014/main" id="{EAAA7376-6363-3119-06AE-FDBAF521D32B}"/>
              </a:ext>
            </a:extLst>
          </p:cNvPr>
          <p:cNvSpPr txBox="1"/>
          <p:nvPr/>
        </p:nvSpPr>
        <p:spPr>
          <a:xfrm>
            <a:off x="8497588" y="-83219"/>
            <a:ext cx="3800437" cy="669158"/>
          </a:xfrm>
          <a:prstGeom prst="rect">
            <a:avLst/>
          </a:prstGeom>
          <a:noFill/>
          <a:ln>
            <a:noFill/>
          </a:ln>
        </p:spPr>
        <p:txBody>
          <a:bodyPr wrap="square" anchor="ctr">
            <a:spAutoFit/>
          </a:bodyPr>
          <a:lstStyle/>
          <a:p>
            <a:pPr indent="180340" algn="just">
              <a:lnSpc>
                <a:spcPct val="120000"/>
              </a:lnSpc>
              <a:spcBef>
                <a:spcPts val="200"/>
              </a:spcBef>
            </a:pPr>
            <a:r>
              <a:rPr lang="en-US" sz="3600" b="1" dirty="0">
                <a:solidFill>
                  <a:srgbClr val="FFFF00"/>
                </a:solidFill>
                <a:latin typeface="#9Slide03 Bebas Neue Bold" panose="020B0606020202050201" pitchFamily="34" charset="0"/>
                <a:ea typeface="Times New Roman" panose="02020603050405020304" pitchFamily="18" charset="0"/>
              </a:rPr>
              <a:t>III. </a:t>
            </a:r>
            <a:r>
              <a:rPr lang="en-US" sz="3600" b="1" dirty="0" err="1">
                <a:solidFill>
                  <a:srgbClr val="FFFF00"/>
                </a:solidFill>
                <a:latin typeface="#9Slide03 Bebas Neue Bold" panose="020B0606020202050201" pitchFamily="34" charset="0"/>
                <a:ea typeface="Times New Roman" panose="02020603050405020304" pitchFamily="18" charset="0"/>
              </a:rPr>
              <a:t>Chiến</a:t>
            </a:r>
            <a:r>
              <a:rPr lang="en-US" sz="3600" b="1" dirty="0">
                <a:solidFill>
                  <a:srgbClr val="FFFF00"/>
                </a:solidFill>
                <a:latin typeface="#9Slide03 Bebas Neue Bold" panose="020B0606020202050201" pitchFamily="34" charset="0"/>
                <a:ea typeface="Times New Roman" panose="02020603050405020304" pitchFamily="18" charset="0"/>
              </a:rPr>
              <a:t> </a:t>
            </a:r>
            <a:r>
              <a:rPr lang="en-US" sz="3600" b="1" dirty="0" err="1">
                <a:solidFill>
                  <a:srgbClr val="FFFF00"/>
                </a:solidFill>
                <a:latin typeface="#9Slide03 Bebas Neue Bold" panose="020B0606020202050201" pitchFamily="34" charset="0"/>
                <a:ea typeface="Times New Roman" panose="02020603050405020304" pitchFamily="18" charset="0"/>
              </a:rPr>
              <a:t>lược</a:t>
            </a:r>
            <a:r>
              <a:rPr lang="en-US" sz="3600" b="1" dirty="0">
                <a:solidFill>
                  <a:srgbClr val="FFFF00"/>
                </a:solidFill>
                <a:latin typeface="#9Slide03 Bebas Neue Bold" panose="020B0606020202050201" pitchFamily="34" charset="0"/>
                <a:ea typeface="Times New Roman" panose="02020603050405020304" pitchFamily="18" charset="0"/>
              </a:rPr>
              <a:t> </a:t>
            </a:r>
            <a:r>
              <a:rPr lang="en-US" sz="3600" b="1" dirty="0" err="1">
                <a:solidFill>
                  <a:srgbClr val="FFFF00"/>
                </a:solidFill>
                <a:latin typeface="#9Slide03 Bebas Neue Bold" panose="020B0606020202050201" pitchFamily="34" charset="0"/>
                <a:ea typeface="Times New Roman" panose="02020603050405020304" pitchFamily="18" charset="0"/>
              </a:rPr>
              <a:t>dân</a:t>
            </a:r>
            <a:r>
              <a:rPr lang="en-US" sz="3600" b="1" dirty="0">
                <a:solidFill>
                  <a:srgbClr val="FFFF00"/>
                </a:solidFill>
                <a:latin typeface="#9Slide03 Bebas Neue Bold" panose="020B0606020202050201" pitchFamily="34" charset="0"/>
                <a:ea typeface="Times New Roman" panose="02020603050405020304" pitchFamily="18" charset="0"/>
              </a:rPr>
              <a:t> </a:t>
            </a:r>
            <a:r>
              <a:rPr lang="en-US" sz="3600" b="1" dirty="0" err="1">
                <a:solidFill>
                  <a:srgbClr val="FFFF00"/>
                </a:solidFill>
                <a:latin typeface="#9Slide03 Bebas Neue Bold" panose="020B0606020202050201" pitchFamily="34" charset="0"/>
                <a:ea typeface="Times New Roman" panose="02020603050405020304" pitchFamily="18" charset="0"/>
              </a:rPr>
              <a:t>số</a:t>
            </a:r>
            <a:r>
              <a:rPr lang="en-US" sz="3600" b="1" dirty="0">
                <a:solidFill>
                  <a:srgbClr val="FFFF00"/>
                </a:solidFill>
                <a:latin typeface="#9Slide03 Bebas Neue Bold" panose="020B0606020202050201" pitchFamily="34" charset="0"/>
                <a:ea typeface="Times New Roman" panose="02020603050405020304" pitchFamily="18" charset="0"/>
              </a:rPr>
              <a:t> </a:t>
            </a:r>
          </a:p>
        </p:txBody>
      </p:sp>
      <p:sp>
        <p:nvSpPr>
          <p:cNvPr id="23" name="Oval 22">
            <a:extLst>
              <a:ext uri="{FF2B5EF4-FFF2-40B4-BE49-F238E27FC236}">
                <a16:creationId xmlns:a16="http://schemas.microsoft.com/office/drawing/2014/main" id="{64EFA8B0-0EDC-C1A7-BDF7-8DCD8EA7EF43}"/>
              </a:ext>
            </a:extLst>
          </p:cNvPr>
          <p:cNvSpPr/>
          <p:nvPr/>
        </p:nvSpPr>
        <p:spPr>
          <a:xfrm>
            <a:off x="8407054" y="180287"/>
            <a:ext cx="238065" cy="238065"/>
          </a:xfrm>
          <a:prstGeom prst="ellips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00"/>
              </a:solidFill>
            </a:endParaRPr>
          </a:p>
        </p:txBody>
      </p:sp>
      <p:sp>
        <p:nvSpPr>
          <p:cNvPr id="29" name="Rectangle: Single Corner Snipped 28">
            <a:extLst>
              <a:ext uri="{FF2B5EF4-FFF2-40B4-BE49-F238E27FC236}">
                <a16:creationId xmlns:a16="http://schemas.microsoft.com/office/drawing/2014/main" id="{03BF91DE-7E61-1837-7845-D40565A8870F}"/>
              </a:ext>
            </a:extLst>
          </p:cNvPr>
          <p:cNvSpPr/>
          <p:nvPr/>
        </p:nvSpPr>
        <p:spPr>
          <a:xfrm>
            <a:off x="3395542" y="3483"/>
            <a:ext cx="4865361" cy="591055"/>
          </a:xfrm>
          <a:prstGeom prst="snip1Rect">
            <a:avLst>
              <a:gd name="adj" fmla="val 25507"/>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00"/>
              </a:solidFill>
            </a:endParaRPr>
          </a:p>
        </p:txBody>
      </p:sp>
      <p:sp>
        <p:nvSpPr>
          <p:cNvPr id="34" name="TextBox 33">
            <a:extLst>
              <a:ext uri="{FF2B5EF4-FFF2-40B4-BE49-F238E27FC236}">
                <a16:creationId xmlns:a16="http://schemas.microsoft.com/office/drawing/2014/main" id="{C38890F1-031A-A0D2-E2C4-63B958A6F012}"/>
              </a:ext>
            </a:extLst>
          </p:cNvPr>
          <p:cNvSpPr txBox="1"/>
          <p:nvPr/>
        </p:nvSpPr>
        <p:spPr>
          <a:xfrm>
            <a:off x="3345044" y="-47098"/>
            <a:ext cx="4751790" cy="605102"/>
          </a:xfrm>
          <a:prstGeom prst="rect">
            <a:avLst/>
          </a:prstGeom>
          <a:noFill/>
          <a:ln>
            <a:noFill/>
          </a:ln>
        </p:spPr>
        <p:txBody>
          <a:bodyPr wrap="square" anchor="ctr">
            <a:spAutoFit/>
          </a:bodyPr>
          <a:lstStyle/>
          <a:p>
            <a:pPr indent="180340" algn="just">
              <a:lnSpc>
                <a:spcPct val="120000"/>
              </a:lnSpc>
              <a:spcBef>
                <a:spcPts val="200"/>
              </a:spcBef>
            </a:pPr>
            <a:r>
              <a:rPr lang="en-US" sz="3200" b="1" dirty="0">
                <a:solidFill>
                  <a:schemeClr val="bg1">
                    <a:lumMod val="95000"/>
                  </a:schemeClr>
                </a:solidFill>
                <a:latin typeface="#9Slide03 Bebas Neue Bold" panose="020B0606020202050201" pitchFamily="34" charset="0"/>
                <a:ea typeface="Times New Roman" panose="02020603050405020304" pitchFamily="18" charset="0"/>
              </a:rPr>
              <a:t>II. THẾ MẠNH VÀ HẠN CHẾ VỀ DÂN SỐ</a:t>
            </a:r>
          </a:p>
        </p:txBody>
      </p:sp>
      <p:sp>
        <p:nvSpPr>
          <p:cNvPr id="35" name="Oval 34">
            <a:extLst>
              <a:ext uri="{FF2B5EF4-FFF2-40B4-BE49-F238E27FC236}">
                <a16:creationId xmlns:a16="http://schemas.microsoft.com/office/drawing/2014/main" id="{84D2B218-B8E3-583B-F132-8672601D71C5}"/>
              </a:ext>
            </a:extLst>
          </p:cNvPr>
          <p:cNvSpPr/>
          <p:nvPr/>
        </p:nvSpPr>
        <p:spPr>
          <a:xfrm>
            <a:off x="3395542" y="206106"/>
            <a:ext cx="238065" cy="238065"/>
          </a:xfrm>
          <a:prstGeom prst="ellipse">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dirty="0">
              <a:solidFill>
                <a:srgbClr val="FFFF00"/>
              </a:solidFill>
            </a:endParaRPr>
          </a:p>
        </p:txBody>
      </p:sp>
    </p:spTree>
    <p:extLst>
      <p:ext uri="{BB962C8B-B14F-4D97-AF65-F5344CB8AC3E}">
        <p14:creationId xmlns:p14="http://schemas.microsoft.com/office/powerpoint/2010/main" val="27686399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2000">
              <a:schemeClr val="bg1">
                <a:lumMod val="95000"/>
              </a:schemeClr>
            </a:gs>
            <a:gs pos="100000">
              <a:srgbClr val="F6F6F8"/>
            </a:gs>
            <a:gs pos="49000">
              <a:srgbClr val="FAFAFA"/>
            </a:gs>
            <a:gs pos="81000">
              <a:srgbClr val="F6F6F8"/>
            </a:gs>
          </a:gsLst>
          <a:lin ang="5400000" scaled="1"/>
          <a:tileRect/>
        </a:gradFill>
        <a:effectLst/>
      </p:bgPr>
    </p:bg>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484933A5-3BB3-3118-E762-6E5A4D5B0BEB}"/>
              </a:ext>
            </a:extLst>
          </p:cNvPr>
          <p:cNvGrpSpPr/>
          <p:nvPr/>
        </p:nvGrpSpPr>
        <p:grpSpPr>
          <a:xfrm>
            <a:off x="808589" y="1956319"/>
            <a:ext cx="4928579" cy="4497907"/>
            <a:chOff x="0" y="-47625"/>
            <a:chExt cx="1749954" cy="1815021"/>
          </a:xfrm>
        </p:grpSpPr>
        <p:sp>
          <p:nvSpPr>
            <p:cNvPr id="6" name="Freeform 5">
              <a:extLst>
                <a:ext uri="{FF2B5EF4-FFF2-40B4-BE49-F238E27FC236}">
                  <a16:creationId xmlns:a16="http://schemas.microsoft.com/office/drawing/2014/main" id="{B5DACE9B-9F20-8D58-A7CD-664AD318102B}"/>
                </a:ext>
              </a:extLst>
            </p:cNvPr>
            <p:cNvSpPr/>
            <p:nvPr/>
          </p:nvSpPr>
          <p:spPr>
            <a:xfrm>
              <a:off x="0" y="0"/>
              <a:ext cx="1749954" cy="1767396"/>
            </a:xfrm>
            <a:custGeom>
              <a:avLst/>
              <a:gdLst/>
              <a:ahLst/>
              <a:cxnLst/>
              <a:rect l="l" t="t" r="r" b="b"/>
              <a:pathLst>
                <a:path w="1749954" h="1767396">
                  <a:moveTo>
                    <a:pt x="59425" y="0"/>
                  </a:moveTo>
                  <a:lnTo>
                    <a:pt x="1690530" y="0"/>
                  </a:lnTo>
                  <a:cubicBezTo>
                    <a:pt x="1723349" y="0"/>
                    <a:pt x="1749954" y="26605"/>
                    <a:pt x="1749954" y="59425"/>
                  </a:cubicBezTo>
                  <a:lnTo>
                    <a:pt x="1749954" y="1707971"/>
                  </a:lnTo>
                  <a:cubicBezTo>
                    <a:pt x="1749954" y="1740790"/>
                    <a:pt x="1723349" y="1767396"/>
                    <a:pt x="1690530" y="1767396"/>
                  </a:cubicBezTo>
                  <a:lnTo>
                    <a:pt x="59425" y="1767396"/>
                  </a:lnTo>
                  <a:cubicBezTo>
                    <a:pt x="26605" y="1767396"/>
                    <a:pt x="0" y="1740790"/>
                    <a:pt x="0" y="1707971"/>
                  </a:cubicBezTo>
                  <a:lnTo>
                    <a:pt x="0" y="59425"/>
                  </a:lnTo>
                  <a:cubicBezTo>
                    <a:pt x="0" y="26605"/>
                    <a:pt x="26605" y="0"/>
                    <a:pt x="59425" y="0"/>
                  </a:cubicBezTo>
                  <a:close/>
                </a:path>
              </a:pathLst>
            </a:custGeom>
            <a:solidFill>
              <a:srgbClr val="FFFFFF"/>
            </a:solidFill>
            <a:ln w="28575" cap="rnd">
              <a:solidFill>
                <a:srgbClr val="000000"/>
              </a:solidFill>
              <a:rou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8" name="TextBox 6">
              <a:extLst>
                <a:ext uri="{FF2B5EF4-FFF2-40B4-BE49-F238E27FC236}">
                  <a16:creationId xmlns:a16="http://schemas.microsoft.com/office/drawing/2014/main" id="{1A577C6D-2BB7-E4C3-F162-D303532EB318}"/>
                </a:ext>
              </a:extLst>
            </p:cNvPr>
            <p:cNvSpPr txBox="1"/>
            <p:nvPr/>
          </p:nvSpPr>
          <p:spPr>
            <a:xfrm>
              <a:off x="0" y="-47625"/>
              <a:ext cx="812800" cy="860425"/>
            </a:xfrm>
            <a:prstGeom prst="rect">
              <a:avLst/>
            </a:prstGeom>
          </p:spPr>
          <p:txBody>
            <a:bodyPr lIns="50800" tIns="50800" rIns="50800" bIns="50800" rtlCol="0" anchor="ctr"/>
            <a:lstStyle/>
            <a:p>
              <a:pPr marL="0" marR="0" lvl="0" indent="0" algn="ctr" defTabSz="914400" eaLnBrk="1" fontAlgn="auto" latinLnBrk="0" hangingPunct="1">
                <a:lnSpc>
                  <a:spcPts val="2659"/>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grpSp>
      <p:sp>
        <p:nvSpPr>
          <p:cNvPr id="4" name="TextBox 3">
            <a:extLst>
              <a:ext uri="{FF2B5EF4-FFF2-40B4-BE49-F238E27FC236}">
                <a16:creationId xmlns:a16="http://schemas.microsoft.com/office/drawing/2014/main" id="{6FE1E219-FEF3-BC92-6BDA-B32EE4F5B70F}"/>
              </a:ext>
            </a:extLst>
          </p:cNvPr>
          <p:cNvSpPr txBox="1"/>
          <p:nvPr/>
        </p:nvSpPr>
        <p:spPr>
          <a:xfrm>
            <a:off x="-449007" y="-1441031"/>
            <a:ext cx="12191999" cy="979755"/>
          </a:xfrm>
          <a:prstGeom prst="rect">
            <a:avLst/>
          </a:prstGeom>
          <a:noFill/>
        </p:spPr>
        <p:txBody>
          <a:bodyPr wrap="square">
            <a:spAutoFit/>
          </a:bodyPr>
          <a:lstStyle/>
          <a:p>
            <a:pPr indent="180340" algn="ctr">
              <a:lnSpc>
                <a:spcPct val="120000"/>
              </a:lnSpc>
              <a:spcAft>
                <a:spcPts val="600"/>
              </a:spcAft>
            </a:pPr>
            <a:r>
              <a:rPr lang="en-US" sz="5400" b="1" dirty="0">
                <a:solidFill>
                  <a:srgbClr val="FF0000"/>
                </a:solidFill>
                <a:effectLst/>
                <a:latin typeface="#9Slide07 IcielBC Cubano Normal" panose="00000500000000000000" pitchFamily="2" charset="0"/>
                <a:ea typeface="Cambria" panose="02040503050406030204" pitchFamily="18" charset="0"/>
                <a:cs typeface="Times New Roman" panose="02020603050405020304" pitchFamily="18" charset="0"/>
              </a:rPr>
              <a:t>Em </a:t>
            </a:r>
            <a:r>
              <a:rPr lang="en-US" sz="5400" b="1" dirty="0" err="1">
                <a:solidFill>
                  <a:srgbClr val="FF0000"/>
                </a:solidFill>
                <a:effectLst/>
                <a:latin typeface="#9Slide07 IcielBC Cubano Normal" panose="00000500000000000000" pitchFamily="2" charset="0"/>
                <a:ea typeface="Cambria" panose="02040503050406030204" pitchFamily="18" charset="0"/>
                <a:cs typeface="Times New Roman" panose="02020603050405020304" pitchFamily="18" charset="0"/>
              </a:rPr>
              <a:t>có</a:t>
            </a:r>
            <a:r>
              <a:rPr lang="en-US" sz="5400" b="1" dirty="0">
                <a:solidFill>
                  <a:srgbClr val="FF0000"/>
                </a:solidFill>
                <a:effectLst/>
                <a:latin typeface="#9Slide07 IcielBC Cubano Normal" panose="00000500000000000000" pitchFamily="2" charset="0"/>
                <a:ea typeface="Cambria" panose="02040503050406030204" pitchFamily="18" charset="0"/>
                <a:cs typeface="Times New Roman" panose="02020603050405020304" pitchFamily="18" charset="0"/>
              </a:rPr>
              <a:t> </a:t>
            </a:r>
            <a:r>
              <a:rPr lang="en-US" sz="5400" b="1" dirty="0" err="1">
                <a:solidFill>
                  <a:srgbClr val="FF0000"/>
                </a:solidFill>
                <a:effectLst/>
                <a:latin typeface="#9Slide07 IcielBC Cubano Normal" panose="00000500000000000000" pitchFamily="2" charset="0"/>
                <a:ea typeface="Cambria" panose="02040503050406030204" pitchFamily="18" charset="0"/>
                <a:cs typeface="Times New Roman" panose="02020603050405020304" pitchFamily="18" charset="0"/>
              </a:rPr>
              <a:t>biết</a:t>
            </a:r>
            <a:endParaRPr lang="en-US" sz="4000" dirty="0">
              <a:effectLst/>
              <a:latin typeface="#9Slide07 IcielBC Cubano Normal" panose="00000500000000000000" pitchFamily="2" charset="0"/>
              <a:ea typeface="Times New Roman" panose="02020603050405020304" pitchFamily="18" charset="0"/>
            </a:endParaRPr>
          </a:p>
        </p:txBody>
      </p:sp>
      <p:sp>
        <p:nvSpPr>
          <p:cNvPr id="32" name="Freeform 50">
            <a:extLst>
              <a:ext uri="{FF2B5EF4-FFF2-40B4-BE49-F238E27FC236}">
                <a16:creationId xmlns:a16="http://schemas.microsoft.com/office/drawing/2014/main" id="{43D85826-7F23-7E8F-A6D9-C83022E7D610}"/>
              </a:ext>
            </a:extLst>
          </p:cNvPr>
          <p:cNvSpPr/>
          <p:nvPr/>
        </p:nvSpPr>
        <p:spPr>
          <a:xfrm>
            <a:off x="12416011" y="4553761"/>
            <a:ext cx="319297" cy="1026158"/>
          </a:xfrm>
          <a:custGeom>
            <a:avLst/>
            <a:gdLst/>
            <a:ahLst/>
            <a:cxnLst/>
            <a:rect l="l" t="t" r="r" b="b"/>
            <a:pathLst>
              <a:path w="919148" h="238272">
                <a:moveTo>
                  <a:pt x="119136" y="0"/>
                </a:moveTo>
                <a:lnTo>
                  <a:pt x="800012" y="0"/>
                </a:lnTo>
                <a:cubicBezTo>
                  <a:pt x="865809" y="0"/>
                  <a:pt x="919148" y="53339"/>
                  <a:pt x="919148" y="119136"/>
                </a:cubicBezTo>
                <a:lnTo>
                  <a:pt x="919148" y="119136"/>
                </a:lnTo>
                <a:cubicBezTo>
                  <a:pt x="919148" y="150733"/>
                  <a:pt x="906596" y="181036"/>
                  <a:pt x="884254" y="203378"/>
                </a:cubicBezTo>
                <a:cubicBezTo>
                  <a:pt x="861912" y="225720"/>
                  <a:pt x="831609" y="238272"/>
                  <a:pt x="800012" y="238272"/>
                </a:cubicBezTo>
                <a:lnTo>
                  <a:pt x="119136" y="238272"/>
                </a:lnTo>
                <a:cubicBezTo>
                  <a:pt x="53339" y="238272"/>
                  <a:pt x="0" y="184933"/>
                  <a:pt x="0" y="119136"/>
                </a:cubicBezTo>
                <a:lnTo>
                  <a:pt x="0" y="119136"/>
                </a:lnTo>
                <a:cubicBezTo>
                  <a:pt x="0" y="53339"/>
                  <a:pt x="53339" y="0"/>
                  <a:pt x="119136" y="0"/>
                </a:cubicBezTo>
                <a:close/>
              </a:path>
            </a:pathLst>
          </a:custGeom>
          <a:solidFill>
            <a:srgbClr val="8A349D"/>
          </a:solidFill>
          <a:ln w="28575" cap="rnd">
            <a:noFill/>
            <a:rou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endParaRPr lang="en-US" b="1" dirty="0">
              <a:solidFill>
                <a:schemeClr val="bg1"/>
              </a:solidFill>
              <a:latin typeface="#9Slide03 Oswald Light" panose="00000400000000000000" pitchFamily="2" charset="0"/>
            </a:endParaRPr>
          </a:p>
        </p:txBody>
      </p:sp>
      <p:sp>
        <p:nvSpPr>
          <p:cNvPr id="33" name="TextBox 51">
            <a:extLst>
              <a:ext uri="{FF2B5EF4-FFF2-40B4-BE49-F238E27FC236}">
                <a16:creationId xmlns:a16="http://schemas.microsoft.com/office/drawing/2014/main" id="{50FAB138-D60F-EA0B-2895-247E671E376C}"/>
              </a:ext>
            </a:extLst>
          </p:cNvPr>
          <p:cNvSpPr txBox="1"/>
          <p:nvPr/>
        </p:nvSpPr>
        <p:spPr>
          <a:xfrm>
            <a:off x="12298025" y="3858714"/>
            <a:ext cx="2510037" cy="1829183"/>
          </a:xfrm>
          <a:prstGeom prst="rect">
            <a:avLst/>
          </a:prstGeom>
        </p:spPr>
        <p:txBody>
          <a:bodyPr lIns="50800" tIns="50800" rIns="50800" bIns="50800" rtlCol="0" anchor="ctr"/>
          <a:lstStyle/>
          <a:p>
            <a:pPr algn="ctr">
              <a:lnSpc>
                <a:spcPts val="2659"/>
              </a:lnSpc>
            </a:pPr>
            <a:endParaRPr/>
          </a:p>
        </p:txBody>
      </p:sp>
      <p:sp>
        <p:nvSpPr>
          <p:cNvPr id="24" name="TextBox 51">
            <a:extLst>
              <a:ext uri="{FF2B5EF4-FFF2-40B4-BE49-F238E27FC236}">
                <a16:creationId xmlns:a16="http://schemas.microsoft.com/office/drawing/2014/main" id="{2845122B-13E1-C2CB-B672-32E3BFC52D3F}"/>
              </a:ext>
            </a:extLst>
          </p:cNvPr>
          <p:cNvSpPr txBox="1"/>
          <p:nvPr/>
        </p:nvSpPr>
        <p:spPr>
          <a:xfrm>
            <a:off x="12516223" y="3858714"/>
            <a:ext cx="2817365" cy="1829183"/>
          </a:xfrm>
          <a:prstGeom prst="rect">
            <a:avLst/>
          </a:prstGeom>
        </p:spPr>
        <p:txBody>
          <a:bodyPr lIns="50800" tIns="50800" rIns="50800" bIns="50800" rtlCol="0" anchor="ctr"/>
          <a:lstStyle/>
          <a:p>
            <a:pPr algn="ctr">
              <a:lnSpc>
                <a:spcPts val="2659"/>
              </a:lnSpc>
            </a:pPr>
            <a:endParaRPr/>
          </a:p>
        </p:txBody>
      </p:sp>
      <p:sp>
        <p:nvSpPr>
          <p:cNvPr id="26" name="Freeform 53">
            <a:extLst>
              <a:ext uri="{FF2B5EF4-FFF2-40B4-BE49-F238E27FC236}">
                <a16:creationId xmlns:a16="http://schemas.microsoft.com/office/drawing/2014/main" id="{C7F43A9F-6B15-CC6D-5BB9-528369A7FF75}"/>
              </a:ext>
            </a:extLst>
          </p:cNvPr>
          <p:cNvSpPr/>
          <p:nvPr/>
        </p:nvSpPr>
        <p:spPr>
          <a:xfrm>
            <a:off x="12397302" y="3212622"/>
            <a:ext cx="319297" cy="1026159"/>
          </a:xfrm>
          <a:custGeom>
            <a:avLst/>
            <a:gdLst/>
            <a:ahLst/>
            <a:cxnLst/>
            <a:rect l="l" t="t" r="r" b="b"/>
            <a:pathLst>
              <a:path w="919148" h="238272">
                <a:moveTo>
                  <a:pt x="119136" y="0"/>
                </a:moveTo>
                <a:lnTo>
                  <a:pt x="800012" y="0"/>
                </a:lnTo>
                <a:cubicBezTo>
                  <a:pt x="865809" y="0"/>
                  <a:pt x="919148" y="53339"/>
                  <a:pt x="919148" y="119136"/>
                </a:cubicBezTo>
                <a:lnTo>
                  <a:pt x="919148" y="119136"/>
                </a:lnTo>
                <a:cubicBezTo>
                  <a:pt x="919148" y="150733"/>
                  <a:pt x="906596" y="181036"/>
                  <a:pt x="884254" y="203378"/>
                </a:cubicBezTo>
                <a:cubicBezTo>
                  <a:pt x="861912" y="225720"/>
                  <a:pt x="831609" y="238272"/>
                  <a:pt x="800012" y="238272"/>
                </a:cubicBezTo>
                <a:lnTo>
                  <a:pt x="119136" y="238272"/>
                </a:lnTo>
                <a:cubicBezTo>
                  <a:pt x="53339" y="238272"/>
                  <a:pt x="0" y="184933"/>
                  <a:pt x="0" y="119136"/>
                </a:cubicBezTo>
                <a:lnTo>
                  <a:pt x="0" y="119136"/>
                </a:lnTo>
                <a:cubicBezTo>
                  <a:pt x="0" y="53339"/>
                  <a:pt x="53339" y="0"/>
                  <a:pt x="119136" y="0"/>
                </a:cubicBezTo>
                <a:close/>
              </a:path>
            </a:pathLst>
          </a:custGeom>
          <a:solidFill>
            <a:srgbClr val="EA67A8"/>
          </a:solidFill>
          <a:ln w="28575" cap="rnd">
            <a:noFill/>
            <a:rou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r>
              <a:rPr lang="en-US" b="1" dirty="0">
                <a:solidFill>
                  <a:schemeClr val="bg1"/>
                </a:solidFill>
                <a:latin typeface="#9Slide03 Oswald Light" panose="00000400000000000000" pitchFamily="2" charset="0"/>
              </a:rPr>
              <a:t>             </a:t>
            </a:r>
          </a:p>
        </p:txBody>
      </p:sp>
      <p:cxnSp>
        <p:nvCxnSpPr>
          <p:cNvPr id="12" name="Straight Connector 11">
            <a:extLst>
              <a:ext uri="{FF2B5EF4-FFF2-40B4-BE49-F238E27FC236}">
                <a16:creationId xmlns:a16="http://schemas.microsoft.com/office/drawing/2014/main" id="{2C0E48F4-B070-1E34-AB57-0164F5C2E808}"/>
              </a:ext>
            </a:extLst>
          </p:cNvPr>
          <p:cNvCxnSpPr>
            <a:cxnSpLocks/>
          </p:cNvCxnSpPr>
          <p:nvPr/>
        </p:nvCxnSpPr>
        <p:spPr>
          <a:xfrm flipH="1">
            <a:off x="411330" y="-388695"/>
            <a:ext cx="3393439" cy="0"/>
          </a:xfrm>
          <a:prstGeom prst="line">
            <a:avLst/>
          </a:prstGeom>
          <a:ln w="28575">
            <a:solidFill>
              <a:srgbClr val="AC4A45"/>
            </a:solidFill>
          </a:ln>
        </p:spPr>
        <p:style>
          <a:lnRef idx="1">
            <a:schemeClr val="accent2"/>
          </a:lnRef>
          <a:fillRef idx="0">
            <a:schemeClr val="accent2"/>
          </a:fillRef>
          <a:effectRef idx="0">
            <a:schemeClr val="accent2"/>
          </a:effectRef>
          <a:fontRef idx="minor">
            <a:schemeClr val="tx1"/>
          </a:fontRef>
        </p:style>
      </p:cxnSp>
      <p:sp>
        <p:nvSpPr>
          <p:cNvPr id="16" name="Flowchart: Decision 15">
            <a:extLst>
              <a:ext uri="{FF2B5EF4-FFF2-40B4-BE49-F238E27FC236}">
                <a16:creationId xmlns:a16="http://schemas.microsoft.com/office/drawing/2014/main" id="{B46DAE1C-4FE6-B273-8CCE-5E29EE70A080}"/>
              </a:ext>
            </a:extLst>
          </p:cNvPr>
          <p:cNvSpPr/>
          <p:nvPr/>
        </p:nvSpPr>
        <p:spPr>
          <a:xfrm>
            <a:off x="3416399" y="-502460"/>
            <a:ext cx="455653" cy="224908"/>
          </a:xfrm>
          <a:prstGeom prst="flowChartDecision">
            <a:avLst/>
          </a:prstGeom>
          <a:solidFill>
            <a:srgbClr val="74B2DB"/>
          </a:solidFill>
          <a:ln w="28575">
            <a:solidFill>
              <a:srgbClr val="AC4A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7" name="Straight Connector 16">
            <a:extLst>
              <a:ext uri="{FF2B5EF4-FFF2-40B4-BE49-F238E27FC236}">
                <a16:creationId xmlns:a16="http://schemas.microsoft.com/office/drawing/2014/main" id="{F2BFCD01-246A-00D3-3211-D42A58167ECF}"/>
              </a:ext>
            </a:extLst>
          </p:cNvPr>
          <p:cNvCxnSpPr>
            <a:cxnSpLocks/>
          </p:cNvCxnSpPr>
          <p:nvPr/>
        </p:nvCxnSpPr>
        <p:spPr>
          <a:xfrm flipH="1">
            <a:off x="8454787" y="-388695"/>
            <a:ext cx="3288205" cy="0"/>
          </a:xfrm>
          <a:prstGeom prst="line">
            <a:avLst/>
          </a:prstGeom>
          <a:ln w="28575">
            <a:solidFill>
              <a:srgbClr val="AC4A45"/>
            </a:solidFill>
          </a:ln>
        </p:spPr>
        <p:style>
          <a:lnRef idx="1">
            <a:schemeClr val="accent2"/>
          </a:lnRef>
          <a:fillRef idx="0">
            <a:schemeClr val="accent2"/>
          </a:fillRef>
          <a:effectRef idx="0">
            <a:schemeClr val="accent2"/>
          </a:effectRef>
          <a:fontRef idx="minor">
            <a:schemeClr val="tx1"/>
          </a:fontRef>
        </p:style>
      </p:cxnSp>
      <p:sp>
        <p:nvSpPr>
          <p:cNvPr id="18" name="Flowchart: Decision 17">
            <a:extLst>
              <a:ext uri="{FF2B5EF4-FFF2-40B4-BE49-F238E27FC236}">
                <a16:creationId xmlns:a16="http://schemas.microsoft.com/office/drawing/2014/main" id="{B7A2F414-2690-EC73-0F57-956C3729BF81}"/>
              </a:ext>
            </a:extLst>
          </p:cNvPr>
          <p:cNvSpPr/>
          <p:nvPr/>
        </p:nvSpPr>
        <p:spPr>
          <a:xfrm>
            <a:off x="8454785" y="-502460"/>
            <a:ext cx="455653" cy="224908"/>
          </a:xfrm>
          <a:prstGeom prst="flowChartDecision">
            <a:avLst/>
          </a:prstGeom>
          <a:solidFill>
            <a:srgbClr val="74B2DB"/>
          </a:solidFill>
          <a:ln w="28575">
            <a:solidFill>
              <a:srgbClr val="AC4A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Graphic 20" descr="Captain male outline">
            <a:extLst>
              <a:ext uri="{FF2B5EF4-FFF2-40B4-BE49-F238E27FC236}">
                <a16:creationId xmlns:a16="http://schemas.microsoft.com/office/drawing/2014/main" id="{08262B5D-5D7B-CEFE-A233-35F14A2740A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33580" y="4208759"/>
            <a:ext cx="304800" cy="304800"/>
          </a:xfrm>
          <a:prstGeom prst="rect">
            <a:avLst/>
          </a:prstGeom>
        </p:spPr>
      </p:pic>
      <p:pic>
        <p:nvPicPr>
          <p:cNvPr id="25" name="Graphic 24" descr="Family with two children outline">
            <a:extLst>
              <a:ext uri="{FF2B5EF4-FFF2-40B4-BE49-F238E27FC236}">
                <a16:creationId xmlns:a16="http://schemas.microsoft.com/office/drawing/2014/main" id="{B7C49238-5622-1172-424A-489952263D9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06894" y="6179910"/>
            <a:ext cx="320040" cy="320040"/>
          </a:xfrm>
          <a:prstGeom prst="rect">
            <a:avLst/>
          </a:prstGeom>
        </p:spPr>
      </p:pic>
      <p:pic>
        <p:nvPicPr>
          <p:cNvPr id="37" name="Picture 36" descr="A group of symbols on a black background&#10;&#10;Description automatically generated">
            <a:extLst>
              <a:ext uri="{FF2B5EF4-FFF2-40B4-BE49-F238E27FC236}">
                <a16:creationId xmlns:a16="http://schemas.microsoft.com/office/drawing/2014/main" id="{2DAA845C-D6EC-6956-56D2-CF9C7DE6DA7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19307" y="1773324"/>
            <a:ext cx="94651" cy="4953497"/>
          </a:xfrm>
          <a:prstGeom prst="rect">
            <a:avLst/>
          </a:prstGeom>
        </p:spPr>
      </p:pic>
      <p:sp>
        <p:nvSpPr>
          <p:cNvPr id="22" name="Freeform: Shape 21">
            <a:extLst>
              <a:ext uri="{FF2B5EF4-FFF2-40B4-BE49-F238E27FC236}">
                <a16:creationId xmlns:a16="http://schemas.microsoft.com/office/drawing/2014/main" id="{4E71093D-DBA6-7093-457A-EB93FAD27640}"/>
              </a:ext>
            </a:extLst>
          </p:cNvPr>
          <p:cNvSpPr/>
          <p:nvPr/>
        </p:nvSpPr>
        <p:spPr>
          <a:xfrm>
            <a:off x="0" y="1"/>
            <a:ext cx="5905109" cy="6858000"/>
          </a:xfrm>
          <a:custGeom>
            <a:avLst/>
            <a:gdLst>
              <a:gd name="connsiteX0" fmla="*/ 0 w 1606731"/>
              <a:gd name="connsiteY0" fmla="*/ 875211 h 875211"/>
              <a:gd name="connsiteX1" fmla="*/ 0 w 1606731"/>
              <a:gd name="connsiteY1" fmla="*/ 0 h 875211"/>
              <a:gd name="connsiteX2" fmla="*/ 1606731 w 1606731"/>
              <a:gd name="connsiteY2" fmla="*/ 0 h 875211"/>
            </a:gdLst>
            <a:ahLst/>
            <a:cxnLst>
              <a:cxn ang="0">
                <a:pos x="connsiteX0" y="connsiteY0"/>
              </a:cxn>
              <a:cxn ang="0">
                <a:pos x="connsiteX1" y="connsiteY1"/>
              </a:cxn>
              <a:cxn ang="0">
                <a:pos x="connsiteX2" y="connsiteY2"/>
              </a:cxn>
            </a:cxnLst>
            <a:rect l="l" t="t" r="r" b="b"/>
            <a:pathLst>
              <a:path w="1606731" h="875211">
                <a:moveTo>
                  <a:pt x="0" y="875211"/>
                </a:moveTo>
                <a:lnTo>
                  <a:pt x="0" y="0"/>
                </a:lnTo>
                <a:lnTo>
                  <a:pt x="1606731" y="0"/>
                </a:lnTo>
              </a:path>
            </a:pathLst>
          </a:custGeom>
          <a:no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6DB33B36-1AFD-E893-4178-BD656BF70224}"/>
              </a:ext>
            </a:extLst>
          </p:cNvPr>
          <p:cNvSpPr/>
          <p:nvPr/>
        </p:nvSpPr>
        <p:spPr>
          <a:xfrm rot="10800000" flipV="1">
            <a:off x="5895876" y="0"/>
            <a:ext cx="6310127" cy="6850890"/>
          </a:xfrm>
          <a:custGeom>
            <a:avLst/>
            <a:gdLst>
              <a:gd name="connsiteX0" fmla="*/ 0 w 1606731"/>
              <a:gd name="connsiteY0" fmla="*/ 875211 h 875211"/>
              <a:gd name="connsiteX1" fmla="*/ 0 w 1606731"/>
              <a:gd name="connsiteY1" fmla="*/ 0 h 875211"/>
              <a:gd name="connsiteX2" fmla="*/ 1606731 w 1606731"/>
              <a:gd name="connsiteY2" fmla="*/ 0 h 875211"/>
            </a:gdLst>
            <a:ahLst/>
            <a:cxnLst>
              <a:cxn ang="0">
                <a:pos x="connsiteX0" y="connsiteY0"/>
              </a:cxn>
              <a:cxn ang="0">
                <a:pos x="connsiteX1" y="connsiteY1"/>
              </a:cxn>
              <a:cxn ang="0">
                <a:pos x="connsiteX2" y="connsiteY2"/>
              </a:cxn>
            </a:cxnLst>
            <a:rect l="l" t="t" r="r" b="b"/>
            <a:pathLst>
              <a:path w="1606731" h="875211">
                <a:moveTo>
                  <a:pt x="0" y="875211"/>
                </a:moveTo>
                <a:lnTo>
                  <a:pt x="0" y="0"/>
                </a:lnTo>
                <a:lnTo>
                  <a:pt x="1606731" y="0"/>
                </a:lnTo>
              </a:path>
            </a:pathLst>
          </a:custGeom>
          <a:no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cartoon pencil with arms and legs&#10;&#10;Description automatically generated">
            <a:extLst>
              <a:ext uri="{FF2B5EF4-FFF2-40B4-BE49-F238E27FC236}">
                <a16:creationId xmlns:a16="http://schemas.microsoft.com/office/drawing/2014/main" id="{15A6C902-5CD0-9BC4-98B8-0C207F246D7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55924" y="2962423"/>
            <a:ext cx="3106850" cy="4208834"/>
          </a:xfrm>
          <a:prstGeom prst="rect">
            <a:avLst/>
          </a:prstGeom>
          <a:ln>
            <a:noFill/>
          </a:ln>
          <a:effectLst>
            <a:outerShdw blurRad="292100" dist="139700" dir="2700000" algn="tl" rotWithShape="0">
              <a:srgbClr val="333333">
                <a:alpha val="65000"/>
              </a:srgbClr>
            </a:outerShdw>
          </a:effectLst>
        </p:spPr>
      </p:pic>
      <p:pic>
        <p:nvPicPr>
          <p:cNvPr id="19" name="Picture 18">
            <a:extLst>
              <a:ext uri="{FF2B5EF4-FFF2-40B4-BE49-F238E27FC236}">
                <a16:creationId xmlns:a16="http://schemas.microsoft.com/office/drawing/2014/main" id="{482F5F88-E30F-D342-68AC-AD8D49847A51}"/>
              </a:ext>
            </a:extLst>
          </p:cNvPr>
          <p:cNvPicPr>
            <a:picLocks noChangeAspect="1"/>
          </p:cNvPicPr>
          <p:nvPr/>
        </p:nvPicPr>
        <p:blipFill rotWithShape="1">
          <a:blip r:embed="rId9"/>
          <a:srcRect t="3244"/>
          <a:stretch/>
        </p:blipFill>
        <p:spPr>
          <a:xfrm>
            <a:off x="-1849475" y="3210181"/>
            <a:ext cx="1675516" cy="91439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10" name="TextBox 9">
            <a:extLst>
              <a:ext uri="{FF2B5EF4-FFF2-40B4-BE49-F238E27FC236}">
                <a16:creationId xmlns:a16="http://schemas.microsoft.com/office/drawing/2014/main" id="{10DC073D-FE15-4100-E2A5-8E32E6F84581}"/>
              </a:ext>
            </a:extLst>
          </p:cNvPr>
          <p:cNvSpPr txBox="1"/>
          <p:nvPr/>
        </p:nvSpPr>
        <p:spPr>
          <a:xfrm>
            <a:off x="543532" y="932651"/>
            <a:ext cx="5209890" cy="830997"/>
          </a:xfrm>
          <a:prstGeom prst="rect">
            <a:avLst/>
          </a:prstGeom>
          <a:noFill/>
        </p:spPr>
        <p:txBody>
          <a:bodyPr wrap="square">
            <a:spAutoFit/>
          </a:bodyPr>
          <a:lstStyle/>
          <a:p>
            <a:pPr algn="ctr"/>
            <a:r>
              <a:rPr lang="en-US" sz="4800" b="1" i="0" dirty="0">
                <a:solidFill>
                  <a:srgbClr val="FF0000"/>
                </a:solidFill>
                <a:effectLst/>
                <a:latin typeface="#9Slide03 Bebas Neue Bold" panose="020B0606020202050201" pitchFamily="34" charset="0"/>
              </a:rPr>
              <a:t>“</a:t>
            </a:r>
            <a:r>
              <a:rPr lang="en-US" sz="4800" b="1" i="0" dirty="0" err="1">
                <a:solidFill>
                  <a:srgbClr val="FF0000"/>
                </a:solidFill>
                <a:effectLst/>
                <a:latin typeface="#9Slide03 Bebas Neue Bold" panose="020B0606020202050201" pitchFamily="34" charset="0"/>
              </a:rPr>
              <a:t>Kiến</a:t>
            </a:r>
            <a:r>
              <a:rPr lang="en-US" sz="4800" b="1" i="0" dirty="0">
                <a:solidFill>
                  <a:srgbClr val="FF0000"/>
                </a:solidFill>
                <a:effectLst/>
                <a:latin typeface="#9Slide03 Bebas Neue Bold" panose="020B0606020202050201" pitchFamily="34" charset="0"/>
              </a:rPr>
              <a:t> </a:t>
            </a:r>
            <a:r>
              <a:rPr lang="en-US" sz="4800" b="1" i="0" dirty="0" err="1">
                <a:solidFill>
                  <a:srgbClr val="FF0000"/>
                </a:solidFill>
                <a:effectLst/>
                <a:latin typeface="#9Slide03 Bebas Neue Bold" panose="020B0606020202050201" pitchFamily="34" charset="0"/>
              </a:rPr>
              <a:t>tha</a:t>
            </a:r>
            <a:r>
              <a:rPr lang="en-US" sz="4800" b="1" i="0" dirty="0">
                <a:solidFill>
                  <a:srgbClr val="FF0000"/>
                </a:solidFill>
                <a:effectLst/>
                <a:latin typeface="#9Slide03 Bebas Neue Bold" panose="020B0606020202050201" pitchFamily="34" charset="0"/>
              </a:rPr>
              <a:t> </a:t>
            </a:r>
            <a:r>
              <a:rPr lang="en-US" sz="4800" b="1" i="0" dirty="0" err="1">
                <a:solidFill>
                  <a:srgbClr val="FF0000"/>
                </a:solidFill>
                <a:effectLst/>
                <a:latin typeface="#9Slide03 Bebas Neue Bold" panose="020B0606020202050201" pitchFamily="34" charset="0"/>
              </a:rPr>
              <a:t>nhanh</a:t>
            </a:r>
            <a:r>
              <a:rPr lang="en-US" sz="4800" b="1" i="0" dirty="0">
                <a:solidFill>
                  <a:srgbClr val="FF0000"/>
                </a:solidFill>
                <a:effectLst/>
                <a:latin typeface="#9Slide03 Bebas Neue Bold" panose="020B0606020202050201" pitchFamily="34" charset="0"/>
              </a:rPr>
              <a:t> </a:t>
            </a:r>
            <a:r>
              <a:rPr lang="en-US" sz="4800" b="1" i="0" dirty="0" err="1">
                <a:solidFill>
                  <a:srgbClr val="FF0000"/>
                </a:solidFill>
                <a:effectLst/>
                <a:latin typeface="#9Slide03 Bebas Neue Bold" panose="020B0606020202050201" pitchFamily="34" charset="0"/>
              </a:rPr>
              <a:t>về</a:t>
            </a:r>
            <a:r>
              <a:rPr lang="en-US" sz="4800" b="1" i="0" dirty="0">
                <a:solidFill>
                  <a:srgbClr val="FF0000"/>
                </a:solidFill>
                <a:effectLst/>
                <a:latin typeface="#9Slide03 Bebas Neue Bold" panose="020B0606020202050201" pitchFamily="34" charset="0"/>
              </a:rPr>
              <a:t> </a:t>
            </a:r>
            <a:r>
              <a:rPr lang="en-US" sz="4800" b="1" i="0" dirty="0" err="1">
                <a:solidFill>
                  <a:srgbClr val="FF0000"/>
                </a:solidFill>
                <a:effectLst/>
                <a:latin typeface="#9Slide03 Bebas Neue Bold" panose="020B0606020202050201" pitchFamily="34" charset="0"/>
              </a:rPr>
              <a:t>tổ</a:t>
            </a:r>
            <a:r>
              <a:rPr lang="en-US" sz="4800" b="1" i="0" dirty="0">
                <a:solidFill>
                  <a:srgbClr val="FF0000"/>
                </a:solidFill>
                <a:effectLst/>
                <a:latin typeface="#9Slide03 Bebas Neue Bold" panose="020B0606020202050201" pitchFamily="34" charset="0"/>
              </a:rPr>
              <a:t>” </a:t>
            </a:r>
            <a:endParaRPr lang="en-US" sz="4800" dirty="0">
              <a:solidFill>
                <a:srgbClr val="FF0000"/>
              </a:solidFill>
              <a:latin typeface="#9Slide03 Bebas Neue Bold" panose="020B0606020202050201" pitchFamily="34" charset="0"/>
            </a:endParaRPr>
          </a:p>
        </p:txBody>
      </p:sp>
      <p:pic>
        <p:nvPicPr>
          <p:cNvPr id="15" name="Picture 14">
            <a:extLst>
              <a:ext uri="{FF2B5EF4-FFF2-40B4-BE49-F238E27FC236}">
                <a16:creationId xmlns:a16="http://schemas.microsoft.com/office/drawing/2014/main" id="{06A4BBAC-24D5-BA4F-60C1-2834C0F1CE6E}"/>
              </a:ext>
            </a:extLst>
          </p:cNvPr>
          <p:cNvPicPr>
            <a:picLocks noChangeAspect="1"/>
          </p:cNvPicPr>
          <p:nvPr/>
        </p:nvPicPr>
        <p:blipFill rotWithShape="1">
          <a:blip r:embed="rId10"/>
          <a:srcRect l="-557" t="9121" r="557" b="-9121"/>
          <a:stretch/>
        </p:blipFill>
        <p:spPr>
          <a:xfrm>
            <a:off x="12808621" y="1168978"/>
            <a:ext cx="1139719" cy="322729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0" name="Picture 29" descr="A cartoon of a ant carrying a piece of wood&#10;&#10;Description automatically generated">
            <a:extLst>
              <a:ext uri="{FF2B5EF4-FFF2-40B4-BE49-F238E27FC236}">
                <a16:creationId xmlns:a16="http://schemas.microsoft.com/office/drawing/2014/main" id="{375A4D10-BD8D-7B51-FA29-AD2C0EE402D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019244" y="3210181"/>
            <a:ext cx="2670236" cy="2702735"/>
          </a:xfrm>
          <a:prstGeom prst="rect">
            <a:avLst/>
          </a:prstGeom>
        </p:spPr>
      </p:pic>
      <p:sp>
        <p:nvSpPr>
          <p:cNvPr id="11" name="AutoShape 7">
            <a:extLst>
              <a:ext uri="{FF2B5EF4-FFF2-40B4-BE49-F238E27FC236}">
                <a16:creationId xmlns:a16="http://schemas.microsoft.com/office/drawing/2014/main" id="{13176BA6-94E3-CDB8-AA74-9035696F76AA}"/>
              </a:ext>
            </a:extLst>
          </p:cNvPr>
          <p:cNvSpPr/>
          <p:nvPr/>
        </p:nvSpPr>
        <p:spPr>
          <a:xfrm>
            <a:off x="834303" y="2928480"/>
            <a:ext cx="4901644" cy="4484"/>
          </a:xfrm>
          <a:prstGeom prst="line">
            <a:avLst/>
          </a:prstGeom>
          <a:ln w="28575" cap="flat">
            <a:solidFill>
              <a:srgbClr val="000000"/>
            </a:solidFill>
            <a:prstDash val="solid"/>
            <a:headEnd type="none" w="sm" len="sm"/>
            <a:tailEnd type="none" w="sm" len="sm"/>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grpSp>
        <p:nvGrpSpPr>
          <p:cNvPr id="41" name="Group 18">
            <a:extLst>
              <a:ext uri="{FF2B5EF4-FFF2-40B4-BE49-F238E27FC236}">
                <a16:creationId xmlns:a16="http://schemas.microsoft.com/office/drawing/2014/main" id="{02FA1406-45E9-583A-0935-0385A3F1376D}"/>
              </a:ext>
            </a:extLst>
          </p:cNvPr>
          <p:cNvGrpSpPr/>
          <p:nvPr/>
        </p:nvGrpSpPr>
        <p:grpSpPr>
          <a:xfrm>
            <a:off x="5452645" y="3785685"/>
            <a:ext cx="611172" cy="588445"/>
            <a:chOff x="0" y="0"/>
            <a:chExt cx="812800" cy="812800"/>
          </a:xfrm>
        </p:grpSpPr>
        <p:sp>
          <p:nvSpPr>
            <p:cNvPr id="42" name="Freeform 19">
              <a:extLst>
                <a:ext uri="{FF2B5EF4-FFF2-40B4-BE49-F238E27FC236}">
                  <a16:creationId xmlns:a16="http://schemas.microsoft.com/office/drawing/2014/main" id="{C52794E9-2B1A-9AAC-5E28-4B3E27328D16}"/>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8000"/>
            </a:solidFill>
            <a:ln w="19050" cap="sq">
              <a:solidFill>
                <a:srgbClr val="000000"/>
              </a:solidFill>
              <a:miter/>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43" name="TextBox 20">
              <a:extLst>
                <a:ext uri="{FF2B5EF4-FFF2-40B4-BE49-F238E27FC236}">
                  <a16:creationId xmlns:a16="http://schemas.microsoft.com/office/drawing/2014/main" id="{8BF0E38C-C8FC-AF92-C929-AA5684E4E5DA}"/>
                </a:ext>
              </a:extLst>
            </p:cNvPr>
            <p:cNvSpPr txBox="1"/>
            <p:nvPr/>
          </p:nvSpPr>
          <p:spPr>
            <a:xfrm>
              <a:off x="76200" y="28575"/>
              <a:ext cx="660400" cy="708025"/>
            </a:xfrm>
            <a:prstGeom prst="rect">
              <a:avLst/>
            </a:prstGeom>
          </p:spPr>
          <p:txBody>
            <a:bodyPr lIns="50800" tIns="50800" rIns="50800" bIns="50800" rtlCol="0" anchor="ctr"/>
            <a:lstStyle/>
            <a:p>
              <a:pPr marL="0" marR="0" lvl="0" indent="0" algn="ctr" defTabSz="914400" eaLnBrk="1" fontAlgn="auto" latinLnBrk="0" hangingPunct="1">
                <a:lnSpc>
                  <a:spcPts val="2659"/>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grpSp>
      <p:grpSp>
        <p:nvGrpSpPr>
          <p:cNvPr id="50" name="Group 25">
            <a:extLst>
              <a:ext uri="{FF2B5EF4-FFF2-40B4-BE49-F238E27FC236}">
                <a16:creationId xmlns:a16="http://schemas.microsoft.com/office/drawing/2014/main" id="{0409A8F8-C42C-53CB-10EE-1DF61B1F13C9}"/>
              </a:ext>
            </a:extLst>
          </p:cNvPr>
          <p:cNvGrpSpPr/>
          <p:nvPr/>
        </p:nvGrpSpPr>
        <p:grpSpPr>
          <a:xfrm>
            <a:off x="1328331" y="2274595"/>
            <a:ext cx="453632" cy="453632"/>
            <a:chOff x="0" y="0"/>
            <a:chExt cx="812800" cy="812800"/>
          </a:xfrm>
        </p:grpSpPr>
        <p:sp>
          <p:nvSpPr>
            <p:cNvPr id="51" name="Freeform 26">
              <a:extLst>
                <a:ext uri="{FF2B5EF4-FFF2-40B4-BE49-F238E27FC236}">
                  <a16:creationId xmlns:a16="http://schemas.microsoft.com/office/drawing/2014/main" id="{63AF8B0E-ADBF-F9D4-1772-316E08DAB656}"/>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230FF"/>
            </a:solidFill>
            <a:ln w="19050" cap="sq">
              <a:solidFill>
                <a:srgbClr val="000000"/>
              </a:solidFill>
              <a:miter/>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52" name="TextBox 27">
              <a:extLst>
                <a:ext uri="{FF2B5EF4-FFF2-40B4-BE49-F238E27FC236}">
                  <a16:creationId xmlns:a16="http://schemas.microsoft.com/office/drawing/2014/main" id="{4F51BD38-A7EE-6841-FABD-2BE9E3140368}"/>
                </a:ext>
              </a:extLst>
            </p:cNvPr>
            <p:cNvSpPr txBox="1"/>
            <p:nvPr/>
          </p:nvSpPr>
          <p:spPr>
            <a:xfrm>
              <a:off x="76200" y="28575"/>
              <a:ext cx="660400" cy="708025"/>
            </a:xfrm>
            <a:prstGeom prst="rect">
              <a:avLst/>
            </a:prstGeom>
          </p:spPr>
          <p:txBody>
            <a:bodyPr lIns="50800" tIns="50800" rIns="50800" bIns="50800" rtlCol="0" anchor="ctr"/>
            <a:lstStyle/>
            <a:p>
              <a:pPr marL="0" marR="0" lvl="0" indent="0" algn="ctr" defTabSz="914400" eaLnBrk="1" fontAlgn="auto" latinLnBrk="0" hangingPunct="1">
                <a:lnSpc>
                  <a:spcPts val="2659"/>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grpSp>
      <p:grpSp>
        <p:nvGrpSpPr>
          <p:cNvPr id="53" name="Group 28">
            <a:extLst>
              <a:ext uri="{FF2B5EF4-FFF2-40B4-BE49-F238E27FC236}">
                <a16:creationId xmlns:a16="http://schemas.microsoft.com/office/drawing/2014/main" id="{A9DB12BD-8BF9-5C7F-601D-C3DCE1EE4F98}"/>
              </a:ext>
            </a:extLst>
          </p:cNvPr>
          <p:cNvGrpSpPr/>
          <p:nvPr/>
        </p:nvGrpSpPr>
        <p:grpSpPr>
          <a:xfrm>
            <a:off x="2012870" y="2274595"/>
            <a:ext cx="453632" cy="453632"/>
            <a:chOff x="0" y="0"/>
            <a:chExt cx="812800" cy="812800"/>
          </a:xfrm>
        </p:grpSpPr>
        <p:sp>
          <p:nvSpPr>
            <p:cNvPr id="54" name="Freeform 29">
              <a:extLst>
                <a:ext uri="{FF2B5EF4-FFF2-40B4-BE49-F238E27FC236}">
                  <a16:creationId xmlns:a16="http://schemas.microsoft.com/office/drawing/2014/main" id="{360223B5-7AD8-DC12-7BA4-98110E42572B}"/>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8000"/>
            </a:solidFill>
            <a:ln w="19050" cap="sq">
              <a:solidFill>
                <a:srgbClr val="000000"/>
              </a:solidFill>
              <a:miter/>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55" name="TextBox 30">
              <a:extLst>
                <a:ext uri="{FF2B5EF4-FFF2-40B4-BE49-F238E27FC236}">
                  <a16:creationId xmlns:a16="http://schemas.microsoft.com/office/drawing/2014/main" id="{3537FA31-0825-D168-2F3E-521D2646397D}"/>
                </a:ext>
              </a:extLst>
            </p:cNvPr>
            <p:cNvSpPr txBox="1"/>
            <p:nvPr/>
          </p:nvSpPr>
          <p:spPr>
            <a:xfrm>
              <a:off x="76200" y="28575"/>
              <a:ext cx="660400" cy="708025"/>
            </a:xfrm>
            <a:prstGeom prst="rect">
              <a:avLst/>
            </a:prstGeom>
          </p:spPr>
          <p:txBody>
            <a:bodyPr lIns="50800" tIns="50800" rIns="50800" bIns="50800" rtlCol="0" anchor="ctr"/>
            <a:lstStyle/>
            <a:p>
              <a:pPr marL="0" marR="0" lvl="0" indent="0" algn="ctr" defTabSz="914400" eaLnBrk="1" fontAlgn="auto" latinLnBrk="0" hangingPunct="1">
                <a:lnSpc>
                  <a:spcPts val="2659"/>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grpSp>
      <p:grpSp>
        <p:nvGrpSpPr>
          <p:cNvPr id="56" name="Group 31">
            <a:extLst>
              <a:ext uri="{FF2B5EF4-FFF2-40B4-BE49-F238E27FC236}">
                <a16:creationId xmlns:a16="http://schemas.microsoft.com/office/drawing/2014/main" id="{D3407C62-38FC-C7BC-D34C-94545873B985}"/>
              </a:ext>
            </a:extLst>
          </p:cNvPr>
          <p:cNvGrpSpPr/>
          <p:nvPr/>
        </p:nvGrpSpPr>
        <p:grpSpPr>
          <a:xfrm>
            <a:off x="2666527" y="2274595"/>
            <a:ext cx="453632" cy="453632"/>
            <a:chOff x="0" y="0"/>
            <a:chExt cx="812800" cy="812800"/>
          </a:xfrm>
        </p:grpSpPr>
        <p:sp>
          <p:nvSpPr>
            <p:cNvPr id="57" name="Freeform 32">
              <a:extLst>
                <a:ext uri="{FF2B5EF4-FFF2-40B4-BE49-F238E27FC236}">
                  <a16:creationId xmlns:a16="http://schemas.microsoft.com/office/drawing/2014/main" id="{5B5141F0-EE3F-CEE6-DBEE-76BFC08F9294}"/>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9CD56"/>
            </a:solidFill>
            <a:ln w="19050" cap="sq">
              <a:solidFill>
                <a:srgbClr val="000000"/>
              </a:solidFill>
              <a:miter/>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58" name="TextBox 33">
              <a:extLst>
                <a:ext uri="{FF2B5EF4-FFF2-40B4-BE49-F238E27FC236}">
                  <a16:creationId xmlns:a16="http://schemas.microsoft.com/office/drawing/2014/main" id="{02F863E0-3B68-6352-0084-FDEB12E10203}"/>
                </a:ext>
              </a:extLst>
            </p:cNvPr>
            <p:cNvSpPr txBox="1"/>
            <p:nvPr/>
          </p:nvSpPr>
          <p:spPr>
            <a:xfrm>
              <a:off x="76200" y="28575"/>
              <a:ext cx="660400" cy="708025"/>
            </a:xfrm>
            <a:prstGeom prst="rect">
              <a:avLst/>
            </a:prstGeom>
          </p:spPr>
          <p:txBody>
            <a:bodyPr lIns="50800" tIns="50800" rIns="50800" bIns="50800" rtlCol="0" anchor="ctr"/>
            <a:lstStyle/>
            <a:p>
              <a:pPr marL="0" marR="0" lvl="0" indent="0" algn="ctr" defTabSz="914400" eaLnBrk="1" fontAlgn="auto" latinLnBrk="0" hangingPunct="1">
                <a:lnSpc>
                  <a:spcPts val="2659"/>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grpSp>
      <p:sp>
        <p:nvSpPr>
          <p:cNvPr id="80" name="Freeform 55">
            <a:extLst>
              <a:ext uri="{FF2B5EF4-FFF2-40B4-BE49-F238E27FC236}">
                <a16:creationId xmlns:a16="http://schemas.microsoft.com/office/drawing/2014/main" id="{7375F380-9251-C4BE-7C82-3BD38FC4E34C}"/>
              </a:ext>
            </a:extLst>
          </p:cNvPr>
          <p:cNvSpPr/>
          <p:nvPr/>
        </p:nvSpPr>
        <p:spPr>
          <a:xfrm rot="21165849">
            <a:off x="5633018" y="2185150"/>
            <a:ext cx="1827763" cy="1717933"/>
          </a:xfrm>
          <a:custGeom>
            <a:avLst/>
            <a:gdLst/>
            <a:ahLst/>
            <a:cxnLst/>
            <a:rect l="l" t="t" r="r" b="b"/>
            <a:pathLst>
              <a:path w="5519571" h="3913877">
                <a:moveTo>
                  <a:pt x="0" y="0"/>
                </a:moveTo>
                <a:lnTo>
                  <a:pt x="5519571" y="0"/>
                </a:lnTo>
                <a:lnTo>
                  <a:pt x="5519571" y="3913877"/>
                </a:lnTo>
                <a:lnTo>
                  <a:pt x="0" y="391387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133" name="Rectangle: Rounded Corners 132">
            <a:extLst>
              <a:ext uri="{FF2B5EF4-FFF2-40B4-BE49-F238E27FC236}">
                <a16:creationId xmlns:a16="http://schemas.microsoft.com/office/drawing/2014/main" id="{DB5ED94D-BD0D-A50A-D944-A03AF8F111FC}"/>
              </a:ext>
            </a:extLst>
          </p:cNvPr>
          <p:cNvSpPr/>
          <p:nvPr/>
        </p:nvSpPr>
        <p:spPr>
          <a:xfrm>
            <a:off x="7734823" y="972017"/>
            <a:ext cx="3256127" cy="2740235"/>
          </a:xfrm>
          <a:prstGeom prst="roundRect">
            <a:avLst/>
          </a:prstGeom>
          <a:solidFill>
            <a:srgbClr val="9ACCEB"/>
          </a:solidFill>
          <a:ln w="381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7" name="Straight Connector 136">
            <a:extLst>
              <a:ext uri="{FF2B5EF4-FFF2-40B4-BE49-F238E27FC236}">
                <a16:creationId xmlns:a16="http://schemas.microsoft.com/office/drawing/2014/main" id="{3ED8AC27-4D72-3F55-9647-E25EA610C140}"/>
              </a:ext>
            </a:extLst>
          </p:cNvPr>
          <p:cNvCxnSpPr/>
          <p:nvPr/>
        </p:nvCxnSpPr>
        <p:spPr>
          <a:xfrm>
            <a:off x="7758600" y="1552544"/>
            <a:ext cx="325105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72" name="Group 47">
            <a:extLst>
              <a:ext uri="{FF2B5EF4-FFF2-40B4-BE49-F238E27FC236}">
                <a16:creationId xmlns:a16="http://schemas.microsoft.com/office/drawing/2014/main" id="{0C9CBC70-2B1C-8CC1-7B16-6679B1C4311E}"/>
              </a:ext>
            </a:extLst>
          </p:cNvPr>
          <p:cNvGrpSpPr/>
          <p:nvPr/>
        </p:nvGrpSpPr>
        <p:grpSpPr>
          <a:xfrm>
            <a:off x="7409283" y="2091236"/>
            <a:ext cx="478850" cy="475590"/>
            <a:chOff x="0" y="0"/>
            <a:chExt cx="812800" cy="812800"/>
          </a:xfrm>
        </p:grpSpPr>
        <p:sp>
          <p:nvSpPr>
            <p:cNvPr id="73" name="Freeform 48">
              <a:extLst>
                <a:ext uri="{FF2B5EF4-FFF2-40B4-BE49-F238E27FC236}">
                  <a16:creationId xmlns:a16="http://schemas.microsoft.com/office/drawing/2014/main" id="{CC6409C7-27A0-8A6D-206A-3A7B7D5E3BE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8000"/>
            </a:solidFill>
            <a:ln w="19050" cap="sq">
              <a:solidFill>
                <a:srgbClr val="000000"/>
              </a:solidFill>
              <a:miter/>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74" name="TextBox 49">
              <a:extLst>
                <a:ext uri="{FF2B5EF4-FFF2-40B4-BE49-F238E27FC236}">
                  <a16:creationId xmlns:a16="http://schemas.microsoft.com/office/drawing/2014/main" id="{4C4128CF-6278-1251-B401-2DF381EAE26C}"/>
                </a:ext>
              </a:extLst>
            </p:cNvPr>
            <p:cNvSpPr txBox="1"/>
            <p:nvPr/>
          </p:nvSpPr>
          <p:spPr>
            <a:xfrm>
              <a:off x="76200" y="28575"/>
              <a:ext cx="660400" cy="708025"/>
            </a:xfrm>
            <a:prstGeom prst="rect">
              <a:avLst/>
            </a:prstGeom>
          </p:spPr>
          <p:txBody>
            <a:bodyPr lIns="50800" tIns="50800" rIns="50800" bIns="50800" rtlCol="0" anchor="ctr"/>
            <a:lstStyle/>
            <a:p>
              <a:pPr marL="0" marR="0" lvl="0" indent="0" algn="ctr" defTabSz="914400" eaLnBrk="1" fontAlgn="auto" latinLnBrk="0" hangingPunct="1">
                <a:lnSpc>
                  <a:spcPts val="2659"/>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grpSp>
      <p:sp>
        <p:nvSpPr>
          <p:cNvPr id="138" name="TextBox 137">
            <a:extLst>
              <a:ext uri="{FF2B5EF4-FFF2-40B4-BE49-F238E27FC236}">
                <a16:creationId xmlns:a16="http://schemas.microsoft.com/office/drawing/2014/main" id="{29208AF8-98C5-8B21-E728-F897532581EE}"/>
              </a:ext>
            </a:extLst>
          </p:cNvPr>
          <p:cNvSpPr txBox="1"/>
          <p:nvPr/>
        </p:nvSpPr>
        <p:spPr>
          <a:xfrm>
            <a:off x="7774855" y="1026420"/>
            <a:ext cx="1938528" cy="461665"/>
          </a:xfrm>
          <a:prstGeom prst="rect">
            <a:avLst/>
          </a:prstGeom>
          <a:noFill/>
        </p:spPr>
        <p:txBody>
          <a:bodyPr wrap="square">
            <a:spAutoFit/>
          </a:bodyPr>
          <a:lstStyle/>
          <a:p>
            <a:pPr algn="ctr"/>
            <a:r>
              <a:rPr lang="en-US" sz="2400" b="1" i="0" dirty="0">
                <a:solidFill>
                  <a:srgbClr val="002060"/>
                </a:solidFill>
                <a:effectLst/>
                <a:latin typeface="#9Slide03 Oswald Light" panose="00000400000000000000" pitchFamily="2" charset="0"/>
              </a:rPr>
              <a:t>1. </a:t>
            </a:r>
            <a:r>
              <a:rPr lang="en-US" sz="2400" b="1" dirty="0" err="1">
                <a:solidFill>
                  <a:srgbClr val="002060"/>
                </a:solidFill>
                <a:latin typeface="#9Slide03 Oswald Light" panose="00000400000000000000" pitchFamily="2" charset="0"/>
              </a:rPr>
              <a:t>Mục</a:t>
            </a:r>
            <a:r>
              <a:rPr lang="en-US" sz="2400" b="1" dirty="0">
                <a:solidFill>
                  <a:srgbClr val="002060"/>
                </a:solidFill>
                <a:latin typeface="#9Slide03 Oswald Light" panose="00000400000000000000" pitchFamily="2" charset="0"/>
              </a:rPr>
              <a:t> </a:t>
            </a:r>
            <a:r>
              <a:rPr lang="en-US" sz="2400" b="1" dirty="0" err="1">
                <a:solidFill>
                  <a:srgbClr val="002060"/>
                </a:solidFill>
                <a:latin typeface="#9Slide03 Oswald Light" panose="00000400000000000000" pitchFamily="2" charset="0"/>
              </a:rPr>
              <a:t>tiêu</a:t>
            </a:r>
            <a:endParaRPr lang="en-US" sz="2400" dirty="0">
              <a:solidFill>
                <a:srgbClr val="002060"/>
              </a:solidFill>
              <a:latin typeface="#9Slide03 Oswald Light" panose="00000400000000000000" pitchFamily="2" charset="0"/>
            </a:endParaRPr>
          </a:p>
        </p:txBody>
      </p:sp>
      <p:pic>
        <p:nvPicPr>
          <p:cNvPr id="140" name="Picture 139" descr="Ants in a hole&#10;&#10;Description automatically generated">
            <a:extLst>
              <a:ext uri="{FF2B5EF4-FFF2-40B4-BE49-F238E27FC236}">
                <a16:creationId xmlns:a16="http://schemas.microsoft.com/office/drawing/2014/main" id="{11E6D34C-B676-6DCD-785D-DABA8AA8AFB6}"/>
              </a:ext>
            </a:extLst>
          </p:cNvPr>
          <p:cNvPicPr>
            <a:picLocks noChangeAspect="1"/>
          </p:cNvPicPr>
          <p:nvPr/>
        </p:nvPicPr>
        <p:blipFill rotWithShape="1">
          <a:blip r:embed="rId14">
            <a:extLst>
              <a:ext uri="{28A0092B-C50C-407E-A947-70E740481C1C}">
                <a14:useLocalDpi xmlns:a14="http://schemas.microsoft.com/office/drawing/2010/main" val="0"/>
              </a:ext>
            </a:extLst>
          </a:blip>
          <a:srcRect b="37161"/>
          <a:stretch/>
        </p:blipFill>
        <p:spPr>
          <a:xfrm>
            <a:off x="7888133" y="1473676"/>
            <a:ext cx="2949506" cy="1961847"/>
          </a:xfrm>
          <a:prstGeom prst="rect">
            <a:avLst/>
          </a:prstGeom>
        </p:spPr>
      </p:pic>
      <p:sp>
        <p:nvSpPr>
          <p:cNvPr id="141" name="Rectangle: Rounded Corners 140">
            <a:extLst>
              <a:ext uri="{FF2B5EF4-FFF2-40B4-BE49-F238E27FC236}">
                <a16:creationId xmlns:a16="http://schemas.microsoft.com/office/drawing/2014/main" id="{CE7B9A19-4DC4-7C3D-ECEE-73DAF1CFE0DA}"/>
              </a:ext>
            </a:extLst>
          </p:cNvPr>
          <p:cNvSpPr/>
          <p:nvPr/>
        </p:nvSpPr>
        <p:spPr>
          <a:xfrm>
            <a:off x="7837139" y="3974214"/>
            <a:ext cx="3256127" cy="2740235"/>
          </a:xfrm>
          <a:prstGeom prst="roundRect">
            <a:avLst/>
          </a:prstGeom>
          <a:solidFill>
            <a:srgbClr val="9ACCEB"/>
          </a:solidFill>
          <a:ln w="381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3" name="Picture 142" descr="Ants in a hole&#10;&#10;Description automatically generated">
            <a:extLst>
              <a:ext uri="{FF2B5EF4-FFF2-40B4-BE49-F238E27FC236}">
                <a16:creationId xmlns:a16="http://schemas.microsoft.com/office/drawing/2014/main" id="{724A64A2-9CFB-BB07-E01B-AE02F1155323}"/>
              </a:ext>
            </a:extLst>
          </p:cNvPr>
          <p:cNvPicPr>
            <a:picLocks noChangeAspect="1"/>
          </p:cNvPicPr>
          <p:nvPr/>
        </p:nvPicPr>
        <p:blipFill rotWithShape="1">
          <a:blip r:embed="rId14">
            <a:extLst>
              <a:ext uri="{28A0092B-C50C-407E-A947-70E740481C1C}">
                <a14:useLocalDpi xmlns:a14="http://schemas.microsoft.com/office/drawing/2010/main" val="0"/>
              </a:ext>
            </a:extLst>
          </a:blip>
          <a:srcRect b="37161"/>
          <a:stretch/>
        </p:blipFill>
        <p:spPr>
          <a:xfrm flipH="1">
            <a:off x="8253388" y="4513559"/>
            <a:ext cx="2510037" cy="1961847"/>
          </a:xfrm>
          <a:prstGeom prst="rect">
            <a:avLst/>
          </a:prstGeom>
        </p:spPr>
      </p:pic>
      <p:cxnSp>
        <p:nvCxnSpPr>
          <p:cNvPr id="144" name="Straight Connector 143">
            <a:extLst>
              <a:ext uri="{FF2B5EF4-FFF2-40B4-BE49-F238E27FC236}">
                <a16:creationId xmlns:a16="http://schemas.microsoft.com/office/drawing/2014/main" id="{2ECC9F36-48CA-79D1-8F99-156E6B2D341B}"/>
              </a:ext>
            </a:extLst>
          </p:cNvPr>
          <p:cNvCxnSpPr/>
          <p:nvPr/>
        </p:nvCxnSpPr>
        <p:spPr>
          <a:xfrm>
            <a:off x="7801128" y="4561548"/>
            <a:ext cx="325105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45" name="TextBox 144">
            <a:extLst>
              <a:ext uri="{FF2B5EF4-FFF2-40B4-BE49-F238E27FC236}">
                <a16:creationId xmlns:a16="http://schemas.microsoft.com/office/drawing/2014/main" id="{56F8458F-6D50-ADDF-2047-E0136ACBAFEB}"/>
              </a:ext>
            </a:extLst>
          </p:cNvPr>
          <p:cNvSpPr txBox="1"/>
          <p:nvPr/>
        </p:nvSpPr>
        <p:spPr>
          <a:xfrm>
            <a:off x="7873449" y="4092096"/>
            <a:ext cx="1938528" cy="461665"/>
          </a:xfrm>
          <a:prstGeom prst="rect">
            <a:avLst/>
          </a:prstGeom>
          <a:noFill/>
        </p:spPr>
        <p:txBody>
          <a:bodyPr wrap="square">
            <a:spAutoFit/>
          </a:bodyPr>
          <a:lstStyle/>
          <a:p>
            <a:pPr algn="ctr"/>
            <a:r>
              <a:rPr lang="en-US" sz="2400" b="1" dirty="0">
                <a:solidFill>
                  <a:srgbClr val="002060"/>
                </a:solidFill>
                <a:latin typeface="#9Slide03 Oswald Light" panose="00000400000000000000" pitchFamily="2" charset="0"/>
              </a:rPr>
              <a:t>2</a:t>
            </a:r>
            <a:r>
              <a:rPr lang="en-US" sz="2400" b="1" i="0" dirty="0">
                <a:solidFill>
                  <a:srgbClr val="002060"/>
                </a:solidFill>
                <a:effectLst/>
                <a:latin typeface="#9Slide03 Oswald Light" panose="00000400000000000000" pitchFamily="2" charset="0"/>
              </a:rPr>
              <a:t>. </a:t>
            </a:r>
            <a:r>
              <a:rPr lang="en-US" sz="2400" b="1" i="0" dirty="0" err="1">
                <a:solidFill>
                  <a:srgbClr val="002060"/>
                </a:solidFill>
                <a:effectLst/>
                <a:latin typeface="#9Slide03 Oswald Light" panose="00000400000000000000" pitchFamily="2" charset="0"/>
              </a:rPr>
              <a:t>Giải</a:t>
            </a:r>
            <a:r>
              <a:rPr lang="en-US" sz="2400" b="1" i="0" dirty="0">
                <a:solidFill>
                  <a:srgbClr val="002060"/>
                </a:solidFill>
                <a:effectLst/>
                <a:latin typeface="#9Slide03 Oswald Light" panose="00000400000000000000" pitchFamily="2" charset="0"/>
              </a:rPr>
              <a:t> </a:t>
            </a:r>
            <a:r>
              <a:rPr lang="en-US" sz="2400" b="1" i="0" dirty="0" err="1">
                <a:solidFill>
                  <a:srgbClr val="002060"/>
                </a:solidFill>
                <a:effectLst/>
                <a:latin typeface="#9Slide03 Oswald Light" panose="00000400000000000000" pitchFamily="2" charset="0"/>
              </a:rPr>
              <a:t>pháp</a:t>
            </a:r>
            <a:endParaRPr lang="en-US" sz="2400" dirty="0">
              <a:solidFill>
                <a:srgbClr val="002060"/>
              </a:solidFill>
              <a:latin typeface="#9Slide03 Oswald Light" panose="00000400000000000000" pitchFamily="2" charset="0"/>
            </a:endParaRPr>
          </a:p>
        </p:txBody>
      </p:sp>
      <p:grpSp>
        <p:nvGrpSpPr>
          <p:cNvPr id="69" name="Group 44">
            <a:extLst>
              <a:ext uri="{FF2B5EF4-FFF2-40B4-BE49-F238E27FC236}">
                <a16:creationId xmlns:a16="http://schemas.microsoft.com/office/drawing/2014/main" id="{DEA7A90C-31D0-8BE2-473D-2E9BCFE6611B}"/>
              </a:ext>
            </a:extLst>
          </p:cNvPr>
          <p:cNvGrpSpPr/>
          <p:nvPr/>
        </p:nvGrpSpPr>
        <p:grpSpPr>
          <a:xfrm>
            <a:off x="7585773" y="5184029"/>
            <a:ext cx="476316" cy="453632"/>
            <a:chOff x="0" y="0"/>
            <a:chExt cx="812800" cy="812800"/>
          </a:xfrm>
        </p:grpSpPr>
        <p:sp>
          <p:nvSpPr>
            <p:cNvPr id="70" name="Freeform 45">
              <a:extLst>
                <a:ext uri="{FF2B5EF4-FFF2-40B4-BE49-F238E27FC236}">
                  <a16:creationId xmlns:a16="http://schemas.microsoft.com/office/drawing/2014/main" id="{F5A6C9F0-48E2-D97D-2053-2527FE3A506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9CD56"/>
            </a:solidFill>
            <a:ln w="19050" cap="sq">
              <a:solidFill>
                <a:srgbClr val="000000"/>
              </a:solidFill>
              <a:miter/>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71" name="TextBox 46">
              <a:extLst>
                <a:ext uri="{FF2B5EF4-FFF2-40B4-BE49-F238E27FC236}">
                  <a16:creationId xmlns:a16="http://schemas.microsoft.com/office/drawing/2014/main" id="{F191A570-B3BE-1544-3616-C8F2B922F172}"/>
                </a:ext>
              </a:extLst>
            </p:cNvPr>
            <p:cNvSpPr txBox="1"/>
            <p:nvPr/>
          </p:nvSpPr>
          <p:spPr>
            <a:xfrm>
              <a:off x="76200" y="28575"/>
              <a:ext cx="660400" cy="708025"/>
            </a:xfrm>
            <a:prstGeom prst="rect">
              <a:avLst/>
            </a:prstGeom>
          </p:spPr>
          <p:txBody>
            <a:bodyPr lIns="50800" tIns="50800" rIns="50800" bIns="50800" rtlCol="0" anchor="ctr"/>
            <a:lstStyle/>
            <a:p>
              <a:pPr marL="0" marR="0" lvl="0" indent="0" algn="ctr" defTabSz="914400" eaLnBrk="1" fontAlgn="auto" latinLnBrk="0" hangingPunct="1">
                <a:lnSpc>
                  <a:spcPts val="2659"/>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grpSp>
      <p:sp>
        <p:nvSpPr>
          <p:cNvPr id="151" name="Freeform 55">
            <a:extLst>
              <a:ext uri="{FF2B5EF4-FFF2-40B4-BE49-F238E27FC236}">
                <a16:creationId xmlns:a16="http://schemas.microsoft.com/office/drawing/2014/main" id="{B0B9F746-BE59-FB5E-0C1E-06A2375867F7}"/>
              </a:ext>
            </a:extLst>
          </p:cNvPr>
          <p:cNvSpPr/>
          <p:nvPr/>
        </p:nvSpPr>
        <p:spPr>
          <a:xfrm rot="21165849" flipV="1">
            <a:off x="5798571" y="4009531"/>
            <a:ext cx="1712655" cy="1746541"/>
          </a:xfrm>
          <a:custGeom>
            <a:avLst/>
            <a:gdLst/>
            <a:ahLst/>
            <a:cxnLst/>
            <a:rect l="l" t="t" r="r" b="b"/>
            <a:pathLst>
              <a:path w="5519571" h="3913877">
                <a:moveTo>
                  <a:pt x="0" y="0"/>
                </a:moveTo>
                <a:lnTo>
                  <a:pt x="5519571" y="0"/>
                </a:lnTo>
                <a:lnTo>
                  <a:pt x="5519571" y="3913877"/>
                </a:lnTo>
                <a:lnTo>
                  <a:pt x="0" y="391387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pic>
        <p:nvPicPr>
          <p:cNvPr id="13" name="Picture 12">
            <a:extLst>
              <a:ext uri="{FF2B5EF4-FFF2-40B4-BE49-F238E27FC236}">
                <a16:creationId xmlns:a16="http://schemas.microsoft.com/office/drawing/2014/main" id="{CBCE6550-1CB4-B19B-02A6-D8AF8BE33094}"/>
              </a:ext>
            </a:extLst>
          </p:cNvPr>
          <p:cNvPicPr>
            <a:picLocks noChangeAspect="1"/>
          </p:cNvPicPr>
          <p:nvPr/>
        </p:nvPicPr>
        <p:blipFill>
          <a:blip r:embed="rId15"/>
          <a:stretch>
            <a:fillRect/>
          </a:stretch>
        </p:blipFill>
        <p:spPr>
          <a:xfrm>
            <a:off x="11040035" y="5717452"/>
            <a:ext cx="1219200" cy="1065218"/>
          </a:xfrm>
          <a:prstGeom prst="rect">
            <a:avLst/>
          </a:prstGeom>
        </p:spPr>
      </p:pic>
      <p:sp>
        <p:nvSpPr>
          <p:cNvPr id="40" name="Rectangle: Single Corner Snipped 39">
            <a:extLst>
              <a:ext uri="{FF2B5EF4-FFF2-40B4-BE49-F238E27FC236}">
                <a16:creationId xmlns:a16="http://schemas.microsoft.com/office/drawing/2014/main" id="{238E488D-1BA1-140B-6E40-55669109E73E}"/>
              </a:ext>
            </a:extLst>
          </p:cNvPr>
          <p:cNvSpPr/>
          <p:nvPr/>
        </p:nvSpPr>
        <p:spPr>
          <a:xfrm>
            <a:off x="1" y="0"/>
            <a:ext cx="3234792" cy="591055"/>
          </a:xfrm>
          <a:prstGeom prst="snip1Rect">
            <a:avLst>
              <a:gd name="adj" fmla="val 25507"/>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solidFill>
                <a:srgbClr val="FFFF00"/>
              </a:solidFill>
            </a:endParaRPr>
          </a:p>
        </p:txBody>
      </p:sp>
      <p:sp>
        <p:nvSpPr>
          <p:cNvPr id="45" name="TextBox 44">
            <a:extLst>
              <a:ext uri="{FF2B5EF4-FFF2-40B4-BE49-F238E27FC236}">
                <a16:creationId xmlns:a16="http://schemas.microsoft.com/office/drawing/2014/main" id="{D724283E-FE00-3247-845D-F720B909FFD2}"/>
              </a:ext>
            </a:extLst>
          </p:cNvPr>
          <p:cNvSpPr txBox="1"/>
          <p:nvPr/>
        </p:nvSpPr>
        <p:spPr>
          <a:xfrm>
            <a:off x="250787" y="-51191"/>
            <a:ext cx="2881022" cy="605102"/>
          </a:xfrm>
          <a:prstGeom prst="rect">
            <a:avLst/>
          </a:prstGeom>
          <a:noFill/>
        </p:spPr>
        <p:txBody>
          <a:bodyPr wrap="square">
            <a:spAutoFit/>
          </a:bodyPr>
          <a:lstStyle/>
          <a:p>
            <a:pPr indent="180340" algn="just">
              <a:lnSpc>
                <a:spcPct val="120000"/>
              </a:lnSpc>
              <a:spcBef>
                <a:spcPts val="200"/>
              </a:spcBef>
            </a:pPr>
            <a:r>
              <a:rPr lang="en-US" sz="3200" b="1" dirty="0">
                <a:solidFill>
                  <a:schemeClr val="bg1">
                    <a:lumMod val="95000"/>
                  </a:schemeClr>
                </a:solidFill>
                <a:latin typeface="#9Slide03 Bebas Neue Bold" panose="020B0606020202050201" pitchFamily="34" charset="0"/>
                <a:ea typeface="Times New Roman" panose="02020603050405020304" pitchFamily="18" charset="0"/>
              </a:rPr>
              <a:t>I. </a:t>
            </a:r>
            <a:r>
              <a:rPr lang="en-US" sz="3200" b="1" dirty="0" err="1">
                <a:solidFill>
                  <a:schemeClr val="bg1">
                    <a:lumMod val="95000"/>
                  </a:schemeClr>
                </a:solidFill>
                <a:latin typeface="#9Slide03 Bebas Neue Bold" panose="020B0606020202050201" pitchFamily="34" charset="0"/>
                <a:ea typeface="Times New Roman" panose="02020603050405020304" pitchFamily="18" charset="0"/>
              </a:rPr>
              <a:t>Đặc</a:t>
            </a:r>
            <a:r>
              <a:rPr lang="en-US" sz="3200" b="1" dirty="0">
                <a:solidFill>
                  <a:schemeClr val="bg1">
                    <a:lumMod val="95000"/>
                  </a:schemeClr>
                </a:solidFill>
                <a:latin typeface="#9Slide03 Bebas Neue Bold" panose="020B0606020202050201" pitchFamily="34" charset="0"/>
                <a:ea typeface="Times New Roman" panose="02020603050405020304" pitchFamily="18" charset="0"/>
              </a:rPr>
              <a:t> </a:t>
            </a:r>
            <a:r>
              <a:rPr lang="en-US" sz="3200" b="1" dirty="0" err="1">
                <a:solidFill>
                  <a:schemeClr val="bg1">
                    <a:lumMod val="95000"/>
                  </a:schemeClr>
                </a:solidFill>
                <a:latin typeface="#9Slide03 Bebas Neue Bold" panose="020B0606020202050201" pitchFamily="34" charset="0"/>
                <a:ea typeface="Times New Roman" panose="02020603050405020304" pitchFamily="18" charset="0"/>
              </a:rPr>
              <a:t>điểm</a:t>
            </a:r>
            <a:r>
              <a:rPr lang="en-US" sz="3200" b="1" dirty="0">
                <a:solidFill>
                  <a:schemeClr val="bg1">
                    <a:lumMod val="95000"/>
                  </a:schemeClr>
                </a:solidFill>
                <a:latin typeface="#9Slide03 Bebas Neue Bold" panose="020B0606020202050201" pitchFamily="34" charset="0"/>
                <a:ea typeface="Times New Roman" panose="02020603050405020304" pitchFamily="18" charset="0"/>
              </a:rPr>
              <a:t> </a:t>
            </a:r>
            <a:r>
              <a:rPr lang="en-US" sz="3200" b="1" dirty="0" err="1">
                <a:solidFill>
                  <a:schemeClr val="bg1">
                    <a:lumMod val="95000"/>
                  </a:schemeClr>
                </a:solidFill>
                <a:latin typeface="#9Slide03 Bebas Neue Bold" panose="020B0606020202050201" pitchFamily="34" charset="0"/>
                <a:ea typeface="Times New Roman" panose="02020603050405020304" pitchFamily="18" charset="0"/>
              </a:rPr>
              <a:t>dân</a:t>
            </a:r>
            <a:r>
              <a:rPr lang="en-US" sz="3200" b="1" dirty="0">
                <a:solidFill>
                  <a:schemeClr val="bg1">
                    <a:lumMod val="95000"/>
                  </a:schemeClr>
                </a:solidFill>
                <a:latin typeface="#9Slide03 Bebas Neue Bold" panose="020B0606020202050201" pitchFamily="34" charset="0"/>
                <a:ea typeface="Times New Roman" panose="02020603050405020304" pitchFamily="18" charset="0"/>
              </a:rPr>
              <a:t> </a:t>
            </a:r>
            <a:r>
              <a:rPr lang="en-US" sz="3200" b="1" dirty="0" err="1">
                <a:solidFill>
                  <a:schemeClr val="bg1">
                    <a:lumMod val="95000"/>
                  </a:schemeClr>
                </a:solidFill>
                <a:latin typeface="#9Slide03 Bebas Neue Bold" panose="020B0606020202050201" pitchFamily="34" charset="0"/>
                <a:ea typeface="Times New Roman" panose="02020603050405020304" pitchFamily="18" charset="0"/>
              </a:rPr>
              <a:t>số</a:t>
            </a:r>
            <a:endParaRPr lang="en-US" sz="3200" b="1" dirty="0">
              <a:solidFill>
                <a:schemeClr val="bg1">
                  <a:lumMod val="95000"/>
                </a:schemeClr>
              </a:solidFill>
              <a:latin typeface="#9Slide03 Bebas Neue Bold" panose="020B0606020202050201" pitchFamily="34" charset="0"/>
              <a:ea typeface="Times New Roman" panose="02020603050405020304" pitchFamily="18" charset="0"/>
            </a:endParaRPr>
          </a:p>
        </p:txBody>
      </p:sp>
      <p:sp>
        <p:nvSpPr>
          <p:cNvPr id="46" name="Oval 45">
            <a:extLst>
              <a:ext uri="{FF2B5EF4-FFF2-40B4-BE49-F238E27FC236}">
                <a16:creationId xmlns:a16="http://schemas.microsoft.com/office/drawing/2014/main" id="{257D3251-6746-650B-D0B9-A69B64BB9448}"/>
              </a:ext>
            </a:extLst>
          </p:cNvPr>
          <p:cNvSpPr/>
          <p:nvPr/>
        </p:nvSpPr>
        <p:spPr>
          <a:xfrm>
            <a:off x="140835" y="188126"/>
            <a:ext cx="238065" cy="238065"/>
          </a:xfrm>
          <a:prstGeom prst="ellipse">
            <a:avLst/>
          </a:prstGeom>
          <a:solidFill>
            <a:srgbClr val="F6F6F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solidFill>
                <a:srgbClr val="FFFF00"/>
              </a:solidFill>
            </a:endParaRPr>
          </a:p>
        </p:txBody>
      </p:sp>
      <p:sp>
        <p:nvSpPr>
          <p:cNvPr id="47" name="Rectangle: Single Corner Snipped 46">
            <a:extLst>
              <a:ext uri="{FF2B5EF4-FFF2-40B4-BE49-F238E27FC236}">
                <a16:creationId xmlns:a16="http://schemas.microsoft.com/office/drawing/2014/main" id="{5BFE0CC5-02C1-1FCD-4E7B-BB9EF1A621E7}"/>
              </a:ext>
            </a:extLst>
          </p:cNvPr>
          <p:cNvSpPr/>
          <p:nvPr/>
        </p:nvSpPr>
        <p:spPr>
          <a:xfrm>
            <a:off x="8310069" y="-14242"/>
            <a:ext cx="3800423" cy="591055"/>
          </a:xfrm>
          <a:prstGeom prst="snip1Rect">
            <a:avLst>
              <a:gd name="adj" fmla="val 25507"/>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95000"/>
                </a:schemeClr>
              </a:solidFill>
            </a:endParaRPr>
          </a:p>
        </p:txBody>
      </p:sp>
      <p:sp>
        <p:nvSpPr>
          <p:cNvPr id="49" name="TextBox 48">
            <a:extLst>
              <a:ext uri="{FF2B5EF4-FFF2-40B4-BE49-F238E27FC236}">
                <a16:creationId xmlns:a16="http://schemas.microsoft.com/office/drawing/2014/main" id="{8732E9B0-11AA-2479-EF40-3CA7ECB29A61}"/>
              </a:ext>
            </a:extLst>
          </p:cNvPr>
          <p:cNvSpPr txBox="1"/>
          <p:nvPr/>
        </p:nvSpPr>
        <p:spPr>
          <a:xfrm>
            <a:off x="8497588" y="-83219"/>
            <a:ext cx="3800437" cy="669158"/>
          </a:xfrm>
          <a:prstGeom prst="rect">
            <a:avLst/>
          </a:prstGeom>
          <a:noFill/>
          <a:ln>
            <a:noFill/>
          </a:ln>
        </p:spPr>
        <p:txBody>
          <a:bodyPr wrap="square" anchor="ctr">
            <a:spAutoFit/>
          </a:bodyPr>
          <a:lstStyle/>
          <a:p>
            <a:pPr indent="180340" algn="just">
              <a:lnSpc>
                <a:spcPct val="120000"/>
              </a:lnSpc>
              <a:spcBef>
                <a:spcPts val="200"/>
              </a:spcBef>
            </a:pPr>
            <a:r>
              <a:rPr lang="en-US" sz="3600" b="1" dirty="0">
                <a:solidFill>
                  <a:srgbClr val="FFFF00"/>
                </a:solidFill>
                <a:latin typeface="#9Slide03 Bebas Neue Bold" panose="020B0606020202050201" pitchFamily="34" charset="0"/>
                <a:ea typeface="Times New Roman" panose="02020603050405020304" pitchFamily="18" charset="0"/>
              </a:rPr>
              <a:t>III. </a:t>
            </a:r>
            <a:r>
              <a:rPr lang="en-US" sz="3600" b="1" dirty="0" err="1">
                <a:solidFill>
                  <a:srgbClr val="FFFF00"/>
                </a:solidFill>
                <a:latin typeface="#9Slide03 Bebas Neue Bold" panose="020B0606020202050201" pitchFamily="34" charset="0"/>
                <a:ea typeface="Times New Roman" panose="02020603050405020304" pitchFamily="18" charset="0"/>
              </a:rPr>
              <a:t>Chiến</a:t>
            </a:r>
            <a:r>
              <a:rPr lang="en-US" sz="3600" b="1" dirty="0">
                <a:solidFill>
                  <a:srgbClr val="FFFF00"/>
                </a:solidFill>
                <a:latin typeface="#9Slide03 Bebas Neue Bold" panose="020B0606020202050201" pitchFamily="34" charset="0"/>
                <a:ea typeface="Times New Roman" panose="02020603050405020304" pitchFamily="18" charset="0"/>
              </a:rPr>
              <a:t> </a:t>
            </a:r>
            <a:r>
              <a:rPr lang="en-US" sz="3600" b="1" dirty="0" err="1">
                <a:solidFill>
                  <a:srgbClr val="FFFF00"/>
                </a:solidFill>
                <a:latin typeface="#9Slide03 Bebas Neue Bold" panose="020B0606020202050201" pitchFamily="34" charset="0"/>
                <a:ea typeface="Times New Roman" panose="02020603050405020304" pitchFamily="18" charset="0"/>
              </a:rPr>
              <a:t>lược</a:t>
            </a:r>
            <a:r>
              <a:rPr lang="en-US" sz="3600" b="1" dirty="0">
                <a:solidFill>
                  <a:srgbClr val="FFFF00"/>
                </a:solidFill>
                <a:latin typeface="#9Slide03 Bebas Neue Bold" panose="020B0606020202050201" pitchFamily="34" charset="0"/>
                <a:ea typeface="Times New Roman" panose="02020603050405020304" pitchFamily="18" charset="0"/>
              </a:rPr>
              <a:t> </a:t>
            </a:r>
            <a:r>
              <a:rPr lang="en-US" sz="3600" b="1" dirty="0" err="1">
                <a:solidFill>
                  <a:srgbClr val="FFFF00"/>
                </a:solidFill>
                <a:latin typeface="#9Slide03 Bebas Neue Bold" panose="020B0606020202050201" pitchFamily="34" charset="0"/>
                <a:ea typeface="Times New Roman" panose="02020603050405020304" pitchFamily="18" charset="0"/>
              </a:rPr>
              <a:t>dân</a:t>
            </a:r>
            <a:r>
              <a:rPr lang="en-US" sz="3600" b="1" dirty="0">
                <a:solidFill>
                  <a:srgbClr val="FFFF00"/>
                </a:solidFill>
                <a:latin typeface="#9Slide03 Bebas Neue Bold" panose="020B0606020202050201" pitchFamily="34" charset="0"/>
                <a:ea typeface="Times New Roman" panose="02020603050405020304" pitchFamily="18" charset="0"/>
              </a:rPr>
              <a:t> </a:t>
            </a:r>
            <a:r>
              <a:rPr lang="en-US" sz="3600" b="1" dirty="0" err="1">
                <a:solidFill>
                  <a:srgbClr val="FFFF00"/>
                </a:solidFill>
                <a:latin typeface="#9Slide03 Bebas Neue Bold" panose="020B0606020202050201" pitchFamily="34" charset="0"/>
                <a:ea typeface="Times New Roman" panose="02020603050405020304" pitchFamily="18" charset="0"/>
              </a:rPr>
              <a:t>số</a:t>
            </a:r>
            <a:r>
              <a:rPr lang="en-US" sz="3600" b="1" dirty="0">
                <a:solidFill>
                  <a:srgbClr val="FFFF00"/>
                </a:solidFill>
                <a:latin typeface="#9Slide03 Bebas Neue Bold" panose="020B0606020202050201" pitchFamily="34" charset="0"/>
                <a:ea typeface="Times New Roman" panose="02020603050405020304" pitchFamily="18" charset="0"/>
              </a:rPr>
              <a:t> </a:t>
            </a:r>
          </a:p>
        </p:txBody>
      </p:sp>
      <p:sp>
        <p:nvSpPr>
          <p:cNvPr id="59" name="Oval 58">
            <a:extLst>
              <a:ext uri="{FF2B5EF4-FFF2-40B4-BE49-F238E27FC236}">
                <a16:creationId xmlns:a16="http://schemas.microsoft.com/office/drawing/2014/main" id="{464C0525-8AB0-D0F2-402F-6FF17792867A}"/>
              </a:ext>
            </a:extLst>
          </p:cNvPr>
          <p:cNvSpPr/>
          <p:nvPr/>
        </p:nvSpPr>
        <p:spPr>
          <a:xfrm>
            <a:off x="8407054" y="180287"/>
            <a:ext cx="238065" cy="238065"/>
          </a:xfrm>
          <a:prstGeom prst="ellips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00"/>
              </a:solidFill>
            </a:endParaRPr>
          </a:p>
        </p:txBody>
      </p:sp>
      <p:sp>
        <p:nvSpPr>
          <p:cNvPr id="60" name="Rectangle: Single Corner Snipped 59">
            <a:extLst>
              <a:ext uri="{FF2B5EF4-FFF2-40B4-BE49-F238E27FC236}">
                <a16:creationId xmlns:a16="http://schemas.microsoft.com/office/drawing/2014/main" id="{2181F685-EFC5-C5E5-4FB2-04DFC9EDA235}"/>
              </a:ext>
            </a:extLst>
          </p:cNvPr>
          <p:cNvSpPr/>
          <p:nvPr/>
        </p:nvSpPr>
        <p:spPr>
          <a:xfrm>
            <a:off x="3395542" y="3483"/>
            <a:ext cx="4865361" cy="591055"/>
          </a:xfrm>
          <a:prstGeom prst="snip1Rect">
            <a:avLst>
              <a:gd name="adj" fmla="val 25507"/>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00"/>
              </a:solidFill>
            </a:endParaRPr>
          </a:p>
        </p:txBody>
      </p:sp>
      <p:sp>
        <p:nvSpPr>
          <p:cNvPr id="61" name="TextBox 60">
            <a:extLst>
              <a:ext uri="{FF2B5EF4-FFF2-40B4-BE49-F238E27FC236}">
                <a16:creationId xmlns:a16="http://schemas.microsoft.com/office/drawing/2014/main" id="{0B89816C-9BC0-A5D5-D672-B515BA362DF2}"/>
              </a:ext>
            </a:extLst>
          </p:cNvPr>
          <p:cNvSpPr txBox="1"/>
          <p:nvPr/>
        </p:nvSpPr>
        <p:spPr>
          <a:xfrm>
            <a:off x="3345044" y="-47098"/>
            <a:ext cx="4751790" cy="605102"/>
          </a:xfrm>
          <a:prstGeom prst="rect">
            <a:avLst/>
          </a:prstGeom>
          <a:noFill/>
          <a:ln>
            <a:noFill/>
          </a:ln>
        </p:spPr>
        <p:txBody>
          <a:bodyPr wrap="square" anchor="ctr">
            <a:spAutoFit/>
          </a:bodyPr>
          <a:lstStyle/>
          <a:p>
            <a:pPr indent="180340" algn="just">
              <a:lnSpc>
                <a:spcPct val="120000"/>
              </a:lnSpc>
              <a:spcBef>
                <a:spcPts val="200"/>
              </a:spcBef>
            </a:pPr>
            <a:r>
              <a:rPr lang="en-US" sz="3200" b="1" dirty="0">
                <a:solidFill>
                  <a:schemeClr val="bg1">
                    <a:lumMod val="95000"/>
                  </a:schemeClr>
                </a:solidFill>
                <a:latin typeface="#9Slide03 Bebas Neue Bold" panose="020B0606020202050201" pitchFamily="34" charset="0"/>
                <a:ea typeface="Times New Roman" panose="02020603050405020304" pitchFamily="18" charset="0"/>
              </a:rPr>
              <a:t>II. THẾ MẠNH VÀ HẠN CHẾ VỀ DÂN SỐ</a:t>
            </a:r>
          </a:p>
        </p:txBody>
      </p:sp>
      <p:sp>
        <p:nvSpPr>
          <p:cNvPr id="62" name="Oval 61">
            <a:extLst>
              <a:ext uri="{FF2B5EF4-FFF2-40B4-BE49-F238E27FC236}">
                <a16:creationId xmlns:a16="http://schemas.microsoft.com/office/drawing/2014/main" id="{1F5EEE33-9885-BABB-176E-007F866EE7C2}"/>
              </a:ext>
            </a:extLst>
          </p:cNvPr>
          <p:cNvSpPr/>
          <p:nvPr/>
        </p:nvSpPr>
        <p:spPr>
          <a:xfrm>
            <a:off x="3395542" y="206106"/>
            <a:ext cx="238065" cy="238065"/>
          </a:xfrm>
          <a:prstGeom prst="ellipse">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dirty="0">
              <a:solidFill>
                <a:srgbClr val="FFFF00"/>
              </a:solidFill>
            </a:endParaRPr>
          </a:p>
        </p:txBody>
      </p:sp>
    </p:spTree>
    <p:extLst>
      <p:ext uri="{BB962C8B-B14F-4D97-AF65-F5344CB8AC3E}">
        <p14:creationId xmlns:p14="http://schemas.microsoft.com/office/powerpoint/2010/main" val="28260738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2000">
              <a:schemeClr val="bg1">
                <a:lumMod val="95000"/>
              </a:schemeClr>
            </a:gs>
            <a:gs pos="100000">
              <a:srgbClr val="F6F6F8"/>
            </a:gs>
            <a:gs pos="49000">
              <a:srgbClr val="FAFAFA"/>
            </a:gs>
            <a:gs pos="81000">
              <a:srgbClr val="F6F6F8"/>
            </a:gs>
          </a:gsLst>
          <a:lin ang="5400000" scaled="1"/>
          <a:tileRect/>
        </a:gra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FE1E219-FEF3-BC92-6BDA-B32EE4F5B70F}"/>
              </a:ext>
            </a:extLst>
          </p:cNvPr>
          <p:cNvSpPr txBox="1"/>
          <p:nvPr/>
        </p:nvSpPr>
        <p:spPr>
          <a:xfrm>
            <a:off x="-449007" y="-1441031"/>
            <a:ext cx="12191999" cy="979755"/>
          </a:xfrm>
          <a:prstGeom prst="rect">
            <a:avLst/>
          </a:prstGeom>
          <a:noFill/>
        </p:spPr>
        <p:txBody>
          <a:bodyPr wrap="square">
            <a:spAutoFit/>
          </a:bodyPr>
          <a:lstStyle/>
          <a:p>
            <a:pPr indent="180340" algn="ctr">
              <a:lnSpc>
                <a:spcPct val="120000"/>
              </a:lnSpc>
              <a:spcAft>
                <a:spcPts val="600"/>
              </a:spcAft>
            </a:pPr>
            <a:r>
              <a:rPr lang="en-US" sz="5400" b="1" dirty="0">
                <a:solidFill>
                  <a:srgbClr val="FF0000"/>
                </a:solidFill>
                <a:effectLst/>
                <a:latin typeface="#9Slide07 IcielBC Cubano Normal" panose="00000500000000000000" pitchFamily="2" charset="0"/>
                <a:ea typeface="Cambria" panose="02040503050406030204" pitchFamily="18" charset="0"/>
                <a:cs typeface="Times New Roman" panose="02020603050405020304" pitchFamily="18" charset="0"/>
              </a:rPr>
              <a:t>Em </a:t>
            </a:r>
            <a:r>
              <a:rPr lang="en-US" sz="5400" b="1" dirty="0" err="1">
                <a:solidFill>
                  <a:srgbClr val="FF0000"/>
                </a:solidFill>
                <a:effectLst/>
                <a:latin typeface="#9Slide07 IcielBC Cubano Normal" panose="00000500000000000000" pitchFamily="2" charset="0"/>
                <a:ea typeface="Cambria" panose="02040503050406030204" pitchFamily="18" charset="0"/>
                <a:cs typeface="Times New Roman" panose="02020603050405020304" pitchFamily="18" charset="0"/>
              </a:rPr>
              <a:t>có</a:t>
            </a:r>
            <a:r>
              <a:rPr lang="en-US" sz="5400" b="1" dirty="0">
                <a:solidFill>
                  <a:srgbClr val="FF0000"/>
                </a:solidFill>
                <a:effectLst/>
                <a:latin typeface="#9Slide07 IcielBC Cubano Normal" panose="00000500000000000000" pitchFamily="2" charset="0"/>
                <a:ea typeface="Cambria" panose="02040503050406030204" pitchFamily="18" charset="0"/>
                <a:cs typeface="Times New Roman" panose="02020603050405020304" pitchFamily="18" charset="0"/>
              </a:rPr>
              <a:t> </a:t>
            </a:r>
            <a:r>
              <a:rPr lang="en-US" sz="5400" b="1" dirty="0" err="1">
                <a:solidFill>
                  <a:srgbClr val="FF0000"/>
                </a:solidFill>
                <a:effectLst/>
                <a:latin typeface="#9Slide07 IcielBC Cubano Normal" panose="00000500000000000000" pitchFamily="2" charset="0"/>
                <a:ea typeface="Cambria" panose="02040503050406030204" pitchFamily="18" charset="0"/>
                <a:cs typeface="Times New Roman" panose="02020603050405020304" pitchFamily="18" charset="0"/>
              </a:rPr>
              <a:t>biết</a:t>
            </a:r>
            <a:endParaRPr lang="en-US" sz="4000" dirty="0">
              <a:effectLst/>
              <a:latin typeface="#9Slide07 IcielBC Cubano Normal" panose="00000500000000000000" pitchFamily="2" charset="0"/>
              <a:ea typeface="Times New Roman" panose="02020603050405020304" pitchFamily="18" charset="0"/>
            </a:endParaRPr>
          </a:p>
        </p:txBody>
      </p:sp>
      <p:sp>
        <p:nvSpPr>
          <p:cNvPr id="32" name="Freeform 50">
            <a:extLst>
              <a:ext uri="{FF2B5EF4-FFF2-40B4-BE49-F238E27FC236}">
                <a16:creationId xmlns:a16="http://schemas.microsoft.com/office/drawing/2014/main" id="{43D85826-7F23-7E8F-A6D9-C83022E7D610}"/>
              </a:ext>
            </a:extLst>
          </p:cNvPr>
          <p:cNvSpPr/>
          <p:nvPr/>
        </p:nvSpPr>
        <p:spPr>
          <a:xfrm>
            <a:off x="12416011" y="4553761"/>
            <a:ext cx="319297" cy="1026158"/>
          </a:xfrm>
          <a:custGeom>
            <a:avLst/>
            <a:gdLst/>
            <a:ahLst/>
            <a:cxnLst/>
            <a:rect l="l" t="t" r="r" b="b"/>
            <a:pathLst>
              <a:path w="919148" h="238272">
                <a:moveTo>
                  <a:pt x="119136" y="0"/>
                </a:moveTo>
                <a:lnTo>
                  <a:pt x="800012" y="0"/>
                </a:lnTo>
                <a:cubicBezTo>
                  <a:pt x="865809" y="0"/>
                  <a:pt x="919148" y="53339"/>
                  <a:pt x="919148" y="119136"/>
                </a:cubicBezTo>
                <a:lnTo>
                  <a:pt x="919148" y="119136"/>
                </a:lnTo>
                <a:cubicBezTo>
                  <a:pt x="919148" y="150733"/>
                  <a:pt x="906596" y="181036"/>
                  <a:pt x="884254" y="203378"/>
                </a:cubicBezTo>
                <a:cubicBezTo>
                  <a:pt x="861912" y="225720"/>
                  <a:pt x="831609" y="238272"/>
                  <a:pt x="800012" y="238272"/>
                </a:cubicBezTo>
                <a:lnTo>
                  <a:pt x="119136" y="238272"/>
                </a:lnTo>
                <a:cubicBezTo>
                  <a:pt x="53339" y="238272"/>
                  <a:pt x="0" y="184933"/>
                  <a:pt x="0" y="119136"/>
                </a:cubicBezTo>
                <a:lnTo>
                  <a:pt x="0" y="119136"/>
                </a:lnTo>
                <a:cubicBezTo>
                  <a:pt x="0" y="53339"/>
                  <a:pt x="53339" y="0"/>
                  <a:pt x="119136" y="0"/>
                </a:cubicBezTo>
                <a:close/>
              </a:path>
            </a:pathLst>
          </a:custGeom>
          <a:solidFill>
            <a:srgbClr val="8A349D"/>
          </a:solidFill>
          <a:ln w="28575" cap="rnd">
            <a:noFill/>
            <a:rou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endParaRPr lang="en-US" b="1" dirty="0">
              <a:solidFill>
                <a:schemeClr val="bg1"/>
              </a:solidFill>
              <a:latin typeface="#9Slide03 Oswald Light" panose="00000400000000000000" pitchFamily="2" charset="0"/>
            </a:endParaRPr>
          </a:p>
        </p:txBody>
      </p:sp>
      <p:sp>
        <p:nvSpPr>
          <p:cNvPr id="33" name="TextBox 51">
            <a:extLst>
              <a:ext uri="{FF2B5EF4-FFF2-40B4-BE49-F238E27FC236}">
                <a16:creationId xmlns:a16="http://schemas.microsoft.com/office/drawing/2014/main" id="{50FAB138-D60F-EA0B-2895-247E671E376C}"/>
              </a:ext>
            </a:extLst>
          </p:cNvPr>
          <p:cNvSpPr txBox="1"/>
          <p:nvPr/>
        </p:nvSpPr>
        <p:spPr>
          <a:xfrm>
            <a:off x="12298025" y="3858714"/>
            <a:ext cx="2510037" cy="1829183"/>
          </a:xfrm>
          <a:prstGeom prst="rect">
            <a:avLst/>
          </a:prstGeom>
        </p:spPr>
        <p:txBody>
          <a:bodyPr lIns="50800" tIns="50800" rIns="50800" bIns="50800" rtlCol="0" anchor="ctr"/>
          <a:lstStyle/>
          <a:p>
            <a:pPr algn="ctr">
              <a:lnSpc>
                <a:spcPts val="2659"/>
              </a:lnSpc>
            </a:pPr>
            <a:endParaRPr/>
          </a:p>
        </p:txBody>
      </p:sp>
      <p:sp>
        <p:nvSpPr>
          <p:cNvPr id="24" name="TextBox 51">
            <a:extLst>
              <a:ext uri="{FF2B5EF4-FFF2-40B4-BE49-F238E27FC236}">
                <a16:creationId xmlns:a16="http://schemas.microsoft.com/office/drawing/2014/main" id="{2845122B-13E1-C2CB-B672-32E3BFC52D3F}"/>
              </a:ext>
            </a:extLst>
          </p:cNvPr>
          <p:cNvSpPr txBox="1"/>
          <p:nvPr/>
        </p:nvSpPr>
        <p:spPr>
          <a:xfrm>
            <a:off x="12516223" y="3858714"/>
            <a:ext cx="2817365" cy="1829183"/>
          </a:xfrm>
          <a:prstGeom prst="rect">
            <a:avLst/>
          </a:prstGeom>
        </p:spPr>
        <p:txBody>
          <a:bodyPr lIns="50800" tIns="50800" rIns="50800" bIns="50800" rtlCol="0" anchor="ctr"/>
          <a:lstStyle/>
          <a:p>
            <a:pPr algn="ctr">
              <a:lnSpc>
                <a:spcPts val="2659"/>
              </a:lnSpc>
            </a:pPr>
            <a:endParaRPr/>
          </a:p>
        </p:txBody>
      </p:sp>
      <p:sp>
        <p:nvSpPr>
          <p:cNvPr id="26" name="Freeform 53">
            <a:extLst>
              <a:ext uri="{FF2B5EF4-FFF2-40B4-BE49-F238E27FC236}">
                <a16:creationId xmlns:a16="http://schemas.microsoft.com/office/drawing/2014/main" id="{C7F43A9F-6B15-CC6D-5BB9-528369A7FF75}"/>
              </a:ext>
            </a:extLst>
          </p:cNvPr>
          <p:cNvSpPr/>
          <p:nvPr/>
        </p:nvSpPr>
        <p:spPr>
          <a:xfrm>
            <a:off x="12397302" y="3212622"/>
            <a:ext cx="319297" cy="1026159"/>
          </a:xfrm>
          <a:custGeom>
            <a:avLst/>
            <a:gdLst/>
            <a:ahLst/>
            <a:cxnLst/>
            <a:rect l="l" t="t" r="r" b="b"/>
            <a:pathLst>
              <a:path w="919148" h="238272">
                <a:moveTo>
                  <a:pt x="119136" y="0"/>
                </a:moveTo>
                <a:lnTo>
                  <a:pt x="800012" y="0"/>
                </a:lnTo>
                <a:cubicBezTo>
                  <a:pt x="865809" y="0"/>
                  <a:pt x="919148" y="53339"/>
                  <a:pt x="919148" y="119136"/>
                </a:cubicBezTo>
                <a:lnTo>
                  <a:pt x="919148" y="119136"/>
                </a:lnTo>
                <a:cubicBezTo>
                  <a:pt x="919148" y="150733"/>
                  <a:pt x="906596" y="181036"/>
                  <a:pt x="884254" y="203378"/>
                </a:cubicBezTo>
                <a:cubicBezTo>
                  <a:pt x="861912" y="225720"/>
                  <a:pt x="831609" y="238272"/>
                  <a:pt x="800012" y="238272"/>
                </a:cubicBezTo>
                <a:lnTo>
                  <a:pt x="119136" y="238272"/>
                </a:lnTo>
                <a:cubicBezTo>
                  <a:pt x="53339" y="238272"/>
                  <a:pt x="0" y="184933"/>
                  <a:pt x="0" y="119136"/>
                </a:cubicBezTo>
                <a:lnTo>
                  <a:pt x="0" y="119136"/>
                </a:lnTo>
                <a:cubicBezTo>
                  <a:pt x="0" y="53339"/>
                  <a:pt x="53339" y="0"/>
                  <a:pt x="119136" y="0"/>
                </a:cubicBezTo>
                <a:close/>
              </a:path>
            </a:pathLst>
          </a:custGeom>
          <a:solidFill>
            <a:srgbClr val="EA67A8"/>
          </a:solidFill>
          <a:ln w="28575" cap="rnd">
            <a:noFill/>
            <a:rou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r>
              <a:rPr lang="en-US" b="1" dirty="0">
                <a:solidFill>
                  <a:schemeClr val="bg1"/>
                </a:solidFill>
                <a:latin typeface="#9Slide03 Oswald Light" panose="00000400000000000000" pitchFamily="2" charset="0"/>
              </a:rPr>
              <a:t>             </a:t>
            </a:r>
          </a:p>
        </p:txBody>
      </p:sp>
      <p:cxnSp>
        <p:nvCxnSpPr>
          <p:cNvPr id="12" name="Straight Connector 11">
            <a:extLst>
              <a:ext uri="{FF2B5EF4-FFF2-40B4-BE49-F238E27FC236}">
                <a16:creationId xmlns:a16="http://schemas.microsoft.com/office/drawing/2014/main" id="{2C0E48F4-B070-1E34-AB57-0164F5C2E808}"/>
              </a:ext>
            </a:extLst>
          </p:cNvPr>
          <p:cNvCxnSpPr>
            <a:cxnSpLocks/>
          </p:cNvCxnSpPr>
          <p:nvPr/>
        </p:nvCxnSpPr>
        <p:spPr>
          <a:xfrm flipH="1">
            <a:off x="411330" y="-388695"/>
            <a:ext cx="3393439" cy="0"/>
          </a:xfrm>
          <a:prstGeom prst="line">
            <a:avLst/>
          </a:prstGeom>
          <a:ln w="28575">
            <a:solidFill>
              <a:srgbClr val="AC4A45"/>
            </a:solidFill>
          </a:ln>
        </p:spPr>
        <p:style>
          <a:lnRef idx="1">
            <a:schemeClr val="accent2"/>
          </a:lnRef>
          <a:fillRef idx="0">
            <a:schemeClr val="accent2"/>
          </a:fillRef>
          <a:effectRef idx="0">
            <a:schemeClr val="accent2"/>
          </a:effectRef>
          <a:fontRef idx="minor">
            <a:schemeClr val="tx1"/>
          </a:fontRef>
        </p:style>
      </p:cxnSp>
      <p:sp>
        <p:nvSpPr>
          <p:cNvPr id="16" name="Flowchart: Decision 15">
            <a:extLst>
              <a:ext uri="{FF2B5EF4-FFF2-40B4-BE49-F238E27FC236}">
                <a16:creationId xmlns:a16="http://schemas.microsoft.com/office/drawing/2014/main" id="{B46DAE1C-4FE6-B273-8CCE-5E29EE70A080}"/>
              </a:ext>
            </a:extLst>
          </p:cNvPr>
          <p:cNvSpPr/>
          <p:nvPr/>
        </p:nvSpPr>
        <p:spPr>
          <a:xfrm>
            <a:off x="3416399" y="-502460"/>
            <a:ext cx="455653" cy="224908"/>
          </a:xfrm>
          <a:prstGeom prst="flowChartDecision">
            <a:avLst/>
          </a:prstGeom>
          <a:solidFill>
            <a:srgbClr val="74B2DB"/>
          </a:solidFill>
          <a:ln w="28575">
            <a:solidFill>
              <a:srgbClr val="AC4A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7" name="Straight Connector 16">
            <a:extLst>
              <a:ext uri="{FF2B5EF4-FFF2-40B4-BE49-F238E27FC236}">
                <a16:creationId xmlns:a16="http://schemas.microsoft.com/office/drawing/2014/main" id="{F2BFCD01-246A-00D3-3211-D42A58167ECF}"/>
              </a:ext>
            </a:extLst>
          </p:cNvPr>
          <p:cNvCxnSpPr>
            <a:cxnSpLocks/>
          </p:cNvCxnSpPr>
          <p:nvPr/>
        </p:nvCxnSpPr>
        <p:spPr>
          <a:xfrm flipH="1">
            <a:off x="8454787" y="-388695"/>
            <a:ext cx="3288205" cy="0"/>
          </a:xfrm>
          <a:prstGeom prst="line">
            <a:avLst/>
          </a:prstGeom>
          <a:ln w="28575">
            <a:solidFill>
              <a:srgbClr val="AC4A45"/>
            </a:solidFill>
          </a:ln>
        </p:spPr>
        <p:style>
          <a:lnRef idx="1">
            <a:schemeClr val="accent2"/>
          </a:lnRef>
          <a:fillRef idx="0">
            <a:schemeClr val="accent2"/>
          </a:fillRef>
          <a:effectRef idx="0">
            <a:schemeClr val="accent2"/>
          </a:effectRef>
          <a:fontRef idx="minor">
            <a:schemeClr val="tx1"/>
          </a:fontRef>
        </p:style>
      </p:cxnSp>
      <p:sp>
        <p:nvSpPr>
          <p:cNvPr id="18" name="Flowchart: Decision 17">
            <a:extLst>
              <a:ext uri="{FF2B5EF4-FFF2-40B4-BE49-F238E27FC236}">
                <a16:creationId xmlns:a16="http://schemas.microsoft.com/office/drawing/2014/main" id="{B7A2F414-2690-EC73-0F57-956C3729BF81}"/>
              </a:ext>
            </a:extLst>
          </p:cNvPr>
          <p:cNvSpPr/>
          <p:nvPr/>
        </p:nvSpPr>
        <p:spPr>
          <a:xfrm>
            <a:off x="8454785" y="-502460"/>
            <a:ext cx="455653" cy="224908"/>
          </a:xfrm>
          <a:prstGeom prst="flowChartDecision">
            <a:avLst/>
          </a:prstGeom>
          <a:solidFill>
            <a:srgbClr val="74B2DB"/>
          </a:solidFill>
          <a:ln w="28575">
            <a:solidFill>
              <a:srgbClr val="AC4A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Graphic 20" descr="Captain male outline">
            <a:extLst>
              <a:ext uri="{FF2B5EF4-FFF2-40B4-BE49-F238E27FC236}">
                <a16:creationId xmlns:a16="http://schemas.microsoft.com/office/drawing/2014/main" id="{08262B5D-5D7B-CEFE-A233-35F14A2740A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33580" y="4208759"/>
            <a:ext cx="304800" cy="304800"/>
          </a:xfrm>
          <a:prstGeom prst="rect">
            <a:avLst/>
          </a:prstGeom>
        </p:spPr>
      </p:pic>
      <p:pic>
        <p:nvPicPr>
          <p:cNvPr id="25" name="Graphic 24" descr="Family with two children outline">
            <a:extLst>
              <a:ext uri="{FF2B5EF4-FFF2-40B4-BE49-F238E27FC236}">
                <a16:creationId xmlns:a16="http://schemas.microsoft.com/office/drawing/2014/main" id="{B7C49238-5622-1172-424A-489952263D9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06894" y="6179910"/>
            <a:ext cx="320040" cy="320040"/>
          </a:xfrm>
          <a:prstGeom prst="rect">
            <a:avLst/>
          </a:prstGeom>
        </p:spPr>
      </p:pic>
      <p:sp>
        <p:nvSpPr>
          <p:cNvPr id="22" name="Freeform: Shape 21">
            <a:extLst>
              <a:ext uri="{FF2B5EF4-FFF2-40B4-BE49-F238E27FC236}">
                <a16:creationId xmlns:a16="http://schemas.microsoft.com/office/drawing/2014/main" id="{4E71093D-DBA6-7093-457A-EB93FAD27640}"/>
              </a:ext>
            </a:extLst>
          </p:cNvPr>
          <p:cNvSpPr/>
          <p:nvPr/>
        </p:nvSpPr>
        <p:spPr>
          <a:xfrm>
            <a:off x="0" y="1"/>
            <a:ext cx="5905109" cy="6858000"/>
          </a:xfrm>
          <a:custGeom>
            <a:avLst/>
            <a:gdLst>
              <a:gd name="connsiteX0" fmla="*/ 0 w 1606731"/>
              <a:gd name="connsiteY0" fmla="*/ 875211 h 875211"/>
              <a:gd name="connsiteX1" fmla="*/ 0 w 1606731"/>
              <a:gd name="connsiteY1" fmla="*/ 0 h 875211"/>
              <a:gd name="connsiteX2" fmla="*/ 1606731 w 1606731"/>
              <a:gd name="connsiteY2" fmla="*/ 0 h 875211"/>
            </a:gdLst>
            <a:ahLst/>
            <a:cxnLst>
              <a:cxn ang="0">
                <a:pos x="connsiteX0" y="connsiteY0"/>
              </a:cxn>
              <a:cxn ang="0">
                <a:pos x="connsiteX1" y="connsiteY1"/>
              </a:cxn>
              <a:cxn ang="0">
                <a:pos x="connsiteX2" y="connsiteY2"/>
              </a:cxn>
            </a:cxnLst>
            <a:rect l="l" t="t" r="r" b="b"/>
            <a:pathLst>
              <a:path w="1606731" h="875211">
                <a:moveTo>
                  <a:pt x="0" y="875211"/>
                </a:moveTo>
                <a:lnTo>
                  <a:pt x="0" y="0"/>
                </a:lnTo>
                <a:lnTo>
                  <a:pt x="1606731" y="0"/>
                </a:lnTo>
              </a:path>
            </a:pathLst>
          </a:custGeom>
          <a:no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6DB33B36-1AFD-E893-4178-BD656BF70224}"/>
              </a:ext>
            </a:extLst>
          </p:cNvPr>
          <p:cNvSpPr/>
          <p:nvPr/>
        </p:nvSpPr>
        <p:spPr>
          <a:xfrm rot="10800000" flipV="1">
            <a:off x="5895876" y="0"/>
            <a:ext cx="6310127" cy="6850890"/>
          </a:xfrm>
          <a:custGeom>
            <a:avLst/>
            <a:gdLst>
              <a:gd name="connsiteX0" fmla="*/ 0 w 1606731"/>
              <a:gd name="connsiteY0" fmla="*/ 875211 h 875211"/>
              <a:gd name="connsiteX1" fmla="*/ 0 w 1606731"/>
              <a:gd name="connsiteY1" fmla="*/ 0 h 875211"/>
              <a:gd name="connsiteX2" fmla="*/ 1606731 w 1606731"/>
              <a:gd name="connsiteY2" fmla="*/ 0 h 875211"/>
            </a:gdLst>
            <a:ahLst/>
            <a:cxnLst>
              <a:cxn ang="0">
                <a:pos x="connsiteX0" y="connsiteY0"/>
              </a:cxn>
              <a:cxn ang="0">
                <a:pos x="connsiteX1" y="connsiteY1"/>
              </a:cxn>
              <a:cxn ang="0">
                <a:pos x="connsiteX2" y="connsiteY2"/>
              </a:cxn>
            </a:cxnLst>
            <a:rect l="l" t="t" r="r" b="b"/>
            <a:pathLst>
              <a:path w="1606731" h="875211">
                <a:moveTo>
                  <a:pt x="0" y="875211"/>
                </a:moveTo>
                <a:lnTo>
                  <a:pt x="0" y="0"/>
                </a:lnTo>
                <a:lnTo>
                  <a:pt x="1606731" y="0"/>
                </a:lnTo>
              </a:path>
            </a:pathLst>
          </a:custGeom>
          <a:no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cartoon pencil with arms and legs&#10;&#10;Description automatically generated">
            <a:extLst>
              <a:ext uri="{FF2B5EF4-FFF2-40B4-BE49-F238E27FC236}">
                <a16:creationId xmlns:a16="http://schemas.microsoft.com/office/drawing/2014/main" id="{15A6C902-5CD0-9BC4-98B8-0C207F246D7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65843" y="1044670"/>
            <a:ext cx="3106850" cy="4208834"/>
          </a:xfrm>
          <a:prstGeom prst="rect">
            <a:avLst/>
          </a:prstGeom>
          <a:ln>
            <a:noFill/>
          </a:ln>
          <a:effectLst>
            <a:outerShdw blurRad="292100" dist="139700" dir="2700000" algn="tl" rotWithShape="0">
              <a:srgbClr val="333333">
                <a:alpha val="65000"/>
              </a:srgbClr>
            </a:outerShdw>
          </a:effectLst>
        </p:spPr>
      </p:pic>
      <p:pic>
        <p:nvPicPr>
          <p:cNvPr id="15" name="Picture 14">
            <a:extLst>
              <a:ext uri="{FF2B5EF4-FFF2-40B4-BE49-F238E27FC236}">
                <a16:creationId xmlns:a16="http://schemas.microsoft.com/office/drawing/2014/main" id="{06A4BBAC-24D5-BA4F-60C1-2834C0F1CE6E}"/>
              </a:ext>
            </a:extLst>
          </p:cNvPr>
          <p:cNvPicPr>
            <a:picLocks noChangeAspect="1"/>
          </p:cNvPicPr>
          <p:nvPr/>
        </p:nvPicPr>
        <p:blipFill rotWithShape="1">
          <a:blip r:embed="rId8"/>
          <a:srcRect l="-557" t="9121" r="557" b="-9121"/>
          <a:stretch/>
        </p:blipFill>
        <p:spPr>
          <a:xfrm>
            <a:off x="12735308" y="1146838"/>
            <a:ext cx="1139719" cy="322729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0" name="Picture 29" descr="A cartoon of a ant carrying a piece of wood&#10;&#10;Description automatically generated">
            <a:extLst>
              <a:ext uri="{FF2B5EF4-FFF2-40B4-BE49-F238E27FC236}">
                <a16:creationId xmlns:a16="http://schemas.microsoft.com/office/drawing/2014/main" id="{375A4D10-BD8D-7B51-FA29-AD2C0EE402D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641559" y="2098146"/>
            <a:ext cx="2202149" cy="2228951"/>
          </a:xfrm>
          <a:prstGeom prst="rect">
            <a:avLst/>
          </a:prstGeom>
        </p:spPr>
      </p:pic>
      <p:grpSp>
        <p:nvGrpSpPr>
          <p:cNvPr id="14" name="Group 6">
            <a:extLst>
              <a:ext uri="{FF2B5EF4-FFF2-40B4-BE49-F238E27FC236}">
                <a16:creationId xmlns:a16="http://schemas.microsoft.com/office/drawing/2014/main" id="{1EDD68D1-B8F9-DBB5-EBA6-75E51DAE0B33}"/>
              </a:ext>
            </a:extLst>
          </p:cNvPr>
          <p:cNvGrpSpPr/>
          <p:nvPr/>
        </p:nvGrpSpPr>
        <p:grpSpPr>
          <a:xfrm>
            <a:off x="794968" y="988274"/>
            <a:ext cx="4903884" cy="5653666"/>
            <a:chOff x="0" y="0"/>
            <a:chExt cx="1783583" cy="1870336"/>
          </a:xfrm>
        </p:grpSpPr>
        <p:sp>
          <p:nvSpPr>
            <p:cNvPr id="40" name="Freeform 7">
              <a:extLst>
                <a:ext uri="{FF2B5EF4-FFF2-40B4-BE49-F238E27FC236}">
                  <a16:creationId xmlns:a16="http://schemas.microsoft.com/office/drawing/2014/main" id="{5AFA179C-836D-6E0A-0ADD-6F47B4748A7B}"/>
                </a:ext>
              </a:extLst>
            </p:cNvPr>
            <p:cNvSpPr/>
            <p:nvPr/>
          </p:nvSpPr>
          <p:spPr>
            <a:xfrm>
              <a:off x="0" y="0"/>
              <a:ext cx="1783583" cy="1870336"/>
            </a:xfrm>
            <a:custGeom>
              <a:avLst/>
              <a:gdLst/>
              <a:ahLst/>
              <a:cxnLst/>
              <a:rect l="l" t="t" r="r" b="b"/>
              <a:pathLst>
                <a:path w="1783583" h="1870336">
                  <a:moveTo>
                    <a:pt x="38607" y="0"/>
                  </a:moveTo>
                  <a:lnTo>
                    <a:pt x="1744975" y="0"/>
                  </a:lnTo>
                  <a:cubicBezTo>
                    <a:pt x="1755215" y="0"/>
                    <a:pt x="1765035" y="4068"/>
                    <a:pt x="1772275" y="11308"/>
                  </a:cubicBezTo>
                  <a:cubicBezTo>
                    <a:pt x="1779515" y="18548"/>
                    <a:pt x="1783583" y="28368"/>
                    <a:pt x="1783583" y="38607"/>
                  </a:cubicBezTo>
                  <a:lnTo>
                    <a:pt x="1783583" y="1831729"/>
                  </a:lnTo>
                  <a:cubicBezTo>
                    <a:pt x="1783583" y="1841968"/>
                    <a:pt x="1779515" y="1851788"/>
                    <a:pt x="1772275" y="1859028"/>
                  </a:cubicBezTo>
                  <a:cubicBezTo>
                    <a:pt x="1765035" y="1866268"/>
                    <a:pt x="1755215" y="1870336"/>
                    <a:pt x="1744975" y="1870336"/>
                  </a:cubicBezTo>
                  <a:lnTo>
                    <a:pt x="38607" y="1870336"/>
                  </a:lnTo>
                  <a:cubicBezTo>
                    <a:pt x="28368" y="1870336"/>
                    <a:pt x="18548" y="1866268"/>
                    <a:pt x="11308" y="1859028"/>
                  </a:cubicBezTo>
                  <a:cubicBezTo>
                    <a:pt x="4068" y="1851788"/>
                    <a:pt x="0" y="1841968"/>
                    <a:pt x="0" y="1831729"/>
                  </a:cubicBezTo>
                  <a:lnTo>
                    <a:pt x="0" y="38607"/>
                  </a:lnTo>
                  <a:cubicBezTo>
                    <a:pt x="0" y="28368"/>
                    <a:pt x="4068" y="18548"/>
                    <a:pt x="11308" y="11308"/>
                  </a:cubicBezTo>
                  <a:cubicBezTo>
                    <a:pt x="18548" y="4068"/>
                    <a:pt x="28368" y="0"/>
                    <a:pt x="38607" y="0"/>
                  </a:cubicBezTo>
                  <a:close/>
                </a:path>
              </a:pathLst>
            </a:custGeom>
            <a:solidFill>
              <a:srgbClr val="FFFFFF"/>
            </a:solidFill>
            <a:ln w="28575" cap="rnd">
              <a:solidFill>
                <a:srgbClr val="000000"/>
              </a:solidFill>
              <a:rou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45" name="TextBox 8">
              <a:extLst>
                <a:ext uri="{FF2B5EF4-FFF2-40B4-BE49-F238E27FC236}">
                  <a16:creationId xmlns:a16="http://schemas.microsoft.com/office/drawing/2014/main" id="{072666EC-2E8A-E105-65C1-AE962B282372}"/>
                </a:ext>
              </a:extLst>
            </p:cNvPr>
            <p:cNvSpPr txBox="1"/>
            <p:nvPr/>
          </p:nvSpPr>
          <p:spPr>
            <a:xfrm>
              <a:off x="0" y="-47625"/>
              <a:ext cx="812800" cy="860425"/>
            </a:xfrm>
            <a:prstGeom prst="rect">
              <a:avLst/>
            </a:prstGeom>
          </p:spPr>
          <p:txBody>
            <a:bodyPr lIns="50800" tIns="50800" rIns="50800" bIns="50800" rtlCol="0" anchor="ctr"/>
            <a:lstStyle/>
            <a:p>
              <a:pPr marL="0" marR="0" lvl="0" indent="0" algn="ctr" defTabSz="914400" eaLnBrk="1" fontAlgn="auto" latinLnBrk="0" hangingPunct="1">
                <a:lnSpc>
                  <a:spcPts val="2659"/>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grpSp>
      <p:sp>
        <p:nvSpPr>
          <p:cNvPr id="46" name="AutoShape 9">
            <a:extLst>
              <a:ext uri="{FF2B5EF4-FFF2-40B4-BE49-F238E27FC236}">
                <a16:creationId xmlns:a16="http://schemas.microsoft.com/office/drawing/2014/main" id="{1339A878-9FEA-046E-EA6E-6E435F1CD373}"/>
              </a:ext>
            </a:extLst>
          </p:cNvPr>
          <p:cNvSpPr/>
          <p:nvPr/>
        </p:nvSpPr>
        <p:spPr>
          <a:xfrm>
            <a:off x="1019934" y="-1428214"/>
            <a:ext cx="4903884" cy="0"/>
          </a:xfrm>
          <a:prstGeom prst="line">
            <a:avLst/>
          </a:prstGeom>
          <a:ln w="47625" cap="flat">
            <a:solidFill>
              <a:srgbClr val="000000"/>
            </a:solidFill>
            <a:prstDash val="solid"/>
            <a:headEnd type="none" w="sm" len="sm"/>
            <a:tailEnd type="none" w="sm" len="sm"/>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grpSp>
        <p:nvGrpSpPr>
          <p:cNvPr id="47" name="Group 10">
            <a:extLst>
              <a:ext uri="{FF2B5EF4-FFF2-40B4-BE49-F238E27FC236}">
                <a16:creationId xmlns:a16="http://schemas.microsoft.com/office/drawing/2014/main" id="{21C217B7-5C89-1F7A-55D4-88F7AE69B062}"/>
              </a:ext>
            </a:extLst>
          </p:cNvPr>
          <p:cNvGrpSpPr/>
          <p:nvPr/>
        </p:nvGrpSpPr>
        <p:grpSpPr>
          <a:xfrm>
            <a:off x="1530266" y="-2431387"/>
            <a:ext cx="341125" cy="318486"/>
            <a:chOff x="0" y="0"/>
            <a:chExt cx="812800" cy="812800"/>
          </a:xfrm>
        </p:grpSpPr>
        <p:sp>
          <p:nvSpPr>
            <p:cNvPr id="49" name="Freeform 11">
              <a:extLst>
                <a:ext uri="{FF2B5EF4-FFF2-40B4-BE49-F238E27FC236}">
                  <a16:creationId xmlns:a16="http://schemas.microsoft.com/office/drawing/2014/main" id="{6A91BE09-013B-D5C0-4BB8-C590BF83CBC6}"/>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230FF"/>
            </a:solidFill>
            <a:ln w="19050" cap="sq">
              <a:solidFill>
                <a:srgbClr val="000000"/>
              </a:solidFill>
              <a:miter/>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59" name="TextBox 12">
              <a:extLst>
                <a:ext uri="{FF2B5EF4-FFF2-40B4-BE49-F238E27FC236}">
                  <a16:creationId xmlns:a16="http://schemas.microsoft.com/office/drawing/2014/main" id="{4D0AAF0A-54AF-0696-68CA-8D7FD4D01352}"/>
                </a:ext>
              </a:extLst>
            </p:cNvPr>
            <p:cNvSpPr txBox="1"/>
            <p:nvPr/>
          </p:nvSpPr>
          <p:spPr>
            <a:xfrm>
              <a:off x="76200" y="28575"/>
              <a:ext cx="660400" cy="708025"/>
            </a:xfrm>
            <a:prstGeom prst="rect">
              <a:avLst/>
            </a:prstGeom>
          </p:spPr>
          <p:txBody>
            <a:bodyPr lIns="50800" tIns="50800" rIns="50800" bIns="50800" rtlCol="0" anchor="ctr"/>
            <a:lstStyle/>
            <a:p>
              <a:pPr marL="0" marR="0" lvl="0" indent="0" algn="ctr" defTabSz="914400" eaLnBrk="1" fontAlgn="auto" latinLnBrk="0" hangingPunct="1">
                <a:lnSpc>
                  <a:spcPts val="2659"/>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grpSp>
      <p:grpSp>
        <p:nvGrpSpPr>
          <p:cNvPr id="60" name="Group 13">
            <a:extLst>
              <a:ext uri="{FF2B5EF4-FFF2-40B4-BE49-F238E27FC236}">
                <a16:creationId xmlns:a16="http://schemas.microsoft.com/office/drawing/2014/main" id="{6DE5B6A5-EFE6-8BBF-38B8-2AB5506B533C}"/>
              </a:ext>
            </a:extLst>
          </p:cNvPr>
          <p:cNvGrpSpPr/>
          <p:nvPr/>
        </p:nvGrpSpPr>
        <p:grpSpPr>
          <a:xfrm>
            <a:off x="2863869" y="-2431387"/>
            <a:ext cx="341125" cy="318486"/>
            <a:chOff x="0" y="0"/>
            <a:chExt cx="812800" cy="812800"/>
          </a:xfrm>
        </p:grpSpPr>
        <p:sp>
          <p:nvSpPr>
            <p:cNvPr id="61" name="Freeform 14">
              <a:extLst>
                <a:ext uri="{FF2B5EF4-FFF2-40B4-BE49-F238E27FC236}">
                  <a16:creationId xmlns:a16="http://schemas.microsoft.com/office/drawing/2014/main" id="{267031BB-CE12-023D-DCA2-234A81D5D754}"/>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8000"/>
            </a:solidFill>
            <a:ln w="19050" cap="sq">
              <a:solidFill>
                <a:srgbClr val="000000"/>
              </a:solidFill>
              <a:miter/>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62" name="TextBox 15">
              <a:extLst>
                <a:ext uri="{FF2B5EF4-FFF2-40B4-BE49-F238E27FC236}">
                  <a16:creationId xmlns:a16="http://schemas.microsoft.com/office/drawing/2014/main" id="{53FB0986-A039-37B3-2894-FC7E97F0CD81}"/>
                </a:ext>
              </a:extLst>
            </p:cNvPr>
            <p:cNvSpPr txBox="1"/>
            <p:nvPr/>
          </p:nvSpPr>
          <p:spPr>
            <a:xfrm>
              <a:off x="76200" y="28575"/>
              <a:ext cx="660400" cy="708025"/>
            </a:xfrm>
            <a:prstGeom prst="rect">
              <a:avLst/>
            </a:prstGeom>
          </p:spPr>
          <p:txBody>
            <a:bodyPr lIns="50800" tIns="50800" rIns="50800" bIns="50800" rtlCol="0" anchor="ctr"/>
            <a:lstStyle/>
            <a:p>
              <a:pPr marL="0" marR="0" lvl="0" indent="0" algn="ctr" defTabSz="914400" eaLnBrk="1" fontAlgn="auto" latinLnBrk="0" hangingPunct="1">
                <a:lnSpc>
                  <a:spcPts val="2659"/>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grpSp>
      <p:grpSp>
        <p:nvGrpSpPr>
          <p:cNvPr id="75" name="Group 16">
            <a:extLst>
              <a:ext uri="{FF2B5EF4-FFF2-40B4-BE49-F238E27FC236}">
                <a16:creationId xmlns:a16="http://schemas.microsoft.com/office/drawing/2014/main" id="{17DE8DF3-18AE-241C-2C22-B9B8A877AD6E}"/>
              </a:ext>
            </a:extLst>
          </p:cNvPr>
          <p:cNvGrpSpPr/>
          <p:nvPr/>
        </p:nvGrpSpPr>
        <p:grpSpPr>
          <a:xfrm>
            <a:off x="4197471" y="-2431387"/>
            <a:ext cx="341125" cy="318486"/>
            <a:chOff x="0" y="0"/>
            <a:chExt cx="812800" cy="812800"/>
          </a:xfrm>
        </p:grpSpPr>
        <p:sp>
          <p:nvSpPr>
            <p:cNvPr id="76" name="Freeform 17">
              <a:extLst>
                <a:ext uri="{FF2B5EF4-FFF2-40B4-BE49-F238E27FC236}">
                  <a16:creationId xmlns:a16="http://schemas.microsoft.com/office/drawing/2014/main" id="{87D4D49C-D107-C293-A301-8F89CE4C1595}"/>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9CD56"/>
            </a:solidFill>
            <a:ln w="19050" cap="sq">
              <a:solidFill>
                <a:srgbClr val="000000"/>
              </a:solidFill>
              <a:miter/>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81" name="TextBox 18">
              <a:extLst>
                <a:ext uri="{FF2B5EF4-FFF2-40B4-BE49-F238E27FC236}">
                  <a16:creationId xmlns:a16="http://schemas.microsoft.com/office/drawing/2014/main" id="{C8405C79-5855-C40F-6B44-2D2813C49C66}"/>
                </a:ext>
              </a:extLst>
            </p:cNvPr>
            <p:cNvSpPr txBox="1"/>
            <p:nvPr/>
          </p:nvSpPr>
          <p:spPr>
            <a:xfrm>
              <a:off x="76200" y="28575"/>
              <a:ext cx="660400" cy="708025"/>
            </a:xfrm>
            <a:prstGeom prst="rect">
              <a:avLst/>
            </a:prstGeom>
          </p:spPr>
          <p:txBody>
            <a:bodyPr lIns="50800" tIns="50800" rIns="50800" bIns="50800" rtlCol="0" anchor="ctr"/>
            <a:lstStyle/>
            <a:p>
              <a:pPr marL="0" marR="0" lvl="0" indent="0" algn="ctr" defTabSz="914400" eaLnBrk="1" fontAlgn="auto" latinLnBrk="0" hangingPunct="1">
                <a:lnSpc>
                  <a:spcPts val="2659"/>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grpSp>
      <p:grpSp>
        <p:nvGrpSpPr>
          <p:cNvPr id="82" name="Group 20">
            <a:extLst>
              <a:ext uri="{FF2B5EF4-FFF2-40B4-BE49-F238E27FC236}">
                <a16:creationId xmlns:a16="http://schemas.microsoft.com/office/drawing/2014/main" id="{B258E33F-FC3D-1A84-8785-23AAA984AD5F}"/>
              </a:ext>
            </a:extLst>
          </p:cNvPr>
          <p:cNvGrpSpPr/>
          <p:nvPr/>
        </p:nvGrpSpPr>
        <p:grpSpPr>
          <a:xfrm>
            <a:off x="1047819" y="1987911"/>
            <a:ext cx="235102" cy="228107"/>
            <a:chOff x="0" y="0"/>
            <a:chExt cx="129134" cy="134198"/>
          </a:xfrm>
        </p:grpSpPr>
        <p:sp>
          <p:nvSpPr>
            <p:cNvPr id="83" name="Freeform 21">
              <a:extLst>
                <a:ext uri="{FF2B5EF4-FFF2-40B4-BE49-F238E27FC236}">
                  <a16:creationId xmlns:a16="http://schemas.microsoft.com/office/drawing/2014/main" id="{AC6EEA15-55F4-2032-2F57-DEA7F04AFDA8}"/>
                </a:ext>
              </a:extLst>
            </p:cNvPr>
            <p:cNvSpPr/>
            <p:nvPr/>
          </p:nvSpPr>
          <p:spPr>
            <a:xfrm>
              <a:off x="0" y="0"/>
              <a:ext cx="129134" cy="134198"/>
            </a:xfrm>
            <a:custGeom>
              <a:avLst/>
              <a:gdLst/>
              <a:ahLst/>
              <a:cxnLst/>
              <a:rect l="l" t="t" r="r" b="b"/>
              <a:pathLst>
                <a:path w="129134" h="134198">
                  <a:moveTo>
                    <a:pt x="0" y="0"/>
                  </a:moveTo>
                  <a:lnTo>
                    <a:pt x="129134" y="0"/>
                  </a:lnTo>
                  <a:lnTo>
                    <a:pt x="129134" y="134198"/>
                  </a:lnTo>
                  <a:lnTo>
                    <a:pt x="0" y="134198"/>
                  </a:lnTo>
                  <a:close/>
                </a:path>
              </a:pathLst>
            </a:custGeom>
            <a:solidFill>
              <a:srgbClr val="59CD56"/>
            </a:solidFill>
            <a:ln w="19050" cap="sq">
              <a:solidFill>
                <a:srgbClr val="000000"/>
              </a:solidFill>
              <a:miter/>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84" name="TextBox 22">
              <a:extLst>
                <a:ext uri="{FF2B5EF4-FFF2-40B4-BE49-F238E27FC236}">
                  <a16:creationId xmlns:a16="http://schemas.microsoft.com/office/drawing/2014/main" id="{97590E47-9BA4-1E2F-6949-CDE1A724E559}"/>
                </a:ext>
              </a:extLst>
            </p:cNvPr>
            <p:cNvSpPr txBox="1"/>
            <p:nvPr/>
          </p:nvSpPr>
          <p:spPr>
            <a:xfrm>
              <a:off x="0" y="-47625"/>
              <a:ext cx="812800" cy="860425"/>
            </a:xfrm>
            <a:prstGeom prst="rect">
              <a:avLst/>
            </a:prstGeom>
          </p:spPr>
          <p:txBody>
            <a:bodyPr lIns="50800" tIns="50800" rIns="50800" bIns="50800" rtlCol="0" anchor="ctr"/>
            <a:lstStyle/>
            <a:p>
              <a:pPr marL="0" marR="0" lvl="0" indent="0" algn="ctr" defTabSz="914400" eaLnBrk="1" fontAlgn="auto" latinLnBrk="0" hangingPunct="1">
                <a:lnSpc>
                  <a:spcPts val="2659"/>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grpSp>
      <p:grpSp>
        <p:nvGrpSpPr>
          <p:cNvPr id="87" name="Group 25">
            <a:extLst>
              <a:ext uri="{FF2B5EF4-FFF2-40B4-BE49-F238E27FC236}">
                <a16:creationId xmlns:a16="http://schemas.microsoft.com/office/drawing/2014/main" id="{13585F48-E685-4FD0-1B6B-E3422B5253EE}"/>
              </a:ext>
            </a:extLst>
          </p:cNvPr>
          <p:cNvGrpSpPr/>
          <p:nvPr/>
        </p:nvGrpSpPr>
        <p:grpSpPr>
          <a:xfrm>
            <a:off x="1047819" y="2531278"/>
            <a:ext cx="235102" cy="228107"/>
            <a:chOff x="0" y="0"/>
            <a:chExt cx="129134" cy="134198"/>
          </a:xfrm>
        </p:grpSpPr>
        <p:sp>
          <p:nvSpPr>
            <p:cNvPr id="88" name="Freeform 26">
              <a:extLst>
                <a:ext uri="{FF2B5EF4-FFF2-40B4-BE49-F238E27FC236}">
                  <a16:creationId xmlns:a16="http://schemas.microsoft.com/office/drawing/2014/main" id="{86E10BD6-C675-DE5B-7AD6-1906E2E35DA6}"/>
                </a:ext>
              </a:extLst>
            </p:cNvPr>
            <p:cNvSpPr/>
            <p:nvPr/>
          </p:nvSpPr>
          <p:spPr>
            <a:xfrm>
              <a:off x="0" y="0"/>
              <a:ext cx="129134" cy="134198"/>
            </a:xfrm>
            <a:custGeom>
              <a:avLst/>
              <a:gdLst/>
              <a:ahLst/>
              <a:cxnLst/>
              <a:rect l="l" t="t" r="r" b="b"/>
              <a:pathLst>
                <a:path w="129134" h="134198">
                  <a:moveTo>
                    <a:pt x="0" y="0"/>
                  </a:moveTo>
                  <a:lnTo>
                    <a:pt x="129134" y="0"/>
                  </a:lnTo>
                  <a:lnTo>
                    <a:pt x="129134" y="134198"/>
                  </a:lnTo>
                  <a:lnTo>
                    <a:pt x="0" y="134198"/>
                  </a:lnTo>
                  <a:close/>
                </a:path>
              </a:pathLst>
            </a:custGeom>
            <a:solidFill>
              <a:srgbClr val="59CD56"/>
            </a:solidFill>
            <a:ln w="19050" cap="sq">
              <a:solidFill>
                <a:srgbClr val="000000"/>
              </a:solidFill>
              <a:miter/>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89" name="TextBox 27">
              <a:extLst>
                <a:ext uri="{FF2B5EF4-FFF2-40B4-BE49-F238E27FC236}">
                  <a16:creationId xmlns:a16="http://schemas.microsoft.com/office/drawing/2014/main" id="{2107B038-111E-0B32-072F-2C53B4DEC6B9}"/>
                </a:ext>
              </a:extLst>
            </p:cNvPr>
            <p:cNvSpPr txBox="1"/>
            <p:nvPr/>
          </p:nvSpPr>
          <p:spPr>
            <a:xfrm>
              <a:off x="0" y="-47625"/>
              <a:ext cx="812800" cy="860425"/>
            </a:xfrm>
            <a:prstGeom prst="rect">
              <a:avLst/>
            </a:prstGeom>
          </p:spPr>
          <p:txBody>
            <a:bodyPr lIns="50800" tIns="50800" rIns="50800" bIns="50800" rtlCol="0" anchor="ctr"/>
            <a:lstStyle/>
            <a:p>
              <a:pPr marL="0" marR="0" lvl="0" indent="0" algn="ctr" defTabSz="914400" eaLnBrk="1" fontAlgn="auto" latinLnBrk="0" hangingPunct="1">
                <a:lnSpc>
                  <a:spcPts val="2659"/>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grpSp>
      <p:grpSp>
        <p:nvGrpSpPr>
          <p:cNvPr id="91" name="Group 29">
            <a:extLst>
              <a:ext uri="{FF2B5EF4-FFF2-40B4-BE49-F238E27FC236}">
                <a16:creationId xmlns:a16="http://schemas.microsoft.com/office/drawing/2014/main" id="{025DA5E6-7DB5-3231-298A-6C910BCE7A3B}"/>
              </a:ext>
            </a:extLst>
          </p:cNvPr>
          <p:cNvGrpSpPr/>
          <p:nvPr/>
        </p:nvGrpSpPr>
        <p:grpSpPr>
          <a:xfrm>
            <a:off x="1047819" y="4173507"/>
            <a:ext cx="235102" cy="228107"/>
            <a:chOff x="0" y="0"/>
            <a:chExt cx="129134" cy="134198"/>
          </a:xfrm>
        </p:grpSpPr>
        <p:sp>
          <p:nvSpPr>
            <p:cNvPr id="92" name="Freeform 30">
              <a:extLst>
                <a:ext uri="{FF2B5EF4-FFF2-40B4-BE49-F238E27FC236}">
                  <a16:creationId xmlns:a16="http://schemas.microsoft.com/office/drawing/2014/main" id="{77BD6C57-6FA6-5903-E488-393EDB077288}"/>
                </a:ext>
              </a:extLst>
            </p:cNvPr>
            <p:cNvSpPr/>
            <p:nvPr/>
          </p:nvSpPr>
          <p:spPr>
            <a:xfrm>
              <a:off x="0" y="0"/>
              <a:ext cx="129134" cy="134198"/>
            </a:xfrm>
            <a:custGeom>
              <a:avLst/>
              <a:gdLst/>
              <a:ahLst/>
              <a:cxnLst/>
              <a:rect l="l" t="t" r="r" b="b"/>
              <a:pathLst>
                <a:path w="129134" h="134198">
                  <a:moveTo>
                    <a:pt x="0" y="0"/>
                  </a:moveTo>
                  <a:lnTo>
                    <a:pt x="129134" y="0"/>
                  </a:lnTo>
                  <a:lnTo>
                    <a:pt x="129134" y="134198"/>
                  </a:lnTo>
                  <a:lnTo>
                    <a:pt x="0" y="134198"/>
                  </a:lnTo>
                  <a:close/>
                </a:path>
              </a:pathLst>
            </a:custGeom>
            <a:solidFill>
              <a:srgbClr val="59CD56"/>
            </a:solidFill>
            <a:ln w="19050" cap="sq">
              <a:solidFill>
                <a:srgbClr val="000000"/>
              </a:solidFill>
              <a:miter/>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93" name="TextBox 31">
              <a:extLst>
                <a:ext uri="{FF2B5EF4-FFF2-40B4-BE49-F238E27FC236}">
                  <a16:creationId xmlns:a16="http://schemas.microsoft.com/office/drawing/2014/main" id="{59303535-FBEB-359F-8514-3A99C1767AFD}"/>
                </a:ext>
              </a:extLst>
            </p:cNvPr>
            <p:cNvSpPr txBox="1"/>
            <p:nvPr/>
          </p:nvSpPr>
          <p:spPr>
            <a:xfrm>
              <a:off x="0" y="-47625"/>
              <a:ext cx="812800" cy="860425"/>
            </a:xfrm>
            <a:prstGeom prst="rect">
              <a:avLst/>
            </a:prstGeom>
          </p:spPr>
          <p:txBody>
            <a:bodyPr lIns="50800" tIns="50800" rIns="50800" bIns="50800" rtlCol="0" anchor="ctr"/>
            <a:lstStyle/>
            <a:p>
              <a:pPr marL="0" marR="0" lvl="0" indent="0" algn="ctr" defTabSz="914400" eaLnBrk="1" fontAlgn="auto" latinLnBrk="0" hangingPunct="1">
                <a:lnSpc>
                  <a:spcPts val="2659"/>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grpSp>
      <p:grpSp>
        <p:nvGrpSpPr>
          <p:cNvPr id="95" name="Group 33">
            <a:extLst>
              <a:ext uri="{FF2B5EF4-FFF2-40B4-BE49-F238E27FC236}">
                <a16:creationId xmlns:a16="http://schemas.microsoft.com/office/drawing/2014/main" id="{26D5DACD-8F2E-1143-CCD5-58D127B95E75}"/>
              </a:ext>
            </a:extLst>
          </p:cNvPr>
          <p:cNvGrpSpPr/>
          <p:nvPr/>
        </p:nvGrpSpPr>
        <p:grpSpPr>
          <a:xfrm>
            <a:off x="1047819" y="5051690"/>
            <a:ext cx="235102" cy="228107"/>
            <a:chOff x="0" y="0"/>
            <a:chExt cx="129134" cy="134198"/>
          </a:xfrm>
        </p:grpSpPr>
        <p:sp>
          <p:nvSpPr>
            <p:cNvPr id="96" name="Freeform 34">
              <a:extLst>
                <a:ext uri="{FF2B5EF4-FFF2-40B4-BE49-F238E27FC236}">
                  <a16:creationId xmlns:a16="http://schemas.microsoft.com/office/drawing/2014/main" id="{A93B94BE-CAD9-96C4-0C05-0234F215D85C}"/>
                </a:ext>
              </a:extLst>
            </p:cNvPr>
            <p:cNvSpPr/>
            <p:nvPr/>
          </p:nvSpPr>
          <p:spPr>
            <a:xfrm>
              <a:off x="0" y="0"/>
              <a:ext cx="129134" cy="134198"/>
            </a:xfrm>
            <a:custGeom>
              <a:avLst/>
              <a:gdLst/>
              <a:ahLst/>
              <a:cxnLst/>
              <a:rect l="l" t="t" r="r" b="b"/>
              <a:pathLst>
                <a:path w="129134" h="134198">
                  <a:moveTo>
                    <a:pt x="0" y="0"/>
                  </a:moveTo>
                  <a:lnTo>
                    <a:pt x="129134" y="0"/>
                  </a:lnTo>
                  <a:lnTo>
                    <a:pt x="129134" y="134198"/>
                  </a:lnTo>
                  <a:lnTo>
                    <a:pt x="0" y="134198"/>
                  </a:lnTo>
                  <a:close/>
                </a:path>
              </a:pathLst>
            </a:custGeom>
            <a:solidFill>
              <a:srgbClr val="59CD56"/>
            </a:solidFill>
            <a:ln w="19050" cap="sq">
              <a:solidFill>
                <a:srgbClr val="000000"/>
              </a:solidFill>
              <a:miter/>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97" name="TextBox 35">
              <a:extLst>
                <a:ext uri="{FF2B5EF4-FFF2-40B4-BE49-F238E27FC236}">
                  <a16:creationId xmlns:a16="http://schemas.microsoft.com/office/drawing/2014/main" id="{7EF8A410-22A7-F6DE-7C3E-5FBE314190A6}"/>
                </a:ext>
              </a:extLst>
            </p:cNvPr>
            <p:cNvSpPr txBox="1"/>
            <p:nvPr/>
          </p:nvSpPr>
          <p:spPr>
            <a:xfrm>
              <a:off x="0" y="-47625"/>
              <a:ext cx="812800" cy="860425"/>
            </a:xfrm>
            <a:prstGeom prst="rect">
              <a:avLst/>
            </a:prstGeom>
          </p:spPr>
          <p:txBody>
            <a:bodyPr lIns="50800" tIns="50800" rIns="50800" bIns="50800" rtlCol="0" anchor="ctr"/>
            <a:lstStyle/>
            <a:p>
              <a:pPr marL="0" marR="0" lvl="0" indent="0" algn="ctr" defTabSz="914400" eaLnBrk="1" fontAlgn="auto" latinLnBrk="0" hangingPunct="1">
                <a:lnSpc>
                  <a:spcPts val="2659"/>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grpSp>
      <p:grpSp>
        <p:nvGrpSpPr>
          <p:cNvPr id="99" name="Group 37">
            <a:extLst>
              <a:ext uri="{FF2B5EF4-FFF2-40B4-BE49-F238E27FC236}">
                <a16:creationId xmlns:a16="http://schemas.microsoft.com/office/drawing/2014/main" id="{E786DC7A-A4F7-C20A-4374-A6D709FAA4EB}"/>
              </a:ext>
            </a:extLst>
          </p:cNvPr>
          <p:cNvGrpSpPr/>
          <p:nvPr/>
        </p:nvGrpSpPr>
        <p:grpSpPr>
          <a:xfrm>
            <a:off x="1047819" y="5916738"/>
            <a:ext cx="235102" cy="228107"/>
            <a:chOff x="0" y="0"/>
            <a:chExt cx="129134" cy="134198"/>
          </a:xfrm>
        </p:grpSpPr>
        <p:sp>
          <p:nvSpPr>
            <p:cNvPr id="100" name="Freeform 38">
              <a:extLst>
                <a:ext uri="{FF2B5EF4-FFF2-40B4-BE49-F238E27FC236}">
                  <a16:creationId xmlns:a16="http://schemas.microsoft.com/office/drawing/2014/main" id="{A0F29839-75E8-3CC9-0EDF-BBD96CC68A9E}"/>
                </a:ext>
              </a:extLst>
            </p:cNvPr>
            <p:cNvSpPr/>
            <p:nvPr/>
          </p:nvSpPr>
          <p:spPr>
            <a:xfrm>
              <a:off x="0" y="0"/>
              <a:ext cx="129134" cy="134198"/>
            </a:xfrm>
            <a:custGeom>
              <a:avLst/>
              <a:gdLst/>
              <a:ahLst/>
              <a:cxnLst/>
              <a:rect l="l" t="t" r="r" b="b"/>
              <a:pathLst>
                <a:path w="129134" h="134198">
                  <a:moveTo>
                    <a:pt x="0" y="0"/>
                  </a:moveTo>
                  <a:lnTo>
                    <a:pt x="129134" y="0"/>
                  </a:lnTo>
                  <a:lnTo>
                    <a:pt x="129134" y="134198"/>
                  </a:lnTo>
                  <a:lnTo>
                    <a:pt x="0" y="134198"/>
                  </a:lnTo>
                  <a:close/>
                </a:path>
              </a:pathLst>
            </a:custGeom>
            <a:solidFill>
              <a:srgbClr val="59CD56"/>
            </a:solidFill>
            <a:ln w="19050" cap="sq">
              <a:solidFill>
                <a:srgbClr val="000000"/>
              </a:solidFill>
              <a:miter/>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101" name="TextBox 39">
              <a:extLst>
                <a:ext uri="{FF2B5EF4-FFF2-40B4-BE49-F238E27FC236}">
                  <a16:creationId xmlns:a16="http://schemas.microsoft.com/office/drawing/2014/main" id="{882D3829-7DA9-57D2-AA30-E46BCFF11EFA}"/>
                </a:ext>
              </a:extLst>
            </p:cNvPr>
            <p:cNvSpPr txBox="1"/>
            <p:nvPr/>
          </p:nvSpPr>
          <p:spPr>
            <a:xfrm>
              <a:off x="0" y="-47625"/>
              <a:ext cx="812800" cy="860425"/>
            </a:xfrm>
            <a:prstGeom prst="rect">
              <a:avLst/>
            </a:prstGeom>
          </p:spPr>
          <p:txBody>
            <a:bodyPr lIns="50800" tIns="50800" rIns="50800" bIns="50800" rtlCol="0" anchor="ctr"/>
            <a:lstStyle/>
            <a:p>
              <a:pPr marL="0" marR="0" lvl="0" indent="0" algn="ctr" defTabSz="914400" eaLnBrk="1" fontAlgn="auto" latinLnBrk="0" hangingPunct="1">
                <a:lnSpc>
                  <a:spcPts val="2659"/>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grpSp>
      <p:sp>
        <p:nvSpPr>
          <p:cNvPr id="138" name="TextBox 137">
            <a:extLst>
              <a:ext uri="{FF2B5EF4-FFF2-40B4-BE49-F238E27FC236}">
                <a16:creationId xmlns:a16="http://schemas.microsoft.com/office/drawing/2014/main" id="{29208AF8-98C5-8B21-E728-F897532581EE}"/>
              </a:ext>
            </a:extLst>
          </p:cNvPr>
          <p:cNvSpPr txBox="1"/>
          <p:nvPr/>
        </p:nvSpPr>
        <p:spPr>
          <a:xfrm>
            <a:off x="711640" y="1155526"/>
            <a:ext cx="1938528" cy="461665"/>
          </a:xfrm>
          <a:prstGeom prst="rect">
            <a:avLst/>
          </a:prstGeom>
          <a:noFill/>
        </p:spPr>
        <p:txBody>
          <a:bodyPr wrap="square">
            <a:spAutoFit/>
          </a:bodyPr>
          <a:lstStyle/>
          <a:p>
            <a:pPr algn="ctr"/>
            <a:r>
              <a:rPr lang="en-US" sz="2400" b="1" i="0" dirty="0">
                <a:solidFill>
                  <a:srgbClr val="59CD56"/>
                </a:solidFill>
                <a:effectLst>
                  <a:outerShdw blurRad="38100" dist="38100" dir="2700000" algn="tl">
                    <a:srgbClr val="000000">
                      <a:alpha val="43137"/>
                    </a:srgbClr>
                  </a:outerShdw>
                </a:effectLst>
                <a:latin typeface="#9Slide03 Oswald Light" panose="00000400000000000000" pitchFamily="2" charset="0"/>
              </a:rPr>
              <a:t>1. </a:t>
            </a:r>
            <a:r>
              <a:rPr lang="en-US" sz="2400" b="1" dirty="0" err="1">
                <a:solidFill>
                  <a:srgbClr val="59CD56"/>
                </a:solidFill>
                <a:effectLst>
                  <a:outerShdw blurRad="38100" dist="38100" dir="2700000" algn="tl">
                    <a:srgbClr val="000000">
                      <a:alpha val="43137"/>
                    </a:srgbClr>
                  </a:outerShdw>
                </a:effectLst>
                <a:latin typeface="#9Slide03 Oswald Light" panose="00000400000000000000" pitchFamily="2" charset="0"/>
              </a:rPr>
              <a:t>Mục</a:t>
            </a:r>
            <a:r>
              <a:rPr lang="en-US" sz="2400" b="1" dirty="0">
                <a:solidFill>
                  <a:srgbClr val="59CD56"/>
                </a:solidFill>
                <a:effectLst>
                  <a:outerShdw blurRad="38100" dist="38100" dir="2700000" algn="tl">
                    <a:srgbClr val="000000">
                      <a:alpha val="43137"/>
                    </a:srgbClr>
                  </a:outerShdw>
                </a:effectLst>
                <a:latin typeface="#9Slide03 Oswald Light" panose="00000400000000000000" pitchFamily="2" charset="0"/>
              </a:rPr>
              <a:t> </a:t>
            </a:r>
            <a:r>
              <a:rPr lang="en-US" sz="2400" b="1" dirty="0" err="1">
                <a:solidFill>
                  <a:srgbClr val="59CD56"/>
                </a:solidFill>
                <a:effectLst>
                  <a:outerShdw blurRad="38100" dist="38100" dir="2700000" algn="tl">
                    <a:srgbClr val="000000">
                      <a:alpha val="43137"/>
                    </a:srgbClr>
                  </a:outerShdw>
                </a:effectLst>
                <a:latin typeface="#9Slide03 Oswald Light" panose="00000400000000000000" pitchFamily="2" charset="0"/>
              </a:rPr>
              <a:t>tiêu</a:t>
            </a:r>
            <a:endParaRPr lang="en-US" sz="2400" dirty="0">
              <a:solidFill>
                <a:srgbClr val="59CD56"/>
              </a:solidFill>
              <a:effectLst>
                <a:outerShdw blurRad="38100" dist="38100" dir="2700000" algn="tl">
                  <a:srgbClr val="000000">
                    <a:alpha val="43137"/>
                  </a:srgbClr>
                </a:outerShdw>
              </a:effectLst>
              <a:latin typeface="#9Slide03 Oswald Light" panose="00000400000000000000" pitchFamily="2" charset="0"/>
            </a:endParaRPr>
          </a:p>
        </p:txBody>
      </p:sp>
      <p:cxnSp>
        <p:nvCxnSpPr>
          <p:cNvPr id="137" name="Straight Connector 136">
            <a:extLst>
              <a:ext uri="{FF2B5EF4-FFF2-40B4-BE49-F238E27FC236}">
                <a16:creationId xmlns:a16="http://schemas.microsoft.com/office/drawing/2014/main" id="{3ED8AC27-4D72-3F55-9647-E25EA610C140}"/>
              </a:ext>
            </a:extLst>
          </p:cNvPr>
          <p:cNvCxnSpPr>
            <a:cxnSpLocks/>
          </p:cNvCxnSpPr>
          <p:nvPr/>
        </p:nvCxnSpPr>
        <p:spPr>
          <a:xfrm flipV="1">
            <a:off x="759088" y="1725293"/>
            <a:ext cx="4907976" cy="1946"/>
          </a:xfrm>
          <a:prstGeom prst="line">
            <a:avLst/>
          </a:prstGeom>
          <a:ln w="28575"/>
        </p:spPr>
        <p:style>
          <a:lnRef idx="1">
            <a:schemeClr val="dk1"/>
          </a:lnRef>
          <a:fillRef idx="0">
            <a:schemeClr val="dk1"/>
          </a:fillRef>
          <a:effectRef idx="0">
            <a:schemeClr val="dk1"/>
          </a:effectRef>
          <a:fontRef idx="minor">
            <a:schemeClr val="tx1"/>
          </a:fontRef>
        </p:style>
      </p:cxnSp>
      <p:grpSp>
        <p:nvGrpSpPr>
          <p:cNvPr id="104" name="Group 38">
            <a:extLst>
              <a:ext uri="{FF2B5EF4-FFF2-40B4-BE49-F238E27FC236}">
                <a16:creationId xmlns:a16="http://schemas.microsoft.com/office/drawing/2014/main" id="{B847EDB4-F893-8C65-2803-E4F209B5BDEB}"/>
              </a:ext>
            </a:extLst>
          </p:cNvPr>
          <p:cNvGrpSpPr/>
          <p:nvPr/>
        </p:nvGrpSpPr>
        <p:grpSpPr>
          <a:xfrm>
            <a:off x="2976925" y="1118026"/>
            <a:ext cx="453632" cy="453632"/>
            <a:chOff x="0" y="0"/>
            <a:chExt cx="812800" cy="812800"/>
          </a:xfrm>
        </p:grpSpPr>
        <p:sp>
          <p:nvSpPr>
            <p:cNvPr id="105" name="Freeform 39">
              <a:extLst>
                <a:ext uri="{FF2B5EF4-FFF2-40B4-BE49-F238E27FC236}">
                  <a16:creationId xmlns:a16="http://schemas.microsoft.com/office/drawing/2014/main" id="{0EE1C55A-FD26-63FE-A0C2-DB2472A5786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230FF"/>
            </a:solidFill>
            <a:ln w="19050" cap="sq">
              <a:solidFill>
                <a:srgbClr val="000000"/>
              </a:solidFill>
              <a:miter/>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06" name="TextBox 40">
              <a:extLst>
                <a:ext uri="{FF2B5EF4-FFF2-40B4-BE49-F238E27FC236}">
                  <a16:creationId xmlns:a16="http://schemas.microsoft.com/office/drawing/2014/main" id="{00576E09-8807-9A45-0456-5127A29A94DB}"/>
                </a:ext>
              </a:extLst>
            </p:cNvPr>
            <p:cNvSpPr txBox="1"/>
            <p:nvPr/>
          </p:nvSpPr>
          <p:spPr>
            <a:xfrm>
              <a:off x="76200" y="28575"/>
              <a:ext cx="660400" cy="708025"/>
            </a:xfrm>
            <a:prstGeom prst="rect">
              <a:avLst/>
            </a:prstGeom>
          </p:spPr>
          <p:txBody>
            <a:bodyPr lIns="50800" tIns="50800" rIns="50800" bIns="50800" rtlCol="0" anchor="ctr"/>
            <a:lstStyle/>
            <a:p>
              <a:pPr marL="0" marR="0" lvl="0" indent="0" algn="ctr" defTabSz="914400" eaLnBrk="1" fontAlgn="auto" latinLnBrk="0" hangingPunct="1">
                <a:lnSpc>
                  <a:spcPts val="2659"/>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grpSp>
      <p:grpSp>
        <p:nvGrpSpPr>
          <p:cNvPr id="107" name="Group 41">
            <a:extLst>
              <a:ext uri="{FF2B5EF4-FFF2-40B4-BE49-F238E27FC236}">
                <a16:creationId xmlns:a16="http://schemas.microsoft.com/office/drawing/2014/main" id="{BD6DF8B9-686C-CFE6-F6FB-2666033FF58A}"/>
              </a:ext>
            </a:extLst>
          </p:cNvPr>
          <p:cNvGrpSpPr/>
          <p:nvPr/>
        </p:nvGrpSpPr>
        <p:grpSpPr>
          <a:xfrm>
            <a:off x="3661464" y="1118026"/>
            <a:ext cx="453632" cy="453632"/>
            <a:chOff x="0" y="0"/>
            <a:chExt cx="812800" cy="812800"/>
          </a:xfrm>
        </p:grpSpPr>
        <p:sp>
          <p:nvSpPr>
            <p:cNvPr id="108" name="Freeform 42">
              <a:extLst>
                <a:ext uri="{FF2B5EF4-FFF2-40B4-BE49-F238E27FC236}">
                  <a16:creationId xmlns:a16="http://schemas.microsoft.com/office/drawing/2014/main" id="{D1066A98-6B84-A213-80E6-D90F5B906D3A}"/>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8000"/>
            </a:solidFill>
            <a:ln w="19050" cap="sq">
              <a:solidFill>
                <a:srgbClr val="000000"/>
              </a:solidFill>
              <a:miter/>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09" name="TextBox 43">
              <a:extLst>
                <a:ext uri="{FF2B5EF4-FFF2-40B4-BE49-F238E27FC236}">
                  <a16:creationId xmlns:a16="http://schemas.microsoft.com/office/drawing/2014/main" id="{D6960444-889D-6239-D366-0A3A8F7920B6}"/>
                </a:ext>
              </a:extLst>
            </p:cNvPr>
            <p:cNvSpPr txBox="1"/>
            <p:nvPr/>
          </p:nvSpPr>
          <p:spPr>
            <a:xfrm>
              <a:off x="76200" y="28575"/>
              <a:ext cx="660400" cy="708025"/>
            </a:xfrm>
            <a:prstGeom prst="rect">
              <a:avLst/>
            </a:prstGeom>
          </p:spPr>
          <p:txBody>
            <a:bodyPr lIns="50800" tIns="50800" rIns="50800" bIns="50800" rtlCol="0" anchor="ctr"/>
            <a:lstStyle/>
            <a:p>
              <a:pPr marL="0" marR="0" lvl="0" indent="0" algn="ctr" defTabSz="914400" eaLnBrk="1" fontAlgn="auto" latinLnBrk="0" hangingPunct="1">
                <a:lnSpc>
                  <a:spcPts val="2659"/>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grpSp>
      <p:grpSp>
        <p:nvGrpSpPr>
          <p:cNvPr id="110" name="Group 44">
            <a:extLst>
              <a:ext uri="{FF2B5EF4-FFF2-40B4-BE49-F238E27FC236}">
                <a16:creationId xmlns:a16="http://schemas.microsoft.com/office/drawing/2014/main" id="{0E3B1AA6-9627-A372-4EE4-36E400893552}"/>
              </a:ext>
            </a:extLst>
          </p:cNvPr>
          <p:cNvGrpSpPr/>
          <p:nvPr/>
        </p:nvGrpSpPr>
        <p:grpSpPr>
          <a:xfrm>
            <a:off x="4315121" y="1118026"/>
            <a:ext cx="453632" cy="453632"/>
            <a:chOff x="0" y="0"/>
            <a:chExt cx="812800" cy="812800"/>
          </a:xfrm>
        </p:grpSpPr>
        <p:sp>
          <p:nvSpPr>
            <p:cNvPr id="111" name="Freeform 45">
              <a:extLst>
                <a:ext uri="{FF2B5EF4-FFF2-40B4-BE49-F238E27FC236}">
                  <a16:creationId xmlns:a16="http://schemas.microsoft.com/office/drawing/2014/main" id="{FD174C82-A2E3-0F1E-31C9-B34341E728E4}"/>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9CD56"/>
            </a:solidFill>
            <a:ln w="19050" cap="sq">
              <a:solidFill>
                <a:srgbClr val="000000"/>
              </a:solidFill>
              <a:miter/>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12" name="TextBox 46">
              <a:extLst>
                <a:ext uri="{FF2B5EF4-FFF2-40B4-BE49-F238E27FC236}">
                  <a16:creationId xmlns:a16="http://schemas.microsoft.com/office/drawing/2014/main" id="{DCAC1AF5-630C-26D4-516B-80280AB0EB7B}"/>
                </a:ext>
              </a:extLst>
            </p:cNvPr>
            <p:cNvSpPr txBox="1"/>
            <p:nvPr/>
          </p:nvSpPr>
          <p:spPr>
            <a:xfrm>
              <a:off x="76200" y="28575"/>
              <a:ext cx="660400" cy="708025"/>
            </a:xfrm>
            <a:prstGeom prst="rect">
              <a:avLst/>
            </a:prstGeom>
          </p:spPr>
          <p:txBody>
            <a:bodyPr lIns="50800" tIns="50800" rIns="50800" bIns="50800" rtlCol="0" anchor="ctr"/>
            <a:lstStyle/>
            <a:p>
              <a:pPr marL="0" marR="0" lvl="0" indent="0" algn="ctr" defTabSz="914400" eaLnBrk="1" fontAlgn="auto" latinLnBrk="0" hangingPunct="1">
                <a:lnSpc>
                  <a:spcPts val="2659"/>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grpSp>
      <p:sp>
        <p:nvSpPr>
          <p:cNvPr id="116" name="TextBox 115">
            <a:extLst>
              <a:ext uri="{FF2B5EF4-FFF2-40B4-BE49-F238E27FC236}">
                <a16:creationId xmlns:a16="http://schemas.microsoft.com/office/drawing/2014/main" id="{065621A0-E6EA-4EDA-E54E-0E46B5E14890}"/>
              </a:ext>
            </a:extLst>
          </p:cNvPr>
          <p:cNvSpPr txBox="1"/>
          <p:nvPr/>
        </p:nvSpPr>
        <p:spPr>
          <a:xfrm>
            <a:off x="1344423" y="1948722"/>
            <a:ext cx="4304993" cy="369332"/>
          </a:xfrm>
          <a:prstGeom prst="rect">
            <a:avLst/>
          </a:prstGeom>
          <a:noFill/>
        </p:spPr>
        <p:txBody>
          <a:bodyPr wrap="square">
            <a:spAutoFit/>
          </a:bodyPr>
          <a:lstStyle/>
          <a:p>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Duy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trì</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mức</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sinh</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thay</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thế</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giảm</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chênh</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lệch</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mức</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sinh</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a:t>
            </a:r>
          </a:p>
        </p:txBody>
      </p:sp>
      <p:sp>
        <p:nvSpPr>
          <p:cNvPr id="118" name="TextBox 117">
            <a:extLst>
              <a:ext uri="{FF2B5EF4-FFF2-40B4-BE49-F238E27FC236}">
                <a16:creationId xmlns:a16="http://schemas.microsoft.com/office/drawing/2014/main" id="{72D71117-62A5-E706-71B0-7962A61F276B}"/>
              </a:ext>
            </a:extLst>
          </p:cNvPr>
          <p:cNvSpPr txBox="1"/>
          <p:nvPr/>
        </p:nvSpPr>
        <p:spPr>
          <a:xfrm>
            <a:off x="1344423" y="2478038"/>
            <a:ext cx="3872052" cy="369332"/>
          </a:xfrm>
          <a:prstGeom prst="rect">
            <a:avLst/>
          </a:prstGeom>
          <a:noFill/>
        </p:spPr>
        <p:txBody>
          <a:bodyPr wrap="square">
            <a:spAutoFit/>
          </a:bodyPr>
          <a:lstStyle/>
          <a:p>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Bảo</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vệ</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và</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phát</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triển</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dân</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số</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các</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dân</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tộc</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thiểu</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số</a:t>
            </a:r>
            <a:endParaRPr lang="en-US" dirty="0"/>
          </a:p>
        </p:txBody>
      </p:sp>
      <p:grpSp>
        <p:nvGrpSpPr>
          <p:cNvPr id="119" name="Group 33">
            <a:extLst>
              <a:ext uri="{FF2B5EF4-FFF2-40B4-BE49-F238E27FC236}">
                <a16:creationId xmlns:a16="http://schemas.microsoft.com/office/drawing/2014/main" id="{64BAC948-EE8E-7A92-F580-39D3FDA5E013}"/>
              </a:ext>
            </a:extLst>
          </p:cNvPr>
          <p:cNvGrpSpPr/>
          <p:nvPr/>
        </p:nvGrpSpPr>
        <p:grpSpPr>
          <a:xfrm>
            <a:off x="1047819" y="3071954"/>
            <a:ext cx="235102" cy="228107"/>
            <a:chOff x="0" y="0"/>
            <a:chExt cx="129134" cy="134198"/>
          </a:xfrm>
        </p:grpSpPr>
        <p:sp>
          <p:nvSpPr>
            <p:cNvPr id="120" name="Freeform 34">
              <a:extLst>
                <a:ext uri="{FF2B5EF4-FFF2-40B4-BE49-F238E27FC236}">
                  <a16:creationId xmlns:a16="http://schemas.microsoft.com/office/drawing/2014/main" id="{6C0BA4DA-7F17-5ACF-8499-1E4DAB53E4A7}"/>
                </a:ext>
              </a:extLst>
            </p:cNvPr>
            <p:cNvSpPr/>
            <p:nvPr/>
          </p:nvSpPr>
          <p:spPr>
            <a:xfrm>
              <a:off x="0" y="0"/>
              <a:ext cx="129134" cy="134198"/>
            </a:xfrm>
            <a:custGeom>
              <a:avLst/>
              <a:gdLst/>
              <a:ahLst/>
              <a:cxnLst/>
              <a:rect l="l" t="t" r="r" b="b"/>
              <a:pathLst>
                <a:path w="129134" h="134198">
                  <a:moveTo>
                    <a:pt x="0" y="0"/>
                  </a:moveTo>
                  <a:lnTo>
                    <a:pt x="129134" y="0"/>
                  </a:lnTo>
                  <a:lnTo>
                    <a:pt x="129134" y="134198"/>
                  </a:lnTo>
                  <a:lnTo>
                    <a:pt x="0" y="134198"/>
                  </a:lnTo>
                  <a:close/>
                </a:path>
              </a:pathLst>
            </a:custGeom>
            <a:solidFill>
              <a:srgbClr val="59CD56"/>
            </a:solidFill>
            <a:ln w="19050" cap="sq">
              <a:solidFill>
                <a:srgbClr val="000000"/>
              </a:solidFill>
              <a:miter/>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21" name="TextBox 35">
              <a:extLst>
                <a:ext uri="{FF2B5EF4-FFF2-40B4-BE49-F238E27FC236}">
                  <a16:creationId xmlns:a16="http://schemas.microsoft.com/office/drawing/2014/main" id="{AD5DC330-297C-00E3-25FC-AC4923194CFF}"/>
                </a:ext>
              </a:extLst>
            </p:cNvPr>
            <p:cNvSpPr txBox="1"/>
            <p:nvPr/>
          </p:nvSpPr>
          <p:spPr>
            <a:xfrm>
              <a:off x="0" y="-47625"/>
              <a:ext cx="812800" cy="860425"/>
            </a:xfrm>
            <a:prstGeom prst="rect">
              <a:avLst/>
            </a:prstGeom>
          </p:spPr>
          <p:txBody>
            <a:bodyPr lIns="50800" tIns="50800" rIns="50800" bIns="50800" rtlCol="0" anchor="ctr"/>
            <a:lstStyle/>
            <a:p>
              <a:pPr marL="0" marR="0" lvl="0" indent="0" algn="ctr" defTabSz="914400" eaLnBrk="1" fontAlgn="auto" latinLnBrk="0" hangingPunct="1">
                <a:lnSpc>
                  <a:spcPts val="2659"/>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grpSp>
      <p:grpSp>
        <p:nvGrpSpPr>
          <p:cNvPr id="122" name="Group 37">
            <a:extLst>
              <a:ext uri="{FF2B5EF4-FFF2-40B4-BE49-F238E27FC236}">
                <a16:creationId xmlns:a16="http://schemas.microsoft.com/office/drawing/2014/main" id="{1116D218-D6D7-C2A9-0945-CAF445786554}"/>
              </a:ext>
            </a:extLst>
          </p:cNvPr>
          <p:cNvGrpSpPr/>
          <p:nvPr/>
        </p:nvGrpSpPr>
        <p:grpSpPr>
          <a:xfrm>
            <a:off x="1047819" y="3594503"/>
            <a:ext cx="235102" cy="228107"/>
            <a:chOff x="0" y="0"/>
            <a:chExt cx="129134" cy="134198"/>
          </a:xfrm>
        </p:grpSpPr>
        <p:sp>
          <p:nvSpPr>
            <p:cNvPr id="123" name="Freeform 38">
              <a:extLst>
                <a:ext uri="{FF2B5EF4-FFF2-40B4-BE49-F238E27FC236}">
                  <a16:creationId xmlns:a16="http://schemas.microsoft.com/office/drawing/2014/main" id="{A406BF93-ED47-5CBE-755D-B1690AB3F337}"/>
                </a:ext>
              </a:extLst>
            </p:cNvPr>
            <p:cNvSpPr/>
            <p:nvPr/>
          </p:nvSpPr>
          <p:spPr>
            <a:xfrm>
              <a:off x="0" y="0"/>
              <a:ext cx="129134" cy="134198"/>
            </a:xfrm>
            <a:custGeom>
              <a:avLst/>
              <a:gdLst/>
              <a:ahLst/>
              <a:cxnLst/>
              <a:rect l="l" t="t" r="r" b="b"/>
              <a:pathLst>
                <a:path w="129134" h="134198">
                  <a:moveTo>
                    <a:pt x="0" y="0"/>
                  </a:moveTo>
                  <a:lnTo>
                    <a:pt x="129134" y="0"/>
                  </a:lnTo>
                  <a:lnTo>
                    <a:pt x="129134" y="134198"/>
                  </a:lnTo>
                  <a:lnTo>
                    <a:pt x="0" y="134198"/>
                  </a:lnTo>
                  <a:close/>
                </a:path>
              </a:pathLst>
            </a:custGeom>
            <a:solidFill>
              <a:srgbClr val="59CD56"/>
            </a:solidFill>
            <a:ln w="19050" cap="sq">
              <a:solidFill>
                <a:srgbClr val="000000"/>
              </a:solidFill>
              <a:miter/>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124" name="TextBox 39">
              <a:extLst>
                <a:ext uri="{FF2B5EF4-FFF2-40B4-BE49-F238E27FC236}">
                  <a16:creationId xmlns:a16="http://schemas.microsoft.com/office/drawing/2014/main" id="{01D10E7A-99EF-F159-F92C-BE9930D3CA77}"/>
                </a:ext>
              </a:extLst>
            </p:cNvPr>
            <p:cNvSpPr txBox="1"/>
            <p:nvPr/>
          </p:nvSpPr>
          <p:spPr>
            <a:xfrm>
              <a:off x="0" y="-47625"/>
              <a:ext cx="812800" cy="860425"/>
            </a:xfrm>
            <a:prstGeom prst="rect">
              <a:avLst/>
            </a:prstGeom>
          </p:spPr>
          <p:txBody>
            <a:bodyPr lIns="50800" tIns="50800" rIns="50800" bIns="50800" rtlCol="0" anchor="ctr"/>
            <a:lstStyle/>
            <a:p>
              <a:pPr marL="0" marR="0" lvl="0" indent="0" algn="ctr" defTabSz="914400" eaLnBrk="1" fontAlgn="auto" latinLnBrk="0" hangingPunct="1">
                <a:lnSpc>
                  <a:spcPts val="2659"/>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grpSp>
      <p:sp>
        <p:nvSpPr>
          <p:cNvPr id="126" name="TextBox 125">
            <a:extLst>
              <a:ext uri="{FF2B5EF4-FFF2-40B4-BE49-F238E27FC236}">
                <a16:creationId xmlns:a16="http://schemas.microsoft.com/office/drawing/2014/main" id="{EC3320DE-02AE-39E8-8F3D-8670D733E909}"/>
              </a:ext>
            </a:extLst>
          </p:cNvPr>
          <p:cNvSpPr txBox="1"/>
          <p:nvPr/>
        </p:nvSpPr>
        <p:spPr>
          <a:xfrm>
            <a:off x="1344423" y="3007354"/>
            <a:ext cx="4304993" cy="369332"/>
          </a:xfrm>
          <a:prstGeom prst="rect">
            <a:avLst/>
          </a:prstGeom>
          <a:noFill/>
        </p:spPr>
        <p:txBody>
          <a:bodyPr wrap="square">
            <a:spAutoFit/>
          </a:bodyPr>
          <a:lstStyle/>
          <a:p>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Đưa</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tỉ</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số</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giới</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tính</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khi</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sinh</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về</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mức</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cân</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bằng</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tự</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nhiên</a:t>
            </a:r>
            <a:endParaRPr lang="en-US" dirty="0"/>
          </a:p>
        </p:txBody>
      </p:sp>
      <p:sp>
        <p:nvSpPr>
          <p:cNvPr id="128" name="TextBox 127">
            <a:extLst>
              <a:ext uri="{FF2B5EF4-FFF2-40B4-BE49-F238E27FC236}">
                <a16:creationId xmlns:a16="http://schemas.microsoft.com/office/drawing/2014/main" id="{C81F4502-1CE6-A234-5592-11F0DCF57E75}"/>
              </a:ext>
            </a:extLst>
          </p:cNvPr>
          <p:cNvSpPr txBox="1"/>
          <p:nvPr/>
        </p:nvSpPr>
        <p:spPr>
          <a:xfrm>
            <a:off x="1344423" y="3536670"/>
            <a:ext cx="3568917" cy="369332"/>
          </a:xfrm>
          <a:prstGeom prst="rect">
            <a:avLst/>
          </a:prstGeom>
          <a:noFill/>
        </p:spPr>
        <p:txBody>
          <a:bodyPr wrap="square">
            <a:spAutoFit/>
          </a:bodyPr>
          <a:lstStyle/>
          <a:p>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Duy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trì</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cơ</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cấu</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dân</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số</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theo</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nhóm</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tuổi</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hợp</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lí</a:t>
            </a:r>
            <a:endParaRPr lang="en-US" dirty="0"/>
          </a:p>
        </p:txBody>
      </p:sp>
      <p:sp>
        <p:nvSpPr>
          <p:cNvPr id="130" name="TextBox 129">
            <a:extLst>
              <a:ext uri="{FF2B5EF4-FFF2-40B4-BE49-F238E27FC236}">
                <a16:creationId xmlns:a16="http://schemas.microsoft.com/office/drawing/2014/main" id="{E68A2B88-5560-0144-EB65-428ADE6BB9A2}"/>
              </a:ext>
            </a:extLst>
          </p:cNvPr>
          <p:cNvSpPr txBox="1"/>
          <p:nvPr/>
        </p:nvSpPr>
        <p:spPr>
          <a:xfrm>
            <a:off x="1344423" y="4065986"/>
            <a:ext cx="4324406" cy="735394"/>
          </a:xfrm>
          <a:prstGeom prst="rect">
            <a:avLst/>
          </a:prstGeom>
          <a:noFill/>
        </p:spPr>
        <p:txBody>
          <a:bodyPr wrap="square">
            <a:spAutoFit/>
          </a:bodyPr>
          <a:lstStyle/>
          <a:p>
            <a:pPr algn="just">
              <a:lnSpc>
                <a:spcPct val="120000"/>
              </a:lnSpc>
              <a:spcAft>
                <a:spcPts val="600"/>
              </a:spcAft>
            </a:pP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Nâng</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cao</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chất</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lượng</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dân</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số</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phát</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huy</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tối</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đa</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lợi</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thế</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cơ</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cấu</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dân</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số</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vàng</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thích</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ứng</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với</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già</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hoá</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dân</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số</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a:t>
            </a:r>
            <a:endParaRPr lang="en-US" dirty="0">
              <a:effectLst/>
              <a:latin typeface="#9Slide03 Oswald Light" panose="00000400000000000000" pitchFamily="2" charset="0"/>
              <a:ea typeface="Times New Roman" panose="02020603050405020304" pitchFamily="18" charset="0"/>
            </a:endParaRPr>
          </a:p>
        </p:txBody>
      </p:sp>
      <p:sp>
        <p:nvSpPr>
          <p:cNvPr id="132" name="TextBox 131">
            <a:extLst>
              <a:ext uri="{FF2B5EF4-FFF2-40B4-BE49-F238E27FC236}">
                <a16:creationId xmlns:a16="http://schemas.microsoft.com/office/drawing/2014/main" id="{A07B1B56-6DDF-3D6D-76AB-91BD60A88E65}"/>
              </a:ext>
            </a:extLst>
          </p:cNvPr>
          <p:cNvSpPr txBox="1"/>
          <p:nvPr/>
        </p:nvSpPr>
        <p:spPr>
          <a:xfrm>
            <a:off x="1344423" y="4961364"/>
            <a:ext cx="4043554" cy="735394"/>
          </a:xfrm>
          <a:prstGeom prst="rect">
            <a:avLst/>
          </a:prstGeom>
          <a:noFill/>
        </p:spPr>
        <p:txBody>
          <a:bodyPr wrap="square">
            <a:spAutoFit/>
          </a:bodyPr>
          <a:lstStyle/>
          <a:p>
            <a:pPr algn="just">
              <a:lnSpc>
                <a:spcPct val="120000"/>
              </a:lnSpc>
              <a:spcAft>
                <a:spcPts val="600"/>
              </a:spcAft>
            </a:pP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Thúc</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đẩy</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phân</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bố</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dân</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cư</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hợp</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lí</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và</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đảm</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bảo</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an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ninh</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quốc</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phòng</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a:t>
            </a:r>
            <a:endParaRPr lang="en-US" dirty="0">
              <a:effectLst/>
              <a:latin typeface="#9Slide03 Oswald Light" panose="00000400000000000000" pitchFamily="2" charset="0"/>
              <a:ea typeface="Times New Roman" panose="02020603050405020304" pitchFamily="18" charset="0"/>
            </a:endParaRPr>
          </a:p>
        </p:txBody>
      </p:sp>
      <p:sp>
        <p:nvSpPr>
          <p:cNvPr id="135" name="TextBox 134">
            <a:extLst>
              <a:ext uri="{FF2B5EF4-FFF2-40B4-BE49-F238E27FC236}">
                <a16:creationId xmlns:a16="http://schemas.microsoft.com/office/drawing/2014/main" id="{250CAFA9-51AB-06FB-60AC-22DC71A8B615}"/>
              </a:ext>
            </a:extLst>
          </p:cNvPr>
          <p:cNvSpPr txBox="1"/>
          <p:nvPr/>
        </p:nvSpPr>
        <p:spPr>
          <a:xfrm>
            <a:off x="1344423" y="5856744"/>
            <a:ext cx="4381634" cy="646331"/>
          </a:xfrm>
          <a:prstGeom prst="rect">
            <a:avLst/>
          </a:prstGeom>
          <a:noFill/>
        </p:spPr>
        <p:txBody>
          <a:bodyPr wrap="square">
            <a:spAutoFit/>
          </a:bodyPr>
          <a:lstStyle/>
          <a:p>
            <a:pPr algn="just"/>
            <a:r>
              <a:rPr kumimoji="0" lang="en-US" sz="1800" b="0" i="0" u="none" strike="noStrike" kern="1200" cap="none" spc="0" normalizeH="0" baseline="0" noProof="0" dirty="0">
                <a:ln>
                  <a:noFill/>
                </a:ln>
                <a:solidFill>
                  <a:srgbClr val="000000"/>
                </a:solidFill>
                <a:effectLst/>
                <a:uLnTx/>
                <a:uFillTx/>
                <a:latin typeface="#9Slide03 Oswald Light" panose="00000400000000000000" pitchFamily="2" charset="0"/>
                <a:ea typeface="Cambria" panose="02040503050406030204" pitchFamily="18" charset="0"/>
                <a:cs typeface="Times New Roman" panose="02020603050405020304" pitchFamily="18" charset="0"/>
              </a:rPr>
              <a:t>Hoàn </a:t>
            </a:r>
            <a:r>
              <a:rPr kumimoji="0" lang="en-US" sz="1800" b="0" i="0" u="none" strike="noStrike" kern="1200" cap="none" spc="0" normalizeH="0" baseline="0" noProof="0" dirty="0" err="1">
                <a:ln>
                  <a:noFill/>
                </a:ln>
                <a:solidFill>
                  <a:srgbClr val="000000"/>
                </a:solidFill>
                <a:effectLst/>
                <a:uLnTx/>
                <a:uFillTx/>
                <a:latin typeface="#9Slide03 Oswald Light" panose="00000400000000000000" pitchFamily="2" charset="0"/>
                <a:ea typeface="Cambria" panose="02040503050406030204" pitchFamily="18" charset="0"/>
                <a:cs typeface="Times New Roman" panose="02020603050405020304" pitchFamily="18" charset="0"/>
              </a:rPr>
              <a:t>thành</a:t>
            </a:r>
            <a:r>
              <a:rPr kumimoji="0" lang="en-US" sz="1800" b="0" i="0" u="none" strike="noStrike" kern="1200" cap="none" spc="0" normalizeH="0" baseline="0" noProof="0" dirty="0">
                <a:ln>
                  <a:noFill/>
                </a:ln>
                <a:solidFill>
                  <a:srgbClr val="000000"/>
                </a:solidFill>
                <a:effectLst/>
                <a:uLnTx/>
                <a:uFillTx/>
                <a:latin typeface="#9Slide03 Oswald Light" panose="00000400000000000000" pitchFamily="2" charset="0"/>
                <a:ea typeface="Cambria" panose="02040503050406030204" pitchFamily="18" charset="0"/>
                <a:cs typeface="Times New Roman" panose="02020603050405020304" pitchFamily="18" charset="0"/>
              </a:rPr>
              <a:t> </a:t>
            </a:r>
            <a:r>
              <a:rPr kumimoji="0" lang="en-US" sz="1800" b="0" i="0" u="none" strike="noStrike" kern="1200" cap="none" spc="0" normalizeH="0" baseline="0" noProof="0" dirty="0" err="1">
                <a:ln>
                  <a:noFill/>
                </a:ln>
                <a:solidFill>
                  <a:srgbClr val="000000"/>
                </a:solidFill>
                <a:effectLst/>
                <a:uLnTx/>
                <a:uFillTx/>
                <a:latin typeface="#9Slide03 Oswald Light" panose="00000400000000000000" pitchFamily="2" charset="0"/>
                <a:ea typeface="Cambria" panose="02040503050406030204" pitchFamily="18" charset="0"/>
                <a:cs typeface="Times New Roman" panose="02020603050405020304" pitchFamily="18" charset="0"/>
              </a:rPr>
              <a:t>cơ</a:t>
            </a:r>
            <a:r>
              <a:rPr kumimoji="0" lang="en-US" sz="1800" b="0" i="0" u="none" strike="noStrike" kern="1200" cap="none" spc="0" normalizeH="0" baseline="0" noProof="0" dirty="0">
                <a:ln>
                  <a:noFill/>
                </a:ln>
                <a:solidFill>
                  <a:srgbClr val="000000"/>
                </a:solidFill>
                <a:effectLst/>
                <a:uLnTx/>
                <a:uFillTx/>
                <a:latin typeface="#9Slide03 Oswald Light" panose="00000400000000000000" pitchFamily="2" charset="0"/>
                <a:ea typeface="Cambria" panose="02040503050406030204" pitchFamily="18" charset="0"/>
                <a:cs typeface="Times New Roman" panose="02020603050405020304" pitchFamily="18" charset="0"/>
              </a:rPr>
              <a:t> </a:t>
            </a:r>
            <a:r>
              <a:rPr kumimoji="0" lang="en-US" sz="1800" b="0" i="0" u="none" strike="noStrike" kern="1200" cap="none" spc="0" normalizeH="0" baseline="0" noProof="0" dirty="0" err="1">
                <a:ln>
                  <a:noFill/>
                </a:ln>
                <a:solidFill>
                  <a:srgbClr val="000000"/>
                </a:solidFill>
                <a:effectLst/>
                <a:uLnTx/>
                <a:uFillTx/>
                <a:latin typeface="#9Slide03 Oswald Light" panose="00000400000000000000" pitchFamily="2" charset="0"/>
                <a:ea typeface="Cambria" panose="02040503050406030204" pitchFamily="18" charset="0"/>
                <a:cs typeface="Times New Roman" panose="02020603050405020304" pitchFamily="18" charset="0"/>
              </a:rPr>
              <a:t>sở</a:t>
            </a:r>
            <a:r>
              <a:rPr kumimoji="0" lang="en-US" sz="1800" b="0" i="0" u="none" strike="noStrike" kern="1200" cap="none" spc="0" normalizeH="0" baseline="0" noProof="0" dirty="0">
                <a:ln>
                  <a:noFill/>
                </a:ln>
                <a:solidFill>
                  <a:srgbClr val="000000"/>
                </a:solidFill>
                <a:effectLst/>
                <a:uLnTx/>
                <a:uFillTx/>
                <a:latin typeface="#9Slide03 Oswald Light" panose="00000400000000000000" pitchFamily="2" charset="0"/>
                <a:ea typeface="Cambria" panose="02040503050406030204" pitchFamily="18" charset="0"/>
                <a:cs typeface="Times New Roman" panose="02020603050405020304" pitchFamily="18" charset="0"/>
              </a:rPr>
              <a:t> </a:t>
            </a:r>
            <a:r>
              <a:rPr kumimoji="0" lang="en-US" sz="1800" b="0" i="0" u="none" strike="noStrike" kern="1200" cap="none" spc="0" normalizeH="0" baseline="0" noProof="0" dirty="0" err="1">
                <a:ln>
                  <a:noFill/>
                </a:ln>
                <a:solidFill>
                  <a:srgbClr val="000000"/>
                </a:solidFill>
                <a:effectLst/>
                <a:uLnTx/>
                <a:uFillTx/>
                <a:latin typeface="#9Slide03 Oswald Light" panose="00000400000000000000" pitchFamily="2" charset="0"/>
                <a:ea typeface="Cambria" panose="02040503050406030204" pitchFamily="18" charset="0"/>
                <a:cs typeface="Times New Roman" panose="02020603050405020304" pitchFamily="18" charset="0"/>
              </a:rPr>
              <a:t>dữ</a:t>
            </a:r>
            <a:r>
              <a:rPr kumimoji="0" lang="en-US" sz="1800" b="0" i="0" u="none" strike="noStrike" kern="1200" cap="none" spc="0" normalizeH="0" baseline="0" noProof="0" dirty="0">
                <a:ln>
                  <a:noFill/>
                </a:ln>
                <a:solidFill>
                  <a:srgbClr val="000000"/>
                </a:solidFill>
                <a:effectLst/>
                <a:uLnTx/>
                <a:uFillTx/>
                <a:latin typeface="#9Slide03 Oswald Light" panose="00000400000000000000" pitchFamily="2" charset="0"/>
                <a:ea typeface="Cambria" panose="02040503050406030204" pitchFamily="18" charset="0"/>
                <a:cs typeface="Times New Roman" panose="02020603050405020304" pitchFamily="18" charset="0"/>
              </a:rPr>
              <a:t> </a:t>
            </a:r>
            <a:r>
              <a:rPr kumimoji="0" lang="en-US" sz="1800" b="0" i="0" u="none" strike="noStrike" kern="1200" cap="none" spc="0" normalizeH="0" baseline="0" noProof="0" dirty="0" err="1">
                <a:ln>
                  <a:noFill/>
                </a:ln>
                <a:solidFill>
                  <a:srgbClr val="000000"/>
                </a:solidFill>
                <a:effectLst/>
                <a:uLnTx/>
                <a:uFillTx/>
                <a:latin typeface="#9Slide03 Oswald Light" panose="00000400000000000000" pitchFamily="2" charset="0"/>
                <a:ea typeface="Cambria" panose="02040503050406030204" pitchFamily="18" charset="0"/>
                <a:cs typeface="Times New Roman" panose="02020603050405020304" pitchFamily="18" charset="0"/>
              </a:rPr>
              <a:t>liệu</a:t>
            </a:r>
            <a:r>
              <a:rPr kumimoji="0" lang="en-US" sz="1800" b="0" i="0" u="none" strike="noStrike" kern="1200" cap="none" spc="0" normalizeH="0" baseline="0" noProof="0" dirty="0">
                <a:ln>
                  <a:noFill/>
                </a:ln>
                <a:solidFill>
                  <a:srgbClr val="000000"/>
                </a:solidFill>
                <a:effectLst/>
                <a:uLnTx/>
                <a:uFillTx/>
                <a:latin typeface="#9Slide03 Oswald Light" panose="00000400000000000000" pitchFamily="2" charset="0"/>
                <a:ea typeface="Cambria" panose="02040503050406030204" pitchFamily="18" charset="0"/>
                <a:cs typeface="Times New Roman" panose="02020603050405020304" pitchFamily="18" charset="0"/>
              </a:rPr>
              <a:t> </a:t>
            </a:r>
            <a:r>
              <a:rPr kumimoji="0" lang="en-US" sz="1800" b="0" i="0" u="none" strike="noStrike" kern="1200" cap="none" spc="0" normalizeH="0" baseline="0" noProof="0" dirty="0" err="1">
                <a:ln>
                  <a:noFill/>
                </a:ln>
                <a:solidFill>
                  <a:srgbClr val="000000"/>
                </a:solidFill>
                <a:effectLst/>
                <a:uLnTx/>
                <a:uFillTx/>
                <a:latin typeface="#9Slide03 Oswald Light" panose="00000400000000000000" pitchFamily="2" charset="0"/>
                <a:ea typeface="Cambria" panose="02040503050406030204" pitchFamily="18" charset="0"/>
                <a:cs typeface="Times New Roman" panose="02020603050405020304" pitchFamily="18" charset="0"/>
              </a:rPr>
              <a:t>quốc</a:t>
            </a:r>
            <a:r>
              <a:rPr kumimoji="0" lang="en-US" sz="1800" b="0" i="0" u="none" strike="noStrike" kern="1200" cap="none" spc="0" normalizeH="0" baseline="0" noProof="0" dirty="0">
                <a:ln>
                  <a:noFill/>
                </a:ln>
                <a:solidFill>
                  <a:srgbClr val="000000"/>
                </a:solidFill>
                <a:effectLst/>
                <a:uLnTx/>
                <a:uFillTx/>
                <a:latin typeface="#9Slide03 Oswald Light" panose="00000400000000000000" pitchFamily="2" charset="0"/>
                <a:ea typeface="Cambria" panose="02040503050406030204" pitchFamily="18" charset="0"/>
                <a:cs typeface="Times New Roman" panose="02020603050405020304" pitchFamily="18" charset="0"/>
              </a:rPr>
              <a:t> </a:t>
            </a:r>
            <a:r>
              <a:rPr kumimoji="0" lang="en-US" sz="1800" b="0" i="0" u="none" strike="noStrike" kern="1200" cap="none" spc="0" normalizeH="0" baseline="0" noProof="0" dirty="0" err="1">
                <a:ln>
                  <a:noFill/>
                </a:ln>
                <a:solidFill>
                  <a:srgbClr val="000000"/>
                </a:solidFill>
                <a:effectLst/>
                <a:uLnTx/>
                <a:uFillTx/>
                <a:latin typeface="#9Slide03 Oswald Light" panose="00000400000000000000" pitchFamily="2" charset="0"/>
                <a:ea typeface="Cambria" panose="02040503050406030204" pitchFamily="18" charset="0"/>
                <a:cs typeface="Times New Roman" panose="02020603050405020304" pitchFamily="18" charset="0"/>
              </a:rPr>
              <a:t>gia</a:t>
            </a:r>
            <a:r>
              <a:rPr kumimoji="0" lang="en-US" sz="1800" b="0" i="0" u="none" strike="noStrike" kern="1200" cap="none" spc="0" normalizeH="0" baseline="0" noProof="0" dirty="0">
                <a:ln>
                  <a:noFill/>
                </a:ln>
                <a:solidFill>
                  <a:srgbClr val="000000"/>
                </a:solidFill>
                <a:effectLst/>
                <a:uLnTx/>
                <a:uFillTx/>
                <a:latin typeface="#9Slide03 Oswald Light" panose="00000400000000000000" pitchFamily="2" charset="0"/>
                <a:ea typeface="Cambria" panose="02040503050406030204" pitchFamily="18" charset="0"/>
                <a:cs typeface="Times New Roman" panose="02020603050405020304" pitchFamily="18" charset="0"/>
              </a:rPr>
              <a:t>, </a:t>
            </a:r>
            <a:r>
              <a:rPr kumimoji="0" lang="en-US" sz="1800" b="0" i="0" u="none" strike="noStrike" kern="1200" cap="none" spc="0" normalizeH="0" baseline="0" noProof="0" dirty="0" err="1">
                <a:ln>
                  <a:noFill/>
                </a:ln>
                <a:solidFill>
                  <a:srgbClr val="000000"/>
                </a:solidFill>
                <a:effectLst/>
                <a:uLnTx/>
                <a:uFillTx/>
                <a:latin typeface="#9Slide03 Oswald Light" panose="00000400000000000000" pitchFamily="2" charset="0"/>
                <a:ea typeface="Cambria" panose="02040503050406030204" pitchFamily="18" charset="0"/>
                <a:cs typeface="Times New Roman" panose="02020603050405020304" pitchFamily="18" charset="0"/>
              </a:rPr>
              <a:t>đẩy</a:t>
            </a:r>
            <a:r>
              <a:rPr kumimoji="0" lang="en-US" sz="1800" b="0" i="0" u="none" strike="noStrike" kern="1200" cap="none" spc="0" normalizeH="0" baseline="0" noProof="0" dirty="0">
                <a:ln>
                  <a:noFill/>
                </a:ln>
                <a:solidFill>
                  <a:srgbClr val="000000"/>
                </a:solidFill>
                <a:effectLst/>
                <a:uLnTx/>
                <a:uFillTx/>
                <a:latin typeface="#9Slide03 Oswald Light" panose="00000400000000000000" pitchFamily="2" charset="0"/>
                <a:ea typeface="Cambria" panose="02040503050406030204" pitchFamily="18" charset="0"/>
                <a:cs typeface="Times New Roman" panose="02020603050405020304" pitchFamily="18" charset="0"/>
              </a:rPr>
              <a:t> </a:t>
            </a:r>
            <a:r>
              <a:rPr kumimoji="0" lang="en-US" sz="1800" b="0" i="0" u="none" strike="noStrike" kern="1200" cap="none" spc="0" normalizeH="0" baseline="0" noProof="0" dirty="0" err="1">
                <a:ln>
                  <a:noFill/>
                </a:ln>
                <a:solidFill>
                  <a:srgbClr val="000000"/>
                </a:solidFill>
                <a:effectLst/>
                <a:uLnTx/>
                <a:uFillTx/>
                <a:latin typeface="#9Slide03 Oswald Light" panose="00000400000000000000" pitchFamily="2" charset="0"/>
                <a:ea typeface="Cambria" panose="02040503050406030204" pitchFamily="18" charset="0"/>
                <a:cs typeface="Times New Roman" panose="02020603050405020304" pitchFamily="18" charset="0"/>
              </a:rPr>
              <a:t>mạnh</a:t>
            </a:r>
            <a:r>
              <a:rPr kumimoji="0" lang="en-US" sz="1800" b="0" i="0" u="none" strike="noStrike" kern="1200" cap="none" spc="0" normalizeH="0" baseline="0" noProof="0" dirty="0">
                <a:ln>
                  <a:noFill/>
                </a:ln>
                <a:solidFill>
                  <a:srgbClr val="000000"/>
                </a:solidFill>
                <a:effectLst/>
                <a:uLnTx/>
                <a:uFillTx/>
                <a:latin typeface="#9Slide03 Oswald Light" panose="00000400000000000000" pitchFamily="2" charset="0"/>
                <a:ea typeface="Cambria" panose="02040503050406030204" pitchFamily="18" charset="0"/>
                <a:cs typeface="Times New Roman" panose="02020603050405020304" pitchFamily="18" charset="0"/>
              </a:rPr>
              <a:t> </a:t>
            </a:r>
            <a:r>
              <a:rPr kumimoji="0" lang="en-US" sz="1800" b="0" i="0" u="none" strike="noStrike" kern="1200" cap="none" spc="0" normalizeH="0" baseline="0" noProof="0" dirty="0" err="1">
                <a:ln>
                  <a:noFill/>
                </a:ln>
                <a:solidFill>
                  <a:srgbClr val="000000"/>
                </a:solidFill>
                <a:effectLst/>
                <a:uLnTx/>
                <a:uFillTx/>
                <a:latin typeface="#9Slide03 Oswald Light" panose="00000400000000000000" pitchFamily="2" charset="0"/>
                <a:ea typeface="Cambria" panose="02040503050406030204" pitchFamily="18" charset="0"/>
                <a:cs typeface="Times New Roman" panose="02020603050405020304" pitchFamily="18" charset="0"/>
              </a:rPr>
              <a:t>lồng</a:t>
            </a:r>
            <a:r>
              <a:rPr kumimoji="0" lang="en-US" sz="1800" b="0" i="0" u="none" strike="noStrike" kern="1200" cap="none" spc="0" normalizeH="0" baseline="0" noProof="0" dirty="0">
                <a:ln>
                  <a:noFill/>
                </a:ln>
                <a:solidFill>
                  <a:srgbClr val="000000"/>
                </a:solidFill>
                <a:effectLst/>
                <a:uLnTx/>
                <a:uFillTx/>
                <a:latin typeface="#9Slide03 Oswald Light" panose="00000400000000000000" pitchFamily="2" charset="0"/>
                <a:ea typeface="Cambria" panose="02040503050406030204" pitchFamily="18" charset="0"/>
                <a:cs typeface="Times New Roman" panose="02020603050405020304" pitchFamily="18" charset="0"/>
              </a:rPr>
              <a:t> </a:t>
            </a:r>
            <a:r>
              <a:rPr kumimoji="0" lang="en-US" sz="1800" b="0" i="0" u="none" strike="noStrike" kern="1200" cap="none" spc="0" normalizeH="0" baseline="0" noProof="0" dirty="0" err="1">
                <a:ln>
                  <a:noFill/>
                </a:ln>
                <a:solidFill>
                  <a:srgbClr val="000000"/>
                </a:solidFill>
                <a:effectLst/>
                <a:uLnTx/>
                <a:uFillTx/>
                <a:latin typeface="#9Slide03 Oswald Light" panose="00000400000000000000" pitchFamily="2" charset="0"/>
                <a:ea typeface="Cambria" panose="02040503050406030204" pitchFamily="18" charset="0"/>
                <a:cs typeface="Times New Roman" panose="02020603050405020304" pitchFamily="18" charset="0"/>
              </a:rPr>
              <a:t>ghép</a:t>
            </a:r>
            <a:r>
              <a:rPr kumimoji="0" lang="en-US" sz="1800" b="0" i="0" u="none" strike="noStrike" kern="1200" cap="none" spc="0" normalizeH="0" baseline="0" noProof="0" dirty="0">
                <a:ln>
                  <a:noFill/>
                </a:ln>
                <a:solidFill>
                  <a:srgbClr val="000000"/>
                </a:solidFill>
                <a:effectLst/>
                <a:uLnTx/>
                <a:uFillTx/>
                <a:latin typeface="#9Slide03 Oswald Light" panose="00000400000000000000" pitchFamily="2" charset="0"/>
                <a:ea typeface="Cambria" panose="02040503050406030204" pitchFamily="18" charset="0"/>
                <a:cs typeface="Times New Roman" panose="02020603050405020304" pitchFamily="18" charset="0"/>
              </a:rPr>
              <a:t> </a:t>
            </a:r>
            <a:r>
              <a:rPr kumimoji="0" lang="en-US" sz="1800" b="0" i="0" u="none" strike="noStrike" kern="1200" cap="none" spc="0" normalizeH="0" baseline="0" noProof="0" dirty="0" err="1">
                <a:ln>
                  <a:noFill/>
                </a:ln>
                <a:solidFill>
                  <a:srgbClr val="000000"/>
                </a:solidFill>
                <a:effectLst/>
                <a:uLnTx/>
                <a:uFillTx/>
                <a:latin typeface="#9Slide03 Oswald Light" panose="00000400000000000000" pitchFamily="2" charset="0"/>
                <a:ea typeface="Cambria" panose="02040503050406030204" pitchFamily="18" charset="0"/>
                <a:cs typeface="Times New Roman" panose="02020603050405020304" pitchFamily="18" charset="0"/>
              </a:rPr>
              <a:t>dân</a:t>
            </a:r>
            <a:r>
              <a:rPr kumimoji="0" lang="en-US" sz="1800" b="0" i="0" u="none" strike="noStrike" kern="1200" cap="none" spc="0" normalizeH="0" baseline="0" noProof="0" dirty="0">
                <a:ln>
                  <a:noFill/>
                </a:ln>
                <a:solidFill>
                  <a:srgbClr val="000000"/>
                </a:solidFill>
                <a:effectLst/>
                <a:uLnTx/>
                <a:uFillTx/>
                <a:latin typeface="#9Slide03 Oswald Light" panose="00000400000000000000" pitchFamily="2" charset="0"/>
                <a:ea typeface="Cambria" panose="02040503050406030204" pitchFamily="18" charset="0"/>
                <a:cs typeface="Times New Roman" panose="02020603050405020304" pitchFamily="18" charset="0"/>
              </a:rPr>
              <a:t> </a:t>
            </a:r>
            <a:r>
              <a:rPr kumimoji="0" lang="en-US" sz="1800" b="0" i="0" u="none" strike="noStrike" kern="1200" cap="none" spc="0" normalizeH="0" baseline="0" noProof="0" dirty="0" err="1">
                <a:ln>
                  <a:noFill/>
                </a:ln>
                <a:solidFill>
                  <a:srgbClr val="000000"/>
                </a:solidFill>
                <a:effectLst/>
                <a:uLnTx/>
                <a:uFillTx/>
                <a:latin typeface="#9Slide03 Oswald Light" panose="00000400000000000000" pitchFamily="2" charset="0"/>
                <a:ea typeface="Cambria" panose="02040503050406030204" pitchFamily="18" charset="0"/>
                <a:cs typeface="Times New Roman" panose="02020603050405020304" pitchFamily="18" charset="0"/>
              </a:rPr>
              <a:t>số</a:t>
            </a:r>
            <a:r>
              <a:rPr kumimoji="0" lang="en-US" sz="1800" b="0" i="0" u="none" strike="noStrike" kern="1200" cap="none" spc="0" normalizeH="0" baseline="0" noProof="0" dirty="0">
                <a:ln>
                  <a:noFill/>
                </a:ln>
                <a:solidFill>
                  <a:srgbClr val="000000"/>
                </a:solidFill>
                <a:effectLst/>
                <a:uLnTx/>
                <a:uFillTx/>
                <a:latin typeface="#9Slide03 Oswald Light" panose="00000400000000000000" pitchFamily="2" charset="0"/>
                <a:ea typeface="Cambria" panose="02040503050406030204" pitchFamily="18" charset="0"/>
                <a:cs typeface="Times New Roman" panose="02020603050405020304" pitchFamily="18" charset="0"/>
              </a:rPr>
              <a:t> - </a:t>
            </a:r>
            <a:r>
              <a:rPr kumimoji="0" lang="en-US" sz="1800" b="0" i="0" u="none" strike="noStrike" kern="1200" cap="none" spc="0" normalizeH="0" baseline="0" noProof="0" dirty="0" err="1">
                <a:ln>
                  <a:noFill/>
                </a:ln>
                <a:solidFill>
                  <a:srgbClr val="000000"/>
                </a:solidFill>
                <a:effectLst/>
                <a:uLnTx/>
                <a:uFillTx/>
                <a:latin typeface="#9Slide03 Oswald Light" panose="00000400000000000000" pitchFamily="2" charset="0"/>
                <a:ea typeface="Cambria" panose="02040503050406030204" pitchFamily="18" charset="0"/>
                <a:cs typeface="Times New Roman" panose="02020603050405020304" pitchFamily="18" charset="0"/>
              </a:rPr>
              <a:t>xây</a:t>
            </a:r>
            <a:r>
              <a:rPr kumimoji="0" lang="en-US" sz="1800" b="0" i="0" u="none" strike="noStrike" kern="1200" cap="none" spc="0" normalizeH="0" baseline="0" noProof="0" dirty="0">
                <a:ln>
                  <a:noFill/>
                </a:ln>
                <a:solidFill>
                  <a:srgbClr val="000000"/>
                </a:solidFill>
                <a:effectLst/>
                <a:uLnTx/>
                <a:uFillTx/>
                <a:latin typeface="#9Slide03 Oswald Light" panose="00000400000000000000" pitchFamily="2" charset="0"/>
                <a:ea typeface="Cambria" panose="02040503050406030204" pitchFamily="18" charset="0"/>
                <a:cs typeface="Times New Roman" panose="02020603050405020304" pitchFamily="18" charset="0"/>
              </a:rPr>
              <a:t> </a:t>
            </a:r>
            <a:r>
              <a:rPr kumimoji="0" lang="en-US" sz="1800" b="0" i="0" u="none" strike="noStrike" kern="1200" cap="none" spc="0" normalizeH="0" baseline="0" noProof="0" dirty="0" err="1">
                <a:ln>
                  <a:noFill/>
                </a:ln>
                <a:solidFill>
                  <a:srgbClr val="000000"/>
                </a:solidFill>
                <a:effectLst/>
                <a:uLnTx/>
                <a:uFillTx/>
                <a:latin typeface="#9Slide03 Oswald Light" panose="00000400000000000000" pitchFamily="2" charset="0"/>
                <a:ea typeface="Cambria" panose="02040503050406030204" pitchFamily="18" charset="0"/>
                <a:cs typeface="Times New Roman" panose="02020603050405020304" pitchFamily="18" charset="0"/>
              </a:rPr>
              <a:t>dựng</a:t>
            </a:r>
            <a:r>
              <a:rPr kumimoji="0" lang="en-US" sz="1800" b="0" i="0" u="none" strike="noStrike" kern="1200" cap="none" spc="0" normalizeH="0" baseline="0" noProof="0" dirty="0">
                <a:ln>
                  <a:noFill/>
                </a:ln>
                <a:solidFill>
                  <a:srgbClr val="000000"/>
                </a:solidFill>
                <a:effectLst/>
                <a:uLnTx/>
                <a:uFillTx/>
                <a:latin typeface="#9Slide03 Oswald Light" panose="00000400000000000000" pitchFamily="2" charset="0"/>
                <a:ea typeface="Cambria" panose="02040503050406030204" pitchFamily="18" charset="0"/>
                <a:cs typeface="Times New Roman" panose="02020603050405020304" pitchFamily="18" charset="0"/>
              </a:rPr>
              <a:t> - </a:t>
            </a:r>
            <a:r>
              <a:rPr kumimoji="0" lang="en-US" sz="1800" b="0" i="0" u="none" strike="noStrike" kern="1200" cap="none" spc="0" normalizeH="0" baseline="0" noProof="0" dirty="0" err="1">
                <a:ln>
                  <a:noFill/>
                </a:ln>
                <a:solidFill>
                  <a:srgbClr val="000000"/>
                </a:solidFill>
                <a:effectLst/>
                <a:uLnTx/>
                <a:uFillTx/>
                <a:latin typeface="#9Slide03 Oswald Light" panose="00000400000000000000" pitchFamily="2" charset="0"/>
                <a:ea typeface="Cambria" panose="02040503050406030204" pitchFamily="18" charset="0"/>
                <a:cs typeface="Times New Roman" panose="02020603050405020304" pitchFamily="18" charset="0"/>
              </a:rPr>
              <a:t>triển</a:t>
            </a:r>
            <a:r>
              <a:rPr kumimoji="0" lang="en-US" sz="1800" b="0" i="0" u="none" strike="noStrike" kern="1200" cap="none" spc="0" normalizeH="0" baseline="0" noProof="0" dirty="0">
                <a:ln>
                  <a:noFill/>
                </a:ln>
                <a:solidFill>
                  <a:srgbClr val="000000"/>
                </a:solidFill>
                <a:effectLst/>
                <a:uLnTx/>
                <a:uFillTx/>
                <a:latin typeface="#9Slide03 Oswald Light" panose="00000400000000000000" pitchFamily="2" charset="0"/>
                <a:ea typeface="Cambria" panose="02040503050406030204" pitchFamily="18" charset="0"/>
                <a:cs typeface="Times New Roman" panose="02020603050405020304" pitchFamily="18" charset="0"/>
              </a:rPr>
              <a:t> </a:t>
            </a:r>
            <a:r>
              <a:rPr kumimoji="0" lang="en-US" sz="1800" b="0" i="0" u="none" strike="noStrike" kern="1200" cap="none" spc="0" normalizeH="0" baseline="0" noProof="0" dirty="0" err="1">
                <a:ln>
                  <a:noFill/>
                </a:ln>
                <a:solidFill>
                  <a:srgbClr val="000000"/>
                </a:solidFill>
                <a:effectLst/>
                <a:uLnTx/>
                <a:uFillTx/>
                <a:latin typeface="#9Slide03 Oswald Light" panose="00000400000000000000" pitchFamily="2" charset="0"/>
                <a:ea typeface="Cambria" panose="02040503050406030204" pitchFamily="18" charset="0"/>
                <a:cs typeface="Times New Roman" panose="02020603050405020304" pitchFamily="18" charset="0"/>
              </a:rPr>
              <a:t>kinh</a:t>
            </a:r>
            <a:r>
              <a:rPr kumimoji="0" lang="en-US" sz="1800" b="0" i="0" u="none" strike="noStrike" kern="1200" cap="none" spc="0" normalizeH="0" baseline="0" noProof="0" dirty="0">
                <a:ln>
                  <a:noFill/>
                </a:ln>
                <a:solidFill>
                  <a:srgbClr val="000000"/>
                </a:solidFill>
                <a:effectLst/>
                <a:uLnTx/>
                <a:uFillTx/>
                <a:latin typeface="#9Slide03 Oswald Light" panose="00000400000000000000" pitchFamily="2" charset="0"/>
                <a:ea typeface="Cambria" panose="02040503050406030204" pitchFamily="18" charset="0"/>
                <a:cs typeface="Times New Roman" panose="02020603050405020304" pitchFamily="18" charset="0"/>
              </a:rPr>
              <a:t> </a:t>
            </a:r>
            <a:r>
              <a:rPr kumimoji="0" lang="en-US" sz="1800" b="0" i="0" u="none" strike="noStrike" kern="1200" cap="none" spc="0" normalizeH="0" baseline="0" noProof="0" dirty="0" err="1">
                <a:ln>
                  <a:noFill/>
                </a:ln>
                <a:solidFill>
                  <a:srgbClr val="000000"/>
                </a:solidFill>
                <a:effectLst/>
                <a:uLnTx/>
                <a:uFillTx/>
                <a:latin typeface="#9Slide03 Oswald Light" panose="00000400000000000000" pitchFamily="2" charset="0"/>
                <a:ea typeface="Cambria" panose="02040503050406030204" pitchFamily="18" charset="0"/>
                <a:cs typeface="Times New Roman" panose="02020603050405020304" pitchFamily="18" charset="0"/>
              </a:rPr>
              <a:t>tế</a:t>
            </a:r>
            <a:r>
              <a:rPr kumimoji="0" lang="en-US" sz="1800" b="0" i="0" u="none" strike="noStrike" kern="1200" cap="none" spc="0" normalizeH="0" baseline="0" noProof="0" dirty="0">
                <a:ln>
                  <a:noFill/>
                </a:ln>
                <a:solidFill>
                  <a:srgbClr val="000000"/>
                </a:solidFill>
                <a:effectLst/>
                <a:uLnTx/>
                <a:uFillTx/>
                <a:latin typeface="#9Slide03 Oswald Light" panose="00000400000000000000" pitchFamily="2" charset="0"/>
                <a:ea typeface="Cambria" panose="02040503050406030204" pitchFamily="18" charset="0"/>
                <a:cs typeface="Times New Roman" panose="02020603050405020304" pitchFamily="18" charset="0"/>
              </a:rPr>
              <a:t> – </a:t>
            </a:r>
            <a:r>
              <a:rPr kumimoji="0" lang="en-US" sz="1800" b="0" i="0" u="none" strike="noStrike" kern="1200" cap="none" spc="0" normalizeH="0" baseline="0" noProof="0" dirty="0" err="1">
                <a:ln>
                  <a:noFill/>
                </a:ln>
                <a:solidFill>
                  <a:srgbClr val="000000"/>
                </a:solidFill>
                <a:effectLst/>
                <a:uLnTx/>
                <a:uFillTx/>
                <a:latin typeface="#9Slide03 Oswald Light" panose="00000400000000000000" pitchFamily="2" charset="0"/>
                <a:ea typeface="Cambria" panose="02040503050406030204" pitchFamily="18" charset="0"/>
                <a:cs typeface="Times New Roman" panose="02020603050405020304" pitchFamily="18" charset="0"/>
              </a:rPr>
              <a:t>xã</a:t>
            </a:r>
            <a:r>
              <a:rPr kumimoji="0" lang="en-US" sz="1800" b="0" i="0" u="none" strike="noStrike" kern="1200" cap="none" spc="0" normalizeH="0" baseline="0" noProof="0" dirty="0">
                <a:ln>
                  <a:noFill/>
                </a:ln>
                <a:solidFill>
                  <a:srgbClr val="000000"/>
                </a:solidFill>
                <a:effectLst/>
                <a:uLnTx/>
                <a:uFillTx/>
                <a:latin typeface="#9Slide03 Oswald Light" panose="00000400000000000000" pitchFamily="2" charset="0"/>
                <a:ea typeface="Cambria" panose="02040503050406030204" pitchFamily="18" charset="0"/>
                <a:cs typeface="Times New Roman" panose="02020603050405020304" pitchFamily="18" charset="0"/>
              </a:rPr>
              <a:t> </a:t>
            </a:r>
            <a:r>
              <a:rPr kumimoji="0" lang="en-US" sz="1800" b="0" i="0" u="none" strike="noStrike" kern="1200" cap="none" spc="0" normalizeH="0" baseline="0" noProof="0" dirty="0" err="1">
                <a:ln>
                  <a:noFill/>
                </a:ln>
                <a:solidFill>
                  <a:srgbClr val="000000"/>
                </a:solidFill>
                <a:effectLst/>
                <a:uLnTx/>
                <a:uFillTx/>
                <a:latin typeface="#9Slide03 Oswald Light" panose="00000400000000000000" pitchFamily="2" charset="0"/>
                <a:ea typeface="Cambria" panose="02040503050406030204" pitchFamily="18" charset="0"/>
                <a:cs typeface="Times New Roman" panose="02020603050405020304" pitchFamily="18" charset="0"/>
              </a:rPr>
              <a:t>hội</a:t>
            </a:r>
            <a:r>
              <a:rPr kumimoji="0" lang="en-US" sz="1800" b="0" i="0" u="none" strike="noStrike" kern="1200" cap="none" spc="0" normalizeH="0" baseline="0" noProof="0" dirty="0">
                <a:ln>
                  <a:noFill/>
                </a:ln>
                <a:solidFill>
                  <a:srgbClr val="000000"/>
                </a:solidFill>
                <a:effectLst/>
                <a:uLnTx/>
                <a:uFillTx/>
                <a:latin typeface="#9Slide03 Oswald Light" panose="00000400000000000000" pitchFamily="2" charset="0"/>
                <a:ea typeface="Cambria" panose="02040503050406030204" pitchFamily="18" charset="0"/>
                <a:cs typeface="Times New Roman" panose="02020603050405020304" pitchFamily="18" charset="0"/>
              </a:rPr>
              <a:t>.</a:t>
            </a:r>
            <a:endParaRPr lang="en-US" dirty="0"/>
          </a:p>
        </p:txBody>
      </p:sp>
      <p:grpSp>
        <p:nvGrpSpPr>
          <p:cNvPr id="136" name="Group 6">
            <a:extLst>
              <a:ext uri="{FF2B5EF4-FFF2-40B4-BE49-F238E27FC236}">
                <a16:creationId xmlns:a16="http://schemas.microsoft.com/office/drawing/2014/main" id="{ACE896C8-D968-AD0C-3F24-D1301A487815}"/>
              </a:ext>
            </a:extLst>
          </p:cNvPr>
          <p:cNvGrpSpPr/>
          <p:nvPr/>
        </p:nvGrpSpPr>
        <p:grpSpPr>
          <a:xfrm>
            <a:off x="6472565" y="995777"/>
            <a:ext cx="4903884" cy="5653666"/>
            <a:chOff x="0" y="0"/>
            <a:chExt cx="1783583" cy="1870336"/>
          </a:xfrm>
        </p:grpSpPr>
        <p:sp>
          <p:nvSpPr>
            <p:cNvPr id="139" name="Freeform 7">
              <a:extLst>
                <a:ext uri="{FF2B5EF4-FFF2-40B4-BE49-F238E27FC236}">
                  <a16:creationId xmlns:a16="http://schemas.microsoft.com/office/drawing/2014/main" id="{3B4FDC4F-5D0F-506D-FB5B-9CED5CB88381}"/>
                </a:ext>
              </a:extLst>
            </p:cNvPr>
            <p:cNvSpPr/>
            <p:nvPr/>
          </p:nvSpPr>
          <p:spPr>
            <a:xfrm>
              <a:off x="0" y="0"/>
              <a:ext cx="1783583" cy="1870336"/>
            </a:xfrm>
            <a:custGeom>
              <a:avLst/>
              <a:gdLst/>
              <a:ahLst/>
              <a:cxnLst/>
              <a:rect l="l" t="t" r="r" b="b"/>
              <a:pathLst>
                <a:path w="1783583" h="1870336">
                  <a:moveTo>
                    <a:pt x="38607" y="0"/>
                  </a:moveTo>
                  <a:lnTo>
                    <a:pt x="1744975" y="0"/>
                  </a:lnTo>
                  <a:cubicBezTo>
                    <a:pt x="1755215" y="0"/>
                    <a:pt x="1765035" y="4068"/>
                    <a:pt x="1772275" y="11308"/>
                  </a:cubicBezTo>
                  <a:cubicBezTo>
                    <a:pt x="1779515" y="18548"/>
                    <a:pt x="1783583" y="28368"/>
                    <a:pt x="1783583" y="38607"/>
                  </a:cubicBezTo>
                  <a:lnTo>
                    <a:pt x="1783583" y="1831729"/>
                  </a:lnTo>
                  <a:cubicBezTo>
                    <a:pt x="1783583" y="1841968"/>
                    <a:pt x="1779515" y="1851788"/>
                    <a:pt x="1772275" y="1859028"/>
                  </a:cubicBezTo>
                  <a:cubicBezTo>
                    <a:pt x="1765035" y="1866268"/>
                    <a:pt x="1755215" y="1870336"/>
                    <a:pt x="1744975" y="1870336"/>
                  </a:cubicBezTo>
                  <a:lnTo>
                    <a:pt x="38607" y="1870336"/>
                  </a:lnTo>
                  <a:cubicBezTo>
                    <a:pt x="28368" y="1870336"/>
                    <a:pt x="18548" y="1866268"/>
                    <a:pt x="11308" y="1859028"/>
                  </a:cubicBezTo>
                  <a:cubicBezTo>
                    <a:pt x="4068" y="1851788"/>
                    <a:pt x="0" y="1841968"/>
                    <a:pt x="0" y="1831729"/>
                  </a:cubicBezTo>
                  <a:lnTo>
                    <a:pt x="0" y="38607"/>
                  </a:lnTo>
                  <a:cubicBezTo>
                    <a:pt x="0" y="28368"/>
                    <a:pt x="4068" y="18548"/>
                    <a:pt x="11308" y="11308"/>
                  </a:cubicBezTo>
                  <a:cubicBezTo>
                    <a:pt x="18548" y="4068"/>
                    <a:pt x="28368" y="0"/>
                    <a:pt x="38607" y="0"/>
                  </a:cubicBezTo>
                  <a:close/>
                </a:path>
              </a:pathLst>
            </a:custGeom>
            <a:solidFill>
              <a:srgbClr val="FFFFFF"/>
            </a:solidFill>
            <a:ln w="28575" cap="rnd">
              <a:solidFill>
                <a:srgbClr val="000000"/>
              </a:solidFill>
              <a:rou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141" name="TextBox 8">
              <a:extLst>
                <a:ext uri="{FF2B5EF4-FFF2-40B4-BE49-F238E27FC236}">
                  <a16:creationId xmlns:a16="http://schemas.microsoft.com/office/drawing/2014/main" id="{7029537D-1DF4-8FC2-1EE7-00BEB5DE579E}"/>
                </a:ext>
              </a:extLst>
            </p:cNvPr>
            <p:cNvSpPr txBox="1"/>
            <p:nvPr/>
          </p:nvSpPr>
          <p:spPr>
            <a:xfrm>
              <a:off x="0" y="-47625"/>
              <a:ext cx="812800" cy="860425"/>
            </a:xfrm>
            <a:prstGeom prst="rect">
              <a:avLst/>
            </a:prstGeom>
          </p:spPr>
          <p:txBody>
            <a:bodyPr lIns="50800" tIns="50800" rIns="50800" bIns="50800" rtlCol="0" anchor="ctr"/>
            <a:lstStyle/>
            <a:p>
              <a:pPr marL="0" marR="0" lvl="0" indent="0" algn="ctr" defTabSz="914400" eaLnBrk="1" fontAlgn="auto" latinLnBrk="0" hangingPunct="1">
                <a:lnSpc>
                  <a:spcPts val="2659"/>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grpSp>
      <p:grpSp>
        <p:nvGrpSpPr>
          <p:cNvPr id="142" name="Group 20">
            <a:extLst>
              <a:ext uri="{FF2B5EF4-FFF2-40B4-BE49-F238E27FC236}">
                <a16:creationId xmlns:a16="http://schemas.microsoft.com/office/drawing/2014/main" id="{2E2BC795-A2B9-CB6C-0676-0F59998D3C19}"/>
              </a:ext>
            </a:extLst>
          </p:cNvPr>
          <p:cNvGrpSpPr/>
          <p:nvPr/>
        </p:nvGrpSpPr>
        <p:grpSpPr>
          <a:xfrm>
            <a:off x="6725416" y="1995414"/>
            <a:ext cx="235102" cy="228107"/>
            <a:chOff x="0" y="0"/>
            <a:chExt cx="129134" cy="134198"/>
          </a:xfrm>
        </p:grpSpPr>
        <p:sp>
          <p:nvSpPr>
            <p:cNvPr id="143" name="Freeform 21">
              <a:extLst>
                <a:ext uri="{FF2B5EF4-FFF2-40B4-BE49-F238E27FC236}">
                  <a16:creationId xmlns:a16="http://schemas.microsoft.com/office/drawing/2014/main" id="{CAEB2002-E858-9A65-1EE9-193935874225}"/>
                </a:ext>
              </a:extLst>
            </p:cNvPr>
            <p:cNvSpPr/>
            <p:nvPr/>
          </p:nvSpPr>
          <p:spPr>
            <a:xfrm>
              <a:off x="0" y="0"/>
              <a:ext cx="129134" cy="134198"/>
            </a:xfrm>
            <a:custGeom>
              <a:avLst/>
              <a:gdLst/>
              <a:ahLst/>
              <a:cxnLst/>
              <a:rect l="l" t="t" r="r" b="b"/>
              <a:pathLst>
                <a:path w="129134" h="134198">
                  <a:moveTo>
                    <a:pt x="0" y="0"/>
                  </a:moveTo>
                  <a:lnTo>
                    <a:pt x="129134" y="0"/>
                  </a:lnTo>
                  <a:lnTo>
                    <a:pt x="129134" y="134198"/>
                  </a:lnTo>
                  <a:lnTo>
                    <a:pt x="0" y="134198"/>
                  </a:lnTo>
                  <a:close/>
                </a:path>
              </a:pathLst>
            </a:custGeom>
            <a:solidFill>
              <a:srgbClr val="FF8000"/>
            </a:solidFill>
            <a:ln w="19050" cap="sq">
              <a:solidFill>
                <a:srgbClr val="000000"/>
              </a:solidFill>
              <a:miter/>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144" name="TextBox 22">
              <a:extLst>
                <a:ext uri="{FF2B5EF4-FFF2-40B4-BE49-F238E27FC236}">
                  <a16:creationId xmlns:a16="http://schemas.microsoft.com/office/drawing/2014/main" id="{0797EE52-CA47-692D-0C45-450C6561A3FA}"/>
                </a:ext>
              </a:extLst>
            </p:cNvPr>
            <p:cNvSpPr txBox="1"/>
            <p:nvPr/>
          </p:nvSpPr>
          <p:spPr>
            <a:xfrm>
              <a:off x="0" y="-47625"/>
              <a:ext cx="812800" cy="860425"/>
            </a:xfrm>
            <a:prstGeom prst="rect">
              <a:avLst/>
            </a:prstGeom>
          </p:spPr>
          <p:txBody>
            <a:bodyPr lIns="50800" tIns="50800" rIns="50800" bIns="50800" rtlCol="0" anchor="ctr"/>
            <a:lstStyle/>
            <a:p>
              <a:pPr marL="0" marR="0" lvl="0" indent="0" algn="ctr" defTabSz="914400" eaLnBrk="1" fontAlgn="auto" latinLnBrk="0" hangingPunct="1">
                <a:lnSpc>
                  <a:spcPts val="2659"/>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grpSp>
      <p:grpSp>
        <p:nvGrpSpPr>
          <p:cNvPr id="148" name="Group 29">
            <a:extLst>
              <a:ext uri="{FF2B5EF4-FFF2-40B4-BE49-F238E27FC236}">
                <a16:creationId xmlns:a16="http://schemas.microsoft.com/office/drawing/2014/main" id="{CC9EBA12-2A1B-CDF1-BA5D-5721ABC269CA}"/>
              </a:ext>
            </a:extLst>
          </p:cNvPr>
          <p:cNvGrpSpPr/>
          <p:nvPr/>
        </p:nvGrpSpPr>
        <p:grpSpPr>
          <a:xfrm>
            <a:off x="6725416" y="3618763"/>
            <a:ext cx="235102" cy="228107"/>
            <a:chOff x="0" y="0"/>
            <a:chExt cx="129134" cy="134198"/>
          </a:xfrm>
        </p:grpSpPr>
        <p:sp>
          <p:nvSpPr>
            <p:cNvPr id="149" name="Freeform 30">
              <a:extLst>
                <a:ext uri="{FF2B5EF4-FFF2-40B4-BE49-F238E27FC236}">
                  <a16:creationId xmlns:a16="http://schemas.microsoft.com/office/drawing/2014/main" id="{ADBED657-C688-4D75-1139-BC4D97ABCB51}"/>
                </a:ext>
              </a:extLst>
            </p:cNvPr>
            <p:cNvSpPr/>
            <p:nvPr/>
          </p:nvSpPr>
          <p:spPr>
            <a:xfrm>
              <a:off x="0" y="0"/>
              <a:ext cx="129134" cy="134198"/>
            </a:xfrm>
            <a:custGeom>
              <a:avLst/>
              <a:gdLst/>
              <a:ahLst/>
              <a:cxnLst/>
              <a:rect l="l" t="t" r="r" b="b"/>
              <a:pathLst>
                <a:path w="129134" h="134198">
                  <a:moveTo>
                    <a:pt x="0" y="0"/>
                  </a:moveTo>
                  <a:lnTo>
                    <a:pt x="129134" y="0"/>
                  </a:lnTo>
                  <a:lnTo>
                    <a:pt x="129134" y="134198"/>
                  </a:lnTo>
                  <a:lnTo>
                    <a:pt x="0" y="134198"/>
                  </a:lnTo>
                  <a:close/>
                </a:path>
              </a:pathLst>
            </a:custGeom>
            <a:solidFill>
              <a:srgbClr val="FF8000"/>
            </a:solidFill>
            <a:ln w="19050" cap="sq">
              <a:solidFill>
                <a:srgbClr val="000000"/>
              </a:solidFill>
              <a:miter/>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50" name="TextBox 31">
              <a:extLst>
                <a:ext uri="{FF2B5EF4-FFF2-40B4-BE49-F238E27FC236}">
                  <a16:creationId xmlns:a16="http://schemas.microsoft.com/office/drawing/2014/main" id="{C4F5159E-64F2-A17C-6C29-F3FBB25E70B8}"/>
                </a:ext>
              </a:extLst>
            </p:cNvPr>
            <p:cNvSpPr txBox="1"/>
            <p:nvPr/>
          </p:nvSpPr>
          <p:spPr>
            <a:xfrm>
              <a:off x="0" y="-47625"/>
              <a:ext cx="812800" cy="860425"/>
            </a:xfrm>
            <a:prstGeom prst="rect">
              <a:avLst/>
            </a:prstGeom>
          </p:spPr>
          <p:txBody>
            <a:bodyPr lIns="50800" tIns="50800" rIns="50800" bIns="50800" rtlCol="0" anchor="ctr"/>
            <a:lstStyle/>
            <a:p>
              <a:pPr marL="0" marR="0" lvl="0" indent="0" algn="ctr" defTabSz="914400" eaLnBrk="1" fontAlgn="auto" latinLnBrk="0" hangingPunct="1">
                <a:lnSpc>
                  <a:spcPts val="2659"/>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grpSp>
      <p:grpSp>
        <p:nvGrpSpPr>
          <p:cNvPr id="154" name="Group 37">
            <a:extLst>
              <a:ext uri="{FF2B5EF4-FFF2-40B4-BE49-F238E27FC236}">
                <a16:creationId xmlns:a16="http://schemas.microsoft.com/office/drawing/2014/main" id="{10C00B9C-73F0-2238-3DD3-A054142A7C44}"/>
              </a:ext>
            </a:extLst>
          </p:cNvPr>
          <p:cNvGrpSpPr/>
          <p:nvPr/>
        </p:nvGrpSpPr>
        <p:grpSpPr>
          <a:xfrm>
            <a:off x="6725416" y="4575915"/>
            <a:ext cx="235102" cy="228107"/>
            <a:chOff x="0" y="0"/>
            <a:chExt cx="129134" cy="134198"/>
          </a:xfrm>
        </p:grpSpPr>
        <p:sp>
          <p:nvSpPr>
            <p:cNvPr id="155" name="Freeform 38">
              <a:extLst>
                <a:ext uri="{FF2B5EF4-FFF2-40B4-BE49-F238E27FC236}">
                  <a16:creationId xmlns:a16="http://schemas.microsoft.com/office/drawing/2014/main" id="{A8FDD6F8-C0FE-5587-2ADE-96A21D9CB5FD}"/>
                </a:ext>
              </a:extLst>
            </p:cNvPr>
            <p:cNvSpPr/>
            <p:nvPr/>
          </p:nvSpPr>
          <p:spPr>
            <a:xfrm>
              <a:off x="0" y="0"/>
              <a:ext cx="129134" cy="134198"/>
            </a:xfrm>
            <a:custGeom>
              <a:avLst/>
              <a:gdLst/>
              <a:ahLst/>
              <a:cxnLst/>
              <a:rect l="l" t="t" r="r" b="b"/>
              <a:pathLst>
                <a:path w="129134" h="134198">
                  <a:moveTo>
                    <a:pt x="0" y="0"/>
                  </a:moveTo>
                  <a:lnTo>
                    <a:pt x="129134" y="0"/>
                  </a:lnTo>
                  <a:lnTo>
                    <a:pt x="129134" y="134198"/>
                  </a:lnTo>
                  <a:lnTo>
                    <a:pt x="0" y="134198"/>
                  </a:lnTo>
                  <a:close/>
                </a:path>
              </a:pathLst>
            </a:custGeom>
            <a:solidFill>
              <a:srgbClr val="FF8000"/>
            </a:solidFill>
            <a:ln w="19050" cap="sq">
              <a:solidFill>
                <a:srgbClr val="000000"/>
              </a:solidFill>
              <a:miter/>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156" name="TextBox 39">
              <a:extLst>
                <a:ext uri="{FF2B5EF4-FFF2-40B4-BE49-F238E27FC236}">
                  <a16:creationId xmlns:a16="http://schemas.microsoft.com/office/drawing/2014/main" id="{F6CF072A-B94F-67D8-1F64-92A8BEA63091}"/>
                </a:ext>
              </a:extLst>
            </p:cNvPr>
            <p:cNvSpPr txBox="1"/>
            <p:nvPr/>
          </p:nvSpPr>
          <p:spPr>
            <a:xfrm>
              <a:off x="0" y="-47625"/>
              <a:ext cx="812800" cy="860425"/>
            </a:xfrm>
            <a:prstGeom prst="rect">
              <a:avLst/>
            </a:prstGeom>
          </p:spPr>
          <p:txBody>
            <a:bodyPr lIns="50800" tIns="50800" rIns="50800" bIns="50800" rtlCol="0" anchor="ctr"/>
            <a:lstStyle/>
            <a:p>
              <a:pPr marL="0" marR="0" lvl="0" indent="0" algn="ctr" defTabSz="914400" eaLnBrk="1" fontAlgn="auto" latinLnBrk="0" hangingPunct="1">
                <a:lnSpc>
                  <a:spcPts val="2659"/>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grpSp>
      <p:sp>
        <p:nvSpPr>
          <p:cNvPr id="157" name="TextBox 156">
            <a:extLst>
              <a:ext uri="{FF2B5EF4-FFF2-40B4-BE49-F238E27FC236}">
                <a16:creationId xmlns:a16="http://schemas.microsoft.com/office/drawing/2014/main" id="{439E4CFD-958A-5E11-A172-57776A6BF63D}"/>
              </a:ext>
            </a:extLst>
          </p:cNvPr>
          <p:cNvSpPr txBox="1"/>
          <p:nvPr/>
        </p:nvSpPr>
        <p:spPr>
          <a:xfrm>
            <a:off x="6389237" y="1163029"/>
            <a:ext cx="1938528" cy="461665"/>
          </a:xfrm>
          <a:prstGeom prst="rect">
            <a:avLst/>
          </a:prstGeom>
          <a:noFill/>
        </p:spPr>
        <p:txBody>
          <a:bodyPr wrap="square">
            <a:spAutoFit/>
          </a:bodyPr>
          <a:lstStyle/>
          <a:p>
            <a:pPr algn="ctr"/>
            <a:r>
              <a:rPr lang="en-US" sz="2400" b="1" dirty="0">
                <a:solidFill>
                  <a:srgbClr val="FF8000"/>
                </a:solidFill>
                <a:latin typeface="#9Slide03 Oswald Light" panose="00000400000000000000" pitchFamily="2" charset="0"/>
              </a:rPr>
              <a:t>2</a:t>
            </a:r>
            <a:r>
              <a:rPr lang="en-US" sz="2400" b="1" i="0" dirty="0">
                <a:solidFill>
                  <a:srgbClr val="FF8000"/>
                </a:solidFill>
                <a:effectLst/>
                <a:latin typeface="#9Slide03 Oswald Light" panose="00000400000000000000" pitchFamily="2" charset="0"/>
              </a:rPr>
              <a:t>. </a:t>
            </a:r>
            <a:r>
              <a:rPr lang="en-US" sz="2400" b="1" i="0" dirty="0" err="1">
                <a:solidFill>
                  <a:srgbClr val="FF8000"/>
                </a:solidFill>
                <a:effectLst/>
                <a:latin typeface="#9Slide03 Oswald Light" panose="00000400000000000000" pitchFamily="2" charset="0"/>
              </a:rPr>
              <a:t>Giải</a:t>
            </a:r>
            <a:r>
              <a:rPr lang="en-US" sz="2400" b="1" i="0" dirty="0">
                <a:solidFill>
                  <a:srgbClr val="FF8000"/>
                </a:solidFill>
                <a:effectLst/>
                <a:latin typeface="#9Slide03 Oswald Light" panose="00000400000000000000" pitchFamily="2" charset="0"/>
              </a:rPr>
              <a:t> </a:t>
            </a:r>
            <a:r>
              <a:rPr lang="en-US" sz="2400" b="1" i="0" dirty="0" err="1">
                <a:solidFill>
                  <a:srgbClr val="FF8000"/>
                </a:solidFill>
                <a:effectLst/>
                <a:latin typeface="#9Slide03 Oswald Light" panose="00000400000000000000" pitchFamily="2" charset="0"/>
              </a:rPr>
              <a:t>pháp</a:t>
            </a:r>
            <a:endParaRPr lang="en-US" sz="2400" dirty="0">
              <a:solidFill>
                <a:srgbClr val="FF8000"/>
              </a:solidFill>
              <a:latin typeface="#9Slide03 Oswald Light" panose="00000400000000000000" pitchFamily="2" charset="0"/>
            </a:endParaRPr>
          </a:p>
        </p:txBody>
      </p:sp>
      <p:cxnSp>
        <p:nvCxnSpPr>
          <p:cNvPr id="158" name="Straight Connector 157">
            <a:extLst>
              <a:ext uri="{FF2B5EF4-FFF2-40B4-BE49-F238E27FC236}">
                <a16:creationId xmlns:a16="http://schemas.microsoft.com/office/drawing/2014/main" id="{A403C7F6-0180-2785-0F2A-6C886A61DA40}"/>
              </a:ext>
            </a:extLst>
          </p:cNvPr>
          <p:cNvCxnSpPr>
            <a:cxnSpLocks/>
          </p:cNvCxnSpPr>
          <p:nvPr/>
        </p:nvCxnSpPr>
        <p:spPr>
          <a:xfrm flipV="1">
            <a:off x="6436685" y="1732796"/>
            <a:ext cx="4907976" cy="1946"/>
          </a:xfrm>
          <a:prstGeom prst="line">
            <a:avLst/>
          </a:prstGeom>
          <a:ln w="28575"/>
        </p:spPr>
        <p:style>
          <a:lnRef idx="1">
            <a:schemeClr val="dk1"/>
          </a:lnRef>
          <a:fillRef idx="0">
            <a:schemeClr val="dk1"/>
          </a:fillRef>
          <a:effectRef idx="0">
            <a:schemeClr val="dk1"/>
          </a:effectRef>
          <a:fontRef idx="minor">
            <a:schemeClr val="tx1"/>
          </a:fontRef>
        </p:style>
      </p:cxnSp>
      <p:grpSp>
        <p:nvGrpSpPr>
          <p:cNvPr id="159" name="Group 38">
            <a:extLst>
              <a:ext uri="{FF2B5EF4-FFF2-40B4-BE49-F238E27FC236}">
                <a16:creationId xmlns:a16="http://schemas.microsoft.com/office/drawing/2014/main" id="{DB995B48-FC15-9A02-4F46-EE0C706704E5}"/>
              </a:ext>
            </a:extLst>
          </p:cNvPr>
          <p:cNvGrpSpPr/>
          <p:nvPr/>
        </p:nvGrpSpPr>
        <p:grpSpPr>
          <a:xfrm>
            <a:off x="8654522" y="1125529"/>
            <a:ext cx="453632" cy="453632"/>
            <a:chOff x="0" y="0"/>
            <a:chExt cx="812800" cy="812800"/>
          </a:xfrm>
        </p:grpSpPr>
        <p:sp>
          <p:nvSpPr>
            <p:cNvPr id="160" name="Freeform 39">
              <a:extLst>
                <a:ext uri="{FF2B5EF4-FFF2-40B4-BE49-F238E27FC236}">
                  <a16:creationId xmlns:a16="http://schemas.microsoft.com/office/drawing/2014/main" id="{07952027-5626-5606-D45D-2415601DA9AE}"/>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230FF"/>
            </a:solidFill>
            <a:ln w="19050" cap="sq">
              <a:solidFill>
                <a:srgbClr val="000000"/>
              </a:solidFill>
              <a:miter/>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61" name="TextBox 40">
              <a:extLst>
                <a:ext uri="{FF2B5EF4-FFF2-40B4-BE49-F238E27FC236}">
                  <a16:creationId xmlns:a16="http://schemas.microsoft.com/office/drawing/2014/main" id="{A371EBAA-EF51-5757-7C37-87955D35325F}"/>
                </a:ext>
              </a:extLst>
            </p:cNvPr>
            <p:cNvSpPr txBox="1"/>
            <p:nvPr/>
          </p:nvSpPr>
          <p:spPr>
            <a:xfrm>
              <a:off x="76200" y="28575"/>
              <a:ext cx="660400" cy="708025"/>
            </a:xfrm>
            <a:prstGeom prst="rect">
              <a:avLst/>
            </a:prstGeom>
          </p:spPr>
          <p:txBody>
            <a:bodyPr lIns="50800" tIns="50800" rIns="50800" bIns="50800" rtlCol="0" anchor="ctr"/>
            <a:lstStyle/>
            <a:p>
              <a:pPr marL="0" marR="0" lvl="0" indent="0" algn="ctr" defTabSz="914400" eaLnBrk="1" fontAlgn="auto" latinLnBrk="0" hangingPunct="1">
                <a:lnSpc>
                  <a:spcPts val="2659"/>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grpSp>
      <p:grpSp>
        <p:nvGrpSpPr>
          <p:cNvPr id="162" name="Group 41">
            <a:extLst>
              <a:ext uri="{FF2B5EF4-FFF2-40B4-BE49-F238E27FC236}">
                <a16:creationId xmlns:a16="http://schemas.microsoft.com/office/drawing/2014/main" id="{9ED13971-6C07-7D83-4F45-6F15B4A09EC7}"/>
              </a:ext>
            </a:extLst>
          </p:cNvPr>
          <p:cNvGrpSpPr/>
          <p:nvPr/>
        </p:nvGrpSpPr>
        <p:grpSpPr>
          <a:xfrm>
            <a:off x="9339061" y="1125529"/>
            <a:ext cx="453632" cy="453632"/>
            <a:chOff x="0" y="0"/>
            <a:chExt cx="812800" cy="812800"/>
          </a:xfrm>
        </p:grpSpPr>
        <p:sp>
          <p:nvSpPr>
            <p:cNvPr id="163" name="Freeform 42">
              <a:extLst>
                <a:ext uri="{FF2B5EF4-FFF2-40B4-BE49-F238E27FC236}">
                  <a16:creationId xmlns:a16="http://schemas.microsoft.com/office/drawing/2014/main" id="{E6AB1B10-3293-02F5-5A34-E6DB126DF76A}"/>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8000"/>
            </a:solidFill>
            <a:ln w="19050" cap="sq">
              <a:solidFill>
                <a:srgbClr val="000000"/>
              </a:solidFill>
              <a:miter/>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64" name="TextBox 43">
              <a:extLst>
                <a:ext uri="{FF2B5EF4-FFF2-40B4-BE49-F238E27FC236}">
                  <a16:creationId xmlns:a16="http://schemas.microsoft.com/office/drawing/2014/main" id="{CDBB1642-FA55-33A5-6551-F963F32D909A}"/>
                </a:ext>
              </a:extLst>
            </p:cNvPr>
            <p:cNvSpPr txBox="1"/>
            <p:nvPr/>
          </p:nvSpPr>
          <p:spPr>
            <a:xfrm>
              <a:off x="76200" y="28575"/>
              <a:ext cx="660400" cy="708025"/>
            </a:xfrm>
            <a:prstGeom prst="rect">
              <a:avLst/>
            </a:prstGeom>
          </p:spPr>
          <p:txBody>
            <a:bodyPr lIns="50800" tIns="50800" rIns="50800" bIns="50800" rtlCol="0" anchor="ctr"/>
            <a:lstStyle/>
            <a:p>
              <a:pPr marL="0" marR="0" lvl="0" indent="0" algn="ctr" defTabSz="914400" eaLnBrk="1" fontAlgn="auto" latinLnBrk="0" hangingPunct="1">
                <a:lnSpc>
                  <a:spcPts val="2659"/>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grpSp>
      <p:grpSp>
        <p:nvGrpSpPr>
          <p:cNvPr id="165" name="Group 44">
            <a:extLst>
              <a:ext uri="{FF2B5EF4-FFF2-40B4-BE49-F238E27FC236}">
                <a16:creationId xmlns:a16="http://schemas.microsoft.com/office/drawing/2014/main" id="{29C1C900-CB1F-78C5-6BB8-FDBC5DBB3D47}"/>
              </a:ext>
            </a:extLst>
          </p:cNvPr>
          <p:cNvGrpSpPr/>
          <p:nvPr/>
        </p:nvGrpSpPr>
        <p:grpSpPr>
          <a:xfrm>
            <a:off x="9992718" y="1125529"/>
            <a:ext cx="453632" cy="453632"/>
            <a:chOff x="0" y="0"/>
            <a:chExt cx="812800" cy="812800"/>
          </a:xfrm>
        </p:grpSpPr>
        <p:sp>
          <p:nvSpPr>
            <p:cNvPr id="166" name="Freeform 45">
              <a:extLst>
                <a:ext uri="{FF2B5EF4-FFF2-40B4-BE49-F238E27FC236}">
                  <a16:creationId xmlns:a16="http://schemas.microsoft.com/office/drawing/2014/main" id="{C4C5B4E2-DD91-A0A8-0D71-65B4ED8DEF0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9CD56"/>
            </a:solidFill>
            <a:ln w="19050" cap="sq">
              <a:solidFill>
                <a:srgbClr val="000000"/>
              </a:solidFill>
              <a:miter/>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67" name="TextBox 46">
              <a:extLst>
                <a:ext uri="{FF2B5EF4-FFF2-40B4-BE49-F238E27FC236}">
                  <a16:creationId xmlns:a16="http://schemas.microsoft.com/office/drawing/2014/main" id="{54CC12F0-BB56-9749-DE43-2DA168654C83}"/>
                </a:ext>
              </a:extLst>
            </p:cNvPr>
            <p:cNvSpPr txBox="1"/>
            <p:nvPr/>
          </p:nvSpPr>
          <p:spPr>
            <a:xfrm>
              <a:off x="76200" y="28575"/>
              <a:ext cx="660400" cy="708025"/>
            </a:xfrm>
            <a:prstGeom prst="rect">
              <a:avLst/>
            </a:prstGeom>
          </p:spPr>
          <p:txBody>
            <a:bodyPr lIns="50800" tIns="50800" rIns="50800" bIns="50800" rtlCol="0" anchor="ctr"/>
            <a:lstStyle/>
            <a:p>
              <a:pPr marL="0" marR="0" lvl="0" indent="0" algn="ctr" defTabSz="914400" eaLnBrk="1" fontAlgn="auto" latinLnBrk="0" hangingPunct="1">
                <a:lnSpc>
                  <a:spcPts val="2659"/>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grpSp>
      <p:sp>
        <p:nvSpPr>
          <p:cNvPr id="168" name="TextBox 167">
            <a:extLst>
              <a:ext uri="{FF2B5EF4-FFF2-40B4-BE49-F238E27FC236}">
                <a16:creationId xmlns:a16="http://schemas.microsoft.com/office/drawing/2014/main" id="{FCAD8A8F-D11A-CEC7-4D51-CD2EA96E66E8}"/>
              </a:ext>
            </a:extLst>
          </p:cNvPr>
          <p:cNvSpPr txBox="1"/>
          <p:nvPr/>
        </p:nvSpPr>
        <p:spPr>
          <a:xfrm>
            <a:off x="7022020" y="1851721"/>
            <a:ext cx="4304993" cy="465192"/>
          </a:xfrm>
          <a:prstGeom prst="rect">
            <a:avLst/>
          </a:prstGeom>
          <a:noFill/>
        </p:spPr>
        <p:txBody>
          <a:bodyPr wrap="square">
            <a:spAutoFit/>
          </a:bodyPr>
          <a:lstStyle/>
          <a:p>
            <a:pPr algn="just">
              <a:lnSpc>
                <a:spcPct val="150000"/>
              </a:lnSpc>
            </a:pPr>
            <a:r>
              <a:rPr lang="vi-VN"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Hoàn thiện chính sách, pháp luật dân số.</a:t>
            </a:r>
            <a:endParaRPr lang="en-US" dirty="0"/>
          </a:p>
        </p:txBody>
      </p:sp>
      <p:grpSp>
        <p:nvGrpSpPr>
          <p:cNvPr id="170" name="Group 33">
            <a:extLst>
              <a:ext uri="{FF2B5EF4-FFF2-40B4-BE49-F238E27FC236}">
                <a16:creationId xmlns:a16="http://schemas.microsoft.com/office/drawing/2014/main" id="{B99FDD45-D123-447F-9A70-79A5D7BACB59}"/>
              </a:ext>
            </a:extLst>
          </p:cNvPr>
          <p:cNvGrpSpPr/>
          <p:nvPr/>
        </p:nvGrpSpPr>
        <p:grpSpPr>
          <a:xfrm>
            <a:off x="6725416" y="2633901"/>
            <a:ext cx="235102" cy="228107"/>
            <a:chOff x="0" y="0"/>
            <a:chExt cx="129134" cy="134198"/>
          </a:xfrm>
        </p:grpSpPr>
        <p:sp>
          <p:nvSpPr>
            <p:cNvPr id="171" name="Freeform 34">
              <a:extLst>
                <a:ext uri="{FF2B5EF4-FFF2-40B4-BE49-F238E27FC236}">
                  <a16:creationId xmlns:a16="http://schemas.microsoft.com/office/drawing/2014/main" id="{025482B5-8987-9158-71B6-808441FDFEDE}"/>
                </a:ext>
              </a:extLst>
            </p:cNvPr>
            <p:cNvSpPr/>
            <p:nvPr/>
          </p:nvSpPr>
          <p:spPr>
            <a:xfrm>
              <a:off x="0" y="0"/>
              <a:ext cx="129134" cy="134198"/>
            </a:xfrm>
            <a:custGeom>
              <a:avLst/>
              <a:gdLst/>
              <a:ahLst/>
              <a:cxnLst/>
              <a:rect l="l" t="t" r="r" b="b"/>
              <a:pathLst>
                <a:path w="129134" h="134198">
                  <a:moveTo>
                    <a:pt x="0" y="0"/>
                  </a:moveTo>
                  <a:lnTo>
                    <a:pt x="129134" y="0"/>
                  </a:lnTo>
                  <a:lnTo>
                    <a:pt x="129134" y="134198"/>
                  </a:lnTo>
                  <a:lnTo>
                    <a:pt x="0" y="134198"/>
                  </a:lnTo>
                  <a:close/>
                </a:path>
              </a:pathLst>
            </a:custGeom>
            <a:solidFill>
              <a:srgbClr val="FF8000"/>
            </a:solidFill>
            <a:ln w="19050" cap="sq">
              <a:solidFill>
                <a:srgbClr val="000000"/>
              </a:solidFill>
              <a:miter/>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172" name="TextBox 35">
              <a:extLst>
                <a:ext uri="{FF2B5EF4-FFF2-40B4-BE49-F238E27FC236}">
                  <a16:creationId xmlns:a16="http://schemas.microsoft.com/office/drawing/2014/main" id="{E6D611BB-BFFB-3F64-12C0-4C7C357C0D5B}"/>
                </a:ext>
              </a:extLst>
            </p:cNvPr>
            <p:cNvSpPr txBox="1"/>
            <p:nvPr/>
          </p:nvSpPr>
          <p:spPr>
            <a:xfrm>
              <a:off x="0" y="-47625"/>
              <a:ext cx="812800" cy="860425"/>
            </a:xfrm>
            <a:prstGeom prst="rect">
              <a:avLst/>
            </a:prstGeom>
          </p:spPr>
          <p:txBody>
            <a:bodyPr lIns="50800" tIns="50800" rIns="50800" bIns="50800" rtlCol="0" anchor="ctr"/>
            <a:lstStyle/>
            <a:p>
              <a:pPr marL="0" marR="0" lvl="0" indent="0" algn="ctr" defTabSz="914400" eaLnBrk="1" fontAlgn="auto" latinLnBrk="0" hangingPunct="1">
                <a:lnSpc>
                  <a:spcPts val="2659"/>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grpSp>
      <p:sp>
        <p:nvSpPr>
          <p:cNvPr id="176" name="TextBox 175">
            <a:extLst>
              <a:ext uri="{FF2B5EF4-FFF2-40B4-BE49-F238E27FC236}">
                <a16:creationId xmlns:a16="http://schemas.microsoft.com/office/drawing/2014/main" id="{C91A2546-9E2E-59B4-867A-96A3B367735C}"/>
              </a:ext>
            </a:extLst>
          </p:cNvPr>
          <p:cNvSpPr txBox="1"/>
          <p:nvPr/>
        </p:nvSpPr>
        <p:spPr>
          <a:xfrm>
            <a:off x="7022020" y="2479665"/>
            <a:ext cx="4304993" cy="880690"/>
          </a:xfrm>
          <a:prstGeom prst="rect">
            <a:avLst/>
          </a:prstGeom>
          <a:noFill/>
        </p:spPr>
        <p:txBody>
          <a:bodyPr wrap="square">
            <a:spAutoFit/>
          </a:bodyPr>
          <a:lstStyle/>
          <a:p>
            <a:pPr algn="just">
              <a:lnSpc>
                <a:spcPct val="150000"/>
              </a:lnSpc>
            </a:pPr>
            <a:r>
              <a:rPr lang="vi-VN"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Đẩy mạnh giáo dục, truyền thông về dân số và phát triển.</a:t>
            </a:r>
            <a:endParaRPr lang="en-US" dirty="0"/>
          </a:p>
        </p:txBody>
      </p:sp>
      <p:sp>
        <p:nvSpPr>
          <p:cNvPr id="178" name="TextBox 177">
            <a:extLst>
              <a:ext uri="{FF2B5EF4-FFF2-40B4-BE49-F238E27FC236}">
                <a16:creationId xmlns:a16="http://schemas.microsoft.com/office/drawing/2014/main" id="{59487606-6A1E-DCED-2819-16D29C68776D}"/>
              </a:ext>
            </a:extLst>
          </p:cNvPr>
          <p:cNvSpPr txBox="1"/>
          <p:nvPr/>
        </p:nvSpPr>
        <p:spPr>
          <a:xfrm>
            <a:off x="7022020" y="3476150"/>
            <a:ext cx="4324406" cy="880819"/>
          </a:xfrm>
          <a:prstGeom prst="rect">
            <a:avLst/>
          </a:prstGeom>
          <a:noFill/>
        </p:spPr>
        <p:txBody>
          <a:bodyPr wrap="square">
            <a:spAutoFit/>
          </a:bodyPr>
          <a:lstStyle/>
          <a:p>
            <a:pPr algn="just">
              <a:lnSpc>
                <a:spcPct val="150000"/>
              </a:lnSpc>
              <a:spcAft>
                <a:spcPts val="600"/>
              </a:spcAft>
            </a:pPr>
            <a:r>
              <a:rPr lang="vi-VN" dirty="0">
                <a:effectLst/>
                <a:latin typeface="#9Slide03 Oswald Light" panose="00000400000000000000" pitchFamily="2" charset="0"/>
                <a:ea typeface="Times New Roman" panose="02020603050405020304" pitchFamily="18" charset="0"/>
              </a:rPr>
              <a:t>Phát triển mạng lưới và nâng cao chất lượng dịch vụ về dân số. </a:t>
            </a:r>
          </a:p>
        </p:txBody>
      </p:sp>
      <p:sp>
        <p:nvSpPr>
          <p:cNvPr id="180" name="TextBox 179">
            <a:extLst>
              <a:ext uri="{FF2B5EF4-FFF2-40B4-BE49-F238E27FC236}">
                <a16:creationId xmlns:a16="http://schemas.microsoft.com/office/drawing/2014/main" id="{91DB75DA-F2CB-F83A-2019-47C4B679E815}"/>
              </a:ext>
            </a:extLst>
          </p:cNvPr>
          <p:cNvSpPr txBox="1"/>
          <p:nvPr/>
        </p:nvSpPr>
        <p:spPr>
          <a:xfrm>
            <a:off x="7022020" y="4430477"/>
            <a:ext cx="4381634" cy="465192"/>
          </a:xfrm>
          <a:prstGeom prst="rect">
            <a:avLst/>
          </a:prstGeom>
          <a:noFill/>
        </p:spPr>
        <p:txBody>
          <a:bodyPr wrap="square">
            <a:spAutoFit/>
          </a:bodyPr>
          <a:lstStyle/>
          <a:p>
            <a:pPr algn="just">
              <a:lnSpc>
                <a:spcPct val="150000"/>
              </a:lnSpc>
            </a:pPr>
            <a:r>
              <a:rPr kumimoji="0" lang="vi-VN" sz="1800" b="0" i="0" u="none" strike="noStrike" kern="1200" cap="none" spc="0" normalizeH="0" baseline="0" noProof="0" dirty="0">
                <a:ln>
                  <a:noFill/>
                </a:ln>
                <a:solidFill>
                  <a:srgbClr val="000000"/>
                </a:solidFill>
                <a:effectLst/>
                <a:uLnTx/>
                <a:uFillTx/>
                <a:latin typeface="#9Slide03 Oswald Light" panose="00000400000000000000" pitchFamily="2" charset="0"/>
                <a:ea typeface="Cambria" panose="02040503050406030204" pitchFamily="18" charset="0"/>
                <a:cs typeface="Times New Roman" panose="02020603050405020304" pitchFamily="18" charset="0"/>
              </a:rPr>
              <a:t>Bảo đảm đủ nguồn lực cho công tác dân số.</a:t>
            </a:r>
            <a:endParaRPr lang="en-US" dirty="0"/>
          </a:p>
        </p:txBody>
      </p:sp>
      <p:pic>
        <p:nvPicPr>
          <p:cNvPr id="3" name="Picture 2">
            <a:extLst>
              <a:ext uri="{FF2B5EF4-FFF2-40B4-BE49-F238E27FC236}">
                <a16:creationId xmlns:a16="http://schemas.microsoft.com/office/drawing/2014/main" id="{09939D84-F5D3-A6A3-B190-E41228C5F274}"/>
              </a:ext>
            </a:extLst>
          </p:cNvPr>
          <p:cNvPicPr>
            <a:picLocks noChangeAspect="1"/>
          </p:cNvPicPr>
          <p:nvPr/>
        </p:nvPicPr>
        <p:blipFill>
          <a:blip r:embed="rId10"/>
          <a:stretch>
            <a:fillRect/>
          </a:stretch>
        </p:blipFill>
        <p:spPr>
          <a:xfrm>
            <a:off x="17068800" y="9221782"/>
            <a:ext cx="1219200" cy="1065218"/>
          </a:xfrm>
          <a:prstGeom prst="rect">
            <a:avLst/>
          </a:prstGeom>
        </p:spPr>
      </p:pic>
      <p:pic>
        <p:nvPicPr>
          <p:cNvPr id="6" name="Picture 5">
            <a:extLst>
              <a:ext uri="{FF2B5EF4-FFF2-40B4-BE49-F238E27FC236}">
                <a16:creationId xmlns:a16="http://schemas.microsoft.com/office/drawing/2014/main" id="{FD9375AC-9E0D-56D3-13EC-1564F04CCC57}"/>
              </a:ext>
            </a:extLst>
          </p:cNvPr>
          <p:cNvPicPr>
            <a:picLocks noChangeAspect="1"/>
          </p:cNvPicPr>
          <p:nvPr/>
        </p:nvPicPr>
        <p:blipFill rotWithShape="1">
          <a:blip r:embed="rId8"/>
          <a:srcRect l="-557" t="9121" r="557" b="-9121"/>
          <a:stretch/>
        </p:blipFill>
        <p:spPr>
          <a:xfrm>
            <a:off x="12854229" y="1174321"/>
            <a:ext cx="1139719" cy="322729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a:extLst>
              <a:ext uri="{FF2B5EF4-FFF2-40B4-BE49-F238E27FC236}">
                <a16:creationId xmlns:a16="http://schemas.microsoft.com/office/drawing/2014/main" id="{FCF5658B-BD61-7955-02E1-63EA87EE119F}"/>
              </a:ext>
            </a:extLst>
          </p:cNvPr>
          <p:cNvPicPr>
            <a:picLocks noChangeAspect="1"/>
          </p:cNvPicPr>
          <p:nvPr/>
        </p:nvPicPr>
        <p:blipFill>
          <a:blip r:embed="rId10"/>
          <a:stretch>
            <a:fillRect/>
          </a:stretch>
        </p:blipFill>
        <p:spPr>
          <a:xfrm>
            <a:off x="11070131" y="5829941"/>
            <a:ext cx="1219200" cy="1065218"/>
          </a:xfrm>
          <a:prstGeom prst="rect">
            <a:avLst/>
          </a:prstGeom>
        </p:spPr>
      </p:pic>
      <p:grpSp>
        <p:nvGrpSpPr>
          <p:cNvPr id="38" name="Group 37">
            <a:extLst>
              <a:ext uri="{FF2B5EF4-FFF2-40B4-BE49-F238E27FC236}">
                <a16:creationId xmlns:a16="http://schemas.microsoft.com/office/drawing/2014/main" id="{5F0B94BD-BA48-5309-C691-EFC67FB1CA61}"/>
              </a:ext>
            </a:extLst>
          </p:cNvPr>
          <p:cNvGrpSpPr/>
          <p:nvPr/>
        </p:nvGrpSpPr>
        <p:grpSpPr>
          <a:xfrm>
            <a:off x="6734091" y="5186696"/>
            <a:ext cx="296604" cy="465192"/>
            <a:chOff x="0" y="-47624"/>
            <a:chExt cx="162915" cy="273678"/>
          </a:xfrm>
        </p:grpSpPr>
        <p:sp>
          <p:nvSpPr>
            <p:cNvPr id="39" name="Freeform 38">
              <a:extLst>
                <a:ext uri="{FF2B5EF4-FFF2-40B4-BE49-F238E27FC236}">
                  <a16:creationId xmlns:a16="http://schemas.microsoft.com/office/drawing/2014/main" id="{70F20039-086B-F7B7-C30C-1F2B900F856C}"/>
                </a:ext>
              </a:extLst>
            </p:cNvPr>
            <p:cNvSpPr/>
            <p:nvPr/>
          </p:nvSpPr>
          <p:spPr>
            <a:xfrm>
              <a:off x="0" y="0"/>
              <a:ext cx="129134" cy="134198"/>
            </a:xfrm>
            <a:custGeom>
              <a:avLst/>
              <a:gdLst/>
              <a:ahLst/>
              <a:cxnLst/>
              <a:rect l="l" t="t" r="r" b="b"/>
              <a:pathLst>
                <a:path w="129134" h="134198">
                  <a:moveTo>
                    <a:pt x="0" y="0"/>
                  </a:moveTo>
                  <a:lnTo>
                    <a:pt x="129134" y="0"/>
                  </a:lnTo>
                  <a:lnTo>
                    <a:pt x="129134" y="134198"/>
                  </a:lnTo>
                  <a:lnTo>
                    <a:pt x="0" y="134198"/>
                  </a:lnTo>
                  <a:close/>
                </a:path>
              </a:pathLst>
            </a:custGeom>
            <a:solidFill>
              <a:srgbClr val="FF8000"/>
            </a:solidFill>
            <a:ln w="19050" cap="sq">
              <a:solidFill>
                <a:srgbClr val="000000"/>
              </a:solidFill>
              <a:miter/>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41" name="TextBox 39">
              <a:extLst>
                <a:ext uri="{FF2B5EF4-FFF2-40B4-BE49-F238E27FC236}">
                  <a16:creationId xmlns:a16="http://schemas.microsoft.com/office/drawing/2014/main" id="{0D7C59AE-1330-8740-33F2-5BD3101F8593}"/>
                </a:ext>
              </a:extLst>
            </p:cNvPr>
            <p:cNvSpPr txBox="1"/>
            <p:nvPr/>
          </p:nvSpPr>
          <p:spPr>
            <a:xfrm>
              <a:off x="0" y="-47624"/>
              <a:ext cx="162915" cy="273678"/>
            </a:xfrm>
            <a:prstGeom prst="rect">
              <a:avLst/>
            </a:prstGeom>
          </p:spPr>
          <p:txBody>
            <a:bodyPr lIns="50800" tIns="50800" rIns="50800" bIns="50800" rtlCol="0" anchor="ctr"/>
            <a:lstStyle/>
            <a:p>
              <a:pPr marL="0" marR="0" lvl="0" indent="0" algn="ctr" defTabSz="914400" eaLnBrk="1" fontAlgn="auto" latinLnBrk="0" hangingPunct="1">
                <a:lnSpc>
                  <a:spcPts val="2659"/>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grpSp>
      <p:sp>
        <p:nvSpPr>
          <p:cNvPr id="42" name="TextBox 41">
            <a:extLst>
              <a:ext uri="{FF2B5EF4-FFF2-40B4-BE49-F238E27FC236}">
                <a16:creationId xmlns:a16="http://schemas.microsoft.com/office/drawing/2014/main" id="{5DD6B612-17D1-24A2-5AB4-8DFB65046BF4}"/>
              </a:ext>
            </a:extLst>
          </p:cNvPr>
          <p:cNvSpPr txBox="1"/>
          <p:nvPr/>
        </p:nvSpPr>
        <p:spPr>
          <a:xfrm>
            <a:off x="7002985" y="5102356"/>
            <a:ext cx="4381634" cy="880690"/>
          </a:xfrm>
          <a:prstGeom prst="rect">
            <a:avLst/>
          </a:prstGeom>
          <a:noFill/>
        </p:spPr>
        <p:txBody>
          <a:bodyPr wrap="square">
            <a:spAutoFit/>
          </a:bodyPr>
          <a:lstStyle/>
          <a:p>
            <a:pPr algn="just">
              <a:lnSpc>
                <a:spcPct val="150000"/>
              </a:lnSpc>
            </a:pPr>
            <a:r>
              <a:rPr kumimoji="0" lang="vi-VN" sz="1800" b="0" i="0" u="none" strike="noStrike" kern="1200" cap="none" spc="0" normalizeH="0" baseline="0" noProof="0" dirty="0">
                <a:ln>
                  <a:noFill/>
                </a:ln>
                <a:solidFill>
                  <a:srgbClr val="000000"/>
                </a:solidFill>
                <a:effectLst/>
                <a:uLnTx/>
                <a:uFillTx/>
                <a:latin typeface="#9Slide03 Oswald Light" panose="00000400000000000000" pitchFamily="2" charset="0"/>
                <a:ea typeface="Cambria" panose="02040503050406030204" pitchFamily="18" charset="0"/>
                <a:cs typeface="Times New Roman" panose="02020603050405020304" pitchFamily="18" charset="0"/>
              </a:rPr>
              <a:t>Tăng cường hợp tác khu vực, quốc tế trong lĩnh vực dân số.</a:t>
            </a:r>
            <a:endParaRPr lang="en-US" dirty="0"/>
          </a:p>
        </p:txBody>
      </p:sp>
      <p:sp>
        <p:nvSpPr>
          <p:cNvPr id="43" name="Rectangle: Single Corner Snipped 42">
            <a:extLst>
              <a:ext uri="{FF2B5EF4-FFF2-40B4-BE49-F238E27FC236}">
                <a16:creationId xmlns:a16="http://schemas.microsoft.com/office/drawing/2014/main" id="{85265BDD-BC80-CB5C-B0E3-A852C401FCA4}"/>
              </a:ext>
            </a:extLst>
          </p:cNvPr>
          <p:cNvSpPr/>
          <p:nvPr/>
        </p:nvSpPr>
        <p:spPr>
          <a:xfrm>
            <a:off x="1" y="0"/>
            <a:ext cx="3234792" cy="591055"/>
          </a:xfrm>
          <a:prstGeom prst="snip1Rect">
            <a:avLst>
              <a:gd name="adj" fmla="val 25507"/>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solidFill>
                <a:srgbClr val="FFFF00"/>
              </a:solidFill>
            </a:endParaRPr>
          </a:p>
        </p:txBody>
      </p:sp>
      <p:sp>
        <p:nvSpPr>
          <p:cNvPr id="48" name="TextBox 47">
            <a:extLst>
              <a:ext uri="{FF2B5EF4-FFF2-40B4-BE49-F238E27FC236}">
                <a16:creationId xmlns:a16="http://schemas.microsoft.com/office/drawing/2014/main" id="{F5BBE635-ED21-E5CC-D10C-039A05BCC038}"/>
              </a:ext>
            </a:extLst>
          </p:cNvPr>
          <p:cNvSpPr txBox="1"/>
          <p:nvPr/>
        </p:nvSpPr>
        <p:spPr>
          <a:xfrm>
            <a:off x="250787" y="-51191"/>
            <a:ext cx="2881022" cy="605102"/>
          </a:xfrm>
          <a:prstGeom prst="rect">
            <a:avLst/>
          </a:prstGeom>
          <a:noFill/>
        </p:spPr>
        <p:txBody>
          <a:bodyPr wrap="square">
            <a:spAutoFit/>
          </a:bodyPr>
          <a:lstStyle/>
          <a:p>
            <a:pPr indent="180340" algn="just">
              <a:lnSpc>
                <a:spcPct val="120000"/>
              </a:lnSpc>
              <a:spcBef>
                <a:spcPts val="200"/>
              </a:spcBef>
            </a:pPr>
            <a:r>
              <a:rPr lang="en-US" sz="3200" b="1" dirty="0">
                <a:solidFill>
                  <a:schemeClr val="bg1">
                    <a:lumMod val="95000"/>
                  </a:schemeClr>
                </a:solidFill>
                <a:latin typeface="#9Slide03 Bebas Neue Bold" panose="020B0606020202050201" pitchFamily="34" charset="0"/>
                <a:ea typeface="Times New Roman" panose="02020603050405020304" pitchFamily="18" charset="0"/>
              </a:rPr>
              <a:t>I. </a:t>
            </a:r>
            <a:r>
              <a:rPr lang="en-US" sz="3200" b="1" dirty="0" err="1">
                <a:solidFill>
                  <a:schemeClr val="bg1">
                    <a:lumMod val="95000"/>
                  </a:schemeClr>
                </a:solidFill>
                <a:latin typeface="#9Slide03 Bebas Neue Bold" panose="020B0606020202050201" pitchFamily="34" charset="0"/>
                <a:ea typeface="Times New Roman" panose="02020603050405020304" pitchFamily="18" charset="0"/>
              </a:rPr>
              <a:t>Đặc</a:t>
            </a:r>
            <a:r>
              <a:rPr lang="en-US" sz="3200" b="1" dirty="0">
                <a:solidFill>
                  <a:schemeClr val="bg1">
                    <a:lumMod val="95000"/>
                  </a:schemeClr>
                </a:solidFill>
                <a:latin typeface="#9Slide03 Bebas Neue Bold" panose="020B0606020202050201" pitchFamily="34" charset="0"/>
                <a:ea typeface="Times New Roman" panose="02020603050405020304" pitchFamily="18" charset="0"/>
              </a:rPr>
              <a:t> </a:t>
            </a:r>
            <a:r>
              <a:rPr lang="en-US" sz="3200" b="1" dirty="0" err="1">
                <a:solidFill>
                  <a:schemeClr val="bg1">
                    <a:lumMod val="95000"/>
                  </a:schemeClr>
                </a:solidFill>
                <a:latin typeface="#9Slide03 Bebas Neue Bold" panose="020B0606020202050201" pitchFamily="34" charset="0"/>
                <a:ea typeface="Times New Roman" panose="02020603050405020304" pitchFamily="18" charset="0"/>
              </a:rPr>
              <a:t>điểm</a:t>
            </a:r>
            <a:r>
              <a:rPr lang="en-US" sz="3200" b="1" dirty="0">
                <a:solidFill>
                  <a:schemeClr val="bg1">
                    <a:lumMod val="95000"/>
                  </a:schemeClr>
                </a:solidFill>
                <a:latin typeface="#9Slide03 Bebas Neue Bold" panose="020B0606020202050201" pitchFamily="34" charset="0"/>
                <a:ea typeface="Times New Roman" panose="02020603050405020304" pitchFamily="18" charset="0"/>
              </a:rPr>
              <a:t> </a:t>
            </a:r>
            <a:r>
              <a:rPr lang="en-US" sz="3200" b="1" dirty="0" err="1">
                <a:solidFill>
                  <a:schemeClr val="bg1">
                    <a:lumMod val="95000"/>
                  </a:schemeClr>
                </a:solidFill>
                <a:latin typeface="#9Slide03 Bebas Neue Bold" panose="020B0606020202050201" pitchFamily="34" charset="0"/>
                <a:ea typeface="Times New Roman" panose="02020603050405020304" pitchFamily="18" charset="0"/>
              </a:rPr>
              <a:t>dân</a:t>
            </a:r>
            <a:r>
              <a:rPr lang="en-US" sz="3200" b="1" dirty="0">
                <a:solidFill>
                  <a:schemeClr val="bg1">
                    <a:lumMod val="95000"/>
                  </a:schemeClr>
                </a:solidFill>
                <a:latin typeface="#9Slide03 Bebas Neue Bold" panose="020B0606020202050201" pitchFamily="34" charset="0"/>
                <a:ea typeface="Times New Roman" panose="02020603050405020304" pitchFamily="18" charset="0"/>
              </a:rPr>
              <a:t> </a:t>
            </a:r>
            <a:r>
              <a:rPr lang="en-US" sz="3200" b="1" dirty="0" err="1">
                <a:solidFill>
                  <a:schemeClr val="bg1">
                    <a:lumMod val="95000"/>
                  </a:schemeClr>
                </a:solidFill>
                <a:latin typeface="#9Slide03 Bebas Neue Bold" panose="020B0606020202050201" pitchFamily="34" charset="0"/>
                <a:ea typeface="Times New Roman" panose="02020603050405020304" pitchFamily="18" charset="0"/>
              </a:rPr>
              <a:t>số</a:t>
            </a:r>
            <a:endParaRPr lang="en-US" sz="3200" b="1" dirty="0">
              <a:solidFill>
                <a:schemeClr val="bg1">
                  <a:lumMod val="95000"/>
                </a:schemeClr>
              </a:solidFill>
              <a:latin typeface="#9Slide03 Bebas Neue Bold" panose="020B0606020202050201" pitchFamily="34" charset="0"/>
              <a:ea typeface="Times New Roman" panose="02020603050405020304" pitchFamily="18" charset="0"/>
            </a:endParaRPr>
          </a:p>
        </p:txBody>
      </p:sp>
      <p:sp>
        <p:nvSpPr>
          <p:cNvPr id="50" name="Oval 49">
            <a:extLst>
              <a:ext uri="{FF2B5EF4-FFF2-40B4-BE49-F238E27FC236}">
                <a16:creationId xmlns:a16="http://schemas.microsoft.com/office/drawing/2014/main" id="{1E34BDE9-630F-A4FC-3AB1-624B46ED3587}"/>
              </a:ext>
            </a:extLst>
          </p:cNvPr>
          <p:cNvSpPr/>
          <p:nvPr/>
        </p:nvSpPr>
        <p:spPr>
          <a:xfrm>
            <a:off x="140835" y="188126"/>
            <a:ext cx="238065" cy="238065"/>
          </a:xfrm>
          <a:prstGeom prst="ellipse">
            <a:avLst/>
          </a:prstGeom>
          <a:solidFill>
            <a:srgbClr val="F6F6F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solidFill>
                <a:srgbClr val="FFFF00"/>
              </a:solidFill>
            </a:endParaRPr>
          </a:p>
        </p:txBody>
      </p:sp>
      <p:sp>
        <p:nvSpPr>
          <p:cNvPr id="51" name="Rectangle: Single Corner Snipped 50">
            <a:extLst>
              <a:ext uri="{FF2B5EF4-FFF2-40B4-BE49-F238E27FC236}">
                <a16:creationId xmlns:a16="http://schemas.microsoft.com/office/drawing/2014/main" id="{990D933F-DF3B-098D-A23C-E7179352FDE1}"/>
              </a:ext>
            </a:extLst>
          </p:cNvPr>
          <p:cNvSpPr/>
          <p:nvPr/>
        </p:nvSpPr>
        <p:spPr>
          <a:xfrm>
            <a:off x="8310069" y="-14242"/>
            <a:ext cx="3800423" cy="591055"/>
          </a:xfrm>
          <a:prstGeom prst="snip1Rect">
            <a:avLst>
              <a:gd name="adj" fmla="val 25507"/>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95000"/>
                </a:schemeClr>
              </a:solidFill>
            </a:endParaRPr>
          </a:p>
        </p:txBody>
      </p:sp>
      <p:sp>
        <p:nvSpPr>
          <p:cNvPr id="52" name="TextBox 51">
            <a:extLst>
              <a:ext uri="{FF2B5EF4-FFF2-40B4-BE49-F238E27FC236}">
                <a16:creationId xmlns:a16="http://schemas.microsoft.com/office/drawing/2014/main" id="{32502DEE-71C0-B0CF-B35C-BBAA84DF4BCC}"/>
              </a:ext>
            </a:extLst>
          </p:cNvPr>
          <p:cNvSpPr txBox="1"/>
          <p:nvPr/>
        </p:nvSpPr>
        <p:spPr>
          <a:xfrm>
            <a:off x="8497588" y="-83219"/>
            <a:ext cx="3800437" cy="669158"/>
          </a:xfrm>
          <a:prstGeom prst="rect">
            <a:avLst/>
          </a:prstGeom>
          <a:noFill/>
          <a:ln>
            <a:noFill/>
          </a:ln>
        </p:spPr>
        <p:txBody>
          <a:bodyPr wrap="square" anchor="ctr">
            <a:spAutoFit/>
          </a:bodyPr>
          <a:lstStyle/>
          <a:p>
            <a:pPr indent="180340" algn="just">
              <a:lnSpc>
                <a:spcPct val="120000"/>
              </a:lnSpc>
              <a:spcBef>
                <a:spcPts val="200"/>
              </a:spcBef>
            </a:pPr>
            <a:r>
              <a:rPr lang="en-US" sz="3600" b="1" dirty="0">
                <a:solidFill>
                  <a:srgbClr val="FFFF00"/>
                </a:solidFill>
                <a:latin typeface="#9Slide03 Bebas Neue Bold" panose="020B0606020202050201" pitchFamily="34" charset="0"/>
                <a:ea typeface="Times New Roman" panose="02020603050405020304" pitchFamily="18" charset="0"/>
              </a:rPr>
              <a:t>III. </a:t>
            </a:r>
            <a:r>
              <a:rPr lang="en-US" sz="3600" b="1" dirty="0" err="1">
                <a:solidFill>
                  <a:srgbClr val="FFFF00"/>
                </a:solidFill>
                <a:latin typeface="#9Slide03 Bebas Neue Bold" panose="020B0606020202050201" pitchFamily="34" charset="0"/>
                <a:ea typeface="Times New Roman" panose="02020603050405020304" pitchFamily="18" charset="0"/>
              </a:rPr>
              <a:t>Chiến</a:t>
            </a:r>
            <a:r>
              <a:rPr lang="en-US" sz="3600" b="1" dirty="0">
                <a:solidFill>
                  <a:srgbClr val="FFFF00"/>
                </a:solidFill>
                <a:latin typeface="#9Slide03 Bebas Neue Bold" panose="020B0606020202050201" pitchFamily="34" charset="0"/>
                <a:ea typeface="Times New Roman" panose="02020603050405020304" pitchFamily="18" charset="0"/>
              </a:rPr>
              <a:t> </a:t>
            </a:r>
            <a:r>
              <a:rPr lang="en-US" sz="3600" b="1" dirty="0" err="1">
                <a:solidFill>
                  <a:srgbClr val="FFFF00"/>
                </a:solidFill>
                <a:latin typeface="#9Slide03 Bebas Neue Bold" panose="020B0606020202050201" pitchFamily="34" charset="0"/>
                <a:ea typeface="Times New Roman" panose="02020603050405020304" pitchFamily="18" charset="0"/>
              </a:rPr>
              <a:t>lược</a:t>
            </a:r>
            <a:r>
              <a:rPr lang="en-US" sz="3600" b="1" dirty="0">
                <a:solidFill>
                  <a:srgbClr val="FFFF00"/>
                </a:solidFill>
                <a:latin typeface="#9Slide03 Bebas Neue Bold" panose="020B0606020202050201" pitchFamily="34" charset="0"/>
                <a:ea typeface="Times New Roman" panose="02020603050405020304" pitchFamily="18" charset="0"/>
              </a:rPr>
              <a:t> </a:t>
            </a:r>
            <a:r>
              <a:rPr lang="en-US" sz="3600" b="1" dirty="0" err="1">
                <a:solidFill>
                  <a:srgbClr val="FFFF00"/>
                </a:solidFill>
                <a:latin typeface="#9Slide03 Bebas Neue Bold" panose="020B0606020202050201" pitchFamily="34" charset="0"/>
                <a:ea typeface="Times New Roman" panose="02020603050405020304" pitchFamily="18" charset="0"/>
              </a:rPr>
              <a:t>dân</a:t>
            </a:r>
            <a:r>
              <a:rPr lang="en-US" sz="3600" b="1" dirty="0">
                <a:solidFill>
                  <a:srgbClr val="FFFF00"/>
                </a:solidFill>
                <a:latin typeface="#9Slide03 Bebas Neue Bold" panose="020B0606020202050201" pitchFamily="34" charset="0"/>
                <a:ea typeface="Times New Roman" panose="02020603050405020304" pitchFamily="18" charset="0"/>
              </a:rPr>
              <a:t> </a:t>
            </a:r>
            <a:r>
              <a:rPr lang="en-US" sz="3600" b="1" dirty="0" err="1">
                <a:solidFill>
                  <a:srgbClr val="FFFF00"/>
                </a:solidFill>
                <a:latin typeface="#9Slide03 Bebas Neue Bold" panose="020B0606020202050201" pitchFamily="34" charset="0"/>
                <a:ea typeface="Times New Roman" panose="02020603050405020304" pitchFamily="18" charset="0"/>
              </a:rPr>
              <a:t>số</a:t>
            </a:r>
            <a:r>
              <a:rPr lang="en-US" sz="3600" b="1" dirty="0">
                <a:solidFill>
                  <a:srgbClr val="FFFF00"/>
                </a:solidFill>
                <a:latin typeface="#9Slide03 Bebas Neue Bold" panose="020B0606020202050201" pitchFamily="34" charset="0"/>
                <a:ea typeface="Times New Roman" panose="02020603050405020304" pitchFamily="18" charset="0"/>
              </a:rPr>
              <a:t> </a:t>
            </a:r>
          </a:p>
        </p:txBody>
      </p:sp>
      <p:sp>
        <p:nvSpPr>
          <p:cNvPr id="53" name="Oval 52">
            <a:extLst>
              <a:ext uri="{FF2B5EF4-FFF2-40B4-BE49-F238E27FC236}">
                <a16:creationId xmlns:a16="http://schemas.microsoft.com/office/drawing/2014/main" id="{08628525-7611-2AFD-0A4E-6AD6576909EB}"/>
              </a:ext>
            </a:extLst>
          </p:cNvPr>
          <p:cNvSpPr/>
          <p:nvPr/>
        </p:nvSpPr>
        <p:spPr>
          <a:xfrm>
            <a:off x="8407054" y="180287"/>
            <a:ext cx="238065" cy="238065"/>
          </a:xfrm>
          <a:prstGeom prst="ellips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00"/>
              </a:solidFill>
            </a:endParaRPr>
          </a:p>
        </p:txBody>
      </p:sp>
      <p:sp>
        <p:nvSpPr>
          <p:cNvPr id="54" name="Rectangle: Single Corner Snipped 53">
            <a:extLst>
              <a:ext uri="{FF2B5EF4-FFF2-40B4-BE49-F238E27FC236}">
                <a16:creationId xmlns:a16="http://schemas.microsoft.com/office/drawing/2014/main" id="{056AEB18-2F74-A477-F71D-3217D0C36BED}"/>
              </a:ext>
            </a:extLst>
          </p:cNvPr>
          <p:cNvSpPr/>
          <p:nvPr/>
        </p:nvSpPr>
        <p:spPr>
          <a:xfrm>
            <a:off x="3395542" y="3483"/>
            <a:ext cx="4865361" cy="591055"/>
          </a:xfrm>
          <a:prstGeom prst="snip1Rect">
            <a:avLst>
              <a:gd name="adj" fmla="val 25507"/>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00"/>
              </a:solidFill>
            </a:endParaRPr>
          </a:p>
        </p:txBody>
      </p:sp>
      <p:sp>
        <p:nvSpPr>
          <p:cNvPr id="55" name="TextBox 54">
            <a:extLst>
              <a:ext uri="{FF2B5EF4-FFF2-40B4-BE49-F238E27FC236}">
                <a16:creationId xmlns:a16="http://schemas.microsoft.com/office/drawing/2014/main" id="{421FEC76-DED3-7527-FBB4-ED22C7C01827}"/>
              </a:ext>
            </a:extLst>
          </p:cNvPr>
          <p:cNvSpPr txBox="1"/>
          <p:nvPr/>
        </p:nvSpPr>
        <p:spPr>
          <a:xfrm>
            <a:off x="3345044" y="-47098"/>
            <a:ext cx="4751790" cy="605102"/>
          </a:xfrm>
          <a:prstGeom prst="rect">
            <a:avLst/>
          </a:prstGeom>
          <a:noFill/>
          <a:ln>
            <a:noFill/>
          </a:ln>
        </p:spPr>
        <p:txBody>
          <a:bodyPr wrap="square" anchor="ctr">
            <a:spAutoFit/>
          </a:bodyPr>
          <a:lstStyle/>
          <a:p>
            <a:pPr indent="180340" algn="just">
              <a:lnSpc>
                <a:spcPct val="120000"/>
              </a:lnSpc>
              <a:spcBef>
                <a:spcPts val="200"/>
              </a:spcBef>
            </a:pPr>
            <a:r>
              <a:rPr lang="en-US" sz="3200" b="1" dirty="0">
                <a:solidFill>
                  <a:schemeClr val="bg1">
                    <a:lumMod val="95000"/>
                  </a:schemeClr>
                </a:solidFill>
                <a:latin typeface="#9Slide03 Bebas Neue Bold" panose="020B0606020202050201" pitchFamily="34" charset="0"/>
                <a:ea typeface="Times New Roman" panose="02020603050405020304" pitchFamily="18" charset="0"/>
              </a:rPr>
              <a:t>II. THẾ MẠNH VÀ HẠN CHẾ VỀ DÂN SỐ</a:t>
            </a:r>
          </a:p>
        </p:txBody>
      </p:sp>
      <p:sp>
        <p:nvSpPr>
          <p:cNvPr id="56" name="Oval 55">
            <a:extLst>
              <a:ext uri="{FF2B5EF4-FFF2-40B4-BE49-F238E27FC236}">
                <a16:creationId xmlns:a16="http://schemas.microsoft.com/office/drawing/2014/main" id="{6D4E0D05-C10B-0095-DC6E-06B7BA010A9B}"/>
              </a:ext>
            </a:extLst>
          </p:cNvPr>
          <p:cNvSpPr/>
          <p:nvPr/>
        </p:nvSpPr>
        <p:spPr>
          <a:xfrm>
            <a:off x="3395542" y="206106"/>
            <a:ext cx="238065" cy="238065"/>
          </a:xfrm>
          <a:prstGeom prst="ellipse">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dirty="0">
              <a:solidFill>
                <a:srgbClr val="FFFF00"/>
              </a:solidFill>
            </a:endParaRPr>
          </a:p>
        </p:txBody>
      </p:sp>
    </p:spTree>
    <p:extLst>
      <p:ext uri="{BB962C8B-B14F-4D97-AF65-F5344CB8AC3E}">
        <p14:creationId xmlns:p14="http://schemas.microsoft.com/office/powerpoint/2010/main" val="8178851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2000">
              <a:schemeClr val="bg1">
                <a:lumMod val="95000"/>
              </a:schemeClr>
            </a:gs>
            <a:gs pos="100000">
              <a:srgbClr val="F6F6F8"/>
            </a:gs>
            <a:gs pos="49000">
              <a:srgbClr val="FAFAFA"/>
            </a:gs>
            <a:gs pos="81000">
              <a:srgbClr val="F6F6F8"/>
            </a:gs>
          </a:gsLst>
          <a:lin ang="5400000" scaled="1"/>
          <a:tileRect/>
        </a:gra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FE1E219-FEF3-BC92-6BDA-B32EE4F5B70F}"/>
              </a:ext>
            </a:extLst>
          </p:cNvPr>
          <p:cNvSpPr txBox="1"/>
          <p:nvPr/>
        </p:nvSpPr>
        <p:spPr>
          <a:xfrm>
            <a:off x="3547099" y="1291552"/>
            <a:ext cx="4162621" cy="979755"/>
          </a:xfrm>
          <a:prstGeom prst="rect">
            <a:avLst/>
          </a:prstGeom>
          <a:noFill/>
        </p:spPr>
        <p:txBody>
          <a:bodyPr wrap="square">
            <a:spAutoFit/>
          </a:bodyPr>
          <a:lstStyle/>
          <a:p>
            <a:pPr indent="180340" algn="ctr">
              <a:lnSpc>
                <a:spcPct val="120000"/>
              </a:lnSpc>
              <a:spcAft>
                <a:spcPts val="600"/>
              </a:spcAft>
            </a:pPr>
            <a:r>
              <a:rPr lang="en-US" sz="5400" b="1" dirty="0">
                <a:solidFill>
                  <a:srgbClr val="FF0000"/>
                </a:solidFill>
                <a:effectLst/>
                <a:latin typeface="#9Slide07 IcielBC Cubano Normal" panose="00000500000000000000" pitchFamily="2" charset="0"/>
                <a:ea typeface="Cambria" panose="02040503050406030204" pitchFamily="18" charset="0"/>
                <a:cs typeface="Times New Roman" panose="02020603050405020304" pitchFamily="18" charset="0"/>
              </a:rPr>
              <a:t>Em </a:t>
            </a:r>
            <a:r>
              <a:rPr lang="en-US" sz="5400" b="1" dirty="0" err="1">
                <a:solidFill>
                  <a:srgbClr val="FF0000"/>
                </a:solidFill>
                <a:effectLst/>
                <a:latin typeface="#9Slide07 IcielBC Cubano Normal" panose="00000500000000000000" pitchFamily="2" charset="0"/>
                <a:ea typeface="Cambria" panose="02040503050406030204" pitchFamily="18" charset="0"/>
                <a:cs typeface="Times New Roman" panose="02020603050405020304" pitchFamily="18" charset="0"/>
              </a:rPr>
              <a:t>có</a:t>
            </a:r>
            <a:r>
              <a:rPr lang="en-US" sz="5400" b="1" dirty="0">
                <a:solidFill>
                  <a:srgbClr val="FF0000"/>
                </a:solidFill>
                <a:effectLst/>
                <a:latin typeface="#9Slide07 IcielBC Cubano Normal" panose="00000500000000000000" pitchFamily="2" charset="0"/>
                <a:ea typeface="Cambria" panose="02040503050406030204" pitchFamily="18" charset="0"/>
                <a:cs typeface="Times New Roman" panose="02020603050405020304" pitchFamily="18" charset="0"/>
              </a:rPr>
              <a:t> </a:t>
            </a:r>
            <a:r>
              <a:rPr lang="en-US" sz="5400" b="1" dirty="0" err="1">
                <a:solidFill>
                  <a:srgbClr val="FF0000"/>
                </a:solidFill>
                <a:effectLst/>
                <a:latin typeface="#9Slide07 IcielBC Cubano Normal" panose="00000500000000000000" pitchFamily="2" charset="0"/>
                <a:ea typeface="Cambria" panose="02040503050406030204" pitchFamily="18" charset="0"/>
                <a:cs typeface="Times New Roman" panose="02020603050405020304" pitchFamily="18" charset="0"/>
              </a:rPr>
              <a:t>biết</a:t>
            </a:r>
            <a:endParaRPr lang="en-US" sz="4000" dirty="0">
              <a:effectLst/>
              <a:latin typeface="#9Slide07 IcielBC Cubano Normal" panose="00000500000000000000" pitchFamily="2" charset="0"/>
              <a:ea typeface="Times New Roman" panose="02020603050405020304" pitchFamily="18" charset="0"/>
            </a:endParaRPr>
          </a:p>
        </p:txBody>
      </p:sp>
      <p:sp>
        <p:nvSpPr>
          <p:cNvPr id="33" name="TextBox 51">
            <a:extLst>
              <a:ext uri="{FF2B5EF4-FFF2-40B4-BE49-F238E27FC236}">
                <a16:creationId xmlns:a16="http://schemas.microsoft.com/office/drawing/2014/main" id="{50FAB138-D60F-EA0B-2895-247E671E376C}"/>
              </a:ext>
            </a:extLst>
          </p:cNvPr>
          <p:cNvSpPr txBox="1"/>
          <p:nvPr/>
        </p:nvSpPr>
        <p:spPr>
          <a:xfrm>
            <a:off x="12298025" y="3858714"/>
            <a:ext cx="2510037" cy="1829183"/>
          </a:xfrm>
          <a:prstGeom prst="rect">
            <a:avLst/>
          </a:prstGeom>
        </p:spPr>
        <p:txBody>
          <a:bodyPr lIns="50800" tIns="50800" rIns="50800" bIns="50800" rtlCol="0" anchor="ctr"/>
          <a:lstStyle/>
          <a:p>
            <a:pPr algn="ctr">
              <a:lnSpc>
                <a:spcPts val="2659"/>
              </a:lnSpc>
            </a:pPr>
            <a:endParaRPr/>
          </a:p>
        </p:txBody>
      </p:sp>
      <p:sp>
        <p:nvSpPr>
          <p:cNvPr id="24" name="TextBox 51">
            <a:extLst>
              <a:ext uri="{FF2B5EF4-FFF2-40B4-BE49-F238E27FC236}">
                <a16:creationId xmlns:a16="http://schemas.microsoft.com/office/drawing/2014/main" id="{2845122B-13E1-C2CB-B672-32E3BFC52D3F}"/>
              </a:ext>
            </a:extLst>
          </p:cNvPr>
          <p:cNvSpPr txBox="1"/>
          <p:nvPr/>
        </p:nvSpPr>
        <p:spPr>
          <a:xfrm>
            <a:off x="12516223" y="3858714"/>
            <a:ext cx="2817365" cy="1829183"/>
          </a:xfrm>
          <a:prstGeom prst="rect">
            <a:avLst/>
          </a:prstGeom>
        </p:spPr>
        <p:txBody>
          <a:bodyPr lIns="50800" tIns="50800" rIns="50800" bIns="50800" rtlCol="0" anchor="ctr"/>
          <a:lstStyle/>
          <a:p>
            <a:pPr algn="ctr">
              <a:lnSpc>
                <a:spcPts val="2659"/>
              </a:lnSpc>
            </a:pPr>
            <a:endParaRPr/>
          </a:p>
        </p:txBody>
      </p:sp>
      <p:cxnSp>
        <p:nvCxnSpPr>
          <p:cNvPr id="12" name="Straight Connector 11">
            <a:extLst>
              <a:ext uri="{FF2B5EF4-FFF2-40B4-BE49-F238E27FC236}">
                <a16:creationId xmlns:a16="http://schemas.microsoft.com/office/drawing/2014/main" id="{2C0E48F4-B070-1E34-AB57-0164F5C2E808}"/>
              </a:ext>
            </a:extLst>
          </p:cNvPr>
          <p:cNvCxnSpPr>
            <a:cxnSpLocks/>
          </p:cNvCxnSpPr>
          <p:nvPr/>
        </p:nvCxnSpPr>
        <p:spPr>
          <a:xfrm flipH="1">
            <a:off x="411330" y="-388695"/>
            <a:ext cx="3393439" cy="0"/>
          </a:xfrm>
          <a:prstGeom prst="line">
            <a:avLst/>
          </a:prstGeom>
          <a:ln w="28575">
            <a:solidFill>
              <a:srgbClr val="AC4A45"/>
            </a:solidFill>
          </a:ln>
        </p:spPr>
        <p:style>
          <a:lnRef idx="1">
            <a:schemeClr val="accent2"/>
          </a:lnRef>
          <a:fillRef idx="0">
            <a:schemeClr val="accent2"/>
          </a:fillRef>
          <a:effectRef idx="0">
            <a:schemeClr val="accent2"/>
          </a:effectRef>
          <a:fontRef idx="minor">
            <a:schemeClr val="tx1"/>
          </a:fontRef>
        </p:style>
      </p:cxnSp>
      <p:sp>
        <p:nvSpPr>
          <p:cNvPr id="16" name="Flowchart: Decision 15">
            <a:extLst>
              <a:ext uri="{FF2B5EF4-FFF2-40B4-BE49-F238E27FC236}">
                <a16:creationId xmlns:a16="http://schemas.microsoft.com/office/drawing/2014/main" id="{B46DAE1C-4FE6-B273-8CCE-5E29EE70A080}"/>
              </a:ext>
            </a:extLst>
          </p:cNvPr>
          <p:cNvSpPr/>
          <p:nvPr/>
        </p:nvSpPr>
        <p:spPr>
          <a:xfrm>
            <a:off x="3416399" y="-502460"/>
            <a:ext cx="455653" cy="224908"/>
          </a:xfrm>
          <a:prstGeom prst="flowChartDecision">
            <a:avLst/>
          </a:prstGeom>
          <a:solidFill>
            <a:srgbClr val="74B2DB"/>
          </a:solidFill>
          <a:ln w="28575">
            <a:solidFill>
              <a:srgbClr val="AC4A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7" name="Straight Connector 16">
            <a:extLst>
              <a:ext uri="{FF2B5EF4-FFF2-40B4-BE49-F238E27FC236}">
                <a16:creationId xmlns:a16="http://schemas.microsoft.com/office/drawing/2014/main" id="{F2BFCD01-246A-00D3-3211-D42A58167ECF}"/>
              </a:ext>
            </a:extLst>
          </p:cNvPr>
          <p:cNvCxnSpPr>
            <a:cxnSpLocks/>
          </p:cNvCxnSpPr>
          <p:nvPr/>
        </p:nvCxnSpPr>
        <p:spPr>
          <a:xfrm flipH="1">
            <a:off x="8454787" y="-388695"/>
            <a:ext cx="3288205" cy="0"/>
          </a:xfrm>
          <a:prstGeom prst="line">
            <a:avLst/>
          </a:prstGeom>
          <a:ln w="28575">
            <a:solidFill>
              <a:srgbClr val="AC4A45"/>
            </a:solidFill>
          </a:ln>
        </p:spPr>
        <p:style>
          <a:lnRef idx="1">
            <a:schemeClr val="accent2"/>
          </a:lnRef>
          <a:fillRef idx="0">
            <a:schemeClr val="accent2"/>
          </a:fillRef>
          <a:effectRef idx="0">
            <a:schemeClr val="accent2"/>
          </a:effectRef>
          <a:fontRef idx="minor">
            <a:schemeClr val="tx1"/>
          </a:fontRef>
        </p:style>
      </p:cxnSp>
      <p:sp>
        <p:nvSpPr>
          <p:cNvPr id="18" name="Flowchart: Decision 17">
            <a:extLst>
              <a:ext uri="{FF2B5EF4-FFF2-40B4-BE49-F238E27FC236}">
                <a16:creationId xmlns:a16="http://schemas.microsoft.com/office/drawing/2014/main" id="{B7A2F414-2690-EC73-0F57-956C3729BF81}"/>
              </a:ext>
            </a:extLst>
          </p:cNvPr>
          <p:cNvSpPr/>
          <p:nvPr/>
        </p:nvSpPr>
        <p:spPr>
          <a:xfrm>
            <a:off x="8454785" y="-502460"/>
            <a:ext cx="455653" cy="224908"/>
          </a:xfrm>
          <a:prstGeom prst="flowChartDecision">
            <a:avLst/>
          </a:prstGeom>
          <a:solidFill>
            <a:srgbClr val="74B2DB"/>
          </a:solidFill>
          <a:ln w="28575">
            <a:solidFill>
              <a:srgbClr val="AC4A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Graphic 20" descr="Captain male outline">
            <a:extLst>
              <a:ext uri="{FF2B5EF4-FFF2-40B4-BE49-F238E27FC236}">
                <a16:creationId xmlns:a16="http://schemas.microsoft.com/office/drawing/2014/main" id="{08262B5D-5D7B-CEFE-A233-35F14A2740A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33580" y="4208759"/>
            <a:ext cx="304800" cy="304800"/>
          </a:xfrm>
          <a:prstGeom prst="rect">
            <a:avLst/>
          </a:prstGeom>
        </p:spPr>
      </p:pic>
      <p:sp>
        <p:nvSpPr>
          <p:cNvPr id="22" name="Freeform: Shape 21">
            <a:extLst>
              <a:ext uri="{FF2B5EF4-FFF2-40B4-BE49-F238E27FC236}">
                <a16:creationId xmlns:a16="http://schemas.microsoft.com/office/drawing/2014/main" id="{4E71093D-DBA6-7093-457A-EB93FAD27640}"/>
              </a:ext>
            </a:extLst>
          </p:cNvPr>
          <p:cNvSpPr/>
          <p:nvPr/>
        </p:nvSpPr>
        <p:spPr>
          <a:xfrm>
            <a:off x="0" y="1"/>
            <a:ext cx="5905109" cy="6858000"/>
          </a:xfrm>
          <a:custGeom>
            <a:avLst/>
            <a:gdLst>
              <a:gd name="connsiteX0" fmla="*/ 0 w 1606731"/>
              <a:gd name="connsiteY0" fmla="*/ 875211 h 875211"/>
              <a:gd name="connsiteX1" fmla="*/ 0 w 1606731"/>
              <a:gd name="connsiteY1" fmla="*/ 0 h 875211"/>
              <a:gd name="connsiteX2" fmla="*/ 1606731 w 1606731"/>
              <a:gd name="connsiteY2" fmla="*/ 0 h 875211"/>
            </a:gdLst>
            <a:ahLst/>
            <a:cxnLst>
              <a:cxn ang="0">
                <a:pos x="connsiteX0" y="connsiteY0"/>
              </a:cxn>
              <a:cxn ang="0">
                <a:pos x="connsiteX1" y="connsiteY1"/>
              </a:cxn>
              <a:cxn ang="0">
                <a:pos x="connsiteX2" y="connsiteY2"/>
              </a:cxn>
            </a:cxnLst>
            <a:rect l="l" t="t" r="r" b="b"/>
            <a:pathLst>
              <a:path w="1606731" h="875211">
                <a:moveTo>
                  <a:pt x="0" y="875211"/>
                </a:moveTo>
                <a:lnTo>
                  <a:pt x="0" y="0"/>
                </a:lnTo>
                <a:lnTo>
                  <a:pt x="1606731" y="0"/>
                </a:lnTo>
              </a:path>
            </a:pathLst>
          </a:custGeom>
          <a:no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6DB33B36-1AFD-E893-4178-BD656BF70224}"/>
              </a:ext>
            </a:extLst>
          </p:cNvPr>
          <p:cNvSpPr/>
          <p:nvPr/>
        </p:nvSpPr>
        <p:spPr>
          <a:xfrm rot="10800000" flipV="1">
            <a:off x="5895876" y="0"/>
            <a:ext cx="6310127" cy="6850890"/>
          </a:xfrm>
          <a:custGeom>
            <a:avLst/>
            <a:gdLst>
              <a:gd name="connsiteX0" fmla="*/ 0 w 1606731"/>
              <a:gd name="connsiteY0" fmla="*/ 875211 h 875211"/>
              <a:gd name="connsiteX1" fmla="*/ 0 w 1606731"/>
              <a:gd name="connsiteY1" fmla="*/ 0 h 875211"/>
              <a:gd name="connsiteX2" fmla="*/ 1606731 w 1606731"/>
              <a:gd name="connsiteY2" fmla="*/ 0 h 875211"/>
            </a:gdLst>
            <a:ahLst/>
            <a:cxnLst>
              <a:cxn ang="0">
                <a:pos x="connsiteX0" y="connsiteY0"/>
              </a:cxn>
              <a:cxn ang="0">
                <a:pos x="connsiteX1" y="connsiteY1"/>
              </a:cxn>
              <a:cxn ang="0">
                <a:pos x="connsiteX2" y="connsiteY2"/>
              </a:cxn>
            </a:cxnLst>
            <a:rect l="l" t="t" r="r" b="b"/>
            <a:pathLst>
              <a:path w="1606731" h="875211">
                <a:moveTo>
                  <a:pt x="0" y="875211"/>
                </a:moveTo>
                <a:lnTo>
                  <a:pt x="0" y="0"/>
                </a:lnTo>
                <a:lnTo>
                  <a:pt x="1606731" y="0"/>
                </a:lnTo>
              </a:path>
            </a:pathLst>
          </a:custGeom>
          <a:no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cartoon pencil with arms and legs&#10;&#10;Description automatically generated">
            <a:extLst>
              <a:ext uri="{FF2B5EF4-FFF2-40B4-BE49-F238E27FC236}">
                <a16:creationId xmlns:a16="http://schemas.microsoft.com/office/drawing/2014/main" id="{15A6C902-5CD0-9BC4-98B8-0C207F246D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65843" y="1044670"/>
            <a:ext cx="3106850" cy="4208834"/>
          </a:xfrm>
          <a:prstGeom prst="rect">
            <a:avLst/>
          </a:prstGeom>
          <a:ln>
            <a:noFill/>
          </a:ln>
          <a:effectLst>
            <a:outerShdw blurRad="292100" dist="139700" dir="2700000" algn="tl" rotWithShape="0">
              <a:srgbClr val="333333">
                <a:alpha val="65000"/>
              </a:srgbClr>
            </a:outerShdw>
          </a:effectLst>
        </p:spPr>
      </p:pic>
      <p:pic>
        <p:nvPicPr>
          <p:cNvPr id="30" name="Picture 29" descr="A cartoon of a ant carrying a piece of wood&#10;&#10;Description automatically generated">
            <a:extLst>
              <a:ext uri="{FF2B5EF4-FFF2-40B4-BE49-F238E27FC236}">
                <a16:creationId xmlns:a16="http://schemas.microsoft.com/office/drawing/2014/main" id="{375A4D10-BD8D-7B51-FA29-AD2C0EE402D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41559" y="2098146"/>
            <a:ext cx="2202149" cy="2228951"/>
          </a:xfrm>
          <a:prstGeom prst="rect">
            <a:avLst/>
          </a:prstGeom>
        </p:spPr>
      </p:pic>
      <p:sp>
        <p:nvSpPr>
          <p:cNvPr id="46" name="AutoShape 9">
            <a:extLst>
              <a:ext uri="{FF2B5EF4-FFF2-40B4-BE49-F238E27FC236}">
                <a16:creationId xmlns:a16="http://schemas.microsoft.com/office/drawing/2014/main" id="{1339A878-9FEA-046E-EA6E-6E435F1CD373}"/>
              </a:ext>
            </a:extLst>
          </p:cNvPr>
          <p:cNvSpPr/>
          <p:nvPr/>
        </p:nvSpPr>
        <p:spPr>
          <a:xfrm>
            <a:off x="1019934" y="-1428214"/>
            <a:ext cx="4903884" cy="0"/>
          </a:xfrm>
          <a:prstGeom prst="line">
            <a:avLst/>
          </a:prstGeom>
          <a:ln w="47625" cap="flat">
            <a:solidFill>
              <a:srgbClr val="000000"/>
            </a:solidFill>
            <a:prstDash val="solid"/>
            <a:headEnd type="none" w="sm" len="sm"/>
            <a:tailEnd type="none" w="sm" len="sm"/>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grpSp>
        <p:nvGrpSpPr>
          <p:cNvPr id="47" name="Group 10">
            <a:extLst>
              <a:ext uri="{FF2B5EF4-FFF2-40B4-BE49-F238E27FC236}">
                <a16:creationId xmlns:a16="http://schemas.microsoft.com/office/drawing/2014/main" id="{21C217B7-5C89-1F7A-55D4-88F7AE69B062}"/>
              </a:ext>
            </a:extLst>
          </p:cNvPr>
          <p:cNvGrpSpPr/>
          <p:nvPr/>
        </p:nvGrpSpPr>
        <p:grpSpPr>
          <a:xfrm>
            <a:off x="1530266" y="-2431387"/>
            <a:ext cx="341125" cy="318486"/>
            <a:chOff x="0" y="0"/>
            <a:chExt cx="812800" cy="812800"/>
          </a:xfrm>
        </p:grpSpPr>
        <p:sp>
          <p:nvSpPr>
            <p:cNvPr id="49" name="Freeform 11">
              <a:extLst>
                <a:ext uri="{FF2B5EF4-FFF2-40B4-BE49-F238E27FC236}">
                  <a16:creationId xmlns:a16="http://schemas.microsoft.com/office/drawing/2014/main" id="{6A91BE09-013B-D5C0-4BB8-C590BF83CBC6}"/>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230FF"/>
            </a:solidFill>
            <a:ln w="19050" cap="sq">
              <a:solidFill>
                <a:srgbClr val="000000"/>
              </a:solidFill>
              <a:miter/>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59" name="TextBox 12">
              <a:extLst>
                <a:ext uri="{FF2B5EF4-FFF2-40B4-BE49-F238E27FC236}">
                  <a16:creationId xmlns:a16="http://schemas.microsoft.com/office/drawing/2014/main" id="{4D0AAF0A-54AF-0696-68CA-8D7FD4D01352}"/>
                </a:ext>
              </a:extLst>
            </p:cNvPr>
            <p:cNvSpPr txBox="1"/>
            <p:nvPr/>
          </p:nvSpPr>
          <p:spPr>
            <a:xfrm>
              <a:off x="76200" y="28575"/>
              <a:ext cx="660400" cy="708025"/>
            </a:xfrm>
            <a:prstGeom prst="rect">
              <a:avLst/>
            </a:prstGeom>
          </p:spPr>
          <p:txBody>
            <a:bodyPr lIns="50800" tIns="50800" rIns="50800" bIns="50800" rtlCol="0" anchor="ctr"/>
            <a:lstStyle/>
            <a:p>
              <a:pPr marL="0" marR="0" lvl="0" indent="0" algn="ctr" defTabSz="914400" eaLnBrk="1" fontAlgn="auto" latinLnBrk="0" hangingPunct="1">
                <a:lnSpc>
                  <a:spcPts val="2659"/>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grpSp>
      <p:grpSp>
        <p:nvGrpSpPr>
          <p:cNvPr id="60" name="Group 13">
            <a:extLst>
              <a:ext uri="{FF2B5EF4-FFF2-40B4-BE49-F238E27FC236}">
                <a16:creationId xmlns:a16="http://schemas.microsoft.com/office/drawing/2014/main" id="{6DE5B6A5-EFE6-8BBF-38B8-2AB5506B533C}"/>
              </a:ext>
            </a:extLst>
          </p:cNvPr>
          <p:cNvGrpSpPr/>
          <p:nvPr/>
        </p:nvGrpSpPr>
        <p:grpSpPr>
          <a:xfrm>
            <a:off x="2863869" y="-2431387"/>
            <a:ext cx="341125" cy="318486"/>
            <a:chOff x="0" y="0"/>
            <a:chExt cx="812800" cy="812800"/>
          </a:xfrm>
        </p:grpSpPr>
        <p:sp>
          <p:nvSpPr>
            <p:cNvPr id="61" name="Freeform 14">
              <a:extLst>
                <a:ext uri="{FF2B5EF4-FFF2-40B4-BE49-F238E27FC236}">
                  <a16:creationId xmlns:a16="http://schemas.microsoft.com/office/drawing/2014/main" id="{267031BB-CE12-023D-DCA2-234A81D5D754}"/>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8000"/>
            </a:solidFill>
            <a:ln w="19050" cap="sq">
              <a:solidFill>
                <a:srgbClr val="000000"/>
              </a:solidFill>
              <a:miter/>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62" name="TextBox 15">
              <a:extLst>
                <a:ext uri="{FF2B5EF4-FFF2-40B4-BE49-F238E27FC236}">
                  <a16:creationId xmlns:a16="http://schemas.microsoft.com/office/drawing/2014/main" id="{53FB0986-A039-37B3-2894-FC7E97F0CD81}"/>
                </a:ext>
              </a:extLst>
            </p:cNvPr>
            <p:cNvSpPr txBox="1"/>
            <p:nvPr/>
          </p:nvSpPr>
          <p:spPr>
            <a:xfrm>
              <a:off x="76200" y="28575"/>
              <a:ext cx="660400" cy="708025"/>
            </a:xfrm>
            <a:prstGeom prst="rect">
              <a:avLst/>
            </a:prstGeom>
          </p:spPr>
          <p:txBody>
            <a:bodyPr lIns="50800" tIns="50800" rIns="50800" bIns="50800" rtlCol="0" anchor="ctr"/>
            <a:lstStyle/>
            <a:p>
              <a:pPr marL="0" marR="0" lvl="0" indent="0" algn="ctr" defTabSz="914400" eaLnBrk="1" fontAlgn="auto" latinLnBrk="0" hangingPunct="1">
                <a:lnSpc>
                  <a:spcPts val="2659"/>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grpSp>
      <p:grpSp>
        <p:nvGrpSpPr>
          <p:cNvPr id="75" name="Group 16">
            <a:extLst>
              <a:ext uri="{FF2B5EF4-FFF2-40B4-BE49-F238E27FC236}">
                <a16:creationId xmlns:a16="http://schemas.microsoft.com/office/drawing/2014/main" id="{17DE8DF3-18AE-241C-2C22-B9B8A877AD6E}"/>
              </a:ext>
            </a:extLst>
          </p:cNvPr>
          <p:cNvGrpSpPr/>
          <p:nvPr/>
        </p:nvGrpSpPr>
        <p:grpSpPr>
          <a:xfrm>
            <a:off x="4197471" y="-2431387"/>
            <a:ext cx="341125" cy="318486"/>
            <a:chOff x="0" y="0"/>
            <a:chExt cx="812800" cy="812800"/>
          </a:xfrm>
        </p:grpSpPr>
        <p:sp>
          <p:nvSpPr>
            <p:cNvPr id="76" name="Freeform 17">
              <a:extLst>
                <a:ext uri="{FF2B5EF4-FFF2-40B4-BE49-F238E27FC236}">
                  <a16:creationId xmlns:a16="http://schemas.microsoft.com/office/drawing/2014/main" id="{87D4D49C-D107-C293-A301-8F89CE4C1595}"/>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9CD56"/>
            </a:solidFill>
            <a:ln w="19050" cap="sq">
              <a:solidFill>
                <a:srgbClr val="000000"/>
              </a:solidFill>
              <a:miter/>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81" name="TextBox 18">
              <a:extLst>
                <a:ext uri="{FF2B5EF4-FFF2-40B4-BE49-F238E27FC236}">
                  <a16:creationId xmlns:a16="http://schemas.microsoft.com/office/drawing/2014/main" id="{C8405C79-5855-C40F-6B44-2D2813C49C66}"/>
                </a:ext>
              </a:extLst>
            </p:cNvPr>
            <p:cNvSpPr txBox="1"/>
            <p:nvPr/>
          </p:nvSpPr>
          <p:spPr>
            <a:xfrm>
              <a:off x="76200" y="28575"/>
              <a:ext cx="660400" cy="708025"/>
            </a:xfrm>
            <a:prstGeom prst="rect">
              <a:avLst/>
            </a:prstGeom>
          </p:spPr>
          <p:txBody>
            <a:bodyPr lIns="50800" tIns="50800" rIns="50800" bIns="50800" rtlCol="0" anchor="ctr"/>
            <a:lstStyle/>
            <a:p>
              <a:pPr marL="0" marR="0" lvl="0" indent="0" algn="ctr" defTabSz="914400" eaLnBrk="1" fontAlgn="auto" latinLnBrk="0" hangingPunct="1">
                <a:lnSpc>
                  <a:spcPts val="2659"/>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grpSp>
      <p:pic>
        <p:nvPicPr>
          <p:cNvPr id="6" name="Picture 5" descr="8 mục tiêu Chiến lược Dân số Việt Nam đến năm 2030">
            <a:extLst>
              <a:ext uri="{FF2B5EF4-FFF2-40B4-BE49-F238E27FC236}">
                <a16:creationId xmlns:a16="http://schemas.microsoft.com/office/drawing/2014/main" id="{CC6C80CD-237E-6752-5618-A4084627410C}"/>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102134" y="645335"/>
            <a:ext cx="2698066" cy="6212665"/>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A4BE9827-8C79-D05C-9A01-4292BD1B1EF0}"/>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261595" y="612213"/>
            <a:ext cx="2006602" cy="6208098"/>
          </a:xfrm>
          <a:prstGeom prst="rect">
            <a:avLst/>
          </a:prstGeom>
          <a:ln>
            <a:noFill/>
          </a:ln>
          <a:effectLst>
            <a:outerShdw blurRad="292100" dist="139700" dir="2700000" algn="tl" rotWithShape="0">
              <a:srgbClr val="333333">
                <a:alpha val="65000"/>
              </a:srgbClr>
            </a:outerShdw>
          </a:effectLst>
        </p:spPr>
      </p:pic>
      <p:pic>
        <p:nvPicPr>
          <p:cNvPr id="13" name="Picture 12">
            <a:extLst>
              <a:ext uri="{FF2B5EF4-FFF2-40B4-BE49-F238E27FC236}">
                <a16:creationId xmlns:a16="http://schemas.microsoft.com/office/drawing/2014/main" id="{7D058942-DAB5-E371-2E6D-D59BB9348F7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81697" y="2734199"/>
            <a:ext cx="2937252" cy="4009900"/>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id="{B37F1FC8-C49F-4D9C-4AF6-330C69D1853A}"/>
              </a:ext>
            </a:extLst>
          </p:cNvPr>
          <p:cNvPicPr>
            <a:picLocks noChangeAspect="1"/>
          </p:cNvPicPr>
          <p:nvPr/>
        </p:nvPicPr>
        <p:blipFill>
          <a:blip r:embed="rId10"/>
          <a:stretch>
            <a:fillRect/>
          </a:stretch>
        </p:blipFill>
        <p:spPr>
          <a:xfrm>
            <a:off x="10873262" y="5755093"/>
            <a:ext cx="1219200" cy="1065218"/>
          </a:xfrm>
          <a:prstGeom prst="rect">
            <a:avLst/>
          </a:prstGeom>
        </p:spPr>
      </p:pic>
      <p:sp>
        <p:nvSpPr>
          <p:cNvPr id="32" name="Rectangle: Single Corner Snipped 31">
            <a:extLst>
              <a:ext uri="{FF2B5EF4-FFF2-40B4-BE49-F238E27FC236}">
                <a16:creationId xmlns:a16="http://schemas.microsoft.com/office/drawing/2014/main" id="{ADF6A1DE-2123-92AB-D94C-B370722D2F3C}"/>
              </a:ext>
            </a:extLst>
          </p:cNvPr>
          <p:cNvSpPr/>
          <p:nvPr/>
        </p:nvSpPr>
        <p:spPr>
          <a:xfrm>
            <a:off x="1" y="0"/>
            <a:ext cx="3234792" cy="591055"/>
          </a:xfrm>
          <a:prstGeom prst="snip1Rect">
            <a:avLst>
              <a:gd name="adj" fmla="val 25507"/>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solidFill>
                <a:srgbClr val="FFFF00"/>
              </a:solidFill>
            </a:endParaRPr>
          </a:p>
        </p:txBody>
      </p:sp>
      <p:sp>
        <p:nvSpPr>
          <p:cNvPr id="34" name="TextBox 33">
            <a:extLst>
              <a:ext uri="{FF2B5EF4-FFF2-40B4-BE49-F238E27FC236}">
                <a16:creationId xmlns:a16="http://schemas.microsoft.com/office/drawing/2014/main" id="{D2F3918A-12A4-B0B7-90FB-88D9EA8324A8}"/>
              </a:ext>
            </a:extLst>
          </p:cNvPr>
          <p:cNvSpPr txBox="1"/>
          <p:nvPr/>
        </p:nvSpPr>
        <p:spPr>
          <a:xfrm>
            <a:off x="250787" y="-51191"/>
            <a:ext cx="2881022" cy="605102"/>
          </a:xfrm>
          <a:prstGeom prst="rect">
            <a:avLst/>
          </a:prstGeom>
          <a:noFill/>
        </p:spPr>
        <p:txBody>
          <a:bodyPr wrap="square">
            <a:spAutoFit/>
          </a:bodyPr>
          <a:lstStyle/>
          <a:p>
            <a:pPr indent="180340" algn="just">
              <a:lnSpc>
                <a:spcPct val="120000"/>
              </a:lnSpc>
              <a:spcBef>
                <a:spcPts val="200"/>
              </a:spcBef>
            </a:pPr>
            <a:r>
              <a:rPr lang="en-US" sz="3200" b="1" dirty="0">
                <a:solidFill>
                  <a:schemeClr val="bg1">
                    <a:lumMod val="95000"/>
                  </a:schemeClr>
                </a:solidFill>
                <a:latin typeface="#9Slide03 Bebas Neue Bold" panose="020B0606020202050201" pitchFamily="34" charset="0"/>
                <a:ea typeface="Times New Roman" panose="02020603050405020304" pitchFamily="18" charset="0"/>
              </a:rPr>
              <a:t>I. </a:t>
            </a:r>
            <a:r>
              <a:rPr lang="en-US" sz="3200" b="1" dirty="0" err="1">
                <a:solidFill>
                  <a:schemeClr val="bg1">
                    <a:lumMod val="95000"/>
                  </a:schemeClr>
                </a:solidFill>
                <a:latin typeface="#9Slide03 Bebas Neue Bold" panose="020B0606020202050201" pitchFamily="34" charset="0"/>
                <a:ea typeface="Times New Roman" panose="02020603050405020304" pitchFamily="18" charset="0"/>
              </a:rPr>
              <a:t>Đặc</a:t>
            </a:r>
            <a:r>
              <a:rPr lang="en-US" sz="3200" b="1" dirty="0">
                <a:solidFill>
                  <a:schemeClr val="bg1">
                    <a:lumMod val="95000"/>
                  </a:schemeClr>
                </a:solidFill>
                <a:latin typeface="#9Slide03 Bebas Neue Bold" panose="020B0606020202050201" pitchFamily="34" charset="0"/>
                <a:ea typeface="Times New Roman" panose="02020603050405020304" pitchFamily="18" charset="0"/>
              </a:rPr>
              <a:t> </a:t>
            </a:r>
            <a:r>
              <a:rPr lang="en-US" sz="3200" b="1" dirty="0" err="1">
                <a:solidFill>
                  <a:schemeClr val="bg1">
                    <a:lumMod val="95000"/>
                  </a:schemeClr>
                </a:solidFill>
                <a:latin typeface="#9Slide03 Bebas Neue Bold" panose="020B0606020202050201" pitchFamily="34" charset="0"/>
                <a:ea typeface="Times New Roman" panose="02020603050405020304" pitchFamily="18" charset="0"/>
              </a:rPr>
              <a:t>điểm</a:t>
            </a:r>
            <a:r>
              <a:rPr lang="en-US" sz="3200" b="1" dirty="0">
                <a:solidFill>
                  <a:schemeClr val="bg1">
                    <a:lumMod val="95000"/>
                  </a:schemeClr>
                </a:solidFill>
                <a:latin typeface="#9Slide03 Bebas Neue Bold" panose="020B0606020202050201" pitchFamily="34" charset="0"/>
                <a:ea typeface="Times New Roman" panose="02020603050405020304" pitchFamily="18" charset="0"/>
              </a:rPr>
              <a:t> </a:t>
            </a:r>
            <a:r>
              <a:rPr lang="en-US" sz="3200" b="1" dirty="0" err="1">
                <a:solidFill>
                  <a:schemeClr val="bg1">
                    <a:lumMod val="95000"/>
                  </a:schemeClr>
                </a:solidFill>
                <a:latin typeface="#9Slide03 Bebas Neue Bold" panose="020B0606020202050201" pitchFamily="34" charset="0"/>
                <a:ea typeface="Times New Roman" panose="02020603050405020304" pitchFamily="18" charset="0"/>
              </a:rPr>
              <a:t>dân</a:t>
            </a:r>
            <a:r>
              <a:rPr lang="en-US" sz="3200" b="1" dirty="0">
                <a:solidFill>
                  <a:schemeClr val="bg1">
                    <a:lumMod val="95000"/>
                  </a:schemeClr>
                </a:solidFill>
                <a:latin typeface="#9Slide03 Bebas Neue Bold" panose="020B0606020202050201" pitchFamily="34" charset="0"/>
                <a:ea typeface="Times New Roman" panose="02020603050405020304" pitchFamily="18" charset="0"/>
              </a:rPr>
              <a:t> </a:t>
            </a:r>
            <a:r>
              <a:rPr lang="en-US" sz="3200" b="1" dirty="0" err="1">
                <a:solidFill>
                  <a:schemeClr val="bg1">
                    <a:lumMod val="95000"/>
                  </a:schemeClr>
                </a:solidFill>
                <a:latin typeface="#9Slide03 Bebas Neue Bold" panose="020B0606020202050201" pitchFamily="34" charset="0"/>
                <a:ea typeface="Times New Roman" panose="02020603050405020304" pitchFamily="18" charset="0"/>
              </a:rPr>
              <a:t>số</a:t>
            </a:r>
            <a:endParaRPr lang="en-US" sz="3200" b="1" dirty="0">
              <a:solidFill>
                <a:schemeClr val="bg1">
                  <a:lumMod val="95000"/>
                </a:schemeClr>
              </a:solidFill>
              <a:latin typeface="#9Slide03 Bebas Neue Bold" panose="020B0606020202050201" pitchFamily="34" charset="0"/>
              <a:ea typeface="Times New Roman" panose="02020603050405020304" pitchFamily="18" charset="0"/>
            </a:endParaRPr>
          </a:p>
        </p:txBody>
      </p:sp>
      <p:sp>
        <p:nvSpPr>
          <p:cNvPr id="35" name="Oval 34">
            <a:extLst>
              <a:ext uri="{FF2B5EF4-FFF2-40B4-BE49-F238E27FC236}">
                <a16:creationId xmlns:a16="http://schemas.microsoft.com/office/drawing/2014/main" id="{3F425541-9DD8-3CB8-C9CF-A24CCA7DE67D}"/>
              </a:ext>
            </a:extLst>
          </p:cNvPr>
          <p:cNvSpPr/>
          <p:nvPr/>
        </p:nvSpPr>
        <p:spPr>
          <a:xfrm>
            <a:off x="140835" y="188126"/>
            <a:ext cx="238065" cy="238065"/>
          </a:xfrm>
          <a:prstGeom prst="ellipse">
            <a:avLst/>
          </a:prstGeom>
          <a:solidFill>
            <a:srgbClr val="F6F6F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solidFill>
                <a:srgbClr val="FFFF00"/>
              </a:solidFill>
            </a:endParaRPr>
          </a:p>
        </p:txBody>
      </p:sp>
      <p:sp>
        <p:nvSpPr>
          <p:cNvPr id="36" name="Rectangle: Single Corner Snipped 35">
            <a:extLst>
              <a:ext uri="{FF2B5EF4-FFF2-40B4-BE49-F238E27FC236}">
                <a16:creationId xmlns:a16="http://schemas.microsoft.com/office/drawing/2014/main" id="{E224D7E5-54A7-A17A-E480-B777E10D6653}"/>
              </a:ext>
            </a:extLst>
          </p:cNvPr>
          <p:cNvSpPr/>
          <p:nvPr/>
        </p:nvSpPr>
        <p:spPr>
          <a:xfrm>
            <a:off x="8310069" y="-14242"/>
            <a:ext cx="3800423" cy="591055"/>
          </a:xfrm>
          <a:prstGeom prst="snip1Rect">
            <a:avLst>
              <a:gd name="adj" fmla="val 25507"/>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95000"/>
                </a:schemeClr>
              </a:solidFill>
            </a:endParaRPr>
          </a:p>
        </p:txBody>
      </p:sp>
      <p:sp>
        <p:nvSpPr>
          <p:cNvPr id="37" name="TextBox 36">
            <a:extLst>
              <a:ext uri="{FF2B5EF4-FFF2-40B4-BE49-F238E27FC236}">
                <a16:creationId xmlns:a16="http://schemas.microsoft.com/office/drawing/2014/main" id="{BF774386-A60B-046F-809A-614957B6BE29}"/>
              </a:ext>
            </a:extLst>
          </p:cNvPr>
          <p:cNvSpPr txBox="1"/>
          <p:nvPr/>
        </p:nvSpPr>
        <p:spPr>
          <a:xfrm>
            <a:off x="8497588" y="-83219"/>
            <a:ext cx="3800437" cy="669158"/>
          </a:xfrm>
          <a:prstGeom prst="rect">
            <a:avLst/>
          </a:prstGeom>
          <a:noFill/>
          <a:ln>
            <a:noFill/>
          </a:ln>
        </p:spPr>
        <p:txBody>
          <a:bodyPr wrap="square" anchor="ctr">
            <a:spAutoFit/>
          </a:bodyPr>
          <a:lstStyle/>
          <a:p>
            <a:pPr indent="180340" algn="just">
              <a:lnSpc>
                <a:spcPct val="120000"/>
              </a:lnSpc>
              <a:spcBef>
                <a:spcPts val="200"/>
              </a:spcBef>
            </a:pPr>
            <a:r>
              <a:rPr lang="en-US" sz="3600" b="1" dirty="0">
                <a:solidFill>
                  <a:srgbClr val="FFFF00"/>
                </a:solidFill>
                <a:latin typeface="#9Slide03 Bebas Neue Bold" panose="020B0606020202050201" pitchFamily="34" charset="0"/>
                <a:ea typeface="Times New Roman" panose="02020603050405020304" pitchFamily="18" charset="0"/>
              </a:rPr>
              <a:t>III. </a:t>
            </a:r>
            <a:r>
              <a:rPr lang="en-US" sz="3600" b="1" dirty="0" err="1">
                <a:solidFill>
                  <a:srgbClr val="FFFF00"/>
                </a:solidFill>
                <a:latin typeface="#9Slide03 Bebas Neue Bold" panose="020B0606020202050201" pitchFamily="34" charset="0"/>
                <a:ea typeface="Times New Roman" panose="02020603050405020304" pitchFamily="18" charset="0"/>
              </a:rPr>
              <a:t>Chiến</a:t>
            </a:r>
            <a:r>
              <a:rPr lang="en-US" sz="3600" b="1" dirty="0">
                <a:solidFill>
                  <a:srgbClr val="FFFF00"/>
                </a:solidFill>
                <a:latin typeface="#9Slide03 Bebas Neue Bold" panose="020B0606020202050201" pitchFamily="34" charset="0"/>
                <a:ea typeface="Times New Roman" panose="02020603050405020304" pitchFamily="18" charset="0"/>
              </a:rPr>
              <a:t> </a:t>
            </a:r>
            <a:r>
              <a:rPr lang="en-US" sz="3600" b="1" dirty="0" err="1">
                <a:solidFill>
                  <a:srgbClr val="FFFF00"/>
                </a:solidFill>
                <a:latin typeface="#9Slide03 Bebas Neue Bold" panose="020B0606020202050201" pitchFamily="34" charset="0"/>
                <a:ea typeface="Times New Roman" panose="02020603050405020304" pitchFamily="18" charset="0"/>
              </a:rPr>
              <a:t>lược</a:t>
            </a:r>
            <a:r>
              <a:rPr lang="en-US" sz="3600" b="1" dirty="0">
                <a:solidFill>
                  <a:srgbClr val="FFFF00"/>
                </a:solidFill>
                <a:latin typeface="#9Slide03 Bebas Neue Bold" panose="020B0606020202050201" pitchFamily="34" charset="0"/>
                <a:ea typeface="Times New Roman" panose="02020603050405020304" pitchFamily="18" charset="0"/>
              </a:rPr>
              <a:t> </a:t>
            </a:r>
            <a:r>
              <a:rPr lang="en-US" sz="3600" b="1" dirty="0" err="1">
                <a:solidFill>
                  <a:srgbClr val="FFFF00"/>
                </a:solidFill>
                <a:latin typeface="#9Slide03 Bebas Neue Bold" panose="020B0606020202050201" pitchFamily="34" charset="0"/>
                <a:ea typeface="Times New Roman" panose="02020603050405020304" pitchFamily="18" charset="0"/>
              </a:rPr>
              <a:t>dân</a:t>
            </a:r>
            <a:r>
              <a:rPr lang="en-US" sz="3600" b="1" dirty="0">
                <a:solidFill>
                  <a:srgbClr val="FFFF00"/>
                </a:solidFill>
                <a:latin typeface="#9Slide03 Bebas Neue Bold" panose="020B0606020202050201" pitchFamily="34" charset="0"/>
                <a:ea typeface="Times New Roman" panose="02020603050405020304" pitchFamily="18" charset="0"/>
              </a:rPr>
              <a:t> </a:t>
            </a:r>
            <a:r>
              <a:rPr lang="en-US" sz="3600" b="1" dirty="0" err="1">
                <a:solidFill>
                  <a:srgbClr val="FFFF00"/>
                </a:solidFill>
                <a:latin typeface="#9Slide03 Bebas Neue Bold" panose="020B0606020202050201" pitchFamily="34" charset="0"/>
                <a:ea typeface="Times New Roman" panose="02020603050405020304" pitchFamily="18" charset="0"/>
              </a:rPr>
              <a:t>số</a:t>
            </a:r>
            <a:r>
              <a:rPr lang="en-US" sz="3600" b="1" dirty="0">
                <a:solidFill>
                  <a:srgbClr val="FFFF00"/>
                </a:solidFill>
                <a:latin typeface="#9Slide03 Bebas Neue Bold" panose="020B0606020202050201" pitchFamily="34" charset="0"/>
                <a:ea typeface="Times New Roman" panose="02020603050405020304" pitchFamily="18" charset="0"/>
              </a:rPr>
              <a:t> </a:t>
            </a:r>
          </a:p>
        </p:txBody>
      </p:sp>
      <p:sp>
        <p:nvSpPr>
          <p:cNvPr id="38" name="Oval 37">
            <a:extLst>
              <a:ext uri="{FF2B5EF4-FFF2-40B4-BE49-F238E27FC236}">
                <a16:creationId xmlns:a16="http://schemas.microsoft.com/office/drawing/2014/main" id="{BB0779FA-EA3B-97FE-405D-D0FD5119BD9D}"/>
              </a:ext>
            </a:extLst>
          </p:cNvPr>
          <p:cNvSpPr/>
          <p:nvPr/>
        </p:nvSpPr>
        <p:spPr>
          <a:xfrm>
            <a:off x="8407054" y="180287"/>
            <a:ext cx="238065" cy="238065"/>
          </a:xfrm>
          <a:prstGeom prst="ellips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00"/>
              </a:solidFill>
            </a:endParaRPr>
          </a:p>
        </p:txBody>
      </p:sp>
      <p:sp>
        <p:nvSpPr>
          <p:cNvPr id="39" name="Rectangle: Single Corner Snipped 38">
            <a:extLst>
              <a:ext uri="{FF2B5EF4-FFF2-40B4-BE49-F238E27FC236}">
                <a16:creationId xmlns:a16="http://schemas.microsoft.com/office/drawing/2014/main" id="{8CD8F0D6-B6A8-3112-BF8D-29F7A6467F12}"/>
              </a:ext>
            </a:extLst>
          </p:cNvPr>
          <p:cNvSpPr/>
          <p:nvPr/>
        </p:nvSpPr>
        <p:spPr>
          <a:xfrm>
            <a:off x="3395542" y="3483"/>
            <a:ext cx="4865361" cy="591055"/>
          </a:xfrm>
          <a:prstGeom prst="snip1Rect">
            <a:avLst>
              <a:gd name="adj" fmla="val 25507"/>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00"/>
              </a:solidFill>
            </a:endParaRPr>
          </a:p>
        </p:txBody>
      </p:sp>
      <p:sp>
        <p:nvSpPr>
          <p:cNvPr id="40" name="TextBox 39">
            <a:extLst>
              <a:ext uri="{FF2B5EF4-FFF2-40B4-BE49-F238E27FC236}">
                <a16:creationId xmlns:a16="http://schemas.microsoft.com/office/drawing/2014/main" id="{DA95CA80-7BC9-03CE-3411-1AAEE71F301A}"/>
              </a:ext>
            </a:extLst>
          </p:cNvPr>
          <p:cNvSpPr txBox="1"/>
          <p:nvPr/>
        </p:nvSpPr>
        <p:spPr>
          <a:xfrm>
            <a:off x="3345044" y="-47098"/>
            <a:ext cx="4751790" cy="605102"/>
          </a:xfrm>
          <a:prstGeom prst="rect">
            <a:avLst/>
          </a:prstGeom>
          <a:noFill/>
          <a:ln>
            <a:noFill/>
          </a:ln>
        </p:spPr>
        <p:txBody>
          <a:bodyPr wrap="square" anchor="ctr">
            <a:spAutoFit/>
          </a:bodyPr>
          <a:lstStyle/>
          <a:p>
            <a:pPr indent="180340" algn="just">
              <a:lnSpc>
                <a:spcPct val="120000"/>
              </a:lnSpc>
              <a:spcBef>
                <a:spcPts val="200"/>
              </a:spcBef>
            </a:pPr>
            <a:r>
              <a:rPr lang="en-US" sz="3200" b="1" dirty="0">
                <a:solidFill>
                  <a:schemeClr val="bg1">
                    <a:lumMod val="95000"/>
                  </a:schemeClr>
                </a:solidFill>
                <a:latin typeface="#9Slide03 Bebas Neue Bold" panose="020B0606020202050201" pitchFamily="34" charset="0"/>
                <a:ea typeface="Times New Roman" panose="02020603050405020304" pitchFamily="18" charset="0"/>
              </a:rPr>
              <a:t>II. THẾ MẠNH VÀ HẠN CHẾ VỀ DÂN SỐ</a:t>
            </a:r>
          </a:p>
        </p:txBody>
      </p:sp>
      <p:sp>
        <p:nvSpPr>
          <p:cNvPr id="41" name="Oval 40">
            <a:extLst>
              <a:ext uri="{FF2B5EF4-FFF2-40B4-BE49-F238E27FC236}">
                <a16:creationId xmlns:a16="http://schemas.microsoft.com/office/drawing/2014/main" id="{2427A52A-8E00-17A1-1F30-13D0222C7D48}"/>
              </a:ext>
            </a:extLst>
          </p:cNvPr>
          <p:cNvSpPr/>
          <p:nvPr/>
        </p:nvSpPr>
        <p:spPr>
          <a:xfrm>
            <a:off x="3395542" y="206106"/>
            <a:ext cx="238065" cy="238065"/>
          </a:xfrm>
          <a:prstGeom prst="ellipse">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dirty="0">
              <a:solidFill>
                <a:srgbClr val="FFFF00"/>
              </a:solidFill>
            </a:endParaRPr>
          </a:p>
        </p:txBody>
      </p:sp>
    </p:spTree>
    <p:extLst>
      <p:ext uri="{BB962C8B-B14F-4D97-AF65-F5344CB8AC3E}">
        <p14:creationId xmlns:p14="http://schemas.microsoft.com/office/powerpoint/2010/main" val="11708647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2000">
              <a:schemeClr val="bg1">
                <a:lumMod val="95000"/>
              </a:schemeClr>
            </a:gs>
            <a:gs pos="100000">
              <a:srgbClr val="F6F6F8"/>
            </a:gs>
            <a:gs pos="49000">
              <a:srgbClr val="FAFAFA"/>
            </a:gs>
            <a:gs pos="81000">
              <a:srgbClr val="F6F6F8"/>
            </a:gs>
          </a:gsLst>
          <a:lin ang="5400000" scaled="1"/>
          <a:tileRect/>
        </a:gra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FE1E219-FEF3-BC92-6BDA-B32EE4F5B70F}"/>
              </a:ext>
            </a:extLst>
          </p:cNvPr>
          <p:cNvSpPr txBox="1"/>
          <p:nvPr/>
        </p:nvSpPr>
        <p:spPr>
          <a:xfrm>
            <a:off x="3684573" y="1060672"/>
            <a:ext cx="4162621" cy="979755"/>
          </a:xfrm>
          <a:prstGeom prst="rect">
            <a:avLst/>
          </a:prstGeom>
          <a:noFill/>
        </p:spPr>
        <p:txBody>
          <a:bodyPr wrap="square">
            <a:spAutoFit/>
          </a:bodyPr>
          <a:lstStyle/>
          <a:p>
            <a:pPr indent="180340" algn="ctr">
              <a:lnSpc>
                <a:spcPct val="120000"/>
              </a:lnSpc>
              <a:spcAft>
                <a:spcPts val="600"/>
              </a:spcAft>
            </a:pPr>
            <a:r>
              <a:rPr lang="en-US" sz="5400" b="1" dirty="0">
                <a:solidFill>
                  <a:srgbClr val="FF0000"/>
                </a:solidFill>
                <a:effectLst/>
                <a:latin typeface="#9Slide07 IcielBC Cubano Normal" panose="00000500000000000000" pitchFamily="2" charset="0"/>
                <a:ea typeface="Cambria" panose="02040503050406030204" pitchFamily="18" charset="0"/>
                <a:cs typeface="Times New Roman" panose="02020603050405020304" pitchFamily="18" charset="0"/>
              </a:rPr>
              <a:t>Em </a:t>
            </a:r>
            <a:r>
              <a:rPr lang="en-US" sz="5400" b="1" dirty="0" err="1">
                <a:solidFill>
                  <a:srgbClr val="FF0000"/>
                </a:solidFill>
                <a:effectLst/>
                <a:latin typeface="#9Slide07 IcielBC Cubano Normal" panose="00000500000000000000" pitchFamily="2" charset="0"/>
                <a:ea typeface="Cambria" panose="02040503050406030204" pitchFamily="18" charset="0"/>
                <a:cs typeface="Times New Roman" panose="02020603050405020304" pitchFamily="18" charset="0"/>
              </a:rPr>
              <a:t>có</a:t>
            </a:r>
            <a:r>
              <a:rPr lang="en-US" sz="5400" b="1" dirty="0">
                <a:solidFill>
                  <a:srgbClr val="FF0000"/>
                </a:solidFill>
                <a:effectLst/>
                <a:latin typeface="#9Slide07 IcielBC Cubano Normal" panose="00000500000000000000" pitchFamily="2" charset="0"/>
                <a:ea typeface="Cambria" panose="02040503050406030204" pitchFamily="18" charset="0"/>
                <a:cs typeface="Times New Roman" panose="02020603050405020304" pitchFamily="18" charset="0"/>
              </a:rPr>
              <a:t> </a:t>
            </a:r>
            <a:r>
              <a:rPr lang="en-US" sz="5400" b="1" dirty="0" err="1">
                <a:solidFill>
                  <a:srgbClr val="FF0000"/>
                </a:solidFill>
                <a:effectLst/>
                <a:latin typeface="#9Slide07 IcielBC Cubano Normal" panose="00000500000000000000" pitchFamily="2" charset="0"/>
                <a:ea typeface="Cambria" panose="02040503050406030204" pitchFamily="18" charset="0"/>
                <a:cs typeface="Times New Roman" panose="02020603050405020304" pitchFamily="18" charset="0"/>
              </a:rPr>
              <a:t>biết</a:t>
            </a:r>
            <a:endParaRPr lang="en-US" sz="4000" dirty="0">
              <a:effectLst/>
              <a:latin typeface="#9Slide07 IcielBC Cubano Normal" panose="00000500000000000000" pitchFamily="2" charset="0"/>
              <a:ea typeface="Times New Roman" panose="02020603050405020304" pitchFamily="18" charset="0"/>
            </a:endParaRPr>
          </a:p>
        </p:txBody>
      </p:sp>
      <p:sp>
        <p:nvSpPr>
          <p:cNvPr id="33" name="TextBox 51">
            <a:extLst>
              <a:ext uri="{FF2B5EF4-FFF2-40B4-BE49-F238E27FC236}">
                <a16:creationId xmlns:a16="http://schemas.microsoft.com/office/drawing/2014/main" id="{50FAB138-D60F-EA0B-2895-247E671E376C}"/>
              </a:ext>
            </a:extLst>
          </p:cNvPr>
          <p:cNvSpPr txBox="1"/>
          <p:nvPr/>
        </p:nvSpPr>
        <p:spPr>
          <a:xfrm>
            <a:off x="12298025" y="3858714"/>
            <a:ext cx="2510037" cy="1829183"/>
          </a:xfrm>
          <a:prstGeom prst="rect">
            <a:avLst/>
          </a:prstGeom>
        </p:spPr>
        <p:txBody>
          <a:bodyPr lIns="50800" tIns="50800" rIns="50800" bIns="50800" rtlCol="0" anchor="ctr"/>
          <a:lstStyle/>
          <a:p>
            <a:pPr algn="ctr">
              <a:lnSpc>
                <a:spcPts val="2659"/>
              </a:lnSpc>
            </a:pPr>
            <a:endParaRPr/>
          </a:p>
        </p:txBody>
      </p:sp>
      <p:sp>
        <p:nvSpPr>
          <p:cNvPr id="24" name="TextBox 51">
            <a:extLst>
              <a:ext uri="{FF2B5EF4-FFF2-40B4-BE49-F238E27FC236}">
                <a16:creationId xmlns:a16="http://schemas.microsoft.com/office/drawing/2014/main" id="{2845122B-13E1-C2CB-B672-32E3BFC52D3F}"/>
              </a:ext>
            </a:extLst>
          </p:cNvPr>
          <p:cNvSpPr txBox="1"/>
          <p:nvPr/>
        </p:nvSpPr>
        <p:spPr>
          <a:xfrm>
            <a:off x="12516223" y="3858714"/>
            <a:ext cx="2817365" cy="1829183"/>
          </a:xfrm>
          <a:prstGeom prst="rect">
            <a:avLst/>
          </a:prstGeom>
        </p:spPr>
        <p:txBody>
          <a:bodyPr lIns="50800" tIns="50800" rIns="50800" bIns="50800" rtlCol="0" anchor="ctr"/>
          <a:lstStyle/>
          <a:p>
            <a:pPr algn="ctr">
              <a:lnSpc>
                <a:spcPts val="2659"/>
              </a:lnSpc>
            </a:pPr>
            <a:endParaRPr/>
          </a:p>
        </p:txBody>
      </p:sp>
      <p:cxnSp>
        <p:nvCxnSpPr>
          <p:cNvPr id="12" name="Straight Connector 11">
            <a:extLst>
              <a:ext uri="{FF2B5EF4-FFF2-40B4-BE49-F238E27FC236}">
                <a16:creationId xmlns:a16="http://schemas.microsoft.com/office/drawing/2014/main" id="{2C0E48F4-B070-1E34-AB57-0164F5C2E808}"/>
              </a:ext>
            </a:extLst>
          </p:cNvPr>
          <p:cNvCxnSpPr>
            <a:cxnSpLocks/>
          </p:cNvCxnSpPr>
          <p:nvPr/>
        </p:nvCxnSpPr>
        <p:spPr>
          <a:xfrm flipH="1">
            <a:off x="411330" y="-388695"/>
            <a:ext cx="3393439" cy="0"/>
          </a:xfrm>
          <a:prstGeom prst="line">
            <a:avLst/>
          </a:prstGeom>
          <a:ln w="28575">
            <a:solidFill>
              <a:srgbClr val="AC4A45"/>
            </a:solidFill>
          </a:ln>
        </p:spPr>
        <p:style>
          <a:lnRef idx="1">
            <a:schemeClr val="accent2"/>
          </a:lnRef>
          <a:fillRef idx="0">
            <a:schemeClr val="accent2"/>
          </a:fillRef>
          <a:effectRef idx="0">
            <a:schemeClr val="accent2"/>
          </a:effectRef>
          <a:fontRef idx="minor">
            <a:schemeClr val="tx1"/>
          </a:fontRef>
        </p:style>
      </p:cxnSp>
      <p:sp>
        <p:nvSpPr>
          <p:cNvPr id="16" name="Flowchart: Decision 15">
            <a:extLst>
              <a:ext uri="{FF2B5EF4-FFF2-40B4-BE49-F238E27FC236}">
                <a16:creationId xmlns:a16="http://schemas.microsoft.com/office/drawing/2014/main" id="{B46DAE1C-4FE6-B273-8CCE-5E29EE70A080}"/>
              </a:ext>
            </a:extLst>
          </p:cNvPr>
          <p:cNvSpPr/>
          <p:nvPr/>
        </p:nvSpPr>
        <p:spPr>
          <a:xfrm>
            <a:off x="3416399" y="-502460"/>
            <a:ext cx="455653" cy="224908"/>
          </a:xfrm>
          <a:prstGeom prst="flowChartDecision">
            <a:avLst/>
          </a:prstGeom>
          <a:solidFill>
            <a:srgbClr val="74B2DB"/>
          </a:solidFill>
          <a:ln w="28575">
            <a:solidFill>
              <a:srgbClr val="AC4A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7" name="Straight Connector 16">
            <a:extLst>
              <a:ext uri="{FF2B5EF4-FFF2-40B4-BE49-F238E27FC236}">
                <a16:creationId xmlns:a16="http://schemas.microsoft.com/office/drawing/2014/main" id="{F2BFCD01-246A-00D3-3211-D42A58167ECF}"/>
              </a:ext>
            </a:extLst>
          </p:cNvPr>
          <p:cNvCxnSpPr>
            <a:cxnSpLocks/>
          </p:cNvCxnSpPr>
          <p:nvPr/>
        </p:nvCxnSpPr>
        <p:spPr>
          <a:xfrm flipH="1">
            <a:off x="8454787" y="-388695"/>
            <a:ext cx="3288205" cy="0"/>
          </a:xfrm>
          <a:prstGeom prst="line">
            <a:avLst/>
          </a:prstGeom>
          <a:ln w="28575">
            <a:solidFill>
              <a:srgbClr val="AC4A45"/>
            </a:solidFill>
          </a:ln>
        </p:spPr>
        <p:style>
          <a:lnRef idx="1">
            <a:schemeClr val="accent2"/>
          </a:lnRef>
          <a:fillRef idx="0">
            <a:schemeClr val="accent2"/>
          </a:fillRef>
          <a:effectRef idx="0">
            <a:schemeClr val="accent2"/>
          </a:effectRef>
          <a:fontRef idx="minor">
            <a:schemeClr val="tx1"/>
          </a:fontRef>
        </p:style>
      </p:cxnSp>
      <p:sp>
        <p:nvSpPr>
          <p:cNvPr id="18" name="Flowchart: Decision 17">
            <a:extLst>
              <a:ext uri="{FF2B5EF4-FFF2-40B4-BE49-F238E27FC236}">
                <a16:creationId xmlns:a16="http://schemas.microsoft.com/office/drawing/2014/main" id="{B7A2F414-2690-EC73-0F57-956C3729BF81}"/>
              </a:ext>
            </a:extLst>
          </p:cNvPr>
          <p:cNvSpPr/>
          <p:nvPr/>
        </p:nvSpPr>
        <p:spPr>
          <a:xfrm>
            <a:off x="8454785" y="-502460"/>
            <a:ext cx="455653" cy="224908"/>
          </a:xfrm>
          <a:prstGeom prst="flowChartDecision">
            <a:avLst/>
          </a:prstGeom>
          <a:solidFill>
            <a:srgbClr val="74B2DB"/>
          </a:solidFill>
          <a:ln w="28575">
            <a:solidFill>
              <a:srgbClr val="AC4A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Graphic 20" descr="Captain male outline">
            <a:extLst>
              <a:ext uri="{FF2B5EF4-FFF2-40B4-BE49-F238E27FC236}">
                <a16:creationId xmlns:a16="http://schemas.microsoft.com/office/drawing/2014/main" id="{08262B5D-5D7B-CEFE-A233-35F14A2740A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33580" y="4208759"/>
            <a:ext cx="304800" cy="304800"/>
          </a:xfrm>
          <a:prstGeom prst="rect">
            <a:avLst/>
          </a:prstGeom>
        </p:spPr>
      </p:pic>
      <p:sp>
        <p:nvSpPr>
          <p:cNvPr id="22" name="Freeform: Shape 21">
            <a:extLst>
              <a:ext uri="{FF2B5EF4-FFF2-40B4-BE49-F238E27FC236}">
                <a16:creationId xmlns:a16="http://schemas.microsoft.com/office/drawing/2014/main" id="{4E71093D-DBA6-7093-457A-EB93FAD27640}"/>
              </a:ext>
            </a:extLst>
          </p:cNvPr>
          <p:cNvSpPr/>
          <p:nvPr/>
        </p:nvSpPr>
        <p:spPr>
          <a:xfrm>
            <a:off x="0" y="1"/>
            <a:ext cx="5905109" cy="6858000"/>
          </a:xfrm>
          <a:custGeom>
            <a:avLst/>
            <a:gdLst>
              <a:gd name="connsiteX0" fmla="*/ 0 w 1606731"/>
              <a:gd name="connsiteY0" fmla="*/ 875211 h 875211"/>
              <a:gd name="connsiteX1" fmla="*/ 0 w 1606731"/>
              <a:gd name="connsiteY1" fmla="*/ 0 h 875211"/>
              <a:gd name="connsiteX2" fmla="*/ 1606731 w 1606731"/>
              <a:gd name="connsiteY2" fmla="*/ 0 h 875211"/>
            </a:gdLst>
            <a:ahLst/>
            <a:cxnLst>
              <a:cxn ang="0">
                <a:pos x="connsiteX0" y="connsiteY0"/>
              </a:cxn>
              <a:cxn ang="0">
                <a:pos x="connsiteX1" y="connsiteY1"/>
              </a:cxn>
              <a:cxn ang="0">
                <a:pos x="connsiteX2" y="connsiteY2"/>
              </a:cxn>
            </a:cxnLst>
            <a:rect l="l" t="t" r="r" b="b"/>
            <a:pathLst>
              <a:path w="1606731" h="875211">
                <a:moveTo>
                  <a:pt x="0" y="875211"/>
                </a:moveTo>
                <a:lnTo>
                  <a:pt x="0" y="0"/>
                </a:lnTo>
                <a:lnTo>
                  <a:pt x="1606731" y="0"/>
                </a:lnTo>
              </a:path>
            </a:pathLst>
          </a:custGeom>
          <a:no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6DB33B36-1AFD-E893-4178-BD656BF70224}"/>
              </a:ext>
            </a:extLst>
          </p:cNvPr>
          <p:cNvSpPr/>
          <p:nvPr/>
        </p:nvSpPr>
        <p:spPr>
          <a:xfrm rot="10800000" flipV="1">
            <a:off x="5895876" y="0"/>
            <a:ext cx="6310127" cy="6850890"/>
          </a:xfrm>
          <a:custGeom>
            <a:avLst/>
            <a:gdLst>
              <a:gd name="connsiteX0" fmla="*/ 0 w 1606731"/>
              <a:gd name="connsiteY0" fmla="*/ 875211 h 875211"/>
              <a:gd name="connsiteX1" fmla="*/ 0 w 1606731"/>
              <a:gd name="connsiteY1" fmla="*/ 0 h 875211"/>
              <a:gd name="connsiteX2" fmla="*/ 1606731 w 1606731"/>
              <a:gd name="connsiteY2" fmla="*/ 0 h 875211"/>
            </a:gdLst>
            <a:ahLst/>
            <a:cxnLst>
              <a:cxn ang="0">
                <a:pos x="connsiteX0" y="connsiteY0"/>
              </a:cxn>
              <a:cxn ang="0">
                <a:pos x="connsiteX1" y="connsiteY1"/>
              </a:cxn>
              <a:cxn ang="0">
                <a:pos x="connsiteX2" y="connsiteY2"/>
              </a:cxn>
            </a:cxnLst>
            <a:rect l="l" t="t" r="r" b="b"/>
            <a:pathLst>
              <a:path w="1606731" h="875211">
                <a:moveTo>
                  <a:pt x="0" y="875211"/>
                </a:moveTo>
                <a:lnTo>
                  <a:pt x="0" y="0"/>
                </a:lnTo>
                <a:lnTo>
                  <a:pt x="1606731" y="0"/>
                </a:lnTo>
              </a:path>
            </a:pathLst>
          </a:custGeom>
          <a:no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cartoon pencil with arms and legs&#10;&#10;Description automatically generated">
            <a:extLst>
              <a:ext uri="{FF2B5EF4-FFF2-40B4-BE49-F238E27FC236}">
                <a16:creationId xmlns:a16="http://schemas.microsoft.com/office/drawing/2014/main" id="{15A6C902-5CD0-9BC4-98B8-0C207F246D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8648049" y="4377159"/>
            <a:ext cx="1970535" cy="2548283"/>
          </a:xfrm>
          <a:prstGeom prst="rect">
            <a:avLst/>
          </a:prstGeom>
          <a:ln>
            <a:noFill/>
          </a:ln>
          <a:effectLst>
            <a:outerShdw blurRad="292100" dist="139700" dir="2700000" algn="tl" rotWithShape="0">
              <a:srgbClr val="333333">
                <a:alpha val="65000"/>
              </a:srgbClr>
            </a:outerShdw>
          </a:effectLst>
        </p:spPr>
      </p:pic>
      <p:pic>
        <p:nvPicPr>
          <p:cNvPr id="30" name="Picture 29" descr="A cartoon of a ant carrying a piece of wood&#10;&#10;Description automatically generated">
            <a:extLst>
              <a:ext uri="{FF2B5EF4-FFF2-40B4-BE49-F238E27FC236}">
                <a16:creationId xmlns:a16="http://schemas.microsoft.com/office/drawing/2014/main" id="{375A4D10-BD8D-7B51-FA29-AD2C0EE402D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41559" y="2098146"/>
            <a:ext cx="2202149" cy="2228951"/>
          </a:xfrm>
          <a:prstGeom prst="rect">
            <a:avLst/>
          </a:prstGeom>
        </p:spPr>
      </p:pic>
      <p:sp>
        <p:nvSpPr>
          <p:cNvPr id="46" name="AutoShape 9">
            <a:extLst>
              <a:ext uri="{FF2B5EF4-FFF2-40B4-BE49-F238E27FC236}">
                <a16:creationId xmlns:a16="http://schemas.microsoft.com/office/drawing/2014/main" id="{1339A878-9FEA-046E-EA6E-6E435F1CD373}"/>
              </a:ext>
            </a:extLst>
          </p:cNvPr>
          <p:cNvSpPr/>
          <p:nvPr/>
        </p:nvSpPr>
        <p:spPr>
          <a:xfrm>
            <a:off x="1019934" y="-1428214"/>
            <a:ext cx="4903884" cy="0"/>
          </a:xfrm>
          <a:prstGeom prst="line">
            <a:avLst/>
          </a:prstGeom>
          <a:ln w="47625" cap="flat">
            <a:solidFill>
              <a:srgbClr val="000000"/>
            </a:solidFill>
            <a:prstDash val="solid"/>
            <a:headEnd type="none" w="sm" len="sm"/>
            <a:tailEnd type="none" w="sm" len="sm"/>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grpSp>
        <p:nvGrpSpPr>
          <p:cNvPr id="47" name="Group 10">
            <a:extLst>
              <a:ext uri="{FF2B5EF4-FFF2-40B4-BE49-F238E27FC236}">
                <a16:creationId xmlns:a16="http://schemas.microsoft.com/office/drawing/2014/main" id="{21C217B7-5C89-1F7A-55D4-88F7AE69B062}"/>
              </a:ext>
            </a:extLst>
          </p:cNvPr>
          <p:cNvGrpSpPr/>
          <p:nvPr/>
        </p:nvGrpSpPr>
        <p:grpSpPr>
          <a:xfrm>
            <a:off x="1530266" y="-2431387"/>
            <a:ext cx="341125" cy="318486"/>
            <a:chOff x="0" y="0"/>
            <a:chExt cx="812800" cy="812800"/>
          </a:xfrm>
        </p:grpSpPr>
        <p:sp>
          <p:nvSpPr>
            <p:cNvPr id="49" name="Freeform 11">
              <a:extLst>
                <a:ext uri="{FF2B5EF4-FFF2-40B4-BE49-F238E27FC236}">
                  <a16:creationId xmlns:a16="http://schemas.microsoft.com/office/drawing/2014/main" id="{6A91BE09-013B-D5C0-4BB8-C590BF83CBC6}"/>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230FF"/>
            </a:solidFill>
            <a:ln w="19050" cap="sq">
              <a:solidFill>
                <a:srgbClr val="000000"/>
              </a:solidFill>
              <a:miter/>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59" name="TextBox 12">
              <a:extLst>
                <a:ext uri="{FF2B5EF4-FFF2-40B4-BE49-F238E27FC236}">
                  <a16:creationId xmlns:a16="http://schemas.microsoft.com/office/drawing/2014/main" id="{4D0AAF0A-54AF-0696-68CA-8D7FD4D01352}"/>
                </a:ext>
              </a:extLst>
            </p:cNvPr>
            <p:cNvSpPr txBox="1"/>
            <p:nvPr/>
          </p:nvSpPr>
          <p:spPr>
            <a:xfrm>
              <a:off x="76200" y="28575"/>
              <a:ext cx="660400" cy="708025"/>
            </a:xfrm>
            <a:prstGeom prst="rect">
              <a:avLst/>
            </a:prstGeom>
          </p:spPr>
          <p:txBody>
            <a:bodyPr lIns="50800" tIns="50800" rIns="50800" bIns="50800" rtlCol="0" anchor="ctr"/>
            <a:lstStyle/>
            <a:p>
              <a:pPr marL="0" marR="0" lvl="0" indent="0" algn="ctr" defTabSz="914400" eaLnBrk="1" fontAlgn="auto" latinLnBrk="0" hangingPunct="1">
                <a:lnSpc>
                  <a:spcPts val="2659"/>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grpSp>
      <p:grpSp>
        <p:nvGrpSpPr>
          <p:cNvPr id="60" name="Group 13">
            <a:extLst>
              <a:ext uri="{FF2B5EF4-FFF2-40B4-BE49-F238E27FC236}">
                <a16:creationId xmlns:a16="http://schemas.microsoft.com/office/drawing/2014/main" id="{6DE5B6A5-EFE6-8BBF-38B8-2AB5506B533C}"/>
              </a:ext>
            </a:extLst>
          </p:cNvPr>
          <p:cNvGrpSpPr/>
          <p:nvPr/>
        </p:nvGrpSpPr>
        <p:grpSpPr>
          <a:xfrm>
            <a:off x="2863869" y="-2431387"/>
            <a:ext cx="341125" cy="318486"/>
            <a:chOff x="0" y="0"/>
            <a:chExt cx="812800" cy="812800"/>
          </a:xfrm>
        </p:grpSpPr>
        <p:sp>
          <p:nvSpPr>
            <p:cNvPr id="61" name="Freeform 14">
              <a:extLst>
                <a:ext uri="{FF2B5EF4-FFF2-40B4-BE49-F238E27FC236}">
                  <a16:creationId xmlns:a16="http://schemas.microsoft.com/office/drawing/2014/main" id="{267031BB-CE12-023D-DCA2-234A81D5D754}"/>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8000"/>
            </a:solidFill>
            <a:ln w="19050" cap="sq">
              <a:solidFill>
                <a:srgbClr val="000000"/>
              </a:solidFill>
              <a:miter/>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62" name="TextBox 15">
              <a:extLst>
                <a:ext uri="{FF2B5EF4-FFF2-40B4-BE49-F238E27FC236}">
                  <a16:creationId xmlns:a16="http://schemas.microsoft.com/office/drawing/2014/main" id="{53FB0986-A039-37B3-2894-FC7E97F0CD81}"/>
                </a:ext>
              </a:extLst>
            </p:cNvPr>
            <p:cNvSpPr txBox="1"/>
            <p:nvPr/>
          </p:nvSpPr>
          <p:spPr>
            <a:xfrm>
              <a:off x="76200" y="28575"/>
              <a:ext cx="660400" cy="708025"/>
            </a:xfrm>
            <a:prstGeom prst="rect">
              <a:avLst/>
            </a:prstGeom>
          </p:spPr>
          <p:txBody>
            <a:bodyPr lIns="50800" tIns="50800" rIns="50800" bIns="50800" rtlCol="0" anchor="ctr"/>
            <a:lstStyle/>
            <a:p>
              <a:pPr marL="0" marR="0" lvl="0" indent="0" algn="ctr" defTabSz="914400" eaLnBrk="1" fontAlgn="auto" latinLnBrk="0" hangingPunct="1">
                <a:lnSpc>
                  <a:spcPts val="2659"/>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grpSp>
      <p:grpSp>
        <p:nvGrpSpPr>
          <p:cNvPr id="75" name="Group 16">
            <a:extLst>
              <a:ext uri="{FF2B5EF4-FFF2-40B4-BE49-F238E27FC236}">
                <a16:creationId xmlns:a16="http://schemas.microsoft.com/office/drawing/2014/main" id="{17DE8DF3-18AE-241C-2C22-B9B8A877AD6E}"/>
              </a:ext>
            </a:extLst>
          </p:cNvPr>
          <p:cNvGrpSpPr/>
          <p:nvPr/>
        </p:nvGrpSpPr>
        <p:grpSpPr>
          <a:xfrm>
            <a:off x="4197471" y="-2431387"/>
            <a:ext cx="341125" cy="318486"/>
            <a:chOff x="0" y="0"/>
            <a:chExt cx="812800" cy="812800"/>
          </a:xfrm>
        </p:grpSpPr>
        <p:sp>
          <p:nvSpPr>
            <p:cNvPr id="76" name="Freeform 17">
              <a:extLst>
                <a:ext uri="{FF2B5EF4-FFF2-40B4-BE49-F238E27FC236}">
                  <a16:creationId xmlns:a16="http://schemas.microsoft.com/office/drawing/2014/main" id="{87D4D49C-D107-C293-A301-8F89CE4C1595}"/>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9CD56"/>
            </a:solidFill>
            <a:ln w="19050" cap="sq">
              <a:solidFill>
                <a:srgbClr val="000000"/>
              </a:solidFill>
              <a:miter/>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81" name="TextBox 18">
              <a:extLst>
                <a:ext uri="{FF2B5EF4-FFF2-40B4-BE49-F238E27FC236}">
                  <a16:creationId xmlns:a16="http://schemas.microsoft.com/office/drawing/2014/main" id="{C8405C79-5855-C40F-6B44-2D2813C49C66}"/>
                </a:ext>
              </a:extLst>
            </p:cNvPr>
            <p:cNvSpPr txBox="1"/>
            <p:nvPr/>
          </p:nvSpPr>
          <p:spPr>
            <a:xfrm>
              <a:off x="76200" y="28575"/>
              <a:ext cx="660400" cy="708025"/>
            </a:xfrm>
            <a:prstGeom prst="rect">
              <a:avLst/>
            </a:prstGeom>
          </p:spPr>
          <p:txBody>
            <a:bodyPr lIns="50800" tIns="50800" rIns="50800" bIns="50800" rtlCol="0" anchor="ctr"/>
            <a:lstStyle/>
            <a:p>
              <a:pPr marL="0" marR="0" lvl="0" indent="0" algn="ctr" defTabSz="914400" eaLnBrk="1" fontAlgn="auto" latinLnBrk="0" hangingPunct="1">
                <a:lnSpc>
                  <a:spcPts val="2659"/>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grpSp>
      <p:pic>
        <p:nvPicPr>
          <p:cNvPr id="6" name="Picture 5" descr="8 mục tiêu Chiến lược Dân số Việt Nam đến năm 2030">
            <a:extLst>
              <a:ext uri="{FF2B5EF4-FFF2-40B4-BE49-F238E27FC236}">
                <a16:creationId xmlns:a16="http://schemas.microsoft.com/office/drawing/2014/main" id="{CC6C80CD-237E-6752-5618-A4084627410C}"/>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759111" y="2000668"/>
            <a:ext cx="709984" cy="1634836"/>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A4BE9827-8C79-D05C-9A01-4292BD1B1EF0}"/>
              </a:ext>
            </a:extLst>
          </p:cNvPr>
          <p:cNvPicPr>
            <a:picLocks noChangeAspect="1"/>
          </p:cNvPicPr>
          <p:nvPr/>
        </p:nvPicPr>
        <p:blipFill rotWithShape="1">
          <a:blip r:embed="rId8">
            <a:extLst>
              <a:ext uri="{28A0092B-C50C-407E-A947-70E740481C1C}">
                <a14:useLocalDpi xmlns:a14="http://schemas.microsoft.com/office/drawing/2010/main" val="0"/>
              </a:ext>
            </a:extLst>
          </a:blip>
          <a:srcRect b="65868"/>
          <a:stretch/>
        </p:blipFill>
        <p:spPr bwMode="auto">
          <a:xfrm>
            <a:off x="134410" y="915692"/>
            <a:ext cx="3603031" cy="3804789"/>
          </a:xfrm>
          <a:prstGeom prst="rect">
            <a:avLst/>
          </a:prstGeom>
          <a:ln>
            <a:noFill/>
          </a:ln>
          <a:effectLst>
            <a:outerShdw blurRad="292100" dist="139700" dir="2700000" algn="tl" rotWithShape="0">
              <a:srgbClr val="333333">
                <a:alpha val="65000"/>
              </a:srgbClr>
            </a:outerShdw>
          </a:effectLst>
        </p:spPr>
      </p:pic>
      <p:pic>
        <p:nvPicPr>
          <p:cNvPr id="13" name="Picture 12">
            <a:extLst>
              <a:ext uri="{FF2B5EF4-FFF2-40B4-BE49-F238E27FC236}">
                <a16:creationId xmlns:a16="http://schemas.microsoft.com/office/drawing/2014/main" id="{7D058942-DAB5-E371-2E6D-D59BB9348F7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675163" y="418352"/>
            <a:ext cx="877880" cy="1198471"/>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id="{A37DC1F8-9363-1F7D-8CD9-5FBDD4B192C9}"/>
              </a:ext>
            </a:extLst>
          </p:cNvPr>
          <p:cNvPicPr>
            <a:picLocks noChangeAspect="1"/>
          </p:cNvPicPr>
          <p:nvPr/>
        </p:nvPicPr>
        <p:blipFill rotWithShape="1">
          <a:blip r:embed="rId8">
            <a:extLst>
              <a:ext uri="{28A0092B-C50C-407E-A947-70E740481C1C}">
                <a14:useLocalDpi xmlns:a14="http://schemas.microsoft.com/office/drawing/2010/main" val="0"/>
              </a:ext>
            </a:extLst>
          </a:blip>
          <a:srcRect t="56384" b="4607"/>
          <a:stretch/>
        </p:blipFill>
        <p:spPr bwMode="auto">
          <a:xfrm>
            <a:off x="3837271" y="2185909"/>
            <a:ext cx="3857226" cy="4655299"/>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9333F0AE-AD75-F1E9-365B-9A90C24B8F2C}"/>
              </a:ext>
            </a:extLst>
          </p:cNvPr>
          <p:cNvPicPr>
            <a:picLocks noChangeAspect="1"/>
          </p:cNvPicPr>
          <p:nvPr/>
        </p:nvPicPr>
        <p:blipFill rotWithShape="1">
          <a:blip r:embed="rId8">
            <a:extLst>
              <a:ext uri="{28A0092B-C50C-407E-A947-70E740481C1C}">
                <a14:useLocalDpi xmlns:a14="http://schemas.microsoft.com/office/drawing/2010/main" val="0"/>
              </a:ext>
            </a:extLst>
          </a:blip>
          <a:srcRect t="34133" b="42890"/>
          <a:stretch/>
        </p:blipFill>
        <p:spPr bwMode="auto">
          <a:xfrm>
            <a:off x="7817589" y="915692"/>
            <a:ext cx="4223578" cy="3002503"/>
          </a:xfrm>
          <a:prstGeom prst="rect">
            <a:avLst/>
          </a:prstGeom>
          <a:ln>
            <a:noFill/>
          </a:ln>
          <a:effectLst>
            <a:outerShdw blurRad="292100" dist="139700" dir="2700000" algn="tl" rotWithShape="0">
              <a:srgbClr val="333333">
                <a:alpha val="65000"/>
              </a:srgbClr>
            </a:outerShdw>
          </a:effectLst>
        </p:spPr>
      </p:pic>
      <p:pic>
        <p:nvPicPr>
          <p:cNvPr id="14" name="Picture 13">
            <a:extLst>
              <a:ext uri="{FF2B5EF4-FFF2-40B4-BE49-F238E27FC236}">
                <a16:creationId xmlns:a16="http://schemas.microsoft.com/office/drawing/2014/main" id="{5E490882-D0DD-42ED-E1D1-22D7A9F93BF0}"/>
              </a:ext>
            </a:extLst>
          </p:cNvPr>
          <p:cNvPicPr>
            <a:picLocks noChangeAspect="1"/>
          </p:cNvPicPr>
          <p:nvPr/>
        </p:nvPicPr>
        <p:blipFill>
          <a:blip r:embed="rId10"/>
          <a:stretch>
            <a:fillRect/>
          </a:stretch>
        </p:blipFill>
        <p:spPr>
          <a:xfrm>
            <a:off x="10972800" y="5775990"/>
            <a:ext cx="1219200" cy="1065218"/>
          </a:xfrm>
          <a:prstGeom prst="rect">
            <a:avLst/>
          </a:prstGeom>
        </p:spPr>
      </p:pic>
      <p:sp>
        <p:nvSpPr>
          <p:cNvPr id="35" name="Rectangle: Single Corner Snipped 34">
            <a:extLst>
              <a:ext uri="{FF2B5EF4-FFF2-40B4-BE49-F238E27FC236}">
                <a16:creationId xmlns:a16="http://schemas.microsoft.com/office/drawing/2014/main" id="{BE335B8F-3CB9-5E06-0E45-4B6361AA98D5}"/>
              </a:ext>
            </a:extLst>
          </p:cNvPr>
          <p:cNvSpPr/>
          <p:nvPr/>
        </p:nvSpPr>
        <p:spPr>
          <a:xfrm>
            <a:off x="1" y="0"/>
            <a:ext cx="3234792" cy="591055"/>
          </a:xfrm>
          <a:prstGeom prst="snip1Rect">
            <a:avLst>
              <a:gd name="adj" fmla="val 25507"/>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solidFill>
                <a:srgbClr val="FFFF00"/>
              </a:solidFill>
            </a:endParaRPr>
          </a:p>
        </p:txBody>
      </p:sp>
      <p:sp>
        <p:nvSpPr>
          <p:cNvPr id="36" name="TextBox 35">
            <a:extLst>
              <a:ext uri="{FF2B5EF4-FFF2-40B4-BE49-F238E27FC236}">
                <a16:creationId xmlns:a16="http://schemas.microsoft.com/office/drawing/2014/main" id="{5EA5B842-441A-48FD-A65E-EE08B0369DFE}"/>
              </a:ext>
            </a:extLst>
          </p:cNvPr>
          <p:cNvSpPr txBox="1"/>
          <p:nvPr/>
        </p:nvSpPr>
        <p:spPr>
          <a:xfrm>
            <a:off x="250787" y="-51191"/>
            <a:ext cx="2881022" cy="605102"/>
          </a:xfrm>
          <a:prstGeom prst="rect">
            <a:avLst/>
          </a:prstGeom>
          <a:noFill/>
        </p:spPr>
        <p:txBody>
          <a:bodyPr wrap="square">
            <a:spAutoFit/>
          </a:bodyPr>
          <a:lstStyle/>
          <a:p>
            <a:pPr indent="180340" algn="just">
              <a:lnSpc>
                <a:spcPct val="120000"/>
              </a:lnSpc>
              <a:spcBef>
                <a:spcPts val="200"/>
              </a:spcBef>
            </a:pPr>
            <a:r>
              <a:rPr lang="en-US" sz="3200" b="1" dirty="0">
                <a:solidFill>
                  <a:schemeClr val="bg1">
                    <a:lumMod val="95000"/>
                  </a:schemeClr>
                </a:solidFill>
                <a:latin typeface="#9Slide03 Bebas Neue Bold" panose="020B0606020202050201" pitchFamily="34" charset="0"/>
                <a:ea typeface="Times New Roman" panose="02020603050405020304" pitchFamily="18" charset="0"/>
              </a:rPr>
              <a:t>I. </a:t>
            </a:r>
            <a:r>
              <a:rPr lang="en-US" sz="3200" b="1" dirty="0" err="1">
                <a:solidFill>
                  <a:schemeClr val="bg1">
                    <a:lumMod val="95000"/>
                  </a:schemeClr>
                </a:solidFill>
                <a:latin typeface="#9Slide03 Bebas Neue Bold" panose="020B0606020202050201" pitchFamily="34" charset="0"/>
                <a:ea typeface="Times New Roman" panose="02020603050405020304" pitchFamily="18" charset="0"/>
              </a:rPr>
              <a:t>Đặc</a:t>
            </a:r>
            <a:r>
              <a:rPr lang="en-US" sz="3200" b="1" dirty="0">
                <a:solidFill>
                  <a:schemeClr val="bg1">
                    <a:lumMod val="95000"/>
                  </a:schemeClr>
                </a:solidFill>
                <a:latin typeface="#9Slide03 Bebas Neue Bold" panose="020B0606020202050201" pitchFamily="34" charset="0"/>
                <a:ea typeface="Times New Roman" panose="02020603050405020304" pitchFamily="18" charset="0"/>
              </a:rPr>
              <a:t> </a:t>
            </a:r>
            <a:r>
              <a:rPr lang="en-US" sz="3200" b="1" dirty="0" err="1">
                <a:solidFill>
                  <a:schemeClr val="bg1">
                    <a:lumMod val="95000"/>
                  </a:schemeClr>
                </a:solidFill>
                <a:latin typeface="#9Slide03 Bebas Neue Bold" panose="020B0606020202050201" pitchFamily="34" charset="0"/>
                <a:ea typeface="Times New Roman" panose="02020603050405020304" pitchFamily="18" charset="0"/>
              </a:rPr>
              <a:t>điểm</a:t>
            </a:r>
            <a:r>
              <a:rPr lang="en-US" sz="3200" b="1" dirty="0">
                <a:solidFill>
                  <a:schemeClr val="bg1">
                    <a:lumMod val="95000"/>
                  </a:schemeClr>
                </a:solidFill>
                <a:latin typeface="#9Slide03 Bebas Neue Bold" panose="020B0606020202050201" pitchFamily="34" charset="0"/>
                <a:ea typeface="Times New Roman" panose="02020603050405020304" pitchFamily="18" charset="0"/>
              </a:rPr>
              <a:t> </a:t>
            </a:r>
            <a:r>
              <a:rPr lang="en-US" sz="3200" b="1" dirty="0" err="1">
                <a:solidFill>
                  <a:schemeClr val="bg1">
                    <a:lumMod val="95000"/>
                  </a:schemeClr>
                </a:solidFill>
                <a:latin typeface="#9Slide03 Bebas Neue Bold" panose="020B0606020202050201" pitchFamily="34" charset="0"/>
                <a:ea typeface="Times New Roman" panose="02020603050405020304" pitchFamily="18" charset="0"/>
              </a:rPr>
              <a:t>dân</a:t>
            </a:r>
            <a:r>
              <a:rPr lang="en-US" sz="3200" b="1" dirty="0">
                <a:solidFill>
                  <a:schemeClr val="bg1">
                    <a:lumMod val="95000"/>
                  </a:schemeClr>
                </a:solidFill>
                <a:latin typeface="#9Slide03 Bebas Neue Bold" panose="020B0606020202050201" pitchFamily="34" charset="0"/>
                <a:ea typeface="Times New Roman" panose="02020603050405020304" pitchFamily="18" charset="0"/>
              </a:rPr>
              <a:t> </a:t>
            </a:r>
            <a:r>
              <a:rPr lang="en-US" sz="3200" b="1" dirty="0" err="1">
                <a:solidFill>
                  <a:schemeClr val="bg1">
                    <a:lumMod val="95000"/>
                  </a:schemeClr>
                </a:solidFill>
                <a:latin typeface="#9Slide03 Bebas Neue Bold" panose="020B0606020202050201" pitchFamily="34" charset="0"/>
                <a:ea typeface="Times New Roman" panose="02020603050405020304" pitchFamily="18" charset="0"/>
              </a:rPr>
              <a:t>số</a:t>
            </a:r>
            <a:endParaRPr lang="en-US" sz="3200" b="1" dirty="0">
              <a:solidFill>
                <a:schemeClr val="bg1">
                  <a:lumMod val="95000"/>
                </a:schemeClr>
              </a:solidFill>
              <a:latin typeface="#9Slide03 Bebas Neue Bold" panose="020B0606020202050201" pitchFamily="34" charset="0"/>
              <a:ea typeface="Times New Roman" panose="02020603050405020304" pitchFamily="18" charset="0"/>
            </a:endParaRPr>
          </a:p>
        </p:txBody>
      </p:sp>
      <p:sp>
        <p:nvSpPr>
          <p:cNvPr id="37" name="Oval 36">
            <a:extLst>
              <a:ext uri="{FF2B5EF4-FFF2-40B4-BE49-F238E27FC236}">
                <a16:creationId xmlns:a16="http://schemas.microsoft.com/office/drawing/2014/main" id="{4634CFAA-6F27-A983-3F5F-26AF24F599E0}"/>
              </a:ext>
            </a:extLst>
          </p:cNvPr>
          <p:cNvSpPr/>
          <p:nvPr/>
        </p:nvSpPr>
        <p:spPr>
          <a:xfrm>
            <a:off x="140835" y="188126"/>
            <a:ext cx="238065" cy="238065"/>
          </a:xfrm>
          <a:prstGeom prst="ellipse">
            <a:avLst/>
          </a:prstGeom>
          <a:solidFill>
            <a:srgbClr val="F6F6F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solidFill>
                <a:srgbClr val="FFFF00"/>
              </a:solidFill>
            </a:endParaRPr>
          </a:p>
        </p:txBody>
      </p:sp>
      <p:sp>
        <p:nvSpPr>
          <p:cNvPr id="38" name="Rectangle: Single Corner Snipped 37">
            <a:extLst>
              <a:ext uri="{FF2B5EF4-FFF2-40B4-BE49-F238E27FC236}">
                <a16:creationId xmlns:a16="http://schemas.microsoft.com/office/drawing/2014/main" id="{26771D92-DD80-7CA0-2677-C14001681B8F}"/>
              </a:ext>
            </a:extLst>
          </p:cNvPr>
          <p:cNvSpPr/>
          <p:nvPr/>
        </p:nvSpPr>
        <p:spPr>
          <a:xfrm>
            <a:off x="8310069" y="-14242"/>
            <a:ext cx="3800423" cy="591055"/>
          </a:xfrm>
          <a:prstGeom prst="snip1Rect">
            <a:avLst>
              <a:gd name="adj" fmla="val 25507"/>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95000"/>
                </a:schemeClr>
              </a:solidFill>
            </a:endParaRPr>
          </a:p>
        </p:txBody>
      </p:sp>
      <p:sp>
        <p:nvSpPr>
          <p:cNvPr id="39" name="TextBox 38">
            <a:extLst>
              <a:ext uri="{FF2B5EF4-FFF2-40B4-BE49-F238E27FC236}">
                <a16:creationId xmlns:a16="http://schemas.microsoft.com/office/drawing/2014/main" id="{994C0422-302C-EFD4-BD59-6797FB739B1C}"/>
              </a:ext>
            </a:extLst>
          </p:cNvPr>
          <p:cNvSpPr txBox="1"/>
          <p:nvPr/>
        </p:nvSpPr>
        <p:spPr>
          <a:xfrm>
            <a:off x="8497588" y="-83219"/>
            <a:ext cx="3800437" cy="669158"/>
          </a:xfrm>
          <a:prstGeom prst="rect">
            <a:avLst/>
          </a:prstGeom>
          <a:noFill/>
          <a:ln>
            <a:noFill/>
          </a:ln>
        </p:spPr>
        <p:txBody>
          <a:bodyPr wrap="square" anchor="ctr">
            <a:spAutoFit/>
          </a:bodyPr>
          <a:lstStyle/>
          <a:p>
            <a:pPr indent="180340" algn="just">
              <a:lnSpc>
                <a:spcPct val="120000"/>
              </a:lnSpc>
              <a:spcBef>
                <a:spcPts val="200"/>
              </a:spcBef>
            </a:pPr>
            <a:r>
              <a:rPr lang="en-US" sz="3600" b="1" dirty="0">
                <a:solidFill>
                  <a:srgbClr val="FFFF00"/>
                </a:solidFill>
                <a:latin typeface="#9Slide03 Bebas Neue Bold" panose="020B0606020202050201" pitchFamily="34" charset="0"/>
                <a:ea typeface="Times New Roman" panose="02020603050405020304" pitchFamily="18" charset="0"/>
              </a:rPr>
              <a:t>III. </a:t>
            </a:r>
            <a:r>
              <a:rPr lang="en-US" sz="3600" b="1" dirty="0" err="1">
                <a:solidFill>
                  <a:srgbClr val="FFFF00"/>
                </a:solidFill>
                <a:latin typeface="#9Slide03 Bebas Neue Bold" panose="020B0606020202050201" pitchFamily="34" charset="0"/>
                <a:ea typeface="Times New Roman" panose="02020603050405020304" pitchFamily="18" charset="0"/>
              </a:rPr>
              <a:t>Chiến</a:t>
            </a:r>
            <a:r>
              <a:rPr lang="en-US" sz="3600" b="1" dirty="0">
                <a:solidFill>
                  <a:srgbClr val="FFFF00"/>
                </a:solidFill>
                <a:latin typeface="#9Slide03 Bebas Neue Bold" panose="020B0606020202050201" pitchFamily="34" charset="0"/>
                <a:ea typeface="Times New Roman" panose="02020603050405020304" pitchFamily="18" charset="0"/>
              </a:rPr>
              <a:t> </a:t>
            </a:r>
            <a:r>
              <a:rPr lang="en-US" sz="3600" b="1" dirty="0" err="1">
                <a:solidFill>
                  <a:srgbClr val="FFFF00"/>
                </a:solidFill>
                <a:latin typeface="#9Slide03 Bebas Neue Bold" panose="020B0606020202050201" pitchFamily="34" charset="0"/>
                <a:ea typeface="Times New Roman" panose="02020603050405020304" pitchFamily="18" charset="0"/>
              </a:rPr>
              <a:t>lược</a:t>
            </a:r>
            <a:r>
              <a:rPr lang="en-US" sz="3600" b="1" dirty="0">
                <a:solidFill>
                  <a:srgbClr val="FFFF00"/>
                </a:solidFill>
                <a:latin typeface="#9Slide03 Bebas Neue Bold" panose="020B0606020202050201" pitchFamily="34" charset="0"/>
                <a:ea typeface="Times New Roman" panose="02020603050405020304" pitchFamily="18" charset="0"/>
              </a:rPr>
              <a:t> </a:t>
            </a:r>
            <a:r>
              <a:rPr lang="en-US" sz="3600" b="1" dirty="0" err="1">
                <a:solidFill>
                  <a:srgbClr val="FFFF00"/>
                </a:solidFill>
                <a:latin typeface="#9Slide03 Bebas Neue Bold" panose="020B0606020202050201" pitchFamily="34" charset="0"/>
                <a:ea typeface="Times New Roman" panose="02020603050405020304" pitchFamily="18" charset="0"/>
              </a:rPr>
              <a:t>dân</a:t>
            </a:r>
            <a:r>
              <a:rPr lang="en-US" sz="3600" b="1" dirty="0">
                <a:solidFill>
                  <a:srgbClr val="FFFF00"/>
                </a:solidFill>
                <a:latin typeface="#9Slide03 Bebas Neue Bold" panose="020B0606020202050201" pitchFamily="34" charset="0"/>
                <a:ea typeface="Times New Roman" panose="02020603050405020304" pitchFamily="18" charset="0"/>
              </a:rPr>
              <a:t> </a:t>
            </a:r>
            <a:r>
              <a:rPr lang="en-US" sz="3600" b="1" dirty="0" err="1">
                <a:solidFill>
                  <a:srgbClr val="FFFF00"/>
                </a:solidFill>
                <a:latin typeface="#9Slide03 Bebas Neue Bold" panose="020B0606020202050201" pitchFamily="34" charset="0"/>
                <a:ea typeface="Times New Roman" panose="02020603050405020304" pitchFamily="18" charset="0"/>
              </a:rPr>
              <a:t>số</a:t>
            </a:r>
            <a:r>
              <a:rPr lang="en-US" sz="3600" b="1" dirty="0">
                <a:solidFill>
                  <a:srgbClr val="FFFF00"/>
                </a:solidFill>
                <a:latin typeface="#9Slide03 Bebas Neue Bold" panose="020B0606020202050201" pitchFamily="34" charset="0"/>
                <a:ea typeface="Times New Roman" panose="02020603050405020304" pitchFamily="18" charset="0"/>
              </a:rPr>
              <a:t> </a:t>
            </a:r>
          </a:p>
        </p:txBody>
      </p:sp>
      <p:sp>
        <p:nvSpPr>
          <p:cNvPr id="40" name="Oval 39">
            <a:extLst>
              <a:ext uri="{FF2B5EF4-FFF2-40B4-BE49-F238E27FC236}">
                <a16:creationId xmlns:a16="http://schemas.microsoft.com/office/drawing/2014/main" id="{B496487A-296D-1BC2-DFAA-C9832E70BA85}"/>
              </a:ext>
            </a:extLst>
          </p:cNvPr>
          <p:cNvSpPr/>
          <p:nvPr/>
        </p:nvSpPr>
        <p:spPr>
          <a:xfrm>
            <a:off x="8407054" y="180287"/>
            <a:ext cx="238065" cy="238065"/>
          </a:xfrm>
          <a:prstGeom prst="ellips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00"/>
              </a:solidFill>
            </a:endParaRPr>
          </a:p>
        </p:txBody>
      </p:sp>
      <p:sp>
        <p:nvSpPr>
          <p:cNvPr id="41" name="Rectangle: Single Corner Snipped 40">
            <a:extLst>
              <a:ext uri="{FF2B5EF4-FFF2-40B4-BE49-F238E27FC236}">
                <a16:creationId xmlns:a16="http://schemas.microsoft.com/office/drawing/2014/main" id="{F140E4B7-6A77-4171-8F16-63A08C988E6A}"/>
              </a:ext>
            </a:extLst>
          </p:cNvPr>
          <p:cNvSpPr/>
          <p:nvPr/>
        </p:nvSpPr>
        <p:spPr>
          <a:xfrm>
            <a:off x="3395542" y="3483"/>
            <a:ext cx="4865361" cy="591055"/>
          </a:xfrm>
          <a:prstGeom prst="snip1Rect">
            <a:avLst>
              <a:gd name="adj" fmla="val 25507"/>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00"/>
              </a:solidFill>
            </a:endParaRPr>
          </a:p>
        </p:txBody>
      </p:sp>
      <p:sp>
        <p:nvSpPr>
          <p:cNvPr id="42" name="TextBox 41">
            <a:extLst>
              <a:ext uri="{FF2B5EF4-FFF2-40B4-BE49-F238E27FC236}">
                <a16:creationId xmlns:a16="http://schemas.microsoft.com/office/drawing/2014/main" id="{17DB8EB7-BBC4-159E-AE51-86BFE7480FF4}"/>
              </a:ext>
            </a:extLst>
          </p:cNvPr>
          <p:cNvSpPr txBox="1"/>
          <p:nvPr/>
        </p:nvSpPr>
        <p:spPr>
          <a:xfrm>
            <a:off x="3345044" y="-47098"/>
            <a:ext cx="4751790" cy="605102"/>
          </a:xfrm>
          <a:prstGeom prst="rect">
            <a:avLst/>
          </a:prstGeom>
          <a:noFill/>
          <a:ln>
            <a:noFill/>
          </a:ln>
        </p:spPr>
        <p:txBody>
          <a:bodyPr wrap="square" anchor="ctr">
            <a:spAutoFit/>
          </a:bodyPr>
          <a:lstStyle/>
          <a:p>
            <a:pPr indent="180340" algn="just">
              <a:lnSpc>
                <a:spcPct val="120000"/>
              </a:lnSpc>
              <a:spcBef>
                <a:spcPts val="200"/>
              </a:spcBef>
            </a:pPr>
            <a:r>
              <a:rPr lang="en-US" sz="3200" b="1" dirty="0">
                <a:solidFill>
                  <a:schemeClr val="bg1">
                    <a:lumMod val="95000"/>
                  </a:schemeClr>
                </a:solidFill>
                <a:latin typeface="#9Slide03 Bebas Neue Bold" panose="020B0606020202050201" pitchFamily="34" charset="0"/>
                <a:ea typeface="Times New Roman" panose="02020603050405020304" pitchFamily="18" charset="0"/>
              </a:rPr>
              <a:t>II. THẾ MẠNH VÀ HẠN CHẾ VỀ DÂN SỐ</a:t>
            </a:r>
          </a:p>
        </p:txBody>
      </p:sp>
      <p:sp>
        <p:nvSpPr>
          <p:cNvPr id="43" name="Oval 42">
            <a:extLst>
              <a:ext uri="{FF2B5EF4-FFF2-40B4-BE49-F238E27FC236}">
                <a16:creationId xmlns:a16="http://schemas.microsoft.com/office/drawing/2014/main" id="{D7838C9C-5D00-0D11-7C0B-FA6F74E5840F}"/>
              </a:ext>
            </a:extLst>
          </p:cNvPr>
          <p:cNvSpPr/>
          <p:nvPr/>
        </p:nvSpPr>
        <p:spPr>
          <a:xfrm>
            <a:off x="3395542" y="206106"/>
            <a:ext cx="238065" cy="238065"/>
          </a:xfrm>
          <a:prstGeom prst="ellipse">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dirty="0">
              <a:solidFill>
                <a:srgbClr val="FFFF00"/>
              </a:solidFill>
            </a:endParaRPr>
          </a:p>
        </p:txBody>
      </p:sp>
    </p:spTree>
    <p:extLst>
      <p:ext uri="{BB962C8B-B14F-4D97-AF65-F5344CB8AC3E}">
        <p14:creationId xmlns:p14="http://schemas.microsoft.com/office/powerpoint/2010/main" val="15775428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2000">
              <a:schemeClr val="bg1">
                <a:lumMod val="95000"/>
              </a:schemeClr>
            </a:gs>
            <a:gs pos="100000">
              <a:srgbClr val="F6F6F8"/>
            </a:gs>
            <a:gs pos="49000">
              <a:srgbClr val="FAFAFA"/>
            </a:gs>
            <a:gs pos="81000">
              <a:srgbClr val="F6F6F8"/>
            </a:gs>
          </a:gsLst>
          <a:lin ang="5400000" scaled="1"/>
          <a:tileRect/>
        </a:gra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FE1E219-FEF3-BC92-6BDA-B32EE4F5B70F}"/>
              </a:ext>
            </a:extLst>
          </p:cNvPr>
          <p:cNvSpPr txBox="1"/>
          <p:nvPr/>
        </p:nvSpPr>
        <p:spPr>
          <a:xfrm>
            <a:off x="5059709" y="2078181"/>
            <a:ext cx="2211303" cy="3051092"/>
          </a:xfrm>
          <a:prstGeom prst="rect">
            <a:avLst/>
          </a:prstGeom>
          <a:noFill/>
        </p:spPr>
        <p:txBody>
          <a:bodyPr wrap="square">
            <a:spAutoFit/>
          </a:bodyPr>
          <a:lstStyle/>
          <a:p>
            <a:pPr algn="ctr">
              <a:lnSpc>
                <a:spcPct val="120000"/>
              </a:lnSpc>
              <a:spcAft>
                <a:spcPts val="600"/>
              </a:spcAft>
            </a:pPr>
            <a:r>
              <a:rPr lang="en-US" sz="5400" b="1" dirty="0">
                <a:solidFill>
                  <a:srgbClr val="FF0000"/>
                </a:solidFill>
                <a:effectLst/>
                <a:latin typeface="#9Slide07 IcielBC Cubano Normal" panose="00000500000000000000" pitchFamily="2" charset="0"/>
                <a:ea typeface="Cambria" panose="02040503050406030204" pitchFamily="18" charset="0"/>
                <a:cs typeface="Times New Roman" panose="02020603050405020304" pitchFamily="18" charset="0"/>
              </a:rPr>
              <a:t>Em </a:t>
            </a:r>
          </a:p>
          <a:p>
            <a:pPr algn="ctr">
              <a:lnSpc>
                <a:spcPct val="120000"/>
              </a:lnSpc>
              <a:spcAft>
                <a:spcPts val="600"/>
              </a:spcAft>
            </a:pPr>
            <a:r>
              <a:rPr lang="en-US" sz="5400" b="1" dirty="0" err="1">
                <a:solidFill>
                  <a:srgbClr val="FF0000"/>
                </a:solidFill>
                <a:effectLst/>
                <a:latin typeface="#9Slide07 IcielBC Cubano Normal" panose="00000500000000000000" pitchFamily="2" charset="0"/>
                <a:ea typeface="Cambria" panose="02040503050406030204" pitchFamily="18" charset="0"/>
                <a:cs typeface="Times New Roman" panose="02020603050405020304" pitchFamily="18" charset="0"/>
              </a:rPr>
              <a:t>có</a:t>
            </a:r>
            <a:r>
              <a:rPr lang="en-US" sz="5400" b="1" dirty="0">
                <a:solidFill>
                  <a:srgbClr val="FF0000"/>
                </a:solidFill>
                <a:effectLst/>
                <a:latin typeface="#9Slide07 IcielBC Cubano Normal" panose="00000500000000000000" pitchFamily="2" charset="0"/>
                <a:ea typeface="Cambria" panose="02040503050406030204" pitchFamily="18" charset="0"/>
                <a:cs typeface="Times New Roman" panose="02020603050405020304" pitchFamily="18" charset="0"/>
              </a:rPr>
              <a:t> </a:t>
            </a:r>
            <a:r>
              <a:rPr lang="en-US" sz="5400" b="1" dirty="0" err="1">
                <a:solidFill>
                  <a:srgbClr val="FF0000"/>
                </a:solidFill>
                <a:effectLst/>
                <a:latin typeface="#9Slide07 IcielBC Cubano Normal" panose="00000500000000000000" pitchFamily="2" charset="0"/>
                <a:ea typeface="Cambria" panose="02040503050406030204" pitchFamily="18" charset="0"/>
                <a:cs typeface="Times New Roman" panose="02020603050405020304" pitchFamily="18" charset="0"/>
              </a:rPr>
              <a:t>biết</a:t>
            </a:r>
            <a:endParaRPr lang="en-US" sz="4000" dirty="0">
              <a:effectLst/>
              <a:latin typeface="#9Slide07 IcielBC Cubano Normal" panose="00000500000000000000" pitchFamily="2" charset="0"/>
              <a:ea typeface="Times New Roman" panose="02020603050405020304" pitchFamily="18" charset="0"/>
            </a:endParaRPr>
          </a:p>
        </p:txBody>
      </p:sp>
      <p:sp>
        <p:nvSpPr>
          <p:cNvPr id="33" name="TextBox 51">
            <a:extLst>
              <a:ext uri="{FF2B5EF4-FFF2-40B4-BE49-F238E27FC236}">
                <a16:creationId xmlns:a16="http://schemas.microsoft.com/office/drawing/2014/main" id="{50FAB138-D60F-EA0B-2895-247E671E376C}"/>
              </a:ext>
            </a:extLst>
          </p:cNvPr>
          <p:cNvSpPr txBox="1"/>
          <p:nvPr/>
        </p:nvSpPr>
        <p:spPr>
          <a:xfrm>
            <a:off x="12298025" y="3858714"/>
            <a:ext cx="2510037" cy="1829183"/>
          </a:xfrm>
          <a:prstGeom prst="rect">
            <a:avLst/>
          </a:prstGeom>
        </p:spPr>
        <p:txBody>
          <a:bodyPr lIns="50800" tIns="50800" rIns="50800" bIns="50800" rtlCol="0" anchor="ctr"/>
          <a:lstStyle/>
          <a:p>
            <a:pPr algn="ctr">
              <a:lnSpc>
                <a:spcPts val="2659"/>
              </a:lnSpc>
            </a:pPr>
            <a:endParaRPr/>
          </a:p>
        </p:txBody>
      </p:sp>
      <p:sp>
        <p:nvSpPr>
          <p:cNvPr id="24" name="TextBox 51">
            <a:extLst>
              <a:ext uri="{FF2B5EF4-FFF2-40B4-BE49-F238E27FC236}">
                <a16:creationId xmlns:a16="http://schemas.microsoft.com/office/drawing/2014/main" id="{2845122B-13E1-C2CB-B672-32E3BFC52D3F}"/>
              </a:ext>
            </a:extLst>
          </p:cNvPr>
          <p:cNvSpPr txBox="1"/>
          <p:nvPr/>
        </p:nvSpPr>
        <p:spPr>
          <a:xfrm>
            <a:off x="12516223" y="3858714"/>
            <a:ext cx="2817365" cy="1829183"/>
          </a:xfrm>
          <a:prstGeom prst="rect">
            <a:avLst/>
          </a:prstGeom>
        </p:spPr>
        <p:txBody>
          <a:bodyPr lIns="50800" tIns="50800" rIns="50800" bIns="50800" rtlCol="0" anchor="ctr"/>
          <a:lstStyle/>
          <a:p>
            <a:pPr algn="ctr">
              <a:lnSpc>
                <a:spcPts val="2659"/>
              </a:lnSpc>
            </a:pPr>
            <a:endParaRPr/>
          </a:p>
        </p:txBody>
      </p:sp>
      <p:cxnSp>
        <p:nvCxnSpPr>
          <p:cNvPr id="12" name="Straight Connector 11">
            <a:extLst>
              <a:ext uri="{FF2B5EF4-FFF2-40B4-BE49-F238E27FC236}">
                <a16:creationId xmlns:a16="http://schemas.microsoft.com/office/drawing/2014/main" id="{2C0E48F4-B070-1E34-AB57-0164F5C2E808}"/>
              </a:ext>
            </a:extLst>
          </p:cNvPr>
          <p:cNvCxnSpPr>
            <a:cxnSpLocks/>
          </p:cNvCxnSpPr>
          <p:nvPr/>
        </p:nvCxnSpPr>
        <p:spPr>
          <a:xfrm flipH="1">
            <a:off x="411330" y="-388695"/>
            <a:ext cx="3393439" cy="0"/>
          </a:xfrm>
          <a:prstGeom prst="line">
            <a:avLst/>
          </a:prstGeom>
          <a:ln w="28575">
            <a:solidFill>
              <a:srgbClr val="AC4A45"/>
            </a:solidFill>
          </a:ln>
        </p:spPr>
        <p:style>
          <a:lnRef idx="1">
            <a:schemeClr val="accent2"/>
          </a:lnRef>
          <a:fillRef idx="0">
            <a:schemeClr val="accent2"/>
          </a:fillRef>
          <a:effectRef idx="0">
            <a:schemeClr val="accent2"/>
          </a:effectRef>
          <a:fontRef idx="minor">
            <a:schemeClr val="tx1"/>
          </a:fontRef>
        </p:style>
      </p:cxnSp>
      <p:sp>
        <p:nvSpPr>
          <p:cNvPr id="16" name="Flowchart: Decision 15">
            <a:extLst>
              <a:ext uri="{FF2B5EF4-FFF2-40B4-BE49-F238E27FC236}">
                <a16:creationId xmlns:a16="http://schemas.microsoft.com/office/drawing/2014/main" id="{B46DAE1C-4FE6-B273-8CCE-5E29EE70A080}"/>
              </a:ext>
            </a:extLst>
          </p:cNvPr>
          <p:cNvSpPr/>
          <p:nvPr/>
        </p:nvSpPr>
        <p:spPr>
          <a:xfrm>
            <a:off x="3416399" y="-502460"/>
            <a:ext cx="455653" cy="224908"/>
          </a:xfrm>
          <a:prstGeom prst="flowChartDecision">
            <a:avLst/>
          </a:prstGeom>
          <a:solidFill>
            <a:srgbClr val="74B2DB"/>
          </a:solidFill>
          <a:ln w="28575">
            <a:solidFill>
              <a:srgbClr val="AC4A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7" name="Straight Connector 16">
            <a:extLst>
              <a:ext uri="{FF2B5EF4-FFF2-40B4-BE49-F238E27FC236}">
                <a16:creationId xmlns:a16="http://schemas.microsoft.com/office/drawing/2014/main" id="{F2BFCD01-246A-00D3-3211-D42A58167ECF}"/>
              </a:ext>
            </a:extLst>
          </p:cNvPr>
          <p:cNvCxnSpPr>
            <a:cxnSpLocks/>
          </p:cNvCxnSpPr>
          <p:nvPr/>
        </p:nvCxnSpPr>
        <p:spPr>
          <a:xfrm flipH="1">
            <a:off x="8454787" y="-388695"/>
            <a:ext cx="3288205" cy="0"/>
          </a:xfrm>
          <a:prstGeom prst="line">
            <a:avLst/>
          </a:prstGeom>
          <a:ln w="28575">
            <a:solidFill>
              <a:srgbClr val="AC4A45"/>
            </a:solidFill>
          </a:ln>
        </p:spPr>
        <p:style>
          <a:lnRef idx="1">
            <a:schemeClr val="accent2"/>
          </a:lnRef>
          <a:fillRef idx="0">
            <a:schemeClr val="accent2"/>
          </a:fillRef>
          <a:effectRef idx="0">
            <a:schemeClr val="accent2"/>
          </a:effectRef>
          <a:fontRef idx="minor">
            <a:schemeClr val="tx1"/>
          </a:fontRef>
        </p:style>
      </p:cxnSp>
      <p:sp>
        <p:nvSpPr>
          <p:cNvPr id="18" name="Flowchart: Decision 17">
            <a:extLst>
              <a:ext uri="{FF2B5EF4-FFF2-40B4-BE49-F238E27FC236}">
                <a16:creationId xmlns:a16="http://schemas.microsoft.com/office/drawing/2014/main" id="{B7A2F414-2690-EC73-0F57-956C3729BF81}"/>
              </a:ext>
            </a:extLst>
          </p:cNvPr>
          <p:cNvSpPr/>
          <p:nvPr/>
        </p:nvSpPr>
        <p:spPr>
          <a:xfrm>
            <a:off x="8454785" y="-502460"/>
            <a:ext cx="455653" cy="224908"/>
          </a:xfrm>
          <a:prstGeom prst="flowChartDecision">
            <a:avLst/>
          </a:prstGeom>
          <a:solidFill>
            <a:srgbClr val="74B2DB"/>
          </a:solidFill>
          <a:ln w="28575">
            <a:solidFill>
              <a:srgbClr val="AC4A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Graphic 20" descr="Captain male outline">
            <a:extLst>
              <a:ext uri="{FF2B5EF4-FFF2-40B4-BE49-F238E27FC236}">
                <a16:creationId xmlns:a16="http://schemas.microsoft.com/office/drawing/2014/main" id="{08262B5D-5D7B-CEFE-A233-35F14A2740A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33580" y="4208759"/>
            <a:ext cx="304800" cy="304800"/>
          </a:xfrm>
          <a:prstGeom prst="rect">
            <a:avLst/>
          </a:prstGeom>
        </p:spPr>
      </p:pic>
      <p:sp>
        <p:nvSpPr>
          <p:cNvPr id="22" name="Freeform: Shape 21">
            <a:extLst>
              <a:ext uri="{FF2B5EF4-FFF2-40B4-BE49-F238E27FC236}">
                <a16:creationId xmlns:a16="http://schemas.microsoft.com/office/drawing/2014/main" id="{4E71093D-DBA6-7093-457A-EB93FAD27640}"/>
              </a:ext>
            </a:extLst>
          </p:cNvPr>
          <p:cNvSpPr/>
          <p:nvPr/>
        </p:nvSpPr>
        <p:spPr>
          <a:xfrm>
            <a:off x="0" y="1"/>
            <a:ext cx="5905109" cy="6858000"/>
          </a:xfrm>
          <a:custGeom>
            <a:avLst/>
            <a:gdLst>
              <a:gd name="connsiteX0" fmla="*/ 0 w 1606731"/>
              <a:gd name="connsiteY0" fmla="*/ 875211 h 875211"/>
              <a:gd name="connsiteX1" fmla="*/ 0 w 1606731"/>
              <a:gd name="connsiteY1" fmla="*/ 0 h 875211"/>
              <a:gd name="connsiteX2" fmla="*/ 1606731 w 1606731"/>
              <a:gd name="connsiteY2" fmla="*/ 0 h 875211"/>
            </a:gdLst>
            <a:ahLst/>
            <a:cxnLst>
              <a:cxn ang="0">
                <a:pos x="connsiteX0" y="connsiteY0"/>
              </a:cxn>
              <a:cxn ang="0">
                <a:pos x="connsiteX1" y="connsiteY1"/>
              </a:cxn>
              <a:cxn ang="0">
                <a:pos x="connsiteX2" y="connsiteY2"/>
              </a:cxn>
            </a:cxnLst>
            <a:rect l="l" t="t" r="r" b="b"/>
            <a:pathLst>
              <a:path w="1606731" h="875211">
                <a:moveTo>
                  <a:pt x="0" y="875211"/>
                </a:moveTo>
                <a:lnTo>
                  <a:pt x="0" y="0"/>
                </a:lnTo>
                <a:lnTo>
                  <a:pt x="1606731" y="0"/>
                </a:lnTo>
              </a:path>
            </a:pathLst>
          </a:custGeom>
          <a:no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6DB33B36-1AFD-E893-4178-BD656BF70224}"/>
              </a:ext>
            </a:extLst>
          </p:cNvPr>
          <p:cNvSpPr/>
          <p:nvPr/>
        </p:nvSpPr>
        <p:spPr>
          <a:xfrm rot="10800000" flipV="1">
            <a:off x="5895876" y="0"/>
            <a:ext cx="6310127" cy="6850890"/>
          </a:xfrm>
          <a:custGeom>
            <a:avLst/>
            <a:gdLst>
              <a:gd name="connsiteX0" fmla="*/ 0 w 1606731"/>
              <a:gd name="connsiteY0" fmla="*/ 875211 h 875211"/>
              <a:gd name="connsiteX1" fmla="*/ 0 w 1606731"/>
              <a:gd name="connsiteY1" fmla="*/ 0 h 875211"/>
              <a:gd name="connsiteX2" fmla="*/ 1606731 w 1606731"/>
              <a:gd name="connsiteY2" fmla="*/ 0 h 875211"/>
            </a:gdLst>
            <a:ahLst/>
            <a:cxnLst>
              <a:cxn ang="0">
                <a:pos x="connsiteX0" y="connsiteY0"/>
              </a:cxn>
              <a:cxn ang="0">
                <a:pos x="connsiteX1" y="connsiteY1"/>
              </a:cxn>
              <a:cxn ang="0">
                <a:pos x="connsiteX2" y="connsiteY2"/>
              </a:cxn>
            </a:cxnLst>
            <a:rect l="l" t="t" r="r" b="b"/>
            <a:pathLst>
              <a:path w="1606731" h="875211">
                <a:moveTo>
                  <a:pt x="0" y="875211"/>
                </a:moveTo>
                <a:lnTo>
                  <a:pt x="0" y="0"/>
                </a:lnTo>
                <a:lnTo>
                  <a:pt x="1606731" y="0"/>
                </a:lnTo>
              </a:path>
            </a:pathLst>
          </a:custGeom>
          <a:no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cartoon pencil with arms and legs&#10;&#10;Description automatically generated">
            <a:extLst>
              <a:ext uri="{FF2B5EF4-FFF2-40B4-BE49-F238E27FC236}">
                <a16:creationId xmlns:a16="http://schemas.microsoft.com/office/drawing/2014/main" id="{15A6C902-5CD0-9BC4-98B8-0C207F246D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3081122" y="4406159"/>
            <a:ext cx="2321774" cy="3002503"/>
          </a:xfrm>
          <a:prstGeom prst="rect">
            <a:avLst/>
          </a:prstGeom>
          <a:ln>
            <a:noFill/>
          </a:ln>
          <a:effectLst>
            <a:outerShdw blurRad="292100" dist="139700" dir="2700000" algn="tl" rotWithShape="0">
              <a:srgbClr val="333333">
                <a:alpha val="65000"/>
              </a:srgbClr>
            </a:outerShdw>
          </a:effectLst>
        </p:spPr>
      </p:pic>
      <p:grpSp>
        <p:nvGrpSpPr>
          <p:cNvPr id="47" name="Group 10">
            <a:extLst>
              <a:ext uri="{FF2B5EF4-FFF2-40B4-BE49-F238E27FC236}">
                <a16:creationId xmlns:a16="http://schemas.microsoft.com/office/drawing/2014/main" id="{21C217B7-5C89-1F7A-55D4-88F7AE69B062}"/>
              </a:ext>
            </a:extLst>
          </p:cNvPr>
          <p:cNvGrpSpPr/>
          <p:nvPr/>
        </p:nvGrpSpPr>
        <p:grpSpPr>
          <a:xfrm>
            <a:off x="1530266" y="-2431387"/>
            <a:ext cx="341125" cy="318486"/>
            <a:chOff x="0" y="0"/>
            <a:chExt cx="812800" cy="812800"/>
          </a:xfrm>
        </p:grpSpPr>
        <p:sp>
          <p:nvSpPr>
            <p:cNvPr id="49" name="Freeform 11">
              <a:extLst>
                <a:ext uri="{FF2B5EF4-FFF2-40B4-BE49-F238E27FC236}">
                  <a16:creationId xmlns:a16="http://schemas.microsoft.com/office/drawing/2014/main" id="{6A91BE09-013B-D5C0-4BB8-C590BF83CBC6}"/>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230FF"/>
            </a:solidFill>
            <a:ln w="19050" cap="sq">
              <a:solidFill>
                <a:srgbClr val="000000"/>
              </a:solidFill>
              <a:miter/>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59" name="TextBox 12">
              <a:extLst>
                <a:ext uri="{FF2B5EF4-FFF2-40B4-BE49-F238E27FC236}">
                  <a16:creationId xmlns:a16="http://schemas.microsoft.com/office/drawing/2014/main" id="{4D0AAF0A-54AF-0696-68CA-8D7FD4D01352}"/>
                </a:ext>
              </a:extLst>
            </p:cNvPr>
            <p:cNvSpPr txBox="1"/>
            <p:nvPr/>
          </p:nvSpPr>
          <p:spPr>
            <a:xfrm>
              <a:off x="76200" y="28575"/>
              <a:ext cx="660400" cy="708025"/>
            </a:xfrm>
            <a:prstGeom prst="rect">
              <a:avLst/>
            </a:prstGeom>
          </p:spPr>
          <p:txBody>
            <a:bodyPr lIns="50800" tIns="50800" rIns="50800" bIns="50800" rtlCol="0" anchor="ctr"/>
            <a:lstStyle/>
            <a:p>
              <a:pPr marL="0" marR="0" lvl="0" indent="0" algn="ctr" defTabSz="914400" eaLnBrk="1" fontAlgn="auto" latinLnBrk="0" hangingPunct="1">
                <a:lnSpc>
                  <a:spcPts val="2659"/>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grpSp>
      <p:grpSp>
        <p:nvGrpSpPr>
          <p:cNvPr id="60" name="Group 13">
            <a:extLst>
              <a:ext uri="{FF2B5EF4-FFF2-40B4-BE49-F238E27FC236}">
                <a16:creationId xmlns:a16="http://schemas.microsoft.com/office/drawing/2014/main" id="{6DE5B6A5-EFE6-8BBF-38B8-2AB5506B533C}"/>
              </a:ext>
            </a:extLst>
          </p:cNvPr>
          <p:cNvGrpSpPr/>
          <p:nvPr/>
        </p:nvGrpSpPr>
        <p:grpSpPr>
          <a:xfrm>
            <a:off x="2863869" y="-2431387"/>
            <a:ext cx="341125" cy="318486"/>
            <a:chOff x="0" y="0"/>
            <a:chExt cx="812800" cy="812800"/>
          </a:xfrm>
        </p:grpSpPr>
        <p:sp>
          <p:nvSpPr>
            <p:cNvPr id="61" name="Freeform 14">
              <a:extLst>
                <a:ext uri="{FF2B5EF4-FFF2-40B4-BE49-F238E27FC236}">
                  <a16:creationId xmlns:a16="http://schemas.microsoft.com/office/drawing/2014/main" id="{267031BB-CE12-023D-DCA2-234A81D5D754}"/>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8000"/>
            </a:solidFill>
            <a:ln w="19050" cap="sq">
              <a:solidFill>
                <a:srgbClr val="000000"/>
              </a:solidFill>
              <a:miter/>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62" name="TextBox 15">
              <a:extLst>
                <a:ext uri="{FF2B5EF4-FFF2-40B4-BE49-F238E27FC236}">
                  <a16:creationId xmlns:a16="http://schemas.microsoft.com/office/drawing/2014/main" id="{53FB0986-A039-37B3-2894-FC7E97F0CD81}"/>
                </a:ext>
              </a:extLst>
            </p:cNvPr>
            <p:cNvSpPr txBox="1"/>
            <p:nvPr/>
          </p:nvSpPr>
          <p:spPr>
            <a:xfrm>
              <a:off x="76200" y="28575"/>
              <a:ext cx="660400" cy="708025"/>
            </a:xfrm>
            <a:prstGeom prst="rect">
              <a:avLst/>
            </a:prstGeom>
          </p:spPr>
          <p:txBody>
            <a:bodyPr lIns="50800" tIns="50800" rIns="50800" bIns="50800" rtlCol="0" anchor="ctr"/>
            <a:lstStyle/>
            <a:p>
              <a:pPr marL="0" marR="0" lvl="0" indent="0" algn="ctr" defTabSz="914400" eaLnBrk="1" fontAlgn="auto" latinLnBrk="0" hangingPunct="1">
                <a:lnSpc>
                  <a:spcPts val="2659"/>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grpSp>
      <p:grpSp>
        <p:nvGrpSpPr>
          <p:cNvPr id="75" name="Group 16">
            <a:extLst>
              <a:ext uri="{FF2B5EF4-FFF2-40B4-BE49-F238E27FC236}">
                <a16:creationId xmlns:a16="http://schemas.microsoft.com/office/drawing/2014/main" id="{17DE8DF3-18AE-241C-2C22-B9B8A877AD6E}"/>
              </a:ext>
            </a:extLst>
          </p:cNvPr>
          <p:cNvGrpSpPr/>
          <p:nvPr/>
        </p:nvGrpSpPr>
        <p:grpSpPr>
          <a:xfrm>
            <a:off x="4197471" y="-2431387"/>
            <a:ext cx="341125" cy="318486"/>
            <a:chOff x="0" y="0"/>
            <a:chExt cx="812800" cy="812800"/>
          </a:xfrm>
        </p:grpSpPr>
        <p:sp>
          <p:nvSpPr>
            <p:cNvPr id="76" name="Freeform 17">
              <a:extLst>
                <a:ext uri="{FF2B5EF4-FFF2-40B4-BE49-F238E27FC236}">
                  <a16:creationId xmlns:a16="http://schemas.microsoft.com/office/drawing/2014/main" id="{87D4D49C-D107-C293-A301-8F89CE4C1595}"/>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9CD56"/>
            </a:solidFill>
            <a:ln w="19050" cap="sq">
              <a:solidFill>
                <a:srgbClr val="000000"/>
              </a:solidFill>
              <a:miter/>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81" name="TextBox 18">
              <a:extLst>
                <a:ext uri="{FF2B5EF4-FFF2-40B4-BE49-F238E27FC236}">
                  <a16:creationId xmlns:a16="http://schemas.microsoft.com/office/drawing/2014/main" id="{C8405C79-5855-C40F-6B44-2D2813C49C66}"/>
                </a:ext>
              </a:extLst>
            </p:cNvPr>
            <p:cNvSpPr txBox="1"/>
            <p:nvPr/>
          </p:nvSpPr>
          <p:spPr>
            <a:xfrm>
              <a:off x="76200" y="28575"/>
              <a:ext cx="660400" cy="708025"/>
            </a:xfrm>
            <a:prstGeom prst="rect">
              <a:avLst/>
            </a:prstGeom>
          </p:spPr>
          <p:txBody>
            <a:bodyPr lIns="50800" tIns="50800" rIns="50800" bIns="50800" rtlCol="0" anchor="ctr"/>
            <a:lstStyle/>
            <a:p>
              <a:pPr marL="0" marR="0" lvl="0" indent="0" algn="ctr" defTabSz="914400" eaLnBrk="1" fontAlgn="auto" latinLnBrk="0" hangingPunct="1">
                <a:lnSpc>
                  <a:spcPts val="2659"/>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grpSp>
      <p:pic>
        <p:nvPicPr>
          <p:cNvPr id="6" name="Picture 5" descr="8 mục tiêu Chiến lược Dân số Việt Nam đến năm 2030">
            <a:extLst>
              <a:ext uri="{FF2B5EF4-FFF2-40B4-BE49-F238E27FC236}">
                <a16:creationId xmlns:a16="http://schemas.microsoft.com/office/drawing/2014/main" id="{CC6C80CD-237E-6752-5618-A4084627410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48556"/>
          <a:stretch/>
        </p:blipFill>
        <p:spPr bwMode="auto">
          <a:xfrm>
            <a:off x="377255" y="953268"/>
            <a:ext cx="4494154" cy="5323648"/>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A4BE9827-8C79-D05C-9A01-4292BD1B1EF0}"/>
              </a:ext>
            </a:extLst>
          </p:cNvPr>
          <p:cNvPicPr>
            <a:picLocks noChangeAspect="1"/>
          </p:cNvPicPr>
          <p:nvPr/>
        </p:nvPicPr>
        <p:blipFill rotWithShape="1">
          <a:blip r:embed="rId7">
            <a:extLst>
              <a:ext uri="{28A0092B-C50C-407E-A947-70E740481C1C}">
                <a14:useLocalDpi xmlns:a14="http://schemas.microsoft.com/office/drawing/2010/main" val="0"/>
              </a:ext>
            </a:extLst>
          </a:blip>
          <a:srcRect b="65868"/>
          <a:stretch/>
        </p:blipFill>
        <p:spPr bwMode="auto">
          <a:xfrm>
            <a:off x="-677044" y="915692"/>
            <a:ext cx="276920" cy="3804789"/>
          </a:xfrm>
          <a:prstGeom prst="rect">
            <a:avLst/>
          </a:prstGeom>
          <a:ln>
            <a:noFill/>
          </a:ln>
          <a:effectLst>
            <a:outerShdw blurRad="292100" dist="139700" dir="2700000" algn="tl" rotWithShape="0">
              <a:srgbClr val="333333">
                <a:alpha val="65000"/>
              </a:srgbClr>
            </a:outerShdw>
          </a:effectLst>
        </p:spPr>
      </p:pic>
      <p:pic>
        <p:nvPicPr>
          <p:cNvPr id="13" name="Picture 12">
            <a:extLst>
              <a:ext uri="{FF2B5EF4-FFF2-40B4-BE49-F238E27FC236}">
                <a16:creationId xmlns:a16="http://schemas.microsoft.com/office/drawing/2014/main" id="{7D058942-DAB5-E371-2E6D-D59BB9348F7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811742" y="2508609"/>
            <a:ext cx="2937252" cy="4009900"/>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id="{A37DC1F8-9363-1F7D-8CD9-5FBDD4B192C9}"/>
              </a:ext>
            </a:extLst>
          </p:cNvPr>
          <p:cNvPicPr>
            <a:picLocks noChangeAspect="1"/>
          </p:cNvPicPr>
          <p:nvPr/>
        </p:nvPicPr>
        <p:blipFill rotWithShape="1">
          <a:blip r:embed="rId7">
            <a:extLst>
              <a:ext uri="{28A0092B-C50C-407E-A947-70E740481C1C}">
                <a14:useLocalDpi xmlns:a14="http://schemas.microsoft.com/office/drawing/2010/main" val="0"/>
              </a:ext>
            </a:extLst>
          </a:blip>
          <a:srcRect t="56384" b="4607"/>
          <a:stretch/>
        </p:blipFill>
        <p:spPr bwMode="auto">
          <a:xfrm>
            <a:off x="3872052" y="6881690"/>
            <a:ext cx="3857226" cy="610225"/>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9333F0AE-AD75-F1E9-365B-9A90C24B8F2C}"/>
              </a:ext>
            </a:extLst>
          </p:cNvPr>
          <p:cNvPicPr>
            <a:picLocks noChangeAspect="1"/>
          </p:cNvPicPr>
          <p:nvPr/>
        </p:nvPicPr>
        <p:blipFill rotWithShape="1">
          <a:blip r:embed="rId7">
            <a:extLst>
              <a:ext uri="{28A0092B-C50C-407E-A947-70E740481C1C}">
                <a14:useLocalDpi xmlns:a14="http://schemas.microsoft.com/office/drawing/2010/main" val="0"/>
              </a:ext>
            </a:extLst>
          </a:blip>
          <a:srcRect t="34133" b="42890"/>
          <a:stretch/>
        </p:blipFill>
        <p:spPr bwMode="auto">
          <a:xfrm>
            <a:off x="12532663" y="915692"/>
            <a:ext cx="298175" cy="3002503"/>
          </a:xfrm>
          <a:prstGeom prst="rect">
            <a:avLst/>
          </a:prstGeom>
          <a:ln>
            <a:noFill/>
          </a:ln>
          <a:effectLst>
            <a:outerShdw blurRad="292100" dist="139700" dir="2700000" algn="tl" rotWithShape="0">
              <a:srgbClr val="333333">
                <a:alpha val="65000"/>
              </a:srgbClr>
            </a:outerShdw>
          </a:effectLst>
        </p:spPr>
      </p:pic>
      <p:pic>
        <p:nvPicPr>
          <p:cNvPr id="14" name="Picture 13" descr="8 mục tiêu Chiến lược Dân số Việt Nam đến năm 2030">
            <a:extLst>
              <a:ext uri="{FF2B5EF4-FFF2-40B4-BE49-F238E27FC236}">
                <a16:creationId xmlns:a16="http://schemas.microsoft.com/office/drawing/2014/main" id="{5292AE27-AE81-7AA3-B4F6-C65EF7046AA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3112" b="1108"/>
          <a:stretch/>
        </p:blipFill>
        <p:spPr bwMode="auto">
          <a:xfrm>
            <a:off x="7418425" y="951265"/>
            <a:ext cx="4537023" cy="5304132"/>
          </a:xfrm>
          <a:prstGeom prst="rect">
            <a:avLst/>
          </a:prstGeom>
          <a:ln>
            <a:noFill/>
          </a:ln>
          <a:effectLst>
            <a:outerShdw blurRad="292100" dist="139700" dir="2700000" algn="tl" rotWithShape="0">
              <a:srgbClr val="333333">
                <a:alpha val="65000"/>
              </a:srgbClr>
            </a:outerShdw>
          </a:effectLst>
        </p:spPr>
      </p:pic>
      <p:sp>
        <p:nvSpPr>
          <p:cNvPr id="34" name="Rectangle: Single Corner Snipped 33">
            <a:extLst>
              <a:ext uri="{FF2B5EF4-FFF2-40B4-BE49-F238E27FC236}">
                <a16:creationId xmlns:a16="http://schemas.microsoft.com/office/drawing/2014/main" id="{35C9B50E-3587-F305-28DB-145D3B5C543D}"/>
              </a:ext>
            </a:extLst>
          </p:cNvPr>
          <p:cNvSpPr/>
          <p:nvPr/>
        </p:nvSpPr>
        <p:spPr>
          <a:xfrm>
            <a:off x="1" y="0"/>
            <a:ext cx="3234792" cy="591055"/>
          </a:xfrm>
          <a:prstGeom prst="snip1Rect">
            <a:avLst>
              <a:gd name="adj" fmla="val 25507"/>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solidFill>
                <a:srgbClr val="FFFF00"/>
              </a:solidFill>
            </a:endParaRPr>
          </a:p>
        </p:txBody>
      </p:sp>
      <p:sp>
        <p:nvSpPr>
          <p:cNvPr id="35" name="TextBox 34">
            <a:extLst>
              <a:ext uri="{FF2B5EF4-FFF2-40B4-BE49-F238E27FC236}">
                <a16:creationId xmlns:a16="http://schemas.microsoft.com/office/drawing/2014/main" id="{EB1D531A-0B88-FEC0-9F73-3A8222B0B40F}"/>
              </a:ext>
            </a:extLst>
          </p:cNvPr>
          <p:cNvSpPr txBox="1"/>
          <p:nvPr/>
        </p:nvSpPr>
        <p:spPr>
          <a:xfrm>
            <a:off x="250787" y="-51191"/>
            <a:ext cx="2881022" cy="605102"/>
          </a:xfrm>
          <a:prstGeom prst="rect">
            <a:avLst/>
          </a:prstGeom>
          <a:noFill/>
        </p:spPr>
        <p:txBody>
          <a:bodyPr wrap="square">
            <a:spAutoFit/>
          </a:bodyPr>
          <a:lstStyle/>
          <a:p>
            <a:pPr indent="180340" algn="just">
              <a:lnSpc>
                <a:spcPct val="120000"/>
              </a:lnSpc>
              <a:spcBef>
                <a:spcPts val="200"/>
              </a:spcBef>
            </a:pPr>
            <a:r>
              <a:rPr lang="en-US" sz="3200" b="1" dirty="0">
                <a:solidFill>
                  <a:schemeClr val="bg1">
                    <a:lumMod val="95000"/>
                  </a:schemeClr>
                </a:solidFill>
                <a:latin typeface="#9Slide03 Bebas Neue Bold" panose="020B0606020202050201" pitchFamily="34" charset="0"/>
                <a:ea typeface="Times New Roman" panose="02020603050405020304" pitchFamily="18" charset="0"/>
              </a:rPr>
              <a:t>I. </a:t>
            </a:r>
            <a:r>
              <a:rPr lang="en-US" sz="3200" b="1" dirty="0" err="1">
                <a:solidFill>
                  <a:schemeClr val="bg1">
                    <a:lumMod val="95000"/>
                  </a:schemeClr>
                </a:solidFill>
                <a:latin typeface="#9Slide03 Bebas Neue Bold" panose="020B0606020202050201" pitchFamily="34" charset="0"/>
                <a:ea typeface="Times New Roman" panose="02020603050405020304" pitchFamily="18" charset="0"/>
              </a:rPr>
              <a:t>Đặc</a:t>
            </a:r>
            <a:r>
              <a:rPr lang="en-US" sz="3200" b="1" dirty="0">
                <a:solidFill>
                  <a:schemeClr val="bg1">
                    <a:lumMod val="95000"/>
                  </a:schemeClr>
                </a:solidFill>
                <a:latin typeface="#9Slide03 Bebas Neue Bold" panose="020B0606020202050201" pitchFamily="34" charset="0"/>
                <a:ea typeface="Times New Roman" panose="02020603050405020304" pitchFamily="18" charset="0"/>
              </a:rPr>
              <a:t> </a:t>
            </a:r>
            <a:r>
              <a:rPr lang="en-US" sz="3200" b="1" dirty="0" err="1">
                <a:solidFill>
                  <a:schemeClr val="bg1">
                    <a:lumMod val="95000"/>
                  </a:schemeClr>
                </a:solidFill>
                <a:latin typeface="#9Slide03 Bebas Neue Bold" panose="020B0606020202050201" pitchFamily="34" charset="0"/>
                <a:ea typeface="Times New Roman" panose="02020603050405020304" pitchFamily="18" charset="0"/>
              </a:rPr>
              <a:t>điểm</a:t>
            </a:r>
            <a:r>
              <a:rPr lang="en-US" sz="3200" b="1" dirty="0">
                <a:solidFill>
                  <a:schemeClr val="bg1">
                    <a:lumMod val="95000"/>
                  </a:schemeClr>
                </a:solidFill>
                <a:latin typeface="#9Slide03 Bebas Neue Bold" panose="020B0606020202050201" pitchFamily="34" charset="0"/>
                <a:ea typeface="Times New Roman" panose="02020603050405020304" pitchFamily="18" charset="0"/>
              </a:rPr>
              <a:t> </a:t>
            </a:r>
            <a:r>
              <a:rPr lang="en-US" sz="3200" b="1" dirty="0" err="1">
                <a:solidFill>
                  <a:schemeClr val="bg1">
                    <a:lumMod val="95000"/>
                  </a:schemeClr>
                </a:solidFill>
                <a:latin typeface="#9Slide03 Bebas Neue Bold" panose="020B0606020202050201" pitchFamily="34" charset="0"/>
                <a:ea typeface="Times New Roman" panose="02020603050405020304" pitchFamily="18" charset="0"/>
              </a:rPr>
              <a:t>dân</a:t>
            </a:r>
            <a:r>
              <a:rPr lang="en-US" sz="3200" b="1" dirty="0">
                <a:solidFill>
                  <a:schemeClr val="bg1">
                    <a:lumMod val="95000"/>
                  </a:schemeClr>
                </a:solidFill>
                <a:latin typeface="#9Slide03 Bebas Neue Bold" panose="020B0606020202050201" pitchFamily="34" charset="0"/>
                <a:ea typeface="Times New Roman" panose="02020603050405020304" pitchFamily="18" charset="0"/>
              </a:rPr>
              <a:t> </a:t>
            </a:r>
            <a:r>
              <a:rPr lang="en-US" sz="3200" b="1" dirty="0" err="1">
                <a:solidFill>
                  <a:schemeClr val="bg1">
                    <a:lumMod val="95000"/>
                  </a:schemeClr>
                </a:solidFill>
                <a:latin typeface="#9Slide03 Bebas Neue Bold" panose="020B0606020202050201" pitchFamily="34" charset="0"/>
                <a:ea typeface="Times New Roman" panose="02020603050405020304" pitchFamily="18" charset="0"/>
              </a:rPr>
              <a:t>số</a:t>
            </a:r>
            <a:endParaRPr lang="en-US" sz="3200" b="1" dirty="0">
              <a:solidFill>
                <a:schemeClr val="bg1">
                  <a:lumMod val="95000"/>
                </a:schemeClr>
              </a:solidFill>
              <a:latin typeface="#9Slide03 Bebas Neue Bold" panose="020B0606020202050201" pitchFamily="34" charset="0"/>
              <a:ea typeface="Times New Roman" panose="02020603050405020304" pitchFamily="18" charset="0"/>
            </a:endParaRPr>
          </a:p>
        </p:txBody>
      </p:sp>
      <p:sp>
        <p:nvSpPr>
          <p:cNvPr id="36" name="Oval 35">
            <a:extLst>
              <a:ext uri="{FF2B5EF4-FFF2-40B4-BE49-F238E27FC236}">
                <a16:creationId xmlns:a16="http://schemas.microsoft.com/office/drawing/2014/main" id="{15E3C6B3-7135-C385-1D63-8DA7381CCB5F}"/>
              </a:ext>
            </a:extLst>
          </p:cNvPr>
          <p:cNvSpPr/>
          <p:nvPr/>
        </p:nvSpPr>
        <p:spPr>
          <a:xfrm>
            <a:off x="140835" y="188126"/>
            <a:ext cx="238065" cy="238065"/>
          </a:xfrm>
          <a:prstGeom prst="ellipse">
            <a:avLst/>
          </a:prstGeom>
          <a:solidFill>
            <a:srgbClr val="F6F6F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solidFill>
                <a:srgbClr val="FFFF00"/>
              </a:solidFill>
            </a:endParaRPr>
          </a:p>
        </p:txBody>
      </p:sp>
      <p:sp>
        <p:nvSpPr>
          <p:cNvPr id="37" name="Rectangle: Single Corner Snipped 36">
            <a:extLst>
              <a:ext uri="{FF2B5EF4-FFF2-40B4-BE49-F238E27FC236}">
                <a16:creationId xmlns:a16="http://schemas.microsoft.com/office/drawing/2014/main" id="{955806D0-E736-C677-64DF-AEBA2B644F72}"/>
              </a:ext>
            </a:extLst>
          </p:cNvPr>
          <p:cNvSpPr/>
          <p:nvPr/>
        </p:nvSpPr>
        <p:spPr>
          <a:xfrm>
            <a:off x="8310069" y="-14242"/>
            <a:ext cx="3800423" cy="591055"/>
          </a:xfrm>
          <a:prstGeom prst="snip1Rect">
            <a:avLst>
              <a:gd name="adj" fmla="val 25507"/>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95000"/>
                </a:schemeClr>
              </a:solidFill>
            </a:endParaRPr>
          </a:p>
        </p:txBody>
      </p:sp>
      <p:sp>
        <p:nvSpPr>
          <p:cNvPr id="38" name="TextBox 37">
            <a:extLst>
              <a:ext uri="{FF2B5EF4-FFF2-40B4-BE49-F238E27FC236}">
                <a16:creationId xmlns:a16="http://schemas.microsoft.com/office/drawing/2014/main" id="{F9B0746D-2B50-F3DE-1CED-A0FD38393679}"/>
              </a:ext>
            </a:extLst>
          </p:cNvPr>
          <p:cNvSpPr txBox="1"/>
          <p:nvPr/>
        </p:nvSpPr>
        <p:spPr>
          <a:xfrm>
            <a:off x="8497588" y="-83219"/>
            <a:ext cx="3800437" cy="669158"/>
          </a:xfrm>
          <a:prstGeom prst="rect">
            <a:avLst/>
          </a:prstGeom>
          <a:noFill/>
          <a:ln>
            <a:noFill/>
          </a:ln>
        </p:spPr>
        <p:txBody>
          <a:bodyPr wrap="square" anchor="ctr">
            <a:spAutoFit/>
          </a:bodyPr>
          <a:lstStyle/>
          <a:p>
            <a:pPr indent="180340" algn="just">
              <a:lnSpc>
                <a:spcPct val="120000"/>
              </a:lnSpc>
              <a:spcBef>
                <a:spcPts val="200"/>
              </a:spcBef>
            </a:pPr>
            <a:r>
              <a:rPr lang="en-US" sz="3600" b="1" dirty="0">
                <a:solidFill>
                  <a:srgbClr val="FFFF00"/>
                </a:solidFill>
                <a:latin typeface="#9Slide03 Bebas Neue Bold" panose="020B0606020202050201" pitchFamily="34" charset="0"/>
                <a:ea typeface="Times New Roman" panose="02020603050405020304" pitchFamily="18" charset="0"/>
              </a:rPr>
              <a:t>III. </a:t>
            </a:r>
            <a:r>
              <a:rPr lang="en-US" sz="3600" b="1" dirty="0" err="1">
                <a:solidFill>
                  <a:srgbClr val="FFFF00"/>
                </a:solidFill>
                <a:latin typeface="#9Slide03 Bebas Neue Bold" panose="020B0606020202050201" pitchFamily="34" charset="0"/>
                <a:ea typeface="Times New Roman" panose="02020603050405020304" pitchFamily="18" charset="0"/>
              </a:rPr>
              <a:t>Chiến</a:t>
            </a:r>
            <a:r>
              <a:rPr lang="en-US" sz="3600" b="1" dirty="0">
                <a:solidFill>
                  <a:srgbClr val="FFFF00"/>
                </a:solidFill>
                <a:latin typeface="#9Slide03 Bebas Neue Bold" panose="020B0606020202050201" pitchFamily="34" charset="0"/>
                <a:ea typeface="Times New Roman" panose="02020603050405020304" pitchFamily="18" charset="0"/>
              </a:rPr>
              <a:t> </a:t>
            </a:r>
            <a:r>
              <a:rPr lang="en-US" sz="3600" b="1" dirty="0" err="1">
                <a:solidFill>
                  <a:srgbClr val="FFFF00"/>
                </a:solidFill>
                <a:latin typeface="#9Slide03 Bebas Neue Bold" panose="020B0606020202050201" pitchFamily="34" charset="0"/>
                <a:ea typeface="Times New Roman" panose="02020603050405020304" pitchFamily="18" charset="0"/>
              </a:rPr>
              <a:t>lược</a:t>
            </a:r>
            <a:r>
              <a:rPr lang="en-US" sz="3600" b="1" dirty="0">
                <a:solidFill>
                  <a:srgbClr val="FFFF00"/>
                </a:solidFill>
                <a:latin typeface="#9Slide03 Bebas Neue Bold" panose="020B0606020202050201" pitchFamily="34" charset="0"/>
                <a:ea typeface="Times New Roman" panose="02020603050405020304" pitchFamily="18" charset="0"/>
              </a:rPr>
              <a:t> </a:t>
            </a:r>
            <a:r>
              <a:rPr lang="en-US" sz="3600" b="1" dirty="0" err="1">
                <a:solidFill>
                  <a:srgbClr val="FFFF00"/>
                </a:solidFill>
                <a:latin typeface="#9Slide03 Bebas Neue Bold" panose="020B0606020202050201" pitchFamily="34" charset="0"/>
                <a:ea typeface="Times New Roman" panose="02020603050405020304" pitchFamily="18" charset="0"/>
              </a:rPr>
              <a:t>dân</a:t>
            </a:r>
            <a:r>
              <a:rPr lang="en-US" sz="3600" b="1" dirty="0">
                <a:solidFill>
                  <a:srgbClr val="FFFF00"/>
                </a:solidFill>
                <a:latin typeface="#9Slide03 Bebas Neue Bold" panose="020B0606020202050201" pitchFamily="34" charset="0"/>
                <a:ea typeface="Times New Roman" panose="02020603050405020304" pitchFamily="18" charset="0"/>
              </a:rPr>
              <a:t> </a:t>
            </a:r>
            <a:r>
              <a:rPr lang="en-US" sz="3600" b="1" dirty="0" err="1">
                <a:solidFill>
                  <a:srgbClr val="FFFF00"/>
                </a:solidFill>
                <a:latin typeface="#9Slide03 Bebas Neue Bold" panose="020B0606020202050201" pitchFamily="34" charset="0"/>
                <a:ea typeface="Times New Roman" panose="02020603050405020304" pitchFamily="18" charset="0"/>
              </a:rPr>
              <a:t>số</a:t>
            </a:r>
            <a:r>
              <a:rPr lang="en-US" sz="3600" b="1" dirty="0">
                <a:solidFill>
                  <a:srgbClr val="FFFF00"/>
                </a:solidFill>
                <a:latin typeface="#9Slide03 Bebas Neue Bold" panose="020B0606020202050201" pitchFamily="34" charset="0"/>
                <a:ea typeface="Times New Roman" panose="02020603050405020304" pitchFamily="18" charset="0"/>
              </a:rPr>
              <a:t> </a:t>
            </a:r>
          </a:p>
        </p:txBody>
      </p:sp>
      <p:sp>
        <p:nvSpPr>
          <p:cNvPr id="39" name="Oval 38">
            <a:extLst>
              <a:ext uri="{FF2B5EF4-FFF2-40B4-BE49-F238E27FC236}">
                <a16:creationId xmlns:a16="http://schemas.microsoft.com/office/drawing/2014/main" id="{9FAE4103-0076-8DFB-7827-D943DBFA673C}"/>
              </a:ext>
            </a:extLst>
          </p:cNvPr>
          <p:cNvSpPr/>
          <p:nvPr/>
        </p:nvSpPr>
        <p:spPr>
          <a:xfrm>
            <a:off x="8407054" y="180287"/>
            <a:ext cx="238065" cy="238065"/>
          </a:xfrm>
          <a:prstGeom prst="ellips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00"/>
              </a:solidFill>
            </a:endParaRPr>
          </a:p>
        </p:txBody>
      </p:sp>
      <p:sp>
        <p:nvSpPr>
          <p:cNvPr id="40" name="Rectangle: Single Corner Snipped 39">
            <a:extLst>
              <a:ext uri="{FF2B5EF4-FFF2-40B4-BE49-F238E27FC236}">
                <a16:creationId xmlns:a16="http://schemas.microsoft.com/office/drawing/2014/main" id="{9ED473CA-A88E-1EEE-F6EF-EBBD99E137D3}"/>
              </a:ext>
            </a:extLst>
          </p:cNvPr>
          <p:cNvSpPr/>
          <p:nvPr/>
        </p:nvSpPr>
        <p:spPr>
          <a:xfrm>
            <a:off x="3395542" y="3483"/>
            <a:ext cx="4865361" cy="591055"/>
          </a:xfrm>
          <a:prstGeom prst="snip1Rect">
            <a:avLst>
              <a:gd name="adj" fmla="val 25507"/>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00"/>
              </a:solidFill>
            </a:endParaRPr>
          </a:p>
        </p:txBody>
      </p:sp>
      <p:sp>
        <p:nvSpPr>
          <p:cNvPr id="41" name="TextBox 40">
            <a:extLst>
              <a:ext uri="{FF2B5EF4-FFF2-40B4-BE49-F238E27FC236}">
                <a16:creationId xmlns:a16="http://schemas.microsoft.com/office/drawing/2014/main" id="{270722A6-E027-321B-7584-6A182E1EA038}"/>
              </a:ext>
            </a:extLst>
          </p:cNvPr>
          <p:cNvSpPr txBox="1"/>
          <p:nvPr/>
        </p:nvSpPr>
        <p:spPr>
          <a:xfrm>
            <a:off x="3345044" y="-47098"/>
            <a:ext cx="4751790" cy="605102"/>
          </a:xfrm>
          <a:prstGeom prst="rect">
            <a:avLst/>
          </a:prstGeom>
          <a:noFill/>
          <a:ln>
            <a:noFill/>
          </a:ln>
        </p:spPr>
        <p:txBody>
          <a:bodyPr wrap="square" anchor="ctr">
            <a:spAutoFit/>
          </a:bodyPr>
          <a:lstStyle/>
          <a:p>
            <a:pPr indent="180340" algn="just">
              <a:lnSpc>
                <a:spcPct val="120000"/>
              </a:lnSpc>
              <a:spcBef>
                <a:spcPts val="200"/>
              </a:spcBef>
            </a:pPr>
            <a:r>
              <a:rPr lang="en-US" sz="3200" b="1" dirty="0">
                <a:solidFill>
                  <a:schemeClr val="bg1">
                    <a:lumMod val="95000"/>
                  </a:schemeClr>
                </a:solidFill>
                <a:latin typeface="#9Slide03 Bebas Neue Bold" panose="020B0606020202050201" pitchFamily="34" charset="0"/>
                <a:ea typeface="Times New Roman" panose="02020603050405020304" pitchFamily="18" charset="0"/>
              </a:rPr>
              <a:t>II. THẾ MẠNH VÀ HẠN CHẾ VỀ DÂN SỐ</a:t>
            </a:r>
          </a:p>
        </p:txBody>
      </p:sp>
      <p:sp>
        <p:nvSpPr>
          <p:cNvPr id="42" name="Oval 41">
            <a:extLst>
              <a:ext uri="{FF2B5EF4-FFF2-40B4-BE49-F238E27FC236}">
                <a16:creationId xmlns:a16="http://schemas.microsoft.com/office/drawing/2014/main" id="{282CD28C-5231-68F2-788C-4946CEFBDFE7}"/>
              </a:ext>
            </a:extLst>
          </p:cNvPr>
          <p:cNvSpPr/>
          <p:nvPr/>
        </p:nvSpPr>
        <p:spPr>
          <a:xfrm>
            <a:off x="3395542" y="206106"/>
            <a:ext cx="238065" cy="238065"/>
          </a:xfrm>
          <a:prstGeom prst="ellipse">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dirty="0">
              <a:solidFill>
                <a:srgbClr val="FFFF00"/>
              </a:solidFill>
            </a:endParaRPr>
          </a:p>
        </p:txBody>
      </p:sp>
    </p:spTree>
    <p:extLst>
      <p:ext uri="{BB962C8B-B14F-4D97-AF65-F5344CB8AC3E}">
        <p14:creationId xmlns:p14="http://schemas.microsoft.com/office/powerpoint/2010/main" val="6746840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2000">
              <a:schemeClr val="bg1">
                <a:lumMod val="95000"/>
              </a:schemeClr>
            </a:gs>
            <a:gs pos="100000">
              <a:srgbClr val="F6F6F8"/>
            </a:gs>
            <a:gs pos="49000">
              <a:srgbClr val="FAFAFA"/>
            </a:gs>
            <a:gs pos="81000">
              <a:srgbClr val="F6F6F8"/>
            </a:gs>
          </a:gsLst>
          <a:lin ang="5400000" scaled="1"/>
          <a:tileRect/>
        </a:gradFill>
        <a:effectLst/>
      </p:bgPr>
    </p:bg>
    <p:spTree>
      <p:nvGrpSpPr>
        <p:cNvPr id="1" name=""/>
        <p:cNvGrpSpPr/>
        <p:nvPr/>
      </p:nvGrpSpPr>
      <p:grpSpPr>
        <a:xfrm>
          <a:off x="0" y="0"/>
          <a:ext cx="0" cy="0"/>
          <a:chOff x="0" y="0"/>
          <a:chExt cx="0" cy="0"/>
        </a:xfrm>
      </p:grpSpPr>
      <p:sp>
        <p:nvSpPr>
          <p:cNvPr id="5" name="Rectangle: Single Corner Snipped 4">
            <a:extLst>
              <a:ext uri="{FF2B5EF4-FFF2-40B4-BE49-F238E27FC236}">
                <a16:creationId xmlns:a16="http://schemas.microsoft.com/office/drawing/2014/main" id="{8FC5EB88-400D-7A92-6A22-1D3928AA8DD8}"/>
              </a:ext>
            </a:extLst>
          </p:cNvPr>
          <p:cNvSpPr/>
          <p:nvPr/>
        </p:nvSpPr>
        <p:spPr>
          <a:xfrm>
            <a:off x="264501" y="-1567261"/>
            <a:ext cx="3872052" cy="612213"/>
          </a:xfrm>
          <a:prstGeom prst="snip1Rect">
            <a:avLst>
              <a:gd name="adj" fmla="val 25507"/>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 name="TextBox 3">
            <a:extLst>
              <a:ext uri="{FF2B5EF4-FFF2-40B4-BE49-F238E27FC236}">
                <a16:creationId xmlns:a16="http://schemas.microsoft.com/office/drawing/2014/main" id="{6FE1E219-FEF3-BC92-6BDA-B32EE4F5B70F}"/>
              </a:ext>
            </a:extLst>
          </p:cNvPr>
          <p:cNvSpPr txBox="1"/>
          <p:nvPr/>
        </p:nvSpPr>
        <p:spPr>
          <a:xfrm>
            <a:off x="4279832" y="332335"/>
            <a:ext cx="3632336" cy="979755"/>
          </a:xfrm>
          <a:prstGeom prst="rect">
            <a:avLst/>
          </a:prstGeom>
          <a:noFill/>
        </p:spPr>
        <p:txBody>
          <a:bodyPr wrap="square">
            <a:spAutoFit/>
          </a:bodyPr>
          <a:lstStyle/>
          <a:p>
            <a:pPr algn="ctr">
              <a:lnSpc>
                <a:spcPct val="120000"/>
              </a:lnSpc>
              <a:spcAft>
                <a:spcPts val="600"/>
              </a:spcAft>
            </a:pPr>
            <a:r>
              <a:rPr lang="en-US" sz="5400" b="1" dirty="0">
                <a:solidFill>
                  <a:srgbClr val="FF0000"/>
                </a:solidFill>
                <a:effectLst/>
                <a:latin typeface="#9Slide07 IcielBC Cubano Normal" panose="00000500000000000000" pitchFamily="2" charset="0"/>
                <a:ea typeface="Cambria" panose="02040503050406030204" pitchFamily="18" charset="0"/>
                <a:cs typeface="Times New Roman" panose="02020603050405020304" pitchFamily="18" charset="0"/>
              </a:rPr>
              <a:t>LUYỆN TẬP</a:t>
            </a:r>
            <a:endParaRPr lang="en-US" sz="4000" dirty="0">
              <a:effectLst/>
              <a:latin typeface="#9Slide07 IcielBC Cubano Normal" panose="00000500000000000000" pitchFamily="2" charset="0"/>
              <a:ea typeface="Times New Roman" panose="02020603050405020304" pitchFamily="18" charset="0"/>
            </a:endParaRPr>
          </a:p>
        </p:txBody>
      </p:sp>
      <p:sp>
        <p:nvSpPr>
          <p:cNvPr id="33" name="TextBox 51">
            <a:extLst>
              <a:ext uri="{FF2B5EF4-FFF2-40B4-BE49-F238E27FC236}">
                <a16:creationId xmlns:a16="http://schemas.microsoft.com/office/drawing/2014/main" id="{50FAB138-D60F-EA0B-2895-247E671E376C}"/>
              </a:ext>
            </a:extLst>
          </p:cNvPr>
          <p:cNvSpPr txBox="1"/>
          <p:nvPr/>
        </p:nvSpPr>
        <p:spPr>
          <a:xfrm>
            <a:off x="12298025" y="3858714"/>
            <a:ext cx="2510037" cy="1829183"/>
          </a:xfrm>
          <a:prstGeom prst="rect">
            <a:avLst/>
          </a:prstGeom>
        </p:spPr>
        <p:txBody>
          <a:bodyPr lIns="50800" tIns="50800" rIns="50800" bIns="50800" rtlCol="0" anchor="ctr"/>
          <a:lstStyle/>
          <a:p>
            <a:pPr algn="ctr">
              <a:lnSpc>
                <a:spcPts val="2659"/>
              </a:lnSpc>
            </a:pPr>
            <a:endParaRPr/>
          </a:p>
        </p:txBody>
      </p:sp>
      <p:sp>
        <p:nvSpPr>
          <p:cNvPr id="24" name="TextBox 51">
            <a:extLst>
              <a:ext uri="{FF2B5EF4-FFF2-40B4-BE49-F238E27FC236}">
                <a16:creationId xmlns:a16="http://schemas.microsoft.com/office/drawing/2014/main" id="{2845122B-13E1-C2CB-B672-32E3BFC52D3F}"/>
              </a:ext>
            </a:extLst>
          </p:cNvPr>
          <p:cNvSpPr txBox="1"/>
          <p:nvPr/>
        </p:nvSpPr>
        <p:spPr>
          <a:xfrm>
            <a:off x="12516223" y="3858714"/>
            <a:ext cx="2817365" cy="1829183"/>
          </a:xfrm>
          <a:prstGeom prst="rect">
            <a:avLst/>
          </a:prstGeom>
        </p:spPr>
        <p:txBody>
          <a:bodyPr lIns="50800" tIns="50800" rIns="50800" bIns="50800" rtlCol="0" anchor="ctr"/>
          <a:lstStyle/>
          <a:p>
            <a:pPr algn="ctr">
              <a:lnSpc>
                <a:spcPts val="2659"/>
              </a:lnSpc>
            </a:pPr>
            <a:endParaRPr/>
          </a:p>
        </p:txBody>
      </p:sp>
      <p:cxnSp>
        <p:nvCxnSpPr>
          <p:cNvPr id="12" name="Straight Connector 11">
            <a:extLst>
              <a:ext uri="{FF2B5EF4-FFF2-40B4-BE49-F238E27FC236}">
                <a16:creationId xmlns:a16="http://schemas.microsoft.com/office/drawing/2014/main" id="{2C0E48F4-B070-1E34-AB57-0164F5C2E808}"/>
              </a:ext>
            </a:extLst>
          </p:cNvPr>
          <p:cNvCxnSpPr>
            <a:cxnSpLocks/>
          </p:cNvCxnSpPr>
          <p:nvPr/>
        </p:nvCxnSpPr>
        <p:spPr>
          <a:xfrm flipH="1">
            <a:off x="769314" y="915692"/>
            <a:ext cx="3393439" cy="0"/>
          </a:xfrm>
          <a:prstGeom prst="line">
            <a:avLst/>
          </a:prstGeom>
          <a:ln w="28575">
            <a:solidFill>
              <a:srgbClr val="AC4A45"/>
            </a:solidFill>
          </a:ln>
        </p:spPr>
        <p:style>
          <a:lnRef idx="1">
            <a:schemeClr val="accent2"/>
          </a:lnRef>
          <a:fillRef idx="0">
            <a:schemeClr val="accent2"/>
          </a:fillRef>
          <a:effectRef idx="0">
            <a:schemeClr val="accent2"/>
          </a:effectRef>
          <a:fontRef idx="minor">
            <a:schemeClr val="tx1"/>
          </a:fontRef>
        </p:style>
      </p:cxnSp>
      <p:sp>
        <p:nvSpPr>
          <p:cNvPr id="16" name="Flowchart: Decision 15">
            <a:extLst>
              <a:ext uri="{FF2B5EF4-FFF2-40B4-BE49-F238E27FC236}">
                <a16:creationId xmlns:a16="http://schemas.microsoft.com/office/drawing/2014/main" id="{B46DAE1C-4FE6-B273-8CCE-5E29EE70A080}"/>
              </a:ext>
            </a:extLst>
          </p:cNvPr>
          <p:cNvSpPr/>
          <p:nvPr/>
        </p:nvSpPr>
        <p:spPr>
          <a:xfrm>
            <a:off x="3774383" y="801927"/>
            <a:ext cx="455653" cy="224908"/>
          </a:xfrm>
          <a:prstGeom prst="flowChartDecision">
            <a:avLst/>
          </a:prstGeom>
          <a:solidFill>
            <a:srgbClr val="74B2DB"/>
          </a:solidFill>
          <a:ln w="28575">
            <a:solidFill>
              <a:srgbClr val="AC4A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7" name="Straight Connector 16">
            <a:extLst>
              <a:ext uri="{FF2B5EF4-FFF2-40B4-BE49-F238E27FC236}">
                <a16:creationId xmlns:a16="http://schemas.microsoft.com/office/drawing/2014/main" id="{F2BFCD01-246A-00D3-3211-D42A58167ECF}"/>
              </a:ext>
            </a:extLst>
          </p:cNvPr>
          <p:cNvCxnSpPr>
            <a:cxnSpLocks/>
          </p:cNvCxnSpPr>
          <p:nvPr/>
        </p:nvCxnSpPr>
        <p:spPr>
          <a:xfrm flipH="1">
            <a:off x="8054217" y="915692"/>
            <a:ext cx="3288205" cy="0"/>
          </a:xfrm>
          <a:prstGeom prst="line">
            <a:avLst/>
          </a:prstGeom>
          <a:ln w="28575">
            <a:solidFill>
              <a:srgbClr val="AC4A45"/>
            </a:solidFill>
          </a:ln>
        </p:spPr>
        <p:style>
          <a:lnRef idx="1">
            <a:schemeClr val="accent2"/>
          </a:lnRef>
          <a:fillRef idx="0">
            <a:schemeClr val="accent2"/>
          </a:fillRef>
          <a:effectRef idx="0">
            <a:schemeClr val="accent2"/>
          </a:effectRef>
          <a:fontRef idx="minor">
            <a:schemeClr val="tx1"/>
          </a:fontRef>
        </p:style>
      </p:cxnSp>
      <p:sp>
        <p:nvSpPr>
          <p:cNvPr id="18" name="Flowchart: Decision 17">
            <a:extLst>
              <a:ext uri="{FF2B5EF4-FFF2-40B4-BE49-F238E27FC236}">
                <a16:creationId xmlns:a16="http://schemas.microsoft.com/office/drawing/2014/main" id="{B7A2F414-2690-EC73-0F57-956C3729BF81}"/>
              </a:ext>
            </a:extLst>
          </p:cNvPr>
          <p:cNvSpPr/>
          <p:nvPr/>
        </p:nvSpPr>
        <p:spPr>
          <a:xfrm>
            <a:off x="8054215" y="801927"/>
            <a:ext cx="455653" cy="224908"/>
          </a:xfrm>
          <a:prstGeom prst="flowChartDecision">
            <a:avLst/>
          </a:prstGeom>
          <a:solidFill>
            <a:srgbClr val="74B2DB"/>
          </a:solidFill>
          <a:ln w="28575">
            <a:solidFill>
              <a:srgbClr val="AC4A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Graphic 20" descr="Captain male outline">
            <a:extLst>
              <a:ext uri="{FF2B5EF4-FFF2-40B4-BE49-F238E27FC236}">
                <a16:creationId xmlns:a16="http://schemas.microsoft.com/office/drawing/2014/main" id="{08262B5D-5D7B-CEFE-A233-35F14A2740A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33580" y="4208759"/>
            <a:ext cx="304800" cy="304800"/>
          </a:xfrm>
          <a:prstGeom prst="rect">
            <a:avLst/>
          </a:prstGeom>
        </p:spPr>
      </p:pic>
      <p:sp>
        <p:nvSpPr>
          <p:cNvPr id="2" name="TextBox 1">
            <a:extLst>
              <a:ext uri="{FF2B5EF4-FFF2-40B4-BE49-F238E27FC236}">
                <a16:creationId xmlns:a16="http://schemas.microsoft.com/office/drawing/2014/main" id="{F6E37024-02EC-52F2-624B-15D42A686543}"/>
              </a:ext>
            </a:extLst>
          </p:cNvPr>
          <p:cNvSpPr txBox="1"/>
          <p:nvPr/>
        </p:nvSpPr>
        <p:spPr>
          <a:xfrm>
            <a:off x="575159" y="-1606313"/>
            <a:ext cx="3045988" cy="605102"/>
          </a:xfrm>
          <a:prstGeom prst="rect">
            <a:avLst/>
          </a:prstGeom>
          <a:noFill/>
        </p:spPr>
        <p:txBody>
          <a:bodyPr wrap="square">
            <a:spAutoFit/>
          </a:bodyPr>
          <a:lstStyle/>
          <a:p>
            <a:pPr indent="180340" algn="just">
              <a:lnSpc>
                <a:spcPct val="120000"/>
              </a:lnSpc>
              <a:spcBef>
                <a:spcPts val="200"/>
              </a:spcBef>
            </a:pPr>
            <a:r>
              <a:rPr lang="en-US" sz="3200" b="1" dirty="0">
                <a:solidFill>
                  <a:schemeClr val="bg1">
                    <a:lumMod val="95000"/>
                  </a:schemeClr>
                </a:solidFill>
                <a:latin typeface="#9Slide03 Bebas Neue Bold" panose="020B0606020202050201" pitchFamily="34" charset="0"/>
                <a:ea typeface="Times New Roman" panose="02020603050405020304" pitchFamily="18" charset="0"/>
              </a:rPr>
              <a:t>I. </a:t>
            </a:r>
            <a:r>
              <a:rPr lang="en-US" sz="3200" b="1" dirty="0" err="1">
                <a:solidFill>
                  <a:schemeClr val="bg1">
                    <a:lumMod val="95000"/>
                  </a:schemeClr>
                </a:solidFill>
                <a:latin typeface="#9Slide03 Bebas Neue Bold" panose="020B0606020202050201" pitchFamily="34" charset="0"/>
                <a:ea typeface="Times New Roman" panose="02020603050405020304" pitchFamily="18" charset="0"/>
              </a:rPr>
              <a:t>Đặc</a:t>
            </a:r>
            <a:r>
              <a:rPr lang="en-US" sz="3200" b="1" dirty="0">
                <a:solidFill>
                  <a:schemeClr val="bg1">
                    <a:lumMod val="95000"/>
                  </a:schemeClr>
                </a:solidFill>
                <a:latin typeface="#9Slide03 Bebas Neue Bold" panose="020B0606020202050201" pitchFamily="34" charset="0"/>
                <a:ea typeface="Times New Roman" panose="02020603050405020304" pitchFamily="18" charset="0"/>
              </a:rPr>
              <a:t> </a:t>
            </a:r>
            <a:r>
              <a:rPr lang="en-US" sz="3200" b="1" dirty="0" err="1">
                <a:solidFill>
                  <a:schemeClr val="bg1">
                    <a:lumMod val="95000"/>
                  </a:schemeClr>
                </a:solidFill>
                <a:latin typeface="#9Slide03 Bebas Neue Bold" panose="020B0606020202050201" pitchFamily="34" charset="0"/>
                <a:ea typeface="Times New Roman" panose="02020603050405020304" pitchFamily="18" charset="0"/>
              </a:rPr>
              <a:t>điểm</a:t>
            </a:r>
            <a:r>
              <a:rPr lang="en-US" sz="3200" b="1" dirty="0">
                <a:solidFill>
                  <a:schemeClr val="bg1">
                    <a:lumMod val="95000"/>
                  </a:schemeClr>
                </a:solidFill>
                <a:latin typeface="#9Slide03 Bebas Neue Bold" panose="020B0606020202050201" pitchFamily="34" charset="0"/>
                <a:ea typeface="Times New Roman" panose="02020603050405020304" pitchFamily="18" charset="0"/>
              </a:rPr>
              <a:t> </a:t>
            </a:r>
            <a:r>
              <a:rPr lang="en-US" sz="3200" b="1" dirty="0" err="1">
                <a:solidFill>
                  <a:schemeClr val="bg1">
                    <a:lumMod val="95000"/>
                  </a:schemeClr>
                </a:solidFill>
                <a:latin typeface="#9Slide03 Bebas Neue Bold" panose="020B0606020202050201" pitchFamily="34" charset="0"/>
                <a:ea typeface="Times New Roman" panose="02020603050405020304" pitchFamily="18" charset="0"/>
              </a:rPr>
              <a:t>dân</a:t>
            </a:r>
            <a:r>
              <a:rPr lang="en-US" sz="3200" b="1" dirty="0">
                <a:solidFill>
                  <a:schemeClr val="bg1">
                    <a:lumMod val="95000"/>
                  </a:schemeClr>
                </a:solidFill>
                <a:latin typeface="#9Slide03 Bebas Neue Bold" panose="020B0606020202050201" pitchFamily="34" charset="0"/>
                <a:ea typeface="Times New Roman" panose="02020603050405020304" pitchFamily="18" charset="0"/>
              </a:rPr>
              <a:t> </a:t>
            </a:r>
            <a:r>
              <a:rPr lang="en-US" sz="3200" b="1" dirty="0" err="1">
                <a:solidFill>
                  <a:schemeClr val="bg1">
                    <a:lumMod val="95000"/>
                  </a:schemeClr>
                </a:solidFill>
                <a:latin typeface="#9Slide03 Bebas Neue Bold" panose="020B0606020202050201" pitchFamily="34" charset="0"/>
                <a:ea typeface="Times New Roman" panose="02020603050405020304" pitchFamily="18" charset="0"/>
              </a:rPr>
              <a:t>số</a:t>
            </a:r>
            <a:endParaRPr lang="en-US" sz="3200" b="1" dirty="0">
              <a:solidFill>
                <a:schemeClr val="bg1">
                  <a:lumMod val="95000"/>
                </a:schemeClr>
              </a:solidFill>
              <a:latin typeface="#9Slide03 Bebas Neue Bold" panose="020B0606020202050201" pitchFamily="34" charset="0"/>
              <a:ea typeface="Times New Roman" panose="02020603050405020304" pitchFamily="18" charset="0"/>
            </a:endParaRPr>
          </a:p>
        </p:txBody>
      </p:sp>
      <p:sp>
        <p:nvSpPr>
          <p:cNvPr id="22" name="Freeform: Shape 21">
            <a:extLst>
              <a:ext uri="{FF2B5EF4-FFF2-40B4-BE49-F238E27FC236}">
                <a16:creationId xmlns:a16="http://schemas.microsoft.com/office/drawing/2014/main" id="{4E71093D-DBA6-7093-457A-EB93FAD27640}"/>
              </a:ext>
            </a:extLst>
          </p:cNvPr>
          <p:cNvSpPr/>
          <p:nvPr/>
        </p:nvSpPr>
        <p:spPr>
          <a:xfrm>
            <a:off x="0" y="1"/>
            <a:ext cx="5905109" cy="6858000"/>
          </a:xfrm>
          <a:custGeom>
            <a:avLst/>
            <a:gdLst>
              <a:gd name="connsiteX0" fmla="*/ 0 w 1606731"/>
              <a:gd name="connsiteY0" fmla="*/ 875211 h 875211"/>
              <a:gd name="connsiteX1" fmla="*/ 0 w 1606731"/>
              <a:gd name="connsiteY1" fmla="*/ 0 h 875211"/>
              <a:gd name="connsiteX2" fmla="*/ 1606731 w 1606731"/>
              <a:gd name="connsiteY2" fmla="*/ 0 h 875211"/>
            </a:gdLst>
            <a:ahLst/>
            <a:cxnLst>
              <a:cxn ang="0">
                <a:pos x="connsiteX0" y="connsiteY0"/>
              </a:cxn>
              <a:cxn ang="0">
                <a:pos x="connsiteX1" y="connsiteY1"/>
              </a:cxn>
              <a:cxn ang="0">
                <a:pos x="connsiteX2" y="connsiteY2"/>
              </a:cxn>
            </a:cxnLst>
            <a:rect l="l" t="t" r="r" b="b"/>
            <a:pathLst>
              <a:path w="1606731" h="875211">
                <a:moveTo>
                  <a:pt x="0" y="875211"/>
                </a:moveTo>
                <a:lnTo>
                  <a:pt x="0" y="0"/>
                </a:lnTo>
                <a:lnTo>
                  <a:pt x="1606731" y="0"/>
                </a:lnTo>
              </a:path>
            </a:pathLst>
          </a:custGeom>
          <a:no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6DB33B36-1AFD-E893-4178-BD656BF70224}"/>
              </a:ext>
            </a:extLst>
          </p:cNvPr>
          <p:cNvSpPr/>
          <p:nvPr/>
        </p:nvSpPr>
        <p:spPr>
          <a:xfrm rot="10800000" flipV="1">
            <a:off x="5895876" y="0"/>
            <a:ext cx="6310127" cy="6850890"/>
          </a:xfrm>
          <a:custGeom>
            <a:avLst/>
            <a:gdLst>
              <a:gd name="connsiteX0" fmla="*/ 0 w 1606731"/>
              <a:gd name="connsiteY0" fmla="*/ 875211 h 875211"/>
              <a:gd name="connsiteX1" fmla="*/ 0 w 1606731"/>
              <a:gd name="connsiteY1" fmla="*/ 0 h 875211"/>
              <a:gd name="connsiteX2" fmla="*/ 1606731 w 1606731"/>
              <a:gd name="connsiteY2" fmla="*/ 0 h 875211"/>
            </a:gdLst>
            <a:ahLst/>
            <a:cxnLst>
              <a:cxn ang="0">
                <a:pos x="connsiteX0" y="connsiteY0"/>
              </a:cxn>
              <a:cxn ang="0">
                <a:pos x="connsiteX1" y="connsiteY1"/>
              </a:cxn>
              <a:cxn ang="0">
                <a:pos x="connsiteX2" y="connsiteY2"/>
              </a:cxn>
            </a:cxnLst>
            <a:rect l="l" t="t" r="r" b="b"/>
            <a:pathLst>
              <a:path w="1606731" h="875211">
                <a:moveTo>
                  <a:pt x="0" y="875211"/>
                </a:moveTo>
                <a:lnTo>
                  <a:pt x="0" y="0"/>
                </a:lnTo>
                <a:lnTo>
                  <a:pt x="1606731" y="0"/>
                </a:lnTo>
              </a:path>
            </a:pathLst>
          </a:custGeom>
          <a:no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Single Corner Snipped 6">
            <a:extLst>
              <a:ext uri="{FF2B5EF4-FFF2-40B4-BE49-F238E27FC236}">
                <a16:creationId xmlns:a16="http://schemas.microsoft.com/office/drawing/2014/main" id="{2BD7242D-5171-17CB-118D-292B15042A91}"/>
              </a:ext>
            </a:extLst>
          </p:cNvPr>
          <p:cNvSpPr/>
          <p:nvPr/>
        </p:nvSpPr>
        <p:spPr>
          <a:xfrm>
            <a:off x="4136553" y="-1516088"/>
            <a:ext cx="8139712" cy="649966"/>
          </a:xfrm>
          <a:prstGeom prst="snip1Rect">
            <a:avLst>
              <a:gd name="adj" fmla="val 25507"/>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00"/>
              </a:solidFill>
            </a:endParaRPr>
          </a:p>
        </p:txBody>
      </p:sp>
      <p:sp>
        <p:nvSpPr>
          <p:cNvPr id="28" name="TextBox 27">
            <a:extLst>
              <a:ext uri="{FF2B5EF4-FFF2-40B4-BE49-F238E27FC236}">
                <a16:creationId xmlns:a16="http://schemas.microsoft.com/office/drawing/2014/main" id="{B5820B41-6372-37D9-D394-0FB8AE55A890}"/>
              </a:ext>
            </a:extLst>
          </p:cNvPr>
          <p:cNvSpPr txBox="1"/>
          <p:nvPr/>
        </p:nvSpPr>
        <p:spPr>
          <a:xfrm>
            <a:off x="4506615" y="-1436662"/>
            <a:ext cx="6872009" cy="669158"/>
          </a:xfrm>
          <a:prstGeom prst="rect">
            <a:avLst/>
          </a:prstGeom>
          <a:noFill/>
          <a:ln>
            <a:noFill/>
          </a:ln>
        </p:spPr>
        <p:txBody>
          <a:bodyPr wrap="square" anchor="ctr">
            <a:spAutoFit/>
          </a:bodyPr>
          <a:lstStyle/>
          <a:p>
            <a:pPr indent="180340" algn="just">
              <a:lnSpc>
                <a:spcPct val="120000"/>
              </a:lnSpc>
              <a:spcBef>
                <a:spcPts val="200"/>
              </a:spcBef>
            </a:pPr>
            <a:r>
              <a:rPr lang="en-US" sz="3600" b="1" dirty="0">
                <a:solidFill>
                  <a:srgbClr val="FFFF00"/>
                </a:solidFill>
                <a:latin typeface="#9Slide03 Bebas Neue Bold" panose="020B0606020202050201" pitchFamily="34" charset="0"/>
                <a:ea typeface="Times New Roman" panose="02020603050405020304" pitchFamily="18" charset="0"/>
              </a:rPr>
              <a:t>II. </a:t>
            </a:r>
            <a:r>
              <a:rPr lang="en-US" sz="3600" b="1" dirty="0" err="1">
                <a:solidFill>
                  <a:srgbClr val="FFFF00"/>
                </a:solidFill>
                <a:latin typeface="#9Slide03 Bebas Neue Bold" panose="020B0606020202050201" pitchFamily="34" charset="0"/>
                <a:ea typeface="Times New Roman" panose="02020603050405020304" pitchFamily="18" charset="0"/>
              </a:rPr>
              <a:t>Chiến</a:t>
            </a:r>
            <a:r>
              <a:rPr lang="en-US" sz="3600" b="1" dirty="0">
                <a:solidFill>
                  <a:srgbClr val="FFFF00"/>
                </a:solidFill>
                <a:latin typeface="#9Slide03 Bebas Neue Bold" panose="020B0606020202050201" pitchFamily="34" charset="0"/>
                <a:ea typeface="Times New Roman" panose="02020603050405020304" pitchFamily="18" charset="0"/>
              </a:rPr>
              <a:t> </a:t>
            </a:r>
            <a:r>
              <a:rPr lang="en-US" sz="3600" b="1" dirty="0" err="1">
                <a:solidFill>
                  <a:srgbClr val="FFFF00"/>
                </a:solidFill>
                <a:latin typeface="#9Slide03 Bebas Neue Bold" panose="020B0606020202050201" pitchFamily="34" charset="0"/>
                <a:ea typeface="Times New Roman" panose="02020603050405020304" pitchFamily="18" charset="0"/>
              </a:rPr>
              <a:t>lược</a:t>
            </a:r>
            <a:r>
              <a:rPr lang="en-US" sz="3600" b="1" dirty="0">
                <a:solidFill>
                  <a:srgbClr val="FFFF00"/>
                </a:solidFill>
                <a:latin typeface="#9Slide03 Bebas Neue Bold" panose="020B0606020202050201" pitchFamily="34" charset="0"/>
                <a:ea typeface="Times New Roman" panose="02020603050405020304" pitchFamily="18" charset="0"/>
              </a:rPr>
              <a:t> </a:t>
            </a:r>
            <a:r>
              <a:rPr lang="en-US" sz="3600" b="1" dirty="0" err="1">
                <a:solidFill>
                  <a:srgbClr val="FFFF00"/>
                </a:solidFill>
                <a:latin typeface="#9Slide03 Bebas Neue Bold" panose="020B0606020202050201" pitchFamily="34" charset="0"/>
                <a:ea typeface="Times New Roman" panose="02020603050405020304" pitchFamily="18" charset="0"/>
              </a:rPr>
              <a:t>và</a:t>
            </a:r>
            <a:r>
              <a:rPr lang="en-US" sz="3600" b="1" dirty="0">
                <a:solidFill>
                  <a:srgbClr val="FFFF00"/>
                </a:solidFill>
                <a:latin typeface="#9Slide03 Bebas Neue Bold" panose="020B0606020202050201" pitchFamily="34" charset="0"/>
                <a:ea typeface="Times New Roman" panose="02020603050405020304" pitchFamily="18" charset="0"/>
              </a:rPr>
              <a:t> </a:t>
            </a:r>
            <a:r>
              <a:rPr lang="en-US" sz="3600" b="1" dirty="0" err="1">
                <a:solidFill>
                  <a:srgbClr val="FFFF00"/>
                </a:solidFill>
                <a:latin typeface="#9Slide03 Bebas Neue Bold" panose="020B0606020202050201" pitchFamily="34" charset="0"/>
                <a:ea typeface="Times New Roman" panose="02020603050405020304" pitchFamily="18" charset="0"/>
              </a:rPr>
              <a:t>giải</a:t>
            </a:r>
            <a:r>
              <a:rPr lang="en-US" sz="3600" b="1" dirty="0">
                <a:solidFill>
                  <a:srgbClr val="FFFF00"/>
                </a:solidFill>
                <a:latin typeface="#9Slide03 Bebas Neue Bold" panose="020B0606020202050201" pitchFamily="34" charset="0"/>
                <a:ea typeface="Times New Roman" panose="02020603050405020304" pitchFamily="18" charset="0"/>
              </a:rPr>
              <a:t> </a:t>
            </a:r>
            <a:r>
              <a:rPr lang="en-US" sz="3600" b="1" dirty="0" err="1">
                <a:solidFill>
                  <a:srgbClr val="FFFF00"/>
                </a:solidFill>
                <a:latin typeface="#9Slide03 Bebas Neue Bold" panose="020B0606020202050201" pitchFamily="34" charset="0"/>
                <a:ea typeface="Times New Roman" panose="02020603050405020304" pitchFamily="18" charset="0"/>
              </a:rPr>
              <a:t>pháp</a:t>
            </a:r>
            <a:r>
              <a:rPr lang="en-US" sz="3600" b="1" dirty="0">
                <a:solidFill>
                  <a:srgbClr val="FFFF00"/>
                </a:solidFill>
                <a:latin typeface="#9Slide03 Bebas Neue Bold" panose="020B0606020202050201" pitchFamily="34" charset="0"/>
                <a:ea typeface="Times New Roman" panose="02020603050405020304" pitchFamily="18" charset="0"/>
              </a:rPr>
              <a:t> </a:t>
            </a:r>
            <a:r>
              <a:rPr lang="en-US" sz="3600" b="1" dirty="0" err="1">
                <a:solidFill>
                  <a:srgbClr val="FFFF00"/>
                </a:solidFill>
                <a:latin typeface="#9Slide03 Bebas Neue Bold" panose="020B0606020202050201" pitchFamily="34" charset="0"/>
                <a:ea typeface="Times New Roman" panose="02020603050405020304" pitchFamily="18" charset="0"/>
              </a:rPr>
              <a:t>phát</a:t>
            </a:r>
            <a:r>
              <a:rPr lang="en-US" sz="3600" b="1" dirty="0">
                <a:solidFill>
                  <a:srgbClr val="FFFF00"/>
                </a:solidFill>
                <a:latin typeface="#9Slide03 Bebas Neue Bold" panose="020B0606020202050201" pitchFamily="34" charset="0"/>
                <a:ea typeface="Times New Roman" panose="02020603050405020304" pitchFamily="18" charset="0"/>
              </a:rPr>
              <a:t> </a:t>
            </a:r>
            <a:r>
              <a:rPr lang="en-US" sz="3600" b="1" dirty="0" err="1">
                <a:solidFill>
                  <a:srgbClr val="FFFF00"/>
                </a:solidFill>
                <a:latin typeface="#9Slide03 Bebas Neue Bold" panose="020B0606020202050201" pitchFamily="34" charset="0"/>
                <a:ea typeface="Times New Roman" panose="02020603050405020304" pitchFamily="18" charset="0"/>
              </a:rPr>
              <a:t>triển</a:t>
            </a:r>
            <a:r>
              <a:rPr lang="en-US" sz="3600" b="1" dirty="0">
                <a:solidFill>
                  <a:srgbClr val="FFFF00"/>
                </a:solidFill>
                <a:latin typeface="#9Slide03 Bebas Neue Bold" panose="020B0606020202050201" pitchFamily="34" charset="0"/>
                <a:ea typeface="Times New Roman" panose="02020603050405020304" pitchFamily="18" charset="0"/>
              </a:rPr>
              <a:t> </a:t>
            </a:r>
            <a:r>
              <a:rPr lang="en-US" sz="3600" b="1" dirty="0" err="1">
                <a:solidFill>
                  <a:srgbClr val="FFFF00"/>
                </a:solidFill>
                <a:latin typeface="#9Slide03 Bebas Neue Bold" panose="020B0606020202050201" pitchFamily="34" charset="0"/>
                <a:ea typeface="Times New Roman" panose="02020603050405020304" pitchFamily="18" charset="0"/>
              </a:rPr>
              <a:t>dân</a:t>
            </a:r>
            <a:r>
              <a:rPr lang="en-US" sz="3600" b="1" dirty="0">
                <a:solidFill>
                  <a:srgbClr val="FFFF00"/>
                </a:solidFill>
                <a:latin typeface="#9Slide03 Bebas Neue Bold" panose="020B0606020202050201" pitchFamily="34" charset="0"/>
                <a:ea typeface="Times New Roman" panose="02020603050405020304" pitchFamily="18" charset="0"/>
              </a:rPr>
              <a:t> </a:t>
            </a:r>
            <a:r>
              <a:rPr lang="en-US" sz="3600" b="1" dirty="0" err="1">
                <a:solidFill>
                  <a:srgbClr val="FFFF00"/>
                </a:solidFill>
                <a:latin typeface="#9Slide03 Bebas Neue Bold" panose="020B0606020202050201" pitchFamily="34" charset="0"/>
                <a:ea typeface="Times New Roman" panose="02020603050405020304" pitchFamily="18" charset="0"/>
              </a:rPr>
              <a:t>số</a:t>
            </a:r>
            <a:endParaRPr lang="en-US" sz="3600" b="1" dirty="0">
              <a:solidFill>
                <a:srgbClr val="FFFF00"/>
              </a:solidFill>
              <a:latin typeface="#9Slide03 Bebas Neue Bold" panose="020B0606020202050201" pitchFamily="34" charset="0"/>
              <a:ea typeface="Times New Roman" panose="02020603050405020304" pitchFamily="18" charset="0"/>
            </a:endParaRPr>
          </a:p>
        </p:txBody>
      </p:sp>
      <p:pic>
        <p:nvPicPr>
          <p:cNvPr id="9" name="Picture 8" descr="A cartoon pencil with arms and legs&#10;&#10;Description automatically generated">
            <a:extLst>
              <a:ext uri="{FF2B5EF4-FFF2-40B4-BE49-F238E27FC236}">
                <a16:creationId xmlns:a16="http://schemas.microsoft.com/office/drawing/2014/main" id="{15A6C902-5CD0-9BC4-98B8-0C207F246D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3292324" y="2416943"/>
            <a:ext cx="2321774" cy="3002503"/>
          </a:xfrm>
          <a:prstGeom prst="rect">
            <a:avLst/>
          </a:prstGeom>
          <a:ln>
            <a:noFill/>
          </a:ln>
          <a:effectLst>
            <a:outerShdw blurRad="292100" dist="139700" dir="2700000" algn="tl" rotWithShape="0">
              <a:srgbClr val="333333">
                <a:alpha val="65000"/>
              </a:srgbClr>
            </a:outerShdw>
          </a:effectLst>
        </p:spPr>
      </p:pic>
      <p:sp>
        <p:nvSpPr>
          <p:cNvPr id="10" name="TextBox 9">
            <a:extLst>
              <a:ext uri="{FF2B5EF4-FFF2-40B4-BE49-F238E27FC236}">
                <a16:creationId xmlns:a16="http://schemas.microsoft.com/office/drawing/2014/main" id="{10DC073D-FE15-4100-E2A5-8E32E6F84581}"/>
              </a:ext>
            </a:extLst>
          </p:cNvPr>
          <p:cNvSpPr txBox="1"/>
          <p:nvPr/>
        </p:nvSpPr>
        <p:spPr>
          <a:xfrm>
            <a:off x="1540067" y="1618829"/>
            <a:ext cx="2969313" cy="646331"/>
          </a:xfrm>
          <a:prstGeom prst="rect">
            <a:avLst/>
          </a:prstGeom>
          <a:noFill/>
        </p:spPr>
        <p:txBody>
          <a:bodyPr wrap="square">
            <a:spAutoFit/>
          </a:bodyPr>
          <a:lstStyle/>
          <a:p>
            <a:pPr algn="ctr"/>
            <a:r>
              <a:rPr lang="en-US" sz="3600" b="1" i="0" dirty="0">
                <a:solidFill>
                  <a:srgbClr val="002060"/>
                </a:solidFill>
                <a:effectLst/>
                <a:latin typeface="#9Slide03 Bebas Neue Bold" panose="020B0606020202050201" pitchFamily="34" charset="0"/>
              </a:rPr>
              <a:t>TRÒ CHƠI GHÉP HÌNH</a:t>
            </a:r>
            <a:endParaRPr lang="en-US" sz="3600" dirty="0">
              <a:solidFill>
                <a:srgbClr val="002060"/>
              </a:solidFill>
              <a:latin typeface="#9Slide03 Bebas Neue Bold" panose="020B0606020202050201" pitchFamily="34" charset="0"/>
            </a:endParaRPr>
          </a:p>
        </p:txBody>
      </p:sp>
      <p:grpSp>
        <p:nvGrpSpPr>
          <p:cNvPr id="47" name="Group 10">
            <a:extLst>
              <a:ext uri="{FF2B5EF4-FFF2-40B4-BE49-F238E27FC236}">
                <a16:creationId xmlns:a16="http://schemas.microsoft.com/office/drawing/2014/main" id="{21C217B7-5C89-1F7A-55D4-88F7AE69B062}"/>
              </a:ext>
            </a:extLst>
          </p:cNvPr>
          <p:cNvGrpSpPr/>
          <p:nvPr/>
        </p:nvGrpSpPr>
        <p:grpSpPr>
          <a:xfrm>
            <a:off x="1530266" y="-2431387"/>
            <a:ext cx="341125" cy="318486"/>
            <a:chOff x="0" y="0"/>
            <a:chExt cx="812800" cy="812800"/>
          </a:xfrm>
        </p:grpSpPr>
        <p:sp>
          <p:nvSpPr>
            <p:cNvPr id="49" name="Freeform 11">
              <a:extLst>
                <a:ext uri="{FF2B5EF4-FFF2-40B4-BE49-F238E27FC236}">
                  <a16:creationId xmlns:a16="http://schemas.microsoft.com/office/drawing/2014/main" id="{6A91BE09-013B-D5C0-4BB8-C590BF83CBC6}"/>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230FF"/>
            </a:solidFill>
            <a:ln w="19050" cap="sq">
              <a:solidFill>
                <a:srgbClr val="000000"/>
              </a:solidFill>
              <a:miter/>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59" name="TextBox 12">
              <a:extLst>
                <a:ext uri="{FF2B5EF4-FFF2-40B4-BE49-F238E27FC236}">
                  <a16:creationId xmlns:a16="http://schemas.microsoft.com/office/drawing/2014/main" id="{4D0AAF0A-54AF-0696-68CA-8D7FD4D01352}"/>
                </a:ext>
              </a:extLst>
            </p:cNvPr>
            <p:cNvSpPr txBox="1"/>
            <p:nvPr/>
          </p:nvSpPr>
          <p:spPr>
            <a:xfrm>
              <a:off x="76200" y="28575"/>
              <a:ext cx="660400" cy="708025"/>
            </a:xfrm>
            <a:prstGeom prst="rect">
              <a:avLst/>
            </a:prstGeom>
          </p:spPr>
          <p:txBody>
            <a:bodyPr lIns="50800" tIns="50800" rIns="50800" bIns="50800" rtlCol="0" anchor="ctr"/>
            <a:lstStyle/>
            <a:p>
              <a:pPr marL="0" marR="0" lvl="0" indent="0" algn="ctr" defTabSz="914400" eaLnBrk="1" fontAlgn="auto" latinLnBrk="0" hangingPunct="1">
                <a:lnSpc>
                  <a:spcPts val="2659"/>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grpSp>
      <p:grpSp>
        <p:nvGrpSpPr>
          <p:cNvPr id="60" name="Group 13">
            <a:extLst>
              <a:ext uri="{FF2B5EF4-FFF2-40B4-BE49-F238E27FC236}">
                <a16:creationId xmlns:a16="http://schemas.microsoft.com/office/drawing/2014/main" id="{6DE5B6A5-EFE6-8BBF-38B8-2AB5506B533C}"/>
              </a:ext>
            </a:extLst>
          </p:cNvPr>
          <p:cNvGrpSpPr/>
          <p:nvPr/>
        </p:nvGrpSpPr>
        <p:grpSpPr>
          <a:xfrm>
            <a:off x="2863869" y="-2431387"/>
            <a:ext cx="341125" cy="318486"/>
            <a:chOff x="0" y="0"/>
            <a:chExt cx="812800" cy="812800"/>
          </a:xfrm>
        </p:grpSpPr>
        <p:sp>
          <p:nvSpPr>
            <p:cNvPr id="61" name="Freeform 14">
              <a:extLst>
                <a:ext uri="{FF2B5EF4-FFF2-40B4-BE49-F238E27FC236}">
                  <a16:creationId xmlns:a16="http://schemas.microsoft.com/office/drawing/2014/main" id="{267031BB-CE12-023D-DCA2-234A81D5D754}"/>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8000"/>
            </a:solidFill>
            <a:ln w="19050" cap="sq">
              <a:solidFill>
                <a:srgbClr val="000000"/>
              </a:solidFill>
              <a:miter/>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62" name="TextBox 15">
              <a:extLst>
                <a:ext uri="{FF2B5EF4-FFF2-40B4-BE49-F238E27FC236}">
                  <a16:creationId xmlns:a16="http://schemas.microsoft.com/office/drawing/2014/main" id="{53FB0986-A039-37B3-2894-FC7E97F0CD81}"/>
                </a:ext>
              </a:extLst>
            </p:cNvPr>
            <p:cNvSpPr txBox="1"/>
            <p:nvPr/>
          </p:nvSpPr>
          <p:spPr>
            <a:xfrm>
              <a:off x="76200" y="28575"/>
              <a:ext cx="660400" cy="708025"/>
            </a:xfrm>
            <a:prstGeom prst="rect">
              <a:avLst/>
            </a:prstGeom>
          </p:spPr>
          <p:txBody>
            <a:bodyPr lIns="50800" tIns="50800" rIns="50800" bIns="50800" rtlCol="0" anchor="ctr"/>
            <a:lstStyle/>
            <a:p>
              <a:pPr marL="0" marR="0" lvl="0" indent="0" algn="ctr" defTabSz="914400" eaLnBrk="1" fontAlgn="auto" latinLnBrk="0" hangingPunct="1">
                <a:lnSpc>
                  <a:spcPts val="2659"/>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grpSp>
      <p:grpSp>
        <p:nvGrpSpPr>
          <p:cNvPr id="75" name="Group 16">
            <a:extLst>
              <a:ext uri="{FF2B5EF4-FFF2-40B4-BE49-F238E27FC236}">
                <a16:creationId xmlns:a16="http://schemas.microsoft.com/office/drawing/2014/main" id="{17DE8DF3-18AE-241C-2C22-B9B8A877AD6E}"/>
              </a:ext>
            </a:extLst>
          </p:cNvPr>
          <p:cNvGrpSpPr/>
          <p:nvPr/>
        </p:nvGrpSpPr>
        <p:grpSpPr>
          <a:xfrm>
            <a:off x="4197471" y="-2431387"/>
            <a:ext cx="341125" cy="318486"/>
            <a:chOff x="0" y="0"/>
            <a:chExt cx="812800" cy="812800"/>
          </a:xfrm>
        </p:grpSpPr>
        <p:sp>
          <p:nvSpPr>
            <p:cNvPr id="76" name="Freeform 17">
              <a:extLst>
                <a:ext uri="{FF2B5EF4-FFF2-40B4-BE49-F238E27FC236}">
                  <a16:creationId xmlns:a16="http://schemas.microsoft.com/office/drawing/2014/main" id="{87D4D49C-D107-C293-A301-8F89CE4C1595}"/>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9CD56"/>
            </a:solidFill>
            <a:ln w="19050" cap="sq">
              <a:solidFill>
                <a:srgbClr val="000000"/>
              </a:solidFill>
              <a:miter/>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81" name="TextBox 18">
              <a:extLst>
                <a:ext uri="{FF2B5EF4-FFF2-40B4-BE49-F238E27FC236}">
                  <a16:creationId xmlns:a16="http://schemas.microsoft.com/office/drawing/2014/main" id="{C8405C79-5855-C40F-6B44-2D2813C49C66}"/>
                </a:ext>
              </a:extLst>
            </p:cNvPr>
            <p:cNvSpPr txBox="1"/>
            <p:nvPr/>
          </p:nvSpPr>
          <p:spPr>
            <a:xfrm>
              <a:off x="76200" y="28575"/>
              <a:ext cx="660400" cy="708025"/>
            </a:xfrm>
            <a:prstGeom prst="rect">
              <a:avLst/>
            </a:prstGeom>
          </p:spPr>
          <p:txBody>
            <a:bodyPr lIns="50800" tIns="50800" rIns="50800" bIns="50800" rtlCol="0" anchor="ctr"/>
            <a:lstStyle/>
            <a:p>
              <a:pPr marL="0" marR="0" lvl="0" indent="0" algn="ctr" defTabSz="914400" eaLnBrk="1" fontAlgn="auto" latinLnBrk="0" hangingPunct="1">
                <a:lnSpc>
                  <a:spcPts val="2659"/>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grpSp>
      <p:pic>
        <p:nvPicPr>
          <p:cNvPr id="6" name="Picture 5" descr="8 mục tiêu Chiến lược Dân số Việt Nam đến năm 2030">
            <a:extLst>
              <a:ext uri="{FF2B5EF4-FFF2-40B4-BE49-F238E27FC236}">
                <a16:creationId xmlns:a16="http://schemas.microsoft.com/office/drawing/2014/main" id="{CC6C80CD-237E-6752-5618-A4084627410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48556"/>
          <a:stretch/>
        </p:blipFill>
        <p:spPr bwMode="auto">
          <a:xfrm>
            <a:off x="-845538" y="915692"/>
            <a:ext cx="530475" cy="5869716"/>
          </a:xfrm>
          <a:prstGeom prst="rect">
            <a:avLst/>
          </a:prstGeom>
          <a:ln>
            <a:noFill/>
          </a:ln>
          <a:effectLst>
            <a:outerShdw blurRad="292100" dist="139700" dir="2700000" algn="tl" rotWithShape="0">
              <a:srgbClr val="333333">
                <a:alpha val="65000"/>
              </a:srgbClr>
            </a:outerShdw>
          </a:effectLst>
        </p:spPr>
      </p:pic>
      <p:pic>
        <p:nvPicPr>
          <p:cNvPr id="13" name="Picture 12">
            <a:extLst>
              <a:ext uri="{FF2B5EF4-FFF2-40B4-BE49-F238E27FC236}">
                <a16:creationId xmlns:a16="http://schemas.microsoft.com/office/drawing/2014/main" id="{7D058942-DAB5-E371-2E6D-D59BB9348F7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811742" y="2508609"/>
            <a:ext cx="2937252" cy="4009900"/>
          </a:xfrm>
          <a:prstGeom prst="rect">
            <a:avLst/>
          </a:prstGeom>
          <a:ln>
            <a:noFill/>
          </a:ln>
          <a:effectLst>
            <a:outerShdw blurRad="292100" dist="139700" dir="2700000" algn="tl" rotWithShape="0">
              <a:srgbClr val="333333">
                <a:alpha val="65000"/>
              </a:srgbClr>
            </a:outerShdw>
          </a:effectLst>
        </p:spPr>
      </p:pic>
      <p:pic>
        <p:nvPicPr>
          <p:cNvPr id="14" name="Picture 13" descr="8 mục tiêu Chiến lược Dân số Việt Nam đến năm 2030">
            <a:extLst>
              <a:ext uri="{FF2B5EF4-FFF2-40B4-BE49-F238E27FC236}">
                <a16:creationId xmlns:a16="http://schemas.microsoft.com/office/drawing/2014/main" id="{5292AE27-AE81-7AA3-B4F6-C65EF7046AA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3112" b="1108"/>
          <a:stretch/>
        </p:blipFill>
        <p:spPr bwMode="auto">
          <a:xfrm flipH="1">
            <a:off x="12656821" y="915692"/>
            <a:ext cx="366827" cy="5848197"/>
          </a:xfrm>
          <a:prstGeom prst="rect">
            <a:avLst/>
          </a:prstGeom>
          <a:ln>
            <a:noFill/>
          </a:ln>
          <a:effectLst>
            <a:outerShdw blurRad="292100" dist="139700" dir="2700000" algn="tl" rotWithShape="0">
              <a:srgbClr val="333333">
                <a:alpha val="65000"/>
              </a:srgbClr>
            </a:outerShdw>
          </a:effectLst>
        </p:spPr>
      </p:pic>
      <p:sp>
        <p:nvSpPr>
          <p:cNvPr id="19" name="TextBox 18">
            <a:extLst>
              <a:ext uri="{FF2B5EF4-FFF2-40B4-BE49-F238E27FC236}">
                <a16:creationId xmlns:a16="http://schemas.microsoft.com/office/drawing/2014/main" id="{2B58BEA0-DF03-FE6D-7588-9145BAC4A91D}"/>
              </a:ext>
            </a:extLst>
          </p:cNvPr>
          <p:cNvSpPr txBox="1"/>
          <p:nvPr/>
        </p:nvSpPr>
        <p:spPr>
          <a:xfrm>
            <a:off x="1693588" y="2358797"/>
            <a:ext cx="5172488" cy="3699924"/>
          </a:xfrm>
          <a:prstGeom prst="rect">
            <a:avLst/>
          </a:prstGeom>
          <a:noFill/>
          <a:ln>
            <a:solidFill>
              <a:srgbClr val="002060"/>
            </a:solidFill>
          </a:ln>
        </p:spPr>
        <p:txBody>
          <a:bodyPr wrap="square">
            <a:spAutoFit/>
          </a:bodyPr>
          <a:lstStyle/>
          <a:p>
            <a:pPr algn="just">
              <a:lnSpc>
                <a:spcPct val="200000"/>
              </a:lnSpc>
            </a:pPr>
            <a:r>
              <a:rPr lang="vi-VN" sz="2000" b="1" u="sng" dirty="0">
                <a:latin typeface="#9Slide03 Oswald Light" panose="00000400000000000000" pitchFamily="2" charset="0"/>
              </a:rPr>
              <a:t>Luật chơi:</a:t>
            </a:r>
          </a:p>
          <a:p>
            <a:pPr marL="285750" indent="-285750" algn="just">
              <a:lnSpc>
                <a:spcPct val="200000"/>
              </a:lnSpc>
              <a:buFont typeface="Wingdings" panose="05000000000000000000" pitchFamily="2" charset="2"/>
              <a:buChar char="ü"/>
            </a:pPr>
            <a:r>
              <a:rPr lang="vi-VN" sz="2000" dirty="0">
                <a:latin typeface="#9Slide03 Oswald Light" panose="00000400000000000000" pitchFamily="2" charset="0"/>
              </a:rPr>
              <a:t>Có 6 câu hỏi, tương ứng 6 mảnh ghép. </a:t>
            </a:r>
            <a:endParaRPr lang="en-US" sz="2000" dirty="0">
              <a:latin typeface="#9Slide03 Oswald Light" panose="00000400000000000000" pitchFamily="2" charset="0"/>
            </a:endParaRPr>
          </a:p>
          <a:p>
            <a:pPr marL="285750" indent="-285750" algn="just">
              <a:lnSpc>
                <a:spcPct val="200000"/>
              </a:lnSpc>
              <a:buFont typeface="Wingdings" panose="05000000000000000000" pitchFamily="2" charset="2"/>
              <a:buChar char="ü"/>
            </a:pPr>
            <a:r>
              <a:rPr lang="vi-VN" sz="2000" dirty="0">
                <a:latin typeface="#9Slide03 Oswald Light" panose="00000400000000000000" pitchFamily="2" charset="0"/>
              </a:rPr>
              <a:t>Chọn ngẫu nhiên câu hỏi, trả lời đúng mảnh ghép hiện ra và nhận mảnh ghép, trả lời sai mất lượt. </a:t>
            </a:r>
            <a:endParaRPr lang="en-US" sz="2000" dirty="0">
              <a:latin typeface="#9Slide03 Oswald Light" panose="00000400000000000000" pitchFamily="2" charset="0"/>
            </a:endParaRPr>
          </a:p>
          <a:p>
            <a:pPr marL="285750" indent="-285750" algn="just">
              <a:lnSpc>
                <a:spcPct val="200000"/>
              </a:lnSpc>
              <a:buFont typeface="Wingdings" panose="05000000000000000000" pitchFamily="2" charset="2"/>
              <a:buChar char="ü"/>
            </a:pPr>
            <a:r>
              <a:rPr lang="vi-VN" sz="2000" dirty="0">
                <a:latin typeface="#9Slide03 Oswald Light" panose="00000400000000000000" pitchFamily="2" charset="0"/>
              </a:rPr>
              <a:t>Lần lượt trả lời 6 câu, nhận được mảnh ghép và xếp lại thành bức tranh trong vòng 30 giây.</a:t>
            </a:r>
          </a:p>
        </p:txBody>
      </p:sp>
      <p:pic>
        <p:nvPicPr>
          <p:cNvPr id="23" name="Picture 22" descr="A colorful puzzle pieces falling from a child&#10;&#10;Description automatically generated">
            <a:extLst>
              <a:ext uri="{FF2B5EF4-FFF2-40B4-BE49-F238E27FC236}">
                <a16:creationId xmlns:a16="http://schemas.microsoft.com/office/drawing/2014/main" id="{5CA2E197-D76A-165F-A254-4C9B03B2D4F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71348" y="1224411"/>
            <a:ext cx="2575565" cy="5090170"/>
          </a:xfrm>
          <a:prstGeom prst="rect">
            <a:avLst/>
          </a:prstGeom>
        </p:spPr>
      </p:pic>
      <p:pic>
        <p:nvPicPr>
          <p:cNvPr id="3" name="Picture 2">
            <a:extLst>
              <a:ext uri="{FF2B5EF4-FFF2-40B4-BE49-F238E27FC236}">
                <a16:creationId xmlns:a16="http://schemas.microsoft.com/office/drawing/2014/main" id="{0321F4D0-AC2D-DF39-8FD2-86B8D47273A3}"/>
              </a:ext>
            </a:extLst>
          </p:cNvPr>
          <p:cNvPicPr>
            <a:picLocks noChangeAspect="1"/>
          </p:cNvPicPr>
          <p:nvPr/>
        </p:nvPicPr>
        <p:blipFill>
          <a:blip r:embed="rId9"/>
          <a:stretch>
            <a:fillRect/>
          </a:stretch>
        </p:blipFill>
        <p:spPr>
          <a:xfrm>
            <a:off x="11001834" y="5792782"/>
            <a:ext cx="1219200" cy="1065218"/>
          </a:xfrm>
          <a:prstGeom prst="rect">
            <a:avLst/>
          </a:prstGeom>
        </p:spPr>
      </p:pic>
    </p:spTree>
    <p:extLst>
      <p:ext uri="{BB962C8B-B14F-4D97-AF65-F5344CB8AC3E}">
        <p14:creationId xmlns:p14="http://schemas.microsoft.com/office/powerpoint/2010/main" val="5181827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8F6E0DB7-9206-4A2B-94A6-E90A2ABF3E20}"/>
            </a:ext>
          </a:extLst>
        </p:cNvPr>
        <p:cNvGrpSpPr/>
        <p:nvPr/>
      </p:nvGrpSpPr>
      <p:grpSpPr>
        <a:xfrm>
          <a:off x="0" y="0"/>
          <a:ext cx="0" cy="0"/>
          <a:chOff x="0" y="0"/>
          <a:chExt cx="0" cy="0"/>
        </a:xfrm>
      </p:grpSpPr>
      <p:pic>
        <p:nvPicPr>
          <p:cNvPr id="3" name="Picture 2" descr="A group of people around a table&#10;&#10;Description automatically generated">
            <a:extLst>
              <a:ext uri="{FF2B5EF4-FFF2-40B4-BE49-F238E27FC236}">
                <a16:creationId xmlns:a16="http://schemas.microsoft.com/office/drawing/2014/main" id="{EF05BB5B-3C35-CABF-4230-89AFF63D850F}"/>
              </a:ext>
            </a:extLst>
          </p:cNvPr>
          <p:cNvPicPr>
            <a:picLocks noChangeAspect="1"/>
          </p:cNvPicPr>
          <p:nvPr/>
        </p:nvPicPr>
        <p:blipFill>
          <a:blip r:embed="rId2">
            <a:extLst>
              <a:ext uri="{28A0092B-C50C-407E-A947-70E740481C1C}">
                <a14:useLocalDpi xmlns:a14="http://schemas.microsoft.com/office/drawing/2010/main" val="0"/>
              </a:ext>
            </a:extLst>
          </a:blip>
          <a:srcRect l="9" r="59929" b="50000"/>
          <a:stretch>
            <a:fillRect/>
          </a:stretch>
        </p:blipFill>
        <p:spPr>
          <a:xfrm>
            <a:off x="2105600" y="4782528"/>
            <a:ext cx="1876144" cy="1763966"/>
          </a:xfrm>
          <a:custGeom>
            <a:avLst/>
            <a:gdLst>
              <a:gd name="connsiteX0" fmla="*/ 0 w 2659314"/>
              <a:gd name="connsiteY0" fmla="*/ 0 h 2500312"/>
              <a:gd name="connsiteX1" fmla="*/ 2202424 w 2659314"/>
              <a:gd name="connsiteY1" fmla="*/ 0 h 2500312"/>
              <a:gd name="connsiteX2" fmla="*/ 2202424 w 2659314"/>
              <a:gd name="connsiteY2" fmla="*/ 798336 h 2500312"/>
              <a:gd name="connsiteX3" fmla="*/ 2207030 w 2659314"/>
              <a:gd name="connsiteY3" fmla="*/ 797872 h 2500312"/>
              <a:gd name="connsiteX4" fmla="*/ 2659314 w 2659314"/>
              <a:gd name="connsiteY4" fmla="*/ 1250156 h 2500312"/>
              <a:gd name="connsiteX5" fmla="*/ 2207030 w 2659314"/>
              <a:gd name="connsiteY5" fmla="*/ 1702440 h 2500312"/>
              <a:gd name="connsiteX6" fmla="*/ 2202424 w 2659314"/>
              <a:gd name="connsiteY6" fmla="*/ 1701976 h 2500312"/>
              <a:gd name="connsiteX7" fmla="*/ 2202424 w 2659314"/>
              <a:gd name="connsiteY7" fmla="*/ 2500312 h 2500312"/>
              <a:gd name="connsiteX8" fmla="*/ 1553496 w 2659314"/>
              <a:gd name="connsiteY8" fmla="*/ 2500312 h 2500312"/>
              <a:gd name="connsiteX9" fmla="*/ 1101212 w 2659314"/>
              <a:gd name="connsiteY9" fmla="*/ 2048028 h 2500312"/>
              <a:gd name="connsiteX10" fmla="*/ 648928 w 2659314"/>
              <a:gd name="connsiteY10" fmla="*/ 2500312 h 2500312"/>
              <a:gd name="connsiteX11" fmla="*/ 0 w 2659314"/>
              <a:gd name="connsiteY11" fmla="*/ 2500312 h 2500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59314" h="2500312">
                <a:moveTo>
                  <a:pt x="0" y="0"/>
                </a:moveTo>
                <a:lnTo>
                  <a:pt x="2202424" y="0"/>
                </a:lnTo>
                <a:lnTo>
                  <a:pt x="2202424" y="798336"/>
                </a:lnTo>
                <a:lnTo>
                  <a:pt x="2207030" y="797872"/>
                </a:lnTo>
                <a:cubicBezTo>
                  <a:pt x="2456820" y="797872"/>
                  <a:pt x="2659314" y="1000366"/>
                  <a:pt x="2659314" y="1250156"/>
                </a:cubicBezTo>
                <a:cubicBezTo>
                  <a:pt x="2659314" y="1499946"/>
                  <a:pt x="2456820" y="1702440"/>
                  <a:pt x="2207030" y="1702440"/>
                </a:cubicBezTo>
                <a:lnTo>
                  <a:pt x="2202424" y="1701976"/>
                </a:lnTo>
                <a:lnTo>
                  <a:pt x="2202424" y="2500312"/>
                </a:lnTo>
                <a:lnTo>
                  <a:pt x="1553496" y="2500312"/>
                </a:lnTo>
                <a:cubicBezTo>
                  <a:pt x="1553496" y="2250522"/>
                  <a:pt x="1351002" y="2048028"/>
                  <a:pt x="1101212" y="2048028"/>
                </a:cubicBezTo>
                <a:cubicBezTo>
                  <a:pt x="851422" y="2048028"/>
                  <a:pt x="648928" y="2250522"/>
                  <a:pt x="648928" y="2500312"/>
                </a:cubicBezTo>
                <a:lnTo>
                  <a:pt x="0" y="2500312"/>
                </a:lnTo>
                <a:close/>
              </a:path>
            </a:pathLst>
          </a:custGeom>
        </p:spPr>
      </p:pic>
      <p:pic>
        <p:nvPicPr>
          <p:cNvPr id="4" name="Picture 3" descr="A group of people around a table&#10;&#10;Description automatically generated">
            <a:extLst>
              <a:ext uri="{FF2B5EF4-FFF2-40B4-BE49-F238E27FC236}">
                <a16:creationId xmlns:a16="http://schemas.microsoft.com/office/drawing/2014/main" id="{9E268B62-4E20-86EB-4F7E-4C448DDC5F40}"/>
              </a:ext>
            </a:extLst>
          </p:cNvPr>
          <p:cNvPicPr>
            <a:picLocks noChangeAspect="1"/>
          </p:cNvPicPr>
          <p:nvPr/>
        </p:nvPicPr>
        <p:blipFill>
          <a:blip r:embed="rId2">
            <a:extLst>
              <a:ext uri="{28A0092B-C50C-407E-A947-70E740481C1C}">
                <a14:useLocalDpi xmlns:a14="http://schemas.microsoft.com/office/drawing/2010/main" val="0"/>
              </a:ext>
            </a:extLst>
          </a:blip>
          <a:srcRect l="59850" t="50000" r="157"/>
          <a:stretch>
            <a:fillRect/>
          </a:stretch>
        </p:blipFill>
        <p:spPr>
          <a:xfrm>
            <a:off x="6141729" y="4790364"/>
            <a:ext cx="1872894" cy="1763966"/>
          </a:xfrm>
          <a:custGeom>
            <a:avLst/>
            <a:gdLst>
              <a:gd name="connsiteX0" fmla="*/ 452284 w 2654708"/>
              <a:gd name="connsiteY0" fmla="*/ 0 h 2500312"/>
              <a:gd name="connsiteX1" fmla="*/ 1081551 w 2654708"/>
              <a:gd name="connsiteY1" fmla="*/ 0 h 2500312"/>
              <a:gd name="connsiteX2" fmla="*/ 1090740 w 2654708"/>
              <a:gd name="connsiteY2" fmla="*/ 91150 h 2500312"/>
              <a:gd name="connsiteX3" fmla="*/ 1533835 w 2654708"/>
              <a:gd name="connsiteY3" fmla="*/ 452283 h 2500312"/>
              <a:gd name="connsiteX4" fmla="*/ 1976930 w 2654708"/>
              <a:gd name="connsiteY4" fmla="*/ 91150 h 2500312"/>
              <a:gd name="connsiteX5" fmla="*/ 1986119 w 2654708"/>
              <a:gd name="connsiteY5" fmla="*/ 0 h 2500312"/>
              <a:gd name="connsiteX6" fmla="*/ 2654708 w 2654708"/>
              <a:gd name="connsiteY6" fmla="*/ 0 h 2500312"/>
              <a:gd name="connsiteX7" fmla="*/ 2654708 w 2654708"/>
              <a:gd name="connsiteY7" fmla="*/ 2500312 h 2500312"/>
              <a:gd name="connsiteX8" fmla="*/ 452284 w 2654708"/>
              <a:gd name="connsiteY8" fmla="*/ 2500312 h 2500312"/>
              <a:gd name="connsiteX9" fmla="*/ 452284 w 2654708"/>
              <a:gd name="connsiteY9" fmla="*/ 1649091 h 2500312"/>
              <a:gd name="connsiteX10" fmla="*/ 0 w 2654708"/>
              <a:gd name="connsiteY10" fmla="*/ 1196807 h 2500312"/>
              <a:gd name="connsiteX11" fmla="*/ 452284 w 2654708"/>
              <a:gd name="connsiteY11" fmla="*/ 744523 h 2500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54708" h="2500312">
                <a:moveTo>
                  <a:pt x="452284" y="0"/>
                </a:moveTo>
                <a:lnTo>
                  <a:pt x="1081551" y="0"/>
                </a:lnTo>
                <a:lnTo>
                  <a:pt x="1090740" y="91150"/>
                </a:lnTo>
                <a:cubicBezTo>
                  <a:pt x="1132914" y="297249"/>
                  <a:pt x="1315269" y="452283"/>
                  <a:pt x="1533835" y="452283"/>
                </a:cubicBezTo>
                <a:cubicBezTo>
                  <a:pt x="1752401" y="452283"/>
                  <a:pt x="1934757" y="297249"/>
                  <a:pt x="1976930" y="91150"/>
                </a:cubicBezTo>
                <a:lnTo>
                  <a:pt x="1986119" y="0"/>
                </a:lnTo>
                <a:lnTo>
                  <a:pt x="2654708" y="0"/>
                </a:lnTo>
                <a:lnTo>
                  <a:pt x="2654708" y="2500312"/>
                </a:lnTo>
                <a:lnTo>
                  <a:pt x="452284" y="2500312"/>
                </a:lnTo>
                <a:lnTo>
                  <a:pt x="452284" y="1649091"/>
                </a:lnTo>
                <a:cubicBezTo>
                  <a:pt x="202494" y="1649091"/>
                  <a:pt x="0" y="1446597"/>
                  <a:pt x="0" y="1196807"/>
                </a:cubicBezTo>
                <a:cubicBezTo>
                  <a:pt x="0" y="947017"/>
                  <a:pt x="202494" y="744523"/>
                  <a:pt x="452284" y="744523"/>
                </a:cubicBezTo>
                <a:close/>
              </a:path>
            </a:pathLst>
          </a:custGeom>
        </p:spPr>
      </p:pic>
      <p:pic>
        <p:nvPicPr>
          <p:cNvPr id="6" name="Picture 5" descr="A group of people around a table&#10;&#10;Description automatically generated">
            <a:extLst>
              <a:ext uri="{FF2B5EF4-FFF2-40B4-BE49-F238E27FC236}">
                <a16:creationId xmlns:a16="http://schemas.microsoft.com/office/drawing/2014/main" id="{B4144E09-78C2-6A65-D35B-22A872718DEE}"/>
              </a:ext>
            </a:extLst>
          </p:cNvPr>
          <p:cNvPicPr>
            <a:picLocks noChangeAspect="1"/>
          </p:cNvPicPr>
          <p:nvPr/>
        </p:nvPicPr>
        <p:blipFill>
          <a:blip r:embed="rId2">
            <a:extLst>
              <a:ext uri="{28A0092B-C50C-407E-A947-70E740481C1C}">
                <a14:useLocalDpi xmlns:a14="http://schemas.microsoft.com/office/drawing/2010/main" val="0"/>
              </a:ext>
            </a:extLst>
          </a:blip>
          <a:srcRect l="33184" r="26444" b="40955"/>
          <a:stretch>
            <a:fillRect/>
          </a:stretch>
        </p:blipFill>
        <p:spPr>
          <a:xfrm>
            <a:off x="10325571" y="4766727"/>
            <a:ext cx="1890678" cy="2083052"/>
          </a:xfrm>
          <a:custGeom>
            <a:avLst/>
            <a:gdLst>
              <a:gd name="connsiteX0" fmla="*/ 0 w 2679914"/>
              <a:gd name="connsiteY0" fmla="*/ 0 h 2952596"/>
              <a:gd name="connsiteX1" fmla="*/ 2210792 w 2679914"/>
              <a:gd name="connsiteY1" fmla="*/ 0 h 2952596"/>
              <a:gd name="connsiteX2" fmla="*/ 2210792 w 2679914"/>
              <a:gd name="connsiteY2" fmla="*/ 799390 h 2952596"/>
              <a:gd name="connsiteX3" fmla="*/ 2225912 w 2679914"/>
              <a:gd name="connsiteY3" fmla="*/ 797872 h 2952596"/>
              <a:gd name="connsiteX4" fmla="*/ 2679914 w 2679914"/>
              <a:gd name="connsiteY4" fmla="*/ 1250156 h 2952596"/>
              <a:gd name="connsiteX5" fmla="*/ 2225912 w 2679914"/>
              <a:gd name="connsiteY5" fmla="*/ 1702440 h 2952596"/>
              <a:gd name="connsiteX6" fmla="*/ 2210792 w 2679914"/>
              <a:gd name="connsiteY6" fmla="*/ 1700922 h 2952596"/>
              <a:gd name="connsiteX7" fmla="*/ 2210792 w 2679914"/>
              <a:gd name="connsiteY7" fmla="*/ 2500312 h 2952596"/>
              <a:gd name="connsiteX8" fmla="*/ 1549532 w 2679914"/>
              <a:gd name="connsiteY8" fmla="*/ 2500312 h 2952596"/>
              <a:gd name="connsiteX9" fmla="*/ 1095530 w 2679914"/>
              <a:gd name="connsiteY9" fmla="*/ 2952596 h 2952596"/>
              <a:gd name="connsiteX10" fmla="*/ 641528 w 2679914"/>
              <a:gd name="connsiteY10" fmla="*/ 2500312 h 2952596"/>
              <a:gd name="connsiteX11" fmla="*/ 0 w 2679914"/>
              <a:gd name="connsiteY11" fmla="*/ 2500312 h 2952596"/>
              <a:gd name="connsiteX12" fmla="*/ 0 w 2679914"/>
              <a:gd name="connsiteY12" fmla="*/ 1701913 h 2952596"/>
              <a:gd name="connsiteX13" fmla="*/ 86252 w 2679914"/>
              <a:gd name="connsiteY13" fmla="*/ 1693251 h 2952596"/>
              <a:gd name="connsiteX14" fmla="*/ 448757 w 2679914"/>
              <a:gd name="connsiteY14" fmla="*/ 1250156 h 2952596"/>
              <a:gd name="connsiteX15" fmla="*/ 86252 w 2679914"/>
              <a:gd name="connsiteY15" fmla="*/ 807061 h 2952596"/>
              <a:gd name="connsiteX16" fmla="*/ 0 w 2679914"/>
              <a:gd name="connsiteY16" fmla="*/ 798399 h 2952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79914" h="2952596">
                <a:moveTo>
                  <a:pt x="0" y="0"/>
                </a:moveTo>
                <a:lnTo>
                  <a:pt x="2210792" y="0"/>
                </a:lnTo>
                <a:lnTo>
                  <a:pt x="2210792" y="799390"/>
                </a:lnTo>
                <a:lnTo>
                  <a:pt x="2225912" y="797872"/>
                </a:lnTo>
                <a:cubicBezTo>
                  <a:pt x="2476651" y="797872"/>
                  <a:pt x="2679914" y="1000366"/>
                  <a:pt x="2679914" y="1250156"/>
                </a:cubicBezTo>
                <a:cubicBezTo>
                  <a:pt x="2679914" y="1499946"/>
                  <a:pt x="2476651" y="1702440"/>
                  <a:pt x="2225912" y="1702440"/>
                </a:cubicBezTo>
                <a:lnTo>
                  <a:pt x="2210792" y="1700922"/>
                </a:lnTo>
                <a:lnTo>
                  <a:pt x="2210792" y="2500312"/>
                </a:lnTo>
                <a:lnTo>
                  <a:pt x="1549532" y="2500312"/>
                </a:lnTo>
                <a:cubicBezTo>
                  <a:pt x="1549532" y="2750102"/>
                  <a:pt x="1346269" y="2952596"/>
                  <a:pt x="1095530" y="2952596"/>
                </a:cubicBezTo>
                <a:cubicBezTo>
                  <a:pt x="844791" y="2952596"/>
                  <a:pt x="641528" y="2750102"/>
                  <a:pt x="641528" y="2500312"/>
                </a:cubicBezTo>
                <a:lnTo>
                  <a:pt x="0" y="2500312"/>
                </a:lnTo>
                <a:lnTo>
                  <a:pt x="0" y="1701913"/>
                </a:lnTo>
                <a:lnTo>
                  <a:pt x="86252" y="1693251"/>
                </a:lnTo>
                <a:cubicBezTo>
                  <a:pt x="293134" y="1651078"/>
                  <a:pt x="448757" y="1468722"/>
                  <a:pt x="448757" y="1250156"/>
                </a:cubicBezTo>
                <a:cubicBezTo>
                  <a:pt x="448757" y="1031590"/>
                  <a:pt x="293134" y="849235"/>
                  <a:pt x="86252" y="807061"/>
                </a:cubicBezTo>
                <a:lnTo>
                  <a:pt x="0" y="798399"/>
                </a:lnTo>
                <a:close/>
              </a:path>
            </a:pathLst>
          </a:custGeom>
        </p:spPr>
      </p:pic>
      <p:pic>
        <p:nvPicPr>
          <p:cNvPr id="7" name="Picture 6" descr="A group of people around a table&#10;&#10;Description automatically generated">
            <a:extLst>
              <a:ext uri="{FF2B5EF4-FFF2-40B4-BE49-F238E27FC236}">
                <a16:creationId xmlns:a16="http://schemas.microsoft.com/office/drawing/2014/main" id="{856A870C-FC0D-C96F-E044-C636BEDC972E}"/>
              </a:ext>
            </a:extLst>
          </p:cNvPr>
          <p:cNvPicPr>
            <a:picLocks noChangeAspect="1"/>
          </p:cNvPicPr>
          <p:nvPr/>
        </p:nvPicPr>
        <p:blipFill>
          <a:blip r:embed="rId2">
            <a:extLst>
              <a:ext uri="{28A0092B-C50C-407E-A947-70E740481C1C}">
                <a14:useLocalDpi xmlns:a14="http://schemas.microsoft.com/office/drawing/2010/main" val="0"/>
              </a:ext>
            </a:extLst>
          </a:blip>
          <a:srcRect l="66664" r="157" b="40955"/>
          <a:stretch>
            <a:fillRect/>
          </a:stretch>
        </p:blipFill>
        <p:spPr>
          <a:xfrm>
            <a:off x="8475418" y="4749678"/>
            <a:ext cx="1553810" cy="2083054"/>
          </a:xfrm>
          <a:custGeom>
            <a:avLst/>
            <a:gdLst>
              <a:gd name="connsiteX0" fmla="*/ 0 w 2202424"/>
              <a:gd name="connsiteY0" fmla="*/ 0 h 2952596"/>
              <a:gd name="connsiteX1" fmla="*/ 2202424 w 2202424"/>
              <a:gd name="connsiteY1" fmla="*/ 0 h 2952596"/>
              <a:gd name="connsiteX2" fmla="*/ 2202424 w 2202424"/>
              <a:gd name="connsiteY2" fmla="*/ 2500312 h 2952596"/>
              <a:gd name="connsiteX3" fmla="*/ 1533835 w 2202424"/>
              <a:gd name="connsiteY3" fmla="*/ 2500312 h 2952596"/>
              <a:gd name="connsiteX4" fmla="*/ 1081551 w 2202424"/>
              <a:gd name="connsiteY4" fmla="*/ 2952596 h 2952596"/>
              <a:gd name="connsiteX5" fmla="*/ 629267 w 2202424"/>
              <a:gd name="connsiteY5" fmla="*/ 2500312 h 2952596"/>
              <a:gd name="connsiteX6" fmla="*/ 0 w 2202424"/>
              <a:gd name="connsiteY6" fmla="*/ 2500312 h 2952596"/>
              <a:gd name="connsiteX7" fmla="*/ 0 w 2202424"/>
              <a:gd name="connsiteY7" fmla="*/ 1701913 h 2952596"/>
              <a:gd name="connsiteX8" fmla="*/ 5230 w 2202424"/>
              <a:gd name="connsiteY8" fmla="*/ 1702440 h 2952596"/>
              <a:gd name="connsiteX9" fmla="*/ 457514 w 2202424"/>
              <a:gd name="connsiteY9" fmla="*/ 1250156 h 2952596"/>
              <a:gd name="connsiteX10" fmla="*/ 5230 w 2202424"/>
              <a:gd name="connsiteY10" fmla="*/ 797872 h 2952596"/>
              <a:gd name="connsiteX11" fmla="*/ 0 w 2202424"/>
              <a:gd name="connsiteY11" fmla="*/ 798399 h 2952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2424" h="2952596">
                <a:moveTo>
                  <a:pt x="0" y="0"/>
                </a:moveTo>
                <a:lnTo>
                  <a:pt x="2202424" y="0"/>
                </a:lnTo>
                <a:lnTo>
                  <a:pt x="2202424" y="2500312"/>
                </a:lnTo>
                <a:lnTo>
                  <a:pt x="1533835" y="2500312"/>
                </a:lnTo>
                <a:cubicBezTo>
                  <a:pt x="1533835" y="2750102"/>
                  <a:pt x="1331341" y="2952596"/>
                  <a:pt x="1081551" y="2952596"/>
                </a:cubicBezTo>
                <a:cubicBezTo>
                  <a:pt x="831761" y="2952596"/>
                  <a:pt x="629267" y="2750102"/>
                  <a:pt x="629267" y="2500312"/>
                </a:cubicBezTo>
                <a:lnTo>
                  <a:pt x="0" y="2500312"/>
                </a:lnTo>
                <a:lnTo>
                  <a:pt x="0" y="1701913"/>
                </a:lnTo>
                <a:lnTo>
                  <a:pt x="5230" y="1702440"/>
                </a:lnTo>
                <a:cubicBezTo>
                  <a:pt x="255020" y="1702440"/>
                  <a:pt x="457514" y="1499946"/>
                  <a:pt x="457514" y="1250156"/>
                </a:cubicBezTo>
                <a:cubicBezTo>
                  <a:pt x="457514" y="1000366"/>
                  <a:pt x="255020" y="797872"/>
                  <a:pt x="5230" y="797872"/>
                </a:cubicBezTo>
                <a:lnTo>
                  <a:pt x="0" y="798399"/>
                </a:lnTo>
                <a:close/>
              </a:path>
            </a:pathLst>
          </a:custGeom>
        </p:spPr>
      </p:pic>
      <p:pic>
        <p:nvPicPr>
          <p:cNvPr id="8" name="Picture 7" descr="A group of people around a table&#10;&#10;Description automatically generated">
            <a:extLst>
              <a:ext uri="{FF2B5EF4-FFF2-40B4-BE49-F238E27FC236}">
                <a16:creationId xmlns:a16="http://schemas.microsoft.com/office/drawing/2014/main" id="{CB1DF61E-400C-1BAD-93D1-8FC4D9F21096}"/>
              </a:ext>
            </a:extLst>
          </p:cNvPr>
          <p:cNvPicPr>
            <a:picLocks noChangeAspect="1"/>
          </p:cNvPicPr>
          <p:nvPr/>
        </p:nvPicPr>
        <p:blipFill>
          <a:blip r:embed="rId2">
            <a:extLst>
              <a:ext uri="{28A0092B-C50C-407E-A947-70E740481C1C}">
                <a14:useLocalDpi xmlns:a14="http://schemas.microsoft.com/office/drawing/2010/main" val="0"/>
              </a:ext>
            </a:extLst>
          </a:blip>
          <a:srcRect l="9" t="40955" r="66812"/>
          <a:stretch>
            <a:fillRect/>
          </a:stretch>
        </p:blipFill>
        <p:spPr>
          <a:xfrm>
            <a:off x="244991" y="4765919"/>
            <a:ext cx="1553810" cy="2083054"/>
          </a:xfrm>
          <a:custGeom>
            <a:avLst/>
            <a:gdLst>
              <a:gd name="connsiteX0" fmla="*/ 1101212 w 2202424"/>
              <a:gd name="connsiteY0" fmla="*/ 0 h 2952597"/>
              <a:gd name="connsiteX1" fmla="*/ 1553496 w 2202424"/>
              <a:gd name="connsiteY1" fmla="*/ 452284 h 2952597"/>
              <a:gd name="connsiteX2" fmla="*/ 1553496 w 2202424"/>
              <a:gd name="connsiteY2" fmla="*/ 452285 h 2952597"/>
              <a:gd name="connsiteX3" fmla="*/ 2202424 w 2202424"/>
              <a:gd name="connsiteY3" fmla="*/ 452285 h 2952597"/>
              <a:gd name="connsiteX4" fmla="*/ 2202424 w 2202424"/>
              <a:gd name="connsiteY4" fmla="*/ 1197397 h 2952597"/>
              <a:gd name="connsiteX5" fmla="*/ 2196583 w 2202424"/>
              <a:gd name="connsiteY5" fmla="*/ 1196808 h 2952597"/>
              <a:gd name="connsiteX6" fmla="*/ 1744299 w 2202424"/>
              <a:gd name="connsiteY6" fmla="*/ 1649092 h 2952597"/>
              <a:gd name="connsiteX7" fmla="*/ 2196583 w 2202424"/>
              <a:gd name="connsiteY7" fmla="*/ 2101376 h 2952597"/>
              <a:gd name="connsiteX8" fmla="*/ 2202424 w 2202424"/>
              <a:gd name="connsiteY8" fmla="*/ 2100787 h 2952597"/>
              <a:gd name="connsiteX9" fmla="*/ 2202424 w 2202424"/>
              <a:gd name="connsiteY9" fmla="*/ 2952597 h 2952597"/>
              <a:gd name="connsiteX10" fmla="*/ 0 w 2202424"/>
              <a:gd name="connsiteY10" fmla="*/ 2952597 h 2952597"/>
              <a:gd name="connsiteX11" fmla="*/ 0 w 2202424"/>
              <a:gd name="connsiteY11" fmla="*/ 452285 h 2952597"/>
              <a:gd name="connsiteX12" fmla="*/ 648928 w 2202424"/>
              <a:gd name="connsiteY12" fmla="*/ 452285 h 2952597"/>
              <a:gd name="connsiteX13" fmla="*/ 648928 w 2202424"/>
              <a:gd name="connsiteY13" fmla="*/ 452284 h 2952597"/>
              <a:gd name="connsiteX14" fmla="*/ 1101212 w 2202424"/>
              <a:gd name="connsiteY14" fmla="*/ 0 h 2952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02424" h="2952597">
                <a:moveTo>
                  <a:pt x="1101212" y="0"/>
                </a:moveTo>
                <a:cubicBezTo>
                  <a:pt x="1351002" y="0"/>
                  <a:pt x="1553496" y="202494"/>
                  <a:pt x="1553496" y="452284"/>
                </a:cubicBezTo>
                <a:lnTo>
                  <a:pt x="1553496" y="452285"/>
                </a:lnTo>
                <a:lnTo>
                  <a:pt x="2202424" y="452285"/>
                </a:lnTo>
                <a:lnTo>
                  <a:pt x="2202424" y="1197397"/>
                </a:lnTo>
                <a:lnTo>
                  <a:pt x="2196583" y="1196808"/>
                </a:lnTo>
                <a:cubicBezTo>
                  <a:pt x="1946793" y="1196808"/>
                  <a:pt x="1744299" y="1399302"/>
                  <a:pt x="1744299" y="1649092"/>
                </a:cubicBezTo>
                <a:cubicBezTo>
                  <a:pt x="1744299" y="1898882"/>
                  <a:pt x="1946793" y="2101376"/>
                  <a:pt x="2196583" y="2101376"/>
                </a:cubicBezTo>
                <a:lnTo>
                  <a:pt x="2202424" y="2100787"/>
                </a:lnTo>
                <a:lnTo>
                  <a:pt x="2202424" y="2952597"/>
                </a:lnTo>
                <a:lnTo>
                  <a:pt x="0" y="2952597"/>
                </a:lnTo>
                <a:lnTo>
                  <a:pt x="0" y="452285"/>
                </a:lnTo>
                <a:lnTo>
                  <a:pt x="648928" y="452285"/>
                </a:lnTo>
                <a:lnTo>
                  <a:pt x="648928" y="452284"/>
                </a:lnTo>
                <a:cubicBezTo>
                  <a:pt x="648928" y="202494"/>
                  <a:pt x="851422" y="0"/>
                  <a:pt x="1101212" y="0"/>
                </a:cubicBezTo>
                <a:close/>
              </a:path>
            </a:pathLst>
          </a:custGeom>
        </p:spPr>
      </p:pic>
      <p:pic>
        <p:nvPicPr>
          <p:cNvPr id="9" name="Picture 8" descr="A group of people around a table&#10;&#10;Description automatically generated">
            <a:extLst>
              <a:ext uri="{FF2B5EF4-FFF2-40B4-BE49-F238E27FC236}">
                <a16:creationId xmlns:a16="http://schemas.microsoft.com/office/drawing/2014/main" id="{27D3908C-9EA1-5090-8C18-1EE91C766A60}"/>
              </a:ext>
            </a:extLst>
          </p:cNvPr>
          <p:cNvPicPr>
            <a:picLocks noChangeAspect="1"/>
          </p:cNvPicPr>
          <p:nvPr/>
        </p:nvPicPr>
        <p:blipFill>
          <a:blip r:embed="rId2">
            <a:extLst>
              <a:ext uri="{28A0092B-C50C-407E-A947-70E740481C1C}">
                <a14:useLocalDpi xmlns:a14="http://schemas.microsoft.com/office/drawing/2010/main" val="0"/>
              </a:ext>
            </a:extLst>
          </a:blip>
          <a:srcRect l="26287" t="50000" r="33485"/>
          <a:stretch>
            <a:fillRect/>
          </a:stretch>
        </p:blipFill>
        <p:spPr>
          <a:xfrm>
            <a:off x="4089316" y="4780535"/>
            <a:ext cx="1883952" cy="1763966"/>
          </a:xfrm>
          <a:custGeom>
            <a:avLst/>
            <a:gdLst>
              <a:gd name="connsiteX0" fmla="*/ 467957 w 2670381"/>
              <a:gd name="connsiteY0" fmla="*/ 0 h 2500312"/>
              <a:gd name="connsiteX1" fmla="*/ 1107056 w 2670381"/>
              <a:gd name="connsiteY1" fmla="*/ 0 h 2500312"/>
              <a:gd name="connsiteX2" fmla="*/ 1116245 w 2670381"/>
              <a:gd name="connsiteY2" fmla="*/ 91150 h 2500312"/>
              <a:gd name="connsiteX3" fmla="*/ 1559340 w 2670381"/>
              <a:gd name="connsiteY3" fmla="*/ 452283 h 2500312"/>
              <a:gd name="connsiteX4" fmla="*/ 2002435 w 2670381"/>
              <a:gd name="connsiteY4" fmla="*/ 91150 h 2500312"/>
              <a:gd name="connsiteX5" fmla="*/ 2011624 w 2670381"/>
              <a:gd name="connsiteY5" fmla="*/ 0 h 2500312"/>
              <a:gd name="connsiteX6" fmla="*/ 2670381 w 2670381"/>
              <a:gd name="connsiteY6" fmla="*/ 0 h 2500312"/>
              <a:gd name="connsiteX7" fmla="*/ 2670381 w 2670381"/>
              <a:gd name="connsiteY7" fmla="*/ 745514 h 2500312"/>
              <a:gd name="connsiteX8" fmla="*/ 2589062 w 2670381"/>
              <a:gd name="connsiteY8" fmla="*/ 753712 h 2500312"/>
              <a:gd name="connsiteX9" fmla="*/ 2227929 w 2670381"/>
              <a:gd name="connsiteY9" fmla="*/ 1196807 h 2500312"/>
              <a:gd name="connsiteX10" fmla="*/ 2589062 w 2670381"/>
              <a:gd name="connsiteY10" fmla="*/ 1639902 h 2500312"/>
              <a:gd name="connsiteX11" fmla="*/ 2670381 w 2670381"/>
              <a:gd name="connsiteY11" fmla="*/ 1648100 h 2500312"/>
              <a:gd name="connsiteX12" fmla="*/ 2670381 w 2670381"/>
              <a:gd name="connsiteY12" fmla="*/ 2500312 h 2500312"/>
              <a:gd name="connsiteX13" fmla="*/ 467957 w 2670381"/>
              <a:gd name="connsiteY13" fmla="*/ 2500312 h 2500312"/>
              <a:gd name="connsiteX14" fmla="*/ 467957 w 2670381"/>
              <a:gd name="connsiteY14" fmla="*/ 1647511 h 2500312"/>
              <a:gd name="connsiteX15" fmla="*/ 452284 w 2670381"/>
              <a:gd name="connsiteY15" fmla="*/ 1649091 h 2500312"/>
              <a:gd name="connsiteX16" fmla="*/ 0 w 2670381"/>
              <a:gd name="connsiteY16" fmla="*/ 1196807 h 2500312"/>
              <a:gd name="connsiteX17" fmla="*/ 452284 w 2670381"/>
              <a:gd name="connsiteY17" fmla="*/ 744523 h 2500312"/>
              <a:gd name="connsiteX18" fmla="*/ 467957 w 2670381"/>
              <a:gd name="connsiteY18" fmla="*/ 746103 h 2500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670381" h="2500312">
                <a:moveTo>
                  <a:pt x="467957" y="0"/>
                </a:moveTo>
                <a:lnTo>
                  <a:pt x="1107056" y="0"/>
                </a:lnTo>
                <a:lnTo>
                  <a:pt x="1116245" y="91150"/>
                </a:lnTo>
                <a:cubicBezTo>
                  <a:pt x="1158419" y="297249"/>
                  <a:pt x="1340774" y="452283"/>
                  <a:pt x="1559340" y="452283"/>
                </a:cubicBezTo>
                <a:cubicBezTo>
                  <a:pt x="1777907" y="452283"/>
                  <a:pt x="1960262" y="297249"/>
                  <a:pt x="2002435" y="91150"/>
                </a:cubicBezTo>
                <a:lnTo>
                  <a:pt x="2011624" y="0"/>
                </a:lnTo>
                <a:lnTo>
                  <a:pt x="2670381" y="0"/>
                </a:lnTo>
                <a:lnTo>
                  <a:pt x="2670381" y="745514"/>
                </a:lnTo>
                <a:lnTo>
                  <a:pt x="2589062" y="753712"/>
                </a:lnTo>
                <a:cubicBezTo>
                  <a:pt x="2382964" y="795886"/>
                  <a:pt x="2227929" y="978241"/>
                  <a:pt x="2227929" y="1196807"/>
                </a:cubicBezTo>
                <a:cubicBezTo>
                  <a:pt x="2227929" y="1415374"/>
                  <a:pt x="2382964" y="1597729"/>
                  <a:pt x="2589062" y="1639902"/>
                </a:cubicBezTo>
                <a:lnTo>
                  <a:pt x="2670381" y="1648100"/>
                </a:lnTo>
                <a:lnTo>
                  <a:pt x="2670381" y="2500312"/>
                </a:lnTo>
                <a:lnTo>
                  <a:pt x="467957" y="2500312"/>
                </a:lnTo>
                <a:lnTo>
                  <a:pt x="467957" y="1647511"/>
                </a:lnTo>
                <a:lnTo>
                  <a:pt x="452284" y="1649091"/>
                </a:lnTo>
                <a:cubicBezTo>
                  <a:pt x="202494" y="1649091"/>
                  <a:pt x="0" y="1446597"/>
                  <a:pt x="0" y="1196807"/>
                </a:cubicBezTo>
                <a:cubicBezTo>
                  <a:pt x="0" y="947017"/>
                  <a:pt x="202494" y="744523"/>
                  <a:pt x="452284" y="744523"/>
                </a:cubicBezTo>
                <a:lnTo>
                  <a:pt x="467957" y="746103"/>
                </a:lnTo>
                <a:close/>
              </a:path>
            </a:pathLst>
          </a:custGeom>
        </p:spPr>
      </p:pic>
      <p:sp>
        <p:nvSpPr>
          <p:cNvPr id="10" name="Rectangle 9">
            <a:extLst>
              <a:ext uri="{FF2B5EF4-FFF2-40B4-BE49-F238E27FC236}">
                <a16:creationId xmlns:a16="http://schemas.microsoft.com/office/drawing/2014/main" id="{C3C0B4C6-88B2-D88B-E45C-9E887810903D}"/>
              </a:ext>
            </a:extLst>
          </p:cNvPr>
          <p:cNvSpPr/>
          <p:nvPr/>
        </p:nvSpPr>
        <p:spPr>
          <a:xfrm>
            <a:off x="0" y="4623580"/>
            <a:ext cx="1926268" cy="2234420"/>
          </a:xfrm>
          <a:prstGeom prst="rect">
            <a:avLst/>
          </a:prstGeom>
          <a:solidFill>
            <a:schemeClr val="accent6">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600" dirty="0">
                <a:latin typeface="#9Slide07 IcielBC Cubano Normal" panose="00000500000000000000" pitchFamily="2" charset="0"/>
              </a:rPr>
              <a:t>1</a:t>
            </a:r>
          </a:p>
        </p:txBody>
      </p:sp>
      <p:sp>
        <p:nvSpPr>
          <p:cNvPr id="11" name="Rectangle 10">
            <a:extLst>
              <a:ext uri="{FF2B5EF4-FFF2-40B4-BE49-F238E27FC236}">
                <a16:creationId xmlns:a16="http://schemas.microsoft.com/office/drawing/2014/main" id="{8E4D8C61-FCE9-A64C-77C3-58DFD54B589D}"/>
              </a:ext>
            </a:extLst>
          </p:cNvPr>
          <p:cNvSpPr/>
          <p:nvPr/>
        </p:nvSpPr>
        <p:spPr>
          <a:xfrm>
            <a:off x="2045140" y="4621161"/>
            <a:ext cx="1926268" cy="2234420"/>
          </a:xfrm>
          <a:prstGeom prst="rect">
            <a:avLst/>
          </a:prstGeom>
          <a:solidFill>
            <a:schemeClr val="accent6">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600" dirty="0">
                <a:latin typeface="#9Slide07 IcielBC Cubano Normal" panose="00000500000000000000" pitchFamily="2" charset="0"/>
              </a:rPr>
              <a:t>2</a:t>
            </a:r>
          </a:p>
        </p:txBody>
      </p:sp>
      <p:sp>
        <p:nvSpPr>
          <p:cNvPr id="12" name="Rectangle 11">
            <a:extLst>
              <a:ext uri="{FF2B5EF4-FFF2-40B4-BE49-F238E27FC236}">
                <a16:creationId xmlns:a16="http://schemas.microsoft.com/office/drawing/2014/main" id="{A24780BA-3C48-162F-3EC1-1EE3D0A03700}"/>
              </a:ext>
            </a:extLst>
          </p:cNvPr>
          <p:cNvSpPr/>
          <p:nvPr/>
        </p:nvSpPr>
        <p:spPr>
          <a:xfrm>
            <a:off x="4100118" y="4619167"/>
            <a:ext cx="1926268" cy="2234420"/>
          </a:xfrm>
          <a:prstGeom prst="rect">
            <a:avLst/>
          </a:prstGeom>
          <a:solidFill>
            <a:schemeClr val="accent6">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600" dirty="0">
                <a:latin typeface="#9Slide07 IcielBC Cubano Normal" panose="00000500000000000000" pitchFamily="2" charset="0"/>
              </a:rPr>
              <a:t>3</a:t>
            </a:r>
          </a:p>
        </p:txBody>
      </p:sp>
      <p:sp>
        <p:nvSpPr>
          <p:cNvPr id="13" name="Rectangle 12">
            <a:extLst>
              <a:ext uri="{FF2B5EF4-FFF2-40B4-BE49-F238E27FC236}">
                <a16:creationId xmlns:a16="http://schemas.microsoft.com/office/drawing/2014/main" id="{BD670CC2-BD7A-4772-B3EA-1A76F10C62A5}"/>
              </a:ext>
            </a:extLst>
          </p:cNvPr>
          <p:cNvSpPr/>
          <p:nvPr/>
        </p:nvSpPr>
        <p:spPr>
          <a:xfrm>
            <a:off x="6164917" y="4628996"/>
            <a:ext cx="1926268" cy="2234420"/>
          </a:xfrm>
          <a:prstGeom prst="rect">
            <a:avLst/>
          </a:prstGeom>
          <a:solidFill>
            <a:schemeClr val="accent6">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600" dirty="0">
                <a:latin typeface="#9Slide07 IcielBC Cubano Normal" panose="00000500000000000000" pitchFamily="2" charset="0"/>
              </a:rPr>
              <a:t>4</a:t>
            </a:r>
          </a:p>
        </p:txBody>
      </p:sp>
      <p:sp>
        <p:nvSpPr>
          <p:cNvPr id="14" name="Rectangle 13">
            <a:extLst>
              <a:ext uri="{FF2B5EF4-FFF2-40B4-BE49-F238E27FC236}">
                <a16:creationId xmlns:a16="http://schemas.microsoft.com/office/drawing/2014/main" id="{1AC8BFF8-6EF9-80D4-BCE9-0B06720CDB16}"/>
              </a:ext>
            </a:extLst>
          </p:cNvPr>
          <p:cNvSpPr/>
          <p:nvPr/>
        </p:nvSpPr>
        <p:spPr>
          <a:xfrm>
            <a:off x="8233641" y="4619167"/>
            <a:ext cx="1926268" cy="2234420"/>
          </a:xfrm>
          <a:prstGeom prst="rect">
            <a:avLst/>
          </a:prstGeom>
          <a:solidFill>
            <a:schemeClr val="accent6">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600" dirty="0">
                <a:latin typeface="#9Slide07 IcielBC Cubano Normal" panose="00000500000000000000" pitchFamily="2" charset="0"/>
              </a:rPr>
              <a:t>5</a:t>
            </a:r>
          </a:p>
        </p:txBody>
      </p:sp>
      <p:sp>
        <p:nvSpPr>
          <p:cNvPr id="15" name="Rectangle 14">
            <a:extLst>
              <a:ext uri="{FF2B5EF4-FFF2-40B4-BE49-F238E27FC236}">
                <a16:creationId xmlns:a16="http://schemas.microsoft.com/office/drawing/2014/main" id="{C32F88FB-0AF9-2449-8973-D44D8DA02AB3}"/>
              </a:ext>
            </a:extLst>
          </p:cNvPr>
          <p:cNvSpPr/>
          <p:nvPr/>
        </p:nvSpPr>
        <p:spPr>
          <a:xfrm>
            <a:off x="10265732" y="4624385"/>
            <a:ext cx="1926268" cy="2234420"/>
          </a:xfrm>
          <a:prstGeom prst="rect">
            <a:avLst/>
          </a:prstGeom>
          <a:solidFill>
            <a:schemeClr val="accent6">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600" dirty="0">
                <a:latin typeface="#9Slide07 IcielBC Cubano Normal" panose="00000500000000000000" pitchFamily="2" charset="0"/>
              </a:rPr>
              <a:t>6</a:t>
            </a:r>
          </a:p>
        </p:txBody>
      </p:sp>
      <p:sp>
        <p:nvSpPr>
          <p:cNvPr id="16" name="TextBox 15">
            <a:extLst>
              <a:ext uri="{FF2B5EF4-FFF2-40B4-BE49-F238E27FC236}">
                <a16:creationId xmlns:a16="http://schemas.microsoft.com/office/drawing/2014/main" id="{9CA08FE6-E3FD-7925-8A4B-1609CB183160}"/>
              </a:ext>
            </a:extLst>
          </p:cNvPr>
          <p:cNvSpPr txBox="1"/>
          <p:nvPr/>
        </p:nvSpPr>
        <p:spPr>
          <a:xfrm>
            <a:off x="781873" y="1280124"/>
            <a:ext cx="5396133" cy="2589509"/>
          </a:xfrm>
          <a:prstGeom prst="rect">
            <a:avLst/>
          </a:prstGeom>
          <a:noFill/>
        </p:spPr>
        <p:txBody>
          <a:bodyPr wrap="square" rtlCol="0">
            <a:prstTxWarp prst="textArchUp">
              <a:avLst>
                <a:gd name="adj" fmla="val 10657885"/>
              </a:avLst>
            </a:prstTxWarp>
            <a:spAutoFit/>
          </a:bodyPr>
          <a:lstStyle/>
          <a:p>
            <a:r>
              <a:rPr lang="en-US" sz="9600" dirty="0">
                <a:solidFill>
                  <a:srgbClr val="FF0000"/>
                </a:solidFill>
                <a:latin typeface="#9Slide06 IcielBC Seinna Grace" panose="02000504000000020004" pitchFamily="2" charset="0"/>
              </a:rPr>
              <a:t>Game</a:t>
            </a:r>
          </a:p>
        </p:txBody>
      </p:sp>
      <p:sp>
        <p:nvSpPr>
          <p:cNvPr id="17" name="TextBox 16">
            <a:extLst>
              <a:ext uri="{FF2B5EF4-FFF2-40B4-BE49-F238E27FC236}">
                <a16:creationId xmlns:a16="http://schemas.microsoft.com/office/drawing/2014/main" id="{8D777BDA-224F-15CC-B72A-6D996FE7945B}"/>
              </a:ext>
            </a:extLst>
          </p:cNvPr>
          <p:cNvSpPr txBox="1"/>
          <p:nvPr/>
        </p:nvSpPr>
        <p:spPr>
          <a:xfrm rot="2838181">
            <a:off x="8429039" y="1742098"/>
            <a:ext cx="3711307" cy="3046988"/>
          </a:xfrm>
          <a:prstGeom prst="rect">
            <a:avLst/>
          </a:prstGeom>
          <a:noFill/>
        </p:spPr>
        <p:txBody>
          <a:bodyPr wrap="square" rtlCol="0">
            <a:prstTxWarp prst="textArchUp">
              <a:avLst/>
            </a:prstTxWarp>
            <a:spAutoFit/>
          </a:bodyPr>
          <a:lstStyle/>
          <a:p>
            <a:r>
              <a:rPr lang="en-US" sz="8000" dirty="0" err="1">
                <a:solidFill>
                  <a:srgbClr val="FF0000"/>
                </a:solidFill>
                <a:latin typeface="#9Slide05 Great Vibes" panose="02000507080000020002" pitchFamily="2" charset="0"/>
              </a:rPr>
              <a:t>Ghép</a:t>
            </a:r>
            <a:r>
              <a:rPr lang="en-US" sz="8000" dirty="0">
                <a:solidFill>
                  <a:srgbClr val="FF0000"/>
                </a:solidFill>
                <a:latin typeface="#9Slide05 Great Vibes" panose="02000507080000020002" pitchFamily="2" charset="0"/>
              </a:rPr>
              <a:t> </a:t>
            </a:r>
            <a:r>
              <a:rPr lang="en-US" sz="8000" dirty="0" err="1">
                <a:solidFill>
                  <a:srgbClr val="FF0000"/>
                </a:solidFill>
                <a:latin typeface="#9Slide05 Great Vibes" panose="02000507080000020002" pitchFamily="2" charset="0"/>
              </a:rPr>
              <a:t>hình</a:t>
            </a:r>
            <a:endParaRPr lang="en-US" sz="8000" dirty="0">
              <a:solidFill>
                <a:srgbClr val="FF0000"/>
              </a:solidFill>
              <a:latin typeface="#9Slide05 Great Vibes" panose="02000507080000020002" pitchFamily="2" charset="0"/>
            </a:endParaRPr>
          </a:p>
        </p:txBody>
      </p:sp>
      <p:sp>
        <p:nvSpPr>
          <p:cNvPr id="5" name="Rectangle 4">
            <a:extLst>
              <a:ext uri="{FF2B5EF4-FFF2-40B4-BE49-F238E27FC236}">
                <a16:creationId xmlns:a16="http://schemas.microsoft.com/office/drawing/2014/main" id="{C32C5B01-1B19-D420-FFF5-473EA818B532}"/>
              </a:ext>
            </a:extLst>
          </p:cNvPr>
          <p:cNvSpPr/>
          <p:nvPr/>
        </p:nvSpPr>
        <p:spPr>
          <a:xfrm>
            <a:off x="3197535" y="241512"/>
            <a:ext cx="5551465" cy="4208996"/>
          </a:xfrm>
          <a:prstGeom prst="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indent="179388" algn="just">
              <a:lnSpc>
                <a:spcPct val="115000"/>
              </a:lnSpc>
              <a:spcAft>
                <a:spcPts val="600"/>
              </a:spcAft>
            </a:pPr>
            <a:r>
              <a:rPr lang="en-US" b="1" dirty="0" err="1">
                <a:solidFill>
                  <a:srgbClr val="002060"/>
                </a:solidFill>
                <a:latin typeface="#9Slide03 Oswald Light" panose="00000400000000000000" pitchFamily="2" charset="0"/>
                <a:ea typeface="Calibri" panose="020F0502020204030204" pitchFamily="34" charset="0"/>
              </a:rPr>
              <a:t>Câu</a:t>
            </a:r>
            <a:r>
              <a:rPr lang="en-US" b="1" dirty="0">
                <a:solidFill>
                  <a:srgbClr val="002060"/>
                </a:solidFill>
                <a:latin typeface="#9Slide03 Oswald Light" panose="00000400000000000000" pitchFamily="2" charset="0"/>
                <a:ea typeface="Calibri" panose="020F0502020204030204" pitchFamily="34" charset="0"/>
              </a:rPr>
              <a:t> 1.</a:t>
            </a:r>
            <a:r>
              <a:rPr lang="en-US" dirty="0">
                <a:solidFill>
                  <a:srgbClr val="002060"/>
                </a:solidFill>
                <a:latin typeface="#9Slide03 Oswald Light" panose="00000400000000000000" pitchFamily="2" charset="0"/>
                <a:ea typeface="Calibri" panose="020F0502020204030204" pitchFamily="34" charset="0"/>
              </a:rPr>
              <a:t> </a:t>
            </a:r>
            <a:r>
              <a:rPr lang="en-US" b="1" dirty="0" err="1">
                <a:solidFill>
                  <a:srgbClr val="002060"/>
                </a:solidFill>
                <a:latin typeface="#9Slide03 Oswald Light" panose="00000400000000000000" pitchFamily="2" charset="0"/>
                <a:ea typeface="Calibri" panose="020F0502020204030204" pitchFamily="34" charset="0"/>
              </a:rPr>
              <a:t>Đây</a:t>
            </a:r>
            <a:r>
              <a:rPr lang="en-US" b="1" dirty="0">
                <a:solidFill>
                  <a:srgbClr val="002060"/>
                </a:solidFill>
                <a:latin typeface="#9Slide03 Oswald Light" panose="00000400000000000000" pitchFamily="2" charset="0"/>
                <a:ea typeface="Calibri" panose="020F0502020204030204" pitchFamily="34" charset="0"/>
              </a:rPr>
              <a:t> </a:t>
            </a:r>
            <a:r>
              <a:rPr lang="en-US" b="1" dirty="0" err="1">
                <a:solidFill>
                  <a:srgbClr val="002060"/>
                </a:solidFill>
                <a:latin typeface="#9Slide03 Oswald Light" panose="00000400000000000000" pitchFamily="2" charset="0"/>
                <a:ea typeface="Calibri" panose="020F0502020204030204" pitchFamily="34" charset="0"/>
              </a:rPr>
              <a:t>là</a:t>
            </a:r>
            <a:r>
              <a:rPr lang="en-US" b="1" dirty="0">
                <a:solidFill>
                  <a:srgbClr val="002060"/>
                </a:solidFill>
                <a:latin typeface="#9Slide03 Oswald Light" panose="00000400000000000000" pitchFamily="2" charset="0"/>
                <a:ea typeface="Calibri" panose="020F0502020204030204" pitchFamily="34" charset="0"/>
              </a:rPr>
              <a:t> </a:t>
            </a:r>
            <a:r>
              <a:rPr lang="en-US" b="1" dirty="0" err="1">
                <a:solidFill>
                  <a:srgbClr val="002060"/>
                </a:solidFill>
                <a:latin typeface="#9Slide03 Oswald Light" panose="00000400000000000000" pitchFamily="2" charset="0"/>
                <a:ea typeface="Calibri" panose="020F0502020204030204" pitchFamily="34" charset="0"/>
              </a:rPr>
              <a:t>biểu</a:t>
            </a:r>
            <a:r>
              <a:rPr lang="en-US" b="1" dirty="0">
                <a:solidFill>
                  <a:srgbClr val="002060"/>
                </a:solidFill>
                <a:latin typeface="#9Slide03 Oswald Light" panose="00000400000000000000" pitchFamily="2" charset="0"/>
                <a:ea typeface="Calibri" panose="020F0502020204030204" pitchFamily="34" charset="0"/>
              </a:rPr>
              <a:t> </a:t>
            </a:r>
            <a:r>
              <a:rPr lang="en-US" b="1" dirty="0" err="1">
                <a:solidFill>
                  <a:srgbClr val="002060"/>
                </a:solidFill>
                <a:latin typeface="#9Slide03 Oswald Light" panose="00000400000000000000" pitchFamily="2" charset="0"/>
                <a:ea typeface="Calibri" panose="020F0502020204030204" pitchFamily="34" charset="0"/>
              </a:rPr>
              <a:t>hiện</a:t>
            </a:r>
            <a:r>
              <a:rPr lang="en-US" b="1" dirty="0">
                <a:solidFill>
                  <a:srgbClr val="002060"/>
                </a:solidFill>
                <a:latin typeface="#9Slide03 Oswald Light" panose="00000400000000000000" pitchFamily="2" charset="0"/>
                <a:ea typeface="Calibri" panose="020F0502020204030204" pitchFamily="34" charset="0"/>
              </a:rPr>
              <a:t> </a:t>
            </a:r>
            <a:r>
              <a:rPr lang="en-US" b="1" dirty="0" err="1">
                <a:solidFill>
                  <a:srgbClr val="002060"/>
                </a:solidFill>
                <a:latin typeface="#9Slide03 Oswald Light" panose="00000400000000000000" pitchFamily="2" charset="0"/>
                <a:ea typeface="Calibri" panose="020F0502020204030204" pitchFamily="34" charset="0"/>
              </a:rPr>
              <a:t>của</a:t>
            </a:r>
            <a:r>
              <a:rPr lang="en-US" b="1" dirty="0">
                <a:solidFill>
                  <a:srgbClr val="002060"/>
                </a:solidFill>
                <a:latin typeface="#9Slide03 Oswald Light" panose="00000400000000000000" pitchFamily="2" charset="0"/>
                <a:ea typeface="Calibri" panose="020F0502020204030204" pitchFamily="34" charset="0"/>
              </a:rPr>
              <a:t> </a:t>
            </a:r>
            <a:r>
              <a:rPr lang="en-US" b="1" dirty="0" err="1">
                <a:solidFill>
                  <a:srgbClr val="002060"/>
                </a:solidFill>
                <a:latin typeface="#9Slide03 Oswald Light" panose="00000400000000000000" pitchFamily="2" charset="0"/>
                <a:ea typeface="Calibri" panose="020F0502020204030204" pitchFamily="34" charset="0"/>
              </a:rPr>
              <a:t>cơ</a:t>
            </a:r>
            <a:r>
              <a:rPr lang="en-US" b="1" dirty="0">
                <a:solidFill>
                  <a:srgbClr val="002060"/>
                </a:solidFill>
                <a:latin typeface="#9Slide03 Oswald Light" panose="00000400000000000000" pitchFamily="2" charset="0"/>
                <a:ea typeface="Calibri" panose="020F0502020204030204" pitchFamily="34" charset="0"/>
              </a:rPr>
              <a:t> </a:t>
            </a:r>
            <a:r>
              <a:rPr lang="en-US" b="1" dirty="0" err="1">
                <a:solidFill>
                  <a:srgbClr val="002060"/>
                </a:solidFill>
                <a:latin typeface="#9Slide03 Oswald Light" panose="00000400000000000000" pitchFamily="2" charset="0"/>
                <a:ea typeface="Calibri" panose="020F0502020204030204" pitchFamily="34" charset="0"/>
              </a:rPr>
              <a:t>cấu</a:t>
            </a:r>
            <a:r>
              <a:rPr lang="en-US" b="1" dirty="0">
                <a:solidFill>
                  <a:srgbClr val="002060"/>
                </a:solidFill>
                <a:latin typeface="#9Slide03 Oswald Light" panose="00000400000000000000" pitchFamily="2" charset="0"/>
                <a:ea typeface="Calibri" panose="020F0502020204030204" pitchFamily="34" charset="0"/>
              </a:rPr>
              <a:t> </a:t>
            </a:r>
            <a:r>
              <a:rPr lang="en-US" b="1" dirty="0" err="1">
                <a:solidFill>
                  <a:srgbClr val="002060"/>
                </a:solidFill>
                <a:latin typeface="#9Slide03 Oswald Light" panose="00000400000000000000" pitchFamily="2" charset="0"/>
                <a:ea typeface="Calibri" panose="020F0502020204030204" pitchFamily="34" charset="0"/>
              </a:rPr>
              <a:t>dân</a:t>
            </a:r>
            <a:r>
              <a:rPr lang="en-US" b="1" dirty="0">
                <a:solidFill>
                  <a:srgbClr val="002060"/>
                </a:solidFill>
                <a:latin typeface="#9Slide03 Oswald Light" panose="00000400000000000000" pitchFamily="2" charset="0"/>
                <a:ea typeface="Calibri" panose="020F0502020204030204" pitchFamily="34" charset="0"/>
              </a:rPr>
              <a:t> </a:t>
            </a:r>
            <a:r>
              <a:rPr lang="en-US" b="1" dirty="0" err="1">
                <a:solidFill>
                  <a:srgbClr val="002060"/>
                </a:solidFill>
                <a:latin typeface="#9Slide03 Oswald Light" panose="00000400000000000000" pitchFamily="2" charset="0"/>
                <a:ea typeface="Calibri" panose="020F0502020204030204" pitchFamily="34" charset="0"/>
              </a:rPr>
              <a:t>số</a:t>
            </a:r>
            <a:r>
              <a:rPr lang="en-US" b="1" dirty="0">
                <a:solidFill>
                  <a:srgbClr val="002060"/>
                </a:solidFill>
                <a:latin typeface="#9Slide03 Oswald Light" panose="00000400000000000000" pitchFamily="2" charset="0"/>
                <a:ea typeface="Calibri" panose="020F0502020204030204" pitchFamily="34" charset="0"/>
              </a:rPr>
              <a:t> </a:t>
            </a:r>
            <a:r>
              <a:rPr lang="en-US" b="1" dirty="0" err="1">
                <a:solidFill>
                  <a:srgbClr val="002060"/>
                </a:solidFill>
                <a:latin typeface="#9Slide03 Oswald Light" panose="00000400000000000000" pitchFamily="2" charset="0"/>
                <a:ea typeface="Calibri" panose="020F0502020204030204" pitchFamily="34" charset="0"/>
              </a:rPr>
              <a:t>trẻ</a:t>
            </a:r>
            <a:endParaRPr lang="en-US" b="1" dirty="0">
              <a:solidFill>
                <a:srgbClr val="002060"/>
              </a:solidFill>
              <a:latin typeface="#9Slide03 Oswald Light" panose="00000400000000000000" pitchFamily="2" charset="0"/>
              <a:ea typeface="Times New Roman" panose="02020603050405020304" pitchFamily="18" charset="0"/>
            </a:endParaRPr>
          </a:p>
          <a:p>
            <a:pPr marL="339725" indent="179388" algn="just">
              <a:lnSpc>
                <a:spcPct val="200000"/>
              </a:lnSpc>
              <a:spcAft>
                <a:spcPts val="600"/>
              </a:spcAft>
            </a:pPr>
            <a:r>
              <a:rPr lang="en-US" b="1" dirty="0">
                <a:solidFill>
                  <a:srgbClr val="002060"/>
                </a:solidFill>
                <a:latin typeface="#9Slide03 Oswald Light" panose="00000400000000000000" pitchFamily="2" charset="0"/>
                <a:ea typeface="Calibri" panose="020F0502020204030204" pitchFamily="34" charset="0"/>
              </a:rPr>
              <a:t>A.</a:t>
            </a:r>
            <a:r>
              <a:rPr lang="en-US" dirty="0">
                <a:solidFill>
                  <a:srgbClr val="002060"/>
                </a:solidFill>
                <a:latin typeface="#9Slide03 Oswald Light" panose="00000400000000000000" pitchFamily="2" charset="0"/>
                <a:ea typeface="Calibri" panose="020F0502020204030204" pitchFamily="34" charset="0"/>
              </a:rPr>
              <a:t> </a:t>
            </a:r>
            <a:r>
              <a:rPr lang="en-US" dirty="0" err="1">
                <a:solidFill>
                  <a:srgbClr val="002060"/>
                </a:solidFill>
                <a:latin typeface="#9Slide03 Oswald Light" panose="00000400000000000000" pitchFamily="2" charset="0"/>
                <a:ea typeface="Calibri" panose="020F0502020204030204" pitchFamily="34" charset="0"/>
              </a:rPr>
              <a:t>độ</a:t>
            </a:r>
            <a:r>
              <a:rPr lang="en-US" dirty="0">
                <a:solidFill>
                  <a:srgbClr val="002060"/>
                </a:solidFill>
                <a:latin typeface="#9Slide03 Oswald Light" panose="00000400000000000000" pitchFamily="2" charset="0"/>
                <a:ea typeface="Calibri" panose="020F0502020204030204" pitchFamily="34" charset="0"/>
              </a:rPr>
              <a:t> </a:t>
            </a:r>
            <a:r>
              <a:rPr lang="en-US" dirty="0" err="1">
                <a:solidFill>
                  <a:srgbClr val="002060"/>
                </a:solidFill>
                <a:latin typeface="#9Slide03 Oswald Light" panose="00000400000000000000" pitchFamily="2" charset="0"/>
                <a:ea typeface="Calibri" panose="020F0502020204030204" pitchFamily="34" charset="0"/>
              </a:rPr>
              <a:t>tuổi</a:t>
            </a:r>
            <a:r>
              <a:rPr lang="en-US" dirty="0">
                <a:solidFill>
                  <a:srgbClr val="002060"/>
                </a:solidFill>
                <a:latin typeface="#9Slide03 Oswald Light" panose="00000400000000000000" pitchFamily="2" charset="0"/>
                <a:ea typeface="Calibri" panose="020F0502020204030204" pitchFamily="34" charset="0"/>
              </a:rPr>
              <a:t> </a:t>
            </a:r>
            <a:r>
              <a:rPr lang="en-US" dirty="0" err="1">
                <a:solidFill>
                  <a:srgbClr val="002060"/>
                </a:solidFill>
                <a:latin typeface="#9Slide03 Oswald Light" panose="00000400000000000000" pitchFamily="2" charset="0"/>
                <a:ea typeface="Calibri" panose="020F0502020204030204" pitchFamily="34" charset="0"/>
              </a:rPr>
              <a:t>từ</a:t>
            </a:r>
            <a:r>
              <a:rPr lang="en-US" dirty="0">
                <a:solidFill>
                  <a:srgbClr val="002060"/>
                </a:solidFill>
                <a:latin typeface="#9Slide03 Oswald Light" panose="00000400000000000000" pitchFamily="2" charset="0"/>
                <a:ea typeface="Calibri" panose="020F0502020204030204" pitchFamily="34" charset="0"/>
              </a:rPr>
              <a:t> 0 – 14 </a:t>
            </a:r>
            <a:r>
              <a:rPr lang="en-US" dirty="0" err="1">
                <a:solidFill>
                  <a:srgbClr val="002060"/>
                </a:solidFill>
                <a:latin typeface="#9Slide03 Oswald Light" panose="00000400000000000000" pitchFamily="2" charset="0"/>
                <a:ea typeface="Calibri" panose="020F0502020204030204" pitchFamily="34" charset="0"/>
              </a:rPr>
              <a:t>chiếm</a:t>
            </a:r>
            <a:r>
              <a:rPr lang="en-US" dirty="0">
                <a:solidFill>
                  <a:srgbClr val="002060"/>
                </a:solidFill>
                <a:latin typeface="#9Slide03 Oswald Light" panose="00000400000000000000" pitchFamily="2" charset="0"/>
                <a:ea typeface="Calibri" panose="020F0502020204030204" pitchFamily="34" charset="0"/>
              </a:rPr>
              <a:t> </a:t>
            </a:r>
            <a:r>
              <a:rPr lang="en-US" dirty="0" err="1">
                <a:solidFill>
                  <a:srgbClr val="002060"/>
                </a:solidFill>
                <a:latin typeface="#9Slide03 Oswald Light" panose="00000400000000000000" pitchFamily="2" charset="0"/>
                <a:ea typeface="Calibri" panose="020F0502020204030204" pitchFamily="34" charset="0"/>
              </a:rPr>
              <a:t>tỉ</a:t>
            </a:r>
            <a:r>
              <a:rPr lang="en-US" dirty="0">
                <a:solidFill>
                  <a:srgbClr val="002060"/>
                </a:solidFill>
                <a:latin typeface="#9Slide03 Oswald Light" panose="00000400000000000000" pitchFamily="2" charset="0"/>
                <a:ea typeface="Calibri" panose="020F0502020204030204" pitchFamily="34" charset="0"/>
              </a:rPr>
              <a:t> </a:t>
            </a:r>
            <a:r>
              <a:rPr lang="en-US" dirty="0" err="1">
                <a:solidFill>
                  <a:srgbClr val="002060"/>
                </a:solidFill>
                <a:latin typeface="#9Slide03 Oswald Light" panose="00000400000000000000" pitchFamily="2" charset="0"/>
                <a:ea typeface="Calibri" panose="020F0502020204030204" pitchFamily="34" charset="0"/>
              </a:rPr>
              <a:t>lệ</a:t>
            </a:r>
            <a:r>
              <a:rPr lang="en-US" dirty="0">
                <a:solidFill>
                  <a:srgbClr val="002060"/>
                </a:solidFill>
                <a:latin typeface="#9Slide03 Oswald Light" panose="00000400000000000000" pitchFamily="2" charset="0"/>
                <a:ea typeface="Calibri" panose="020F0502020204030204" pitchFamily="34" charset="0"/>
              </a:rPr>
              <a:t> </a:t>
            </a:r>
            <a:r>
              <a:rPr lang="en-US" dirty="0" err="1">
                <a:solidFill>
                  <a:srgbClr val="002060"/>
                </a:solidFill>
                <a:latin typeface="#9Slide03 Oswald Light" panose="00000400000000000000" pitchFamily="2" charset="0"/>
                <a:ea typeface="Calibri" panose="020F0502020204030204" pitchFamily="34" charset="0"/>
              </a:rPr>
              <a:t>cao</a:t>
            </a:r>
            <a:r>
              <a:rPr lang="en-US" dirty="0">
                <a:solidFill>
                  <a:srgbClr val="002060"/>
                </a:solidFill>
                <a:latin typeface="#9Slide03 Oswald Light" panose="00000400000000000000" pitchFamily="2" charset="0"/>
                <a:ea typeface="Calibri" panose="020F0502020204030204" pitchFamily="34" charset="0"/>
              </a:rPr>
              <a:t> </a:t>
            </a:r>
            <a:r>
              <a:rPr lang="en-US" dirty="0" err="1">
                <a:solidFill>
                  <a:srgbClr val="002060"/>
                </a:solidFill>
                <a:latin typeface="#9Slide03 Oswald Light" panose="00000400000000000000" pitchFamily="2" charset="0"/>
                <a:ea typeface="Calibri" panose="020F0502020204030204" pitchFamily="34" charset="0"/>
              </a:rPr>
              <a:t>và</a:t>
            </a:r>
            <a:r>
              <a:rPr lang="en-US" dirty="0">
                <a:solidFill>
                  <a:srgbClr val="002060"/>
                </a:solidFill>
                <a:latin typeface="#9Slide03 Oswald Light" panose="00000400000000000000" pitchFamily="2" charset="0"/>
                <a:ea typeface="Calibri" panose="020F0502020204030204" pitchFamily="34" charset="0"/>
              </a:rPr>
              <a:t> </a:t>
            </a:r>
            <a:r>
              <a:rPr lang="en-US" dirty="0" err="1">
                <a:solidFill>
                  <a:srgbClr val="002060"/>
                </a:solidFill>
                <a:latin typeface="#9Slide03 Oswald Light" panose="00000400000000000000" pitchFamily="2" charset="0"/>
                <a:ea typeface="Calibri" panose="020F0502020204030204" pitchFamily="34" charset="0"/>
              </a:rPr>
              <a:t>ngày</a:t>
            </a:r>
            <a:r>
              <a:rPr lang="en-US" dirty="0">
                <a:solidFill>
                  <a:srgbClr val="002060"/>
                </a:solidFill>
                <a:latin typeface="#9Slide03 Oswald Light" panose="00000400000000000000" pitchFamily="2" charset="0"/>
                <a:ea typeface="Calibri" panose="020F0502020204030204" pitchFamily="34" charset="0"/>
              </a:rPr>
              <a:t> </a:t>
            </a:r>
            <a:r>
              <a:rPr lang="en-US" dirty="0" err="1">
                <a:solidFill>
                  <a:srgbClr val="002060"/>
                </a:solidFill>
                <a:latin typeface="#9Slide03 Oswald Light" panose="00000400000000000000" pitchFamily="2" charset="0"/>
                <a:ea typeface="Calibri" panose="020F0502020204030204" pitchFamily="34" charset="0"/>
              </a:rPr>
              <a:t>càng</a:t>
            </a:r>
            <a:r>
              <a:rPr lang="en-US" dirty="0">
                <a:solidFill>
                  <a:srgbClr val="002060"/>
                </a:solidFill>
                <a:latin typeface="#9Slide03 Oswald Light" panose="00000400000000000000" pitchFamily="2" charset="0"/>
                <a:ea typeface="Calibri" panose="020F0502020204030204" pitchFamily="34" charset="0"/>
              </a:rPr>
              <a:t> </a:t>
            </a:r>
            <a:r>
              <a:rPr lang="en-US" dirty="0" err="1">
                <a:solidFill>
                  <a:srgbClr val="002060"/>
                </a:solidFill>
                <a:latin typeface="#9Slide03 Oswald Light" panose="00000400000000000000" pitchFamily="2" charset="0"/>
                <a:ea typeface="Calibri" panose="020F0502020204030204" pitchFamily="34" charset="0"/>
              </a:rPr>
              <a:t>tăng</a:t>
            </a:r>
            <a:r>
              <a:rPr lang="en-US" dirty="0">
                <a:solidFill>
                  <a:srgbClr val="002060"/>
                </a:solidFill>
                <a:latin typeface="#9Slide03 Oswald Light" panose="00000400000000000000" pitchFamily="2" charset="0"/>
                <a:ea typeface="Calibri" panose="020F0502020204030204" pitchFamily="34" charset="0"/>
              </a:rPr>
              <a:t>.</a:t>
            </a:r>
            <a:endParaRPr lang="en-US" dirty="0">
              <a:solidFill>
                <a:srgbClr val="002060"/>
              </a:solidFill>
              <a:latin typeface="#9Slide03 Oswald Light" panose="00000400000000000000" pitchFamily="2" charset="0"/>
              <a:ea typeface="Times New Roman" panose="02020603050405020304" pitchFamily="18" charset="0"/>
            </a:endParaRPr>
          </a:p>
          <a:p>
            <a:pPr marL="339725" indent="179388" algn="just">
              <a:lnSpc>
                <a:spcPct val="200000"/>
              </a:lnSpc>
              <a:spcAft>
                <a:spcPts val="600"/>
              </a:spcAft>
            </a:pPr>
            <a:r>
              <a:rPr lang="en-US" b="1" dirty="0">
                <a:solidFill>
                  <a:srgbClr val="002060"/>
                </a:solidFill>
                <a:latin typeface="#9Slide03 Oswald Light" panose="00000400000000000000" pitchFamily="2" charset="0"/>
                <a:ea typeface="Calibri" panose="020F0502020204030204" pitchFamily="34" charset="0"/>
              </a:rPr>
              <a:t>B.</a:t>
            </a:r>
            <a:r>
              <a:rPr lang="en-US" dirty="0">
                <a:solidFill>
                  <a:srgbClr val="002060"/>
                </a:solidFill>
                <a:latin typeface="#9Slide03 Oswald Light" panose="00000400000000000000" pitchFamily="2" charset="0"/>
                <a:ea typeface="Calibri" panose="020F0502020204030204" pitchFamily="34" charset="0"/>
              </a:rPr>
              <a:t> </a:t>
            </a:r>
            <a:r>
              <a:rPr lang="en-US" dirty="0" err="1">
                <a:solidFill>
                  <a:srgbClr val="002060"/>
                </a:solidFill>
                <a:latin typeface="#9Slide03 Oswald Light" panose="00000400000000000000" pitchFamily="2" charset="0"/>
                <a:ea typeface="Calibri" panose="020F0502020204030204" pitchFamily="34" charset="0"/>
              </a:rPr>
              <a:t>độ</a:t>
            </a:r>
            <a:r>
              <a:rPr lang="en-US" dirty="0">
                <a:solidFill>
                  <a:srgbClr val="002060"/>
                </a:solidFill>
                <a:latin typeface="#9Slide03 Oswald Light" panose="00000400000000000000" pitchFamily="2" charset="0"/>
                <a:ea typeface="Calibri" panose="020F0502020204030204" pitchFamily="34" charset="0"/>
              </a:rPr>
              <a:t> </a:t>
            </a:r>
            <a:r>
              <a:rPr lang="en-US" dirty="0" err="1">
                <a:solidFill>
                  <a:srgbClr val="002060"/>
                </a:solidFill>
                <a:latin typeface="#9Slide03 Oswald Light" panose="00000400000000000000" pitchFamily="2" charset="0"/>
                <a:ea typeface="Calibri" panose="020F0502020204030204" pitchFamily="34" charset="0"/>
              </a:rPr>
              <a:t>tuổi</a:t>
            </a:r>
            <a:r>
              <a:rPr lang="en-US" dirty="0">
                <a:solidFill>
                  <a:srgbClr val="002060"/>
                </a:solidFill>
                <a:latin typeface="#9Slide03 Oswald Light" panose="00000400000000000000" pitchFamily="2" charset="0"/>
                <a:ea typeface="Calibri" panose="020F0502020204030204" pitchFamily="34" charset="0"/>
              </a:rPr>
              <a:t> </a:t>
            </a:r>
            <a:r>
              <a:rPr lang="en-US" dirty="0" err="1">
                <a:solidFill>
                  <a:srgbClr val="002060"/>
                </a:solidFill>
                <a:latin typeface="#9Slide03 Oswald Light" panose="00000400000000000000" pitchFamily="2" charset="0"/>
                <a:ea typeface="Calibri" panose="020F0502020204030204" pitchFamily="34" charset="0"/>
              </a:rPr>
              <a:t>từ</a:t>
            </a:r>
            <a:r>
              <a:rPr lang="en-US" dirty="0">
                <a:solidFill>
                  <a:srgbClr val="002060"/>
                </a:solidFill>
                <a:latin typeface="#9Slide03 Oswald Light" panose="00000400000000000000" pitchFamily="2" charset="0"/>
                <a:ea typeface="Calibri" panose="020F0502020204030204" pitchFamily="34" charset="0"/>
              </a:rPr>
              <a:t> 0 - 14  </a:t>
            </a:r>
            <a:r>
              <a:rPr lang="en-US" dirty="0" err="1">
                <a:solidFill>
                  <a:srgbClr val="002060"/>
                </a:solidFill>
                <a:latin typeface="#9Slide03 Oswald Light" panose="00000400000000000000" pitchFamily="2" charset="0"/>
                <a:ea typeface="Calibri" panose="020F0502020204030204" pitchFamily="34" charset="0"/>
              </a:rPr>
              <a:t>chiếm</a:t>
            </a:r>
            <a:r>
              <a:rPr lang="en-US" dirty="0">
                <a:solidFill>
                  <a:srgbClr val="002060"/>
                </a:solidFill>
                <a:latin typeface="#9Slide03 Oswald Light" panose="00000400000000000000" pitchFamily="2" charset="0"/>
                <a:ea typeface="Calibri" panose="020F0502020204030204" pitchFamily="34" charset="0"/>
              </a:rPr>
              <a:t> </a:t>
            </a:r>
            <a:r>
              <a:rPr lang="en-US" dirty="0" err="1">
                <a:solidFill>
                  <a:srgbClr val="002060"/>
                </a:solidFill>
                <a:latin typeface="#9Slide03 Oswald Light" panose="00000400000000000000" pitchFamily="2" charset="0"/>
                <a:ea typeface="Calibri" panose="020F0502020204030204" pitchFamily="34" charset="0"/>
              </a:rPr>
              <a:t>tỉ</a:t>
            </a:r>
            <a:r>
              <a:rPr lang="en-US" dirty="0">
                <a:solidFill>
                  <a:srgbClr val="002060"/>
                </a:solidFill>
                <a:latin typeface="#9Slide03 Oswald Light" panose="00000400000000000000" pitchFamily="2" charset="0"/>
                <a:ea typeface="Calibri" panose="020F0502020204030204" pitchFamily="34" charset="0"/>
              </a:rPr>
              <a:t> </a:t>
            </a:r>
            <a:r>
              <a:rPr lang="en-US" dirty="0" err="1">
                <a:solidFill>
                  <a:srgbClr val="002060"/>
                </a:solidFill>
                <a:latin typeface="#9Slide03 Oswald Light" panose="00000400000000000000" pitchFamily="2" charset="0"/>
                <a:ea typeface="Calibri" panose="020F0502020204030204" pitchFamily="34" charset="0"/>
              </a:rPr>
              <a:t>lệ</a:t>
            </a:r>
            <a:r>
              <a:rPr lang="en-US" dirty="0">
                <a:solidFill>
                  <a:srgbClr val="002060"/>
                </a:solidFill>
                <a:latin typeface="#9Slide03 Oswald Light" panose="00000400000000000000" pitchFamily="2" charset="0"/>
                <a:ea typeface="Calibri" panose="020F0502020204030204" pitchFamily="34" charset="0"/>
              </a:rPr>
              <a:t> </a:t>
            </a:r>
            <a:r>
              <a:rPr lang="en-US" dirty="0" err="1">
                <a:solidFill>
                  <a:srgbClr val="002060"/>
                </a:solidFill>
                <a:latin typeface="#9Slide03 Oswald Light" panose="00000400000000000000" pitchFamily="2" charset="0"/>
                <a:ea typeface="Calibri" panose="020F0502020204030204" pitchFamily="34" charset="0"/>
              </a:rPr>
              <a:t>thấp</a:t>
            </a:r>
            <a:r>
              <a:rPr lang="en-US" dirty="0">
                <a:solidFill>
                  <a:srgbClr val="002060"/>
                </a:solidFill>
                <a:latin typeface="#9Slide03 Oswald Light" panose="00000400000000000000" pitchFamily="2" charset="0"/>
                <a:ea typeface="Calibri" panose="020F0502020204030204" pitchFamily="34" charset="0"/>
              </a:rPr>
              <a:t> </a:t>
            </a:r>
            <a:r>
              <a:rPr lang="en-US" dirty="0" err="1">
                <a:solidFill>
                  <a:srgbClr val="002060"/>
                </a:solidFill>
                <a:latin typeface="#9Slide03 Oswald Light" panose="00000400000000000000" pitchFamily="2" charset="0"/>
                <a:ea typeface="Calibri" panose="020F0502020204030204" pitchFamily="34" charset="0"/>
              </a:rPr>
              <a:t>và</a:t>
            </a:r>
            <a:r>
              <a:rPr lang="en-US" dirty="0">
                <a:solidFill>
                  <a:srgbClr val="002060"/>
                </a:solidFill>
                <a:latin typeface="#9Slide03 Oswald Light" panose="00000400000000000000" pitchFamily="2" charset="0"/>
                <a:ea typeface="Calibri" panose="020F0502020204030204" pitchFamily="34" charset="0"/>
              </a:rPr>
              <a:t> </a:t>
            </a:r>
            <a:r>
              <a:rPr lang="en-US" dirty="0" err="1">
                <a:solidFill>
                  <a:srgbClr val="002060"/>
                </a:solidFill>
                <a:latin typeface="#9Slide03 Oswald Light" panose="00000400000000000000" pitchFamily="2" charset="0"/>
                <a:ea typeface="Calibri" panose="020F0502020204030204" pitchFamily="34" charset="0"/>
              </a:rPr>
              <a:t>ngày</a:t>
            </a:r>
            <a:r>
              <a:rPr lang="en-US" dirty="0">
                <a:solidFill>
                  <a:srgbClr val="002060"/>
                </a:solidFill>
                <a:latin typeface="#9Slide03 Oswald Light" panose="00000400000000000000" pitchFamily="2" charset="0"/>
                <a:ea typeface="Calibri" panose="020F0502020204030204" pitchFamily="34" charset="0"/>
              </a:rPr>
              <a:t> </a:t>
            </a:r>
            <a:r>
              <a:rPr lang="en-US" dirty="0" err="1">
                <a:solidFill>
                  <a:srgbClr val="002060"/>
                </a:solidFill>
                <a:latin typeface="#9Slide03 Oswald Light" panose="00000400000000000000" pitchFamily="2" charset="0"/>
                <a:ea typeface="Calibri" panose="020F0502020204030204" pitchFamily="34" charset="0"/>
              </a:rPr>
              <a:t>càng</a:t>
            </a:r>
            <a:r>
              <a:rPr lang="en-US" dirty="0">
                <a:solidFill>
                  <a:srgbClr val="002060"/>
                </a:solidFill>
                <a:latin typeface="#9Slide03 Oswald Light" panose="00000400000000000000" pitchFamily="2" charset="0"/>
                <a:ea typeface="Calibri" panose="020F0502020204030204" pitchFamily="34" charset="0"/>
              </a:rPr>
              <a:t> </a:t>
            </a:r>
            <a:r>
              <a:rPr lang="en-US" dirty="0" err="1">
                <a:solidFill>
                  <a:srgbClr val="002060"/>
                </a:solidFill>
                <a:latin typeface="#9Slide03 Oswald Light" panose="00000400000000000000" pitchFamily="2" charset="0"/>
                <a:ea typeface="Calibri" panose="020F0502020204030204" pitchFamily="34" charset="0"/>
              </a:rPr>
              <a:t>giảm</a:t>
            </a:r>
            <a:r>
              <a:rPr lang="en-US" dirty="0">
                <a:solidFill>
                  <a:srgbClr val="002060"/>
                </a:solidFill>
                <a:latin typeface="#9Slide03 Oswald Light" panose="00000400000000000000" pitchFamily="2" charset="0"/>
                <a:ea typeface="Calibri" panose="020F0502020204030204" pitchFamily="34" charset="0"/>
              </a:rPr>
              <a:t>.</a:t>
            </a:r>
            <a:endParaRPr lang="en-US" dirty="0">
              <a:solidFill>
                <a:srgbClr val="002060"/>
              </a:solidFill>
              <a:latin typeface="#9Slide03 Oswald Light" panose="00000400000000000000" pitchFamily="2" charset="0"/>
              <a:ea typeface="Times New Roman" panose="02020603050405020304" pitchFamily="18" charset="0"/>
            </a:endParaRPr>
          </a:p>
          <a:p>
            <a:pPr marL="339725" indent="179388" algn="just">
              <a:lnSpc>
                <a:spcPct val="200000"/>
              </a:lnSpc>
              <a:spcAft>
                <a:spcPts val="600"/>
              </a:spcAft>
            </a:pPr>
            <a:r>
              <a:rPr lang="en-US" b="1" dirty="0">
                <a:solidFill>
                  <a:srgbClr val="002060"/>
                </a:solidFill>
                <a:latin typeface="#9Slide03 Oswald Light" panose="00000400000000000000" pitchFamily="2" charset="0"/>
                <a:ea typeface="Calibri" panose="020F0502020204030204" pitchFamily="34" charset="0"/>
              </a:rPr>
              <a:t>C.</a:t>
            </a:r>
            <a:r>
              <a:rPr lang="en-US" dirty="0">
                <a:solidFill>
                  <a:srgbClr val="002060"/>
                </a:solidFill>
                <a:latin typeface="#9Slide03 Oswald Light" panose="00000400000000000000" pitchFamily="2" charset="0"/>
                <a:ea typeface="Calibri" panose="020F0502020204030204" pitchFamily="34" charset="0"/>
              </a:rPr>
              <a:t> </a:t>
            </a:r>
            <a:r>
              <a:rPr lang="en-US" dirty="0" err="1">
                <a:solidFill>
                  <a:srgbClr val="002060"/>
                </a:solidFill>
                <a:latin typeface="#9Slide03 Oswald Light" panose="00000400000000000000" pitchFamily="2" charset="0"/>
                <a:ea typeface="Calibri" panose="020F0502020204030204" pitchFamily="34" charset="0"/>
              </a:rPr>
              <a:t>độ</a:t>
            </a:r>
            <a:r>
              <a:rPr lang="en-US" dirty="0">
                <a:solidFill>
                  <a:srgbClr val="002060"/>
                </a:solidFill>
                <a:latin typeface="#9Slide03 Oswald Light" panose="00000400000000000000" pitchFamily="2" charset="0"/>
                <a:ea typeface="Calibri" panose="020F0502020204030204" pitchFamily="34" charset="0"/>
              </a:rPr>
              <a:t> </a:t>
            </a:r>
            <a:r>
              <a:rPr lang="en-US" dirty="0" err="1">
                <a:solidFill>
                  <a:srgbClr val="002060"/>
                </a:solidFill>
                <a:latin typeface="#9Slide03 Oswald Light" panose="00000400000000000000" pitchFamily="2" charset="0"/>
                <a:ea typeface="Calibri" panose="020F0502020204030204" pitchFamily="34" charset="0"/>
              </a:rPr>
              <a:t>tuổi</a:t>
            </a:r>
            <a:r>
              <a:rPr lang="en-US" dirty="0">
                <a:solidFill>
                  <a:srgbClr val="002060"/>
                </a:solidFill>
                <a:latin typeface="#9Slide03 Oswald Light" panose="00000400000000000000" pitchFamily="2" charset="0"/>
                <a:ea typeface="Calibri" panose="020F0502020204030204" pitchFamily="34" charset="0"/>
              </a:rPr>
              <a:t> </a:t>
            </a:r>
            <a:r>
              <a:rPr lang="en-US" dirty="0" err="1">
                <a:solidFill>
                  <a:srgbClr val="002060"/>
                </a:solidFill>
                <a:latin typeface="#9Slide03 Oswald Light" panose="00000400000000000000" pitchFamily="2" charset="0"/>
                <a:ea typeface="Calibri" panose="020F0502020204030204" pitchFamily="34" charset="0"/>
              </a:rPr>
              <a:t>từ</a:t>
            </a:r>
            <a:r>
              <a:rPr lang="en-US" dirty="0">
                <a:solidFill>
                  <a:srgbClr val="002060"/>
                </a:solidFill>
                <a:latin typeface="#9Slide03 Oswald Light" panose="00000400000000000000" pitchFamily="2" charset="0"/>
                <a:ea typeface="Calibri" panose="020F0502020204030204" pitchFamily="34" charset="0"/>
              </a:rPr>
              <a:t> 60 </a:t>
            </a:r>
            <a:r>
              <a:rPr lang="en-US" dirty="0" err="1">
                <a:solidFill>
                  <a:srgbClr val="002060"/>
                </a:solidFill>
                <a:latin typeface="#9Slide03 Oswald Light" panose="00000400000000000000" pitchFamily="2" charset="0"/>
                <a:ea typeface="Calibri" panose="020F0502020204030204" pitchFamily="34" charset="0"/>
              </a:rPr>
              <a:t>trở</a:t>
            </a:r>
            <a:r>
              <a:rPr lang="en-US" dirty="0">
                <a:solidFill>
                  <a:srgbClr val="002060"/>
                </a:solidFill>
                <a:latin typeface="#9Slide03 Oswald Light" panose="00000400000000000000" pitchFamily="2" charset="0"/>
                <a:ea typeface="Calibri" panose="020F0502020204030204" pitchFamily="34" charset="0"/>
              </a:rPr>
              <a:t> </a:t>
            </a:r>
            <a:r>
              <a:rPr lang="en-US" dirty="0" err="1">
                <a:solidFill>
                  <a:srgbClr val="002060"/>
                </a:solidFill>
                <a:latin typeface="#9Slide03 Oswald Light" panose="00000400000000000000" pitchFamily="2" charset="0"/>
                <a:ea typeface="Calibri" panose="020F0502020204030204" pitchFamily="34" charset="0"/>
              </a:rPr>
              <a:t>lên</a:t>
            </a:r>
            <a:r>
              <a:rPr lang="en-US" dirty="0">
                <a:solidFill>
                  <a:srgbClr val="002060"/>
                </a:solidFill>
                <a:latin typeface="#9Slide03 Oswald Light" panose="00000400000000000000" pitchFamily="2" charset="0"/>
                <a:ea typeface="Calibri" panose="020F0502020204030204" pitchFamily="34" charset="0"/>
              </a:rPr>
              <a:t> </a:t>
            </a:r>
            <a:r>
              <a:rPr lang="en-US" dirty="0" err="1">
                <a:solidFill>
                  <a:srgbClr val="002060"/>
                </a:solidFill>
                <a:latin typeface="#9Slide03 Oswald Light" panose="00000400000000000000" pitchFamily="2" charset="0"/>
                <a:ea typeface="Calibri" panose="020F0502020204030204" pitchFamily="34" charset="0"/>
              </a:rPr>
              <a:t>chiếm</a:t>
            </a:r>
            <a:r>
              <a:rPr lang="en-US" dirty="0">
                <a:solidFill>
                  <a:srgbClr val="002060"/>
                </a:solidFill>
                <a:latin typeface="#9Slide03 Oswald Light" panose="00000400000000000000" pitchFamily="2" charset="0"/>
                <a:ea typeface="Calibri" panose="020F0502020204030204" pitchFamily="34" charset="0"/>
              </a:rPr>
              <a:t> </a:t>
            </a:r>
            <a:r>
              <a:rPr lang="en-US" dirty="0" err="1">
                <a:solidFill>
                  <a:srgbClr val="002060"/>
                </a:solidFill>
                <a:latin typeface="#9Slide03 Oswald Light" panose="00000400000000000000" pitchFamily="2" charset="0"/>
                <a:ea typeface="Calibri" panose="020F0502020204030204" pitchFamily="34" charset="0"/>
              </a:rPr>
              <a:t>tỉ</a:t>
            </a:r>
            <a:r>
              <a:rPr lang="en-US" dirty="0">
                <a:solidFill>
                  <a:srgbClr val="002060"/>
                </a:solidFill>
                <a:latin typeface="#9Slide03 Oswald Light" panose="00000400000000000000" pitchFamily="2" charset="0"/>
                <a:ea typeface="Calibri" panose="020F0502020204030204" pitchFamily="34" charset="0"/>
              </a:rPr>
              <a:t> </a:t>
            </a:r>
            <a:r>
              <a:rPr lang="en-US" dirty="0" err="1">
                <a:solidFill>
                  <a:srgbClr val="002060"/>
                </a:solidFill>
                <a:latin typeface="#9Slide03 Oswald Light" panose="00000400000000000000" pitchFamily="2" charset="0"/>
                <a:ea typeface="Calibri" panose="020F0502020204030204" pitchFamily="34" charset="0"/>
              </a:rPr>
              <a:t>lệ</a:t>
            </a:r>
            <a:r>
              <a:rPr lang="en-US" dirty="0">
                <a:solidFill>
                  <a:srgbClr val="002060"/>
                </a:solidFill>
                <a:latin typeface="#9Slide03 Oswald Light" panose="00000400000000000000" pitchFamily="2" charset="0"/>
                <a:ea typeface="Calibri" panose="020F0502020204030204" pitchFamily="34" charset="0"/>
              </a:rPr>
              <a:t> </a:t>
            </a:r>
            <a:r>
              <a:rPr lang="en-US" dirty="0" err="1">
                <a:solidFill>
                  <a:srgbClr val="002060"/>
                </a:solidFill>
                <a:latin typeface="#9Slide03 Oswald Light" panose="00000400000000000000" pitchFamily="2" charset="0"/>
                <a:ea typeface="Calibri" panose="020F0502020204030204" pitchFamily="34" charset="0"/>
              </a:rPr>
              <a:t>cao</a:t>
            </a:r>
            <a:r>
              <a:rPr lang="en-US" dirty="0">
                <a:solidFill>
                  <a:srgbClr val="002060"/>
                </a:solidFill>
                <a:latin typeface="#9Slide03 Oswald Light" panose="00000400000000000000" pitchFamily="2" charset="0"/>
                <a:ea typeface="Calibri" panose="020F0502020204030204" pitchFamily="34" charset="0"/>
              </a:rPr>
              <a:t> </a:t>
            </a:r>
            <a:r>
              <a:rPr lang="en-US" dirty="0" err="1">
                <a:solidFill>
                  <a:srgbClr val="002060"/>
                </a:solidFill>
                <a:latin typeface="#9Slide03 Oswald Light" panose="00000400000000000000" pitchFamily="2" charset="0"/>
                <a:ea typeface="Calibri" panose="020F0502020204030204" pitchFamily="34" charset="0"/>
              </a:rPr>
              <a:t>và</a:t>
            </a:r>
            <a:r>
              <a:rPr lang="en-US" dirty="0">
                <a:solidFill>
                  <a:srgbClr val="002060"/>
                </a:solidFill>
                <a:latin typeface="#9Slide03 Oswald Light" panose="00000400000000000000" pitchFamily="2" charset="0"/>
                <a:ea typeface="Calibri" panose="020F0502020204030204" pitchFamily="34" charset="0"/>
              </a:rPr>
              <a:t> </a:t>
            </a:r>
            <a:r>
              <a:rPr lang="en-US" dirty="0" err="1">
                <a:solidFill>
                  <a:srgbClr val="002060"/>
                </a:solidFill>
                <a:latin typeface="#9Slide03 Oswald Light" panose="00000400000000000000" pitchFamily="2" charset="0"/>
                <a:ea typeface="Calibri" panose="020F0502020204030204" pitchFamily="34" charset="0"/>
              </a:rPr>
              <a:t>ngày</a:t>
            </a:r>
            <a:r>
              <a:rPr lang="en-US" dirty="0">
                <a:solidFill>
                  <a:srgbClr val="002060"/>
                </a:solidFill>
                <a:latin typeface="#9Slide03 Oswald Light" panose="00000400000000000000" pitchFamily="2" charset="0"/>
                <a:ea typeface="Calibri" panose="020F0502020204030204" pitchFamily="34" charset="0"/>
              </a:rPr>
              <a:t> </a:t>
            </a:r>
            <a:r>
              <a:rPr lang="en-US" dirty="0" err="1">
                <a:solidFill>
                  <a:srgbClr val="002060"/>
                </a:solidFill>
                <a:latin typeface="#9Slide03 Oswald Light" panose="00000400000000000000" pitchFamily="2" charset="0"/>
                <a:ea typeface="Calibri" panose="020F0502020204030204" pitchFamily="34" charset="0"/>
              </a:rPr>
              <a:t>càng</a:t>
            </a:r>
            <a:r>
              <a:rPr lang="en-US" dirty="0">
                <a:solidFill>
                  <a:srgbClr val="002060"/>
                </a:solidFill>
                <a:latin typeface="#9Slide03 Oswald Light" panose="00000400000000000000" pitchFamily="2" charset="0"/>
                <a:ea typeface="Calibri" panose="020F0502020204030204" pitchFamily="34" charset="0"/>
              </a:rPr>
              <a:t> </a:t>
            </a:r>
            <a:r>
              <a:rPr lang="en-US" dirty="0" err="1">
                <a:solidFill>
                  <a:srgbClr val="002060"/>
                </a:solidFill>
                <a:latin typeface="#9Slide03 Oswald Light" panose="00000400000000000000" pitchFamily="2" charset="0"/>
                <a:ea typeface="Calibri" panose="020F0502020204030204" pitchFamily="34" charset="0"/>
              </a:rPr>
              <a:t>tăng</a:t>
            </a:r>
            <a:r>
              <a:rPr lang="en-US" dirty="0">
                <a:solidFill>
                  <a:srgbClr val="002060"/>
                </a:solidFill>
                <a:latin typeface="#9Slide03 Oswald Light" panose="00000400000000000000" pitchFamily="2" charset="0"/>
                <a:ea typeface="Calibri" panose="020F0502020204030204" pitchFamily="34" charset="0"/>
              </a:rPr>
              <a:t>.</a:t>
            </a:r>
            <a:endParaRPr lang="en-US" dirty="0">
              <a:solidFill>
                <a:srgbClr val="002060"/>
              </a:solidFill>
              <a:latin typeface="#9Slide03 Oswald Light" panose="00000400000000000000" pitchFamily="2" charset="0"/>
              <a:ea typeface="Times New Roman" panose="02020603050405020304" pitchFamily="18" charset="0"/>
            </a:endParaRPr>
          </a:p>
          <a:p>
            <a:pPr marL="339725" indent="179388" algn="just">
              <a:lnSpc>
                <a:spcPct val="200000"/>
              </a:lnSpc>
              <a:spcAft>
                <a:spcPts val="600"/>
              </a:spcAft>
            </a:pPr>
            <a:r>
              <a:rPr lang="en-US" b="1" dirty="0">
                <a:solidFill>
                  <a:srgbClr val="002060"/>
                </a:solidFill>
                <a:latin typeface="#9Slide03 Oswald Light" panose="00000400000000000000" pitchFamily="2" charset="0"/>
                <a:ea typeface="Calibri" panose="020F0502020204030204" pitchFamily="34" charset="0"/>
              </a:rPr>
              <a:t>D.</a:t>
            </a:r>
            <a:r>
              <a:rPr lang="en-US" dirty="0">
                <a:solidFill>
                  <a:srgbClr val="002060"/>
                </a:solidFill>
                <a:latin typeface="#9Slide03 Oswald Light" panose="00000400000000000000" pitchFamily="2" charset="0"/>
                <a:ea typeface="Calibri" panose="020F0502020204030204" pitchFamily="34" charset="0"/>
              </a:rPr>
              <a:t> </a:t>
            </a:r>
            <a:r>
              <a:rPr lang="en-US" dirty="0" err="1">
                <a:solidFill>
                  <a:srgbClr val="002060"/>
                </a:solidFill>
                <a:latin typeface="#9Slide03 Oswald Light" panose="00000400000000000000" pitchFamily="2" charset="0"/>
                <a:ea typeface="Calibri" panose="020F0502020204030204" pitchFamily="34" charset="0"/>
              </a:rPr>
              <a:t>tuổi</a:t>
            </a:r>
            <a:r>
              <a:rPr lang="en-US" dirty="0">
                <a:solidFill>
                  <a:srgbClr val="002060"/>
                </a:solidFill>
                <a:latin typeface="#9Slide03 Oswald Light" panose="00000400000000000000" pitchFamily="2" charset="0"/>
                <a:ea typeface="Calibri" panose="020F0502020204030204" pitchFamily="34" charset="0"/>
              </a:rPr>
              <a:t> </a:t>
            </a:r>
            <a:r>
              <a:rPr lang="en-US" dirty="0" err="1">
                <a:solidFill>
                  <a:srgbClr val="002060"/>
                </a:solidFill>
                <a:latin typeface="#9Slide03 Oswald Light" panose="00000400000000000000" pitchFamily="2" charset="0"/>
                <a:ea typeface="Calibri" panose="020F0502020204030204" pitchFamily="34" charset="0"/>
              </a:rPr>
              <a:t>thọ</a:t>
            </a:r>
            <a:r>
              <a:rPr lang="en-US" dirty="0">
                <a:solidFill>
                  <a:srgbClr val="002060"/>
                </a:solidFill>
                <a:latin typeface="#9Slide03 Oswald Light" panose="00000400000000000000" pitchFamily="2" charset="0"/>
                <a:ea typeface="Calibri" panose="020F0502020204030204" pitchFamily="34" charset="0"/>
              </a:rPr>
              <a:t> </a:t>
            </a:r>
            <a:r>
              <a:rPr lang="en-US" dirty="0" err="1">
                <a:solidFill>
                  <a:srgbClr val="002060"/>
                </a:solidFill>
                <a:latin typeface="#9Slide03 Oswald Light" panose="00000400000000000000" pitchFamily="2" charset="0"/>
                <a:ea typeface="Calibri" panose="020F0502020204030204" pitchFamily="34" charset="0"/>
              </a:rPr>
              <a:t>trung</a:t>
            </a:r>
            <a:r>
              <a:rPr lang="en-US" dirty="0">
                <a:solidFill>
                  <a:srgbClr val="002060"/>
                </a:solidFill>
                <a:latin typeface="#9Slide03 Oswald Light" panose="00000400000000000000" pitchFamily="2" charset="0"/>
                <a:ea typeface="Calibri" panose="020F0502020204030204" pitchFamily="34" charset="0"/>
              </a:rPr>
              <a:t> </a:t>
            </a:r>
            <a:r>
              <a:rPr lang="en-US" dirty="0" err="1">
                <a:solidFill>
                  <a:srgbClr val="002060"/>
                </a:solidFill>
                <a:latin typeface="#9Slide03 Oswald Light" panose="00000400000000000000" pitchFamily="2" charset="0"/>
                <a:ea typeface="Calibri" panose="020F0502020204030204" pitchFamily="34" charset="0"/>
              </a:rPr>
              <a:t>bình</a:t>
            </a:r>
            <a:r>
              <a:rPr lang="en-US" dirty="0">
                <a:solidFill>
                  <a:srgbClr val="002060"/>
                </a:solidFill>
                <a:latin typeface="#9Slide03 Oswald Light" panose="00000400000000000000" pitchFamily="2" charset="0"/>
                <a:ea typeface="Calibri" panose="020F0502020204030204" pitchFamily="34" charset="0"/>
              </a:rPr>
              <a:t> </a:t>
            </a:r>
            <a:r>
              <a:rPr lang="en-US" dirty="0" err="1">
                <a:solidFill>
                  <a:srgbClr val="002060"/>
                </a:solidFill>
                <a:latin typeface="#9Slide03 Oswald Light" panose="00000400000000000000" pitchFamily="2" charset="0"/>
                <a:ea typeface="Calibri" panose="020F0502020204030204" pitchFamily="34" charset="0"/>
              </a:rPr>
              <a:t>của</a:t>
            </a:r>
            <a:r>
              <a:rPr lang="en-US" dirty="0">
                <a:solidFill>
                  <a:srgbClr val="002060"/>
                </a:solidFill>
                <a:latin typeface="#9Slide03 Oswald Light" panose="00000400000000000000" pitchFamily="2" charset="0"/>
                <a:ea typeface="Calibri" panose="020F0502020204030204" pitchFamily="34" charset="0"/>
              </a:rPr>
              <a:t> </a:t>
            </a:r>
            <a:r>
              <a:rPr lang="en-US" dirty="0" err="1">
                <a:solidFill>
                  <a:srgbClr val="002060"/>
                </a:solidFill>
                <a:latin typeface="#9Slide03 Oswald Light" panose="00000400000000000000" pitchFamily="2" charset="0"/>
                <a:ea typeface="Calibri" panose="020F0502020204030204" pitchFamily="34" charset="0"/>
              </a:rPr>
              <a:t>nước</a:t>
            </a:r>
            <a:r>
              <a:rPr lang="en-US" dirty="0">
                <a:solidFill>
                  <a:srgbClr val="002060"/>
                </a:solidFill>
                <a:latin typeface="#9Slide03 Oswald Light" panose="00000400000000000000" pitchFamily="2" charset="0"/>
                <a:ea typeface="Calibri" panose="020F0502020204030204" pitchFamily="34" charset="0"/>
              </a:rPr>
              <a:t> ta </a:t>
            </a:r>
            <a:r>
              <a:rPr lang="en-US" dirty="0" err="1">
                <a:solidFill>
                  <a:srgbClr val="002060"/>
                </a:solidFill>
                <a:latin typeface="#9Slide03 Oswald Light" panose="00000400000000000000" pitchFamily="2" charset="0"/>
                <a:ea typeface="Calibri" panose="020F0502020204030204" pitchFamily="34" charset="0"/>
              </a:rPr>
              <a:t>ngày</a:t>
            </a:r>
            <a:r>
              <a:rPr lang="en-US" dirty="0">
                <a:solidFill>
                  <a:srgbClr val="002060"/>
                </a:solidFill>
                <a:latin typeface="#9Slide03 Oswald Light" panose="00000400000000000000" pitchFamily="2" charset="0"/>
                <a:ea typeface="Calibri" panose="020F0502020204030204" pitchFamily="34" charset="0"/>
              </a:rPr>
              <a:t> </a:t>
            </a:r>
            <a:r>
              <a:rPr lang="en-US" dirty="0" err="1">
                <a:solidFill>
                  <a:srgbClr val="002060"/>
                </a:solidFill>
                <a:latin typeface="#9Slide03 Oswald Light" panose="00000400000000000000" pitchFamily="2" charset="0"/>
                <a:ea typeface="Calibri" panose="020F0502020204030204" pitchFamily="34" charset="0"/>
              </a:rPr>
              <a:t>càng</a:t>
            </a:r>
            <a:r>
              <a:rPr lang="en-US" dirty="0">
                <a:solidFill>
                  <a:srgbClr val="002060"/>
                </a:solidFill>
                <a:latin typeface="#9Slide03 Oswald Light" panose="00000400000000000000" pitchFamily="2" charset="0"/>
                <a:ea typeface="Calibri" panose="020F0502020204030204" pitchFamily="34" charset="0"/>
              </a:rPr>
              <a:t> </a:t>
            </a:r>
            <a:r>
              <a:rPr lang="en-US" dirty="0" err="1">
                <a:solidFill>
                  <a:srgbClr val="002060"/>
                </a:solidFill>
                <a:latin typeface="#9Slide03 Oswald Light" panose="00000400000000000000" pitchFamily="2" charset="0"/>
                <a:ea typeface="Calibri" panose="020F0502020204030204" pitchFamily="34" charset="0"/>
              </a:rPr>
              <a:t>tăng</a:t>
            </a:r>
            <a:r>
              <a:rPr lang="en-US" dirty="0">
                <a:solidFill>
                  <a:srgbClr val="002060"/>
                </a:solidFill>
                <a:latin typeface="#9Slide03 Oswald Light" panose="00000400000000000000" pitchFamily="2" charset="0"/>
                <a:ea typeface="Calibri" panose="020F0502020204030204" pitchFamily="34" charset="0"/>
              </a:rPr>
              <a:t>.</a:t>
            </a:r>
            <a:endParaRPr lang="en-US" dirty="0">
              <a:solidFill>
                <a:srgbClr val="002060"/>
              </a:solidFill>
              <a:latin typeface="#9Slide03 Oswald Light" panose="00000400000000000000" pitchFamily="2" charset="0"/>
              <a:ea typeface="Times New Roman" panose="02020603050405020304" pitchFamily="18" charset="0"/>
            </a:endParaRPr>
          </a:p>
        </p:txBody>
      </p:sp>
      <p:pic>
        <p:nvPicPr>
          <p:cNvPr id="22" name="Graphic 21" descr="Checkmark with solid fill">
            <a:extLst>
              <a:ext uri="{FF2B5EF4-FFF2-40B4-BE49-F238E27FC236}">
                <a16:creationId xmlns:a16="http://schemas.microsoft.com/office/drawing/2014/main" id="{205F7B4C-D71C-5754-4063-3DFDD713AB1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959378" y="1300754"/>
            <a:ext cx="548526" cy="676218"/>
          </a:xfrm>
          <a:prstGeom prst="rect">
            <a:avLst/>
          </a:prstGeom>
        </p:spPr>
      </p:pic>
      <p:sp>
        <p:nvSpPr>
          <p:cNvPr id="33" name="Rectangle 32">
            <a:extLst>
              <a:ext uri="{FF2B5EF4-FFF2-40B4-BE49-F238E27FC236}">
                <a16:creationId xmlns:a16="http://schemas.microsoft.com/office/drawing/2014/main" id="{F41783EE-677F-8573-627A-3670781BCF47}"/>
              </a:ext>
            </a:extLst>
          </p:cNvPr>
          <p:cNvSpPr/>
          <p:nvPr/>
        </p:nvSpPr>
        <p:spPr>
          <a:xfrm>
            <a:off x="3197535" y="251427"/>
            <a:ext cx="5588095" cy="4229851"/>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200000"/>
              </a:lnSpc>
              <a:spcAft>
                <a:spcPts val="600"/>
              </a:spcAft>
            </a:pPr>
            <a:r>
              <a:rPr lang="en-US" b="1" dirty="0" err="1">
                <a:solidFill>
                  <a:srgbClr val="002060"/>
                </a:solidFill>
                <a:effectLst/>
                <a:latin typeface="#9Slide03 Oswald Light" panose="00000400000000000000" pitchFamily="2" charset="0"/>
                <a:ea typeface="Calibri" panose="020F0502020204030204" pitchFamily="34" charset="0"/>
              </a:rPr>
              <a:t>Câu</a:t>
            </a:r>
            <a:r>
              <a:rPr lang="en-US" b="1" dirty="0">
                <a:solidFill>
                  <a:srgbClr val="002060"/>
                </a:solidFill>
                <a:effectLst/>
                <a:latin typeface="#9Slide03 Oswald Light" panose="00000400000000000000" pitchFamily="2" charset="0"/>
                <a:ea typeface="Calibri" panose="020F0502020204030204" pitchFamily="34" charset="0"/>
              </a:rPr>
              <a:t> 2.</a:t>
            </a:r>
            <a:r>
              <a:rPr lang="en-US" dirty="0">
                <a:solidFill>
                  <a:srgbClr val="002060"/>
                </a:solidFill>
                <a:effectLst/>
                <a:latin typeface="#9Slide03 Oswald Light" panose="00000400000000000000" pitchFamily="2" charset="0"/>
                <a:ea typeface="Calibri" panose="020F0502020204030204" pitchFamily="34" charset="0"/>
              </a:rPr>
              <a:t> </a:t>
            </a:r>
            <a:r>
              <a:rPr lang="en-US" b="1" dirty="0" err="1">
                <a:solidFill>
                  <a:srgbClr val="002060"/>
                </a:solidFill>
                <a:effectLst/>
                <a:latin typeface="#9Slide03 Oswald Light" panose="00000400000000000000" pitchFamily="2" charset="0"/>
                <a:ea typeface="Calibri" panose="020F0502020204030204" pitchFamily="34" charset="0"/>
              </a:rPr>
              <a:t>Nguyên</a:t>
            </a:r>
            <a:r>
              <a:rPr lang="en-US" b="1" dirty="0">
                <a:solidFill>
                  <a:srgbClr val="002060"/>
                </a:solidFill>
                <a:effectLst/>
                <a:latin typeface="#9Slide03 Oswald Light" panose="00000400000000000000" pitchFamily="2" charset="0"/>
                <a:ea typeface="Calibri" panose="020F0502020204030204" pitchFamily="34" charset="0"/>
              </a:rPr>
              <a:t> </a:t>
            </a:r>
            <a:r>
              <a:rPr lang="en-US" b="1" dirty="0" err="1">
                <a:solidFill>
                  <a:srgbClr val="002060"/>
                </a:solidFill>
                <a:effectLst/>
                <a:latin typeface="#9Slide03 Oswald Light" panose="00000400000000000000" pitchFamily="2" charset="0"/>
                <a:ea typeface="Calibri" panose="020F0502020204030204" pitchFamily="34" charset="0"/>
              </a:rPr>
              <a:t>nhân</a:t>
            </a:r>
            <a:r>
              <a:rPr lang="en-US" b="1" dirty="0">
                <a:solidFill>
                  <a:srgbClr val="002060"/>
                </a:solidFill>
                <a:effectLst/>
                <a:latin typeface="#9Slide03 Oswald Light" panose="00000400000000000000" pitchFamily="2" charset="0"/>
                <a:ea typeface="Calibri" panose="020F0502020204030204" pitchFamily="34" charset="0"/>
              </a:rPr>
              <a:t> </a:t>
            </a:r>
            <a:r>
              <a:rPr lang="en-US" b="1" dirty="0" err="1">
                <a:solidFill>
                  <a:srgbClr val="002060"/>
                </a:solidFill>
                <a:effectLst/>
                <a:latin typeface="#9Slide03 Oswald Light" panose="00000400000000000000" pitchFamily="2" charset="0"/>
                <a:ea typeface="Calibri" panose="020F0502020204030204" pitchFamily="34" charset="0"/>
              </a:rPr>
              <a:t>quan</a:t>
            </a:r>
            <a:r>
              <a:rPr lang="en-US" b="1" dirty="0">
                <a:solidFill>
                  <a:srgbClr val="002060"/>
                </a:solidFill>
                <a:effectLst/>
                <a:latin typeface="#9Slide03 Oswald Light" panose="00000400000000000000" pitchFamily="2" charset="0"/>
                <a:ea typeface="Calibri" panose="020F0502020204030204" pitchFamily="34" charset="0"/>
              </a:rPr>
              <a:t> </a:t>
            </a:r>
            <a:r>
              <a:rPr lang="en-US" b="1" dirty="0" err="1">
                <a:solidFill>
                  <a:srgbClr val="002060"/>
                </a:solidFill>
                <a:effectLst/>
                <a:latin typeface="#9Slide03 Oswald Light" panose="00000400000000000000" pitchFamily="2" charset="0"/>
                <a:ea typeface="Calibri" panose="020F0502020204030204" pitchFamily="34" charset="0"/>
              </a:rPr>
              <a:t>trọng</a:t>
            </a:r>
            <a:r>
              <a:rPr lang="en-US" b="1" dirty="0">
                <a:solidFill>
                  <a:srgbClr val="002060"/>
                </a:solidFill>
                <a:effectLst/>
                <a:latin typeface="#9Slide03 Oswald Light" panose="00000400000000000000" pitchFamily="2" charset="0"/>
                <a:ea typeface="Calibri" panose="020F0502020204030204" pitchFamily="34" charset="0"/>
              </a:rPr>
              <a:t> </a:t>
            </a:r>
            <a:r>
              <a:rPr lang="en-US" b="1" dirty="0" err="1">
                <a:solidFill>
                  <a:srgbClr val="002060"/>
                </a:solidFill>
                <a:effectLst/>
                <a:latin typeface="#9Slide03 Oswald Light" panose="00000400000000000000" pitchFamily="2" charset="0"/>
                <a:ea typeface="Calibri" panose="020F0502020204030204" pitchFamily="34" charset="0"/>
              </a:rPr>
              <a:t>nhất</a:t>
            </a:r>
            <a:r>
              <a:rPr lang="en-US" b="1" dirty="0">
                <a:solidFill>
                  <a:srgbClr val="002060"/>
                </a:solidFill>
                <a:effectLst/>
                <a:latin typeface="#9Slide03 Oswald Light" panose="00000400000000000000" pitchFamily="2" charset="0"/>
                <a:ea typeface="Calibri" panose="020F0502020204030204" pitchFamily="34" charset="0"/>
              </a:rPr>
              <a:t> </a:t>
            </a:r>
            <a:r>
              <a:rPr lang="en-US" b="1" dirty="0" err="1">
                <a:solidFill>
                  <a:srgbClr val="002060"/>
                </a:solidFill>
                <a:effectLst/>
                <a:latin typeface="#9Slide03 Oswald Light" panose="00000400000000000000" pitchFamily="2" charset="0"/>
                <a:ea typeface="Calibri" panose="020F0502020204030204" pitchFamily="34" charset="0"/>
              </a:rPr>
              <a:t>dẫn</a:t>
            </a:r>
            <a:r>
              <a:rPr lang="en-US" b="1" dirty="0">
                <a:solidFill>
                  <a:srgbClr val="002060"/>
                </a:solidFill>
                <a:effectLst/>
                <a:latin typeface="#9Slide03 Oswald Light" panose="00000400000000000000" pitchFamily="2" charset="0"/>
                <a:ea typeface="Calibri" panose="020F0502020204030204" pitchFamily="34" charset="0"/>
              </a:rPr>
              <a:t> </a:t>
            </a:r>
            <a:r>
              <a:rPr lang="en-US" b="1" dirty="0" err="1">
                <a:solidFill>
                  <a:srgbClr val="002060"/>
                </a:solidFill>
                <a:effectLst/>
                <a:latin typeface="#9Slide03 Oswald Light" panose="00000400000000000000" pitchFamily="2" charset="0"/>
                <a:ea typeface="Calibri" panose="020F0502020204030204" pitchFamily="34" charset="0"/>
              </a:rPr>
              <a:t>đến</a:t>
            </a:r>
            <a:r>
              <a:rPr lang="en-US" b="1" dirty="0">
                <a:solidFill>
                  <a:srgbClr val="002060"/>
                </a:solidFill>
                <a:effectLst/>
                <a:latin typeface="#9Slide03 Oswald Light" panose="00000400000000000000" pitchFamily="2" charset="0"/>
                <a:ea typeface="Calibri" panose="020F0502020204030204" pitchFamily="34" charset="0"/>
              </a:rPr>
              <a:t> </a:t>
            </a:r>
            <a:r>
              <a:rPr lang="en-US" b="1" dirty="0" err="1">
                <a:solidFill>
                  <a:srgbClr val="002060"/>
                </a:solidFill>
                <a:effectLst/>
                <a:latin typeface="#9Slide03 Oswald Light" panose="00000400000000000000" pitchFamily="2" charset="0"/>
                <a:ea typeface="Calibri" panose="020F0502020204030204" pitchFamily="34" charset="0"/>
              </a:rPr>
              <a:t>tình</a:t>
            </a:r>
            <a:r>
              <a:rPr lang="en-US" b="1" dirty="0">
                <a:solidFill>
                  <a:srgbClr val="002060"/>
                </a:solidFill>
                <a:effectLst/>
                <a:latin typeface="#9Slide03 Oswald Light" panose="00000400000000000000" pitchFamily="2" charset="0"/>
                <a:ea typeface="Calibri" panose="020F0502020204030204" pitchFamily="34" charset="0"/>
              </a:rPr>
              <a:t> </a:t>
            </a:r>
            <a:r>
              <a:rPr lang="en-US" b="1" dirty="0" err="1">
                <a:solidFill>
                  <a:srgbClr val="002060"/>
                </a:solidFill>
                <a:effectLst/>
                <a:latin typeface="#9Slide03 Oswald Light" panose="00000400000000000000" pitchFamily="2" charset="0"/>
                <a:ea typeface="Calibri" panose="020F0502020204030204" pitchFamily="34" charset="0"/>
              </a:rPr>
              <a:t>trạng</a:t>
            </a:r>
            <a:r>
              <a:rPr lang="en-US" b="1" dirty="0">
                <a:solidFill>
                  <a:srgbClr val="002060"/>
                </a:solidFill>
                <a:effectLst/>
                <a:latin typeface="#9Slide03 Oswald Light" panose="00000400000000000000" pitchFamily="2" charset="0"/>
                <a:ea typeface="Calibri" panose="020F0502020204030204" pitchFamily="34" charset="0"/>
              </a:rPr>
              <a:t> </a:t>
            </a:r>
            <a:r>
              <a:rPr lang="en-US" b="1" dirty="0" err="1">
                <a:solidFill>
                  <a:srgbClr val="002060"/>
                </a:solidFill>
                <a:effectLst/>
                <a:latin typeface="#9Slide03 Oswald Light" panose="00000400000000000000" pitchFamily="2" charset="0"/>
                <a:ea typeface="Calibri" panose="020F0502020204030204" pitchFamily="34" charset="0"/>
              </a:rPr>
              <a:t>mất</a:t>
            </a:r>
            <a:r>
              <a:rPr lang="en-US" b="1" dirty="0">
                <a:solidFill>
                  <a:srgbClr val="002060"/>
                </a:solidFill>
                <a:effectLst/>
                <a:latin typeface="#9Slide03 Oswald Light" panose="00000400000000000000" pitchFamily="2" charset="0"/>
                <a:ea typeface="Calibri" panose="020F0502020204030204" pitchFamily="34" charset="0"/>
              </a:rPr>
              <a:t> </a:t>
            </a:r>
            <a:r>
              <a:rPr lang="en-US" b="1" dirty="0" err="1">
                <a:solidFill>
                  <a:srgbClr val="002060"/>
                </a:solidFill>
                <a:effectLst/>
                <a:latin typeface="#9Slide03 Oswald Light" panose="00000400000000000000" pitchFamily="2" charset="0"/>
                <a:ea typeface="Calibri" panose="020F0502020204030204" pitchFamily="34" charset="0"/>
              </a:rPr>
              <a:t>cân</a:t>
            </a:r>
            <a:r>
              <a:rPr lang="en-US" b="1" dirty="0">
                <a:solidFill>
                  <a:srgbClr val="002060"/>
                </a:solidFill>
                <a:effectLst/>
                <a:latin typeface="#9Slide03 Oswald Light" panose="00000400000000000000" pitchFamily="2" charset="0"/>
                <a:ea typeface="Calibri" panose="020F0502020204030204" pitchFamily="34" charset="0"/>
              </a:rPr>
              <a:t> </a:t>
            </a:r>
            <a:r>
              <a:rPr lang="en-US" b="1" dirty="0" err="1">
                <a:solidFill>
                  <a:srgbClr val="002060"/>
                </a:solidFill>
                <a:effectLst/>
                <a:latin typeface="#9Slide03 Oswald Light" panose="00000400000000000000" pitchFamily="2" charset="0"/>
                <a:ea typeface="Calibri" panose="020F0502020204030204" pitchFamily="34" charset="0"/>
              </a:rPr>
              <a:t>bằng</a:t>
            </a:r>
            <a:r>
              <a:rPr lang="en-US" b="1" dirty="0">
                <a:solidFill>
                  <a:srgbClr val="002060"/>
                </a:solidFill>
                <a:effectLst/>
                <a:latin typeface="#9Slide03 Oswald Light" panose="00000400000000000000" pitchFamily="2" charset="0"/>
                <a:ea typeface="Calibri" panose="020F0502020204030204" pitchFamily="34" charset="0"/>
              </a:rPr>
              <a:t> </a:t>
            </a:r>
            <a:r>
              <a:rPr lang="en-US" b="1" dirty="0" err="1">
                <a:solidFill>
                  <a:srgbClr val="002060"/>
                </a:solidFill>
                <a:effectLst/>
                <a:latin typeface="#9Slide03 Oswald Light" panose="00000400000000000000" pitchFamily="2" charset="0"/>
                <a:ea typeface="Calibri" panose="020F0502020204030204" pitchFamily="34" charset="0"/>
              </a:rPr>
              <a:t>giới</a:t>
            </a:r>
            <a:r>
              <a:rPr lang="en-US" b="1" dirty="0">
                <a:solidFill>
                  <a:srgbClr val="002060"/>
                </a:solidFill>
                <a:effectLst/>
                <a:latin typeface="#9Slide03 Oswald Light" panose="00000400000000000000" pitchFamily="2" charset="0"/>
                <a:ea typeface="Calibri" panose="020F0502020204030204" pitchFamily="34" charset="0"/>
              </a:rPr>
              <a:t> </a:t>
            </a:r>
            <a:r>
              <a:rPr lang="en-US" b="1" dirty="0" err="1">
                <a:solidFill>
                  <a:srgbClr val="002060"/>
                </a:solidFill>
                <a:effectLst/>
                <a:latin typeface="#9Slide03 Oswald Light" panose="00000400000000000000" pitchFamily="2" charset="0"/>
                <a:ea typeface="Calibri" panose="020F0502020204030204" pitchFamily="34" charset="0"/>
              </a:rPr>
              <a:t>tính</a:t>
            </a:r>
            <a:r>
              <a:rPr lang="en-US" b="1" dirty="0">
                <a:solidFill>
                  <a:srgbClr val="002060"/>
                </a:solidFill>
                <a:effectLst/>
                <a:latin typeface="#9Slide03 Oswald Light" panose="00000400000000000000" pitchFamily="2" charset="0"/>
                <a:ea typeface="Calibri" panose="020F0502020204030204" pitchFamily="34" charset="0"/>
              </a:rPr>
              <a:t> ở </a:t>
            </a:r>
            <a:r>
              <a:rPr lang="en-US" b="1" dirty="0" err="1">
                <a:solidFill>
                  <a:srgbClr val="002060"/>
                </a:solidFill>
                <a:effectLst/>
                <a:latin typeface="#9Slide03 Oswald Light" panose="00000400000000000000" pitchFamily="2" charset="0"/>
                <a:ea typeface="Calibri" panose="020F0502020204030204" pitchFamily="34" charset="0"/>
              </a:rPr>
              <a:t>Việt</a:t>
            </a:r>
            <a:r>
              <a:rPr lang="en-US" b="1" dirty="0">
                <a:solidFill>
                  <a:srgbClr val="002060"/>
                </a:solidFill>
                <a:effectLst/>
                <a:latin typeface="#9Slide03 Oswald Light" panose="00000400000000000000" pitchFamily="2" charset="0"/>
                <a:ea typeface="Calibri" panose="020F0502020204030204" pitchFamily="34" charset="0"/>
              </a:rPr>
              <a:t> Nam </a:t>
            </a:r>
            <a:r>
              <a:rPr lang="en-US" b="1" dirty="0" err="1">
                <a:solidFill>
                  <a:srgbClr val="002060"/>
                </a:solidFill>
                <a:effectLst/>
                <a:latin typeface="#9Slide03 Oswald Light" panose="00000400000000000000" pitchFamily="2" charset="0"/>
                <a:ea typeface="Calibri" panose="020F0502020204030204" pitchFamily="34" charset="0"/>
              </a:rPr>
              <a:t>cao</a:t>
            </a:r>
            <a:r>
              <a:rPr lang="en-US" b="1" dirty="0">
                <a:solidFill>
                  <a:srgbClr val="002060"/>
                </a:solidFill>
                <a:effectLst/>
                <a:latin typeface="#9Slide03 Oswald Light" panose="00000400000000000000" pitchFamily="2" charset="0"/>
                <a:ea typeface="Calibri" panose="020F0502020204030204" pitchFamily="34" charset="0"/>
              </a:rPr>
              <a:t> </a:t>
            </a:r>
            <a:r>
              <a:rPr lang="en-US" b="1" dirty="0" err="1">
                <a:solidFill>
                  <a:srgbClr val="002060"/>
                </a:solidFill>
                <a:effectLst/>
                <a:latin typeface="#9Slide03 Oswald Light" panose="00000400000000000000" pitchFamily="2" charset="0"/>
                <a:ea typeface="Calibri" panose="020F0502020204030204" pitchFamily="34" charset="0"/>
              </a:rPr>
              <a:t>là</a:t>
            </a:r>
            <a:r>
              <a:rPr lang="en-US" b="1" dirty="0">
                <a:solidFill>
                  <a:srgbClr val="002060"/>
                </a:solidFill>
                <a:effectLst/>
                <a:latin typeface="#9Slide03 Oswald Light" panose="00000400000000000000" pitchFamily="2" charset="0"/>
                <a:ea typeface="Calibri" panose="020F0502020204030204" pitchFamily="34" charset="0"/>
              </a:rPr>
              <a:t> do</a:t>
            </a:r>
            <a:endParaRPr lang="en-US" b="1" dirty="0">
              <a:solidFill>
                <a:srgbClr val="002060"/>
              </a:solidFill>
              <a:effectLst/>
              <a:latin typeface="#9Slide03 Oswald Light" panose="00000400000000000000" pitchFamily="2" charset="0"/>
              <a:ea typeface="Times New Roman" panose="02020603050405020304" pitchFamily="18" charset="0"/>
            </a:endParaRPr>
          </a:p>
          <a:p>
            <a:pPr indent="404813" algn="just">
              <a:lnSpc>
                <a:spcPct val="200000"/>
              </a:lnSpc>
              <a:spcAft>
                <a:spcPts val="600"/>
              </a:spcAft>
            </a:pPr>
            <a:r>
              <a:rPr lang="en-US" b="1" dirty="0">
                <a:solidFill>
                  <a:srgbClr val="002060"/>
                </a:solidFill>
                <a:effectLst/>
                <a:latin typeface="#9Slide03 Oswald Light" panose="00000400000000000000" pitchFamily="2" charset="0"/>
                <a:ea typeface="Calibri" panose="020F0502020204030204" pitchFamily="34" charset="0"/>
              </a:rPr>
              <a:t>A.</a:t>
            </a:r>
            <a:r>
              <a:rPr lang="en-US" dirty="0">
                <a:solidFill>
                  <a:srgbClr val="002060"/>
                </a:solidFill>
                <a:effectLst/>
                <a:latin typeface="#9Slide03 Oswald Light" panose="00000400000000000000" pitchFamily="2" charset="0"/>
                <a:ea typeface="Calibri" panose="020F0502020204030204" pitchFamily="34" charset="0"/>
              </a:rPr>
              <a:t> </a:t>
            </a:r>
            <a:r>
              <a:rPr lang="en-US" dirty="0" err="1">
                <a:solidFill>
                  <a:srgbClr val="002060"/>
                </a:solidFill>
                <a:effectLst/>
                <a:latin typeface="#9Slide03 Oswald Light" panose="00000400000000000000" pitchFamily="2" charset="0"/>
                <a:ea typeface="Calibri" panose="020F0502020204030204" pitchFamily="34" charset="0"/>
              </a:rPr>
              <a:t>chính</a:t>
            </a:r>
            <a:r>
              <a:rPr lang="en-US" dirty="0">
                <a:solidFill>
                  <a:srgbClr val="002060"/>
                </a:solidFill>
                <a:effectLst/>
                <a:latin typeface="#9Slide03 Oswald Light" panose="00000400000000000000" pitchFamily="2" charset="0"/>
                <a:ea typeface="Calibri" panose="020F0502020204030204" pitchFamily="34" charset="0"/>
              </a:rPr>
              <a:t> </a:t>
            </a:r>
            <a:r>
              <a:rPr lang="en-US" dirty="0" err="1">
                <a:solidFill>
                  <a:srgbClr val="002060"/>
                </a:solidFill>
                <a:effectLst/>
                <a:latin typeface="#9Slide03 Oswald Light" panose="00000400000000000000" pitchFamily="2" charset="0"/>
                <a:ea typeface="Calibri" panose="020F0502020204030204" pitchFamily="34" charset="0"/>
              </a:rPr>
              <a:t>sách</a:t>
            </a:r>
            <a:r>
              <a:rPr lang="en-US" dirty="0">
                <a:solidFill>
                  <a:srgbClr val="002060"/>
                </a:solidFill>
                <a:effectLst/>
                <a:latin typeface="#9Slide03 Oswald Light" panose="00000400000000000000" pitchFamily="2" charset="0"/>
                <a:ea typeface="Calibri" panose="020F0502020204030204" pitchFamily="34" charset="0"/>
              </a:rPr>
              <a:t> </a:t>
            </a:r>
            <a:r>
              <a:rPr lang="en-US" dirty="0" err="1">
                <a:solidFill>
                  <a:srgbClr val="002060"/>
                </a:solidFill>
                <a:effectLst/>
                <a:latin typeface="#9Slide03 Oswald Light" panose="00000400000000000000" pitchFamily="2" charset="0"/>
                <a:ea typeface="Calibri" panose="020F0502020204030204" pitchFamily="34" charset="0"/>
              </a:rPr>
              <a:t>dân</a:t>
            </a:r>
            <a:r>
              <a:rPr lang="en-US" dirty="0">
                <a:solidFill>
                  <a:srgbClr val="002060"/>
                </a:solidFill>
                <a:effectLst/>
                <a:latin typeface="#9Slide03 Oswald Light" panose="00000400000000000000" pitchFamily="2" charset="0"/>
                <a:ea typeface="Calibri" panose="020F0502020204030204" pitchFamily="34" charset="0"/>
              </a:rPr>
              <a:t> </a:t>
            </a:r>
            <a:r>
              <a:rPr lang="en-US" dirty="0" err="1">
                <a:solidFill>
                  <a:srgbClr val="002060"/>
                </a:solidFill>
                <a:effectLst/>
                <a:latin typeface="#9Slide03 Oswald Light" panose="00000400000000000000" pitchFamily="2" charset="0"/>
                <a:ea typeface="Calibri" panose="020F0502020204030204" pitchFamily="34" charset="0"/>
              </a:rPr>
              <a:t>số</a:t>
            </a:r>
            <a:r>
              <a:rPr lang="en-US" dirty="0">
                <a:solidFill>
                  <a:srgbClr val="002060"/>
                </a:solidFill>
                <a:effectLst/>
                <a:latin typeface="#9Slide03 Oswald Light" panose="00000400000000000000" pitchFamily="2" charset="0"/>
                <a:ea typeface="Calibri" panose="020F0502020204030204" pitchFamily="34" charset="0"/>
              </a:rPr>
              <a:t> </a:t>
            </a:r>
            <a:r>
              <a:rPr lang="en-US" dirty="0" err="1">
                <a:solidFill>
                  <a:srgbClr val="002060"/>
                </a:solidFill>
                <a:effectLst/>
                <a:latin typeface="#9Slide03 Oswald Light" panose="00000400000000000000" pitchFamily="2" charset="0"/>
                <a:ea typeface="Calibri" panose="020F0502020204030204" pitchFamily="34" charset="0"/>
              </a:rPr>
              <a:t>cùng</a:t>
            </a:r>
            <a:r>
              <a:rPr lang="en-US" dirty="0">
                <a:solidFill>
                  <a:srgbClr val="002060"/>
                </a:solidFill>
                <a:effectLst/>
                <a:latin typeface="#9Slide03 Oswald Light" panose="00000400000000000000" pitchFamily="2" charset="0"/>
                <a:ea typeface="Calibri" panose="020F0502020204030204" pitchFamily="34" charset="0"/>
              </a:rPr>
              <a:t> </a:t>
            </a:r>
            <a:r>
              <a:rPr lang="en-US" dirty="0" err="1">
                <a:solidFill>
                  <a:srgbClr val="002060"/>
                </a:solidFill>
                <a:effectLst/>
                <a:latin typeface="#9Slide03 Oswald Light" panose="00000400000000000000" pitchFamily="2" charset="0"/>
                <a:ea typeface="Calibri" panose="020F0502020204030204" pitchFamily="34" charset="0"/>
              </a:rPr>
              <a:t>với</a:t>
            </a:r>
            <a:r>
              <a:rPr lang="en-US" dirty="0">
                <a:solidFill>
                  <a:srgbClr val="002060"/>
                </a:solidFill>
                <a:effectLst/>
                <a:latin typeface="#9Slide03 Oswald Light" panose="00000400000000000000" pitchFamily="2" charset="0"/>
                <a:ea typeface="Calibri" panose="020F0502020204030204" pitchFamily="34" charset="0"/>
              </a:rPr>
              <a:t> </a:t>
            </a:r>
            <a:r>
              <a:rPr lang="en-US" dirty="0" err="1">
                <a:solidFill>
                  <a:srgbClr val="002060"/>
                </a:solidFill>
                <a:effectLst/>
                <a:latin typeface="#9Slide03 Oswald Light" panose="00000400000000000000" pitchFamily="2" charset="0"/>
                <a:ea typeface="Calibri" panose="020F0502020204030204" pitchFamily="34" charset="0"/>
              </a:rPr>
              <a:t>tư</a:t>
            </a:r>
            <a:r>
              <a:rPr lang="en-US" dirty="0">
                <a:solidFill>
                  <a:srgbClr val="002060"/>
                </a:solidFill>
                <a:effectLst/>
                <a:latin typeface="#9Slide03 Oswald Light" panose="00000400000000000000" pitchFamily="2" charset="0"/>
                <a:ea typeface="Calibri" panose="020F0502020204030204" pitchFamily="34" charset="0"/>
              </a:rPr>
              <a:t> </a:t>
            </a:r>
            <a:r>
              <a:rPr lang="en-US" dirty="0" err="1">
                <a:solidFill>
                  <a:srgbClr val="002060"/>
                </a:solidFill>
                <a:effectLst/>
                <a:latin typeface="#9Slide03 Oswald Light" panose="00000400000000000000" pitchFamily="2" charset="0"/>
                <a:ea typeface="Calibri" panose="020F0502020204030204" pitchFamily="34" charset="0"/>
              </a:rPr>
              <a:t>tưởng</a:t>
            </a:r>
            <a:r>
              <a:rPr lang="en-US" dirty="0">
                <a:solidFill>
                  <a:srgbClr val="002060"/>
                </a:solidFill>
                <a:effectLst/>
                <a:latin typeface="#9Slide03 Oswald Light" panose="00000400000000000000" pitchFamily="2" charset="0"/>
                <a:ea typeface="Calibri" panose="020F0502020204030204" pitchFamily="34" charset="0"/>
              </a:rPr>
              <a:t> </a:t>
            </a:r>
            <a:r>
              <a:rPr lang="en-US" dirty="0" err="1">
                <a:solidFill>
                  <a:srgbClr val="002060"/>
                </a:solidFill>
                <a:effectLst/>
                <a:latin typeface="#9Slide03 Oswald Light" panose="00000400000000000000" pitchFamily="2" charset="0"/>
                <a:ea typeface="Calibri" panose="020F0502020204030204" pitchFamily="34" charset="0"/>
              </a:rPr>
              <a:t>trọng</a:t>
            </a:r>
            <a:r>
              <a:rPr lang="en-US" dirty="0">
                <a:solidFill>
                  <a:srgbClr val="002060"/>
                </a:solidFill>
                <a:effectLst/>
                <a:latin typeface="#9Slide03 Oswald Light" panose="00000400000000000000" pitchFamily="2" charset="0"/>
                <a:ea typeface="Calibri" panose="020F0502020204030204" pitchFamily="34" charset="0"/>
              </a:rPr>
              <a:t> </a:t>
            </a:r>
            <a:r>
              <a:rPr lang="en-US" dirty="0" err="1">
                <a:solidFill>
                  <a:srgbClr val="002060"/>
                </a:solidFill>
                <a:effectLst/>
                <a:latin typeface="#9Slide03 Oswald Light" panose="00000400000000000000" pitchFamily="2" charset="0"/>
                <a:ea typeface="Calibri" panose="020F0502020204030204" pitchFamily="34" charset="0"/>
              </a:rPr>
              <a:t>nam</a:t>
            </a:r>
            <a:r>
              <a:rPr lang="en-US" dirty="0">
                <a:solidFill>
                  <a:srgbClr val="002060"/>
                </a:solidFill>
                <a:effectLst/>
                <a:latin typeface="#9Slide03 Oswald Light" panose="00000400000000000000" pitchFamily="2" charset="0"/>
                <a:ea typeface="Calibri" panose="020F0502020204030204" pitchFamily="34" charset="0"/>
              </a:rPr>
              <a:t> </a:t>
            </a:r>
            <a:r>
              <a:rPr lang="en-US" dirty="0" err="1">
                <a:solidFill>
                  <a:srgbClr val="002060"/>
                </a:solidFill>
                <a:effectLst/>
                <a:latin typeface="#9Slide03 Oswald Light" panose="00000400000000000000" pitchFamily="2" charset="0"/>
                <a:ea typeface="Calibri" panose="020F0502020204030204" pitchFamily="34" charset="0"/>
              </a:rPr>
              <a:t>kinh</a:t>
            </a:r>
            <a:r>
              <a:rPr lang="en-US" dirty="0">
                <a:solidFill>
                  <a:srgbClr val="002060"/>
                </a:solidFill>
                <a:effectLst/>
                <a:latin typeface="#9Slide03 Oswald Light" panose="00000400000000000000" pitchFamily="2" charset="0"/>
                <a:ea typeface="Calibri" panose="020F0502020204030204" pitchFamily="34" charset="0"/>
              </a:rPr>
              <a:t> </a:t>
            </a:r>
            <a:r>
              <a:rPr lang="en-US" dirty="0" err="1">
                <a:solidFill>
                  <a:srgbClr val="002060"/>
                </a:solidFill>
                <a:effectLst/>
                <a:latin typeface="#9Slide03 Oswald Light" panose="00000400000000000000" pitchFamily="2" charset="0"/>
                <a:ea typeface="Calibri" panose="020F0502020204030204" pitchFamily="34" charset="0"/>
              </a:rPr>
              <a:t>nữ</a:t>
            </a:r>
            <a:r>
              <a:rPr lang="en-US" dirty="0">
                <a:solidFill>
                  <a:srgbClr val="002060"/>
                </a:solidFill>
                <a:effectLst/>
                <a:latin typeface="#9Slide03 Oswald Light" panose="00000400000000000000" pitchFamily="2" charset="0"/>
                <a:ea typeface="Calibri" panose="020F0502020204030204" pitchFamily="34" charset="0"/>
              </a:rPr>
              <a:t>.</a:t>
            </a:r>
            <a:endParaRPr lang="en-US" dirty="0">
              <a:solidFill>
                <a:srgbClr val="002060"/>
              </a:solidFill>
              <a:effectLst/>
              <a:latin typeface="#9Slide03 Oswald Light" panose="00000400000000000000" pitchFamily="2" charset="0"/>
              <a:ea typeface="Times New Roman" panose="02020603050405020304" pitchFamily="18" charset="0"/>
            </a:endParaRPr>
          </a:p>
          <a:p>
            <a:pPr indent="404813" algn="just">
              <a:lnSpc>
                <a:spcPct val="200000"/>
              </a:lnSpc>
              <a:spcAft>
                <a:spcPts val="600"/>
              </a:spcAft>
            </a:pPr>
            <a:r>
              <a:rPr lang="en-US" b="1" dirty="0">
                <a:solidFill>
                  <a:srgbClr val="002060"/>
                </a:solidFill>
                <a:effectLst/>
                <a:latin typeface="#9Slide03 Oswald Light" panose="00000400000000000000" pitchFamily="2" charset="0"/>
                <a:ea typeface="Calibri" panose="020F0502020204030204" pitchFamily="34" charset="0"/>
              </a:rPr>
              <a:t>B.</a:t>
            </a:r>
            <a:r>
              <a:rPr lang="en-US" dirty="0">
                <a:solidFill>
                  <a:srgbClr val="002060"/>
                </a:solidFill>
                <a:effectLst/>
                <a:latin typeface="#9Slide03 Oswald Light" panose="00000400000000000000" pitchFamily="2" charset="0"/>
                <a:ea typeface="Calibri" panose="020F0502020204030204" pitchFamily="34" charset="0"/>
              </a:rPr>
              <a:t> </a:t>
            </a:r>
            <a:r>
              <a:rPr lang="en-US" dirty="0" err="1">
                <a:solidFill>
                  <a:srgbClr val="002060"/>
                </a:solidFill>
                <a:effectLst/>
                <a:latin typeface="#9Slide03 Oswald Light" panose="00000400000000000000" pitchFamily="2" charset="0"/>
                <a:ea typeface="Calibri" panose="020F0502020204030204" pitchFamily="34" charset="0"/>
              </a:rPr>
              <a:t>tác</a:t>
            </a:r>
            <a:r>
              <a:rPr lang="en-US" dirty="0">
                <a:solidFill>
                  <a:srgbClr val="002060"/>
                </a:solidFill>
                <a:effectLst/>
                <a:latin typeface="#9Slide03 Oswald Light" panose="00000400000000000000" pitchFamily="2" charset="0"/>
                <a:ea typeface="Calibri" panose="020F0502020204030204" pitchFamily="34" charset="0"/>
              </a:rPr>
              <a:t> </a:t>
            </a:r>
            <a:r>
              <a:rPr lang="en-US" dirty="0" err="1">
                <a:solidFill>
                  <a:srgbClr val="002060"/>
                </a:solidFill>
                <a:effectLst/>
                <a:latin typeface="#9Slide03 Oswald Light" panose="00000400000000000000" pitchFamily="2" charset="0"/>
                <a:ea typeface="Calibri" panose="020F0502020204030204" pitchFamily="34" charset="0"/>
              </a:rPr>
              <a:t>động</a:t>
            </a:r>
            <a:r>
              <a:rPr lang="en-US" dirty="0">
                <a:solidFill>
                  <a:srgbClr val="002060"/>
                </a:solidFill>
                <a:effectLst/>
                <a:latin typeface="#9Slide03 Oswald Light" panose="00000400000000000000" pitchFamily="2" charset="0"/>
                <a:ea typeface="Calibri" panose="020F0502020204030204" pitchFamily="34" charset="0"/>
              </a:rPr>
              <a:t> </a:t>
            </a:r>
            <a:r>
              <a:rPr lang="en-US" dirty="0" err="1">
                <a:solidFill>
                  <a:srgbClr val="002060"/>
                </a:solidFill>
                <a:effectLst/>
                <a:latin typeface="#9Slide03 Oswald Light" panose="00000400000000000000" pitchFamily="2" charset="0"/>
                <a:ea typeface="Calibri" panose="020F0502020204030204" pitchFamily="34" charset="0"/>
              </a:rPr>
              <a:t>của</a:t>
            </a:r>
            <a:r>
              <a:rPr lang="en-US" dirty="0">
                <a:solidFill>
                  <a:srgbClr val="002060"/>
                </a:solidFill>
                <a:effectLst/>
                <a:latin typeface="#9Slide03 Oswald Light" panose="00000400000000000000" pitchFamily="2" charset="0"/>
                <a:ea typeface="Calibri" panose="020F0502020204030204" pitchFamily="34" charset="0"/>
              </a:rPr>
              <a:t> </a:t>
            </a:r>
            <a:r>
              <a:rPr lang="en-US" dirty="0" err="1">
                <a:solidFill>
                  <a:srgbClr val="002060"/>
                </a:solidFill>
                <a:effectLst/>
                <a:latin typeface="#9Slide03 Oswald Light" panose="00000400000000000000" pitchFamily="2" charset="0"/>
                <a:ea typeface="Calibri" panose="020F0502020204030204" pitchFamily="34" charset="0"/>
              </a:rPr>
              <a:t>nền</a:t>
            </a:r>
            <a:r>
              <a:rPr lang="en-US" dirty="0">
                <a:solidFill>
                  <a:srgbClr val="002060"/>
                </a:solidFill>
                <a:effectLst/>
                <a:latin typeface="#9Slide03 Oswald Light" panose="00000400000000000000" pitchFamily="2" charset="0"/>
                <a:ea typeface="Calibri" panose="020F0502020204030204" pitchFamily="34" charset="0"/>
              </a:rPr>
              <a:t> </a:t>
            </a:r>
            <a:r>
              <a:rPr lang="en-US" dirty="0" err="1">
                <a:solidFill>
                  <a:srgbClr val="002060"/>
                </a:solidFill>
                <a:effectLst/>
                <a:latin typeface="#9Slide03 Oswald Light" panose="00000400000000000000" pitchFamily="2" charset="0"/>
                <a:ea typeface="Calibri" panose="020F0502020204030204" pitchFamily="34" charset="0"/>
              </a:rPr>
              <a:t>kinh</a:t>
            </a:r>
            <a:r>
              <a:rPr lang="en-US" dirty="0">
                <a:solidFill>
                  <a:srgbClr val="002060"/>
                </a:solidFill>
                <a:effectLst/>
                <a:latin typeface="#9Slide03 Oswald Light" panose="00000400000000000000" pitchFamily="2" charset="0"/>
                <a:ea typeface="Calibri" panose="020F0502020204030204" pitchFamily="34" charset="0"/>
              </a:rPr>
              <a:t> </a:t>
            </a:r>
            <a:r>
              <a:rPr lang="en-US" dirty="0" err="1">
                <a:solidFill>
                  <a:srgbClr val="002060"/>
                </a:solidFill>
                <a:effectLst/>
                <a:latin typeface="#9Slide03 Oswald Light" panose="00000400000000000000" pitchFamily="2" charset="0"/>
                <a:ea typeface="Calibri" panose="020F0502020204030204" pitchFamily="34" charset="0"/>
              </a:rPr>
              <a:t>tế</a:t>
            </a:r>
            <a:r>
              <a:rPr lang="en-US" dirty="0">
                <a:solidFill>
                  <a:srgbClr val="002060"/>
                </a:solidFill>
                <a:effectLst/>
                <a:latin typeface="#9Slide03 Oswald Light" panose="00000400000000000000" pitchFamily="2" charset="0"/>
                <a:ea typeface="Calibri" panose="020F0502020204030204" pitchFamily="34" charset="0"/>
              </a:rPr>
              <a:t> </a:t>
            </a:r>
            <a:r>
              <a:rPr lang="en-US" dirty="0" err="1">
                <a:solidFill>
                  <a:srgbClr val="002060"/>
                </a:solidFill>
                <a:effectLst/>
                <a:latin typeface="#9Slide03 Oswald Light" panose="00000400000000000000" pitchFamily="2" charset="0"/>
                <a:ea typeface="Calibri" panose="020F0502020204030204" pitchFamily="34" charset="0"/>
              </a:rPr>
              <a:t>nông</a:t>
            </a:r>
            <a:r>
              <a:rPr lang="en-US" dirty="0">
                <a:solidFill>
                  <a:srgbClr val="002060"/>
                </a:solidFill>
                <a:effectLst/>
                <a:latin typeface="#9Slide03 Oswald Light" panose="00000400000000000000" pitchFamily="2" charset="0"/>
                <a:ea typeface="Calibri" panose="020F0502020204030204" pitchFamily="34" charset="0"/>
              </a:rPr>
              <a:t> </a:t>
            </a:r>
            <a:r>
              <a:rPr lang="en-US" dirty="0" err="1">
                <a:solidFill>
                  <a:srgbClr val="002060"/>
                </a:solidFill>
                <a:effectLst/>
                <a:latin typeface="#9Slide03 Oswald Light" panose="00000400000000000000" pitchFamily="2" charset="0"/>
                <a:ea typeface="Calibri" panose="020F0502020204030204" pitchFamily="34" charset="0"/>
              </a:rPr>
              <a:t>nghiệp</a:t>
            </a:r>
            <a:r>
              <a:rPr lang="en-US" dirty="0">
                <a:solidFill>
                  <a:srgbClr val="002060"/>
                </a:solidFill>
                <a:effectLst/>
                <a:latin typeface="#9Slide03 Oswald Light" panose="00000400000000000000" pitchFamily="2" charset="0"/>
                <a:ea typeface="Calibri" panose="020F0502020204030204" pitchFamily="34" charset="0"/>
              </a:rPr>
              <a:t> </a:t>
            </a:r>
            <a:r>
              <a:rPr lang="en-US" dirty="0" err="1">
                <a:solidFill>
                  <a:srgbClr val="002060"/>
                </a:solidFill>
                <a:effectLst/>
                <a:latin typeface="#9Slide03 Oswald Light" panose="00000400000000000000" pitchFamily="2" charset="0"/>
                <a:ea typeface="Calibri" panose="020F0502020204030204" pitchFamily="34" charset="0"/>
              </a:rPr>
              <a:t>cần</a:t>
            </a:r>
            <a:r>
              <a:rPr lang="en-US" dirty="0">
                <a:solidFill>
                  <a:srgbClr val="002060"/>
                </a:solidFill>
                <a:effectLst/>
                <a:latin typeface="#9Slide03 Oswald Light" panose="00000400000000000000" pitchFamily="2" charset="0"/>
                <a:ea typeface="Calibri" panose="020F0502020204030204" pitchFamily="34" charset="0"/>
              </a:rPr>
              <a:t> </a:t>
            </a:r>
            <a:r>
              <a:rPr lang="en-US" dirty="0" err="1">
                <a:solidFill>
                  <a:srgbClr val="002060"/>
                </a:solidFill>
                <a:effectLst/>
                <a:latin typeface="#9Slide03 Oswald Light" panose="00000400000000000000" pitchFamily="2" charset="0"/>
                <a:ea typeface="Calibri" panose="020F0502020204030204" pitchFamily="34" charset="0"/>
              </a:rPr>
              <a:t>nhiều</a:t>
            </a:r>
            <a:r>
              <a:rPr lang="en-US" dirty="0">
                <a:solidFill>
                  <a:srgbClr val="002060"/>
                </a:solidFill>
                <a:effectLst/>
                <a:latin typeface="#9Slide03 Oswald Light" panose="00000400000000000000" pitchFamily="2" charset="0"/>
                <a:ea typeface="Calibri" panose="020F0502020204030204" pitchFamily="34" charset="0"/>
              </a:rPr>
              <a:t> con </a:t>
            </a:r>
            <a:r>
              <a:rPr lang="en-US" dirty="0" err="1">
                <a:solidFill>
                  <a:srgbClr val="002060"/>
                </a:solidFill>
                <a:effectLst/>
                <a:latin typeface="#9Slide03 Oswald Light" panose="00000400000000000000" pitchFamily="2" charset="0"/>
                <a:ea typeface="Calibri" panose="020F0502020204030204" pitchFamily="34" charset="0"/>
              </a:rPr>
              <a:t>trai</a:t>
            </a:r>
            <a:r>
              <a:rPr lang="en-US" dirty="0">
                <a:solidFill>
                  <a:srgbClr val="002060"/>
                </a:solidFill>
                <a:effectLst/>
                <a:latin typeface="#9Slide03 Oswald Light" panose="00000400000000000000" pitchFamily="2" charset="0"/>
                <a:ea typeface="Calibri" panose="020F0502020204030204" pitchFamily="34" charset="0"/>
              </a:rPr>
              <a:t>.</a:t>
            </a:r>
            <a:endParaRPr lang="en-US" dirty="0">
              <a:solidFill>
                <a:srgbClr val="002060"/>
              </a:solidFill>
              <a:effectLst/>
              <a:latin typeface="#9Slide03 Oswald Light" panose="00000400000000000000" pitchFamily="2" charset="0"/>
              <a:ea typeface="Times New Roman" panose="02020603050405020304" pitchFamily="18" charset="0"/>
            </a:endParaRPr>
          </a:p>
          <a:p>
            <a:pPr indent="404813" algn="just">
              <a:lnSpc>
                <a:spcPct val="200000"/>
              </a:lnSpc>
              <a:spcAft>
                <a:spcPts val="600"/>
              </a:spcAft>
            </a:pPr>
            <a:r>
              <a:rPr lang="en-US" b="1" dirty="0">
                <a:solidFill>
                  <a:srgbClr val="002060"/>
                </a:solidFill>
                <a:effectLst/>
                <a:latin typeface="#9Slide03 Oswald Light" panose="00000400000000000000" pitchFamily="2" charset="0"/>
                <a:ea typeface="Calibri" panose="020F0502020204030204" pitchFamily="34" charset="0"/>
              </a:rPr>
              <a:t>C.</a:t>
            </a:r>
            <a:r>
              <a:rPr lang="en-US" dirty="0">
                <a:solidFill>
                  <a:srgbClr val="002060"/>
                </a:solidFill>
                <a:effectLst/>
                <a:latin typeface="#9Slide03 Oswald Light" panose="00000400000000000000" pitchFamily="2" charset="0"/>
                <a:ea typeface="Calibri" panose="020F0502020204030204" pitchFamily="34" charset="0"/>
              </a:rPr>
              <a:t> </a:t>
            </a:r>
            <a:r>
              <a:rPr lang="en-US" dirty="0" err="1">
                <a:solidFill>
                  <a:srgbClr val="002060"/>
                </a:solidFill>
                <a:effectLst/>
                <a:latin typeface="#9Slide03 Oswald Light" panose="00000400000000000000" pitchFamily="2" charset="0"/>
                <a:ea typeface="Calibri" panose="020F0502020204030204" pitchFamily="34" charset="0"/>
              </a:rPr>
              <a:t>tiến</a:t>
            </a:r>
            <a:r>
              <a:rPr lang="en-US" dirty="0">
                <a:solidFill>
                  <a:srgbClr val="002060"/>
                </a:solidFill>
                <a:effectLst/>
                <a:latin typeface="#9Slide03 Oswald Light" panose="00000400000000000000" pitchFamily="2" charset="0"/>
                <a:ea typeface="Calibri" panose="020F0502020204030204" pitchFamily="34" charset="0"/>
              </a:rPr>
              <a:t> </a:t>
            </a:r>
            <a:r>
              <a:rPr lang="en-US" dirty="0" err="1">
                <a:solidFill>
                  <a:srgbClr val="002060"/>
                </a:solidFill>
                <a:effectLst/>
                <a:latin typeface="#9Slide03 Oswald Light" panose="00000400000000000000" pitchFamily="2" charset="0"/>
                <a:ea typeface="Calibri" panose="020F0502020204030204" pitchFamily="34" charset="0"/>
              </a:rPr>
              <a:t>bộ</a:t>
            </a:r>
            <a:r>
              <a:rPr lang="en-US" dirty="0">
                <a:solidFill>
                  <a:srgbClr val="002060"/>
                </a:solidFill>
                <a:effectLst/>
                <a:latin typeface="#9Slide03 Oswald Light" panose="00000400000000000000" pitchFamily="2" charset="0"/>
                <a:ea typeface="Calibri" panose="020F0502020204030204" pitchFamily="34" charset="0"/>
              </a:rPr>
              <a:t> </a:t>
            </a:r>
            <a:r>
              <a:rPr lang="en-US" dirty="0" err="1">
                <a:solidFill>
                  <a:srgbClr val="002060"/>
                </a:solidFill>
                <a:effectLst/>
                <a:latin typeface="#9Slide03 Oswald Light" panose="00000400000000000000" pitchFamily="2" charset="0"/>
                <a:ea typeface="Calibri" panose="020F0502020204030204" pitchFamily="34" charset="0"/>
              </a:rPr>
              <a:t>về</a:t>
            </a:r>
            <a:r>
              <a:rPr lang="en-US" dirty="0">
                <a:solidFill>
                  <a:srgbClr val="002060"/>
                </a:solidFill>
                <a:effectLst/>
                <a:latin typeface="#9Slide03 Oswald Light" panose="00000400000000000000" pitchFamily="2" charset="0"/>
                <a:ea typeface="Calibri" panose="020F0502020204030204" pitchFamily="34" charset="0"/>
              </a:rPr>
              <a:t> </a:t>
            </a:r>
            <a:r>
              <a:rPr lang="en-US" dirty="0" err="1">
                <a:solidFill>
                  <a:srgbClr val="002060"/>
                </a:solidFill>
                <a:effectLst/>
                <a:latin typeface="#9Slide03 Oswald Light" panose="00000400000000000000" pitchFamily="2" charset="0"/>
                <a:ea typeface="Calibri" panose="020F0502020204030204" pitchFamily="34" charset="0"/>
              </a:rPr>
              <a:t>kĩ</a:t>
            </a:r>
            <a:r>
              <a:rPr lang="en-US" dirty="0">
                <a:solidFill>
                  <a:srgbClr val="002060"/>
                </a:solidFill>
                <a:effectLst/>
                <a:latin typeface="#9Slide03 Oswald Light" panose="00000400000000000000" pitchFamily="2" charset="0"/>
                <a:ea typeface="Calibri" panose="020F0502020204030204" pitchFamily="34" charset="0"/>
              </a:rPr>
              <a:t> </a:t>
            </a:r>
            <a:r>
              <a:rPr lang="en-US" dirty="0" err="1">
                <a:solidFill>
                  <a:srgbClr val="002060"/>
                </a:solidFill>
                <a:effectLst/>
                <a:latin typeface="#9Slide03 Oswald Light" panose="00000400000000000000" pitchFamily="2" charset="0"/>
                <a:ea typeface="Calibri" panose="020F0502020204030204" pitchFamily="34" charset="0"/>
              </a:rPr>
              <a:t>thuật</a:t>
            </a:r>
            <a:r>
              <a:rPr lang="en-US" dirty="0">
                <a:solidFill>
                  <a:srgbClr val="002060"/>
                </a:solidFill>
                <a:effectLst/>
                <a:latin typeface="#9Slide03 Oswald Light" panose="00000400000000000000" pitchFamily="2" charset="0"/>
                <a:ea typeface="Calibri" panose="020F0502020204030204" pitchFamily="34" charset="0"/>
              </a:rPr>
              <a:t> y </a:t>
            </a:r>
            <a:r>
              <a:rPr lang="en-US" dirty="0" err="1">
                <a:solidFill>
                  <a:srgbClr val="002060"/>
                </a:solidFill>
                <a:effectLst/>
                <a:latin typeface="#9Slide03 Oswald Light" panose="00000400000000000000" pitchFamily="2" charset="0"/>
                <a:ea typeface="Calibri" panose="020F0502020204030204" pitchFamily="34" charset="0"/>
              </a:rPr>
              <a:t>tế</a:t>
            </a:r>
            <a:r>
              <a:rPr lang="en-US" dirty="0">
                <a:solidFill>
                  <a:srgbClr val="002060"/>
                </a:solidFill>
                <a:effectLst/>
                <a:latin typeface="#9Slide03 Oswald Light" panose="00000400000000000000" pitchFamily="2" charset="0"/>
                <a:ea typeface="Calibri" panose="020F0502020204030204" pitchFamily="34" charset="0"/>
              </a:rPr>
              <a:t> </a:t>
            </a:r>
            <a:r>
              <a:rPr lang="en-US" dirty="0" err="1">
                <a:solidFill>
                  <a:srgbClr val="002060"/>
                </a:solidFill>
                <a:effectLst/>
                <a:latin typeface="#9Slide03 Oswald Light" panose="00000400000000000000" pitchFamily="2" charset="0"/>
                <a:ea typeface="Calibri" panose="020F0502020204030204" pitchFamily="34" charset="0"/>
              </a:rPr>
              <a:t>trong</a:t>
            </a:r>
            <a:r>
              <a:rPr lang="en-US" dirty="0">
                <a:solidFill>
                  <a:srgbClr val="002060"/>
                </a:solidFill>
                <a:effectLst/>
                <a:latin typeface="#9Slide03 Oswald Light" panose="00000400000000000000" pitchFamily="2" charset="0"/>
                <a:ea typeface="Calibri" panose="020F0502020204030204" pitchFamily="34" charset="0"/>
              </a:rPr>
              <a:t> </a:t>
            </a:r>
            <a:r>
              <a:rPr lang="en-US" dirty="0" err="1">
                <a:solidFill>
                  <a:srgbClr val="002060"/>
                </a:solidFill>
                <a:effectLst/>
                <a:latin typeface="#9Slide03 Oswald Light" panose="00000400000000000000" pitchFamily="2" charset="0"/>
                <a:ea typeface="Calibri" panose="020F0502020204030204" pitchFamily="34" charset="0"/>
              </a:rPr>
              <a:t>lựa</a:t>
            </a:r>
            <a:r>
              <a:rPr lang="en-US" dirty="0">
                <a:solidFill>
                  <a:srgbClr val="002060"/>
                </a:solidFill>
                <a:effectLst/>
                <a:latin typeface="#9Slide03 Oswald Light" panose="00000400000000000000" pitchFamily="2" charset="0"/>
                <a:ea typeface="Calibri" panose="020F0502020204030204" pitchFamily="34" charset="0"/>
              </a:rPr>
              <a:t> </a:t>
            </a:r>
            <a:r>
              <a:rPr lang="en-US" dirty="0" err="1">
                <a:solidFill>
                  <a:srgbClr val="002060"/>
                </a:solidFill>
                <a:effectLst/>
                <a:latin typeface="#9Slide03 Oswald Light" panose="00000400000000000000" pitchFamily="2" charset="0"/>
                <a:ea typeface="Calibri" panose="020F0502020204030204" pitchFamily="34" charset="0"/>
              </a:rPr>
              <a:t>chọn</a:t>
            </a:r>
            <a:r>
              <a:rPr lang="en-US" dirty="0">
                <a:solidFill>
                  <a:srgbClr val="002060"/>
                </a:solidFill>
                <a:effectLst/>
                <a:latin typeface="#9Slide03 Oswald Light" panose="00000400000000000000" pitchFamily="2" charset="0"/>
                <a:ea typeface="Calibri" panose="020F0502020204030204" pitchFamily="34" charset="0"/>
              </a:rPr>
              <a:t> </a:t>
            </a:r>
            <a:r>
              <a:rPr lang="en-US" dirty="0" err="1">
                <a:solidFill>
                  <a:srgbClr val="002060"/>
                </a:solidFill>
                <a:effectLst/>
                <a:latin typeface="#9Slide03 Oswald Light" panose="00000400000000000000" pitchFamily="2" charset="0"/>
                <a:ea typeface="Calibri" panose="020F0502020204030204" pitchFamily="34" charset="0"/>
              </a:rPr>
              <a:t>thai</a:t>
            </a:r>
            <a:r>
              <a:rPr lang="en-US" dirty="0">
                <a:solidFill>
                  <a:srgbClr val="002060"/>
                </a:solidFill>
                <a:effectLst/>
                <a:latin typeface="#9Slide03 Oswald Light" panose="00000400000000000000" pitchFamily="2" charset="0"/>
                <a:ea typeface="Calibri" panose="020F0502020204030204" pitchFamily="34" charset="0"/>
              </a:rPr>
              <a:t> </a:t>
            </a:r>
            <a:r>
              <a:rPr lang="en-US" dirty="0" err="1">
                <a:solidFill>
                  <a:srgbClr val="002060"/>
                </a:solidFill>
                <a:effectLst/>
                <a:latin typeface="#9Slide03 Oswald Light" panose="00000400000000000000" pitchFamily="2" charset="0"/>
                <a:ea typeface="Calibri" panose="020F0502020204030204" pitchFamily="34" charset="0"/>
              </a:rPr>
              <a:t>nhi</a:t>
            </a:r>
            <a:r>
              <a:rPr lang="en-US" dirty="0">
                <a:solidFill>
                  <a:srgbClr val="002060"/>
                </a:solidFill>
                <a:effectLst/>
                <a:latin typeface="#9Slide03 Oswald Light" panose="00000400000000000000" pitchFamily="2" charset="0"/>
                <a:ea typeface="Calibri" panose="020F0502020204030204" pitchFamily="34" charset="0"/>
              </a:rPr>
              <a:t>.</a:t>
            </a:r>
            <a:endParaRPr lang="en-US" dirty="0">
              <a:solidFill>
                <a:srgbClr val="002060"/>
              </a:solidFill>
              <a:effectLst/>
              <a:latin typeface="#9Slide03 Oswald Light" panose="00000400000000000000" pitchFamily="2" charset="0"/>
              <a:ea typeface="Times New Roman" panose="02020603050405020304" pitchFamily="18" charset="0"/>
            </a:endParaRPr>
          </a:p>
          <a:p>
            <a:pPr indent="404813" algn="just">
              <a:lnSpc>
                <a:spcPct val="200000"/>
              </a:lnSpc>
              <a:spcAft>
                <a:spcPts val="600"/>
              </a:spcAft>
            </a:pPr>
            <a:r>
              <a:rPr lang="en-US" b="1" dirty="0">
                <a:solidFill>
                  <a:srgbClr val="002060"/>
                </a:solidFill>
                <a:effectLst/>
                <a:latin typeface="#9Slide03 Oswald Light" panose="00000400000000000000" pitchFamily="2" charset="0"/>
                <a:ea typeface="Calibri" panose="020F0502020204030204" pitchFamily="34" charset="0"/>
              </a:rPr>
              <a:t>D.</a:t>
            </a:r>
            <a:r>
              <a:rPr lang="en-US" dirty="0">
                <a:solidFill>
                  <a:srgbClr val="002060"/>
                </a:solidFill>
                <a:effectLst/>
                <a:latin typeface="#9Slide03 Oswald Light" panose="00000400000000000000" pitchFamily="2" charset="0"/>
                <a:ea typeface="Calibri" panose="020F0502020204030204" pitchFamily="34" charset="0"/>
              </a:rPr>
              <a:t> </a:t>
            </a:r>
            <a:r>
              <a:rPr lang="en-US" dirty="0" err="1">
                <a:solidFill>
                  <a:srgbClr val="002060"/>
                </a:solidFill>
                <a:effectLst/>
                <a:latin typeface="#9Slide03 Oswald Light" panose="00000400000000000000" pitchFamily="2" charset="0"/>
                <a:ea typeface="Calibri" panose="020F0502020204030204" pitchFamily="34" charset="0"/>
              </a:rPr>
              <a:t>tâm</a:t>
            </a:r>
            <a:r>
              <a:rPr lang="en-US" dirty="0">
                <a:solidFill>
                  <a:srgbClr val="002060"/>
                </a:solidFill>
                <a:effectLst/>
                <a:latin typeface="#9Slide03 Oswald Light" panose="00000400000000000000" pitchFamily="2" charset="0"/>
                <a:ea typeface="Calibri" panose="020F0502020204030204" pitchFamily="34" charset="0"/>
              </a:rPr>
              <a:t> </a:t>
            </a:r>
            <a:r>
              <a:rPr lang="en-US" dirty="0" err="1">
                <a:solidFill>
                  <a:srgbClr val="002060"/>
                </a:solidFill>
                <a:effectLst/>
                <a:latin typeface="#9Slide03 Oswald Light" panose="00000400000000000000" pitchFamily="2" charset="0"/>
                <a:ea typeface="Calibri" panose="020F0502020204030204" pitchFamily="34" charset="0"/>
              </a:rPr>
              <a:t>lí</a:t>
            </a:r>
            <a:r>
              <a:rPr lang="en-US" dirty="0">
                <a:solidFill>
                  <a:srgbClr val="002060"/>
                </a:solidFill>
                <a:effectLst/>
                <a:latin typeface="#9Slide03 Oswald Light" panose="00000400000000000000" pitchFamily="2" charset="0"/>
                <a:ea typeface="Calibri" panose="020F0502020204030204" pitchFamily="34" charset="0"/>
              </a:rPr>
              <a:t> </a:t>
            </a:r>
            <a:r>
              <a:rPr lang="en-US" dirty="0" err="1">
                <a:solidFill>
                  <a:srgbClr val="002060"/>
                </a:solidFill>
                <a:effectLst/>
                <a:latin typeface="#9Slide03 Oswald Light" panose="00000400000000000000" pitchFamily="2" charset="0"/>
                <a:ea typeface="Calibri" panose="020F0502020204030204" pitchFamily="34" charset="0"/>
              </a:rPr>
              <a:t>xã</a:t>
            </a:r>
            <a:r>
              <a:rPr lang="en-US" dirty="0">
                <a:solidFill>
                  <a:srgbClr val="002060"/>
                </a:solidFill>
                <a:effectLst/>
                <a:latin typeface="#9Slide03 Oswald Light" panose="00000400000000000000" pitchFamily="2" charset="0"/>
                <a:ea typeface="Calibri" panose="020F0502020204030204" pitchFamily="34" charset="0"/>
              </a:rPr>
              <a:t> </a:t>
            </a:r>
            <a:r>
              <a:rPr lang="en-US" dirty="0" err="1">
                <a:solidFill>
                  <a:srgbClr val="002060"/>
                </a:solidFill>
                <a:effectLst/>
                <a:latin typeface="#9Slide03 Oswald Light" panose="00000400000000000000" pitchFamily="2" charset="0"/>
                <a:ea typeface="Calibri" panose="020F0502020204030204" pitchFamily="34" charset="0"/>
              </a:rPr>
              <a:t>hội</a:t>
            </a:r>
            <a:r>
              <a:rPr lang="en-US" dirty="0">
                <a:solidFill>
                  <a:srgbClr val="002060"/>
                </a:solidFill>
                <a:effectLst/>
                <a:latin typeface="#9Slide03 Oswald Light" panose="00000400000000000000" pitchFamily="2" charset="0"/>
                <a:ea typeface="Calibri" panose="020F0502020204030204" pitchFamily="34" charset="0"/>
              </a:rPr>
              <a:t> </a:t>
            </a:r>
            <a:r>
              <a:rPr lang="en-US" dirty="0" err="1">
                <a:solidFill>
                  <a:srgbClr val="002060"/>
                </a:solidFill>
                <a:effectLst/>
                <a:latin typeface="#9Slide03 Oswald Light" panose="00000400000000000000" pitchFamily="2" charset="0"/>
                <a:ea typeface="Calibri" panose="020F0502020204030204" pitchFamily="34" charset="0"/>
              </a:rPr>
              <a:t>người</a:t>
            </a:r>
            <a:r>
              <a:rPr lang="en-US" dirty="0">
                <a:solidFill>
                  <a:srgbClr val="002060"/>
                </a:solidFill>
                <a:effectLst/>
                <a:latin typeface="#9Slide03 Oswald Light" panose="00000400000000000000" pitchFamily="2" charset="0"/>
                <a:ea typeface="Calibri" panose="020F0502020204030204" pitchFamily="34" charset="0"/>
              </a:rPr>
              <a:t> </a:t>
            </a:r>
            <a:r>
              <a:rPr lang="en-US" dirty="0" err="1">
                <a:solidFill>
                  <a:srgbClr val="002060"/>
                </a:solidFill>
                <a:effectLst/>
                <a:latin typeface="#9Slide03 Oswald Light" panose="00000400000000000000" pitchFamily="2" charset="0"/>
                <a:ea typeface="Calibri" panose="020F0502020204030204" pitchFamily="34" charset="0"/>
              </a:rPr>
              <a:t>Việt</a:t>
            </a:r>
            <a:r>
              <a:rPr lang="en-US" dirty="0">
                <a:solidFill>
                  <a:srgbClr val="002060"/>
                </a:solidFill>
                <a:effectLst/>
                <a:latin typeface="#9Slide03 Oswald Light" panose="00000400000000000000" pitchFamily="2" charset="0"/>
                <a:ea typeface="Calibri" panose="020F0502020204030204" pitchFamily="34" charset="0"/>
              </a:rPr>
              <a:t> Nam </a:t>
            </a:r>
            <a:r>
              <a:rPr lang="en-US" dirty="0" err="1">
                <a:solidFill>
                  <a:srgbClr val="002060"/>
                </a:solidFill>
                <a:effectLst/>
                <a:latin typeface="#9Slide03 Oswald Light" panose="00000400000000000000" pitchFamily="2" charset="0"/>
                <a:ea typeface="Calibri" panose="020F0502020204030204" pitchFamily="34" charset="0"/>
              </a:rPr>
              <a:t>thích</a:t>
            </a:r>
            <a:r>
              <a:rPr lang="en-US" dirty="0">
                <a:solidFill>
                  <a:srgbClr val="002060"/>
                </a:solidFill>
                <a:effectLst/>
                <a:latin typeface="#9Slide03 Oswald Light" panose="00000400000000000000" pitchFamily="2" charset="0"/>
                <a:ea typeface="Calibri" panose="020F0502020204030204" pitchFamily="34" charset="0"/>
              </a:rPr>
              <a:t> </a:t>
            </a:r>
            <a:r>
              <a:rPr lang="en-US" dirty="0" err="1">
                <a:solidFill>
                  <a:srgbClr val="002060"/>
                </a:solidFill>
                <a:effectLst/>
                <a:latin typeface="#9Slide03 Oswald Light" panose="00000400000000000000" pitchFamily="2" charset="0"/>
                <a:ea typeface="Calibri" panose="020F0502020204030204" pitchFamily="34" charset="0"/>
              </a:rPr>
              <a:t>đông</a:t>
            </a:r>
            <a:r>
              <a:rPr lang="en-US" dirty="0">
                <a:solidFill>
                  <a:srgbClr val="002060"/>
                </a:solidFill>
                <a:effectLst/>
                <a:latin typeface="#9Slide03 Oswald Light" panose="00000400000000000000" pitchFamily="2" charset="0"/>
                <a:ea typeface="Calibri" panose="020F0502020204030204" pitchFamily="34" charset="0"/>
              </a:rPr>
              <a:t> con.</a:t>
            </a:r>
            <a:endParaRPr lang="en-US" dirty="0">
              <a:solidFill>
                <a:srgbClr val="002060"/>
              </a:solidFill>
              <a:effectLst/>
              <a:latin typeface="#9Slide03 Oswald Light" panose="00000400000000000000" pitchFamily="2" charset="0"/>
              <a:ea typeface="Times New Roman" panose="02020603050405020304" pitchFamily="18" charset="0"/>
            </a:endParaRPr>
          </a:p>
        </p:txBody>
      </p:sp>
      <p:pic>
        <p:nvPicPr>
          <p:cNvPr id="25" name="Graphic 24" descr="Checkmark with solid fill">
            <a:extLst>
              <a:ext uri="{FF2B5EF4-FFF2-40B4-BE49-F238E27FC236}">
                <a16:creationId xmlns:a16="http://schemas.microsoft.com/office/drawing/2014/main" id="{F15E552B-0FDB-D2AE-E937-9925274C9CE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164500" y="1494661"/>
            <a:ext cx="588484" cy="914400"/>
          </a:xfrm>
          <a:prstGeom prst="rect">
            <a:avLst/>
          </a:prstGeom>
        </p:spPr>
      </p:pic>
      <p:sp>
        <p:nvSpPr>
          <p:cNvPr id="32" name="Rectangle 31">
            <a:extLst>
              <a:ext uri="{FF2B5EF4-FFF2-40B4-BE49-F238E27FC236}">
                <a16:creationId xmlns:a16="http://schemas.microsoft.com/office/drawing/2014/main" id="{E1717E4A-56A7-9F62-FCE9-A837DCE126EF}"/>
              </a:ext>
            </a:extLst>
          </p:cNvPr>
          <p:cNvSpPr/>
          <p:nvPr/>
        </p:nvSpPr>
        <p:spPr>
          <a:xfrm>
            <a:off x="3197535" y="211208"/>
            <a:ext cx="5588095" cy="4229851"/>
          </a:xfrm>
          <a:prstGeom prst="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200000"/>
              </a:lnSpc>
              <a:spcAft>
                <a:spcPts val="600"/>
              </a:spcAft>
            </a:pPr>
            <a:r>
              <a:rPr lang="vi-VN" b="1" dirty="0">
                <a:solidFill>
                  <a:srgbClr val="002060"/>
                </a:solidFill>
                <a:latin typeface="#9Slide03 Oswald Light" panose="00000400000000000000" pitchFamily="2" charset="0"/>
                <a:ea typeface="Times New Roman" panose="02020603050405020304" pitchFamily="18" charset="0"/>
              </a:rPr>
              <a:t>Câu 3. Nhận định nào sau đây đúng nhất về đặc điểm dân số phân theo thành thị và nông thôn ở nước ta hiện nay?</a:t>
            </a:r>
          </a:p>
          <a:p>
            <a:pPr marL="339725" algn="just">
              <a:lnSpc>
                <a:spcPct val="200000"/>
              </a:lnSpc>
              <a:spcAft>
                <a:spcPts val="600"/>
              </a:spcAft>
            </a:pPr>
            <a:r>
              <a:rPr lang="vi-VN" b="1" dirty="0">
                <a:solidFill>
                  <a:srgbClr val="002060"/>
                </a:solidFill>
                <a:latin typeface="#9Slide03 Oswald Light" panose="00000400000000000000" pitchFamily="2" charset="0"/>
                <a:ea typeface="Times New Roman" panose="02020603050405020304" pitchFamily="18" charset="0"/>
              </a:rPr>
              <a:t>A. </a:t>
            </a:r>
            <a:r>
              <a:rPr lang="vi-VN" dirty="0">
                <a:solidFill>
                  <a:srgbClr val="002060"/>
                </a:solidFill>
                <a:latin typeface="#9Slide03 Oswald Light" panose="00000400000000000000" pitchFamily="2" charset="0"/>
                <a:ea typeface="Times New Roman" panose="02020603050405020304" pitchFamily="18" charset="0"/>
              </a:rPr>
              <a:t>Tỉ lệ dân nông thôn tăng nhanh.               	</a:t>
            </a:r>
          </a:p>
          <a:p>
            <a:pPr marL="339725" algn="just">
              <a:lnSpc>
                <a:spcPct val="200000"/>
              </a:lnSpc>
              <a:spcAft>
                <a:spcPts val="600"/>
              </a:spcAft>
            </a:pPr>
            <a:r>
              <a:rPr lang="vi-VN" b="1" dirty="0">
                <a:solidFill>
                  <a:srgbClr val="002060"/>
                </a:solidFill>
                <a:latin typeface="#9Slide03 Oswald Light" panose="00000400000000000000" pitchFamily="2" charset="0"/>
                <a:ea typeface="Times New Roman" panose="02020603050405020304" pitchFamily="18" charset="0"/>
              </a:rPr>
              <a:t>B.</a:t>
            </a:r>
            <a:r>
              <a:rPr lang="vi-VN" dirty="0">
                <a:solidFill>
                  <a:srgbClr val="002060"/>
                </a:solidFill>
                <a:latin typeface="#9Slide03 Oswald Light" panose="00000400000000000000" pitchFamily="2" charset="0"/>
                <a:ea typeface="Times New Roman" panose="02020603050405020304" pitchFamily="18" charset="0"/>
              </a:rPr>
              <a:t> Tỉ lệ dân thành thị lớn hơn nông thôn.</a:t>
            </a:r>
          </a:p>
          <a:p>
            <a:pPr marL="339725" algn="just">
              <a:lnSpc>
                <a:spcPct val="200000"/>
              </a:lnSpc>
              <a:spcAft>
                <a:spcPts val="600"/>
              </a:spcAft>
            </a:pPr>
            <a:r>
              <a:rPr lang="vi-VN" b="1" dirty="0">
                <a:solidFill>
                  <a:srgbClr val="002060"/>
                </a:solidFill>
                <a:latin typeface="#9Slide03 Oswald Light" panose="00000400000000000000" pitchFamily="2" charset="0"/>
                <a:ea typeface="Times New Roman" panose="02020603050405020304" pitchFamily="18" charset="0"/>
              </a:rPr>
              <a:t>C. </a:t>
            </a:r>
            <a:r>
              <a:rPr lang="vi-VN" dirty="0">
                <a:solidFill>
                  <a:srgbClr val="002060"/>
                </a:solidFill>
                <a:latin typeface="#9Slide03 Oswald Light" panose="00000400000000000000" pitchFamily="2" charset="0"/>
                <a:ea typeface="Times New Roman" panose="02020603050405020304" pitchFamily="18" charset="0"/>
              </a:rPr>
              <a:t>Tỉ lệ dân thành thị tăng nhưng còn thấp. </a:t>
            </a:r>
            <a:endParaRPr lang="en-US" dirty="0">
              <a:solidFill>
                <a:srgbClr val="002060"/>
              </a:solidFill>
              <a:latin typeface="#9Slide03 Oswald Light" panose="00000400000000000000" pitchFamily="2" charset="0"/>
              <a:ea typeface="Times New Roman" panose="02020603050405020304" pitchFamily="18" charset="0"/>
            </a:endParaRPr>
          </a:p>
          <a:p>
            <a:pPr marL="339725" algn="just">
              <a:lnSpc>
                <a:spcPct val="200000"/>
              </a:lnSpc>
              <a:spcAft>
                <a:spcPts val="600"/>
              </a:spcAft>
            </a:pPr>
            <a:r>
              <a:rPr lang="vi-VN" b="1" dirty="0">
                <a:solidFill>
                  <a:srgbClr val="002060"/>
                </a:solidFill>
                <a:latin typeface="#9Slide03 Oswald Light" panose="00000400000000000000" pitchFamily="2" charset="0"/>
                <a:ea typeface="Times New Roman" panose="02020603050405020304" pitchFamily="18" charset="0"/>
              </a:rPr>
              <a:t>D.</a:t>
            </a:r>
            <a:r>
              <a:rPr lang="vi-VN" dirty="0">
                <a:solidFill>
                  <a:srgbClr val="002060"/>
                </a:solidFill>
                <a:latin typeface="#9Slide03 Oswald Light" panose="00000400000000000000" pitchFamily="2" charset="0"/>
                <a:ea typeface="Times New Roman" panose="02020603050405020304" pitchFamily="18" charset="0"/>
              </a:rPr>
              <a:t> Tỉ lệ dân thành thị và nông thôn ít chênh lệch.</a:t>
            </a:r>
          </a:p>
        </p:txBody>
      </p:sp>
      <p:pic>
        <p:nvPicPr>
          <p:cNvPr id="28" name="Graphic 27" descr="Checkmark with solid fill">
            <a:extLst>
              <a:ext uri="{FF2B5EF4-FFF2-40B4-BE49-F238E27FC236}">
                <a16:creationId xmlns:a16="http://schemas.microsoft.com/office/drawing/2014/main" id="{054BE746-3AD4-CF57-640F-63EA4782AC3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975572" y="2678790"/>
            <a:ext cx="588484" cy="914400"/>
          </a:xfrm>
          <a:prstGeom prst="rect">
            <a:avLst/>
          </a:prstGeom>
        </p:spPr>
      </p:pic>
      <p:sp>
        <p:nvSpPr>
          <p:cNvPr id="31" name="Rectangle 30">
            <a:extLst>
              <a:ext uri="{FF2B5EF4-FFF2-40B4-BE49-F238E27FC236}">
                <a16:creationId xmlns:a16="http://schemas.microsoft.com/office/drawing/2014/main" id="{BBD5198B-542E-3001-B3CD-E21862821BA7}"/>
              </a:ext>
            </a:extLst>
          </p:cNvPr>
          <p:cNvSpPr/>
          <p:nvPr/>
        </p:nvSpPr>
        <p:spPr>
          <a:xfrm>
            <a:off x="3179219" y="211208"/>
            <a:ext cx="5588095" cy="4251195"/>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200000"/>
              </a:lnSpc>
              <a:spcAft>
                <a:spcPts val="600"/>
              </a:spcAft>
            </a:pPr>
            <a:r>
              <a:rPr lang="vi-VN" b="1" dirty="0">
                <a:solidFill>
                  <a:srgbClr val="002060"/>
                </a:solidFill>
                <a:latin typeface="#9Slide03 Oswald Light" panose="00000400000000000000" pitchFamily="2" charset="0"/>
                <a:ea typeface="Times New Roman" panose="02020603050405020304" pitchFamily="18" charset="0"/>
              </a:rPr>
              <a:t>Câu 4. Ảnh hưởng lớn nhất của sự phân bố dân cư chưa hợp lí của nước ta là</a:t>
            </a:r>
          </a:p>
          <a:p>
            <a:pPr marL="339725" algn="just">
              <a:lnSpc>
                <a:spcPct val="200000"/>
              </a:lnSpc>
              <a:spcAft>
                <a:spcPts val="600"/>
              </a:spcAft>
              <a:tabLst>
                <a:tab pos="339725" algn="l"/>
              </a:tabLst>
            </a:pPr>
            <a:r>
              <a:rPr lang="vi-VN" b="1" dirty="0">
                <a:solidFill>
                  <a:srgbClr val="002060"/>
                </a:solidFill>
                <a:latin typeface="#9Slide03 Oswald Light" panose="00000400000000000000" pitchFamily="2" charset="0"/>
                <a:ea typeface="Times New Roman" panose="02020603050405020304" pitchFamily="18" charset="0"/>
              </a:rPr>
              <a:t>A</a:t>
            </a:r>
            <a:r>
              <a:rPr lang="vi-VN" dirty="0">
                <a:solidFill>
                  <a:srgbClr val="002060"/>
                </a:solidFill>
                <a:latin typeface="#9Slide03 Oswald Light" panose="00000400000000000000" pitchFamily="2" charset="0"/>
                <a:ea typeface="Times New Roman" panose="02020603050405020304" pitchFamily="18" charset="0"/>
              </a:rPr>
              <a:t>. khó khăn cho vấn đề giải quyết việc làm ở các vùng đông dân.</a:t>
            </a:r>
          </a:p>
          <a:p>
            <a:pPr marL="339725" algn="just">
              <a:lnSpc>
                <a:spcPct val="200000"/>
              </a:lnSpc>
              <a:spcAft>
                <a:spcPts val="600"/>
              </a:spcAft>
              <a:tabLst>
                <a:tab pos="339725" algn="l"/>
              </a:tabLst>
            </a:pPr>
            <a:r>
              <a:rPr lang="vi-VN" b="1" dirty="0">
                <a:solidFill>
                  <a:srgbClr val="002060"/>
                </a:solidFill>
                <a:latin typeface="#9Slide03 Oswald Light" panose="00000400000000000000" pitchFamily="2" charset="0"/>
                <a:ea typeface="Times New Roman" panose="02020603050405020304" pitchFamily="18" charset="0"/>
              </a:rPr>
              <a:t>B</a:t>
            </a:r>
            <a:r>
              <a:rPr lang="vi-VN" dirty="0">
                <a:solidFill>
                  <a:srgbClr val="002060"/>
                </a:solidFill>
                <a:latin typeface="#9Slide03 Oswald Light" panose="00000400000000000000" pitchFamily="2" charset="0"/>
                <a:ea typeface="Times New Roman" panose="02020603050405020304" pitchFamily="18" charset="0"/>
              </a:rPr>
              <a:t>. gây lãng phí tài nguyên ở các vùng thưa dân.</a:t>
            </a:r>
          </a:p>
          <a:p>
            <a:pPr marL="339725" algn="just">
              <a:lnSpc>
                <a:spcPct val="200000"/>
              </a:lnSpc>
              <a:spcAft>
                <a:spcPts val="600"/>
              </a:spcAft>
              <a:tabLst>
                <a:tab pos="339725" algn="l"/>
              </a:tabLst>
            </a:pPr>
            <a:r>
              <a:rPr lang="vi-VN" b="1" dirty="0">
                <a:solidFill>
                  <a:srgbClr val="002060"/>
                </a:solidFill>
                <a:latin typeface="#9Slide03 Oswald Light" panose="00000400000000000000" pitchFamily="2" charset="0"/>
                <a:ea typeface="Times New Roman" panose="02020603050405020304" pitchFamily="18" charset="0"/>
              </a:rPr>
              <a:t>C. </a:t>
            </a:r>
            <a:r>
              <a:rPr lang="vi-VN" dirty="0">
                <a:solidFill>
                  <a:srgbClr val="002060"/>
                </a:solidFill>
                <a:latin typeface="#9Slide03 Oswald Light" panose="00000400000000000000" pitchFamily="2" charset="0"/>
                <a:ea typeface="Times New Roman" panose="02020603050405020304" pitchFamily="18" charset="0"/>
              </a:rPr>
              <a:t>gia tăng các vấn đề về xã hội ở các vùng đông dân.</a:t>
            </a:r>
          </a:p>
          <a:p>
            <a:pPr marL="339725" algn="just">
              <a:lnSpc>
                <a:spcPct val="200000"/>
              </a:lnSpc>
              <a:spcAft>
                <a:spcPts val="600"/>
              </a:spcAft>
              <a:tabLst>
                <a:tab pos="339725" algn="l"/>
              </a:tabLst>
            </a:pPr>
            <a:r>
              <a:rPr lang="vi-VN" b="1" dirty="0">
                <a:solidFill>
                  <a:srgbClr val="002060"/>
                </a:solidFill>
                <a:latin typeface="#9Slide03 Oswald Light" panose="00000400000000000000" pitchFamily="2" charset="0"/>
                <a:ea typeface="Times New Roman" panose="02020603050405020304" pitchFamily="18" charset="0"/>
              </a:rPr>
              <a:t>D. </a:t>
            </a:r>
            <a:r>
              <a:rPr lang="vi-VN" dirty="0">
                <a:solidFill>
                  <a:srgbClr val="002060"/>
                </a:solidFill>
                <a:latin typeface="#9Slide03 Oswald Light" panose="00000400000000000000" pitchFamily="2" charset="0"/>
                <a:ea typeface="Times New Roman" panose="02020603050405020304" pitchFamily="18" charset="0"/>
              </a:rPr>
              <a:t>khai thác tài nguyên và sử dụng lao động chưa hợp lí. </a:t>
            </a:r>
          </a:p>
        </p:txBody>
      </p:sp>
      <p:pic>
        <p:nvPicPr>
          <p:cNvPr id="27" name="Graphic 26" descr="Checkmark with solid fill">
            <a:extLst>
              <a:ext uri="{FF2B5EF4-FFF2-40B4-BE49-F238E27FC236}">
                <a16:creationId xmlns:a16="http://schemas.microsoft.com/office/drawing/2014/main" id="{2FA22F24-D098-7251-AFE1-3F331AFCDA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65481" y="3306848"/>
            <a:ext cx="588484" cy="914400"/>
          </a:xfrm>
          <a:prstGeom prst="rect">
            <a:avLst/>
          </a:prstGeom>
        </p:spPr>
      </p:pic>
      <p:sp>
        <p:nvSpPr>
          <p:cNvPr id="30" name="Rectangle 29">
            <a:extLst>
              <a:ext uri="{FF2B5EF4-FFF2-40B4-BE49-F238E27FC236}">
                <a16:creationId xmlns:a16="http://schemas.microsoft.com/office/drawing/2014/main" id="{1F033AD5-4CA6-449B-1BE0-6C8B757BF3D9}"/>
              </a:ext>
            </a:extLst>
          </p:cNvPr>
          <p:cNvSpPr/>
          <p:nvPr/>
        </p:nvSpPr>
        <p:spPr>
          <a:xfrm>
            <a:off x="3188377" y="190354"/>
            <a:ext cx="5588095" cy="4270070"/>
          </a:xfrm>
          <a:prstGeom prst="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200000"/>
              </a:lnSpc>
              <a:spcAft>
                <a:spcPts val="600"/>
              </a:spcAft>
            </a:pPr>
            <a:r>
              <a:rPr lang="vi-VN" b="1" dirty="0">
                <a:solidFill>
                  <a:srgbClr val="002060"/>
                </a:solidFill>
                <a:latin typeface="#9Slide03 Oswald Light" panose="00000400000000000000" pitchFamily="2" charset="0"/>
                <a:ea typeface="Times New Roman" panose="02020603050405020304" pitchFamily="18" charset="0"/>
              </a:rPr>
              <a:t>Câu 5. Ở nước ta, trong thời gian qua mức gia tăng dân số có giảm, nguyên nhân quan trọng nhất là do</a:t>
            </a:r>
          </a:p>
          <a:p>
            <a:pPr marL="457200" algn="just">
              <a:lnSpc>
                <a:spcPct val="200000"/>
              </a:lnSpc>
              <a:spcAft>
                <a:spcPts val="600"/>
              </a:spcAft>
            </a:pPr>
            <a:r>
              <a:rPr lang="vi-VN" b="1" dirty="0">
                <a:solidFill>
                  <a:srgbClr val="002060"/>
                </a:solidFill>
                <a:latin typeface="#9Slide03 Oswald Light" panose="00000400000000000000" pitchFamily="2" charset="0"/>
                <a:ea typeface="Times New Roman" panose="02020603050405020304" pitchFamily="18" charset="0"/>
              </a:rPr>
              <a:t>A. </a:t>
            </a:r>
            <a:r>
              <a:rPr lang="vi-VN" dirty="0">
                <a:solidFill>
                  <a:srgbClr val="002060"/>
                </a:solidFill>
                <a:latin typeface="#9Slide03 Oswald Light" panose="00000400000000000000" pitchFamily="2" charset="0"/>
                <a:ea typeface="Times New Roman" panose="02020603050405020304" pitchFamily="18" charset="0"/>
              </a:rPr>
              <a:t>dân số già, số người trong độ tuổi sinh đẻ ngày càng ít.</a:t>
            </a:r>
          </a:p>
          <a:p>
            <a:pPr marL="457200" algn="just">
              <a:lnSpc>
                <a:spcPct val="200000"/>
              </a:lnSpc>
              <a:spcAft>
                <a:spcPts val="600"/>
              </a:spcAft>
            </a:pPr>
            <a:r>
              <a:rPr lang="vi-VN" b="1" dirty="0">
                <a:solidFill>
                  <a:srgbClr val="002060"/>
                </a:solidFill>
                <a:latin typeface="#9Slide03 Oswald Light" panose="00000400000000000000" pitchFamily="2" charset="0"/>
                <a:ea typeface="Times New Roman" panose="02020603050405020304" pitchFamily="18" charset="0"/>
              </a:rPr>
              <a:t>B. </a:t>
            </a:r>
            <a:r>
              <a:rPr lang="vi-VN" dirty="0">
                <a:solidFill>
                  <a:srgbClr val="002060"/>
                </a:solidFill>
                <a:latin typeface="#9Slide03 Oswald Light" panose="00000400000000000000" pitchFamily="2" charset="0"/>
                <a:ea typeface="Times New Roman" panose="02020603050405020304" pitchFamily="18" charset="0"/>
              </a:rPr>
              <a:t>đời sống chưa cao, người dân muốn ổn định kinh tế.</a:t>
            </a:r>
          </a:p>
          <a:p>
            <a:pPr marL="457200" algn="just">
              <a:lnSpc>
                <a:spcPct val="200000"/>
              </a:lnSpc>
              <a:spcAft>
                <a:spcPts val="600"/>
              </a:spcAft>
            </a:pPr>
            <a:r>
              <a:rPr lang="vi-VN" b="1" dirty="0">
                <a:solidFill>
                  <a:srgbClr val="002060"/>
                </a:solidFill>
                <a:latin typeface="#9Slide03 Oswald Light" panose="00000400000000000000" pitchFamily="2" charset="0"/>
                <a:ea typeface="Times New Roman" panose="02020603050405020304" pitchFamily="18" charset="0"/>
              </a:rPr>
              <a:t>C. </a:t>
            </a:r>
            <a:r>
              <a:rPr lang="vi-VN" dirty="0">
                <a:solidFill>
                  <a:srgbClr val="002060"/>
                </a:solidFill>
                <a:latin typeface="#9Slide03 Oswald Light" panose="00000400000000000000" pitchFamily="2" charset="0"/>
                <a:ea typeface="Times New Roman" panose="02020603050405020304" pitchFamily="18" charset="0"/>
              </a:rPr>
              <a:t>áp lực của công việc, một số người không muốn sinh con.</a:t>
            </a:r>
          </a:p>
          <a:p>
            <a:pPr marL="457200" algn="just">
              <a:lnSpc>
                <a:spcPct val="200000"/>
              </a:lnSpc>
              <a:spcAft>
                <a:spcPts val="600"/>
              </a:spcAft>
            </a:pPr>
            <a:r>
              <a:rPr lang="vi-VN" b="1" dirty="0">
                <a:solidFill>
                  <a:srgbClr val="002060"/>
                </a:solidFill>
                <a:latin typeface="#9Slide03 Oswald Light" panose="00000400000000000000" pitchFamily="2" charset="0"/>
                <a:ea typeface="Times New Roman" panose="02020603050405020304" pitchFamily="18" charset="0"/>
              </a:rPr>
              <a:t>D. </a:t>
            </a:r>
            <a:r>
              <a:rPr lang="vi-VN" dirty="0">
                <a:solidFill>
                  <a:srgbClr val="002060"/>
                </a:solidFill>
                <a:latin typeface="#9Slide03 Oswald Light" panose="00000400000000000000" pitchFamily="2" charset="0"/>
                <a:ea typeface="Times New Roman" panose="02020603050405020304" pitchFamily="18" charset="0"/>
              </a:rPr>
              <a:t>thực hiện tốt chính sách dân số kế hoạch </a:t>
            </a:r>
            <a:r>
              <a:rPr lang="vi-VN" dirty="0" err="1">
                <a:solidFill>
                  <a:srgbClr val="002060"/>
                </a:solidFill>
                <a:latin typeface="#9Slide03 Oswald Light" panose="00000400000000000000" pitchFamily="2" charset="0"/>
                <a:ea typeface="Times New Roman" panose="02020603050405020304" pitchFamily="18" charset="0"/>
              </a:rPr>
              <a:t>hoá</a:t>
            </a:r>
            <a:r>
              <a:rPr lang="vi-VN" dirty="0">
                <a:solidFill>
                  <a:srgbClr val="002060"/>
                </a:solidFill>
                <a:latin typeface="#9Slide03 Oswald Light" panose="00000400000000000000" pitchFamily="2" charset="0"/>
                <a:ea typeface="Times New Roman" panose="02020603050405020304" pitchFamily="18" charset="0"/>
              </a:rPr>
              <a:t> gia đình.</a:t>
            </a:r>
          </a:p>
        </p:txBody>
      </p:sp>
      <p:pic>
        <p:nvPicPr>
          <p:cNvPr id="26" name="Graphic 25" descr="Checkmark with solid fill">
            <a:extLst>
              <a:ext uri="{FF2B5EF4-FFF2-40B4-BE49-F238E27FC236}">
                <a16:creationId xmlns:a16="http://schemas.microsoft.com/office/drawing/2014/main" id="{F489A5D4-7F63-1574-613C-DA52A637604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155280" y="3325723"/>
            <a:ext cx="588484" cy="914400"/>
          </a:xfrm>
          <a:prstGeom prst="rect">
            <a:avLst/>
          </a:prstGeom>
        </p:spPr>
      </p:pic>
      <p:sp>
        <p:nvSpPr>
          <p:cNvPr id="23" name="Rectangle 22">
            <a:extLst>
              <a:ext uri="{FF2B5EF4-FFF2-40B4-BE49-F238E27FC236}">
                <a16:creationId xmlns:a16="http://schemas.microsoft.com/office/drawing/2014/main" id="{56CBCCCB-FF99-53FE-05C8-4CE82145CD2C}"/>
              </a:ext>
            </a:extLst>
          </p:cNvPr>
          <p:cNvSpPr/>
          <p:nvPr/>
        </p:nvSpPr>
        <p:spPr>
          <a:xfrm>
            <a:off x="3188377" y="190354"/>
            <a:ext cx="5588095" cy="4270070"/>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spcAft>
                <a:spcPts val="600"/>
              </a:spcAft>
            </a:pPr>
            <a:r>
              <a:rPr lang="vi-VN" b="1" dirty="0">
                <a:solidFill>
                  <a:srgbClr val="002060"/>
                </a:solidFill>
                <a:latin typeface="#9Slide03 Oswald Light" panose="00000400000000000000" pitchFamily="2" charset="0"/>
                <a:ea typeface="Calibri" panose="020F0502020204030204" pitchFamily="34" charset="0"/>
              </a:rPr>
              <a:t>Câu 6. Giải pháp nào sau đây không thuộc về giải pháp phát triển dân số ở nước ta?</a:t>
            </a:r>
          </a:p>
          <a:p>
            <a:pPr marL="509588" indent="-222250" algn="just">
              <a:spcAft>
                <a:spcPts val="600"/>
              </a:spcAft>
            </a:pPr>
            <a:r>
              <a:rPr lang="vi-VN" b="1" dirty="0">
                <a:solidFill>
                  <a:srgbClr val="002060"/>
                </a:solidFill>
                <a:latin typeface="#9Slide03 Oswald Light" panose="00000400000000000000" pitchFamily="2" charset="0"/>
                <a:ea typeface="Calibri" panose="020F0502020204030204" pitchFamily="34" charset="0"/>
              </a:rPr>
              <a:t>A. </a:t>
            </a:r>
            <a:r>
              <a:rPr lang="vi-VN" dirty="0">
                <a:solidFill>
                  <a:srgbClr val="002060"/>
                </a:solidFill>
                <a:latin typeface="#9Slide03 Oswald Light" panose="00000400000000000000" pitchFamily="2" charset="0"/>
                <a:ea typeface="Calibri" panose="020F0502020204030204" pitchFamily="34" charset="0"/>
              </a:rPr>
              <a:t>Thực hiện cơ chế lồng ghép các yếu tố dân số trong kế hoạch phát triển của từng ngành kinh tế.</a:t>
            </a:r>
          </a:p>
          <a:p>
            <a:pPr marL="509588" indent="-222250" algn="just">
              <a:spcAft>
                <a:spcPts val="600"/>
              </a:spcAft>
            </a:pPr>
            <a:r>
              <a:rPr lang="vi-VN" b="1" dirty="0">
                <a:solidFill>
                  <a:srgbClr val="002060"/>
                </a:solidFill>
                <a:latin typeface="#9Slide03 Oswald Light" panose="00000400000000000000" pitchFamily="2" charset="0"/>
                <a:ea typeface="Calibri" panose="020F0502020204030204" pitchFamily="34" charset="0"/>
              </a:rPr>
              <a:t>B.</a:t>
            </a:r>
            <a:r>
              <a:rPr lang="vi-VN" dirty="0">
                <a:solidFill>
                  <a:srgbClr val="002060"/>
                </a:solidFill>
                <a:latin typeface="#9Slide03 Oswald Light" panose="00000400000000000000" pitchFamily="2" charset="0"/>
                <a:ea typeface="Calibri" panose="020F0502020204030204" pitchFamily="34" charset="0"/>
              </a:rPr>
              <a:t> Thực hiện chính sách dân số phù hợp với tình hình phát triển kinh tế - xã hội đất nước.</a:t>
            </a:r>
          </a:p>
          <a:p>
            <a:pPr marL="509588" indent="-222250" algn="just">
              <a:spcAft>
                <a:spcPts val="600"/>
              </a:spcAft>
            </a:pPr>
            <a:r>
              <a:rPr lang="vi-VN" b="1" dirty="0">
                <a:solidFill>
                  <a:srgbClr val="002060"/>
                </a:solidFill>
                <a:latin typeface="#9Slide03 Oswald Light" panose="00000400000000000000" pitchFamily="2" charset="0"/>
                <a:ea typeface="Calibri" panose="020F0502020204030204" pitchFamily="34" charset="0"/>
              </a:rPr>
              <a:t>C.</a:t>
            </a:r>
            <a:r>
              <a:rPr lang="vi-VN" dirty="0">
                <a:solidFill>
                  <a:srgbClr val="002060"/>
                </a:solidFill>
                <a:latin typeface="#9Slide03 Oswald Light" panose="00000400000000000000" pitchFamily="2" charset="0"/>
                <a:ea typeface="Calibri" panose="020F0502020204030204" pitchFamily="34" charset="0"/>
              </a:rPr>
              <a:t> Thống nhất thị trường lao động phát triển theo hướng linh hoạt, hiện đại, hiệu quả và hội nhập.</a:t>
            </a:r>
          </a:p>
          <a:p>
            <a:pPr marL="509588" indent="-222250" algn="just">
              <a:spcAft>
                <a:spcPts val="600"/>
              </a:spcAft>
            </a:pPr>
            <a:r>
              <a:rPr lang="vi-VN" b="1" dirty="0">
                <a:solidFill>
                  <a:srgbClr val="002060"/>
                </a:solidFill>
                <a:latin typeface="#9Slide03 Oswald Light" panose="00000400000000000000" pitchFamily="2" charset="0"/>
                <a:ea typeface="Calibri" panose="020F0502020204030204" pitchFamily="34" charset="0"/>
              </a:rPr>
              <a:t>D. </a:t>
            </a:r>
            <a:r>
              <a:rPr lang="vi-VN" dirty="0">
                <a:solidFill>
                  <a:srgbClr val="002060"/>
                </a:solidFill>
                <a:latin typeface="#9Slide03 Oswald Light" panose="00000400000000000000" pitchFamily="2" charset="0"/>
                <a:ea typeface="Calibri" panose="020F0502020204030204" pitchFamily="34" charset="0"/>
              </a:rPr>
              <a:t>Ứng dụng công nghệ hiện đại góp phần xây dựng con người Việt Nam phát triển toàn diện</a:t>
            </a:r>
            <a:endParaRPr lang="en-US" dirty="0">
              <a:solidFill>
                <a:srgbClr val="002060"/>
              </a:solidFill>
              <a:effectLst/>
              <a:latin typeface="#9Slide03 Oswald Light" panose="00000400000000000000" pitchFamily="2" charset="0"/>
              <a:ea typeface="Times New Roman" panose="02020603050405020304" pitchFamily="18" charset="0"/>
            </a:endParaRPr>
          </a:p>
        </p:txBody>
      </p:sp>
      <p:pic>
        <p:nvPicPr>
          <p:cNvPr id="29" name="Graphic 28" descr="Checkmark with solid fill">
            <a:extLst>
              <a:ext uri="{FF2B5EF4-FFF2-40B4-BE49-F238E27FC236}">
                <a16:creationId xmlns:a16="http://schemas.microsoft.com/office/drawing/2014/main" id="{DE1416CE-7D05-3488-6051-9BA390FB073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102659" y="2221590"/>
            <a:ext cx="588484" cy="914400"/>
          </a:xfrm>
          <a:prstGeom prst="rect">
            <a:avLst/>
          </a:prstGeom>
        </p:spPr>
      </p:pic>
      <p:sp>
        <p:nvSpPr>
          <p:cNvPr id="34" name="Rectangle 33">
            <a:extLst>
              <a:ext uri="{FF2B5EF4-FFF2-40B4-BE49-F238E27FC236}">
                <a16:creationId xmlns:a16="http://schemas.microsoft.com/office/drawing/2014/main" id="{D2D06E93-1DD0-3E20-B736-B987249D0E33}"/>
              </a:ext>
            </a:extLst>
          </p:cNvPr>
          <p:cNvSpPr/>
          <p:nvPr/>
        </p:nvSpPr>
        <p:spPr>
          <a:xfrm>
            <a:off x="791103" y="7168419"/>
            <a:ext cx="1926268" cy="2234420"/>
          </a:xfrm>
          <a:prstGeom prst="rect">
            <a:avLst/>
          </a:prstGeom>
          <a:solidFill>
            <a:schemeClr val="accent6">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600" dirty="0">
                <a:solidFill>
                  <a:srgbClr val="FFFF00"/>
                </a:solidFill>
                <a:latin typeface="#9Slide07 IcielBC Cubano Normal" panose="00000500000000000000" pitchFamily="2" charset="0"/>
              </a:rPr>
              <a:t>2</a:t>
            </a:r>
          </a:p>
        </p:txBody>
      </p:sp>
      <p:sp>
        <p:nvSpPr>
          <p:cNvPr id="35" name="Rectangle 34">
            <a:extLst>
              <a:ext uri="{FF2B5EF4-FFF2-40B4-BE49-F238E27FC236}">
                <a16:creationId xmlns:a16="http://schemas.microsoft.com/office/drawing/2014/main" id="{3D8BE2A1-AC09-2228-990E-2BB2695BDE2A}"/>
              </a:ext>
            </a:extLst>
          </p:cNvPr>
          <p:cNvSpPr/>
          <p:nvPr/>
        </p:nvSpPr>
        <p:spPr>
          <a:xfrm>
            <a:off x="2846081" y="7166425"/>
            <a:ext cx="1926268" cy="2234420"/>
          </a:xfrm>
          <a:prstGeom prst="rect">
            <a:avLst/>
          </a:prstGeom>
          <a:solidFill>
            <a:schemeClr val="accent6">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600" dirty="0">
                <a:solidFill>
                  <a:srgbClr val="FFFF00"/>
                </a:solidFill>
                <a:latin typeface="#9Slide07 IcielBC Cubano Normal" panose="00000500000000000000" pitchFamily="2" charset="0"/>
              </a:rPr>
              <a:t>8</a:t>
            </a:r>
          </a:p>
        </p:txBody>
      </p:sp>
      <p:sp>
        <p:nvSpPr>
          <p:cNvPr id="36" name="Rectangle 35">
            <a:extLst>
              <a:ext uri="{FF2B5EF4-FFF2-40B4-BE49-F238E27FC236}">
                <a16:creationId xmlns:a16="http://schemas.microsoft.com/office/drawing/2014/main" id="{5AB83E6C-66CE-3DF5-7980-B0E7ABA55C4B}"/>
              </a:ext>
            </a:extLst>
          </p:cNvPr>
          <p:cNvSpPr/>
          <p:nvPr/>
        </p:nvSpPr>
        <p:spPr>
          <a:xfrm>
            <a:off x="5125651" y="7962247"/>
            <a:ext cx="1464264" cy="642776"/>
          </a:xfrm>
          <a:prstGeom prst="rect">
            <a:avLst/>
          </a:prstGeom>
          <a:solidFill>
            <a:schemeClr val="accent6">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600" dirty="0">
              <a:latin typeface="#9Slide07 IcielBC Cubano Normal" panose="00000500000000000000" pitchFamily="2" charset="0"/>
            </a:endParaRPr>
          </a:p>
        </p:txBody>
      </p:sp>
      <p:sp>
        <p:nvSpPr>
          <p:cNvPr id="37" name="Rectangle 36">
            <a:extLst>
              <a:ext uri="{FF2B5EF4-FFF2-40B4-BE49-F238E27FC236}">
                <a16:creationId xmlns:a16="http://schemas.microsoft.com/office/drawing/2014/main" id="{F3A01B36-517F-BF94-97E1-8E59FD9940F7}"/>
              </a:ext>
            </a:extLst>
          </p:cNvPr>
          <p:cNvSpPr/>
          <p:nvPr/>
        </p:nvSpPr>
        <p:spPr>
          <a:xfrm>
            <a:off x="6979604" y="7166425"/>
            <a:ext cx="1926268" cy="2234420"/>
          </a:xfrm>
          <a:prstGeom prst="rect">
            <a:avLst/>
          </a:prstGeom>
          <a:solidFill>
            <a:schemeClr val="accent6">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600" dirty="0">
                <a:solidFill>
                  <a:srgbClr val="FFFF00"/>
                </a:solidFill>
                <a:latin typeface="#9Slide07 IcielBC Cubano Normal" panose="00000500000000000000" pitchFamily="2" charset="0"/>
              </a:rPr>
              <a:t>0</a:t>
            </a:r>
          </a:p>
        </p:txBody>
      </p:sp>
      <p:sp>
        <p:nvSpPr>
          <p:cNvPr id="38" name="Rectangle 37">
            <a:extLst>
              <a:ext uri="{FF2B5EF4-FFF2-40B4-BE49-F238E27FC236}">
                <a16:creationId xmlns:a16="http://schemas.microsoft.com/office/drawing/2014/main" id="{42454E10-BF66-DAB5-4CED-DDDC6E15BD61}"/>
              </a:ext>
            </a:extLst>
          </p:cNvPr>
          <p:cNvSpPr/>
          <p:nvPr/>
        </p:nvSpPr>
        <p:spPr>
          <a:xfrm>
            <a:off x="9011695" y="7171643"/>
            <a:ext cx="1926268" cy="2234420"/>
          </a:xfrm>
          <a:prstGeom prst="rect">
            <a:avLst/>
          </a:prstGeom>
          <a:solidFill>
            <a:schemeClr val="accent6">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600" dirty="0">
                <a:solidFill>
                  <a:srgbClr val="FFFF00"/>
                </a:solidFill>
                <a:latin typeface="#9Slide07 IcielBC Cubano Normal" panose="00000500000000000000" pitchFamily="2" charset="0"/>
              </a:rPr>
              <a:t>6</a:t>
            </a:r>
          </a:p>
        </p:txBody>
      </p:sp>
      <p:pic>
        <p:nvPicPr>
          <p:cNvPr id="2" name="Picture 1">
            <a:extLst>
              <a:ext uri="{FF2B5EF4-FFF2-40B4-BE49-F238E27FC236}">
                <a16:creationId xmlns:a16="http://schemas.microsoft.com/office/drawing/2014/main" id="{9C3892B1-FBDE-EC95-735F-D8065FF01260}"/>
              </a:ext>
            </a:extLst>
          </p:cNvPr>
          <p:cNvPicPr>
            <a:picLocks noChangeAspect="1"/>
          </p:cNvPicPr>
          <p:nvPr/>
        </p:nvPicPr>
        <p:blipFill>
          <a:blip r:embed="rId5"/>
          <a:stretch>
            <a:fillRect/>
          </a:stretch>
        </p:blipFill>
        <p:spPr>
          <a:xfrm>
            <a:off x="12662743" y="4924117"/>
            <a:ext cx="1219200" cy="1065218"/>
          </a:xfrm>
          <a:prstGeom prst="rect">
            <a:avLst/>
          </a:prstGeom>
        </p:spPr>
      </p:pic>
    </p:spTree>
    <p:extLst>
      <p:ext uri="{BB962C8B-B14F-4D97-AF65-F5344CB8AC3E}">
        <p14:creationId xmlns:p14="http://schemas.microsoft.com/office/powerpoint/2010/main" val="23419189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down)">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xit" presetSubtype="32" fill="hold" grpId="1" nodeType="clickEffect">
                                  <p:stCondLst>
                                    <p:cond delay="0"/>
                                  </p:stCondLst>
                                  <p:childTnLst>
                                    <p:anim calcmode="lin" valueType="num">
                                      <p:cBhvr>
                                        <p:cTn id="16" dur="500"/>
                                        <p:tgtEl>
                                          <p:spTgt spid="5"/>
                                        </p:tgtEl>
                                        <p:attrNameLst>
                                          <p:attrName>ppt_w</p:attrName>
                                        </p:attrNameLst>
                                      </p:cBhvr>
                                      <p:tavLst>
                                        <p:tav tm="0">
                                          <p:val>
                                            <p:strVal val="ppt_w"/>
                                          </p:val>
                                        </p:tav>
                                        <p:tav tm="100000">
                                          <p:val>
                                            <p:fltVal val="0"/>
                                          </p:val>
                                        </p:tav>
                                      </p:tavLst>
                                    </p:anim>
                                    <p:anim calcmode="lin" valueType="num">
                                      <p:cBhvr>
                                        <p:cTn id="17" dur="500"/>
                                        <p:tgtEl>
                                          <p:spTgt spid="5"/>
                                        </p:tgtEl>
                                        <p:attrNameLst>
                                          <p:attrName>ppt_h</p:attrName>
                                        </p:attrNameLst>
                                      </p:cBhvr>
                                      <p:tavLst>
                                        <p:tav tm="0">
                                          <p:val>
                                            <p:strVal val="ppt_h"/>
                                          </p:val>
                                        </p:tav>
                                        <p:tav tm="100000">
                                          <p:val>
                                            <p:fltVal val="0"/>
                                          </p:val>
                                        </p:tav>
                                      </p:tavLst>
                                    </p:anim>
                                    <p:animEffect transition="out" filter="fade">
                                      <p:cBhvr>
                                        <p:cTn id="18" dur="500"/>
                                        <p:tgtEl>
                                          <p:spTgt spid="5"/>
                                        </p:tgtEl>
                                      </p:cBhvr>
                                    </p:animEffect>
                                    <p:set>
                                      <p:cBhvr>
                                        <p:cTn id="19" dur="1" fill="hold">
                                          <p:stCondLst>
                                            <p:cond delay="499"/>
                                          </p:stCondLst>
                                        </p:cTn>
                                        <p:tgtEl>
                                          <p:spTgt spid="5"/>
                                        </p:tgtEl>
                                        <p:attrNameLst>
                                          <p:attrName>style.visibility</p:attrName>
                                        </p:attrNameLst>
                                      </p:cBhvr>
                                      <p:to>
                                        <p:strVal val="hidden"/>
                                      </p:to>
                                    </p:set>
                                  </p:childTnLst>
                                </p:cTn>
                              </p:par>
                              <p:par>
                                <p:cTn id="20" presetID="53" presetClass="exit" presetSubtype="32" fill="hold" nodeType="withEffect">
                                  <p:stCondLst>
                                    <p:cond delay="0"/>
                                  </p:stCondLst>
                                  <p:childTnLst>
                                    <p:anim calcmode="lin" valueType="num">
                                      <p:cBhvr>
                                        <p:cTn id="21" dur="500"/>
                                        <p:tgtEl>
                                          <p:spTgt spid="22"/>
                                        </p:tgtEl>
                                        <p:attrNameLst>
                                          <p:attrName>ppt_w</p:attrName>
                                        </p:attrNameLst>
                                      </p:cBhvr>
                                      <p:tavLst>
                                        <p:tav tm="0">
                                          <p:val>
                                            <p:strVal val="ppt_w"/>
                                          </p:val>
                                        </p:tav>
                                        <p:tav tm="100000">
                                          <p:val>
                                            <p:fltVal val="0"/>
                                          </p:val>
                                        </p:tav>
                                      </p:tavLst>
                                    </p:anim>
                                    <p:anim calcmode="lin" valueType="num">
                                      <p:cBhvr>
                                        <p:cTn id="22" dur="500"/>
                                        <p:tgtEl>
                                          <p:spTgt spid="22"/>
                                        </p:tgtEl>
                                        <p:attrNameLst>
                                          <p:attrName>ppt_h</p:attrName>
                                        </p:attrNameLst>
                                      </p:cBhvr>
                                      <p:tavLst>
                                        <p:tav tm="0">
                                          <p:val>
                                            <p:strVal val="ppt_h"/>
                                          </p:val>
                                        </p:tav>
                                        <p:tav tm="100000">
                                          <p:val>
                                            <p:fltVal val="0"/>
                                          </p:val>
                                        </p:tav>
                                      </p:tavLst>
                                    </p:anim>
                                    <p:animEffect transition="out" filter="fade">
                                      <p:cBhvr>
                                        <p:cTn id="23" dur="500"/>
                                        <p:tgtEl>
                                          <p:spTgt spid="22"/>
                                        </p:tgtEl>
                                      </p:cBhvr>
                                    </p:animEffect>
                                    <p:set>
                                      <p:cBhvr>
                                        <p:cTn id="24" dur="1" fill="hold">
                                          <p:stCondLst>
                                            <p:cond delay="499"/>
                                          </p:stCondLst>
                                        </p:cTn>
                                        <p:tgtEl>
                                          <p:spTgt spid="22"/>
                                        </p:tgtEl>
                                        <p:attrNameLst>
                                          <p:attrName>style.visibility</p:attrName>
                                        </p:attrNameLst>
                                      </p:cBhvr>
                                      <p:to>
                                        <p:strVal val="hidden"/>
                                      </p:to>
                                    </p:set>
                                  </p:childTnLst>
                                </p:cTn>
                              </p:par>
                              <p:par>
                                <p:cTn id="25" presetID="53" presetClass="exit" presetSubtype="32" fill="hold" grpId="0" nodeType="withEffect">
                                  <p:stCondLst>
                                    <p:cond delay="0"/>
                                  </p:stCondLst>
                                  <p:childTnLst>
                                    <p:anim calcmode="lin" valueType="num">
                                      <p:cBhvr>
                                        <p:cTn id="26" dur="500"/>
                                        <p:tgtEl>
                                          <p:spTgt spid="10"/>
                                        </p:tgtEl>
                                        <p:attrNameLst>
                                          <p:attrName>ppt_w</p:attrName>
                                        </p:attrNameLst>
                                      </p:cBhvr>
                                      <p:tavLst>
                                        <p:tav tm="0">
                                          <p:val>
                                            <p:strVal val="ppt_w"/>
                                          </p:val>
                                        </p:tav>
                                        <p:tav tm="100000">
                                          <p:val>
                                            <p:fltVal val="0"/>
                                          </p:val>
                                        </p:tav>
                                      </p:tavLst>
                                    </p:anim>
                                    <p:anim calcmode="lin" valueType="num">
                                      <p:cBhvr>
                                        <p:cTn id="27" dur="500"/>
                                        <p:tgtEl>
                                          <p:spTgt spid="10"/>
                                        </p:tgtEl>
                                        <p:attrNameLst>
                                          <p:attrName>ppt_h</p:attrName>
                                        </p:attrNameLst>
                                      </p:cBhvr>
                                      <p:tavLst>
                                        <p:tav tm="0">
                                          <p:val>
                                            <p:strVal val="ppt_h"/>
                                          </p:val>
                                        </p:tav>
                                        <p:tav tm="100000">
                                          <p:val>
                                            <p:fltVal val="0"/>
                                          </p:val>
                                        </p:tav>
                                      </p:tavLst>
                                    </p:anim>
                                    <p:animEffect transition="out" filter="fade">
                                      <p:cBhvr>
                                        <p:cTn id="28" dur="500"/>
                                        <p:tgtEl>
                                          <p:spTgt spid="10"/>
                                        </p:tgtEl>
                                      </p:cBhvr>
                                    </p:animEffect>
                                    <p:set>
                                      <p:cBhvr>
                                        <p:cTn id="29"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30" restart="whenNotActive" fill="hold" evtFilter="cancelBubble" nodeType="interactiveSeq">
                <p:stCondLst>
                  <p:cond evt="onClick" delay="0">
                    <p:tgtEl>
                      <p:spTgt spid="11"/>
                    </p:tgtEl>
                  </p:cond>
                </p:stCondLst>
                <p:endSync evt="end" delay="0">
                  <p:rtn val="all"/>
                </p:endSync>
                <p:childTnLst>
                  <p:par>
                    <p:cTn id="31" fill="hold">
                      <p:stCondLst>
                        <p:cond delay="0"/>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wipe(down)">
                                      <p:cBhvr>
                                        <p:cTn id="35" dur="500"/>
                                        <p:tgtEl>
                                          <p:spTgt spid="33"/>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wipe(down)">
                                      <p:cBhvr>
                                        <p:cTn id="40" dur="500"/>
                                        <p:tgtEl>
                                          <p:spTgt spid="25"/>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xit" presetSubtype="32" fill="hold" grpId="1" nodeType="clickEffect">
                                  <p:stCondLst>
                                    <p:cond delay="0"/>
                                  </p:stCondLst>
                                  <p:childTnLst>
                                    <p:anim calcmode="lin" valueType="num">
                                      <p:cBhvr>
                                        <p:cTn id="44" dur="500"/>
                                        <p:tgtEl>
                                          <p:spTgt spid="33"/>
                                        </p:tgtEl>
                                        <p:attrNameLst>
                                          <p:attrName>ppt_w</p:attrName>
                                        </p:attrNameLst>
                                      </p:cBhvr>
                                      <p:tavLst>
                                        <p:tav tm="0">
                                          <p:val>
                                            <p:strVal val="ppt_w"/>
                                          </p:val>
                                        </p:tav>
                                        <p:tav tm="100000">
                                          <p:val>
                                            <p:fltVal val="0"/>
                                          </p:val>
                                        </p:tav>
                                      </p:tavLst>
                                    </p:anim>
                                    <p:anim calcmode="lin" valueType="num">
                                      <p:cBhvr>
                                        <p:cTn id="45" dur="500"/>
                                        <p:tgtEl>
                                          <p:spTgt spid="33"/>
                                        </p:tgtEl>
                                        <p:attrNameLst>
                                          <p:attrName>ppt_h</p:attrName>
                                        </p:attrNameLst>
                                      </p:cBhvr>
                                      <p:tavLst>
                                        <p:tav tm="0">
                                          <p:val>
                                            <p:strVal val="ppt_h"/>
                                          </p:val>
                                        </p:tav>
                                        <p:tav tm="100000">
                                          <p:val>
                                            <p:fltVal val="0"/>
                                          </p:val>
                                        </p:tav>
                                      </p:tavLst>
                                    </p:anim>
                                    <p:animEffect transition="out" filter="fade">
                                      <p:cBhvr>
                                        <p:cTn id="46" dur="500"/>
                                        <p:tgtEl>
                                          <p:spTgt spid="33"/>
                                        </p:tgtEl>
                                      </p:cBhvr>
                                    </p:animEffect>
                                    <p:set>
                                      <p:cBhvr>
                                        <p:cTn id="47" dur="1" fill="hold">
                                          <p:stCondLst>
                                            <p:cond delay="499"/>
                                          </p:stCondLst>
                                        </p:cTn>
                                        <p:tgtEl>
                                          <p:spTgt spid="33"/>
                                        </p:tgtEl>
                                        <p:attrNameLst>
                                          <p:attrName>style.visibility</p:attrName>
                                        </p:attrNameLst>
                                      </p:cBhvr>
                                      <p:to>
                                        <p:strVal val="hidden"/>
                                      </p:to>
                                    </p:set>
                                  </p:childTnLst>
                                </p:cTn>
                              </p:par>
                              <p:par>
                                <p:cTn id="48" presetID="53" presetClass="exit" presetSubtype="32" fill="hold" nodeType="withEffect">
                                  <p:stCondLst>
                                    <p:cond delay="0"/>
                                  </p:stCondLst>
                                  <p:childTnLst>
                                    <p:anim calcmode="lin" valueType="num">
                                      <p:cBhvr>
                                        <p:cTn id="49" dur="500"/>
                                        <p:tgtEl>
                                          <p:spTgt spid="25"/>
                                        </p:tgtEl>
                                        <p:attrNameLst>
                                          <p:attrName>ppt_w</p:attrName>
                                        </p:attrNameLst>
                                      </p:cBhvr>
                                      <p:tavLst>
                                        <p:tav tm="0">
                                          <p:val>
                                            <p:strVal val="ppt_w"/>
                                          </p:val>
                                        </p:tav>
                                        <p:tav tm="100000">
                                          <p:val>
                                            <p:fltVal val="0"/>
                                          </p:val>
                                        </p:tav>
                                      </p:tavLst>
                                    </p:anim>
                                    <p:anim calcmode="lin" valueType="num">
                                      <p:cBhvr>
                                        <p:cTn id="50" dur="500"/>
                                        <p:tgtEl>
                                          <p:spTgt spid="25"/>
                                        </p:tgtEl>
                                        <p:attrNameLst>
                                          <p:attrName>ppt_h</p:attrName>
                                        </p:attrNameLst>
                                      </p:cBhvr>
                                      <p:tavLst>
                                        <p:tav tm="0">
                                          <p:val>
                                            <p:strVal val="ppt_h"/>
                                          </p:val>
                                        </p:tav>
                                        <p:tav tm="100000">
                                          <p:val>
                                            <p:fltVal val="0"/>
                                          </p:val>
                                        </p:tav>
                                      </p:tavLst>
                                    </p:anim>
                                    <p:animEffect transition="out" filter="fade">
                                      <p:cBhvr>
                                        <p:cTn id="51" dur="500"/>
                                        <p:tgtEl>
                                          <p:spTgt spid="25"/>
                                        </p:tgtEl>
                                      </p:cBhvr>
                                    </p:animEffect>
                                    <p:set>
                                      <p:cBhvr>
                                        <p:cTn id="52" dur="1" fill="hold">
                                          <p:stCondLst>
                                            <p:cond delay="499"/>
                                          </p:stCondLst>
                                        </p:cTn>
                                        <p:tgtEl>
                                          <p:spTgt spid="25"/>
                                        </p:tgtEl>
                                        <p:attrNameLst>
                                          <p:attrName>style.visibility</p:attrName>
                                        </p:attrNameLst>
                                      </p:cBhvr>
                                      <p:to>
                                        <p:strVal val="hidden"/>
                                      </p:to>
                                    </p:set>
                                  </p:childTnLst>
                                </p:cTn>
                              </p:par>
                              <p:par>
                                <p:cTn id="53" presetID="53" presetClass="exit" presetSubtype="32" fill="hold" grpId="0" nodeType="withEffect">
                                  <p:stCondLst>
                                    <p:cond delay="0"/>
                                  </p:stCondLst>
                                  <p:childTnLst>
                                    <p:anim calcmode="lin" valueType="num">
                                      <p:cBhvr>
                                        <p:cTn id="54" dur="500"/>
                                        <p:tgtEl>
                                          <p:spTgt spid="11"/>
                                        </p:tgtEl>
                                        <p:attrNameLst>
                                          <p:attrName>ppt_w</p:attrName>
                                        </p:attrNameLst>
                                      </p:cBhvr>
                                      <p:tavLst>
                                        <p:tav tm="0">
                                          <p:val>
                                            <p:strVal val="ppt_w"/>
                                          </p:val>
                                        </p:tav>
                                        <p:tav tm="100000">
                                          <p:val>
                                            <p:fltVal val="0"/>
                                          </p:val>
                                        </p:tav>
                                      </p:tavLst>
                                    </p:anim>
                                    <p:anim calcmode="lin" valueType="num">
                                      <p:cBhvr>
                                        <p:cTn id="55" dur="500"/>
                                        <p:tgtEl>
                                          <p:spTgt spid="11"/>
                                        </p:tgtEl>
                                        <p:attrNameLst>
                                          <p:attrName>ppt_h</p:attrName>
                                        </p:attrNameLst>
                                      </p:cBhvr>
                                      <p:tavLst>
                                        <p:tav tm="0">
                                          <p:val>
                                            <p:strVal val="ppt_h"/>
                                          </p:val>
                                        </p:tav>
                                        <p:tav tm="100000">
                                          <p:val>
                                            <p:fltVal val="0"/>
                                          </p:val>
                                        </p:tav>
                                      </p:tavLst>
                                    </p:anim>
                                    <p:animEffect transition="out" filter="fade">
                                      <p:cBhvr>
                                        <p:cTn id="56" dur="500"/>
                                        <p:tgtEl>
                                          <p:spTgt spid="11"/>
                                        </p:tgtEl>
                                      </p:cBhvr>
                                    </p:animEffect>
                                    <p:set>
                                      <p:cBhvr>
                                        <p:cTn id="57"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58" restart="whenNotActive" fill="hold" evtFilter="cancelBubble" nodeType="interactiveSeq">
                <p:stCondLst>
                  <p:cond evt="onClick" delay="0">
                    <p:tgtEl>
                      <p:spTgt spid="12"/>
                    </p:tgtEl>
                  </p:cond>
                </p:stCondLst>
                <p:endSync evt="end" delay="0">
                  <p:rtn val="all"/>
                </p:endSync>
                <p:childTnLst>
                  <p:par>
                    <p:cTn id="59" fill="hold">
                      <p:stCondLst>
                        <p:cond delay="0"/>
                      </p:stCondLst>
                      <p:childTnLst>
                        <p:par>
                          <p:cTn id="60" fill="hold">
                            <p:stCondLst>
                              <p:cond delay="0"/>
                            </p:stCondLst>
                            <p:childTnLst>
                              <p:par>
                                <p:cTn id="61" presetID="22" presetClass="entr" presetSubtype="4" fill="hold" grpId="0" nodeType="clickEffect">
                                  <p:stCondLst>
                                    <p:cond delay="0"/>
                                  </p:stCondLst>
                                  <p:childTnLst>
                                    <p:set>
                                      <p:cBhvr>
                                        <p:cTn id="62" dur="1" fill="hold">
                                          <p:stCondLst>
                                            <p:cond delay="0"/>
                                          </p:stCondLst>
                                        </p:cTn>
                                        <p:tgtEl>
                                          <p:spTgt spid="32"/>
                                        </p:tgtEl>
                                        <p:attrNameLst>
                                          <p:attrName>style.visibility</p:attrName>
                                        </p:attrNameLst>
                                      </p:cBhvr>
                                      <p:to>
                                        <p:strVal val="visible"/>
                                      </p:to>
                                    </p:set>
                                    <p:animEffect transition="in" filter="wipe(down)">
                                      <p:cBhvr>
                                        <p:cTn id="63" dur="500"/>
                                        <p:tgtEl>
                                          <p:spTgt spid="32"/>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4" fill="hold" nodeType="clickEffect">
                                  <p:stCondLst>
                                    <p:cond delay="0"/>
                                  </p:stCondLst>
                                  <p:childTnLst>
                                    <p:set>
                                      <p:cBhvr>
                                        <p:cTn id="67" dur="1" fill="hold">
                                          <p:stCondLst>
                                            <p:cond delay="0"/>
                                          </p:stCondLst>
                                        </p:cTn>
                                        <p:tgtEl>
                                          <p:spTgt spid="28"/>
                                        </p:tgtEl>
                                        <p:attrNameLst>
                                          <p:attrName>style.visibility</p:attrName>
                                        </p:attrNameLst>
                                      </p:cBhvr>
                                      <p:to>
                                        <p:strVal val="visible"/>
                                      </p:to>
                                    </p:set>
                                    <p:animEffect transition="in" filter="wipe(down)">
                                      <p:cBhvr>
                                        <p:cTn id="68" dur="500"/>
                                        <p:tgtEl>
                                          <p:spTgt spid="28"/>
                                        </p:tgtEl>
                                      </p:cBhvr>
                                    </p:animEffect>
                                  </p:childTnLst>
                                </p:cTn>
                              </p:par>
                            </p:childTnLst>
                          </p:cTn>
                        </p:par>
                      </p:childTnLst>
                    </p:cTn>
                  </p:par>
                  <p:par>
                    <p:cTn id="69" fill="hold">
                      <p:stCondLst>
                        <p:cond delay="indefinite"/>
                      </p:stCondLst>
                      <p:childTnLst>
                        <p:par>
                          <p:cTn id="70" fill="hold">
                            <p:stCondLst>
                              <p:cond delay="0"/>
                            </p:stCondLst>
                            <p:childTnLst>
                              <p:par>
                                <p:cTn id="71" presetID="53" presetClass="exit" presetSubtype="32" fill="hold" grpId="1" nodeType="clickEffect">
                                  <p:stCondLst>
                                    <p:cond delay="0"/>
                                  </p:stCondLst>
                                  <p:childTnLst>
                                    <p:anim calcmode="lin" valueType="num">
                                      <p:cBhvr>
                                        <p:cTn id="72" dur="500"/>
                                        <p:tgtEl>
                                          <p:spTgt spid="32"/>
                                        </p:tgtEl>
                                        <p:attrNameLst>
                                          <p:attrName>ppt_w</p:attrName>
                                        </p:attrNameLst>
                                      </p:cBhvr>
                                      <p:tavLst>
                                        <p:tav tm="0">
                                          <p:val>
                                            <p:strVal val="ppt_w"/>
                                          </p:val>
                                        </p:tav>
                                        <p:tav tm="100000">
                                          <p:val>
                                            <p:fltVal val="0"/>
                                          </p:val>
                                        </p:tav>
                                      </p:tavLst>
                                    </p:anim>
                                    <p:anim calcmode="lin" valueType="num">
                                      <p:cBhvr>
                                        <p:cTn id="73" dur="500"/>
                                        <p:tgtEl>
                                          <p:spTgt spid="32"/>
                                        </p:tgtEl>
                                        <p:attrNameLst>
                                          <p:attrName>ppt_h</p:attrName>
                                        </p:attrNameLst>
                                      </p:cBhvr>
                                      <p:tavLst>
                                        <p:tav tm="0">
                                          <p:val>
                                            <p:strVal val="ppt_h"/>
                                          </p:val>
                                        </p:tav>
                                        <p:tav tm="100000">
                                          <p:val>
                                            <p:fltVal val="0"/>
                                          </p:val>
                                        </p:tav>
                                      </p:tavLst>
                                    </p:anim>
                                    <p:animEffect transition="out" filter="fade">
                                      <p:cBhvr>
                                        <p:cTn id="74" dur="500"/>
                                        <p:tgtEl>
                                          <p:spTgt spid="32"/>
                                        </p:tgtEl>
                                      </p:cBhvr>
                                    </p:animEffect>
                                    <p:set>
                                      <p:cBhvr>
                                        <p:cTn id="75" dur="1" fill="hold">
                                          <p:stCondLst>
                                            <p:cond delay="499"/>
                                          </p:stCondLst>
                                        </p:cTn>
                                        <p:tgtEl>
                                          <p:spTgt spid="32"/>
                                        </p:tgtEl>
                                        <p:attrNameLst>
                                          <p:attrName>style.visibility</p:attrName>
                                        </p:attrNameLst>
                                      </p:cBhvr>
                                      <p:to>
                                        <p:strVal val="hidden"/>
                                      </p:to>
                                    </p:set>
                                  </p:childTnLst>
                                </p:cTn>
                              </p:par>
                              <p:par>
                                <p:cTn id="76" presetID="53" presetClass="exit" presetSubtype="32" fill="hold" nodeType="withEffect">
                                  <p:stCondLst>
                                    <p:cond delay="0"/>
                                  </p:stCondLst>
                                  <p:childTnLst>
                                    <p:anim calcmode="lin" valueType="num">
                                      <p:cBhvr>
                                        <p:cTn id="77" dur="500"/>
                                        <p:tgtEl>
                                          <p:spTgt spid="28"/>
                                        </p:tgtEl>
                                        <p:attrNameLst>
                                          <p:attrName>ppt_w</p:attrName>
                                        </p:attrNameLst>
                                      </p:cBhvr>
                                      <p:tavLst>
                                        <p:tav tm="0">
                                          <p:val>
                                            <p:strVal val="ppt_w"/>
                                          </p:val>
                                        </p:tav>
                                        <p:tav tm="100000">
                                          <p:val>
                                            <p:fltVal val="0"/>
                                          </p:val>
                                        </p:tav>
                                      </p:tavLst>
                                    </p:anim>
                                    <p:anim calcmode="lin" valueType="num">
                                      <p:cBhvr>
                                        <p:cTn id="78" dur="500"/>
                                        <p:tgtEl>
                                          <p:spTgt spid="28"/>
                                        </p:tgtEl>
                                        <p:attrNameLst>
                                          <p:attrName>ppt_h</p:attrName>
                                        </p:attrNameLst>
                                      </p:cBhvr>
                                      <p:tavLst>
                                        <p:tav tm="0">
                                          <p:val>
                                            <p:strVal val="ppt_h"/>
                                          </p:val>
                                        </p:tav>
                                        <p:tav tm="100000">
                                          <p:val>
                                            <p:fltVal val="0"/>
                                          </p:val>
                                        </p:tav>
                                      </p:tavLst>
                                    </p:anim>
                                    <p:animEffect transition="out" filter="fade">
                                      <p:cBhvr>
                                        <p:cTn id="79" dur="500"/>
                                        <p:tgtEl>
                                          <p:spTgt spid="28"/>
                                        </p:tgtEl>
                                      </p:cBhvr>
                                    </p:animEffect>
                                    <p:set>
                                      <p:cBhvr>
                                        <p:cTn id="80" dur="1" fill="hold">
                                          <p:stCondLst>
                                            <p:cond delay="499"/>
                                          </p:stCondLst>
                                        </p:cTn>
                                        <p:tgtEl>
                                          <p:spTgt spid="28"/>
                                        </p:tgtEl>
                                        <p:attrNameLst>
                                          <p:attrName>style.visibility</p:attrName>
                                        </p:attrNameLst>
                                      </p:cBhvr>
                                      <p:to>
                                        <p:strVal val="hidden"/>
                                      </p:to>
                                    </p:set>
                                  </p:childTnLst>
                                </p:cTn>
                              </p:par>
                              <p:par>
                                <p:cTn id="81" presetID="53" presetClass="exit" presetSubtype="32" fill="hold" grpId="0" nodeType="withEffect">
                                  <p:stCondLst>
                                    <p:cond delay="0"/>
                                  </p:stCondLst>
                                  <p:childTnLst>
                                    <p:anim calcmode="lin" valueType="num">
                                      <p:cBhvr>
                                        <p:cTn id="82" dur="500"/>
                                        <p:tgtEl>
                                          <p:spTgt spid="12"/>
                                        </p:tgtEl>
                                        <p:attrNameLst>
                                          <p:attrName>ppt_w</p:attrName>
                                        </p:attrNameLst>
                                      </p:cBhvr>
                                      <p:tavLst>
                                        <p:tav tm="0">
                                          <p:val>
                                            <p:strVal val="ppt_w"/>
                                          </p:val>
                                        </p:tav>
                                        <p:tav tm="100000">
                                          <p:val>
                                            <p:fltVal val="0"/>
                                          </p:val>
                                        </p:tav>
                                      </p:tavLst>
                                    </p:anim>
                                    <p:anim calcmode="lin" valueType="num">
                                      <p:cBhvr>
                                        <p:cTn id="83" dur="500"/>
                                        <p:tgtEl>
                                          <p:spTgt spid="12"/>
                                        </p:tgtEl>
                                        <p:attrNameLst>
                                          <p:attrName>ppt_h</p:attrName>
                                        </p:attrNameLst>
                                      </p:cBhvr>
                                      <p:tavLst>
                                        <p:tav tm="0">
                                          <p:val>
                                            <p:strVal val="ppt_h"/>
                                          </p:val>
                                        </p:tav>
                                        <p:tav tm="100000">
                                          <p:val>
                                            <p:fltVal val="0"/>
                                          </p:val>
                                        </p:tav>
                                      </p:tavLst>
                                    </p:anim>
                                    <p:animEffect transition="out" filter="fade">
                                      <p:cBhvr>
                                        <p:cTn id="84" dur="500"/>
                                        <p:tgtEl>
                                          <p:spTgt spid="12"/>
                                        </p:tgtEl>
                                      </p:cBhvr>
                                    </p:animEffect>
                                    <p:set>
                                      <p:cBhvr>
                                        <p:cTn id="85"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86" restart="whenNotActive" fill="hold" evtFilter="cancelBubble" nodeType="interactiveSeq">
                <p:stCondLst>
                  <p:cond evt="onClick" delay="0">
                    <p:tgtEl>
                      <p:spTgt spid="13"/>
                    </p:tgtEl>
                  </p:cond>
                </p:stCondLst>
                <p:endSync evt="end" delay="0">
                  <p:rtn val="all"/>
                </p:endSync>
                <p:childTnLst>
                  <p:par>
                    <p:cTn id="87" fill="hold">
                      <p:stCondLst>
                        <p:cond delay="0"/>
                      </p:stCondLst>
                      <p:childTnLst>
                        <p:par>
                          <p:cTn id="88" fill="hold">
                            <p:stCondLst>
                              <p:cond delay="0"/>
                            </p:stCondLst>
                            <p:childTnLst>
                              <p:par>
                                <p:cTn id="89" presetID="22" presetClass="entr" presetSubtype="4" fill="hold" grpId="0" nodeType="clickEffect">
                                  <p:stCondLst>
                                    <p:cond delay="0"/>
                                  </p:stCondLst>
                                  <p:childTnLst>
                                    <p:set>
                                      <p:cBhvr>
                                        <p:cTn id="90" dur="1" fill="hold">
                                          <p:stCondLst>
                                            <p:cond delay="0"/>
                                          </p:stCondLst>
                                        </p:cTn>
                                        <p:tgtEl>
                                          <p:spTgt spid="31"/>
                                        </p:tgtEl>
                                        <p:attrNameLst>
                                          <p:attrName>style.visibility</p:attrName>
                                        </p:attrNameLst>
                                      </p:cBhvr>
                                      <p:to>
                                        <p:strVal val="visible"/>
                                      </p:to>
                                    </p:set>
                                    <p:animEffect transition="in" filter="wipe(down)">
                                      <p:cBhvr>
                                        <p:cTn id="91" dur="500"/>
                                        <p:tgtEl>
                                          <p:spTgt spid="31"/>
                                        </p:tgtEl>
                                      </p:cBhvr>
                                    </p:animEffect>
                                  </p:childTnLst>
                                </p:cTn>
                              </p:par>
                            </p:childTnLst>
                          </p:cTn>
                        </p:par>
                      </p:childTnLst>
                    </p:cTn>
                  </p:par>
                  <p:par>
                    <p:cTn id="92" fill="hold">
                      <p:stCondLst>
                        <p:cond delay="indefinite"/>
                      </p:stCondLst>
                      <p:childTnLst>
                        <p:par>
                          <p:cTn id="93" fill="hold">
                            <p:stCondLst>
                              <p:cond delay="0"/>
                            </p:stCondLst>
                            <p:childTnLst>
                              <p:par>
                                <p:cTn id="94" presetID="22" presetClass="entr" presetSubtype="4" fill="hold" nodeType="clickEffect">
                                  <p:stCondLst>
                                    <p:cond delay="0"/>
                                  </p:stCondLst>
                                  <p:childTnLst>
                                    <p:set>
                                      <p:cBhvr>
                                        <p:cTn id="95" dur="1" fill="hold">
                                          <p:stCondLst>
                                            <p:cond delay="0"/>
                                          </p:stCondLst>
                                        </p:cTn>
                                        <p:tgtEl>
                                          <p:spTgt spid="27"/>
                                        </p:tgtEl>
                                        <p:attrNameLst>
                                          <p:attrName>style.visibility</p:attrName>
                                        </p:attrNameLst>
                                      </p:cBhvr>
                                      <p:to>
                                        <p:strVal val="visible"/>
                                      </p:to>
                                    </p:set>
                                    <p:animEffect transition="in" filter="wipe(down)">
                                      <p:cBhvr>
                                        <p:cTn id="96" dur="500"/>
                                        <p:tgtEl>
                                          <p:spTgt spid="27"/>
                                        </p:tgtEl>
                                      </p:cBhvr>
                                    </p:animEffect>
                                  </p:childTnLst>
                                </p:cTn>
                              </p:par>
                            </p:childTnLst>
                          </p:cTn>
                        </p:par>
                      </p:childTnLst>
                    </p:cTn>
                  </p:par>
                  <p:par>
                    <p:cTn id="97" fill="hold">
                      <p:stCondLst>
                        <p:cond delay="indefinite"/>
                      </p:stCondLst>
                      <p:childTnLst>
                        <p:par>
                          <p:cTn id="98" fill="hold">
                            <p:stCondLst>
                              <p:cond delay="0"/>
                            </p:stCondLst>
                            <p:childTnLst>
                              <p:par>
                                <p:cTn id="99" presetID="53" presetClass="exit" presetSubtype="32" fill="hold" grpId="1" nodeType="clickEffect">
                                  <p:stCondLst>
                                    <p:cond delay="0"/>
                                  </p:stCondLst>
                                  <p:childTnLst>
                                    <p:anim calcmode="lin" valueType="num">
                                      <p:cBhvr>
                                        <p:cTn id="100" dur="500"/>
                                        <p:tgtEl>
                                          <p:spTgt spid="31"/>
                                        </p:tgtEl>
                                        <p:attrNameLst>
                                          <p:attrName>ppt_w</p:attrName>
                                        </p:attrNameLst>
                                      </p:cBhvr>
                                      <p:tavLst>
                                        <p:tav tm="0">
                                          <p:val>
                                            <p:strVal val="ppt_w"/>
                                          </p:val>
                                        </p:tav>
                                        <p:tav tm="100000">
                                          <p:val>
                                            <p:fltVal val="0"/>
                                          </p:val>
                                        </p:tav>
                                      </p:tavLst>
                                    </p:anim>
                                    <p:anim calcmode="lin" valueType="num">
                                      <p:cBhvr>
                                        <p:cTn id="101" dur="500"/>
                                        <p:tgtEl>
                                          <p:spTgt spid="31"/>
                                        </p:tgtEl>
                                        <p:attrNameLst>
                                          <p:attrName>ppt_h</p:attrName>
                                        </p:attrNameLst>
                                      </p:cBhvr>
                                      <p:tavLst>
                                        <p:tav tm="0">
                                          <p:val>
                                            <p:strVal val="ppt_h"/>
                                          </p:val>
                                        </p:tav>
                                        <p:tav tm="100000">
                                          <p:val>
                                            <p:fltVal val="0"/>
                                          </p:val>
                                        </p:tav>
                                      </p:tavLst>
                                    </p:anim>
                                    <p:animEffect transition="out" filter="fade">
                                      <p:cBhvr>
                                        <p:cTn id="102" dur="500"/>
                                        <p:tgtEl>
                                          <p:spTgt spid="31"/>
                                        </p:tgtEl>
                                      </p:cBhvr>
                                    </p:animEffect>
                                    <p:set>
                                      <p:cBhvr>
                                        <p:cTn id="103" dur="1" fill="hold">
                                          <p:stCondLst>
                                            <p:cond delay="499"/>
                                          </p:stCondLst>
                                        </p:cTn>
                                        <p:tgtEl>
                                          <p:spTgt spid="31"/>
                                        </p:tgtEl>
                                        <p:attrNameLst>
                                          <p:attrName>style.visibility</p:attrName>
                                        </p:attrNameLst>
                                      </p:cBhvr>
                                      <p:to>
                                        <p:strVal val="hidden"/>
                                      </p:to>
                                    </p:set>
                                  </p:childTnLst>
                                </p:cTn>
                              </p:par>
                              <p:par>
                                <p:cTn id="104" presetID="53" presetClass="exit" presetSubtype="32" fill="hold" nodeType="withEffect">
                                  <p:stCondLst>
                                    <p:cond delay="0"/>
                                  </p:stCondLst>
                                  <p:childTnLst>
                                    <p:anim calcmode="lin" valueType="num">
                                      <p:cBhvr>
                                        <p:cTn id="105" dur="500"/>
                                        <p:tgtEl>
                                          <p:spTgt spid="27"/>
                                        </p:tgtEl>
                                        <p:attrNameLst>
                                          <p:attrName>ppt_w</p:attrName>
                                        </p:attrNameLst>
                                      </p:cBhvr>
                                      <p:tavLst>
                                        <p:tav tm="0">
                                          <p:val>
                                            <p:strVal val="ppt_w"/>
                                          </p:val>
                                        </p:tav>
                                        <p:tav tm="100000">
                                          <p:val>
                                            <p:fltVal val="0"/>
                                          </p:val>
                                        </p:tav>
                                      </p:tavLst>
                                    </p:anim>
                                    <p:anim calcmode="lin" valueType="num">
                                      <p:cBhvr>
                                        <p:cTn id="106" dur="500"/>
                                        <p:tgtEl>
                                          <p:spTgt spid="27"/>
                                        </p:tgtEl>
                                        <p:attrNameLst>
                                          <p:attrName>ppt_h</p:attrName>
                                        </p:attrNameLst>
                                      </p:cBhvr>
                                      <p:tavLst>
                                        <p:tav tm="0">
                                          <p:val>
                                            <p:strVal val="ppt_h"/>
                                          </p:val>
                                        </p:tav>
                                        <p:tav tm="100000">
                                          <p:val>
                                            <p:fltVal val="0"/>
                                          </p:val>
                                        </p:tav>
                                      </p:tavLst>
                                    </p:anim>
                                    <p:animEffect transition="out" filter="fade">
                                      <p:cBhvr>
                                        <p:cTn id="107" dur="500"/>
                                        <p:tgtEl>
                                          <p:spTgt spid="27"/>
                                        </p:tgtEl>
                                      </p:cBhvr>
                                    </p:animEffect>
                                    <p:set>
                                      <p:cBhvr>
                                        <p:cTn id="108" dur="1" fill="hold">
                                          <p:stCondLst>
                                            <p:cond delay="499"/>
                                          </p:stCondLst>
                                        </p:cTn>
                                        <p:tgtEl>
                                          <p:spTgt spid="27"/>
                                        </p:tgtEl>
                                        <p:attrNameLst>
                                          <p:attrName>style.visibility</p:attrName>
                                        </p:attrNameLst>
                                      </p:cBhvr>
                                      <p:to>
                                        <p:strVal val="hidden"/>
                                      </p:to>
                                    </p:set>
                                  </p:childTnLst>
                                </p:cTn>
                              </p:par>
                              <p:par>
                                <p:cTn id="109" presetID="53" presetClass="exit" presetSubtype="32" fill="hold" grpId="0" nodeType="withEffect">
                                  <p:stCondLst>
                                    <p:cond delay="0"/>
                                  </p:stCondLst>
                                  <p:childTnLst>
                                    <p:anim calcmode="lin" valueType="num">
                                      <p:cBhvr>
                                        <p:cTn id="110" dur="500"/>
                                        <p:tgtEl>
                                          <p:spTgt spid="13"/>
                                        </p:tgtEl>
                                        <p:attrNameLst>
                                          <p:attrName>ppt_w</p:attrName>
                                        </p:attrNameLst>
                                      </p:cBhvr>
                                      <p:tavLst>
                                        <p:tav tm="0">
                                          <p:val>
                                            <p:strVal val="ppt_w"/>
                                          </p:val>
                                        </p:tav>
                                        <p:tav tm="100000">
                                          <p:val>
                                            <p:fltVal val="0"/>
                                          </p:val>
                                        </p:tav>
                                      </p:tavLst>
                                    </p:anim>
                                    <p:anim calcmode="lin" valueType="num">
                                      <p:cBhvr>
                                        <p:cTn id="111" dur="500"/>
                                        <p:tgtEl>
                                          <p:spTgt spid="13"/>
                                        </p:tgtEl>
                                        <p:attrNameLst>
                                          <p:attrName>ppt_h</p:attrName>
                                        </p:attrNameLst>
                                      </p:cBhvr>
                                      <p:tavLst>
                                        <p:tav tm="0">
                                          <p:val>
                                            <p:strVal val="ppt_h"/>
                                          </p:val>
                                        </p:tav>
                                        <p:tav tm="100000">
                                          <p:val>
                                            <p:fltVal val="0"/>
                                          </p:val>
                                        </p:tav>
                                      </p:tavLst>
                                    </p:anim>
                                    <p:animEffect transition="out" filter="fade">
                                      <p:cBhvr>
                                        <p:cTn id="112" dur="500"/>
                                        <p:tgtEl>
                                          <p:spTgt spid="13"/>
                                        </p:tgtEl>
                                      </p:cBhvr>
                                    </p:animEffect>
                                    <p:set>
                                      <p:cBhvr>
                                        <p:cTn id="113"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114" restart="whenNotActive" fill="hold" evtFilter="cancelBubble" nodeType="interactiveSeq">
                <p:stCondLst>
                  <p:cond evt="onClick" delay="0">
                    <p:tgtEl>
                      <p:spTgt spid="14"/>
                    </p:tgtEl>
                  </p:cond>
                </p:stCondLst>
                <p:endSync evt="end" delay="0">
                  <p:rtn val="all"/>
                </p:endSync>
                <p:childTnLst>
                  <p:par>
                    <p:cTn id="115" fill="hold">
                      <p:stCondLst>
                        <p:cond delay="0"/>
                      </p:stCondLst>
                      <p:childTnLst>
                        <p:par>
                          <p:cTn id="116" fill="hold">
                            <p:stCondLst>
                              <p:cond delay="0"/>
                            </p:stCondLst>
                            <p:childTnLst>
                              <p:par>
                                <p:cTn id="117" presetID="22" presetClass="entr" presetSubtype="4" fill="hold" grpId="0" nodeType="clickEffect">
                                  <p:stCondLst>
                                    <p:cond delay="0"/>
                                  </p:stCondLst>
                                  <p:childTnLst>
                                    <p:set>
                                      <p:cBhvr>
                                        <p:cTn id="118" dur="1" fill="hold">
                                          <p:stCondLst>
                                            <p:cond delay="0"/>
                                          </p:stCondLst>
                                        </p:cTn>
                                        <p:tgtEl>
                                          <p:spTgt spid="30"/>
                                        </p:tgtEl>
                                        <p:attrNameLst>
                                          <p:attrName>style.visibility</p:attrName>
                                        </p:attrNameLst>
                                      </p:cBhvr>
                                      <p:to>
                                        <p:strVal val="visible"/>
                                      </p:to>
                                    </p:set>
                                    <p:animEffect transition="in" filter="wipe(down)">
                                      <p:cBhvr>
                                        <p:cTn id="119" dur="500"/>
                                        <p:tgtEl>
                                          <p:spTgt spid="30"/>
                                        </p:tgtEl>
                                      </p:cBhvr>
                                    </p:animEffect>
                                  </p:childTnLst>
                                </p:cTn>
                              </p:par>
                            </p:childTnLst>
                          </p:cTn>
                        </p:par>
                      </p:childTnLst>
                    </p:cTn>
                  </p:par>
                  <p:par>
                    <p:cTn id="120" fill="hold">
                      <p:stCondLst>
                        <p:cond delay="indefinite"/>
                      </p:stCondLst>
                      <p:childTnLst>
                        <p:par>
                          <p:cTn id="121" fill="hold">
                            <p:stCondLst>
                              <p:cond delay="0"/>
                            </p:stCondLst>
                            <p:childTnLst>
                              <p:par>
                                <p:cTn id="122" presetID="22" presetClass="entr" presetSubtype="4" fill="hold" nodeType="clickEffect">
                                  <p:stCondLst>
                                    <p:cond delay="0"/>
                                  </p:stCondLst>
                                  <p:childTnLst>
                                    <p:set>
                                      <p:cBhvr>
                                        <p:cTn id="123" dur="1" fill="hold">
                                          <p:stCondLst>
                                            <p:cond delay="0"/>
                                          </p:stCondLst>
                                        </p:cTn>
                                        <p:tgtEl>
                                          <p:spTgt spid="26"/>
                                        </p:tgtEl>
                                        <p:attrNameLst>
                                          <p:attrName>style.visibility</p:attrName>
                                        </p:attrNameLst>
                                      </p:cBhvr>
                                      <p:to>
                                        <p:strVal val="visible"/>
                                      </p:to>
                                    </p:set>
                                    <p:animEffect transition="in" filter="wipe(down)">
                                      <p:cBhvr>
                                        <p:cTn id="124" dur="500"/>
                                        <p:tgtEl>
                                          <p:spTgt spid="26"/>
                                        </p:tgtEl>
                                      </p:cBhvr>
                                    </p:animEffect>
                                  </p:childTnLst>
                                </p:cTn>
                              </p:par>
                            </p:childTnLst>
                          </p:cTn>
                        </p:par>
                      </p:childTnLst>
                    </p:cTn>
                  </p:par>
                  <p:par>
                    <p:cTn id="125" fill="hold">
                      <p:stCondLst>
                        <p:cond delay="indefinite"/>
                      </p:stCondLst>
                      <p:childTnLst>
                        <p:par>
                          <p:cTn id="126" fill="hold">
                            <p:stCondLst>
                              <p:cond delay="0"/>
                            </p:stCondLst>
                            <p:childTnLst>
                              <p:par>
                                <p:cTn id="127" presetID="53" presetClass="exit" presetSubtype="32" fill="hold" grpId="1" nodeType="clickEffect">
                                  <p:stCondLst>
                                    <p:cond delay="0"/>
                                  </p:stCondLst>
                                  <p:childTnLst>
                                    <p:anim calcmode="lin" valueType="num">
                                      <p:cBhvr>
                                        <p:cTn id="128" dur="500"/>
                                        <p:tgtEl>
                                          <p:spTgt spid="30"/>
                                        </p:tgtEl>
                                        <p:attrNameLst>
                                          <p:attrName>ppt_w</p:attrName>
                                        </p:attrNameLst>
                                      </p:cBhvr>
                                      <p:tavLst>
                                        <p:tav tm="0">
                                          <p:val>
                                            <p:strVal val="ppt_w"/>
                                          </p:val>
                                        </p:tav>
                                        <p:tav tm="100000">
                                          <p:val>
                                            <p:fltVal val="0"/>
                                          </p:val>
                                        </p:tav>
                                      </p:tavLst>
                                    </p:anim>
                                    <p:anim calcmode="lin" valueType="num">
                                      <p:cBhvr>
                                        <p:cTn id="129" dur="500"/>
                                        <p:tgtEl>
                                          <p:spTgt spid="30"/>
                                        </p:tgtEl>
                                        <p:attrNameLst>
                                          <p:attrName>ppt_h</p:attrName>
                                        </p:attrNameLst>
                                      </p:cBhvr>
                                      <p:tavLst>
                                        <p:tav tm="0">
                                          <p:val>
                                            <p:strVal val="ppt_h"/>
                                          </p:val>
                                        </p:tav>
                                        <p:tav tm="100000">
                                          <p:val>
                                            <p:fltVal val="0"/>
                                          </p:val>
                                        </p:tav>
                                      </p:tavLst>
                                    </p:anim>
                                    <p:animEffect transition="out" filter="fade">
                                      <p:cBhvr>
                                        <p:cTn id="130" dur="500"/>
                                        <p:tgtEl>
                                          <p:spTgt spid="30"/>
                                        </p:tgtEl>
                                      </p:cBhvr>
                                    </p:animEffect>
                                    <p:set>
                                      <p:cBhvr>
                                        <p:cTn id="131" dur="1" fill="hold">
                                          <p:stCondLst>
                                            <p:cond delay="499"/>
                                          </p:stCondLst>
                                        </p:cTn>
                                        <p:tgtEl>
                                          <p:spTgt spid="30"/>
                                        </p:tgtEl>
                                        <p:attrNameLst>
                                          <p:attrName>style.visibility</p:attrName>
                                        </p:attrNameLst>
                                      </p:cBhvr>
                                      <p:to>
                                        <p:strVal val="hidden"/>
                                      </p:to>
                                    </p:set>
                                  </p:childTnLst>
                                </p:cTn>
                              </p:par>
                              <p:par>
                                <p:cTn id="132" presetID="53" presetClass="exit" presetSubtype="32" fill="hold" nodeType="withEffect">
                                  <p:stCondLst>
                                    <p:cond delay="0"/>
                                  </p:stCondLst>
                                  <p:childTnLst>
                                    <p:anim calcmode="lin" valueType="num">
                                      <p:cBhvr>
                                        <p:cTn id="133" dur="500"/>
                                        <p:tgtEl>
                                          <p:spTgt spid="26"/>
                                        </p:tgtEl>
                                        <p:attrNameLst>
                                          <p:attrName>ppt_w</p:attrName>
                                        </p:attrNameLst>
                                      </p:cBhvr>
                                      <p:tavLst>
                                        <p:tav tm="0">
                                          <p:val>
                                            <p:strVal val="ppt_w"/>
                                          </p:val>
                                        </p:tav>
                                        <p:tav tm="100000">
                                          <p:val>
                                            <p:fltVal val="0"/>
                                          </p:val>
                                        </p:tav>
                                      </p:tavLst>
                                    </p:anim>
                                    <p:anim calcmode="lin" valueType="num">
                                      <p:cBhvr>
                                        <p:cTn id="134" dur="500"/>
                                        <p:tgtEl>
                                          <p:spTgt spid="26"/>
                                        </p:tgtEl>
                                        <p:attrNameLst>
                                          <p:attrName>ppt_h</p:attrName>
                                        </p:attrNameLst>
                                      </p:cBhvr>
                                      <p:tavLst>
                                        <p:tav tm="0">
                                          <p:val>
                                            <p:strVal val="ppt_h"/>
                                          </p:val>
                                        </p:tav>
                                        <p:tav tm="100000">
                                          <p:val>
                                            <p:fltVal val="0"/>
                                          </p:val>
                                        </p:tav>
                                      </p:tavLst>
                                    </p:anim>
                                    <p:animEffect transition="out" filter="fade">
                                      <p:cBhvr>
                                        <p:cTn id="135" dur="500"/>
                                        <p:tgtEl>
                                          <p:spTgt spid="26"/>
                                        </p:tgtEl>
                                      </p:cBhvr>
                                    </p:animEffect>
                                    <p:set>
                                      <p:cBhvr>
                                        <p:cTn id="136" dur="1" fill="hold">
                                          <p:stCondLst>
                                            <p:cond delay="499"/>
                                          </p:stCondLst>
                                        </p:cTn>
                                        <p:tgtEl>
                                          <p:spTgt spid="26"/>
                                        </p:tgtEl>
                                        <p:attrNameLst>
                                          <p:attrName>style.visibility</p:attrName>
                                        </p:attrNameLst>
                                      </p:cBhvr>
                                      <p:to>
                                        <p:strVal val="hidden"/>
                                      </p:to>
                                    </p:set>
                                  </p:childTnLst>
                                </p:cTn>
                              </p:par>
                              <p:par>
                                <p:cTn id="137" presetID="53" presetClass="exit" presetSubtype="32" fill="hold" grpId="0" nodeType="withEffect">
                                  <p:stCondLst>
                                    <p:cond delay="0"/>
                                  </p:stCondLst>
                                  <p:childTnLst>
                                    <p:anim calcmode="lin" valueType="num">
                                      <p:cBhvr>
                                        <p:cTn id="138" dur="500"/>
                                        <p:tgtEl>
                                          <p:spTgt spid="14"/>
                                        </p:tgtEl>
                                        <p:attrNameLst>
                                          <p:attrName>ppt_w</p:attrName>
                                        </p:attrNameLst>
                                      </p:cBhvr>
                                      <p:tavLst>
                                        <p:tav tm="0">
                                          <p:val>
                                            <p:strVal val="ppt_w"/>
                                          </p:val>
                                        </p:tav>
                                        <p:tav tm="100000">
                                          <p:val>
                                            <p:fltVal val="0"/>
                                          </p:val>
                                        </p:tav>
                                      </p:tavLst>
                                    </p:anim>
                                    <p:anim calcmode="lin" valueType="num">
                                      <p:cBhvr>
                                        <p:cTn id="139" dur="500"/>
                                        <p:tgtEl>
                                          <p:spTgt spid="14"/>
                                        </p:tgtEl>
                                        <p:attrNameLst>
                                          <p:attrName>ppt_h</p:attrName>
                                        </p:attrNameLst>
                                      </p:cBhvr>
                                      <p:tavLst>
                                        <p:tav tm="0">
                                          <p:val>
                                            <p:strVal val="ppt_h"/>
                                          </p:val>
                                        </p:tav>
                                        <p:tav tm="100000">
                                          <p:val>
                                            <p:fltVal val="0"/>
                                          </p:val>
                                        </p:tav>
                                      </p:tavLst>
                                    </p:anim>
                                    <p:animEffect transition="out" filter="fade">
                                      <p:cBhvr>
                                        <p:cTn id="140" dur="500"/>
                                        <p:tgtEl>
                                          <p:spTgt spid="14"/>
                                        </p:tgtEl>
                                      </p:cBhvr>
                                    </p:animEffect>
                                    <p:set>
                                      <p:cBhvr>
                                        <p:cTn id="141"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142" restart="whenNotActive" fill="hold" evtFilter="cancelBubble" nodeType="interactiveSeq">
                <p:stCondLst>
                  <p:cond evt="onClick" delay="0">
                    <p:tgtEl>
                      <p:spTgt spid="15"/>
                    </p:tgtEl>
                  </p:cond>
                </p:stCondLst>
                <p:endSync evt="end" delay="0">
                  <p:rtn val="all"/>
                </p:endSync>
                <p:childTnLst>
                  <p:par>
                    <p:cTn id="143" fill="hold">
                      <p:stCondLst>
                        <p:cond delay="0"/>
                      </p:stCondLst>
                      <p:childTnLst>
                        <p:par>
                          <p:cTn id="144" fill="hold">
                            <p:stCondLst>
                              <p:cond delay="0"/>
                            </p:stCondLst>
                            <p:childTnLst>
                              <p:par>
                                <p:cTn id="145" presetID="22" presetClass="entr" presetSubtype="4" fill="hold" grpId="0" nodeType="clickEffect">
                                  <p:stCondLst>
                                    <p:cond delay="0"/>
                                  </p:stCondLst>
                                  <p:childTnLst>
                                    <p:set>
                                      <p:cBhvr>
                                        <p:cTn id="146" dur="1" fill="hold">
                                          <p:stCondLst>
                                            <p:cond delay="0"/>
                                          </p:stCondLst>
                                        </p:cTn>
                                        <p:tgtEl>
                                          <p:spTgt spid="23"/>
                                        </p:tgtEl>
                                        <p:attrNameLst>
                                          <p:attrName>style.visibility</p:attrName>
                                        </p:attrNameLst>
                                      </p:cBhvr>
                                      <p:to>
                                        <p:strVal val="visible"/>
                                      </p:to>
                                    </p:set>
                                    <p:animEffect transition="in" filter="wipe(down)">
                                      <p:cBhvr>
                                        <p:cTn id="147" dur="500"/>
                                        <p:tgtEl>
                                          <p:spTgt spid="23"/>
                                        </p:tgtEl>
                                      </p:cBhvr>
                                    </p:animEffect>
                                  </p:childTnLst>
                                </p:cTn>
                              </p:par>
                            </p:childTnLst>
                          </p:cTn>
                        </p:par>
                      </p:childTnLst>
                    </p:cTn>
                  </p:par>
                  <p:par>
                    <p:cTn id="148" fill="hold">
                      <p:stCondLst>
                        <p:cond delay="indefinite"/>
                      </p:stCondLst>
                      <p:childTnLst>
                        <p:par>
                          <p:cTn id="149" fill="hold">
                            <p:stCondLst>
                              <p:cond delay="0"/>
                            </p:stCondLst>
                            <p:childTnLst>
                              <p:par>
                                <p:cTn id="150" presetID="22" presetClass="entr" presetSubtype="4" fill="hold" nodeType="clickEffect">
                                  <p:stCondLst>
                                    <p:cond delay="0"/>
                                  </p:stCondLst>
                                  <p:childTnLst>
                                    <p:set>
                                      <p:cBhvr>
                                        <p:cTn id="151" dur="1" fill="hold">
                                          <p:stCondLst>
                                            <p:cond delay="0"/>
                                          </p:stCondLst>
                                        </p:cTn>
                                        <p:tgtEl>
                                          <p:spTgt spid="29"/>
                                        </p:tgtEl>
                                        <p:attrNameLst>
                                          <p:attrName>style.visibility</p:attrName>
                                        </p:attrNameLst>
                                      </p:cBhvr>
                                      <p:to>
                                        <p:strVal val="visible"/>
                                      </p:to>
                                    </p:set>
                                    <p:animEffect transition="in" filter="wipe(down)">
                                      <p:cBhvr>
                                        <p:cTn id="152" dur="500"/>
                                        <p:tgtEl>
                                          <p:spTgt spid="29"/>
                                        </p:tgtEl>
                                      </p:cBhvr>
                                    </p:animEffect>
                                  </p:childTnLst>
                                </p:cTn>
                              </p:par>
                            </p:childTnLst>
                          </p:cTn>
                        </p:par>
                      </p:childTnLst>
                    </p:cTn>
                  </p:par>
                  <p:par>
                    <p:cTn id="153" fill="hold">
                      <p:stCondLst>
                        <p:cond delay="indefinite"/>
                      </p:stCondLst>
                      <p:childTnLst>
                        <p:par>
                          <p:cTn id="154" fill="hold">
                            <p:stCondLst>
                              <p:cond delay="0"/>
                            </p:stCondLst>
                            <p:childTnLst>
                              <p:par>
                                <p:cTn id="155" presetID="53" presetClass="exit" presetSubtype="32" fill="hold" grpId="1" nodeType="clickEffect">
                                  <p:stCondLst>
                                    <p:cond delay="0"/>
                                  </p:stCondLst>
                                  <p:childTnLst>
                                    <p:anim calcmode="lin" valueType="num">
                                      <p:cBhvr>
                                        <p:cTn id="156" dur="500"/>
                                        <p:tgtEl>
                                          <p:spTgt spid="23"/>
                                        </p:tgtEl>
                                        <p:attrNameLst>
                                          <p:attrName>ppt_w</p:attrName>
                                        </p:attrNameLst>
                                      </p:cBhvr>
                                      <p:tavLst>
                                        <p:tav tm="0">
                                          <p:val>
                                            <p:strVal val="ppt_w"/>
                                          </p:val>
                                        </p:tav>
                                        <p:tav tm="100000">
                                          <p:val>
                                            <p:fltVal val="0"/>
                                          </p:val>
                                        </p:tav>
                                      </p:tavLst>
                                    </p:anim>
                                    <p:anim calcmode="lin" valueType="num">
                                      <p:cBhvr>
                                        <p:cTn id="157" dur="500"/>
                                        <p:tgtEl>
                                          <p:spTgt spid="23"/>
                                        </p:tgtEl>
                                        <p:attrNameLst>
                                          <p:attrName>ppt_h</p:attrName>
                                        </p:attrNameLst>
                                      </p:cBhvr>
                                      <p:tavLst>
                                        <p:tav tm="0">
                                          <p:val>
                                            <p:strVal val="ppt_h"/>
                                          </p:val>
                                        </p:tav>
                                        <p:tav tm="100000">
                                          <p:val>
                                            <p:fltVal val="0"/>
                                          </p:val>
                                        </p:tav>
                                      </p:tavLst>
                                    </p:anim>
                                    <p:animEffect transition="out" filter="fade">
                                      <p:cBhvr>
                                        <p:cTn id="158" dur="500"/>
                                        <p:tgtEl>
                                          <p:spTgt spid="23"/>
                                        </p:tgtEl>
                                      </p:cBhvr>
                                    </p:animEffect>
                                    <p:set>
                                      <p:cBhvr>
                                        <p:cTn id="159" dur="1" fill="hold">
                                          <p:stCondLst>
                                            <p:cond delay="499"/>
                                          </p:stCondLst>
                                        </p:cTn>
                                        <p:tgtEl>
                                          <p:spTgt spid="23"/>
                                        </p:tgtEl>
                                        <p:attrNameLst>
                                          <p:attrName>style.visibility</p:attrName>
                                        </p:attrNameLst>
                                      </p:cBhvr>
                                      <p:to>
                                        <p:strVal val="hidden"/>
                                      </p:to>
                                    </p:set>
                                  </p:childTnLst>
                                </p:cTn>
                              </p:par>
                              <p:par>
                                <p:cTn id="160" presetID="53" presetClass="exit" presetSubtype="32" fill="hold" nodeType="withEffect">
                                  <p:stCondLst>
                                    <p:cond delay="0"/>
                                  </p:stCondLst>
                                  <p:childTnLst>
                                    <p:anim calcmode="lin" valueType="num">
                                      <p:cBhvr>
                                        <p:cTn id="161" dur="500"/>
                                        <p:tgtEl>
                                          <p:spTgt spid="29"/>
                                        </p:tgtEl>
                                        <p:attrNameLst>
                                          <p:attrName>ppt_w</p:attrName>
                                        </p:attrNameLst>
                                      </p:cBhvr>
                                      <p:tavLst>
                                        <p:tav tm="0">
                                          <p:val>
                                            <p:strVal val="ppt_w"/>
                                          </p:val>
                                        </p:tav>
                                        <p:tav tm="100000">
                                          <p:val>
                                            <p:fltVal val="0"/>
                                          </p:val>
                                        </p:tav>
                                      </p:tavLst>
                                    </p:anim>
                                    <p:anim calcmode="lin" valueType="num">
                                      <p:cBhvr>
                                        <p:cTn id="162" dur="500"/>
                                        <p:tgtEl>
                                          <p:spTgt spid="29"/>
                                        </p:tgtEl>
                                        <p:attrNameLst>
                                          <p:attrName>ppt_h</p:attrName>
                                        </p:attrNameLst>
                                      </p:cBhvr>
                                      <p:tavLst>
                                        <p:tav tm="0">
                                          <p:val>
                                            <p:strVal val="ppt_h"/>
                                          </p:val>
                                        </p:tav>
                                        <p:tav tm="100000">
                                          <p:val>
                                            <p:fltVal val="0"/>
                                          </p:val>
                                        </p:tav>
                                      </p:tavLst>
                                    </p:anim>
                                    <p:animEffect transition="out" filter="fade">
                                      <p:cBhvr>
                                        <p:cTn id="163" dur="500"/>
                                        <p:tgtEl>
                                          <p:spTgt spid="29"/>
                                        </p:tgtEl>
                                      </p:cBhvr>
                                    </p:animEffect>
                                    <p:set>
                                      <p:cBhvr>
                                        <p:cTn id="164" dur="1" fill="hold">
                                          <p:stCondLst>
                                            <p:cond delay="499"/>
                                          </p:stCondLst>
                                        </p:cTn>
                                        <p:tgtEl>
                                          <p:spTgt spid="29"/>
                                        </p:tgtEl>
                                        <p:attrNameLst>
                                          <p:attrName>style.visibility</p:attrName>
                                        </p:attrNameLst>
                                      </p:cBhvr>
                                      <p:to>
                                        <p:strVal val="hidden"/>
                                      </p:to>
                                    </p:set>
                                  </p:childTnLst>
                                </p:cTn>
                              </p:par>
                              <p:par>
                                <p:cTn id="165" presetID="53" presetClass="exit" presetSubtype="32" fill="hold" grpId="0" nodeType="withEffect">
                                  <p:stCondLst>
                                    <p:cond delay="0"/>
                                  </p:stCondLst>
                                  <p:childTnLst>
                                    <p:anim calcmode="lin" valueType="num">
                                      <p:cBhvr>
                                        <p:cTn id="166" dur="500"/>
                                        <p:tgtEl>
                                          <p:spTgt spid="15"/>
                                        </p:tgtEl>
                                        <p:attrNameLst>
                                          <p:attrName>ppt_w</p:attrName>
                                        </p:attrNameLst>
                                      </p:cBhvr>
                                      <p:tavLst>
                                        <p:tav tm="0">
                                          <p:val>
                                            <p:strVal val="ppt_w"/>
                                          </p:val>
                                        </p:tav>
                                        <p:tav tm="100000">
                                          <p:val>
                                            <p:fltVal val="0"/>
                                          </p:val>
                                        </p:tav>
                                      </p:tavLst>
                                    </p:anim>
                                    <p:anim calcmode="lin" valueType="num">
                                      <p:cBhvr>
                                        <p:cTn id="167" dur="500"/>
                                        <p:tgtEl>
                                          <p:spTgt spid="15"/>
                                        </p:tgtEl>
                                        <p:attrNameLst>
                                          <p:attrName>ppt_h</p:attrName>
                                        </p:attrNameLst>
                                      </p:cBhvr>
                                      <p:tavLst>
                                        <p:tav tm="0">
                                          <p:val>
                                            <p:strVal val="ppt_h"/>
                                          </p:val>
                                        </p:tav>
                                        <p:tav tm="100000">
                                          <p:val>
                                            <p:fltVal val="0"/>
                                          </p:val>
                                        </p:tav>
                                      </p:tavLst>
                                    </p:anim>
                                    <p:animEffect transition="out" filter="fade">
                                      <p:cBhvr>
                                        <p:cTn id="168" dur="500"/>
                                        <p:tgtEl>
                                          <p:spTgt spid="15"/>
                                        </p:tgtEl>
                                      </p:cBhvr>
                                    </p:animEffect>
                                    <p:set>
                                      <p:cBhvr>
                                        <p:cTn id="169"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10" grpId="0" animBg="1"/>
      <p:bldP spid="11" grpId="0" animBg="1"/>
      <p:bldP spid="12" grpId="0" animBg="1"/>
      <p:bldP spid="13" grpId="0" animBg="1"/>
      <p:bldP spid="14" grpId="0" animBg="1"/>
      <p:bldP spid="15" grpId="0" animBg="1"/>
      <p:bldP spid="5" grpId="0" animBg="1"/>
      <p:bldP spid="5" grpId="1" animBg="1"/>
      <p:bldP spid="33" grpId="0" animBg="1"/>
      <p:bldP spid="33" grpId="1" animBg="1"/>
      <p:bldP spid="32" grpId="0" animBg="1"/>
      <p:bldP spid="32" grpId="1" animBg="1"/>
      <p:bldP spid="31" grpId="0" animBg="1"/>
      <p:bldP spid="31" grpId="1" animBg="1"/>
      <p:bldP spid="30" grpId="0" animBg="1"/>
      <p:bldP spid="30" grpId="1" animBg="1"/>
      <p:bldP spid="23" grpId="0" animBg="1"/>
      <p:bldP spid="23" grpId="1" animBg="1"/>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8F6E0DB7-9206-4A2B-94A6-E90A2ABF3E20}"/>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8E4D8C61-FCE9-A64C-77C3-58DFD54B589D}"/>
              </a:ext>
            </a:extLst>
          </p:cNvPr>
          <p:cNvSpPr/>
          <p:nvPr/>
        </p:nvSpPr>
        <p:spPr>
          <a:xfrm>
            <a:off x="791103" y="4621161"/>
            <a:ext cx="1926268" cy="2234420"/>
          </a:xfrm>
          <a:prstGeom prst="rect">
            <a:avLst/>
          </a:prstGeom>
          <a:solidFill>
            <a:schemeClr val="accent6">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600" dirty="0">
                <a:solidFill>
                  <a:srgbClr val="FFFF00"/>
                </a:solidFill>
                <a:latin typeface="#9Slide07 IcielBC Cubano Normal" panose="00000500000000000000" pitchFamily="2" charset="0"/>
              </a:rPr>
              <a:t>2</a:t>
            </a:r>
          </a:p>
        </p:txBody>
      </p:sp>
      <p:sp>
        <p:nvSpPr>
          <p:cNvPr id="12" name="Rectangle 11">
            <a:extLst>
              <a:ext uri="{FF2B5EF4-FFF2-40B4-BE49-F238E27FC236}">
                <a16:creationId xmlns:a16="http://schemas.microsoft.com/office/drawing/2014/main" id="{A24780BA-3C48-162F-3EC1-1EE3D0A03700}"/>
              </a:ext>
            </a:extLst>
          </p:cNvPr>
          <p:cNvSpPr/>
          <p:nvPr/>
        </p:nvSpPr>
        <p:spPr>
          <a:xfrm>
            <a:off x="2846081" y="4619167"/>
            <a:ext cx="1926268" cy="2234420"/>
          </a:xfrm>
          <a:prstGeom prst="rect">
            <a:avLst/>
          </a:prstGeom>
          <a:solidFill>
            <a:schemeClr val="accent6">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600" dirty="0">
                <a:solidFill>
                  <a:srgbClr val="FFFF00"/>
                </a:solidFill>
                <a:latin typeface="#9Slide07 IcielBC Cubano Normal" panose="00000500000000000000" pitchFamily="2" charset="0"/>
              </a:rPr>
              <a:t>8</a:t>
            </a:r>
          </a:p>
        </p:txBody>
      </p:sp>
      <p:sp>
        <p:nvSpPr>
          <p:cNvPr id="13" name="Rectangle 12">
            <a:extLst>
              <a:ext uri="{FF2B5EF4-FFF2-40B4-BE49-F238E27FC236}">
                <a16:creationId xmlns:a16="http://schemas.microsoft.com/office/drawing/2014/main" id="{BD670CC2-BD7A-4772-B3EA-1A76F10C62A5}"/>
              </a:ext>
            </a:extLst>
          </p:cNvPr>
          <p:cNvSpPr/>
          <p:nvPr/>
        </p:nvSpPr>
        <p:spPr>
          <a:xfrm>
            <a:off x="5125651" y="5414989"/>
            <a:ext cx="1464264" cy="642776"/>
          </a:xfrm>
          <a:prstGeom prst="rect">
            <a:avLst/>
          </a:prstGeom>
          <a:solidFill>
            <a:schemeClr val="accent6">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600" dirty="0">
              <a:latin typeface="#9Slide07 IcielBC Cubano Normal" panose="00000500000000000000" pitchFamily="2" charset="0"/>
            </a:endParaRPr>
          </a:p>
        </p:txBody>
      </p:sp>
      <p:sp>
        <p:nvSpPr>
          <p:cNvPr id="14" name="Rectangle 13">
            <a:extLst>
              <a:ext uri="{FF2B5EF4-FFF2-40B4-BE49-F238E27FC236}">
                <a16:creationId xmlns:a16="http://schemas.microsoft.com/office/drawing/2014/main" id="{1AC8BFF8-6EF9-80D4-BCE9-0B06720CDB16}"/>
              </a:ext>
            </a:extLst>
          </p:cNvPr>
          <p:cNvSpPr/>
          <p:nvPr/>
        </p:nvSpPr>
        <p:spPr>
          <a:xfrm>
            <a:off x="6979604" y="4619167"/>
            <a:ext cx="1926268" cy="2234420"/>
          </a:xfrm>
          <a:prstGeom prst="rect">
            <a:avLst/>
          </a:prstGeom>
          <a:solidFill>
            <a:schemeClr val="accent6">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600" dirty="0">
                <a:solidFill>
                  <a:srgbClr val="FFFF00"/>
                </a:solidFill>
                <a:latin typeface="#9Slide07 IcielBC Cubano Normal" panose="00000500000000000000" pitchFamily="2" charset="0"/>
              </a:rPr>
              <a:t>0</a:t>
            </a:r>
          </a:p>
        </p:txBody>
      </p:sp>
      <p:sp>
        <p:nvSpPr>
          <p:cNvPr id="15" name="Rectangle 14">
            <a:extLst>
              <a:ext uri="{FF2B5EF4-FFF2-40B4-BE49-F238E27FC236}">
                <a16:creationId xmlns:a16="http://schemas.microsoft.com/office/drawing/2014/main" id="{C32F88FB-0AF9-2449-8973-D44D8DA02AB3}"/>
              </a:ext>
            </a:extLst>
          </p:cNvPr>
          <p:cNvSpPr/>
          <p:nvPr/>
        </p:nvSpPr>
        <p:spPr>
          <a:xfrm>
            <a:off x="9011695" y="4624385"/>
            <a:ext cx="1926268" cy="2234420"/>
          </a:xfrm>
          <a:prstGeom prst="rect">
            <a:avLst/>
          </a:prstGeom>
          <a:solidFill>
            <a:schemeClr val="accent6">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600" dirty="0">
                <a:solidFill>
                  <a:srgbClr val="FFFF00"/>
                </a:solidFill>
                <a:latin typeface="#9Slide07 IcielBC Cubano Normal" panose="00000500000000000000" pitchFamily="2" charset="0"/>
              </a:rPr>
              <a:t>6</a:t>
            </a:r>
          </a:p>
        </p:txBody>
      </p:sp>
      <p:pic>
        <p:nvPicPr>
          <p:cNvPr id="108" name="Picture 107" descr="A group of people around a table&#10;&#10;Description automatically generated">
            <a:extLst>
              <a:ext uri="{FF2B5EF4-FFF2-40B4-BE49-F238E27FC236}">
                <a16:creationId xmlns:a16="http://schemas.microsoft.com/office/drawing/2014/main" id="{CBAC876B-622D-C2B2-73F8-245E2FC4CB77}"/>
              </a:ext>
            </a:extLst>
          </p:cNvPr>
          <p:cNvPicPr>
            <a:picLocks noChangeAspect="1"/>
          </p:cNvPicPr>
          <p:nvPr/>
        </p:nvPicPr>
        <p:blipFill>
          <a:blip r:embed="rId2">
            <a:extLst>
              <a:ext uri="{28A0092B-C50C-407E-A947-70E740481C1C}">
                <a14:useLocalDpi xmlns:a14="http://schemas.microsoft.com/office/drawing/2010/main" val="0"/>
              </a:ext>
            </a:extLst>
          </a:blip>
          <a:srcRect l="9" r="59929" b="50000"/>
          <a:stretch>
            <a:fillRect/>
          </a:stretch>
        </p:blipFill>
        <p:spPr>
          <a:xfrm>
            <a:off x="3235963" y="11830"/>
            <a:ext cx="2221174" cy="2088368"/>
          </a:xfrm>
          <a:custGeom>
            <a:avLst/>
            <a:gdLst>
              <a:gd name="connsiteX0" fmla="*/ 0 w 2659314"/>
              <a:gd name="connsiteY0" fmla="*/ 0 h 2500312"/>
              <a:gd name="connsiteX1" fmla="*/ 2202424 w 2659314"/>
              <a:gd name="connsiteY1" fmla="*/ 0 h 2500312"/>
              <a:gd name="connsiteX2" fmla="*/ 2202424 w 2659314"/>
              <a:gd name="connsiteY2" fmla="*/ 798336 h 2500312"/>
              <a:gd name="connsiteX3" fmla="*/ 2207030 w 2659314"/>
              <a:gd name="connsiteY3" fmla="*/ 797872 h 2500312"/>
              <a:gd name="connsiteX4" fmla="*/ 2659314 w 2659314"/>
              <a:gd name="connsiteY4" fmla="*/ 1250156 h 2500312"/>
              <a:gd name="connsiteX5" fmla="*/ 2207030 w 2659314"/>
              <a:gd name="connsiteY5" fmla="*/ 1702440 h 2500312"/>
              <a:gd name="connsiteX6" fmla="*/ 2202424 w 2659314"/>
              <a:gd name="connsiteY6" fmla="*/ 1701976 h 2500312"/>
              <a:gd name="connsiteX7" fmla="*/ 2202424 w 2659314"/>
              <a:gd name="connsiteY7" fmla="*/ 2500312 h 2500312"/>
              <a:gd name="connsiteX8" fmla="*/ 1553496 w 2659314"/>
              <a:gd name="connsiteY8" fmla="*/ 2500312 h 2500312"/>
              <a:gd name="connsiteX9" fmla="*/ 1101212 w 2659314"/>
              <a:gd name="connsiteY9" fmla="*/ 2048028 h 2500312"/>
              <a:gd name="connsiteX10" fmla="*/ 648928 w 2659314"/>
              <a:gd name="connsiteY10" fmla="*/ 2500312 h 2500312"/>
              <a:gd name="connsiteX11" fmla="*/ 0 w 2659314"/>
              <a:gd name="connsiteY11" fmla="*/ 2500312 h 2500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59314" h="2500312">
                <a:moveTo>
                  <a:pt x="0" y="0"/>
                </a:moveTo>
                <a:lnTo>
                  <a:pt x="2202424" y="0"/>
                </a:lnTo>
                <a:lnTo>
                  <a:pt x="2202424" y="798336"/>
                </a:lnTo>
                <a:lnTo>
                  <a:pt x="2207030" y="797872"/>
                </a:lnTo>
                <a:cubicBezTo>
                  <a:pt x="2456820" y="797872"/>
                  <a:pt x="2659314" y="1000366"/>
                  <a:pt x="2659314" y="1250156"/>
                </a:cubicBezTo>
                <a:cubicBezTo>
                  <a:pt x="2659314" y="1499946"/>
                  <a:pt x="2456820" y="1702440"/>
                  <a:pt x="2207030" y="1702440"/>
                </a:cubicBezTo>
                <a:lnTo>
                  <a:pt x="2202424" y="1701976"/>
                </a:lnTo>
                <a:lnTo>
                  <a:pt x="2202424" y="2500312"/>
                </a:lnTo>
                <a:lnTo>
                  <a:pt x="1553496" y="2500312"/>
                </a:lnTo>
                <a:cubicBezTo>
                  <a:pt x="1553496" y="2250522"/>
                  <a:pt x="1351002" y="2048028"/>
                  <a:pt x="1101212" y="2048028"/>
                </a:cubicBezTo>
                <a:cubicBezTo>
                  <a:pt x="851422" y="2048028"/>
                  <a:pt x="648928" y="2250522"/>
                  <a:pt x="648928" y="2500312"/>
                </a:cubicBezTo>
                <a:lnTo>
                  <a:pt x="0" y="2500312"/>
                </a:lnTo>
                <a:close/>
              </a:path>
            </a:pathLst>
          </a:custGeom>
          <a:ln w="19050">
            <a:solidFill>
              <a:schemeClr val="accent6">
                <a:lumMod val="50000"/>
              </a:schemeClr>
            </a:solidFill>
          </a:ln>
        </p:spPr>
      </p:pic>
      <p:pic>
        <p:nvPicPr>
          <p:cNvPr id="109" name="Picture 108" descr="A group of people around a table&#10;&#10;Description automatically generated">
            <a:extLst>
              <a:ext uri="{FF2B5EF4-FFF2-40B4-BE49-F238E27FC236}">
                <a16:creationId xmlns:a16="http://schemas.microsoft.com/office/drawing/2014/main" id="{FD24DAA5-6895-AFC1-0750-F99EE78FF5DE}"/>
              </a:ext>
            </a:extLst>
          </p:cNvPr>
          <p:cNvPicPr>
            <a:picLocks noChangeAspect="1"/>
          </p:cNvPicPr>
          <p:nvPr/>
        </p:nvPicPr>
        <p:blipFill>
          <a:blip r:embed="rId2">
            <a:extLst>
              <a:ext uri="{28A0092B-C50C-407E-A947-70E740481C1C}">
                <a14:useLocalDpi xmlns:a14="http://schemas.microsoft.com/office/drawing/2010/main" val="0"/>
              </a:ext>
            </a:extLst>
          </a:blip>
          <a:srcRect l="59850" t="50000" r="157"/>
          <a:stretch>
            <a:fillRect/>
          </a:stretch>
        </p:blipFill>
        <p:spPr>
          <a:xfrm>
            <a:off x="6546406" y="2120628"/>
            <a:ext cx="2217326" cy="2088368"/>
          </a:xfrm>
          <a:custGeom>
            <a:avLst/>
            <a:gdLst>
              <a:gd name="connsiteX0" fmla="*/ 452284 w 2654708"/>
              <a:gd name="connsiteY0" fmla="*/ 0 h 2500312"/>
              <a:gd name="connsiteX1" fmla="*/ 1081551 w 2654708"/>
              <a:gd name="connsiteY1" fmla="*/ 0 h 2500312"/>
              <a:gd name="connsiteX2" fmla="*/ 1090740 w 2654708"/>
              <a:gd name="connsiteY2" fmla="*/ 91150 h 2500312"/>
              <a:gd name="connsiteX3" fmla="*/ 1533835 w 2654708"/>
              <a:gd name="connsiteY3" fmla="*/ 452283 h 2500312"/>
              <a:gd name="connsiteX4" fmla="*/ 1976930 w 2654708"/>
              <a:gd name="connsiteY4" fmla="*/ 91150 h 2500312"/>
              <a:gd name="connsiteX5" fmla="*/ 1986119 w 2654708"/>
              <a:gd name="connsiteY5" fmla="*/ 0 h 2500312"/>
              <a:gd name="connsiteX6" fmla="*/ 2654708 w 2654708"/>
              <a:gd name="connsiteY6" fmla="*/ 0 h 2500312"/>
              <a:gd name="connsiteX7" fmla="*/ 2654708 w 2654708"/>
              <a:gd name="connsiteY7" fmla="*/ 2500312 h 2500312"/>
              <a:gd name="connsiteX8" fmla="*/ 452284 w 2654708"/>
              <a:gd name="connsiteY8" fmla="*/ 2500312 h 2500312"/>
              <a:gd name="connsiteX9" fmla="*/ 452284 w 2654708"/>
              <a:gd name="connsiteY9" fmla="*/ 1649091 h 2500312"/>
              <a:gd name="connsiteX10" fmla="*/ 0 w 2654708"/>
              <a:gd name="connsiteY10" fmla="*/ 1196807 h 2500312"/>
              <a:gd name="connsiteX11" fmla="*/ 452284 w 2654708"/>
              <a:gd name="connsiteY11" fmla="*/ 744523 h 2500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54708" h="2500312">
                <a:moveTo>
                  <a:pt x="452284" y="0"/>
                </a:moveTo>
                <a:lnTo>
                  <a:pt x="1081551" y="0"/>
                </a:lnTo>
                <a:lnTo>
                  <a:pt x="1090740" y="91150"/>
                </a:lnTo>
                <a:cubicBezTo>
                  <a:pt x="1132914" y="297249"/>
                  <a:pt x="1315269" y="452283"/>
                  <a:pt x="1533835" y="452283"/>
                </a:cubicBezTo>
                <a:cubicBezTo>
                  <a:pt x="1752401" y="452283"/>
                  <a:pt x="1934757" y="297249"/>
                  <a:pt x="1976930" y="91150"/>
                </a:cubicBezTo>
                <a:lnTo>
                  <a:pt x="1986119" y="0"/>
                </a:lnTo>
                <a:lnTo>
                  <a:pt x="2654708" y="0"/>
                </a:lnTo>
                <a:lnTo>
                  <a:pt x="2654708" y="2500312"/>
                </a:lnTo>
                <a:lnTo>
                  <a:pt x="452284" y="2500312"/>
                </a:lnTo>
                <a:lnTo>
                  <a:pt x="452284" y="1649091"/>
                </a:lnTo>
                <a:cubicBezTo>
                  <a:pt x="202494" y="1649091"/>
                  <a:pt x="0" y="1446597"/>
                  <a:pt x="0" y="1196807"/>
                </a:cubicBezTo>
                <a:cubicBezTo>
                  <a:pt x="0" y="947017"/>
                  <a:pt x="202494" y="744523"/>
                  <a:pt x="452284" y="744523"/>
                </a:cubicBezTo>
                <a:close/>
              </a:path>
            </a:pathLst>
          </a:custGeom>
          <a:ln w="19050">
            <a:solidFill>
              <a:schemeClr val="accent6">
                <a:lumMod val="50000"/>
              </a:schemeClr>
            </a:solidFill>
          </a:ln>
        </p:spPr>
      </p:pic>
      <p:pic>
        <p:nvPicPr>
          <p:cNvPr id="110" name="Picture 109" descr="A group of people around a table&#10;&#10;Description automatically generated">
            <a:extLst>
              <a:ext uri="{FF2B5EF4-FFF2-40B4-BE49-F238E27FC236}">
                <a16:creationId xmlns:a16="http://schemas.microsoft.com/office/drawing/2014/main" id="{B3133F22-6B36-262E-3BFB-6B33B9E5CFA7}"/>
              </a:ext>
            </a:extLst>
          </p:cNvPr>
          <p:cNvPicPr>
            <a:picLocks noChangeAspect="1"/>
          </p:cNvPicPr>
          <p:nvPr/>
        </p:nvPicPr>
        <p:blipFill>
          <a:blip r:embed="rId2">
            <a:extLst>
              <a:ext uri="{28A0092B-C50C-407E-A947-70E740481C1C}">
                <a14:useLocalDpi xmlns:a14="http://schemas.microsoft.com/office/drawing/2010/main" val="0"/>
              </a:ext>
            </a:extLst>
          </a:blip>
          <a:srcRect l="33184" r="26444" b="40955"/>
          <a:stretch>
            <a:fillRect/>
          </a:stretch>
        </p:blipFill>
        <p:spPr>
          <a:xfrm>
            <a:off x="5084612" y="11830"/>
            <a:ext cx="2238380" cy="2466136"/>
          </a:xfrm>
          <a:custGeom>
            <a:avLst/>
            <a:gdLst>
              <a:gd name="connsiteX0" fmla="*/ 0 w 2679914"/>
              <a:gd name="connsiteY0" fmla="*/ 0 h 2952596"/>
              <a:gd name="connsiteX1" fmla="*/ 2210792 w 2679914"/>
              <a:gd name="connsiteY1" fmla="*/ 0 h 2952596"/>
              <a:gd name="connsiteX2" fmla="*/ 2210792 w 2679914"/>
              <a:gd name="connsiteY2" fmla="*/ 799390 h 2952596"/>
              <a:gd name="connsiteX3" fmla="*/ 2225912 w 2679914"/>
              <a:gd name="connsiteY3" fmla="*/ 797872 h 2952596"/>
              <a:gd name="connsiteX4" fmla="*/ 2679914 w 2679914"/>
              <a:gd name="connsiteY4" fmla="*/ 1250156 h 2952596"/>
              <a:gd name="connsiteX5" fmla="*/ 2225912 w 2679914"/>
              <a:gd name="connsiteY5" fmla="*/ 1702440 h 2952596"/>
              <a:gd name="connsiteX6" fmla="*/ 2210792 w 2679914"/>
              <a:gd name="connsiteY6" fmla="*/ 1700922 h 2952596"/>
              <a:gd name="connsiteX7" fmla="*/ 2210792 w 2679914"/>
              <a:gd name="connsiteY7" fmla="*/ 2500312 h 2952596"/>
              <a:gd name="connsiteX8" fmla="*/ 1549532 w 2679914"/>
              <a:gd name="connsiteY8" fmla="*/ 2500312 h 2952596"/>
              <a:gd name="connsiteX9" fmla="*/ 1095530 w 2679914"/>
              <a:gd name="connsiteY9" fmla="*/ 2952596 h 2952596"/>
              <a:gd name="connsiteX10" fmla="*/ 641528 w 2679914"/>
              <a:gd name="connsiteY10" fmla="*/ 2500312 h 2952596"/>
              <a:gd name="connsiteX11" fmla="*/ 0 w 2679914"/>
              <a:gd name="connsiteY11" fmla="*/ 2500312 h 2952596"/>
              <a:gd name="connsiteX12" fmla="*/ 0 w 2679914"/>
              <a:gd name="connsiteY12" fmla="*/ 1701913 h 2952596"/>
              <a:gd name="connsiteX13" fmla="*/ 86252 w 2679914"/>
              <a:gd name="connsiteY13" fmla="*/ 1693251 h 2952596"/>
              <a:gd name="connsiteX14" fmla="*/ 448757 w 2679914"/>
              <a:gd name="connsiteY14" fmla="*/ 1250156 h 2952596"/>
              <a:gd name="connsiteX15" fmla="*/ 86252 w 2679914"/>
              <a:gd name="connsiteY15" fmla="*/ 807061 h 2952596"/>
              <a:gd name="connsiteX16" fmla="*/ 0 w 2679914"/>
              <a:gd name="connsiteY16" fmla="*/ 798399 h 2952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79914" h="2952596">
                <a:moveTo>
                  <a:pt x="0" y="0"/>
                </a:moveTo>
                <a:lnTo>
                  <a:pt x="2210792" y="0"/>
                </a:lnTo>
                <a:lnTo>
                  <a:pt x="2210792" y="799390"/>
                </a:lnTo>
                <a:lnTo>
                  <a:pt x="2225912" y="797872"/>
                </a:lnTo>
                <a:cubicBezTo>
                  <a:pt x="2476651" y="797872"/>
                  <a:pt x="2679914" y="1000366"/>
                  <a:pt x="2679914" y="1250156"/>
                </a:cubicBezTo>
                <a:cubicBezTo>
                  <a:pt x="2679914" y="1499946"/>
                  <a:pt x="2476651" y="1702440"/>
                  <a:pt x="2225912" y="1702440"/>
                </a:cubicBezTo>
                <a:lnTo>
                  <a:pt x="2210792" y="1700922"/>
                </a:lnTo>
                <a:lnTo>
                  <a:pt x="2210792" y="2500312"/>
                </a:lnTo>
                <a:lnTo>
                  <a:pt x="1549532" y="2500312"/>
                </a:lnTo>
                <a:cubicBezTo>
                  <a:pt x="1549532" y="2750102"/>
                  <a:pt x="1346269" y="2952596"/>
                  <a:pt x="1095530" y="2952596"/>
                </a:cubicBezTo>
                <a:cubicBezTo>
                  <a:pt x="844791" y="2952596"/>
                  <a:pt x="641528" y="2750102"/>
                  <a:pt x="641528" y="2500312"/>
                </a:cubicBezTo>
                <a:lnTo>
                  <a:pt x="0" y="2500312"/>
                </a:lnTo>
                <a:lnTo>
                  <a:pt x="0" y="1701913"/>
                </a:lnTo>
                <a:lnTo>
                  <a:pt x="86252" y="1693251"/>
                </a:lnTo>
                <a:cubicBezTo>
                  <a:pt x="293134" y="1651078"/>
                  <a:pt x="448757" y="1468722"/>
                  <a:pt x="448757" y="1250156"/>
                </a:cubicBezTo>
                <a:cubicBezTo>
                  <a:pt x="448757" y="1031590"/>
                  <a:pt x="293134" y="849235"/>
                  <a:pt x="86252" y="807061"/>
                </a:cubicBezTo>
                <a:lnTo>
                  <a:pt x="0" y="798399"/>
                </a:lnTo>
                <a:close/>
              </a:path>
            </a:pathLst>
          </a:custGeom>
          <a:ln w="19050">
            <a:solidFill>
              <a:schemeClr val="accent6">
                <a:lumMod val="50000"/>
              </a:schemeClr>
            </a:solidFill>
          </a:ln>
        </p:spPr>
      </p:pic>
      <p:pic>
        <p:nvPicPr>
          <p:cNvPr id="111" name="Picture 110" descr="A group of people around a table&#10;&#10;Description automatically generated">
            <a:extLst>
              <a:ext uri="{FF2B5EF4-FFF2-40B4-BE49-F238E27FC236}">
                <a16:creationId xmlns:a16="http://schemas.microsoft.com/office/drawing/2014/main" id="{E6A2A008-8DE6-7C38-1742-A1E6F2A77ED9}"/>
              </a:ext>
            </a:extLst>
          </p:cNvPr>
          <p:cNvPicPr>
            <a:picLocks noChangeAspect="1"/>
          </p:cNvPicPr>
          <p:nvPr/>
        </p:nvPicPr>
        <p:blipFill>
          <a:blip r:embed="rId2">
            <a:extLst>
              <a:ext uri="{28A0092B-C50C-407E-A947-70E740481C1C}">
                <a14:useLocalDpi xmlns:a14="http://schemas.microsoft.com/office/drawing/2010/main" val="0"/>
              </a:ext>
            </a:extLst>
          </a:blip>
          <a:srcRect l="66664" r="157" b="40955"/>
          <a:stretch>
            <a:fillRect/>
          </a:stretch>
        </p:blipFill>
        <p:spPr>
          <a:xfrm>
            <a:off x="6924172" y="11830"/>
            <a:ext cx="1839560" cy="2466134"/>
          </a:xfrm>
          <a:custGeom>
            <a:avLst/>
            <a:gdLst>
              <a:gd name="connsiteX0" fmla="*/ 0 w 2202424"/>
              <a:gd name="connsiteY0" fmla="*/ 0 h 2952596"/>
              <a:gd name="connsiteX1" fmla="*/ 2202424 w 2202424"/>
              <a:gd name="connsiteY1" fmla="*/ 0 h 2952596"/>
              <a:gd name="connsiteX2" fmla="*/ 2202424 w 2202424"/>
              <a:gd name="connsiteY2" fmla="*/ 2500312 h 2952596"/>
              <a:gd name="connsiteX3" fmla="*/ 1533835 w 2202424"/>
              <a:gd name="connsiteY3" fmla="*/ 2500312 h 2952596"/>
              <a:gd name="connsiteX4" fmla="*/ 1081551 w 2202424"/>
              <a:gd name="connsiteY4" fmla="*/ 2952596 h 2952596"/>
              <a:gd name="connsiteX5" fmla="*/ 629267 w 2202424"/>
              <a:gd name="connsiteY5" fmla="*/ 2500312 h 2952596"/>
              <a:gd name="connsiteX6" fmla="*/ 0 w 2202424"/>
              <a:gd name="connsiteY6" fmla="*/ 2500312 h 2952596"/>
              <a:gd name="connsiteX7" fmla="*/ 0 w 2202424"/>
              <a:gd name="connsiteY7" fmla="*/ 1701913 h 2952596"/>
              <a:gd name="connsiteX8" fmla="*/ 5230 w 2202424"/>
              <a:gd name="connsiteY8" fmla="*/ 1702440 h 2952596"/>
              <a:gd name="connsiteX9" fmla="*/ 457514 w 2202424"/>
              <a:gd name="connsiteY9" fmla="*/ 1250156 h 2952596"/>
              <a:gd name="connsiteX10" fmla="*/ 5230 w 2202424"/>
              <a:gd name="connsiteY10" fmla="*/ 797872 h 2952596"/>
              <a:gd name="connsiteX11" fmla="*/ 0 w 2202424"/>
              <a:gd name="connsiteY11" fmla="*/ 798399 h 2952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2424" h="2952596">
                <a:moveTo>
                  <a:pt x="0" y="0"/>
                </a:moveTo>
                <a:lnTo>
                  <a:pt x="2202424" y="0"/>
                </a:lnTo>
                <a:lnTo>
                  <a:pt x="2202424" y="2500312"/>
                </a:lnTo>
                <a:lnTo>
                  <a:pt x="1533835" y="2500312"/>
                </a:lnTo>
                <a:cubicBezTo>
                  <a:pt x="1533835" y="2750102"/>
                  <a:pt x="1331341" y="2952596"/>
                  <a:pt x="1081551" y="2952596"/>
                </a:cubicBezTo>
                <a:cubicBezTo>
                  <a:pt x="831761" y="2952596"/>
                  <a:pt x="629267" y="2750102"/>
                  <a:pt x="629267" y="2500312"/>
                </a:cubicBezTo>
                <a:lnTo>
                  <a:pt x="0" y="2500312"/>
                </a:lnTo>
                <a:lnTo>
                  <a:pt x="0" y="1701913"/>
                </a:lnTo>
                <a:lnTo>
                  <a:pt x="5230" y="1702440"/>
                </a:lnTo>
                <a:cubicBezTo>
                  <a:pt x="255020" y="1702440"/>
                  <a:pt x="457514" y="1499946"/>
                  <a:pt x="457514" y="1250156"/>
                </a:cubicBezTo>
                <a:cubicBezTo>
                  <a:pt x="457514" y="1000366"/>
                  <a:pt x="255020" y="797872"/>
                  <a:pt x="5230" y="797872"/>
                </a:cubicBezTo>
                <a:lnTo>
                  <a:pt x="0" y="798399"/>
                </a:lnTo>
                <a:close/>
              </a:path>
            </a:pathLst>
          </a:custGeom>
          <a:ln w="19050">
            <a:solidFill>
              <a:schemeClr val="accent6">
                <a:lumMod val="50000"/>
              </a:schemeClr>
            </a:solidFill>
          </a:ln>
        </p:spPr>
      </p:pic>
      <p:pic>
        <p:nvPicPr>
          <p:cNvPr id="112" name="Picture 111" descr="A group of people around a table&#10;&#10;Description automatically generated">
            <a:extLst>
              <a:ext uri="{FF2B5EF4-FFF2-40B4-BE49-F238E27FC236}">
                <a16:creationId xmlns:a16="http://schemas.microsoft.com/office/drawing/2014/main" id="{429B7EA4-A023-305C-EFF2-3274A534D029}"/>
              </a:ext>
            </a:extLst>
          </p:cNvPr>
          <p:cNvPicPr>
            <a:picLocks noChangeAspect="1"/>
          </p:cNvPicPr>
          <p:nvPr/>
        </p:nvPicPr>
        <p:blipFill>
          <a:blip r:embed="rId2">
            <a:extLst>
              <a:ext uri="{28A0092B-C50C-407E-A947-70E740481C1C}">
                <a14:useLocalDpi xmlns:a14="http://schemas.microsoft.com/office/drawing/2010/main" val="0"/>
              </a:ext>
            </a:extLst>
          </a:blip>
          <a:srcRect l="9" t="40955" r="66812"/>
          <a:stretch>
            <a:fillRect/>
          </a:stretch>
        </p:blipFill>
        <p:spPr>
          <a:xfrm>
            <a:off x="3229031" y="1742860"/>
            <a:ext cx="1839560" cy="2466136"/>
          </a:xfrm>
          <a:custGeom>
            <a:avLst/>
            <a:gdLst>
              <a:gd name="connsiteX0" fmla="*/ 1101212 w 2202424"/>
              <a:gd name="connsiteY0" fmla="*/ 0 h 2952597"/>
              <a:gd name="connsiteX1" fmla="*/ 1553496 w 2202424"/>
              <a:gd name="connsiteY1" fmla="*/ 452284 h 2952597"/>
              <a:gd name="connsiteX2" fmla="*/ 1553496 w 2202424"/>
              <a:gd name="connsiteY2" fmla="*/ 452285 h 2952597"/>
              <a:gd name="connsiteX3" fmla="*/ 2202424 w 2202424"/>
              <a:gd name="connsiteY3" fmla="*/ 452285 h 2952597"/>
              <a:gd name="connsiteX4" fmla="*/ 2202424 w 2202424"/>
              <a:gd name="connsiteY4" fmla="*/ 1197397 h 2952597"/>
              <a:gd name="connsiteX5" fmla="*/ 2196583 w 2202424"/>
              <a:gd name="connsiteY5" fmla="*/ 1196808 h 2952597"/>
              <a:gd name="connsiteX6" fmla="*/ 1744299 w 2202424"/>
              <a:gd name="connsiteY6" fmla="*/ 1649092 h 2952597"/>
              <a:gd name="connsiteX7" fmla="*/ 2196583 w 2202424"/>
              <a:gd name="connsiteY7" fmla="*/ 2101376 h 2952597"/>
              <a:gd name="connsiteX8" fmla="*/ 2202424 w 2202424"/>
              <a:gd name="connsiteY8" fmla="*/ 2100787 h 2952597"/>
              <a:gd name="connsiteX9" fmla="*/ 2202424 w 2202424"/>
              <a:gd name="connsiteY9" fmla="*/ 2952597 h 2952597"/>
              <a:gd name="connsiteX10" fmla="*/ 0 w 2202424"/>
              <a:gd name="connsiteY10" fmla="*/ 2952597 h 2952597"/>
              <a:gd name="connsiteX11" fmla="*/ 0 w 2202424"/>
              <a:gd name="connsiteY11" fmla="*/ 452285 h 2952597"/>
              <a:gd name="connsiteX12" fmla="*/ 648928 w 2202424"/>
              <a:gd name="connsiteY12" fmla="*/ 452285 h 2952597"/>
              <a:gd name="connsiteX13" fmla="*/ 648928 w 2202424"/>
              <a:gd name="connsiteY13" fmla="*/ 452284 h 2952597"/>
              <a:gd name="connsiteX14" fmla="*/ 1101212 w 2202424"/>
              <a:gd name="connsiteY14" fmla="*/ 0 h 2952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02424" h="2952597">
                <a:moveTo>
                  <a:pt x="1101212" y="0"/>
                </a:moveTo>
                <a:cubicBezTo>
                  <a:pt x="1351002" y="0"/>
                  <a:pt x="1553496" y="202494"/>
                  <a:pt x="1553496" y="452284"/>
                </a:cubicBezTo>
                <a:lnTo>
                  <a:pt x="1553496" y="452285"/>
                </a:lnTo>
                <a:lnTo>
                  <a:pt x="2202424" y="452285"/>
                </a:lnTo>
                <a:lnTo>
                  <a:pt x="2202424" y="1197397"/>
                </a:lnTo>
                <a:lnTo>
                  <a:pt x="2196583" y="1196808"/>
                </a:lnTo>
                <a:cubicBezTo>
                  <a:pt x="1946793" y="1196808"/>
                  <a:pt x="1744299" y="1399302"/>
                  <a:pt x="1744299" y="1649092"/>
                </a:cubicBezTo>
                <a:cubicBezTo>
                  <a:pt x="1744299" y="1898882"/>
                  <a:pt x="1946793" y="2101376"/>
                  <a:pt x="2196583" y="2101376"/>
                </a:cubicBezTo>
                <a:lnTo>
                  <a:pt x="2202424" y="2100787"/>
                </a:lnTo>
                <a:lnTo>
                  <a:pt x="2202424" y="2952597"/>
                </a:lnTo>
                <a:lnTo>
                  <a:pt x="0" y="2952597"/>
                </a:lnTo>
                <a:lnTo>
                  <a:pt x="0" y="452285"/>
                </a:lnTo>
                <a:lnTo>
                  <a:pt x="648928" y="452285"/>
                </a:lnTo>
                <a:lnTo>
                  <a:pt x="648928" y="452284"/>
                </a:lnTo>
                <a:cubicBezTo>
                  <a:pt x="648928" y="202494"/>
                  <a:pt x="851422" y="0"/>
                  <a:pt x="1101212" y="0"/>
                </a:cubicBezTo>
                <a:close/>
              </a:path>
            </a:pathLst>
          </a:custGeom>
          <a:ln w="19050">
            <a:solidFill>
              <a:schemeClr val="accent6">
                <a:lumMod val="50000"/>
              </a:schemeClr>
            </a:solidFill>
          </a:ln>
        </p:spPr>
      </p:pic>
      <p:pic>
        <p:nvPicPr>
          <p:cNvPr id="113" name="Picture 112" descr="A group of people around a table&#10;&#10;Description automatically generated">
            <a:extLst>
              <a:ext uri="{FF2B5EF4-FFF2-40B4-BE49-F238E27FC236}">
                <a16:creationId xmlns:a16="http://schemas.microsoft.com/office/drawing/2014/main" id="{F80AE519-80DD-A22B-3D3D-AB5010AE270F}"/>
              </a:ext>
            </a:extLst>
          </p:cNvPr>
          <p:cNvPicPr>
            <a:picLocks noChangeAspect="1"/>
          </p:cNvPicPr>
          <p:nvPr/>
        </p:nvPicPr>
        <p:blipFill>
          <a:blip r:embed="rId2">
            <a:extLst>
              <a:ext uri="{28A0092B-C50C-407E-A947-70E740481C1C}">
                <a14:useLocalDpi xmlns:a14="http://schemas.microsoft.com/office/drawing/2010/main" val="0"/>
              </a:ext>
            </a:extLst>
          </a:blip>
          <a:srcRect l="26287" t="50000" r="33485"/>
          <a:stretch>
            <a:fillRect/>
          </a:stretch>
        </p:blipFill>
        <p:spPr>
          <a:xfrm>
            <a:off x="4676992" y="2120628"/>
            <a:ext cx="2230416" cy="2088368"/>
          </a:xfrm>
          <a:custGeom>
            <a:avLst/>
            <a:gdLst>
              <a:gd name="connsiteX0" fmla="*/ 467957 w 2670381"/>
              <a:gd name="connsiteY0" fmla="*/ 0 h 2500312"/>
              <a:gd name="connsiteX1" fmla="*/ 1107056 w 2670381"/>
              <a:gd name="connsiteY1" fmla="*/ 0 h 2500312"/>
              <a:gd name="connsiteX2" fmla="*/ 1116245 w 2670381"/>
              <a:gd name="connsiteY2" fmla="*/ 91150 h 2500312"/>
              <a:gd name="connsiteX3" fmla="*/ 1559340 w 2670381"/>
              <a:gd name="connsiteY3" fmla="*/ 452283 h 2500312"/>
              <a:gd name="connsiteX4" fmla="*/ 2002435 w 2670381"/>
              <a:gd name="connsiteY4" fmla="*/ 91150 h 2500312"/>
              <a:gd name="connsiteX5" fmla="*/ 2011624 w 2670381"/>
              <a:gd name="connsiteY5" fmla="*/ 0 h 2500312"/>
              <a:gd name="connsiteX6" fmla="*/ 2670381 w 2670381"/>
              <a:gd name="connsiteY6" fmla="*/ 0 h 2500312"/>
              <a:gd name="connsiteX7" fmla="*/ 2670381 w 2670381"/>
              <a:gd name="connsiteY7" fmla="*/ 745514 h 2500312"/>
              <a:gd name="connsiteX8" fmla="*/ 2589062 w 2670381"/>
              <a:gd name="connsiteY8" fmla="*/ 753712 h 2500312"/>
              <a:gd name="connsiteX9" fmla="*/ 2227929 w 2670381"/>
              <a:gd name="connsiteY9" fmla="*/ 1196807 h 2500312"/>
              <a:gd name="connsiteX10" fmla="*/ 2589062 w 2670381"/>
              <a:gd name="connsiteY10" fmla="*/ 1639902 h 2500312"/>
              <a:gd name="connsiteX11" fmla="*/ 2670381 w 2670381"/>
              <a:gd name="connsiteY11" fmla="*/ 1648100 h 2500312"/>
              <a:gd name="connsiteX12" fmla="*/ 2670381 w 2670381"/>
              <a:gd name="connsiteY12" fmla="*/ 2500312 h 2500312"/>
              <a:gd name="connsiteX13" fmla="*/ 467957 w 2670381"/>
              <a:gd name="connsiteY13" fmla="*/ 2500312 h 2500312"/>
              <a:gd name="connsiteX14" fmla="*/ 467957 w 2670381"/>
              <a:gd name="connsiteY14" fmla="*/ 1647511 h 2500312"/>
              <a:gd name="connsiteX15" fmla="*/ 452284 w 2670381"/>
              <a:gd name="connsiteY15" fmla="*/ 1649091 h 2500312"/>
              <a:gd name="connsiteX16" fmla="*/ 0 w 2670381"/>
              <a:gd name="connsiteY16" fmla="*/ 1196807 h 2500312"/>
              <a:gd name="connsiteX17" fmla="*/ 452284 w 2670381"/>
              <a:gd name="connsiteY17" fmla="*/ 744523 h 2500312"/>
              <a:gd name="connsiteX18" fmla="*/ 467957 w 2670381"/>
              <a:gd name="connsiteY18" fmla="*/ 746103 h 2500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670381" h="2500312">
                <a:moveTo>
                  <a:pt x="467957" y="0"/>
                </a:moveTo>
                <a:lnTo>
                  <a:pt x="1107056" y="0"/>
                </a:lnTo>
                <a:lnTo>
                  <a:pt x="1116245" y="91150"/>
                </a:lnTo>
                <a:cubicBezTo>
                  <a:pt x="1158419" y="297249"/>
                  <a:pt x="1340774" y="452283"/>
                  <a:pt x="1559340" y="452283"/>
                </a:cubicBezTo>
                <a:cubicBezTo>
                  <a:pt x="1777907" y="452283"/>
                  <a:pt x="1960262" y="297249"/>
                  <a:pt x="2002435" y="91150"/>
                </a:cubicBezTo>
                <a:lnTo>
                  <a:pt x="2011624" y="0"/>
                </a:lnTo>
                <a:lnTo>
                  <a:pt x="2670381" y="0"/>
                </a:lnTo>
                <a:lnTo>
                  <a:pt x="2670381" y="745514"/>
                </a:lnTo>
                <a:lnTo>
                  <a:pt x="2589062" y="753712"/>
                </a:lnTo>
                <a:cubicBezTo>
                  <a:pt x="2382964" y="795886"/>
                  <a:pt x="2227929" y="978241"/>
                  <a:pt x="2227929" y="1196807"/>
                </a:cubicBezTo>
                <a:cubicBezTo>
                  <a:pt x="2227929" y="1415374"/>
                  <a:pt x="2382964" y="1597729"/>
                  <a:pt x="2589062" y="1639902"/>
                </a:cubicBezTo>
                <a:lnTo>
                  <a:pt x="2670381" y="1648100"/>
                </a:lnTo>
                <a:lnTo>
                  <a:pt x="2670381" y="2500312"/>
                </a:lnTo>
                <a:lnTo>
                  <a:pt x="467957" y="2500312"/>
                </a:lnTo>
                <a:lnTo>
                  <a:pt x="467957" y="1647511"/>
                </a:lnTo>
                <a:lnTo>
                  <a:pt x="452284" y="1649091"/>
                </a:lnTo>
                <a:cubicBezTo>
                  <a:pt x="202494" y="1649091"/>
                  <a:pt x="0" y="1446597"/>
                  <a:pt x="0" y="1196807"/>
                </a:cubicBezTo>
                <a:cubicBezTo>
                  <a:pt x="0" y="947017"/>
                  <a:pt x="202494" y="744523"/>
                  <a:pt x="452284" y="744523"/>
                </a:cubicBezTo>
                <a:lnTo>
                  <a:pt x="467957" y="746103"/>
                </a:lnTo>
                <a:close/>
              </a:path>
            </a:pathLst>
          </a:custGeom>
          <a:ln w="19050">
            <a:solidFill>
              <a:schemeClr val="accent6">
                <a:lumMod val="50000"/>
              </a:schemeClr>
            </a:solidFill>
          </a:ln>
        </p:spPr>
      </p:pic>
      <p:sp>
        <p:nvSpPr>
          <p:cNvPr id="16" name="TextBox 15">
            <a:extLst>
              <a:ext uri="{FF2B5EF4-FFF2-40B4-BE49-F238E27FC236}">
                <a16:creationId xmlns:a16="http://schemas.microsoft.com/office/drawing/2014/main" id="{9CA08FE6-E3FD-7925-8A4B-1609CB183160}"/>
              </a:ext>
            </a:extLst>
          </p:cNvPr>
          <p:cNvSpPr txBox="1"/>
          <p:nvPr/>
        </p:nvSpPr>
        <p:spPr>
          <a:xfrm>
            <a:off x="794521" y="1539260"/>
            <a:ext cx="5396133" cy="2589509"/>
          </a:xfrm>
          <a:prstGeom prst="rect">
            <a:avLst/>
          </a:prstGeom>
          <a:noFill/>
        </p:spPr>
        <p:txBody>
          <a:bodyPr wrap="square" rtlCol="0">
            <a:prstTxWarp prst="textArchUp">
              <a:avLst>
                <a:gd name="adj" fmla="val 10657885"/>
              </a:avLst>
            </a:prstTxWarp>
            <a:spAutoFit/>
          </a:bodyPr>
          <a:lstStyle/>
          <a:p>
            <a:r>
              <a:rPr lang="en-US" sz="9600" dirty="0">
                <a:solidFill>
                  <a:srgbClr val="FF0000"/>
                </a:solidFill>
                <a:latin typeface="#9Slide06 IcielBC Seinna Grace" panose="02000504000000020004" pitchFamily="2" charset="0"/>
              </a:rPr>
              <a:t>Game</a:t>
            </a:r>
          </a:p>
        </p:txBody>
      </p:sp>
      <p:sp>
        <p:nvSpPr>
          <p:cNvPr id="17" name="TextBox 16">
            <a:extLst>
              <a:ext uri="{FF2B5EF4-FFF2-40B4-BE49-F238E27FC236}">
                <a16:creationId xmlns:a16="http://schemas.microsoft.com/office/drawing/2014/main" id="{8D777BDA-224F-15CC-B72A-6D996FE7945B}"/>
              </a:ext>
            </a:extLst>
          </p:cNvPr>
          <p:cNvSpPr txBox="1"/>
          <p:nvPr/>
        </p:nvSpPr>
        <p:spPr>
          <a:xfrm rot="2838181">
            <a:off x="8537019" y="2020665"/>
            <a:ext cx="3711307" cy="3046988"/>
          </a:xfrm>
          <a:prstGeom prst="rect">
            <a:avLst/>
          </a:prstGeom>
          <a:noFill/>
        </p:spPr>
        <p:txBody>
          <a:bodyPr wrap="square" rtlCol="0">
            <a:prstTxWarp prst="textArchUp">
              <a:avLst/>
            </a:prstTxWarp>
            <a:spAutoFit/>
          </a:bodyPr>
          <a:lstStyle/>
          <a:p>
            <a:r>
              <a:rPr lang="en-US" sz="8000" dirty="0" err="1">
                <a:solidFill>
                  <a:srgbClr val="FF0000"/>
                </a:solidFill>
                <a:latin typeface="#9Slide05 Great Vibes" panose="02000507080000020002" pitchFamily="2" charset="0"/>
              </a:rPr>
              <a:t>Ghép</a:t>
            </a:r>
            <a:r>
              <a:rPr lang="en-US" sz="8000" dirty="0">
                <a:solidFill>
                  <a:srgbClr val="FF0000"/>
                </a:solidFill>
                <a:latin typeface="#9Slide05 Great Vibes" panose="02000507080000020002" pitchFamily="2" charset="0"/>
              </a:rPr>
              <a:t> </a:t>
            </a:r>
            <a:r>
              <a:rPr lang="en-US" sz="8000" dirty="0" err="1">
                <a:solidFill>
                  <a:srgbClr val="FF0000"/>
                </a:solidFill>
                <a:latin typeface="#9Slide05 Great Vibes" panose="02000507080000020002" pitchFamily="2" charset="0"/>
              </a:rPr>
              <a:t>hình</a:t>
            </a:r>
            <a:endParaRPr lang="en-US" sz="8000" dirty="0">
              <a:solidFill>
                <a:srgbClr val="FF0000"/>
              </a:solidFill>
              <a:latin typeface="#9Slide05 Great Vibes" panose="02000507080000020002" pitchFamily="2" charset="0"/>
            </a:endParaRPr>
          </a:p>
        </p:txBody>
      </p:sp>
      <p:pic>
        <p:nvPicPr>
          <p:cNvPr id="2" name="Picture 1">
            <a:extLst>
              <a:ext uri="{FF2B5EF4-FFF2-40B4-BE49-F238E27FC236}">
                <a16:creationId xmlns:a16="http://schemas.microsoft.com/office/drawing/2014/main" id="{C86590F7-88EE-5592-A135-A7F1EABAEF15}"/>
              </a:ext>
            </a:extLst>
          </p:cNvPr>
          <p:cNvPicPr>
            <a:picLocks noChangeAspect="1"/>
          </p:cNvPicPr>
          <p:nvPr/>
        </p:nvPicPr>
        <p:blipFill>
          <a:blip r:embed="rId3"/>
          <a:stretch>
            <a:fillRect/>
          </a:stretch>
        </p:blipFill>
        <p:spPr>
          <a:xfrm>
            <a:off x="11043786" y="5792782"/>
            <a:ext cx="1219200" cy="1065218"/>
          </a:xfrm>
          <a:prstGeom prst="rect">
            <a:avLst/>
          </a:prstGeom>
        </p:spPr>
      </p:pic>
    </p:spTree>
    <p:extLst>
      <p:ext uri="{BB962C8B-B14F-4D97-AF65-F5344CB8AC3E}">
        <p14:creationId xmlns:p14="http://schemas.microsoft.com/office/powerpoint/2010/main" val="15937332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2000">
              <a:schemeClr val="bg1">
                <a:lumMod val="95000"/>
              </a:schemeClr>
            </a:gs>
            <a:gs pos="100000">
              <a:srgbClr val="F6F6F8"/>
            </a:gs>
            <a:gs pos="49000">
              <a:srgbClr val="FAFAFA"/>
            </a:gs>
            <a:gs pos="81000">
              <a:srgbClr val="F6F6F8"/>
            </a:gs>
          </a:gsLst>
          <a:lin ang="5400000" scaled="1"/>
          <a:tileRect/>
        </a:gradFill>
        <a:effectLst/>
      </p:bgPr>
    </p:bg>
    <p:spTree>
      <p:nvGrpSpPr>
        <p:cNvPr id="1" name=""/>
        <p:cNvGrpSpPr/>
        <p:nvPr/>
      </p:nvGrpSpPr>
      <p:grpSpPr>
        <a:xfrm>
          <a:off x="0" y="0"/>
          <a:ext cx="0" cy="0"/>
          <a:chOff x="0" y="0"/>
          <a:chExt cx="0" cy="0"/>
        </a:xfrm>
      </p:grpSpPr>
      <p:sp>
        <p:nvSpPr>
          <p:cNvPr id="5" name="Rectangle: Single Corner Snipped 4">
            <a:extLst>
              <a:ext uri="{FF2B5EF4-FFF2-40B4-BE49-F238E27FC236}">
                <a16:creationId xmlns:a16="http://schemas.microsoft.com/office/drawing/2014/main" id="{8FC5EB88-400D-7A92-6A22-1D3928AA8DD8}"/>
              </a:ext>
            </a:extLst>
          </p:cNvPr>
          <p:cNvSpPr/>
          <p:nvPr/>
        </p:nvSpPr>
        <p:spPr>
          <a:xfrm>
            <a:off x="264501" y="-1567261"/>
            <a:ext cx="3872052" cy="612213"/>
          </a:xfrm>
          <a:prstGeom prst="snip1Rect">
            <a:avLst>
              <a:gd name="adj" fmla="val 25507"/>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 name="TextBox 3">
            <a:extLst>
              <a:ext uri="{FF2B5EF4-FFF2-40B4-BE49-F238E27FC236}">
                <a16:creationId xmlns:a16="http://schemas.microsoft.com/office/drawing/2014/main" id="{6FE1E219-FEF3-BC92-6BDA-B32EE4F5B70F}"/>
              </a:ext>
            </a:extLst>
          </p:cNvPr>
          <p:cNvSpPr txBox="1"/>
          <p:nvPr/>
        </p:nvSpPr>
        <p:spPr>
          <a:xfrm>
            <a:off x="4279832" y="332335"/>
            <a:ext cx="3632336" cy="979755"/>
          </a:xfrm>
          <a:prstGeom prst="rect">
            <a:avLst/>
          </a:prstGeom>
          <a:noFill/>
        </p:spPr>
        <p:txBody>
          <a:bodyPr wrap="square">
            <a:spAutoFit/>
          </a:bodyPr>
          <a:lstStyle/>
          <a:p>
            <a:pPr algn="ctr">
              <a:lnSpc>
                <a:spcPct val="120000"/>
              </a:lnSpc>
              <a:spcAft>
                <a:spcPts val="600"/>
              </a:spcAft>
            </a:pPr>
            <a:r>
              <a:rPr lang="en-US" sz="5400" b="1" dirty="0">
                <a:solidFill>
                  <a:srgbClr val="FF0000"/>
                </a:solidFill>
                <a:effectLst/>
                <a:latin typeface="#9Slide07 IcielBC Cubano Normal" panose="00000500000000000000" pitchFamily="2" charset="0"/>
                <a:ea typeface="Cambria" panose="02040503050406030204" pitchFamily="18" charset="0"/>
                <a:cs typeface="Times New Roman" panose="02020603050405020304" pitchFamily="18" charset="0"/>
              </a:rPr>
              <a:t>VẬN DỤNG</a:t>
            </a:r>
            <a:endParaRPr lang="en-US" sz="4000" dirty="0">
              <a:effectLst/>
              <a:latin typeface="#9Slide07 IcielBC Cubano Normal" panose="00000500000000000000" pitchFamily="2" charset="0"/>
              <a:ea typeface="Times New Roman" panose="02020603050405020304" pitchFamily="18" charset="0"/>
            </a:endParaRPr>
          </a:p>
        </p:txBody>
      </p:sp>
      <p:sp>
        <p:nvSpPr>
          <p:cNvPr id="33" name="TextBox 51">
            <a:extLst>
              <a:ext uri="{FF2B5EF4-FFF2-40B4-BE49-F238E27FC236}">
                <a16:creationId xmlns:a16="http://schemas.microsoft.com/office/drawing/2014/main" id="{50FAB138-D60F-EA0B-2895-247E671E376C}"/>
              </a:ext>
            </a:extLst>
          </p:cNvPr>
          <p:cNvSpPr txBox="1"/>
          <p:nvPr/>
        </p:nvSpPr>
        <p:spPr>
          <a:xfrm>
            <a:off x="12298025" y="3858714"/>
            <a:ext cx="2510037" cy="1829183"/>
          </a:xfrm>
          <a:prstGeom prst="rect">
            <a:avLst/>
          </a:prstGeom>
        </p:spPr>
        <p:txBody>
          <a:bodyPr lIns="50800" tIns="50800" rIns="50800" bIns="50800" rtlCol="0" anchor="ctr"/>
          <a:lstStyle/>
          <a:p>
            <a:pPr algn="ctr">
              <a:lnSpc>
                <a:spcPts val="2659"/>
              </a:lnSpc>
            </a:pPr>
            <a:endParaRPr/>
          </a:p>
        </p:txBody>
      </p:sp>
      <p:sp>
        <p:nvSpPr>
          <p:cNvPr id="24" name="TextBox 51">
            <a:extLst>
              <a:ext uri="{FF2B5EF4-FFF2-40B4-BE49-F238E27FC236}">
                <a16:creationId xmlns:a16="http://schemas.microsoft.com/office/drawing/2014/main" id="{2845122B-13E1-C2CB-B672-32E3BFC52D3F}"/>
              </a:ext>
            </a:extLst>
          </p:cNvPr>
          <p:cNvSpPr txBox="1"/>
          <p:nvPr/>
        </p:nvSpPr>
        <p:spPr>
          <a:xfrm>
            <a:off x="12516223" y="3858714"/>
            <a:ext cx="2817365" cy="1829183"/>
          </a:xfrm>
          <a:prstGeom prst="rect">
            <a:avLst/>
          </a:prstGeom>
        </p:spPr>
        <p:txBody>
          <a:bodyPr lIns="50800" tIns="50800" rIns="50800" bIns="50800" rtlCol="0" anchor="ctr"/>
          <a:lstStyle/>
          <a:p>
            <a:pPr algn="ctr">
              <a:lnSpc>
                <a:spcPts val="2659"/>
              </a:lnSpc>
            </a:pPr>
            <a:endParaRPr/>
          </a:p>
        </p:txBody>
      </p:sp>
      <p:cxnSp>
        <p:nvCxnSpPr>
          <p:cNvPr id="12" name="Straight Connector 11">
            <a:extLst>
              <a:ext uri="{FF2B5EF4-FFF2-40B4-BE49-F238E27FC236}">
                <a16:creationId xmlns:a16="http://schemas.microsoft.com/office/drawing/2014/main" id="{2C0E48F4-B070-1E34-AB57-0164F5C2E808}"/>
              </a:ext>
            </a:extLst>
          </p:cNvPr>
          <p:cNvCxnSpPr>
            <a:cxnSpLocks/>
          </p:cNvCxnSpPr>
          <p:nvPr/>
        </p:nvCxnSpPr>
        <p:spPr>
          <a:xfrm flipH="1">
            <a:off x="769314" y="915692"/>
            <a:ext cx="3393439" cy="0"/>
          </a:xfrm>
          <a:prstGeom prst="line">
            <a:avLst/>
          </a:prstGeom>
          <a:ln w="28575">
            <a:solidFill>
              <a:srgbClr val="AC4A45"/>
            </a:solidFill>
          </a:ln>
        </p:spPr>
        <p:style>
          <a:lnRef idx="1">
            <a:schemeClr val="accent2"/>
          </a:lnRef>
          <a:fillRef idx="0">
            <a:schemeClr val="accent2"/>
          </a:fillRef>
          <a:effectRef idx="0">
            <a:schemeClr val="accent2"/>
          </a:effectRef>
          <a:fontRef idx="minor">
            <a:schemeClr val="tx1"/>
          </a:fontRef>
        </p:style>
      </p:cxnSp>
      <p:sp>
        <p:nvSpPr>
          <p:cNvPr id="16" name="Flowchart: Decision 15">
            <a:extLst>
              <a:ext uri="{FF2B5EF4-FFF2-40B4-BE49-F238E27FC236}">
                <a16:creationId xmlns:a16="http://schemas.microsoft.com/office/drawing/2014/main" id="{B46DAE1C-4FE6-B273-8CCE-5E29EE70A080}"/>
              </a:ext>
            </a:extLst>
          </p:cNvPr>
          <p:cNvSpPr/>
          <p:nvPr/>
        </p:nvSpPr>
        <p:spPr>
          <a:xfrm>
            <a:off x="3774383" y="801927"/>
            <a:ext cx="455653" cy="224908"/>
          </a:xfrm>
          <a:prstGeom prst="flowChartDecision">
            <a:avLst/>
          </a:prstGeom>
          <a:solidFill>
            <a:srgbClr val="74B2DB"/>
          </a:solidFill>
          <a:ln w="28575">
            <a:solidFill>
              <a:srgbClr val="AC4A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7" name="Straight Connector 16">
            <a:extLst>
              <a:ext uri="{FF2B5EF4-FFF2-40B4-BE49-F238E27FC236}">
                <a16:creationId xmlns:a16="http://schemas.microsoft.com/office/drawing/2014/main" id="{F2BFCD01-246A-00D3-3211-D42A58167ECF}"/>
              </a:ext>
            </a:extLst>
          </p:cNvPr>
          <p:cNvCxnSpPr>
            <a:cxnSpLocks/>
          </p:cNvCxnSpPr>
          <p:nvPr/>
        </p:nvCxnSpPr>
        <p:spPr>
          <a:xfrm flipH="1">
            <a:off x="8054217" y="915692"/>
            <a:ext cx="3288205" cy="0"/>
          </a:xfrm>
          <a:prstGeom prst="line">
            <a:avLst/>
          </a:prstGeom>
          <a:ln w="28575">
            <a:solidFill>
              <a:srgbClr val="AC4A45"/>
            </a:solidFill>
          </a:ln>
        </p:spPr>
        <p:style>
          <a:lnRef idx="1">
            <a:schemeClr val="accent2"/>
          </a:lnRef>
          <a:fillRef idx="0">
            <a:schemeClr val="accent2"/>
          </a:fillRef>
          <a:effectRef idx="0">
            <a:schemeClr val="accent2"/>
          </a:effectRef>
          <a:fontRef idx="minor">
            <a:schemeClr val="tx1"/>
          </a:fontRef>
        </p:style>
      </p:cxnSp>
      <p:sp>
        <p:nvSpPr>
          <p:cNvPr id="18" name="Flowchart: Decision 17">
            <a:extLst>
              <a:ext uri="{FF2B5EF4-FFF2-40B4-BE49-F238E27FC236}">
                <a16:creationId xmlns:a16="http://schemas.microsoft.com/office/drawing/2014/main" id="{B7A2F414-2690-EC73-0F57-956C3729BF81}"/>
              </a:ext>
            </a:extLst>
          </p:cNvPr>
          <p:cNvSpPr/>
          <p:nvPr/>
        </p:nvSpPr>
        <p:spPr>
          <a:xfrm>
            <a:off x="8054215" y="801927"/>
            <a:ext cx="455653" cy="224908"/>
          </a:xfrm>
          <a:prstGeom prst="flowChartDecision">
            <a:avLst/>
          </a:prstGeom>
          <a:solidFill>
            <a:srgbClr val="74B2DB"/>
          </a:solidFill>
          <a:ln w="28575">
            <a:solidFill>
              <a:srgbClr val="AC4A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Graphic 20" descr="Captain male outline">
            <a:extLst>
              <a:ext uri="{FF2B5EF4-FFF2-40B4-BE49-F238E27FC236}">
                <a16:creationId xmlns:a16="http://schemas.microsoft.com/office/drawing/2014/main" id="{08262B5D-5D7B-CEFE-A233-35F14A2740A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33580" y="4208759"/>
            <a:ext cx="304800" cy="304800"/>
          </a:xfrm>
          <a:prstGeom prst="rect">
            <a:avLst/>
          </a:prstGeom>
        </p:spPr>
      </p:pic>
      <p:sp>
        <p:nvSpPr>
          <p:cNvPr id="2" name="TextBox 1">
            <a:extLst>
              <a:ext uri="{FF2B5EF4-FFF2-40B4-BE49-F238E27FC236}">
                <a16:creationId xmlns:a16="http://schemas.microsoft.com/office/drawing/2014/main" id="{F6E37024-02EC-52F2-624B-15D42A686543}"/>
              </a:ext>
            </a:extLst>
          </p:cNvPr>
          <p:cNvSpPr txBox="1"/>
          <p:nvPr/>
        </p:nvSpPr>
        <p:spPr>
          <a:xfrm>
            <a:off x="575159" y="-1606313"/>
            <a:ext cx="3045988" cy="605102"/>
          </a:xfrm>
          <a:prstGeom prst="rect">
            <a:avLst/>
          </a:prstGeom>
          <a:noFill/>
        </p:spPr>
        <p:txBody>
          <a:bodyPr wrap="square">
            <a:spAutoFit/>
          </a:bodyPr>
          <a:lstStyle/>
          <a:p>
            <a:pPr indent="180340" algn="just">
              <a:lnSpc>
                <a:spcPct val="120000"/>
              </a:lnSpc>
              <a:spcBef>
                <a:spcPts val="200"/>
              </a:spcBef>
            </a:pPr>
            <a:r>
              <a:rPr lang="en-US" sz="3200" b="1" dirty="0">
                <a:solidFill>
                  <a:schemeClr val="bg1">
                    <a:lumMod val="95000"/>
                  </a:schemeClr>
                </a:solidFill>
                <a:latin typeface="#9Slide03 Bebas Neue Bold" panose="020B0606020202050201" pitchFamily="34" charset="0"/>
                <a:ea typeface="Times New Roman" panose="02020603050405020304" pitchFamily="18" charset="0"/>
              </a:rPr>
              <a:t>I. </a:t>
            </a:r>
            <a:r>
              <a:rPr lang="en-US" sz="3200" b="1" dirty="0" err="1">
                <a:solidFill>
                  <a:schemeClr val="bg1">
                    <a:lumMod val="95000"/>
                  </a:schemeClr>
                </a:solidFill>
                <a:latin typeface="#9Slide03 Bebas Neue Bold" panose="020B0606020202050201" pitchFamily="34" charset="0"/>
                <a:ea typeface="Times New Roman" panose="02020603050405020304" pitchFamily="18" charset="0"/>
              </a:rPr>
              <a:t>Đặc</a:t>
            </a:r>
            <a:r>
              <a:rPr lang="en-US" sz="3200" b="1" dirty="0">
                <a:solidFill>
                  <a:schemeClr val="bg1">
                    <a:lumMod val="95000"/>
                  </a:schemeClr>
                </a:solidFill>
                <a:latin typeface="#9Slide03 Bebas Neue Bold" panose="020B0606020202050201" pitchFamily="34" charset="0"/>
                <a:ea typeface="Times New Roman" panose="02020603050405020304" pitchFamily="18" charset="0"/>
              </a:rPr>
              <a:t> </a:t>
            </a:r>
            <a:r>
              <a:rPr lang="en-US" sz="3200" b="1" dirty="0" err="1">
                <a:solidFill>
                  <a:schemeClr val="bg1">
                    <a:lumMod val="95000"/>
                  </a:schemeClr>
                </a:solidFill>
                <a:latin typeface="#9Slide03 Bebas Neue Bold" panose="020B0606020202050201" pitchFamily="34" charset="0"/>
                <a:ea typeface="Times New Roman" panose="02020603050405020304" pitchFamily="18" charset="0"/>
              </a:rPr>
              <a:t>điểm</a:t>
            </a:r>
            <a:r>
              <a:rPr lang="en-US" sz="3200" b="1" dirty="0">
                <a:solidFill>
                  <a:schemeClr val="bg1">
                    <a:lumMod val="95000"/>
                  </a:schemeClr>
                </a:solidFill>
                <a:latin typeface="#9Slide03 Bebas Neue Bold" panose="020B0606020202050201" pitchFamily="34" charset="0"/>
                <a:ea typeface="Times New Roman" panose="02020603050405020304" pitchFamily="18" charset="0"/>
              </a:rPr>
              <a:t> </a:t>
            </a:r>
            <a:r>
              <a:rPr lang="en-US" sz="3200" b="1" dirty="0" err="1">
                <a:solidFill>
                  <a:schemeClr val="bg1">
                    <a:lumMod val="95000"/>
                  </a:schemeClr>
                </a:solidFill>
                <a:latin typeface="#9Slide03 Bebas Neue Bold" panose="020B0606020202050201" pitchFamily="34" charset="0"/>
                <a:ea typeface="Times New Roman" panose="02020603050405020304" pitchFamily="18" charset="0"/>
              </a:rPr>
              <a:t>dân</a:t>
            </a:r>
            <a:r>
              <a:rPr lang="en-US" sz="3200" b="1" dirty="0">
                <a:solidFill>
                  <a:schemeClr val="bg1">
                    <a:lumMod val="95000"/>
                  </a:schemeClr>
                </a:solidFill>
                <a:latin typeface="#9Slide03 Bebas Neue Bold" panose="020B0606020202050201" pitchFamily="34" charset="0"/>
                <a:ea typeface="Times New Roman" panose="02020603050405020304" pitchFamily="18" charset="0"/>
              </a:rPr>
              <a:t> </a:t>
            </a:r>
            <a:r>
              <a:rPr lang="en-US" sz="3200" b="1" dirty="0" err="1">
                <a:solidFill>
                  <a:schemeClr val="bg1">
                    <a:lumMod val="95000"/>
                  </a:schemeClr>
                </a:solidFill>
                <a:latin typeface="#9Slide03 Bebas Neue Bold" panose="020B0606020202050201" pitchFamily="34" charset="0"/>
                <a:ea typeface="Times New Roman" panose="02020603050405020304" pitchFamily="18" charset="0"/>
              </a:rPr>
              <a:t>số</a:t>
            </a:r>
            <a:endParaRPr lang="en-US" sz="3200" b="1" dirty="0">
              <a:solidFill>
                <a:schemeClr val="bg1">
                  <a:lumMod val="95000"/>
                </a:schemeClr>
              </a:solidFill>
              <a:latin typeface="#9Slide03 Bebas Neue Bold" panose="020B0606020202050201" pitchFamily="34" charset="0"/>
              <a:ea typeface="Times New Roman" panose="02020603050405020304" pitchFamily="18" charset="0"/>
            </a:endParaRPr>
          </a:p>
        </p:txBody>
      </p:sp>
      <p:sp>
        <p:nvSpPr>
          <p:cNvPr id="22" name="Freeform: Shape 21">
            <a:extLst>
              <a:ext uri="{FF2B5EF4-FFF2-40B4-BE49-F238E27FC236}">
                <a16:creationId xmlns:a16="http://schemas.microsoft.com/office/drawing/2014/main" id="{4E71093D-DBA6-7093-457A-EB93FAD27640}"/>
              </a:ext>
            </a:extLst>
          </p:cNvPr>
          <p:cNvSpPr/>
          <p:nvPr/>
        </p:nvSpPr>
        <p:spPr>
          <a:xfrm>
            <a:off x="0" y="1"/>
            <a:ext cx="5905109" cy="6858000"/>
          </a:xfrm>
          <a:custGeom>
            <a:avLst/>
            <a:gdLst>
              <a:gd name="connsiteX0" fmla="*/ 0 w 1606731"/>
              <a:gd name="connsiteY0" fmla="*/ 875211 h 875211"/>
              <a:gd name="connsiteX1" fmla="*/ 0 w 1606731"/>
              <a:gd name="connsiteY1" fmla="*/ 0 h 875211"/>
              <a:gd name="connsiteX2" fmla="*/ 1606731 w 1606731"/>
              <a:gd name="connsiteY2" fmla="*/ 0 h 875211"/>
            </a:gdLst>
            <a:ahLst/>
            <a:cxnLst>
              <a:cxn ang="0">
                <a:pos x="connsiteX0" y="connsiteY0"/>
              </a:cxn>
              <a:cxn ang="0">
                <a:pos x="connsiteX1" y="connsiteY1"/>
              </a:cxn>
              <a:cxn ang="0">
                <a:pos x="connsiteX2" y="connsiteY2"/>
              </a:cxn>
            </a:cxnLst>
            <a:rect l="l" t="t" r="r" b="b"/>
            <a:pathLst>
              <a:path w="1606731" h="875211">
                <a:moveTo>
                  <a:pt x="0" y="875211"/>
                </a:moveTo>
                <a:lnTo>
                  <a:pt x="0" y="0"/>
                </a:lnTo>
                <a:lnTo>
                  <a:pt x="1606731" y="0"/>
                </a:lnTo>
              </a:path>
            </a:pathLst>
          </a:custGeom>
          <a:no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6DB33B36-1AFD-E893-4178-BD656BF70224}"/>
              </a:ext>
            </a:extLst>
          </p:cNvPr>
          <p:cNvSpPr/>
          <p:nvPr/>
        </p:nvSpPr>
        <p:spPr>
          <a:xfrm rot="10800000" flipV="1">
            <a:off x="5895876" y="0"/>
            <a:ext cx="6310127" cy="6850890"/>
          </a:xfrm>
          <a:custGeom>
            <a:avLst/>
            <a:gdLst>
              <a:gd name="connsiteX0" fmla="*/ 0 w 1606731"/>
              <a:gd name="connsiteY0" fmla="*/ 875211 h 875211"/>
              <a:gd name="connsiteX1" fmla="*/ 0 w 1606731"/>
              <a:gd name="connsiteY1" fmla="*/ 0 h 875211"/>
              <a:gd name="connsiteX2" fmla="*/ 1606731 w 1606731"/>
              <a:gd name="connsiteY2" fmla="*/ 0 h 875211"/>
            </a:gdLst>
            <a:ahLst/>
            <a:cxnLst>
              <a:cxn ang="0">
                <a:pos x="connsiteX0" y="connsiteY0"/>
              </a:cxn>
              <a:cxn ang="0">
                <a:pos x="connsiteX1" y="connsiteY1"/>
              </a:cxn>
              <a:cxn ang="0">
                <a:pos x="connsiteX2" y="connsiteY2"/>
              </a:cxn>
            </a:cxnLst>
            <a:rect l="l" t="t" r="r" b="b"/>
            <a:pathLst>
              <a:path w="1606731" h="875211">
                <a:moveTo>
                  <a:pt x="0" y="875211"/>
                </a:moveTo>
                <a:lnTo>
                  <a:pt x="0" y="0"/>
                </a:lnTo>
                <a:lnTo>
                  <a:pt x="1606731" y="0"/>
                </a:lnTo>
              </a:path>
            </a:pathLst>
          </a:custGeom>
          <a:no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Single Corner Snipped 6">
            <a:extLst>
              <a:ext uri="{FF2B5EF4-FFF2-40B4-BE49-F238E27FC236}">
                <a16:creationId xmlns:a16="http://schemas.microsoft.com/office/drawing/2014/main" id="{2BD7242D-5171-17CB-118D-292B15042A91}"/>
              </a:ext>
            </a:extLst>
          </p:cNvPr>
          <p:cNvSpPr/>
          <p:nvPr/>
        </p:nvSpPr>
        <p:spPr>
          <a:xfrm>
            <a:off x="4136553" y="-1516088"/>
            <a:ext cx="8139712" cy="649966"/>
          </a:xfrm>
          <a:prstGeom prst="snip1Rect">
            <a:avLst>
              <a:gd name="adj" fmla="val 25507"/>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00"/>
              </a:solidFill>
            </a:endParaRPr>
          </a:p>
        </p:txBody>
      </p:sp>
      <p:sp>
        <p:nvSpPr>
          <p:cNvPr id="28" name="TextBox 27">
            <a:extLst>
              <a:ext uri="{FF2B5EF4-FFF2-40B4-BE49-F238E27FC236}">
                <a16:creationId xmlns:a16="http://schemas.microsoft.com/office/drawing/2014/main" id="{B5820B41-6372-37D9-D394-0FB8AE55A890}"/>
              </a:ext>
            </a:extLst>
          </p:cNvPr>
          <p:cNvSpPr txBox="1"/>
          <p:nvPr/>
        </p:nvSpPr>
        <p:spPr>
          <a:xfrm>
            <a:off x="4506615" y="-1436662"/>
            <a:ext cx="6872009" cy="669158"/>
          </a:xfrm>
          <a:prstGeom prst="rect">
            <a:avLst/>
          </a:prstGeom>
          <a:noFill/>
          <a:ln>
            <a:noFill/>
          </a:ln>
        </p:spPr>
        <p:txBody>
          <a:bodyPr wrap="square" anchor="ctr">
            <a:spAutoFit/>
          </a:bodyPr>
          <a:lstStyle/>
          <a:p>
            <a:pPr indent="180340" algn="just">
              <a:lnSpc>
                <a:spcPct val="120000"/>
              </a:lnSpc>
              <a:spcBef>
                <a:spcPts val="200"/>
              </a:spcBef>
            </a:pPr>
            <a:r>
              <a:rPr lang="en-US" sz="3600" b="1" dirty="0">
                <a:solidFill>
                  <a:srgbClr val="FFFF00"/>
                </a:solidFill>
                <a:latin typeface="#9Slide03 Bebas Neue Bold" panose="020B0606020202050201" pitchFamily="34" charset="0"/>
                <a:ea typeface="Times New Roman" panose="02020603050405020304" pitchFamily="18" charset="0"/>
              </a:rPr>
              <a:t>II. </a:t>
            </a:r>
            <a:r>
              <a:rPr lang="en-US" sz="3600" b="1" dirty="0" err="1">
                <a:solidFill>
                  <a:srgbClr val="FFFF00"/>
                </a:solidFill>
                <a:latin typeface="#9Slide03 Bebas Neue Bold" panose="020B0606020202050201" pitchFamily="34" charset="0"/>
                <a:ea typeface="Times New Roman" panose="02020603050405020304" pitchFamily="18" charset="0"/>
              </a:rPr>
              <a:t>Chiến</a:t>
            </a:r>
            <a:r>
              <a:rPr lang="en-US" sz="3600" b="1" dirty="0">
                <a:solidFill>
                  <a:srgbClr val="FFFF00"/>
                </a:solidFill>
                <a:latin typeface="#9Slide03 Bebas Neue Bold" panose="020B0606020202050201" pitchFamily="34" charset="0"/>
                <a:ea typeface="Times New Roman" panose="02020603050405020304" pitchFamily="18" charset="0"/>
              </a:rPr>
              <a:t> </a:t>
            </a:r>
            <a:r>
              <a:rPr lang="en-US" sz="3600" b="1" dirty="0" err="1">
                <a:solidFill>
                  <a:srgbClr val="FFFF00"/>
                </a:solidFill>
                <a:latin typeface="#9Slide03 Bebas Neue Bold" panose="020B0606020202050201" pitchFamily="34" charset="0"/>
                <a:ea typeface="Times New Roman" panose="02020603050405020304" pitchFamily="18" charset="0"/>
              </a:rPr>
              <a:t>lược</a:t>
            </a:r>
            <a:r>
              <a:rPr lang="en-US" sz="3600" b="1" dirty="0">
                <a:solidFill>
                  <a:srgbClr val="FFFF00"/>
                </a:solidFill>
                <a:latin typeface="#9Slide03 Bebas Neue Bold" panose="020B0606020202050201" pitchFamily="34" charset="0"/>
                <a:ea typeface="Times New Roman" panose="02020603050405020304" pitchFamily="18" charset="0"/>
              </a:rPr>
              <a:t> </a:t>
            </a:r>
            <a:r>
              <a:rPr lang="en-US" sz="3600" b="1" dirty="0" err="1">
                <a:solidFill>
                  <a:srgbClr val="FFFF00"/>
                </a:solidFill>
                <a:latin typeface="#9Slide03 Bebas Neue Bold" panose="020B0606020202050201" pitchFamily="34" charset="0"/>
                <a:ea typeface="Times New Roman" panose="02020603050405020304" pitchFamily="18" charset="0"/>
              </a:rPr>
              <a:t>và</a:t>
            </a:r>
            <a:r>
              <a:rPr lang="en-US" sz="3600" b="1" dirty="0">
                <a:solidFill>
                  <a:srgbClr val="FFFF00"/>
                </a:solidFill>
                <a:latin typeface="#9Slide03 Bebas Neue Bold" panose="020B0606020202050201" pitchFamily="34" charset="0"/>
                <a:ea typeface="Times New Roman" panose="02020603050405020304" pitchFamily="18" charset="0"/>
              </a:rPr>
              <a:t> </a:t>
            </a:r>
            <a:r>
              <a:rPr lang="en-US" sz="3600" b="1" dirty="0" err="1">
                <a:solidFill>
                  <a:srgbClr val="FFFF00"/>
                </a:solidFill>
                <a:latin typeface="#9Slide03 Bebas Neue Bold" panose="020B0606020202050201" pitchFamily="34" charset="0"/>
                <a:ea typeface="Times New Roman" panose="02020603050405020304" pitchFamily="18" charset="0"/>
              </a:rPr>
              <a:t>giải</a:t>
            </a:r>
            <a:r>
              <a:rPr lang="en-US" sz="3600" b="1" dirty="0">
                <a:solidFill>
                  <a:srgbClr val="FFFF00"/>
                </a:solidFill>
                <a:latin typeface="#9Slide03 Bebas Neue Bold" panose="020B0606020202050201" pitchFamily="34" charset="0"/>
                <a:ea typeface="Times New Roman" panose="02020603050405020304" pitchFamily="18" charset="0"/>
              </a:rPr>
              <a:t> </a:t>
            </a:r>
            <a:r>
              <a:rPr lang="en-US" sz="3600" b="1" dirty="0" err="1">
                <a:solidFill>
                  <a:srgbClr val="FFFF00"/>
                </a:solidFill>
                <a:latin typeface="#9Slide03 Bebas Neue Bold" panose="020B0606020202050201" pitchFamily="34" charset="0"/>
                <a:ea typeface="Times New Roman" panose="02020603050405020304" pitchFamily="18" charset="0"/>
              </a:rPr>
              <a:t>pháp</a:t>
            </a:r>
            <a:r>
              <a:rPr lang="en-US" sz="3600" b="1" dirty="0">
                <a:solidFill>
                  <a:srgbClr val="FFFF00"/>
                </a:solidFill>
                <a:latin typeface="#9Slide03 Bebas Neue Bold" panose="020B0606020202050201" pitchFamily="34" charset="0"/>
                <a:ea typeface="Times New Roman" panose="02020603050405020304" pitchFamily="18" charset="0"/>
              </a:rPr>
              <a:t> </a:t>
            </a:r>
            <a:r>
              <a:rPr lang="en-US" sz="3600" b="1" dirty="0" err="1">
                <a:solidFill>
                  <a:srgbClr val="FFFF00"/>
                </a:solidFill>
                <a:latin typeface="#9Slide03 Bebas Neue Bold" panose="020B0606020202050201" pitchFamily="34" charset="0"/>
                <a:ea typeface="Times New Roman" panose="02020603050405020304" pitchFamily="18" charset="0"/>
              </a:rPr>
              <a:t>phát</a:t>
            </a:r>
            <a:r>
              <a:rPr lang="en-US" sz="3600" b="1" dirty="0">
                <a:solidFill>
                  <a:srgbClr val="FFFF00"/>
                </a:solidFill>
                <a:latin typeface="#9Slide03 Bebas Neue Bold" panose="020B0606020202050201" pitchFamily="34" charset="0"/>
                <a:ea typeface="Times New Roman" panose="02020603050405020304" pitchFamily="18" charset="0"/>
              </a:rPr>
              <a:t> </a:t>
            </a:r>
            <a:r>
              <a:rPr lang="en-US" sz="3600" b="1" dirty="0" err="1">
                <a:solidFill>
                  <a:srgbClr val="FFFF00"/>
                </a:solidFill>
                <a:latin typeface="#9Slide03 Bebas Neue Bold" panose="020B0606020202050201" pitchFamily="34" charset="0"/>
                <a:ea typeface="Times New Roman" panose="02020603050405020304" pitchFamily="18" charset="0"/>
              </a:rPr>
              <a:t>triển</a:t>
            </a:r>
            <a:r>
              <a:rPr lang="en-US" sz="3600" b="1" dirty="0">
                <a:solidFill>
                  <a:srgbClr val="FFFF00"/>
                </a:solidFill>
                <a:latin typeface="#9Slide03 Bebas Neue Bold" panose="020B0606020202050201" pitchFamily="34" charset="0"/>
                <a:ea typeface="Times New Roman" panose="02020603050405020304" pitchFamily="18" charset="0"/>
              </a:rPr>
              <a:t> </a:t>
            </a:r>
            <a:r>
              <a:rPr lang="en-US" sz="3600" b="1" dirty="0" err="1">
                <a:solidFill>
                  <a:srgbClr val="FFFF00"/>
                </a:solidFill>
                <a:latin typeface="#9Slide03 Bebas Neue Bold" panose="020B0606020202050201" pitchFamily="34" charset="0"/>
                <a:ea typeface="Times New Roman" panose="02020603050405020304" pitchFamily="18" charset="0"/>
              </a:rPr>
              <a:t>dân</a:t>
            </a:r>
            <a:r>
              <a:rPr lang="en-US" sz="3600" b="1" dirty="0">
                <a:solidFill>
                  <a:srgbClr val="FFFF00"/>
                </a:solidFill>
                <a:latin typeface="#9Slide03 Bebas Neue Bold" panose="020B0606020202050201" pitchFamily="34" charset="0"/>
                <a:ea typeface="Times New Roman" panose="02020603050405020304" pitchFamily="18" charset="0"/>
              </a:rPr>
              <a:t> </a:t>
            </a:r>
            <a:r>
              <a:rPr lang="en-US" sz="3600" b="1" dirty="0" err="1">
                <a:solidFill>
                  <a:srgbClr val="FFFF00"/>
                </a:solidFill>
                <a:latin typeface="#9Slide03 Bebas Neue Bold" panose="020B0606020202050201" pitchFamily="34" charset="0"/>
                <a:ea typeface="Times New Roman" panose="02020603050405020304" pitchFamily="18" charset="0"/>
              </a:rPr>
              <a:t>số</a:t>
            </a:r>
            <a:endParaRPr lang="en-US" sz="3600" b="1" dirty="0">
              <a:solidFill>
                <a:srgbClr val="FFFF00"/>
              </a:solidFill>
              <a:latin typeface="#9Slide03 Bebas Neue Bold" panose="020B0606020202050201" pitchFamily="34" charset="0"/>
              <a:ea typeface="Times New Roman" panose="02020603050405020304" pitchFamily="18" charset="0"/>
            </a:endParaRPr>
          </a:p>
        </p:txBody>
      </p:sp>
      <p:pic>
        <p:nvPicPr>
          <p:cNvPr id="9" name="Picture 8" descr="A cartoon pencil with arms and legs&#10;&#10;Description automatically generated">
            <a:extLst>
              <a:ext uri="{FF2B5EF4-FFF2-40B4-BE49-F238E27FC236}">
                <a16:creationId xmlns:a16="http://schemas.microsoft.com/office/drawing/2014/main" id="{15A6C902-5CD0-9BC4-98B8-0C207F246D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2409967" y="1170103"/>
            <a:ext cx="3288205" cy="4252285"/>
          </a:xfrm>
          <a:prstGeom prst="rect">
            <a:avLst/>
          </a:prstGeom>
          <a:ln>
            <a:noFill/>
          </a:ln>
          <a:effectLst>
            <a:outerShdw blurRad="292100" dist="139700" dir="2700000" algn="tl" rotWithShape="0">
              <a:srgbClr val="333333">
                <a:alpha val="65000"/>
              </a:srgbClr>
            </a:outerShdw>
          </a:effectLst>
        </p:spPr>
      </p:pic>
      <p:grpSp>
        <p:nvGrpSpPr>
          <p:cNvPr id="47" name="Group 10">
            <a:extLst>
              <a:ext uri="{FF2B5EF4-FFF2-40B4-BE49-F238E27FC236}">
                <a16:creationId xmlns:a16="http://schemas.microsoft.com/office/drawing/2014/main" id="{21C217B7-5C89-1F7A-55D4-88F7AE69B062}"/>
              </a:ext>
            </a:extLst>
          </p:cNvPr>
          <p:cNvGrpSpPr/>
          <p:nvPr/>
        </p:nvGrpSpPr>
        <p:grpSpPr>
          <a:xfrm>
            <a:off x="1530266" y="-2431387"/>
            <a:ext cx="341125" cy="318486"/>
            <a:chOff x="0" y="0"/>
            <a:chExt cx="812800" cy="812800"/>
          </a:xfrm>
        </p:grpSpPr>
        <p:sp>
          <p:nvSpPr>
            <p:cNvPr id="49" name="Freeform 11">
              <a:extLst>
                <a:ext uri="{FF2B5EF4-FFF2-40B4-BE49-F238E27FC236}">
                  <a16:creationId xmlns:a16="http://schemas.microsoft.com/office/drawing/2014/main" id="{6A91BE09-013B-D5C0-4BB8-C590BF83CBC6}"/>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230FF"/>
            </a:solidFill>
            <a:ln w="19050" cap="sq">
              <a:solidFill>
                <a:srgbClr val="000000"/>
              </a:solidFill>
              <a:miter/>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59" name="TextBox 12">
              <a:extLst>
                <a:ext uri="{FF2B5EF4-FFF2-40B4-BE49-F238E27FC236}">
                  <a16:creationId xmlns:a16="http://schemas.microsoft.com/office/drawing/2014/main" id="{4D0AAF0A-54AF-0696-68CA-8D7FD4D01352}"/>
                </a:ext>
              </a:extLst>
            </p:cNvPr>
            <p:cNvSpPr txBox="1"/>
            <p:nvPr/>
          </p:nvSpPr>
          <p:spPr>
            <a:xfrm>
              <a:off x="76200" y="28575"/>
              <a:ext cx="660400" cy="708025"/>
            </a:xfrm>
            <a:prstGeom prst="rect">
              <a:avLst/>
            </a:prstGeom>
          </p:spPr>
          <p:txBody>
            <a:bodyPr lIns="50800" tIns="50800" rIns="50800" bIns="50800" rtlCol="0" anchor="ctr"/>
            <a:lstStyle/>
            <a:p>
              <a:pPr marL="0" marR="0" lvl="0" indent="0" algn="ctr" defTabSz="914400" eaLnBrk="1" fontAlgn="auto" latinLnBrk="0" hangingPunct="1">
                <a:lnSpc>
                  <a:spcPts val="2659"/>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grpSp>
      <p:grpSp>
        <p:nvGrpSpPr>
          <p:cNvPr id="60" name="Group 13">
            <a:extLst>
              <a:ext uri="{FF2B5EF4-FFF2-40B4-BE49-F238E27FC236}">
                <a16:creationId xmlns:a16="http://schemas.microsoft.com/office/drawing/2014/main" id="{6DE5B6A5-EFE6-8BBF-38B8-2AB5506B533C}"/>
              </a:ext>
            </a:extLst>
          </p:cNvPr>
          <p:cNvGrpSpPr/>
          <p:nvPr/>
        </p:nvGrpSpPr>
        <p:grpSpPr>
          <a:xfrm>
            <a:off x="2863869" y="-2431387"/>
            <a:ext cx="341125" cy="318486"/>
            <a:chOff x="0" y="0"/>
            <a:chExt cx="812800" cy="812800"/>
          </a:xfrm>
        </p:grpSpPr>
        <p:sp>
          <p:nvSpPr>
            <p:cNvPr id="61" name="Freeform 14">
              <a:extLst>
                <a:ext uri="{FF2B5EF4-FFF2-40B4-BE49-F238E27FC236}">
                  <a16:creationId xmlns:a16="http://schemas.microsoft.com/office/drawing/2014/main" id="{267031BB-CE12-023D-DCA2-234A81D5D754}"/>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8000"/>
            </a:solidFill>
            <a:ln w="19050" cap="sq">
              <a:solidFill>
                <a:srgbClr val="000000"/>
              </a:solidFill>
              <a:miter/>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62" name="TextBox 15">
              <a:extLst>
                <a:ext uri="{FF2B5EF4-FFF2-40B4-BE49-F238E27FC236}">
                  <a16:creationId xmlns:a16="http://schemas.microsoft.com/office/drawing/2014/main" id="{53FB0986-A039-37B3-2894-FC7E97F0CD81}"/>
                </a:ext>
              </a:extLst>
            </p:cNvPr>
            <p:cNvSpPr txBox="1"/>
            <p:nvPr/>
          </p:nvSpPr>
          <p:spPr>
            <a:xfrm>
              <a:off x="76200" y="28575"/>
              <a:ext cx="660400" cy="708025"/>
            </a:xfrm>
            <a:prstGeom prst="rect">
              <a:avLst/>
            </a:prstGeom>
          </p:spPr>
          <p:txBody>
            <a:bodyPr lIns="50800" tIns="50800" rIns="50800" bIns="50800" rtlCol="0" anchor="ctr"/>
            <a:lstStyle/>
            <a:p>
              <a:pPr marL="0" marR="0" lvl="0" indent="0" algn="ctr" defTabSz="914400" eaLnBrk="1" fontAlgn="auto" latinLnBrk="0" hangingPunct="1">
                <a:lnSpc>
                  <a:spcPts val="2659"/>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grpSp>
      <p:grpSp>
        <p:nvGrpSpPr>
          <p:cNvPr id="75" name="Group 16">
            <a:extLst>
              <a:ext uri="{FF2B5EF4-FFF2-40B4-BE49-F238E27FC236}">
                <a16:creationId xmlns:a16="http://schemas.microsoft.com/office/drawing/2014/main" id="{17DE8DF3-18AE-241C-2C22-B9B8A877AD6E}"/>
              </a:ext>
            </a:extLst>
          </p:cNvPr>
          <p:cNvGrpSpPr/>
          <p:nvPr/>
        </p:nvGrpSpPr>
        <p:grpSpPr>
          <a:xfrm>
            <a:off x="4197471" y="-2431387"/>
            <a:ext cx="341125" cy="318486"/>
            <a:chOff x="0" y="0"/>
            <a:chExt cx="812800" cy="812800"/>
          </a:xfrm>
        </p:grpSpPr>
        <p:sp>
          <p:nvSpPr>
            <p:cNvPr id="76" name="Freeform 17">
              <a:extLst>
                <a:ext uri="{FF2B5EF4-FFF2-40B4-BE49-F238E27FC236}">
                  <a16:creationId xmlns:a16="http://schemas.microsoft.com/office/drawing/2014/main" id="{87D4D49C-D107-C293-A301-8F89CE4C1595}"/>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9CD56"/>
            </a:solidFill>
            <a:ln w="19050" cap="sq">
              <a:solidFill>
                <a:srgbClr val="000000"/>
              </a:solidFill>
              <a:miter/>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81" name="TextBox 18">
              <a:extLst>
                <a:ext uri="{FF2B5EF4-FFF2-40B4-BE49-F238E27FC236}">
                  <a16:creationId xmlns:a16="http://schemas.microsoft.com/office/drawing/2014/main" id="{C8405C79-5855-C40F-6B44-2D2813C49C66}"/>
                </a:ext>
              </a:extLst>
            </p:cNvPr>
            <p:cNvSpPr txBox="1"/>
            <p:nvPr/>
          </p:nvSpPr>
          <p:spPr>
            <a:xfrm>
              <a:off x="76200" y="28575"/>
              <a:ext cx="660400" cy="708025"/>
            </a:xfrm>
            <a:prstGeom prst="rect">
              <a:avLst/>
            </a:prstGeom>
          </p:spPr>
          <p:txBody>
            <a:bodyPr lIns="50800" tIns="50800" rIns="50800" bIns="50800" rtlCol="0" anchor="ctr"/>
            <a:lstStyle/>
            <a:p>
              <a:pPr marL="0" marR="0" lvl="0" indent="0" algn="ctr" defTabSz="914400" eaLnBrk="1" fontAlgn="auto" latinLnBrk="0" hangingPunct="1">
                <a:lnSpc>
                  <a:spcPts val="2659"/>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grpSp>
      <p:sp>
        <p:nvSpPr>
          <p:cNvPr id="19" name="TextBox 18">
            <a:extLst>
              <a:ext uri="{FF2B5EF4-FFF2-40B4-BE49-F238E27FC236}">
                <a16:creationId xmlns:a16="http://schemas.microsoft.com/office/drawing/2014/main" id="{2B58BEA0-DF03-FE6D-7588-9145BAC4A91D}"/>
              </a:ext>
            </a:extLst>
          </p:cNvPr>
          <p:cNvSpPr txBox="1"/>
          <p:nvPr/>
        </p:nvSpPr>
        <p:spPr>
          <a:xfrm>
            <a:off x="605915" y="1664754"/>
            <a:ext cx="6191401" cy="4666470"/>
          </a:xfrm>
          <a:prstGeom prst="rect">
            <a:avLst/>
          </a:prstGeom>
          <a:noFill/>
          <a:ln>
            <a:solidFill>
              <a:srgbClr val="002060"/>
            </a:solidFill>
          </a:ln>
        </p:spPr>
        <p:txBody>
          <a:bodyPr wrap="square">
            <a:spAutoFit/>
          </a:bodyPr>
          <a:lstStyle/>
          <a:p>
            <a:pPr algn="ctr">
              <a:lnSpc>
                <a:spcPct val="150000"/>
              </a:lnSpc>
            </a:pPr>
            <a:r>
              <a:rPr lang="vi-VN" sz="2000" b="1" dirty="0">
                <a:solidFill>
                  <a:srgbClr val="FF0000"/>
                </a:solidFill>
                <a:latin typeface="#9Slide03 Oswald Light" panose="00000400000000000000" pitchFamily="2" charset="0"/>
              </a:rPr>
              <a:t>Viết báo cáo ĐIỀU TRA DÂN SỐ TẠI ĐỊA PHƯƠNG SINH SỐNG</a:t>
            </a:r>
            <a:endParaRPr lang="en-US" sz="2000" b="1" dirty="0">
              <a:solidFill>
                <a:srgbClr val="FF0000"/>
              </a:solidFill>
              <a:latin typeface="#9Slide03 Oswald Light" panose="00000400000000000000" pitchFamily="2" charset="0"/>
            </a:endParaRPr>
          </a:p>
          <a:p>
            <a:pPr marL="342900" indent="-342900" algn="just">
              <a:lnSpc>
                <a:spcPct val="150000"/>
              </a:lnSpc>
              <a:buFont typeface="Wingdings" panose="05000000000000000000" pitchFamily="2" charset="2"/>
              <a:buChar char="v"/>
            </a:pPr>
            <a:r>
              <a:rPr lang="en-US" b="1" u="sng" dirty="0" err="1">
                <a:latin typeface="#9Slide03 Oswald Light" panose="00000400000000000000" pitchFamily="2" charset="0"/>
              </a:rPr>
              <a:t>Gợi</a:t>
            </a:r>
            <a:r>
              <a:rPr lang="en-US" b="1" u="sng" dirty="0">
                <a:latin typeface="#9Slide03 Oswald Light" panose="00000400000000000000" pitchFamily="2" charset="0"/>
              </a:rPr>
              <a:t> ý</a:t>
            </a:r>
            <a:r>
              <a:rPr lang="vi-VN" b="1" u="sng" dirty="0">
                <a:latin typeface="#9Slide03 Oswald Light" panose="00000400000000000000" pitchFamily="2" charset="0"/>
              </a:rPr>
              <a:t>:</a:t>
            </a:r>
          </a:p>
          <a:p>
            <a:pPr marL="457200" indent="-115888" algn="just">
              <a:lnSpc>
                <a:spcPct val="150000"/>
              </a:lnSpc>
              <a:buFont typeface="Wingdings" panose="05000000000000000000" pitchFamily="2" charset="2"/>
              <a:buChar char="ü"/>
            </a:pPr>
            <a:r>
              <a:rPr lang="vi-VN" dirty="0">
                <a:latin typeface="#9Slide03 Oswald Light" panose="00000400000000000000" pitchFamily="2" charset="0"/>
              </a:rPr>
              <a:t>Đơn vị điều tra: ấp, tổ, xóm…</a:t>
            </a:r>
          </a:p>
          <a:p>
            <a:pPr marL="457200" indent="-115888" algn="just">
              <a:lnSpc>
                <a:spcPct val="150000"/>
              </a:lnSpc>
              <a:buFont typeface="Wingdings" panose="05000000000000000000" pitchFamily="2" charset="2"/>
              <a:buChar char="ü"/>
            </a:pPr>
            <a:r>
              <a:rPr lang="vi-VN" dirty="0">
                <a:latin typeface="#9Slide03 Oswald Light" panose="00000400000000000000" pitchFamily="2" charset="0"/>
              </a:rPr>
              <a:t>Thời gian điều tra</a:t>
            </a:r>
          </a:p>
          <a:p>
            <a:pPr marL="457200" indent="-115888" algn="just">
              <a:lnSpc>
                <a:spcPct val="150000"/>
              </a:lnSpc>
              <a:buFont typeface="Wingdings" panose="05000000000000000000" pitchFamily="2" charset="2"/>
              <a:buChar char="ü"/>
            </a:pPr>
            <a:r>
              <a:rPr lang="vi-VN" dirty="0">
                <a:latin typeface="#9Slide03 Oswald Light" panose="00000400000000000000" pitchFamily="2" charset="0"/>
              </a:rPr>
              <a:t>Tình hình dân số: tổng quy mô dân số, tình hình gia tăng, cơ cấu tuổi, giới tính, cơ cấu lao động, số người bỏ học, tuổi thọ trung bình, có bao nhiêu gia đình vi phạm kế hoạch hóa gia đình? </a:t>
            </a:r>
            <a:r>
              <a:rPr lang="vi-VN" dirty="0" err="1">
                <a:latin typeface="#9Slide03 Oswald Light" panose="00000400000000000000" pitchFamily="2" charset="0"/>
              </a:rPr>
              <a:t>vv</a:t>
            </a:r>
            <a:r>
              <a:rPr lang="vi-VN" dirty="0">
                <a:latin typeface="#9Slide03 Oswald Light" panose="00000400000000000000" pitchFamily="2" charset="0"/>
              </a:rPr>
              <a:t>…</a:t>
            </a:r>
          </a:p>
          <a:p>
            <a:pPr marL="457200" indent="-115888" algn="just">
              <a:lnSpc>
                <a:spcPct val="150000"/>
              </a:lnSpc>
              <a:buFont typeface="Wingdings" panose="05000000000000000000" pitchFamily="2" charset="2"/>
              <a:buChar char="ü"/>
            </a:pPr>
            <a:r>
              <a:rPr lang="vi-VN" dirty="0">
                <a:latin typeface="#9Slide03 Oswald Light" panose="00000400000000000000" pitchFamily="2" charset="0"/>
              </a:rPr>
              <a:t>Phân tích và dự báo quá trình phát triển dân số trong 5 năm sau.</a:t>
            </a:r>
          </a:p>
          <a:p>
            <a:pPr marL="457200" indent="-115888" algn="just">
              <a:lnSpc>
                <a:spcPct val="150000"/>
              </a:lnSpc>
              <a:buFont typeface="Wingdings" panose="05000000000000000000" pitchFamily="2" charset="2"/>
              <a:buChar char="ü"/>
            </a:pPr>
            <a:r>
              <a:rPr lang="vi-VN" dirty="0">
                <a:latin typeface="#9Slide03 Oswald Light" panose="00000400000000000000" pitchFamily="2" charset="0"/>
              </a:rPr>
              <a:t>Đề xuất các giải pháp phát triển dân số ở địa phương.</a:t>
            </a:r>
          </a:p>
          <a:p>
            <a:pPr marL="342900" indent="-342900" algn="just">
              <a:lnSpc>
                <a:spcPct val="150000"/>
              </a:lnSpc>
              <a:buFont typeface="Wingdings" panose="05000000000000000000" pitchFamily="2" charset="2"/>
              <a:buChar char="v"/>
            </a:pPr>
            <a:r>
              <a:rPr lang="vi-VN" dirty="0">
                <a:latin typeface="#9Slide03 Oswald Light" panose="00000400000000000000" pitchFamily="2" charset="0"/>
              </a:rPr>
              <a:t>HS liên hệ địa phương, xin số liệu thống kê làm báo cáo ở nhà.</a:t>
            </a:r>
          </a:p>
          <a:p>
            <a:pPr marL="342900" indent="-342900" algn="just">
              <a:lnSpc>
                <a:spcPct val="150000"/>
              </a:lnSpc>
              <a:buFont typeface="Wingdings" panose="05000000000000000000" pitchFamily="2" charset="2"/>
              <a:buChar char="v"/>
            </a:pPr>
            <a:r>
              <a:rPr lang="vi-VN" dirty="0">
                <a:latin typeface="#9Slide03 Oswald Light" panose="00000400000000000000" pitchFamily="2" charset="0"/>
              </a:rPr>
              <a:t>Thời hạn nộp: 1 tuần</a:t>
            </a:r>
          </a:p>
        </p:txBody>
      </p:sp>
      <p:pic>
        <p:nvPicPr>
          <p:cNvPr id="8" name="Picture 7" descr="A cartoon pencil with thumbs up&#10;&#10;Description automatically generated">
            <a:extLst>
              <a:ext uri="{FF2B5EF4-FFF2-40B4-BE49-F238E27FC236}">
                <a16:creationId xmlns:a16="http://schemas.microsoft.com/office/drawing/2014/main" id="{FC860EB5-175C-C7AA-44CD-54A75F7DA77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13410" y="2178212"/>
            <a:ext cx="4659089" cy="2975993"/>
          </a:xfrm>
          <a:prstGeom prst="rect">
            <a:avLst/>
          </a:prstGeom>
        </p:spPr>
      </p:pic>
      <p:pic>
        <p:nvPicPr>
          <p:cNvPr id="3" name="Picture 2">
            <a:extLst>
              <a:ext uri="{FF2B5EF4-FFF2-40B4-BE49-F238E27FC236}">
                <a16:creationId xmlns:a16="http://schemas.microsoft.com/office/drawing/2014/main" id="{7C803847-42EA-86FC-BC71-DDBD908BCA80}"/>
              </a:ext>
            </a:extLst>
          </p:cNvPr>
          <p:cNvPicPr>
            <a:picLocks noChangeAspect="1"/>
          </p:cNvPicPr>
          <p:nvPr/>
        </p:nvPicPr>
        <p:blipFill>
          <a:blip r:embed="rId7"/>
          <a:stretch>
            <a:fillRect/>
          </a:stretch>
        </p:blipFill>
        <p:spPr>
          <a:xfrm>
            <a:off x="11032814" y="5785674"/>
            <a:ext cx="1219200" cy="1065218"/>
          </a:xfrm>
          <a:prstGeom prst="rect">
            <a:avLst/>
          </a:prstGeom>
        </p:spPr>
      </p:pic>
    </p:spTree>
    <p:extLst>
      <p:ext uri="{BB962C8B-B14F-4D97-AF65-F5344CB8AC3E}">
        <p14:creationId xmlns:p14="http://schemas.microsoft.com/office/powerpoint/2010/main" val="13788702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2000">
              <a:schemeClr val="bg1">
                <a:lumMod val="95000"/>
              </a:schemeClr>
            </a:gs>
            <a:gs pos="100000">
              <a:srgbClr val="F6F6F8"/>
            </a:gs>
            <a:gs pos="49000">
              <a:srgbClr val="FAFAFA"/>
            </a:gs>
            <a:gs pos="81000">
              <a:srgbClr val="F6F6F8"/>
            </a:gs>
          </a:gsLst>
          <a:lin ang="5400000" scaled="1"/>
          <a:tileRect/>
        </a:gra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FE1E219-FEF3-BC92-6BDA-B32EE4F5B70F}"/>
              </a:ext>
            </a:extLst>
          </p:cNvPr>
          <p:cNvSpPr txBox="1"/>
          <p:nvPr/>
        </p:nvSpPr>
        <p:spPr>
          <a:xfrm>
            <a:off x="3785" y="991017"/>
            <a:ext cx="12191999" cy="830484"/>
          </a:xfrm>
          <a:prstGeom prst="rect">
            <a:avLst/>
          </a:prstGeom>
          <a:noFill/>
        </p:spPr>
        <p:txBody>
          <a:bodyPr wrap="square">
            <a:spAutoFit/>
          </a:bodyPr>
          <a:lstStyle/>
          <a:p>
            <a:pPr indent="180340" algn="ctr">
              <a:lnSpc>
                <a:spcPct val="120000"/>
              </a:lnSpc>
              <a:spcAft>
                <a:spcPts val="600"/>
              </a:spcAft>
            </a:pPr>
            <a:r>
              <a:rPr lang="en-US" sz="4400" b="1" dirty="0">
                <a:solidFill>
                  <a:srgbClr val="FF0000"/>
                </a:solidFill>
                <a:effectLst/>
                <a:latin typeface="#9Slide07 IcielBC Cubano Normal" panose="00000500000000000000" pitchFamily="2" charset="0"/>
                <a:ea typeface="Cambria" panose="02040503050406030204" pitchFamily="18" charset="0"/>
                <a:cs typeface="Times New Roman" panose="02020603050405020304" pitchFamily="18" charset="0"/>
              </a:rPr>
              <a:t>BÀI 6. DÂN SỐ </a:t>
            </a:r>
            <a:r>
              <a:rPr lang="en-US" sz="4400" b="1" dirty="0" err="1">
                <a:solidFill>
                  <a:srgbClr val="FF0000"/>
                </a:solidFill>
                <a:effectLst/>
                <a:latin typeface="#9Slide07 IcielBC Cubano Normal" panose="00000500000000000000" pitchFamily="2" charset="0"/>
                <a:ea typeface="Cambria" panose="02040503050406030204" pitchFamily="18" charset="0"/>
                <a:cs typeface="Times New Roman" panose="02020603050405020304" pitchFamily="18" charset="0"/>
              </a:rPr>
              <a:t>việt</a:t>
            </a:r>
            <a:r>
              <a:rPr lang="en-US" sz="4400" b="1" dirty="0">
                <a:solidFill>
                  <a:srgbClr val="FF0000"/>
                </a:solidFill>
                <a:effectLst/>
                <a:latin typeface="#9Slide07 IcielBC Cubano Normal" panose="00000500000000000000" pitchFamily="2" charset="0"/>
                <a:ea typeface="Cambria" panose="02040503050406030204" pitchFamily="18" charset="0"/>
                <a:cs typeface="Times New Roman" panose="02020603050405020304" pitchFamily="18" charset="0"/>
              </a:rPr>
              <a:t> </a:t>
            </a:r>
            <a:r>
              <a:rPr lang="en-US" sz="4400" b="1" dirty="0" err="1">
                <a:solidFill>
                  <a:srgbClr val="FF0000"/>
                </a:solidFill>
                <a:effectLst/>
                <a:latin typeface="#9Slide07 IcielBC Cubano Normal" panose="00000500000000000000" pitchFamily="2" charset="0"/>
                <a:ea typeface="Cambria" panose="02040503050406030204" pitchFamily="18" charset="0"/>
                <a:cs typeface="Times New Roman" panose="02020603050405020304" pitchFamily="18" charset="0"/>
              </a:rPr>
              <a:t>nam</a:t>
            </a:r>
            <a:endParaRPr lang="en-US" sz="3200" dirty="0">
              <a:effectLst/>
              <a:latin typeface="#9Slide07 IcielBC Cubano Normal" panose="00000500000000000000" pitchFamily="2" charset="0"/>
              <a:ea typeface="Times New Roman" panose="02020603050405020304" pitchFamily="18" charset="0"/>
            </a:endParaRPr>
          </a:p>
        </p:txBody>
      </p:sp>
      <p:sp>
        <p:nvSpPr>
          <p:cNvPr id="32" name="Freeform 50">
            <a:extLst>
              <a:ext uri="{FF2B5EF4-FFF2-40B4-BE49-F238E27FC236}">
                <a16:creationId xmlns:a16="http://schemas.microsoft.com/office/drawing/2014/main" id="{43D85826-7F23-7E8F-A6D9-C83022E7D610}"/>
              </a:ext>
            </a:extLst>
          </p:cNvPr>
          <p:cNvSpPr/>
          <p:nvPr/>
        </p:nvSpPr>
        <p:spPr>
          <a:xfrm>
            <a:off x="16556155" y="3959960"/>
            <a:ext cx="2838454" cy="506544"/>
          </a:xfrm>
          <a:custGeom>
            <a:avLst/>
            <a:gdLst/>
            <a:ahLst/>
            <a:cxnLst/>
            <a:rect l="l" t="t" r="r" b="b"/>
            <a:pathLst>
              <a:path w="919148" h="238272">
                <a:moveTo>
                  <a:pt x="119136" y="0"/>
                </a:moveTo>
                <a:lnTo>
                  <a:pt x="800012" y="0"/>
                </a:lnTo>
                <a:cubicBezTo>
                  <a:pt x="865809" y="0"/>
                  <a:pt x="919148" y="53339"/>
                  <a:pt x="919148" y="119136"/>
                </a:cubicBezTo>
                <a:lnTo>
                  <a:pt x="919148" y="119136"/>
                </a:lnTo>
                <a:cubicBezTo>
                  <a:pt x="919148" y="150733"/>
                  <a:pt x="906596" y="181036"/>
                  <a:pt x="884254" y="203378"/>
                </a:cubicBezTo>
                <a:cubicBezTo>
                  <a:pt x="861912" y="225720"/>
                  <a:pt x="831609" y="238272"/>
                  <a:pt x="800012" y="238272"/>
                </a:cubicBezTo>
                <a:lnTo>
                  <a:pt x="119136" y="238272"/>
                </a:lnTo>
                <a:cubicBezTo>
                  <a:pt x="53339" y="238272"/>
                  <a:pt x="0" y="184933"/>
                  <a:pt x="0" y="119136"/>
                </a:cubicBezTo>
                <a:lnTo>
                  <a:pt x="0" y="119136"/>
                </a:lnTo>
                <a:cubicBezTo>
                  <a:pt x="0" y="53339"/>
                  <a:pt x="53339" y="0"/>
                  <a:pt x="119136" y="0"/>
                </a:cubicBezTo>
                <a:close/>
              </a:path>
            </a:pathLst>
          </a:custGeom>
          <a:solidFill>
            <a:srgbClr val="FFFF00"/>
          </a:solidFill>
          <a:ln w="28575" cap="rnd">
            <a:solidFill>
              <a:srgbClr val="000000"/>
            </a:solidFill>
            <a:round/>
          </a:ln>
        </p:spPr>
        <p:txBody>
          <a:bodyPr anchor="ctr"/>
          <a:lstStyle/>
          <a:p>
            <a:endParaRPr lang="en-US" b="1" dirty="0">
              <a:solidFill>
                <a:schemeClr val="bg2">
                  <a:lumMod val="50000"/>
                </a:schemeClr>
              </a:solidFill>
              <a:latin typeface="#9Slide03 Oswald Light" panose="00000400000000000000" pitchFamily="2" charset="0"/>
            </a:endParaRPr>
          </a:p>
        </p:txBody>
      </p:sp>
      <p:sp>
        <p:nvSpPr>
          <p:cNvPr id="33" name="TextBox 51">
            <a:extLst>
              <a:ext uri="{FF2B5EF4-FFF2-40B4-BE49-F238E27FC236}">
                <a16:creationId xmlns:a16="http://schemas.microsoft.com/office/drawing/2014/main" id="{50FAB138-D60F-EA0B-2895-247E671E376C}"/>
              </a:ext>
            </a:extLst>
          </p:cNvPr>
          <p:cNvSpPr txBox="1"/>
          <p:nvPr/>
        </p:nvSpPr>
        <p:spPr>
          <a:xfrm>
            <a:off x="16556155" y="3858714"/>
            <a:ext cx="2510037" cy="1829183"/>
          </a:xfrm>
          <a:prstGeom prst="rect">
            <a:avLst/>
          </a:prstGeom>
        </p:spPr>
        <p:txBody>
          <a:bodyPr lIns="50800" tIns="50800" rIns="50800" bIns="50800" rtlCol="0" anchor="ctr"/>
          <a:lstStyle/>
          <a:p>
            <a:pPr algn="ctr">
              <a:lnSpc>
                <a:spcPts val="2659"/>
              </a:lnSpc>
            </a:pPr>
            <a:endParaRPr/>
          </a:p>
        </p:txBody>
      </p:sp>
      <p:sp>
        <p:nvSpPr>
          <p:cNvPr id="23" name="Freeform 50">
            <a:extLst>
              <a:ext uri="{FF2B5EF4-FFF2-40B4-BE49-F238E27FC236}">
                <a16:creationId xmlns:a16="http://schemas.microsoft.com/office/drawing/2014/main" id="{1CC06332-9B0C-731E-86CA-DA96234B6CF3}"/>
              </a:ext>
            </a:extLst>
          </p:cNvPr>
          <p:cNvSpPr/>
          <p:nvPr/>
        </p:nvSpPr>
        <p:spPr>
          <a:xfrm>
            <a:off x="12516223" y="3959960"/>
            <a:ext cx="3185993" cy="506544"/>
          </a:xfrm>
          <a:custGeom>
            <a:avLst/>
            <a:gdLst/>
            <a:ahLst/>
            <a:cxnLst/>
            <a:rect l="l" t="t" r="r" b="b"/>
            <a:pathLst>
              <a:path w="919148" h="238272">
                <a:moveTo>
                  <a:pt x="119136" y="0"/>
                </a:moveTo>
                <a:lnTo>
                  <a:pt x="800012" y="0"/>
                </a:lnTo>
                <a:cubicBezTo>
                  <a:pt x="865809" y="0"/>
                  <a:pt x="919148" y="53339"/>
                  <a:pt x="919148" y="119136"/>
                </a:cubicBezTo>
                <a:lnTo>
                  <a:pt x="919148" y="119136"/>
                </a:lnTo>
                <a:cubicBezTo>
                  <a:pt x="919148" y="150733"/>
                  <a:pt x="906596" y="181036"/>
                  <a:pt x="884254" y="203378"/>
                </a:cubicBezTo>
                <a:cubicBezTo>
                  <a:pt x="861912" y="225720"/>
                  <a:pt x="831609" y="238272"/>
                  <a:pt x="800012" y="238272"/>
                </a:cubicBezTo>
                <a:lnTo>
                  <a:pt x="119136" y="238272"/>
                </a:lnTo>
                <a:cubicBezTo>
                  <a:pt x="53339" y="238272"/>
                  <a:pt x="0" y="184933"/>
                  <a:pt x="0" y="119136"/>
                </a:cubicBezTo>
                <a:lnTo>
                  <a:pt x="0" y="119136"/>
                </a:lnTo>
                <a:cubicBezTo>
                  <a:pt x="0" y="53339"/>
                  <a:pt x="53339" y="0"/>
                  <a:pt x="119136" y="0"/>
                </a:cubicBezTo>
                <a:close/>
              </a:path>
            </a:pathLst>
          </a:custGeom>
          <a:solidFill>
            <a:srgbClr val="002060"/>
          </a:solidFill>
          <a:ln w="28575" cap="rnd">
            <a:solidFill>
              <a:srgbClr val="000000"/>
            </a:solidFill>
            <a:round/>
          </a:ln>
        </p:spPr>
        <p:txBody>
          <a:bodyPr anchor="ctr"/>
          <a:lstStyle/>
          <a:p>
            <a:pPr algn="ctr"/>
            <a:r>
              <a:rPr lang="en-US" dirty="0"/>
              <a:t>  </a:t>
            </a:r>
            <a:endParaRPr lang="en-US" b="1" dirty="0">
              <a:solidFill>
                <a:schemeClr val="bg1"/>
              </a:solidFill>
              <a:latin typeface="#9Slide03 Oswald Light" panose="00000400000000000000" pitchFamily="2" charset="0"/>
            </a:endParaRPr>
          </a:p>
        </p:txBody>
      </p:sp>
      <p:sp>
        <p:nvSpPr>
          <p:cNvPr id="24" name="TextBox 51">
            <a:extLst>
              <a:ext uri="{FF2B5EF4-FFF2-40B4-BE49-F238E27FC236}">
                <a16:creationId xmlns:a16="http://schemas.microsoft.com/office/drawing/2014/main" id="{2845122B-13E1-C2CB-B672-32E3BFC52D3F}"/>
              </a:ext>
            </a:extLst>
          </p:cNvPr>
          <p:cNvSpPr txBox="1"/>
          <p:nvPr/>
        </p:nvSpPr>
        <p:spPr>
          <a:xfrm>
            <a:off x="12516223" y="3858714"/>
            <a:ext cx="2817365" cy="1829183"/>
          </a:xfrm>
          <a:prstGeom prst="rect">
            <a:avLst/>
          </a:prstGeom>
        </p:spPr>
        <p:txBody>
          <a:bodyPr lIns="50800" tIns="50800" rIns="50800" bIns="50800" rtlCol="0" anchor="ctr"/>
          <a:lstStyle/>
          <a:p>
            <a:pPr algn="ctr">
              <a:lnSpc>
                <a:spcPts val="2659"/>
              </a:lnSpc>
            </a:pPr>
            <a:endParaRPr/>
          </a:p>
        </p:txBody>
      </p:sp>
      <p:sp>
        <p:nvSpPr>
          <p:cNvPr id="26" name="Freeform 53">
            <a:extLst>
              <a:ext uri="{FF2B5EF4-FFF2-40B4-BE49-F238E27FC236}">
                <a16:creationId xmlns:a16="http://schemas.microsoft.com/office/drawing/2014/main" id="{C7F43A9F-6B15-CC6D-5BB9-528369A7FF75}"/>
              </a:ext>
            </a:extLst>
          </p:cNvPr>
          <p:cNvSpPr/>
          <p:nvPr/>
        </p:nvSpPr>
        <p:spPr>
          <a:xfrm>
            <a:off x="16556156" y="1302245"/>
            <a:ext cx="2838454" cy="545195"/>
          </a:xfrm>
          <a:custGeom>
            <a:avLst/>
            <a:gdLst/>
            <a:ahLst/>
            <a:cxnLst/>
            <a:rect l="l" t="t" r="r" b="b"/>
            <a:pathLst>
              <a:path w="919148" h="238272">
                <a:moveTo>
                  <a:pt x="119136" y="0"/>
                </a:moveTo>
                <a:lnTo>
                  <a:pt x="800012" y="0"/>
                </a:lnTo>
                <a:cubicBezTo>
                  <a:pt x="865809" y="0"/>
                  <a:pt x="919148" y="53339"/>
                  <a:pt x="919148" y="119136"/>
                </a:cubicBezTo>
                <a:lnTo>
                  <a:pt x="919148" y="119136"/>
                </a:lnTo>
                <a:cubicBezTo>
                  <a:pt x="919148" y="150733"/>
                  <a:pt x="906596" y="181036"/>
                  <a:pt x="884254" y="203378"/>
                </a:cubicBezTo>
                <a:cubicBezTo>
                  <a:pt x="861912" y="225720"/>
                  <a:pt x="831609" y="238272"/>
                  <a:pt x="800012" y="238272"/>
                </a:cubicBezTo>
                <a:lnTo>
                  <a:pt x="119136" y="238272"/>
                </a:lnTo>
                <a:cubicBezTo>
                  <a:pt x="53339" y="238272"/>
                  <a:pt x="0" y="184933"/>
                  <a:pt x="0" y="119136"/>
                </a:cubicBezTo>
                <a:lnTo>
                  <a:pt x="0" y="119136"/>
                </a:lnTo>
                <a:cubicBezTo>
                  <a:pt x="0" y="53339"/>
                  <a:pt x="53339" y="0"/>
                  <a:pt x="119136" y="0"/>
                </a:cubicBezTo>
                <a:close/>
              </a:path>
            </a:pathLst>
          </a:custGeom>
          <a:solidFill>
            <a:srgbClr val="FF8000"/>
          </a:solidFill>
          <a:ln w="28575" cap="rnd">
            <a:solidFill>
              <a:srgbClr val="000000"/>
            </a:solidFill>
            <a:round/>
          </a:ln>
        </p:spPr>
        <p:txBody>
          <a:bodyPr anchor="ctr"/>
          <a:lstStyle/>
          <a:p>
            <a:r>
              <a:rPr lang="en-US" b="1" dirty="0">
                <a:solidFill>
                  <a:schemeClr val="bg1"/>
                </a:solidFill>
                <a:latin typeface="#9Slide03 Oswald Light" panose="00000400000000000000" pitchFamily="2" charset="0"/>
              </a:rPr>
              <a:t>             </a:t>
            </a:r>
          </a:p>
        </p:txBody>
      </p:sp>
      <p:sp>
        <p:nvSpPr>
          <p:cNvPr id="27" name="TextBox 54">
            <a:extLst>
              <a:ext uri="{FF2B5EF4-FFF2-40B4-BE49-F238E27FC236}">
                <a16:creationId xmlns:a16="http://schemas.microsoft.com/office/drawing/2014/main" id="{382C9FC1-072D-594A-2A7D-CA0D54475695}"/>
              </a:ext>
            </a:extLst>
          </p:cNvPr>
          <p:cNvSpPr txBox="1"/>
          <p:nvPr/>
        </p:nvSpPr>
        <p:spPr>
          <a:xfrm>
            <a:off x="16556155" y="1193273"/>
            <a:ext cx="2510038" cy="1968756"/>
          </a:xfrm>
          <a:prstGeom prst="rect">
            <a:avLst/>
          </a:prstGeom>
        </p:spPr>
        <p:txBody>
          <a:bodyPr lIns="50800" tIns="50800" rIns="50800" bIns="50800" rtlCol="0" anchor="ctr"/>
          <a:lstStyle/>
          <a:p>
            <a:pPr algn="ctr">
              <a:lnSpc>
                <a:spcPts val="2659"/>
              </a:lnSpc>
            </a:pPr>
            <a:endParaRPr/>
          </a:p>
        </p:txBody>
      </p:sp>
      <p:sp>
        <p:nvSpPr>
          <p:cNvPr id="20" name="Freeform 47">
            <a:extLst>
              <a:ext uri="{FF2B5EF4-FFF2-40B4-BE49-F238E27FC236}">
                <a16:creationId xmlns:a16="http://schemas.microsoft.com/office/drawing/2014/main" id="{50A4D7F3-5A04-7FF1-C5C6-CC1D4F16A17F}"/>
              </a:ext>
            </a:extLst>
          </p:cNvPr>
          <p:cNvSpPr/>
          <p:nvPr/>
        </p:nvSpPr>
        <p:spPr>
          <a:xfrm>
            <a:off x="12516223" y="1303870"/>
            <a:ext cx="3185994" cy="545196"/>
          </a:xfrm>
          <a:custGeom>
            <a:avLst/>
            <a:gdLst/>
            <a:ahLst/>
            <a:cxnLst/>
            <a:rect l="l" t="t" r="r" b="b"/>
            <a:pathLst>
              <a:path w="919148" h="238272">
                <a:moveTo>
                  <a:pt x="119136" y="0"/>
                </a:moveTo>
                <a:lnTo>
                  <a:pt x="800012" y="0"/>
                </a:lnTo>
                <a:cubicBezTo>
                  <a:pt x="865809" y="0"/>
                  <a:pt x="919148" y="53339"/>
                  <a:pt x="919148" y="119136"/>
                </a:cubicBezTo>
                <a:lnTo>
                  <a:pt x="919148" y="119136"/>
                </a:lnTo>
                <a:cubicBezTo>
                  <a:pt x="919148" y="150733"/>
                  <a:pt x="906596" y="181036"/>
                  <a:pt x="884254" y="203378"/>
                </a:cubicBezTo>
                <a:cubicBezTo>
                  <a:pt x="861912" y="225720"/>
                  <a:pt x="831609" y="238272"/>
                  <a:pt x="800012" y="238272"/>
                </a:cubicBezTo>
                <a:lnTo>
                  <a:pt x="119136" y="238272"/>
                </a:lnTo>
                <a:cubicBezTo>
                  <a:pt x="53339" y="238272"/>
                  <a:pt x="0" y="184933"/>
                  <a:pt x="0" y="119136"/>
                </a:cubicBezTo>
                <a:lnTo>
                  <a:pt x="0" y="119136"/>
                </a:lnTo>
                <a:cubicBezTo>
                  <a:pt x="0" y="53339"/>
                  <a:pt x="53339" y="0"/>
                  <a:pt x="119136" y="0"/>
                </a:cubicBezTo>
                <a:close/>
              </a:path>
            </a:pathLst>
          </a:custGeom>
          <a:solidFill>
            <a:srgbClr val="007F00"/>
          </a:solidFill>
          <a:ln w="28575" cap="rnd">
            <a:noFill/>
            <a:roun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anchor="ctr"/>
          <a:lstStyle/>
          <a:p>
            <a:r>
              <a:rPr lang="en-US" dirty="0"/>
              <a:t>         </a:t>
            </a:r>
            <a:r>
              <a:rPr lang="en-US" b="1" dirty="0">
                <a:solidFill>
                  <a:schemeClr val="bg1"/>
                </a:solidFill>
              </a:rPr>
              <a:t>        </a:t>
            </a:r>
            <a:endParaRPr lang="en-US" b="1" dirty="0">
              <a:solidFill>
                <a:schemeClr val="bg1"/>
              </a:solidFill>
              <a:latin typeface="#9Slide03 Oswald Light" panose="00000400000000000000" pitchFamily="2" charset="0"/>
            </a:endParaRPr>
          </a:p>
        </p:txBody>
      </p:sp>
      <p:pic>
        <p:nvPicPr>
          <p:cNvPr id="1026" name="Picture 2" descr="Hình ảnh Bút Chì Hình Tên Lửa 3d Với Tên Lửa Văn Bản Khởi động PNG , Cánh,  Sáng Tạo, ý Kiến PNG trong suốt và Vector để tải xuống miễn phí">
            <a:extLst>
              <a:ext uri="{FF2B5EF4-FFF2-40B4-BE49-F238E27FC236}">
                <a16:creationId xmlns:a16="http://schemas.microsoft.com/office/drawing/2014/main" id="{CEFF89C5-C1B5-F623-B002-8898917909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5860" y="-1237498"/>
            <a:ext cx="1101786" cy="110178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00CF506-CBF3-C190-7DD3-0780491FC533}"/>
              </a:ext>
            </a:extLst>
          </p:cNvPr>
          <p:cNvSpPr txBox="1"/>
          <p:nvPr/>
        </p:nvSpPr>
        <p:spPr>
          <a:xfrm>
            <a:off x="0" y="141638"/>
            <a:ext cx="12192000" cy="830997"/>
          </a:xfrm>
          <a:prstGeom prst="rect">
            <a:avLst/>
          </a:prstGeom>
          <a:noFill/>
        </p:spPr>
        <p:txBody>
          <a:bodyPr wrap="square">
            <a:spAutoFit/>
          </a:bodyPr>
          <a:lstStyle/>
          <a:p>
            <a:pPr algn="ctr"/>
            <a:r>
              <a:rPr lang="en-US" sz="4800" b="1" i="0" dirty="0" err="1">
                <a:solidFill>
                  <a:srgbClr val="FF0000"/>
                </a:solidFill>
                <a:effectLst/>
                <a:latin typeface="#9Slide05 Legendaria" panose="03030000000007000000" pitchFamily="66" charset="0"/>
              </a:rPr>
              <a:t>Chương</a:t>
            </a:r>
            <a:r>
              <a:rPr lang="en-US" sz="4800" b="1" i="0" dirty="0">
                <a:solidFill>
                  <a:srgbClr val="FF0000"/>
                </a:solidFill>
                <a:effectLst/>
                <a:latin typeface="#9Slide05 Legendaria" panose="03030000000007000000" pitchFamily="66" charset="0"/>
              </a:rPr>
              <a:t> 2. </a:t>
            </a:r>
            <a:r>
              <a:rPr lang="en-US" sz="4800" b="1" i="0" dirty="0" err="1">
                <a:solidFill>
                  <a:srgbClr val="FF0000"/>
                </a:solidFill>
                <a:effectLst/>
                <a:latin typeface="#9Slide05 Legendaria" panose="03030000000007000000" pitchFamily="66" charset="0"/>
              </a:rPr>
              <a:t>Địa</a:t>
            </a:r>
            <a:r>
              <a:rPr lang="en-US" sz="4800" b="1" i="0" dirty="0">
                <a:solidFill>
                  <a:srgbClr val="FF0000"/>
                </a:solidFill>
                <a:effectLst/>
                <a:latin typeface="#9Slide05 Legendaria" panose="03030000000007000000" pitchFamily="66" charset="0"/>
              </a:rPr>
              <a:t> </a:t>
            </a:r>
            <a:r>
              <a:rPr lang="en-US" sz="4800" b="1" i="0" dirty="0" err="1">
                <a:solidFill>
                  <a:srgbClr val="FF0000"/>
                </a:solidFill>
                <a:effectLst/>
                <a:latin typeface="#9Slide05 Legendaria" panose="03030000000007000000" pitchFamily="66" charset="0"/>
              </a:rPr>
              <a:t>lí</a:t>
            </a:r>
            <a:r>
              <a:rPr lang="en-US" sz="4800" b="1" i="0" dirty="0">
                <a:solidFill>
                  <a:srgbClr val="FF0000"/>
                </a:solidFill>
                <a:effectLst/>
                <a:latin typeface="#9Slide05 Legendaria" panose="03030000000007000000" pitchFamily="66" charset="0"/>
              </a:rPr>
              <a:t> </a:t>
            </a:r>
            <a:r>
              <a:rPr lang="en-US" sz="4800" b="1" i="0" dirty="0" err="1">
                <a:solidFill>
                  <a:srgbClr val="FF0000"/>
                </a:solidFill>
                <a:effectLst/>
                <a:latin typeface="#9Slide05 Legendaria" panose="03030000000007000000" pitchFamily="66" charset="0"/>
              </a:rPr>
              <a:t>dân</a:t>
            </a:r>
            <a:r>
              <a:rPr lang="en-US" sz="4800" b="1" i="0" dirty="0">
                <a:solidFill>
                  <a:srgbClr val="FF0000"/>
                </a:solidFill>
                <a:effectLst/>
                <a:latin typeface="#9Slide05 Legendaria" panose="03030000000007000000" pitchFamily="66" charset="0"/>
              </a:rPr>
              <a:t> </a:t>
            </a:r>
            <a:r>
              <a:rPr lang="en-US" sz="4800" b="1" i="0" dirty="0" err="1">
                <a:solidFill>
                  <a:srgbClr val="FF0000"/>
                </a:solidFill>
                <a:effectLst/>
                <a:latin typeface="#9Slide05 Legendaria" panose="03030000000007000000" pitchFamily="66" charset="0"/>
              </a:rPr>
              <a:t>cư</a:t>
            </a:r>
            <a:endParaRPr lang="en-US" sz="4800" dirty="0">
              <a:solidFill>
                <a:srgbClr val="FF0000"/>
              </a:solidFill>
              <a:latin typeface="#9Slide05 Legendaria" panose="03030000000007000000" pitchFamily="66" charset="0"/>
            </a:endParaRPr>
          </a:p>
        </p:txBody>
      </p:sp>
      <p:pic>
        <p:nvPicPr>
          <p:cNvPr id="1030" name="Picture 4">
            <a:extLst>
              <a:ext uri="{FF2B5EF4-FFF2-40B4-BE49-F238E27FC236}">
                <a16:creationId xmlns:a16="http://schemas.microsoft.com/office/drawing/2014/main" id="{C277737F-754C-EAA6-89E2-B6CF5480267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556155" y="1970446"/>
            <a:ext cx="2838455" cy="1691624"/>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9" name="Picture 7">
            <a:extLst>
              <a:ext uri="{FF2B5EF4-FFF2-40B4-BE49-F238E27FC236}">
                <a16:creationId xmlns:a16="http://schemas.microsoft.com/office/drawing/2014/main" id="{879A67A4-A30F-0A4B-C809-699A73A3939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16223" y="4542586"/>
            <a:ext cx="3185993" cy="2333981"/>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8" name="Picture 9">
            <a:extLst>
              <a:ext uri="{FF2B5EF4-FFF2-40B4-BE49-F238E27FC236}">
                <a16:creationId xmlns:a16="http://schemas.microsoft.com/office/drawing/2014/main" id="{43A4B343-D063-E0EF-A311-5E2A2EA6EB7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516223" y="1970446"/>
            <a:ext cx="3185994" cy="1691624"/>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7" name="Picture 13">
            <a:extLst>
              <a:ext uri="{FF2B5EF4-FFF2-40B4-BE49-F238E27FC236}">
                <a16:creationId xmlns:a16="http://schemas.microsoft.com/office/drawing/2014/main" id="{9B131C8D-B974-928E-EB4E-BE75D6BF2AA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556156" y="4541595"/>
            <a:ext cx="2838454" cy="2342705"/>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7" name="Dodecagon 6">
            <a:extLst>
              <a:ext uri="{FF2B5EF4-FFF2-40B4-BE49-F238E27FC236}">
                <a16:creationId xmlns:a16="http://schemas.microsoft.com/office/drawing/2014/main" id="{19A8ABB6-F1BF-45D6-5394-065506D1CCA5}"/>
              </a:ext>
            </a:extLst>
          </p:cNvPr>
          <p:cNvSpPr/>
          <p:nvPr/>
        </p:nvSpPr>
        <p:spPr>
          <a:xfrm>
            <a:off x="12607110" y="1269187"/>
            <a:ext cx="406400" cy="364371"/>
          </a:xfrm>
          <a:prstGeom prst="dodecag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latin typeface="#9Slide07 IcielBC Cubano Normal" panose="00000500000000000000" pitchFamily="2" charset="0"/>
              </a:rPr>
              <a:t>1</a:t>
            </a:r>
          </a:p>
        </p:txBody>
      </p:sp>
      <p:sp>
        <p:nvSpPr>
          <p:cNvPr id="8" name="Dodecagon 7">
            <a:extLst>
              <a:ext uri="{FF2B5EF4-FFF2-40B4-BE49-F238E27FC236}">
                <a16:creationId xmlns:a16="http://schemas.microsoft.com/office/drawing/2014/main" id="{E09BF48D-308A-3BC7-D3BA-F90E5A4BA484}"/>
              </a:ext>
            </a:extLst>
          </p:cNvPr>
          <p:cNvSpPr/>
          <p:nvPr/>
        </p:nvSpPr>
        <p:spPr>
          <a:xfrm>
            <a:off x="16660949" y="1379731"/>
            <a:ext cx="406400" cy="364371"/>
          </a:xfrm>
          <a:prstGeom prst="dodecagon">
            <a:avLst/>
          </a:prstGeom>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latin typeface="#9Slide07 IcielBC Cubano Normal" panose="00000500000000000000" pitchFamily="2" charset="0"/>
              </a:rPr>
              <a:t>2</a:t>
            </a:r>
          </a:p>
        </p:txBody>
      </p:sp>
      <p:sp>
        <p:nvSpPr>
          <p:cNvPr id="9" name="Dodecagon 8">
            <a:extLst>
              <a:ext uri="{FF2B5EF4-FFF2-40B4-BE49-F238E27FC236}">
                <a16:creationId xmlns:a16="http://schemas.microsoft.com/office/drawing/2014/main" id="{F8731A25-09CC-EDE4-8981-CF79F482FBF3}"/>
              </a:ext>
            </a:extLst>
          </p:cNvPr>
          <p:cNvSpPr/>
          <p:nvPr/>
        </p:nvSpPr>
        <p:spPr>
          <a:xfrm>
            <a:off x="12603325" y="4031046"/>
            <a:ext cx="406400" cy="364371"/>
          </a:xfrm>
          <a:prstGeom prst="dodecagon">
            <a:avLst/>
          </a:prstGeom>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latin typeface="#9Slide07 IcielBC Cubano Normal" panose="00000500000000000000" pitchFamily="2" charset="0"/>
              </a:rPr>
              <a:t>3</a:t>
            </a:r>
          </a:p>
        </p:txBody>
      </p:sp>
      <p:sp>
        <p:nvSpPr>
          <p:cNvPr id="10" name="Dodecagon 9">
            <a:extLst>
              <a:ext uri="{FF2B5EF4-FFF2-40B4-BE49-F238E27FC236}">
                <a16:creationId xmlns:a16="http://schemas.microsoft.com/office/drawing/2014/main" id="{4E0229CF-8615-7297-AE68-96E360E534EA}"/>
              </a:ext>
            </a:extLst>
          </p:cNvPr>
          <p:cNvSpPr/>
          <p:nvPr/>
        </p:nvSpPr>
        <p:spPr>
          <a:xfrm>
            <a:off x="16632956" y="4031046"/>
            <a:ext cx="406400" cy="364371"/>
          </a:xfrm>
          <a:prstGeom prst="dodecagon">
            <a:avLst/>
          </a:prstGeom>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latin typeface="#9Slide07 IcielBC Cubano Normal" panose="00000500000000000000" pitchFamily="2" charset="0"/>
              </a:rPr>
              <a:t>4</a:t>
            </a:r>
          </a:p>
        </p:txBody>
      </p:sp>
      <p:cxnSp>
        <p:nvCxnSpPr>
          <p:cNvPr id="12" name="Straight Connector 11">
            <a:extLst>
              <a:ext uri="{FF2B5EF4-FFF2-40B4-BE49-F238E27FC236}">
                <a16:creationId xmlns:a16="http://schemas.microsoft.com/office/drawing/2014/main" id="{2C0E48F4-B070-1E34-AB57-0164F5C2E808}"/>
              </a:ext>
            </a:extLst>
          </p:cNvPr>
          <p:cNvCxnSpPr>
            <a:cxnSpLocks/>
          </p:cNvCxnSpPr>
          <p:nvPr/>
        </p:nvCxnSpPr>
        <p:spPr>
          <a:xfrm flipH="1">
            <a:off x="1275910" y="1452683"/>
            <a:ext cx="1614438" cy="0"/>
          </a:xfrm>
          <a:prstGeom prst="line">
            <a:avLst/>
          </a:prstGeom>
          <a:ln w="28575">
            <a:solidFill>
              <a:srgbClr val="AC4A45"/>
            </a:solidFill>
          </a:ln>
        </p:spPr>
        <p:style>
          <a:lnRef idx="1">
            <a:schemeClr val="accent2"/>
          </a:lnRef>
          <a:fillRef idx="0">
            <a:schemeClr val="accent2"/>
          </a:fillRef>
          <a:effectRef idx="0">
            <a:schemeClr val="accent2"/>
          </a:effectRef>
          <a:fontRef idx="minor">
            <a:schemeClr val="tx1"/>
          </a:fontRef>
        </p:style>
      </p:cxnSp>
      <p:sp>
        <p:nvSpPr>
          <p:cNvPr id="16" name="Flowchart: Decision 15">
            <a:extLst>
              <a:ext uri="{FF2B5EF4-FFF2-40B4-BE49-F238E27FC236}">
                <a16:creationId xmlns:a16="http://schemas.microsoft.com/office/drawing/2014/main" id="{B46DAE1C-4FE6-B273-8CCE-5E29EE70A080}"/>
              </a:ext>
            </a:extLst>
          </p:cNvPr>
          <p:cNvSpPr/>
          <p:nvPr/>
        </p:nvSpPr>
        <p:spPr>
          <a:xfrm>
            <a:off x="2501978" y="1338918"/>
            <a:ext cx="455653" cy="224908"/>
          </a:xfrm>
          <a:prstGeom prst="flowChartDecision">
            <a:avLst/>
          </a:prstGeom>
          <a:solidFill>
            <a:srgbClr val="74B2DB"/>
          </a:solidFill>
          <a:ln w="28575">
            <a:solidFill>
              <a:srgbClr val="AC4A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7" name="Straight Connector 16">
            <a:extLst>
              <a:ext uri="{FF2B5EF4-FFF2-40B4-BE49-F238E27FC236}">
                <a16:creationId xmlns:a16="http://schemas.microsoft.com/office/drawing/2014/main" id="{F2BFCD01-246A-00D3-3211-D42A58167ECF}"/>
              </a:ext>
            </a:extLst>
          </p:cNvPr>
          <p:cNvCxnSpPr>
            <a:cxnSpLocks/>
          </p:cNvCxnSpPr>
          <p:nvPr/>
        </p:nvCxnSpPr>
        <p:spPr>
          <a:xfrm flipH="1">
            <a:off x="9435729" y="1452683"/>
            <a:ext cx="1813523" cy="0"/>
          </a:xfrm>
          <a:prstGeom prst="line">
            <a:avLst/>
          </a:prstGeom>
          <a:ln w="28575">
            <a:solidFill>
              <a:srgbClr val="AC4A45"/>
            </a:solidFill>
          </a:ln>
        </p:spPr>
        <p:style>
          <a:lnRef idx="1">
            <a:schemeClr val="accent2"/>
          </a:lnRef>
          <a:fillRef idx="0">
            <a:schemeClr val="accent2"/>
          </a:fillRef>
          <a:effectRef idx="0">
            <a:schemeClr val="accent2"/>
          </a:effectRef>
          <a:fontRef idx="minor">
            <a:schemeClr val="tx1"/>
          </a:fontRef>
        </p:style>
      </p:cxnSp>
      <p:sp>
        <p:nvSpPr>
          <p:cNvPr id="18" name="Flowchart: Decision 17">
            <a:extLst>
              <a:ext uri="{FF2B5EF4-FFF2-40B4-BE49-F238E27FC236}">
                <a16:creationId xmlns:a16="http://schemas.microsoft.com/office/drawing/2014/main" id="{B7A2F414-2690-EC73-0F57-956C3729BF81}"/>
              </a:ext>
            </a:extLst>
          </p:cNvPr>
          <p:cNvSpPr/>
          <p:nvPr/>
        </p:nvSpPr>
        <p:spPr>
          <a:xfrm>
            <a:off x="9435727" y="1338918"/>
            <a:ext cx="455653" cy="224908"/>
          </a:xfrm>
          <a:prstGeom prst="flowChartDecision">
            <a:avLst/>
          </a:prstGeom>
          <a:solidFill>
            <a:srgbClr val="74B2DB"/>
          </a:solidFill>
          <a:ln w="28575">
            <a:solidFill>
              <a:srgbClr val="AC4A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TextBox 33">
            <a:extLst>
              <a:ext uri="{FF2B5EF4-FFF2-40B4-BE49-F238E27FC236}">
                <a16:creationId xmlns:a16="http://schemas.microsoft.com/office/drawing/2014/main" id="{C6961909-EE1D-6463-5713-A5EDD6F69F69}"/>
              </a:ext>
            </a:extLst>
          </p:cNvPr>
          <p:cNvSpPr txBox="1"/>
          <p:nvPr/>
        </p:nvSpPr>
        <p:spPr>
          <a:xfrm>
            <a:off x="13335010" y="1387972"/>
            <a:ext cx="2117946" cy="369332"/>
          </a:xfrm>
          <a:prstGeom prst="rect">
            <a:avLst/>
          </a:prstGeom>
          <a:noFill/>
        </p:spPr>
        <p:txBody>
          <a:bodyPr wrap="square" rtlCol="0">
            <a:spAutoFit/>
          </a:bodyPr>
          <a:lstStyle/>
          <a:p>
            <a:r>
              <a:rPr kumimoji="0" lang="en-US" sz="1800" b="1" i="0" u="none" strike="noStrike" kern="1200" cap="none" spc="0" normalizeH="0" baseline="0" noProof="0" dirty="0" err="1">
                <a:ln>
                  <a:noFill/>
                </a:ln>
                <a:solidFill>
                  <a:prstClr val="white"/>
                </a:solidFill>
                <a:effectLst/>
                <a:uLnTx/>
                <a:uFillTx/>
                <a:latin typeface="#9Slide03 Oswald Light" panose="00000400000000000000" pitchFamily="2" charset="0"/>
                <a:ea typeface="+mn-ea"/>
                <a:cs typeface="+mn-cs"/>
              </a:rPr>
              <a:t>Đông</a:t>
            </a:r>
            <a:r>
              <a:rPr kumimoji="0" lang="en-US" sz="1800" b="1" i="0" u="none" strike="noStrike" kern="1200" cap="none" spc="0" normalizeH="0" baseline="0" noProof="0" dirty="0">
                <a:ln>
                  <a:noFill/>
                </a:ln>
                <a:solidFill>
                  <a:prstClr val="white"/>
                </a:solidFill>
                <a:effectLst/>
                <a:uLnTx/>
                <a:uFillTx/>
                <a:latin typeface="#9Slide03 Oswald Light" panose="00000400000000000000" pitchFamily="2" charset="0"/>
                <a:ea typeface="+mn-ea"/>
                <a:cs typeface="+mn-cs"/>
              </a:rPr>
              <a:t>, </a:t>
            </a:r>
            <a:r>
              <a:rPr kumimoji="0" lang="en-US" sz="1800" b="1" i="0" u="none" strike="noStrike" kern="1200" cap="none" spc="0" normalizeH="0" baseline="0" noProof="0" dirty="0" err="1">
                <a:ln>
                  <a:noFill/>
                </a:ln>
                <a:solidFill>
                  <a:prstClr val="white"/>
                </a:solidFill>
                <a:effectLst/>
                <a:uLnTx/>
                <a:uFillTx/>
                <a:latin typeface="#9Slide03 Oswald Light" panose="00000400000000000000" pitchFamily="2" charset="0"/>
                <a:ea typeface="+mn-ea"/>
                <a:cs typeface="+mn-cs"/>
              </a:rPr>
              <a:t>tăng</a:t>
            </a:r>
            <a:r>
              <a:rPr kumimoji="0" lang="en-US" sz="1800" b="1" i="0" u="none" strike="noStrike" kern="1200" cap="none" spc="0" normalizeH="0" baseline="0" noProof="0" dirty="0">
                <a:ln>
                  <a:noFill/>
                </a:ln>
                <a:solidFill>
                  <a:prstClr val="white"/>
                </a:solidFill>
                <a:effectLst/>
                <a:uLnTx/>
                <a:uFillTx/>
                <a:latin typeface="#9Slide03 Oswald Light" panose="00000400000000000000" pitchFamily="2" charset="0"/>
                <a:ea typeface="+mn-ea"/>
                <a:cs typeface="+mn-cs"/>
              </a:rPr>
              <a:t> </a:t>
            </a:r>
            <a:r>
              <a:rPr kumimoji="0" lang="en-US" sz="1800" b="1" i="0" u="none" strike="noStrike" kern="1200" cap="none" spc="0" normalizeH="0" baseline="0" noProof="0" dirty="0" err="1">
                <a:ln>
                  <a:noFill/>
                </a:ln>
                <a:solidFill>
                  <a:prstClr val="white"/>
                </a:solidFill>
                <a:effectLst/>
                <a:uLnTx/>
                <a:uFillTx/>
                <a:latin typeface="#9Slide03 Oswald Light" panose="00000400000000000000" pitchFamily="2" charset="0"/>
                <a:ea typeface="+mn-ea"/>
                <a:cs typeface="+mn-cs"/>
              </a:rPr>
              <a:t>nhanh</a:t>
            </a:r>
            <a:endParaRPr lang="en-US" dirty="0"/>
          </a:p>
        </p:txBody>
      </p:sp>
      <p:sp>
        <p:nvSpPr>
          <p:cNvPr id="35" name="TextBox 34">
            <a:extLst>
              <a:ext uri="{FF2B5EF4-FFF2-40B4-BE49-F238E27FC236}">
                <a16:creationId xmlns:a16="http://schemas.microsoft.com/office/drawing/2014/main" id="{23BD90C3-F334-9D43-3947-F7EFC5FCE2AA}"/>
              </a:ext>
            </a:extLst>
          </p:cNvPr>
          <p:cNvSpPr txBox="1"/>
          <p:nvPr/>
        </p:nvSpPr>
        <p:spPr>
          <a:xfrm>
            <a:off x="17201915" y="1372176"/>
            <a:ext cx="2192694" cy="369332"/>
          </a:xfrm>
          <a:prstGeom prst="rect">
            <a:avLst/>
          </a:prstGeom>
          <a:noFill/>
        </p:spPr>
        <p:txBody>
          <a:bodyPr wrap="square" rtlCol="0">
            <a:spAutoFit/>
          </a:bodyPr>
          <a:lstStyle/>
          <a:p>
            <a:r>
              <a:rPr lang="en-US" b="1" dirty="0" err="1">
                <a:solidFill>
                  <a:schemeClr val="bg1"/>
                </a:solidFill>
                <a:latin typeface="#9Slide03 Oswald Light" panose="00000400000000000000" pitchFamily="2" charset="0"/>
              </a:rPr>
              <a:t>Mất</a:t>
            </a:r>
            <a:r>
              <a:rPr lang="en-US" b="1" dirty="0">
                <a:solidFill>
                  <a:schemeClr val="bg1"/>
                </a:solidFill>
                <a:latin typeface="#9Slide03 Oswald Light" panose="00000400000000000000" pitchFamily="2" charset="0"/>
              </a:rPr>
              <a:t> </a:t>
            </a:r>
            <a:r>
              <a:rPr lang="en-US" b="1" dirty="0" err="1">
                <a:solidFill>
                  <a:schemeClr val="bg1"/>
                </a:solidFill>
                <a:latin typeface="#9Slide03 Oswald Light" panose="00000400000000000000" pitchFamily="2" charset="0"/>
              </a:rPr>
              <a:t>cân</a:t>
            </a:r>
            <a:r>
              <a:rPr lang="en-US" b="1" dirty="0">
                <a:solidFill>
                  <a:schemeClr val="bg1"/>
                </a:solidFill>
                <a:latin typeface="#9Slide03 Oswald Light" panose="00000400000000000000" pitchFamily="2" charset="0"/>
              </a:rPr>
              <a:t> </a:t>
            </a:r>
            <a:r>
              <a:rPr lang="en-US" b="1" dirty="0" err="1">
                <a:solidFill>
                  <a:schemeClr val="bg1"/>
                </a:solidFill>
                <a:latin typeface="#9Slide03 Oswald Light" panose="00000400000000000000" pitchFamily="2" charset="0"/>
              </a:rPr>
              <a:t>bằng</a:t>
            </a:r>
            <a:r>
              <a:rPr lang="en-US" b="1" dirty="0">
                <a:solidFill>
                  <a:schemeClr val="bg1"/>
                </a:solidFill>
                <a:latin typeface="#9Slide03 Oswald Light" panose="00000400000000000000" pitchFamily="2" charset="0"/>
              </a:rPr>
              <a:t> </a:t>
            </a:r>
            <a:r>
              <a:rPr lang="en-US" b="1" dirty="0" err="1">
                <a:solidFill>
                  <a:schemeClr val="bg1"/>
                </a:solidFill>
                <a:latin typeface="#9Slide03 Oswald Light" panose="00000400000000000000" pitchFamily="2" charset="0"/>
              </a:rPr>
              <a:t>giới</a:t>
            </a:r>
            <a:r>
              <a:rPr lang="en-US" b="1" dirty="0">
                <a:solidFill>
                  <a:schemeClr val="bg1"/>
                </a:solidFill>
                <a:latin typeface="#9Slide03 Oswald Light" panose="00000400000000000000" pitchFamily="2" charset="0"/>
              </a:rPr>
              <a:t> </a:t>
            </a:r>
            <a:r>
              <a:rPr lang="en-US" b="1" dirty="0" err="1">
                <a:solidFill>
                  <a:schemeClr val="bg1"/>
                </a:solidFill>
                <a:latin typeface="#9Slide03 Oswald Light" panose="00000400000000000000" pitchFamily="2" charset="0"/>
              </a:rPr>
              <a:t>tính</a:t>
            </a:r>
            <a:endParaRPr lang="en-US" dirty="0"/>
          </a:p>
        </p:txBody>
      </p:sp>
      <p:sp>
        <p:nvSpPr>
          <p:cNvPr id="36" name="TextBox 35">
            <a:extLst>
              <a:ext uri="{FF2B5EF4-FFF2-40B4-BE49-F238E27FC236}">
                <a16:creationId xmlns:a16="http://schemas.microsoft.com/office/drawing/2014/main" id="{2E2DE659-9EDB-2114-D001-7D2CEF5B78CC}"/>
              </a:ext>
            </a:extLst>
          </p:cNvPr>
          <p:cNvSpPr txBox="1"/>
          <p:nvPr/>
        </p:nvSpPr>
        <p:spPr>
          <a:xfrm>
            <a:off x="13694649" y="4026085"/>
            <a:ext cx="841155" cy="369332"/>
          </a:xfrm>
          <a:prstGeom prst="rect">
            <a:avLst/>
          </a:prstGeom>
          <a:noFill/>
        </p:spPr>
        <p:txBody>
          <a:bodyPr wrap="square" rtlCol="0">
            <a:spAutoFit/>
          </a:bodyPr>
          <a:lstStyle/>
          <a:p>
            <a:r>
              <a:rPr lang="en-US" b="1" dirty="0" err="1">
                <a:solidFill>
                  <a:schemeClr val="bg1"/>
                </a:solidFill>
                <a:latin typeface="#9Slide03 Oswald Light" panose="00000400000000000000" pitchFamily="2" charset="0"/>
              </a:rPr>
              <a:t>Già</a:t>
            </a:r>
            <a:r>
              <a:rPr lang="en-US" b="1" dirty="0">
                <a:solidFill>
                  <a:schemeClr val="bg1"/>
                </a:solidFill>
                <a:latin typeface="#9Slide03 Oswald Light" panose="00000400000000000000" pitchFamily="2" charset="0"/>
              </a:rPr>
              <a:t> </a:t>
            </a:r>
            <a:r>
              <a:rPr lang="en-US" b="1" dirty="0" err="1">
                <a:solidFill>
                  <a:schemeClr val="bg1"/>
                </a:solidFill>
                <a:latin typeface="#9Slide03 Oswald Light" panose="00000400000000000000" pitchFamily="2" charset="0"/>
              </a:rPr>
              <a:t>hóa</a:t>
            </a:r>
            <a:endParaRPr lang="en-US" dirty="0"/>
          </a:p>
        </p:txBody>
      </p:sp>
      <p:sp>
        <p:nvSpPr>
          <p:cNvPr id="38" name="TextBox 37">
            <a:extLst>
              <a:ext uri="{FF2B5EF4-FFF2-40B4-BE49-F238E27FC236}">
                <a16:creationId xmlns:a16="http://schemas.microsoft.com/office/drawing/2014/main" id="{7C66FD89-FFA8-1378-E4DA-02A0967C6A0D}"/>
              </a:ext>
            </a:extLst>
          </p:cNvPr>
          <p:cNvSpPr txBox="1"/>
          <p:nvPr/>
        </p:nvSpPr>
        <p:spPr>
          <a:xfrm>
            <a:off x="17201915" y="4026085"/>
            <a:ext cx="2003841" cy="369332"/>
          </a:xfrm>
          <a:prstGeom prst="rect">
            <a:avLst/>
          </a:prstGeom>
          <a:noFill/>
        </p:spPr>
        <p:txBody>
          <a:bodyPr wrap="square" rtlCol="0">
            <a:spAutoFit/>
          </a:bodyPr>
          <a:lstStyle/>
          <a:p>
            <a:r>
              <a:rPr lang="en-US"/>
              <a:t> </a:t>
            </a:r>
            <a:r>
              <a:rPr lang="en-US" b="1">
                <a:solidFill>
                  <a:schemeClr val="bg2">
                    <a:lumMod val="50000"/>
                  </a:schemeClr>
                </a:solidFill>
                <a:latin typeface="#9Slide03 Oswald Light" panose="00000400000000000000" pitchFamily="2" charset="0"/>
              </a:rPr>
              <a:t>Phân bố không đều</a:t>
            </a:r>
            <a:endParaRPr lang="en-US"/>
          </a:p>
        </p:txBody>
      </p:sp>
      <p:grpSp>
        <p:nvGrpSpPr>
          <p:cNvPr id="6" name="Group 5">
            <a:extLst>
              <a:ext uri="{FF2B5EF4-FFF2-40B4-BE49-F238E27FC236}">
                <a16:creationId xmlns:a16="http://schemas.microsoft.com/office/drawing/2014/main" id="{6AB333C1-44B8-4A97-1B1C-47C6D8333858}"/>
              </a:ext>
            </a:extLst>
          </p:cNvPr>
          <p:cNvGrpSpPr/>
          <p:nvPr/>
        </p:nvGrpSpPr>
        <p:grpSpPr>
          <a:xfrm>
            <a:off x="715947" y="1716586"/>
            <a:ext cx="3883028" cy="4955136"/>
            <a:chOff x="8032164" y="1549122"/>
            <a:chExt cx="3689101" cy="4694041"/>
          </a:xfrm>
        </p:grpSpPr>
        <p:pic>
          <p:nvPicPr>
            <p:cNvPr id="11" name="Picture 10">
              <a:extLst>
                <a:ext uri="{FF2B5EF4-FFF2-40B4-BE49-F238E27FC236}">
                  <a16:creationId xmlns:a16="http://schemas.microsoft.com/office/drawing/2014/main" id="{1AC80A05-D587-5263-0CD7-E0AFDECD6F84}"/>
                </a:ext>
              </a:extLst>
            </p:cNvPr>
            <p:cNvPicPr>
              <a:picLocks noChangeAspect="1"/>
            </p:cNvPicPr>
            <p:nvPr/>
          </p:nvPicPr>
          <p:blipFill>
            <a:blip r:embed="rId8"/>
            <a:stretch>
              <a:fillRect/>
            </a:stretch>
          </p:blipFill>
          <p:spPr>
            <a:xfrm>
              <a:off x="8032164" y="1549122"/>
              <a:ext cx="2621967" cy="4632561"/>
            </a:xfrm>
            <a:prstGeom prst="rect">
              <a:avLst/>
            </a:prstGeom>
            <a:ln>
              <a:noFill/>
            </a:ln>
            <a:effectLst>
              <a:softEdge rad="112500"/>
            </a:effectLst>
          </p:spPr>
        </p:pic>
        <p:pic>
          <p:nvPicPr>
            <p:cNvPr id="13" name="Picture 12">
              <a:extLst>
                <a:ext uri="{FF2B5EF4-FFF2-40B4-BE49-F238E27FC236}">
                  <a16:creationId xmlns:a16="http://schemas.microsoft.com/office/drawing/2014/main" id="{534E61E1-FA7A-4C67-6B82-AC3BEBBFF9E2}"/>
                </a:ext>
              </a:extLst>
            </p:cNvPr>
            <p:cNvPicPr>
              <a:picLocks noChangeAspect="1"/>
            </p:cNvPicPr>
            <p:nvPr/>
          </p:nvPicPr>
          <p:blipFill>
            <a:blip r:embed="rId9"/>
            <a:stretch>
              <a:fillRect/>
            </a:stretch>
          </p:blipFill>
          <p:spPr>
            <a:xfrm>
              <a:off x="8694050" y="5400990"/>
              <a:ext cx="200025" cy="285750"/>
            </a:xfrm>
            <a:prstGeom prst="rect">
              <a:avLst/>
            </a:prstGeom>
          </p:spPr>
        </p:pic>
        <p:pic>
          <p:nvPicPr>
            <p:cNvPr id="14" name="Picture 13">
              <a:extLst>
                <a:ext uri="{FF2B5EF4-FFF2-40B4-BE49-F238E27FC236}">
                  <a16:creationId xmlns:a16="http://schemas.microsoft.com/office/drawing/2014/main" id="{61ADBB7A-44EB-E453-BB96-4B4616E4DBC1}"/>
                </a:ext>
              </a:extLst>
            </p:cNvPr>
            <p:cNvPicPr>
              <a:picLocks noChangeAspect="1"/>
            </p:cNvPicPr>
            <p:nvPr/>
          </p:nvPicPr>
          <p:blipFill rotWithShape="1">
            <a:blip r:embed="rId10"/>
            <a:srcRect l="13172"/>
            <a:stretch/>
          </p:blipFill>
          <p:spPr>
            <a:xfrm>
              <a:off x="10758634" y="5311178"/>
              <a:ext cx="962631" cy="931985"/>
            </a:xfrm>
            <a:prstGeom prst="roundRect">
              <a:avLst/>
            </a:prstGeom>
          </p:spPr>
        </p:pic>
        <p:pic>
          <p:nvPicPr>
            <p:cNvPr id="15" name="Picture 14">
              <a:extLst>
                <a:ext uri="{FF2B5EF4-FFF2-40B4-BE49-F238E27FC236}">
                  <a16:creationId xmlns:a16="http://schemas.microsoft.com/office/drawing/2014/main" id="{AD9C67AE-053D-3625-1EA3-9AC104C69643}"/>
                </a:ext>
              </a:extLst>
            </p:cNvPr>
            <p:cNvPicPr>
              <a:picLocks noChangeAspect="1"/>
            </p:cNvPicPr>
            <p:nvPr/>
          </p:nvPicPr>
          <p:blipFill>
            <a:blip r:embed="rId11"/>
            <a:stretch>
              <a:fillRect/>
            </a:stretch>
          </p:blipFill>
          <p:spPr>
            <a:xfrm>
              <a:off x="10511320" y="3586487"/>
              <a:ext cx="844844" cy="719147"/>
            </a:xfrm>
            <a:prstGeom prst="roundRect">
              <a:avLst/>
            </a:prstGeom>
          </p:spPr>
        </p:pic>
      </p:grpSp>
      <p:pic>
        <p:nvPicPr>
          <p:cNvPr id="21" name="Graphic 20" descr="Captain male outline">
            <a:extLst>
              <a:ext uri="{FF2B5EF4-FFF2-40B4-BE49-F238E27FC236}">
                <a16:creationId xmlns:a16="http://schemas.microsoft.com/office/drawing/2014/main" id="{08262B5D-5D7B-CEFE-A233-35F14A2740A6}"/>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682891" y="4161704"/>
            <a:ext cx="304800" cy="304800"/>
          </a:xfrm>
          <a:prstGeom prst="rect">
            <a:avLst/>
          </a:prstGeom>
        </p:spPr>
      </p:pic>
      <p:pic>
        <p:nvPicPr>
          <p:cNvPr id="25" name="Graphic 24" descr="Family with two children outline">
            <a:extLst>
              <a:ext uri="{FF2B5EF4-FFF2-40B4-BE49-F238E27FC236}">
                <a16:creationId xmlns:a16="http://schemas.microsoft.com/office/drawing/2014/main" id="{B7C49238-5622-1172-424A-489952263D9A}"/>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3941608" y="6084349"/>
            <a:ext cx="320040" cy="320040"/>
          </a:xfrm>
          <a:prstGeom prst="rect">
            <a:avLst/>
          </a:prstGeom>
        </p:spPr>
      </p:pic>
      <p:pic>
        <p:nvPicPr>
          <p:cNvPr id="29" name="Picture 28">
            <a:extLst>
              <a:ext uri="{FF2B5EF4-FFF2-40B4-BE49-F238E27FC236}">
                <a16:creationId xmlns:a16="http://schemas.microsoft.com/office/drawing/2014/main" id="{76CB14BF-26B9-CEF4-A255-4D7EACB5A461}"/>
              </a:ext>
            </a:extLst>
          </p:cNvPr>
          <p:cNvPicPr>
            <a:picLocks noChangeAspect="1"/>
          </p:cNvPicPr>
          <p:nvPr/>
        </p:nvPicPr>
        <p:blipFill>
          <a:blip r:embed="rId16"/>
          <a:stretch>
            <a:fillRect/>
          </a:stretch>
        </p:blipFill>
        <p:spPr>
          <a:xfrm>
            <a:off x="5210258" y="2419472"/>
            <a:ext cx="5507627" cy="3273596"/>
          </a:xfrm>
          <a:prstGeom prst="rect">
            <a:avLst/>
          </a:prstGeom>
          <a:ln>
            <a:noFill/>
          </a:ln>
          <a:effectLst>
            <a:outerShdw blurRad="292100" dist="139700" dir="2700000" algn="tl" rotWithShape="0">
              <a:srgbClr val="333333">
                <a:alpha val="65000"/>
              </a:srgbClr>
            </a:outerShdw>
          </a:effectLst>
        </p:spPr>
      </p:pic>
      <p:pic>
        <p:nvPicPr>
          <p:cNvPr id="19" name="Picture 18">
            <a:extLst>
              <a:ext uri="{FF2B5EF4-FFF2-40B4-BE49-F238E27FC236}">
                <a16:creationId xmlns:a16="http://schemas.microsoft.com/office/drawing/2014/main" id="{D8C8BC96-535B-204D-A502-54C9D077A49D}"/>
              </a:ext>
            </a:extLst>
          </p:cNvPr>
          <p:cNvPicPr>
            <a:picLocks noChangeAspect="1"/>
          </p:cNvPicPr>
          <p:nvPr/>
        </p:nvPicPr>
        <p:blipFill>
          <a:blip r:embed="rId17"/>
          <a:stretch>
            <a:fillRect/>
          </a:stretch>
        </p:blipFill>
        <p:spPr>
          <a:xfrm>
            <a:off x="10949790" y="5691107"/>
            <a:ext cx="1219200" cy="1065218"/>
          </a:xfrm>
          <a:prstGeom prst="rect">
            <a:avLst/>
          </a:prstGeom>
        </p:spPr>
      </p:pic>
    </p:spTree>
    <p:extLst>
      <p:ext uri="{BB962C8B-B14F-4D97-AF65-F5344CB8AC3E}">
        <p14:creationId xmlns:p14="http://schemas.microsoft.com/office/powerpoint/2010/main" val="22236971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Freeform 2"/>
          <p:cNvSpPr/>
          <p:nvPr/>
        </p:nvSpPr>
        <p:spPr>
          <a:xfrm>
            <a:off x="-1027999" y="-147423"/>
            <a:ext cx="7415629" cy="7415629"/>
          </a:xfrm>
          <a:custGeom>
            <a:avLst/>
            <a:gdLst/>
            <a:ahLst/>
            <a:cxnLst/>
            <a:rect l="l" t="t" r="r" b="b"/>
            <a:pathLst>
              <a:path w="11123443" h="11123443">
                <a:moveTo>
                  <a:pt x="0" y="0"/>
                </a:moveTo>
                <a:lnTo>
                  <a:pt x="11123444" y="0"/>
                </a:lnTo>
                <a:lnTo>
                  <a:pt x="11123444" y="11123444"/>
                </a:lnTo>
                <a:lnTo>
                  <a:pt x="0" y="11123444"/>
                </a:lnTo>
                <a:lnTo>
                  <a:pt x="0" y="0"/>
                </a:lnTo>
                <a:close/>
              </a:path>
            </a:pathLst>
          </a:custGeom>
          <a:noFill/>
        </p:spPr>
        <p:txBody>
          <a:bodyPr/>
          <a:lstStyle/>
          <a:p>
            <a:pPr defTabSz="609630"/>
            <a:endParaRPr lang="en-US" sz="1200">
              <a:solidFill>
                <a:prstClr val="black"/>
              </a:solidFill>
              <a:latin typeface="Calibri"/>
            </a:endParaRPr>
          </a:p>
        </p:txBody>
      </p:sp>
      <p:sp>
        <p:nvSpPr>
          <p:cNvPr id="3" name="Freeform 3"/>
          <p:cNvSpPr/>
          <p:nvPr/>
        </p:nvSpPr>
        <p:spPr>
          <a:xfrm>
            <a:off x="5115372" y="-147423"/>
            <a:ext cx="7415629" cy="7415629"/>
          </a:xfrm>
          <a:custGeom>
            <a:avLst/>
            <a:gdLst/>
            <a:ahLst/>
            <a:cxnLst/>
            <a:rect l="l" t="t" r="r" b="b"/>
            <a:pathLst>
              <a:path w="11123443" h="11123443">
                <a:moveTo>
                  <a:pt x="0" y="0"/>
                </a:moveTo>
                <a:lnTo>
                  <a:pt x="11123443" y="0"/>
                </a:lnTo>
                <a:lnTo>
                  <a:pt x="11123443" y="11123444"/>
                </a:lnTo>
                <a:lnTo>
                  <a:pt x="0" y="11123444"/>
                </a:lnTo>
                <a:lnTo>
                  <a:pt x="0" y="0"/>
                </a:lnTo>
                <a:close/>
              </a:path>
            </a:pathLst>
          </a:custGeom>
          <a:noFill/>
        </p:spPr>
        <p:txBody>
          <a:bodyPr/>
          <a:lstStyle/>
          <a:p>
            <a:pPr defTabSz="609630"/>
            <a:endParaRPr lang="en-US" sz="1200">
              <a:solidFill>
                <a:prstClr val="black"/>
              </a:solidFill>
              <a:latin typeface="Calibri"/>
            </a:endParaRPr>
          </a:p>
        </p:txBody>
      </p:sp>
      <p:grpSp>
        <p:nvGrpSpPr>
          <p:cNvPr id="4" name="Group 4"/>
          <p:cNvGrpSpPr/>
          <p:nvPr/>
        </p:nvGrpSpPr>
        <p:grpSpPr>
          <a:xfrm>
            <a:off x="2686972" y="178443"/>
            <a:ext cx="6818056" cy="6679557"/>
            <a:chOff x="0" y="-47625"/>
            <a:chExt cx="1783583" cy="1747352"/>
          </a:xfrm>
        </p:grpSpPr>
        <p:sp>
          <p:nvSpPr>
            <p:cNvPr id="5" name="Freeform 5"/>
            <p:cNvSpPr/>
            <p:nvPr/>
          </p:nvSpPr>
          <p:spPr>
            <a:xfrm>
              <a:off x="0" y="0"/>
              <a:ext cx="1783583" cy="1699727"/>
            </a:xfrm>
            <a:custGeom>
              <a:avLst/>
              <a:gdLst/>
              <a:ahLst/>
              <a:cxnLst/>
              <a:rect l="l" t="t" r="r" b="b"/>
              <a:pathLst>
                <a:path w="1783583" h="1870336">
                  <a:moveTo>
                    <a:pt x="38607" y="0"/>
                  </a:moveTo>
                  <a:lnTo>
                    <a:pt x="1744975" y="0"/>
                  </a:lnTo>
                  <a:cubicBezTo>
                    <a:pt x="1755215" y="0"/>
                    <a:pt x="1765035" y="4068"/>
                    <a:pt x="1772275" y="11308"/>
                  </a:cubicBezTo>
                  <a:cubicBezTo>
                    <a:pt x="1779515" y="18548"/>
                    <a:pt x="1783583" y="28368"/>
                    <a:pt x="1783583" y="38607"/>
                  </a:cubicBezTo>
                  <a:lnTo>
                    <a:pt x="1783583" y="1831729"/>
                  </a:lnTo>
                  <a:cubicBezTo>
                    <a:pt x="1783583" y="1841968"/>
                    <a:pt x="1779515" y="1851788"/>
                    <a:pt x="1772275" y="1859028"/>
                  </a:cubicBezTo>
                  <a:cubicBezTo>
                    <a:pt x="1765035" y="1866268"/>
                    <a:pt x="1755215" y="1870336"/>
                    <a:pt x="1744975" y="1870336"/>
                  </a:cubicBezTo>
                  <a:lnTo>
                    <a:pt x="38607" y="1870336"/>
                  </a:lnTo>
                  <a:cubicBezTo>
                    <a:pt x="28368" y="1870336"/>
                    <a:pt x="18548" y="1866268"/>
                    <a:pt x="11308" y="1859028"/>
                  </a:cubicBezTo>
                  <a:cubicBezTo>
                    <a:pt x="4068" y="1851788"/>
                    <a:pt x="0" y="1841968"/>
                    <a:pt x="0" y="1831729"/>
                  </a:cubicBezTo>
                  <a:lnTo>
                    <a:pt x="0" y="38607"/>
                  </a:lnTo>
                  <a:cubicBezTo>
                    <a:pt x="0" y="28368"/>
                    <a:pt x="4068" y="18548"/>
                    <a:pt x="11308" y="11308"/>
                  </a:cubicBezTo>
                  <a:cubicBezTo>
                    <a:pt x="18548" y="4068"/>
                    <a:pt x="28368" y="0"/>
                    <a:pt x="38607" y="0"/>
                  </a:cubicBezTo>
                  <a:close/>
                </a:path>
              </a:pathLst>
            </a:custGeom>
            <a:solidFill>
              <a:srgbClr val="FFFFFF"/>
            </a:solidFill>
            <a:ln w="28575" cap="rnd">
              <a:solidFill>
                <a:srgbClr val="000000"/>
              </a:solidFill>
              <a:round/>
            </a:ln>
          </p:spPr>
          <p:txBody>
            <a:bodyPr/>
            <a:lstStyle/>
            <a:p>
              <a:pPr defTabSz="609630"/>
              <a:endParaRPr lang="en-US" sz="1200">
                <a:solidFill>
                  <a:prstClr val="black"/>
                </a:solidFill>
                <a:latin typeface="Calibri"/>
              </a:endParaRPr>
            </a:p>
          </p:txBody>
        </p:sp>
        <p:sp>
          <p:nvSpPr>
            <p:cNvPr id="6" name="TextBox 6"/>
            <p:cNvSpPr txBox="1"/>
            <p:nvPr/>
          </p:nvSpPr>
          <p:spPr>
            <a:xfrm>
              <a:off x="0" y="-47625"/>
              <a:ext cx="812800" cy="860425"/>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7" name="AutoShape 7"/>
          <p:cNvSpPr/>
          <p:nvPr/>
        </p:nvSpPr>
        <p:spPr>
          <a:xfrm>
            <a:off x="2686972" y="1815874"/>
            <a:ext cx="6818056" cy="0"/>
          </a:xfrm>
          <a:prstGeom prst="line">
            <a:avLst/>
          </a:prstGeom>
          <a:ln w="47625" cap="flat">
            <a:solidFill>
              <a:srgbClr val="000000"/>
            </a:solidFill>
            <a:prstDash val="solid"/>
            <a:headEnd type="none" w="sm" len="sm"/>
            <a:tailEnd type="none" w="sm" len="sm"/>
          </a:ln>
        </p:spPr>
        <p:txBody>
          <a:bodyPr/>
          <a:lstStyle/>
          <a:p>
            <a:pPr defTabSz="609630"/>
            <a:endParaRPr lang="en-US" sz="1200">
              <a:solidFill>
                <a:prstClr val="black"/>
              </a:solidFill>
              <a:latin typeface="Calibri"/>
            </a:endParaRPr>
          </a:p>
        </p:txBody>
      </p:sp>
      <p:grpSp>
        <p:nvGrpSpPr>
          <p:cNvPr id="8" name="Group 8"/>
          <p:cNvGrpSpPr/>
          <p:nvPr/>
        </p:nvGrpSpPr>
        <p:grpSpPr>
          <a:xfrm>
            <a:off x="3027194" y="885137"/>
            <a:ext cx="474279" cy="474279"/>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230FF"/>
            </a:solidFill>
            <a:ln w="19050" cap="sq">
              <a:solidFill>
                <a:srgbClr val="000000"/>
              </a:solidFill>
              <a:miter/>
            </a:ln>
          </p:spPr>
          <p:txBody>
            <a:bodyPr/>
            <a:lstStyle/>
            <a:p>
              <a:pPr defTabSz="609630"/>
              <a:endParaRPr lang="en-US" sz="1200">
                <a:solidFill>
                  <a:prstClr val="black"/>
                </a:solidFill>
                <a:latin typeface="Calibri"/>
              </a:endParaRPr>
            </a:p>
          </p:txBody>
        </p:sp>
        <p:sp>
          <p:nvSpPr>
            <p:cNvPr id="10" name="TextBox 10"/>
            <p:cNvSpPr txBox="1"/>
            <p:nvPr/>
          </p:nvSpPr>
          <p:spPr>
            <a:xfrm>
              <a:off x="76200" y="28575"/>
              <a:ext cx="660400" cy="708025"/>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11" name="Group 11"/>
          <p:cNvGrpSpPr/>
          <p:nvPr/>
        </p:nvGrpSpPr>
        <p:grpSpPr>
          <a:xfrm>
            <a:off x="3916263" y="885137"/>
            <a:ext cx="474279" cy="474279"/>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8000"/>
            </a:solidFill>
            <a:ln w="19050" cap="sq">
              <a:solidFill>
                <a:srgbClr val="000000"/>
              </a:solidFill>
              <a:miter/>
            </a:ln>
          </p:spPr>
          <p:txBody>
            <a:bodyPr/>
            <a:lstStyle/>
            <a:p>
              <a:pPr defTabSz="609630"/>
              <a:endParaRPr lang="en-US" sz="1200">
                <a:solidFill>
                  <a:prstClr val="black"/>
                </a:solidFill>
                <a:latin typeface="Calibri"/>
              </a:endParaRPr>
            </a:p>
          </p:txBody>
        </p:sp>
        <p:sp>
          <p:nvSpPr>
            <p:cNvPr id="13" name="TextBox 13"/>
            <p:cNvSpPr txBox="1"/>
            <p:nvPr/>
          </p:nvSpPr>
          <p:spPr>
            <a:xfrm>
              <a:off x="76200" y="28575"/>
              <a:ext cx="660400" cy="708025"/>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14" name="Group 14"/>
          <p:cNvGrpSpPr/>
          <p:nvPr/>
        </p:nvGrpSpPr>
        <p:grpSpPr>
          <a:xfrm>
            <a:off x="4805331" y="885137"/>
            <a:ext cx="474279" cy="474279"/>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9CD56"/>
            </a:solidFill>
            <a:ln w="19050" cap="sq">
              <a:solidFill>
                <a:srgbClr val="000000"/>
              </a:solidFill>
              <a:miter/>
            </a:ln>
          </p:spPr>
          <p:txBody>
            <a:bodyPr/>
            <a:lstStyle/>
            <a:p>
              <a:pPr defTabSz="609630"/>
              <a:endParaRPr lang="en-US" sz="1200">
                <a:solidFill>
                  <a:prstClr val="black"/>
                </a:solidFill>
                <a:latin typeface="Calibri"/>
              </a:endParaRPr>
            </a:p>
          </p:txBody>
        </p:sp>
        <p:sp>
          <p:nvSpPr>
            <p:cNvPr id="16" name="TextBox 16"/>
            <p:cNvSpPr txBox="1"/>
            <p:nvPr/>
          </p:nvSpPr>
          <p:spPr>
            <a:xfrm>
              <a:off x="76200" y="28575"/>
              <a:ext cx="660400" cy="708025"/>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17" name="Freeform 17"/>
          <p:cNvSpPr/>
          <p:nvPr/>
        </p:nvSpPr>
        <p:spPr>
          <a:xfrm>
            <a:off x="9624835" y="-1532187"/>
            <a:ext cx="4192015" cy="3379812"/>
          </a:xfrm>
          <a:custGeom>
            <a:avLst/>
            <a:gdLst/>
            <a:ahLst/>
            <a:cxnLst/>
            <a:rect l="l" t="t" r="r" b="b"/>
            <a:pathLst>
              <a:path w="6288022" h="5069718">
                <a:moveTo>
                  <a:pt x="0" y="0"/>
                </a:moveTo>
                <a:lnTo>
                  <a:pt x="6288022" y="0"/>
                </a:lnTo>
                <a:lnTo>
                  <a:pt x="6288022" y="5069717"/>
                </a:lnTo>
                <a:lnTo>
                  <a:pt x="0" y="5069717"/>
                </a:lnTo>
                <a:lnTo>
                  <a:pt x="0" y="0"/>
                </a:lnTo>
                <a:close/>
              </a:path>
            </a:pathLst>
          </a:custGeom>
          <a:blipFill>
            <a:blip r:embed="rId2">
              <a:extLst>
                <a:ext uri="{96DAC541-7B7A-43D3-8B79-37D633B846F1}">
                  <asvg:svgBlip xmlns:asvg="http://schemas.microsoft.com/office/drawing/2016/SVG/main" r:embed="rId3"/>
                </a:ext>
              </a:extLst>
            </a:blip>
            <a:stretch>
              <a:fillRect/>
            </a:stretch>
          </a:blipFill>
          <a:effectLst>
            <a:outerShdw blurRad="50800" dist="50800" dir="5400000" algn="ctr" rotWithShape="0">
              <a:schemeClr val="accent5">
                <a:lumMod val="20000"/>
                <a:lumOff val="80000"/>
              </a:schemeClr>
            </a:outerShdw>
          </a:effectLst>
        </p:spPr>
        <p:txBody>
          <a:bodyPr/>
          <a:lstStyle/>
          <a:p>
            <a:pPr defTabSz="609630"/>
            <a:endParaRPr lang="en-US" sz="1200">
              <a:solidFill>
                <a:prstClr val="black"/>
              </a:solidFill>
              <a:latin typeface="Calibri"/>
            </a:endParaRPr>
          </a:p>
        </p:txBody>
      </p:sp>
      <p:sp>
        <p:nvSpPr>
          <p:cNvPr id="18" name="Freeform 18"/>
          <p:cNvSpPr/>
          <p:nvPr/>
        </p:nvSpPr>
        <p:spPr>
          <a:xfrm>
            <a:off x="10064331" y="-117818"/>
            <a:ext cx="2883739" cy="2732343"/>
          </a:xfrm>
          <a:custGeom>
            <a:avLst/>
            <a:gdLst/>
            <a:ahLst/>
            <a:cxnLst/>
            <a:rect l="l" t="t" r="r" b="b"/>
            <a:pathLst>
              <a:path w="4325609" h="4098514">
                <a:moveTo>
                  <a:pt x="0" y="0"/>
                </a:moveTo>
                <a:lnTo>
                  <a:pt x="4325608" y="0"/>
                </a:lnTo>
                <a:lnTo>
                  <a:pt x="4325608" y="4098514"/>
                </a:lnTo>
                <a:lnTo>
                  <a:pt x="0" y="409851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19" name="TextBox 19"/>
          <p:cNvSpPr txBox="1"/>
          <p:nvPr/>
        </p:nvSpPr>
        <p:spPr>
          <a:xfrm>
            <a:off x="2522009" y="1808138"/>
            <a:ext cx="7147983" cy="1432508"/>
          </a:xfrm>
          <a:prstGeom prst="rect">
            <a:avLst/>
          </a:prstGeom>
        </p:spPr>
        <p:txBody>
          <a:bodyPr lIns="0" tIns="0" rIns="0" bIns="0" rtlCol="0" anchor="t">
            <a:spAutoFit/>
          </a:bodyPr>
          <a:lstStyle/>
          <a:p>
            <a:pPr algn="ctr" defTabSz="609630">
              <a:lnSpc>
                <a:spcPts val="11863"/>
              </a:lnSpc>
            </a:pPr>
            <a:r>
              <a:rPr lang="en-US" sz="8474" dirty="0">
                <a:solidFill>
                  <a:srgbClr val="452A82"/>
                </a:solidFill>
                <a:latin typeface="#9Slide06 Thillends" pitchFamily="2" charset="0"/>
              </a:rPr>
              <a:t>Thank You</a:t>
            </a:r>
          </a:p>
        </p:txBody>
      </p:sp>
      <p:sp>
        <p:nvSpPr>
          <p:cNvPr id="20" name="Freeform 20"/>
          <p:cNvSpPr/>
          <p:nvPr/>
        </p:nvSpPr>
        <p:spPr>
          <a:xfrm>
            <a:off x="9013139" y="4887452"/>
            <a:ext cx="3179025" cy="1970548"/>
          </a:xfrm>
          <a:custGeom>
            <a:avLst/>
            <a:gdLst/>
            <a:ahLst/>
            <a:cxnLst/>
            <a:rect l="l" t="t" r="r" b="b"/>
            <a:pathLst>
              <a:path w="7689207" h="5130798">
                <a:moveTo>
                  <a:pt x="0" y="0"/>
                </a:moveTo>
                <a:lnTo>
                  <a:pt x="7689207" y="0"/>
                </a:lnTo>
                <a:lnTo>
                  <a:pt x="7689207" y="5130798"/>
                </a:lnTo>
                <a:lnTo>
                  <a:pt x="0" y="513079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21" name="Freeform 21"/>
          <p:cNvSpPr/>
          <p:nvPr/>
        </p:nvSpPr>
        <p:spPr>
          <a:xfrm flipH="1">
            <a:off x="-164" y="4415605"/>
            <a:ext cx="3044392" cy="2376658"/>
          </a:xfrm>
          <a:custGeom>
            <a:avLst/>
            <a:gdLst/>
            <a:ahLst/>
            <a:cxnLst/>
            <a:rect l="l" t="t" r="r" b="b"/>
            <a:pathLst>
              <a:path w="7716649" h="5808532">
                <a:moveTo>
                  <a:pt x="7716648" y="0"/>
                </a:moveTo>
                <a:lnTo>
                  <a:pt x="0" y="0"/>
                </a:lnTo>
                <a:lnTo>
                  <a:pt x="0" y="5808532"/>
                </a:lnTo>
                <a:lnTo>
                  <a:pt x="7716648" y="5808532"/>
                </a:lnTo>
                <a:lnTo>
                  <a:pt x="7716648"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
        <p:nvSpPr>
          <p:cNvPr id="22" name="Freeform 22"/>
          <p:cNvSpPr/>
          <p:nvPr/>
        </p:nvSpPr>
        <p:spPr>
          <a:xfrm rot="-1883856">
            <a:off x="-1598857" y="-874182"/>
            <a:ext cx="3550457" cy="3119964"/>
          </a:xfrm>
          <a:custGeom>
            <a:avLst/>
            <a:gdLst/>
            <a:ahLst/>
            <a:cxnLst/>
            <a:rect l="l" t="t" r="r" b="b"/>
            <a:pathLst>
              <a:path w="5325685" h="4679946">
                <a:moveTo>
                  <a:pt x="0" y="0"/>
                </a:moveTo>
                <a:lnTo>
                  <a:pt x="5325685" y="0"/>
                </a:lnTo>
                <a:lnTo>
                  <a:pt x="5325685" y="4679946"/>
                </a:lnTo>
                <a:lnTo>
                  <a:pt x="0" y="467994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09630"/>
            <a:endParaRPr lang="en-US" sz="1200">
              <a:solidFill>
                <a:prstClr val="black"/>
              </a:solidFill>
              <a:latin typeface="Calibri"/>
            </a:endParaRPr>
          </a:p>
        </p:txBody>
      </p:sp>
      <p:sp>
        <p:nvSpPr>
          <p:cNvPr id="23" name="Freeform 23"/>
          <p:cNvSpPr/>
          <p:nvPr/>
        </p:nvSpPr>
        <p:spPr>
          <a:xfrm rot="5400000">
            <a:off x="-486097" y="-777683"/>
            <a:ext cx="2621523" cy="2668217"/>
          </a:xfrm>
          <a:custGeom>
            <a:avLst/>
            <a:gdLst/>
            <a:ahLst/>
            <a:cxnLst/>
            <a:rect l="l" t="t" r="r" b="b"/>
            <a:pathLst>
              <a:path w="3932285" h="4002326">
                <a:moveTo>
                  <a:pt x="0" y="0"/>
                </a:moveTo>
                <a:lnTo>
                  <a:pt x="3932285" y="0"/>
                </a:lnTo>
                <a:lnTo>
                  <a:pt x="3932285" y="4002326"/>
                </a:lnTo>
                <a:lnTo>
                  <a:pt x="0" y="400232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defTabSz="609630"/>
            <a:endParaRPr lang="en-US" sz="1200">
              <a:solidFill>
                <a:prstClr val="black"/>
              </a:solidFill>
              <a:latin typeface="Calibri"/>
            </a:endParaRPr>
          </a:p>
        </p:txBody>
      </p:sp>
      <p:pic>
        <p:nvPicPr>
          <p:cNvPr id="25" name="Picture 24" descr="A cartoon book and pencil shaking hands&#10;&#10;Description automatically generated">
            <a:extLst>
              <a:ext uri="{FF2B5EF4-FFF2-40B4-BE49-F238E27FC236}">
                <a16:creationId xmlns:a16="http://schemas.microsoft.com/office/drawing/2014/main" id="{EFAE99B4-55CA-F627-FA9E-88EAFAFDBCA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883119" y="3114928"/>
            <a:ext cx="4606695" cy="3600558"/>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8DE5070-29F8-C413-7328-4DA906F35154}"/>
              </a:ext>
            </a:extLst>
          </p:cNvPr>
          <p:cNvPicPr>
            <a:picLocks noChangeAspect="1"/>
          </p:cNvPicPr>
          <p:nvPr/>
        </p:nvPicPr>
        <p:blipFill>
          <a:blip r:embed="rId2"/>
          <a:stretch>
            <a:fillRect/>
          </a:stretch>
        </p:blipFill>
        <p:spPr>
          <a:xfrm>
            <a:off x="3992697" y="319770"/>
            <a:ext cx="4206605" cy="6218459"/>
          </a:xfrm>
          <a:prstGeom prst="rect">
            <a:avLst/>
          </a:prstGeom>
        </p:spPr>
      </p:pic>
    </p:spTree>
    <p:extLst>
      <p:ext uri="{BB962C8B-B14F-4D97-AF65-F5344CB8AC3E}">
        <p14:creationId xmlns:p14="http://schemas.microsoft.com/office/powerpoint/2010/main" val="41338923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2000">
              <a:schemeClr val="bg1">
                <a:lumMod val="95000"/>
              </a:schemeClr>
            </a:gs>
            <a:gs pos="100000">
              <a:srgbClr val="F6F6F8"/>
            </a:gs>
            <a:gs pos="49000">
              <a:srgbClr val="FAFAFA"/>
            </a:gs>
            <a:gs pos="81000">
              <a:srgbClr val="F6F6F8"/>
            </a:gs>
          </a:gsLst>
          <a:lin ang="5400000" scaled="1"/>
          <a:tileRect/>
        </a:gradFill>
        <a:effectLst/>
      </p:bgPr>
    </p:bg>
    <p:spTree>
      <p:nvGrpSpPr>
        <p:cNvPr id="1" name=""/>
        <p:cNvGrpSpPr/>
        <p:nvPr/>
      </p:nvGrpSpPr>
      <p:grpSpPr>
        <a:xfrm>
          <a:off x="0" y="0"/>
          <a:ext cx="0" cy="0"/>
          <a:chOff x="0" y="0"/>
          <a:chExt cx="0" cy="0"/>
        </a:xfrm>
      </p:grpSpPr>
      <p:sp>
        <p:nvSpPr>
          <p:cNvPr id="32" name="Freeform 50">
            <a:extLst>
              <a:ext uri="{FF2B5EF4-FFF2-40B4-BE49-F238E27FC236}">
                <a16:creationId xmlns:a16="http://schemas.microsoft.com/office/drawing/2014/main" id="{43D85826-7F23-7E8F-A6D9-C83022E7D610}"/>
              </a:ext>
            </a:extLst>
          </p:cNvPr>
          <p:cNvSpPr/>
          <p:nvPr/>
        </p:nvSpPr>
        <p:spPr>
          <a:xfrm>
            <a:off x="5201700" y="4266667"/>
            <a:ext cx="6208083" cy="1026158"/>
          </a:xfrm>
          <a:custGeom>
            <a:avLst/>
            <a:gdLst/>
            <a:ahLst/>
            <a:cxnLst/>
            <a:rect l="l" t="t" r="r" b="b"/>
            <a:pathLst>
              <a:path w="919148" h="238272">
                <a:moveTo>
                  <a:pt x="119136" y="0"/>
                </a:moveTo>
                <a:lnTo>
                  <a:pt x="800012" y="0"/>
                </a:lnTo>
                <a:cubicBezTo>
                  <a:pt x="865809" y="0"/>
                  <a:pt x="919148" y="53339"/>
                  <a:pt x="919148" y="119136"/>
                </a:cubicBezTo>
                <a:lnTo>
                  <a:pt x="919148" y="119136"/>
                </a:lnTo>
                <a:cubicBezTo>
                  <a:pt x="919148" y="150733"/>
                  <a:pt x="906596" y="181036"/>
                  <a:pt x="884254" y="203378"/>
                </a:cubicBezTo>
                <a:cubicBezTo>
                  <a:pt x="861912" y="225720"/>
                  <a:pt x="831609" y="238272"/>
                  <a:pt x="800012" y="238272"/>
                </a:cubicBezTo>
                <a:lnTo>
                  <a:pt x="119136" y="238272"/>
                </a:lnTo>
                <a:cubicBezTo>
                  <a:pt x="53339" y="238272"/>
                  <a:pt x="0" y="184933"/>
                  <a:pt x="0" y="119136"/>
                </a:cubicBezTo>
                <a:lnTo>
                  <a:pt x="0" y="119136"/>
                </a:lnTo>
                <a:cubicBezTo>
                  <a:pt x="0" y="53339"/>
                  <a:pt x="53339" y="0"/>
                  <a:pt x="119136" y="0"/>
                </a:cubicBezTo>
                <a:close/>
              </a:path>
            </a:pathLst>
          </a:custGeom>
          <a:solidFill>
            <a:srgbClr val="8A349D"/>
          </a:solidFill>
          <a:ln w="28575" cap="rnd">
            <a:noFill/>
            <a:rou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endParaRPr lang="en-US" b="1" dirty="0">
              <a:solidFill>
                <a:schemeClr val="bg1"/>
              </a:solidFill>
              <a:latin typeface="#9Slide03 Oswald Light" panose="00000400000000000000" pitchFamily="2" charset="0"/>
            </a:endParaRPr>
          </a:p>
        </p:txBody>
      </p:sp>
      <p:sp>
        <p:nvSpPr>
          <p:cNvPr id="33" name="TextBox 51">
            <a:extLst>
              <a:ext uri="{FF2B5EF4-FFF2-40B4-BE49-F238E27FC236}">
                <a16:creationId xmlns:a16="http://schemas.microsoft.com/office/drawing/2014/main" id="{50FAB138-D60F-EA0B-2895-247E671E376C}"/>
              </a:ext>
            </a:extLst>
          </p:cNvPr>
          <p:cNvSpPr txBox="1"/>
          <p:nvPr/>
        </p:nvSpPr>
        <p:spPr>
          <a:xfrm>
            <a:off x="12298025" y="3858714"/>
            <a:ext cx="2510037" cy="1829183"/>
          </a:xfrm>
          <a:prstGeom prst="rect">
            <a:avLst/>
          </a:prstGeom>
        </p:spPr>
        <p:txBody>
          <a:bodyPr lIns="50800" tIns="50800" rIns="50800" bIns="50800" rtlCol="0" anchor="ctr"/>
          <a:lstStyle/>
          <a:p>
            <a:pPr algn="ctr">
              <a:lnSpc>
                <a:spcPts val="2659"/>
              </a:lnSpc>
            </a:pPr>
            <a:endParaRPr/>
          </a:p>
        </p:txBody>
      </p:sp>
      <p:sp>
        <p:nvSpPr>
          <p:cNvPr id="23" name="Freeform 50">
            <a:extLst>
              <a:ext uri="{FF2B5EF4-FFF2-40B4-BE49-F238E27FC236}">
                <a16:creationId xmlns:a16="http://schemas.microsoft.com/office/drawing/2014/main" id="{1CC06332-9B0C-731E-86CA-DA96234B6CF3}"/>
              </a:ext>
            </a:extLst>
          </p:cNvPr>
          <p:cNvSpPr/>
          <p:nvPr/>
        </p:nvSpPr>
        <p:spPr>
          <a:xfrm>
            <a:off x="5182991" y="5607804"/>
            <a:ext cx="6220493" cy="905925"/>
          </a:xfrm>
          <a:custGeom>
            <a:avLst/>
            <a:gdLst/>
            <a:ahLst/>
            <a:cxnLst/>
            <a:rect l="l" t="t" r="r" b="b"/>
            <a:pathLst>
              <a:path w="919148" h="238272">
                <a:moveTo>
                  <a:pt x="119136" y="0"/>
                </a:moveTo>
                <a:lnTo>
                  <a:pt x="800012" y="0"/>
                </a:lnTo>
                <a:cubicBezTo>
                  <a:pt x="865809" y="0"/>
                  <a:pt x="919148" y="53339"/>
                  <a:pt x="919148" y="119136"/>
                </a:cubicBezTo>
                <a:lnTo>
                  <a:pt x="919148" y="119136"/>
                </a:lnTo>
                <a:cubicBezTo>
                  <a:pt x="919148" y="150733"/>
                  <a:pt x="906596" y="181036"/>
                  <a:pt x="884254" y="203378"/>
                </a:cubicBezTo>
                <a:cubicBezTo>
                  <a:pt x="861912" y="225720"/>
                  <a:pt x="831609" y="238272"/>
                  <a:pt x="800012" y="238272"/>
                </a:cubicBezTo>
                <a:lnTo>
                  <a:pt x="119136" y="238272"/>
                </a:lnTo>
                <a:cubicBezTo>
                  <a:pt x="53339" y="238272"/>
                  <a:pt x="0" y="184933"/>
                  <a:pt x="0" y="119136"/>
                </a:cubicBezTo>
                <a:lnTo>
                  <a:pt x="0" y="119136"/>
                </a:lnTo>
                <a:cubicBezTo>
                  <a:pt x="0" y="53339"/>
                  <a:pt x="53339" y="0"/>
                  <a:pt x="119136" y="0"/>
                </a:cubicBezTo>
                <a:close/>
              </a:path>
            </a:pathLst>
          </a:custGeom>
          <a:solidFill>
            <a:srgbClr val="246899"/>
          </a:solidFill>
          <a:ln w="28575" cap="rnd">
            <a:noFill/>
            <a:rou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a:r>
              <a:rPr lang="en-US" dirty="0"/>
              <a:t>  </a:t>
            </a:r>
            <a:endParaRPr lang="en-US" b="1" dirty="0">
              <a:solidFill>
                <a:schemeClr val="bg1"/>
              </a:solidFill>
              <a:latin typeface="#9Slide03 Oswald Light" panose="00000400000000000000" pitchFamily="2" charset="0"/>
            </a:endParaRPr>
          </a:p>
        </p:txBody>
      </p:sp>
      <p:sp>
        <p:nvSpPr>
          <p:cNvPr id="24" name="TextBox 51">
            <a:extLst>
              <a:ext uri="{FF2B5EF4-FFF2-40B4-BE49-F238E27FC236}">
                <a16:creationId xmlns:a16="http://schemas.microsoft.com/office/drawing/2014/main" id="{2845122B-13E1-C2CB-B672-32E3BFC52D3F}"/>
              </a:ext>
            </a:extLst>
          </p:cNvPr>
          <p:cNvSpPr txBox="1"/>
          <p:nvPr/>
        </p:nvSpPr>
        <p:spPr>
          <a:xfrm>
            <a:off x="12516223" y="3858714"/>
            <a:ext cx="2817365" cy="1829183"/>
          </a:xfrm>
          <a:prstGeom prst="rect">
            <a:avLst/>
          </a:prstGeom>
        </p:spPr>
        <p:txBody>
          <a:bodyPr lIns="50800" tIns="50800" rIns="50800" bIns="50800" rtlCol="0" anchor="ctr"/>
          <a:lstStyle/>
          <a:p>
            <a:pPr algn="ctr">
              <a:lnSpc>
                <a:spcPts val="2659"/>
              </a:lnSpc>
            </a:pPr>
            <a:endParaRPr/>
          </a:p>
        </p:txBody>
      </p:sp>
      <p:sp>
        <p:nvSpPr>
          <p:cNvPr id="26" name="Freeform 53">
            <a:extLst>
              <a:ext uri="{FF2B5EF4-FFF2-40B4-BE49-F238E27FC236}">
                <a16:creationId xmlns:a16="http://schemas.microsoft.com/office/drawing/2014/main" id="{C7F43A9F-6B15-CC6D-5BB9-528369A7FF75}"/>
              </a:ext>
            </a:extLst>
          </p:cNvPr>
          <p:cNvSpPr/>
          <p:nvPr/>
        </p:nvSpPr>
        <p:spPr>
          <a:xfrm>
            <a:off x="5182991" y="2925528"/>
            <a:ext cx="6208083" cy="1026159"/>
          </a:xfrm>
          <a:custGeom>
            <a:avLst/>
            <a:gdLst/>
            <a:ahLst/>
            <a:cxnLst/>
            <a:rect l="l" t="t" r="r" b="b"/>
            <a:pathLst>
              <a:path w="919148" h="238272">
                <a:moveTo>
                  <a:pt x="119136" y="0"/>
                </a:moveTo>
                <a:lnTo>
                  <a:pt x="800012" y="0"/>
                </a:lnTo>
                <a:cubicBezTo>
                  <a:pt x="865809" y="0"/>
                  <a:pt x="919148" y="53339"/>
                  <a:pt x="919148" y="119136"/>
                </a:cubicBezTo>
                <a:lnTo>
                  <a:pt x="919148" y="119136"/>
                </a:lnTo>
                <a:cubicBezTo>
                  <a:pt x="919148" y="150733"/>
                  <a:pt x="906596" y="181036"/>
                  <a:pt x="884254" y="203378"/>
                </a:cubicBezTo>
                <a:cubicBezTo>
                  <a:pt x="861912" y="225720"/>
                  <a:pt x="831609" y="238272"/>
                  <a:pt x="800012" y="238272"/>
                </a:cubicBezTo>
                <a:lnTo>
                  <a:pt x="119136" y="238272"/>
                </a:lnTo>
                <a:cubicBezTo>
                  <a:pt x="53339" y="238272"/>
                  <a:pt x="0" y="184933"/>
                  <a:pt x="0" y="119136"/>
                </a:cubicBezTo>
                <a:lnTo>
                  <a:pt x="0" y="119136"/>
                </a:lnTo>
                <a:cubicBezTo>
                  <a:pt x="0" y="53339"/>
                  <a:pt x="53339" y="0"/>
                  <a:pt x="119136" y="0"/>
                </a:cubicBezTo>
                <a:close/>
              </a:path>
            </a:pathLst>
          </a:custGeom>
          <a:solidFill>
            <a:srgbClr val="EA67A8"/>
          </a:solidFill>
          <a:ln w="28575" cap="rnd">
            <a:noFill/>
            <a:rou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r>
              <a:rPr lang="en-US" b="1" dirty="0">
                <a:solidFill>
                  <a:schemeClr val="bg1"/>
                </a:solidFill>
                <a:latin typeface="#9Slide03 Oswald Light" panose="00000400000000000000" pitchFamily="2" charset="0"/>
              </a:rPr>
              <a:t>             </a:t>
            </a:r>
          </a:p>
        </p:txBody>
      </p:sp>
      <p:sp>
        <p:nvSpPr>
          <p:cNvPr id="20" name="Freeform 47">
            <a:extLst>
              <a:ext uri="{FF2B5EF4-FFF2-40B4-BE49-F238E27FC236}">
                <a16:creationId xmlns:a16="http://schemas.microsoft.com/office/drawing/2014/main" id="{50A4D7F3-5A04-7FF1-C5C6-CC1D4F16A17F}"/>
              </a:ext>
            </a:extLst>
          </p:cNvPr>
          <p:cNvSpPr/>
          <p:nvPr/>
        </p:nvSpPr>
        <p:spPr>
          <a:xfrm>
            <a:off x="5182991" y="1584389"/>
            <a:ext cx="6220492" cy="1026159"/>
          </a:xfrm>
          <a:custGeom>
            <a:avLst/>
            <a:gdLst/>
            <a:ahLst/>
            <a:cxnLst/>
            <a:rect l="l" t="t" r="r" b="b"/>
            <a:pathLst>
              <a:path w="919148" h="238272">
                <a:moveTo>
                  <a:pt x="119136" y="0"/>
                </a:moveTo>
                <a:lnTo>
                  <a:pt x="800012" y="0"/>
                </a:lnTo>
                <a:cubicBezTo>
                  <a:pt x="865809" y="0"/>
                  <a:pt x="919148" y="53339"/>
                  <a:pt x="919148" y="119136"/>
                </a:cubicBezTo>
                <a:lnTo>
                  <a:pt x="919148" y="119136"/>
                </a:lnTo>
                <a:cubicBezTo>
                  <a:pt x="919148" y="150733"/>
                  <a:pt x="906596" y="181036"/>
                  <a:pt x="884254" y="203378"/>
                </a:cubicBezTo>
                <a:cubicBezTo>
                  <a:pt x="861912" y="225720"/>
                  <a:pt x="831609" y="238272"/>
                  <a:pt x="800012" y="238272"/>
                </a:cubicBezTo>
                <a:lnTo>
                  <a:pt x="119136" y="238272"/>
                </a:lnTo>
                <a:cubicBezTo>
                  <a:pt x="53339" y="238272"/>
                  <a:pt x="0" y="184933"/>
                  <a:pt x="0" y="119136"/>
                </a:cubicBezTo>
                <a:lnTo>
                  <a:pt x="0" y="119136"/>
                </a:lnTo>
                <a:cubicBezTo>
                  <a:pt x="0" y="53339"/>
                  <a:pt x="53339" y="0"/>
                  <a:pt x="119136" y="0"/>
                </a:cubicBezTo>
                <a:close/>
              </a:path>
            </a:pathLst>
          </a:custGeom>
          <a:solidFill>
            <a:srgbClr val="9ACCEB"/>
          </a:solidFill>
          <a:ln w="28575" cap="rnd">
            <a:noFill/>
            <a:rou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r>
              <a:rPr lang="en-US" dirty="0">
                <a:solidFill>
                  <a:schemeClr val="bg1"/>
                </a:solidFill>
              </a:rPr>
              <a:t>         </a:t>
            </a:r>
            <a:r>
              <a:rPr lang="en-US" b="1" dirty="0">
                <a:solidFill>
                  <a:schemeClr val="bg1"/>
                </a:solidFill>
              </a:rPr>
              <a:t>        </a:t>
            </a:r>
            <a:endParaRPr lang="en-US" b="1" dirty="0">
              <a:solidFill>
                <a:schemeClr val="bg1"/>
              </a:solidFill>
              <a:latin typeface="#9Slide03 Oswald Light" panose="00000400000000000000" pitchFamily="2" charset="0"/>
            </a:endParaRPr>
          </a:p>
        </p:txBody>
      </p:sp>
      <p:sp>
        <p:nvSpPr>
          <p:cNvPr id="7" name="Dodecagon 6">
            <a:extLst>
              <a:ext uri="{FF2B5EF4-FFF2-40B4-BE49-F238E27FC236}">
                <a16:creationId xmlns:a16="http://schemas.microsoft.com/office/drawing/2014/main" id="{19A8ABB6-F1BF-45D6-5394-065506D1CCA5}"/>
              </a:ext>
            </a:extLst>
          </p:cNvPr>
          <p:cNvSpPr/>
          <p:nvPr/>
        </p:nvSpPr>
        <p:spPr>
          <a:xfrm>
            <a:off x="13641801" y="2823316"/>
            <a:ext cx="406400" cy="364371"/>
          </a:xfrm>
          <a:prstGeom prst="dodecag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latin typeface="#9Slide07 IcielBC Cubano Normal" panose="00000500000000000000" pitchFamily="2" charset="0"/>
              </a:rPr>
              <a:t>1</a:t>
            </a:r>
          </a:p>
        </p:txBody>
      </p:sp>
      <p:sp>
        <p:nvSpPr>
          <p:cNvPr id="8" name="Dodecagon 7">
            <a:extLst>
              <a:ext uri="{FF2B5EF4-FFF2-40B4-BE49-F238E27FC236}">
                <a16:creationId xmlns:a16="http://schemas.microsoft.com/office/drawing/2014/main" id="{E09BF48D-308A-3BC7-D3BA-F90E5A4BA484}"/>
              </a:ext>
            </a:extLst>
          </p:cNvPr>
          <p:cNvSpPr/>
          <p:nvPr/>
        </p:nvSpPr>
        <p:spPr>
          <a:xfrm>
            <a:off x="13555049" y="2801639"/>
            <a:ext cx="406400" cy="364371"/>
          </a:xfrm>
          <a:prstGeom prst="dodecagon">
            <a:avLst/>
          </a:prstGeom>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latin typeface="#9Slide07 IcielBC Cubano Normal" panose="00000500000000000000" pitchFamily="2" charset="0"/>
              </a:rPr>
              <a:t>2</a:t>
            </a:r>
          </a:p>
        </p:txBody>
      </p:sp>
      <p:grpSp>
        <p:nvGrpSpPr>
          <p:cNvPr id="6" name="Group 5">
            <a:extLst>
              <a:ext uri="{FF2B5EF4-FFF2-40B4-BE49-F238E27FC236}">
                <a16:creationId xmlns:a16="http://schemas.microsoft.com/office/drawing/2014/main" id="{6AB333C1-44B8-4A97-1B1C-47C6D8333858}"/>
              </a:ext>
            </a:extLst>
          </p:cNvPr>
          <p:cNvGrpSpPr/>
          <p:nvPr/>
        </p:nvGrpSpPr>
        <p:grpSpPr>
          <a:xfrm>
            <a:off x="-4385822" y="1434727"/>
            <a:ext cx="3821260" cy="4933564"/>
            <a:chOff x="8032164" y="1549122"/>
            <a:chExt cx="3630418" cy="4673606"/>
          </a:xfrm>
        </p:grpSpPr>
        <p:pic>
          <p:nvPicPr>
            <p:cNvPr id="11" name="Picture 10">
              <a:extLst>
                <a:ext uri="{FF2B5EF4-FFF2-40B4-BE49-F238E27FC236}">
                  <a16:creationId xmlns:a16="http://schemas.microsoft.com/office/drawing/2014/main" id="{1AC80A05-D587-5263-0CD7-E0AFDECD6F84}"/>
                </a:ext>
              </a:extLst>
            </p:cNvPr>
            <p:cNvPicPr>
              <a:picLocks noChangeAspect="1"/>
            </p:cNvPicPr>
            <p:nvPr/>
          </p:nvPicPr>
          <p:blipFill>
            <a:blip r:embed="rId3"/>
            <a:stretch>
              <a:fillRect/>
            </a:stretch>
          </p:blipFill>
          <p:spPr>
            <a:xfrm>
              <a:off x="8032164" y="1549122"/>
              <a:ext cx="2621967" cy="4632561"/>
            </a:xfrm>
            <a:prstGeom prst="rect">
              <a:avLst/>
            </a:prstGeom>
            <a:ln>
              <a:noFill/>
            </a:ln>
            <a:effectLst>
              <a:softEdge rad="112500"/>
            </a:effectLst>
          </p:spPr>
        </p:pic>
        <p:pic>
          <p:nvPicPr>
            <p:cNvPr id="13" name="Picture 12">
              <a:extLst>
                <a:ext uri="{FF2B5EF4-FFF2-40B4-BE49-F238E27FC236}">
                  <a16:creationId xmlns:a16="http://schemas.microsoft.com/office/drawing/2014/main" id="{534E61E1-FA7A-4C67-6B82-AC3BEBBFF9E2}"/>
                </a:ext>
              </a:extLst>
            </p:cNvPr>
            <p:cNvPicPr>
              <a:picLocks noChangeAspect="1"/>
            </p:cNvPicPr>
            <p:nvPr/>
          </p:nvPicPr>
          <p:blipFill>
            <a:blip r:embed="rId4"/>
            <a:stretch>
              <a:fillRect/>
            </a:stretch>
          </p:blipFill>
          <p:spPr>
            <a:xfrm>
              <a:off x="8694050" y="5400990"/>
              <a:ext cx="200025" cy="285750"/>
            </a:xfrm>
            <a:prstGeom prst="rect">
              <a:avLst/>
            </a:prstGeom>
          </p:spPr>
        </p:pic>
        <p:pic>
          <p:nvPicPr>
            <p:cNvPr id="14" name="Picture 13">
              <a:extLst>
                <a:ext uri="{FF2B5EF4-FFF2-40B4-BE49-F238E27FC236}">
                  <a16:creationId xmlns:a16="http://schemas.microsoft.com/office/drawing/2014/main" id="{61ADBB7A-44EB-E453-BB96-4B4616E4DBC1}"/>
                </a:ext>
              </a:extLst>
            </p:cNvPr>
            <p:cNvPicPr>
              <a:picLocks noChangeAspect="1"/>
            </p:cNvPicPr>
            <p:nvPr/>
          </p:nvPicPr>
          <p:blipFill rotWithShape="1">
            <a:blip r:embed="rId5"/>
            <a:srcRect l="13172"/>
            <a:stretch/>
          </p:blipFill>
          <p:spPr>
            <a:xfrm>
              <a:off x="10699951" y="5290743"/>
              <a:ext cx="962631" cy="931985"/>
            </a:xfrm>
            <a:prstGeom prst="roundRect">
              <a:avLst/>
            </a:prstGeom>
          </p:spPr>
        </p:pic>
        <p:pic>
          <p:nvPicPr>
            <p:cNvPr id="15" name="Picture 14">
              <a:extLst>
                <a:ext uri="{FF2B5EF4-FFF2-40B4-BE49-F238E27FC236}">
                  <a16:creationId xmlns:a16="http://schemas.microsoft.com/office/drawing/2014/main" id="{AD9C67AE-053D-3625-1EA3-9AC104C69643}"/>
                </a:ext>
              </a:extLst>
            </p:cNvPr>
            <p:cNvPicPr>
              <a:picLocks noChangeAspect="1"/>
            </p:cNvPicPr>
            <p:nvPr/>
          </p:nvPicPr>
          <p:blipFill>
            <a:blip r:embed="rId6"/>
            <a:stretch>
              <a:fillRect/>
            </a:stretch>
          </p:blipFill>
          <p:spPr>
            <a:xfrm>
              <a:off x="10511320" y="3586487"/>
              <a:ext cx="844844" cy="719147"/>
            </a:xfrm>
            <a:prstGeom prst="roundRect">
              <a:avLst/>
            </a:prstGeom>
          </p:spPr>
        </p:pic>
      </p:grpSp>
      <p:pic>
        <p:nvPicPr>
          <p:cNvPr id="21" name="Graphic 20" descr="Captain male outline">
            <a:extLst>
              <a:ext uri="{FF2B5EF4-FFF2-40B4-BE49-F238E27FC236}">
                <a16:creationId xmlns:a16="http://schemas.microsoft.com/office/drawing/2014/main" id="{08262B5D-5D7B-CEFE-A233-35F14A2740A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66433" y="3150069"/>
            <a:ext cx="304800" cy="304800"/>
          </a:xfrm>
          <a:prstGeom prst="rect">
            <a:avLst/>
          </a:prstGeom>
        </p:spPr>
      </p:pic>
      <p:pic>
        <p:nvPicPr>
          <p:cNvPr id="25" name="Graphic 24" descr="Family with two children outline">
            <a:extLst>
              <a:ext uri="{FF2B5EF4-FFF2-40B4-BE49-F238E27FC236}">
                <a16:creationId xmlns:a16="http://schemas.microsoft.com/office/drawing/2014/main" id="{B7C49238-5622-1172-424A-489952263D9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523282" y="5210919"/>
            <a:ext cx="320040" cy="320040"/>
          </a:xfrm>
          <a:prstGeom prst="rect">
            <a:avLst/>
          </a:prstGeom>
        </p:spPr>
      </p:pic>
      <p:pic>
        <p:nvPicPr>
          <p:cNvPr id="29" name="Picture 28">
            <a:extLst>
              <a:ext uri="{FF2B5EF4-FFF2-40B4-BE49-F238E27FC236}">
                <a16:creationId xmlns:a16="http://schemas.microsoft.com/office/drawing/2014/main" id="{76CB14BF-26B9-CEF4-A255-4D7EACB5A461}"/>
              </a:ext>
            </a:extLst>
          </p:cNvPr>
          <p:cNvPicPr>
            <a:picLocks noChangeAspect="1"/>
          </p:cNvPicPr>
          <p:nvPr/>
        </p:nvPicPr>
        <p:blipFill>
          <a:blip r:embed="rId11"/>
          <a:stretch>
            <a:fillRect/>
          </a:stretch>
        </p:blipFill>
        <p:spPr>
          <a:xfrm>
            <a:off x="12374826" y="2323162"/>
            <a:ext cx="160013" cy="3273596"/>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id="{67F01498-05BF-123C-7866-480AF7664B35}"/>
              </a:ext>
            </a:extLst>
          </p:cNvPr>
          <p:cNvPicPr>
            <a:picLocks noChangeAspect="1"/>
          </p:cNvPicPr>
          <p:nvPr/>
        </p:nvPicPr>
        <p:blipFill rotWithShape="1">
          <a:blip r:embed="rId12"/>
          <a:srcRect l="-557" t="9121" r="557" b="-9121"/>
          <a:stretch/>
        </p:blipFill>
        <p:spPr>
          <a:xfrm>
            <a:off x="12466369" y="5168618"/>
            <a:ext cx="3020724" cy="1890110"/>
          </a:xfrm>
          <a:prstGeom prst="rect">
            <a:avLst/>
          </a:prstGeom>
        </p:spPr>
      </p:pic>
      <p:pic>
        <p:nvPicPr>
          <p:cNvPr id="19" name="Picture 18">
            <a:extLst>
              <a:ext uri="{FF2B5EF4-FFF2-40B4-BE49-F238E27FC236}">
                <a16:creationId xmlns:a16="http://schemas.microsoft.com/office/drawing/2014/main" id="{36F4E741-5D83-8D46-9952-5E7E1B3DFE02}"/>
              </a:ext>
            </a:extLst>
          </p:cNvPr>
          <p:cNvPicPr>
            <a:picLocks noChangeAspect="1"/>
          </p:cNvPicPr>
          <p:nvPr/>
        </p:nvPicPr>
        <p:blipFill>
          <a:blip r:embed="rId13"/>
          <a:stretch>
            <a:fillRect/>
          </a:stretch>
        </p:blipFill>
        <p:spPr>
          <a:xfrm>
            <a:off x="-4043070" y="1303870"/>
            <a:ext cx="3774112" cy="2167986"/>
          </a:xfrm>
          <a:prstGeom prst="rect">
            <a:avLst/>
          </a:prstGeom>
        </p:spPr>
      </p:pic>
      <p:sp>
        <p:nvSpPr>
          <p:cNvPr id="30" name="TextBox 29">
            <a:extLst>
              <a:ext uri="{FF2B5EF4-FFF2-40B4-BE49-F238E27FC236}">
                <a16:creationId xmlns:a16="http://schemas.microsoft.com/office/drawing/2014/main" id="{F6E37024-02EC-52F2-624B-15D42A686543}"/>
              </a:ext>
            </a:extLst>
          </p:cNvPr>
          <p:cNvSpPr txBox="1"/>
          <p:nvPr/>
        </p:nvSpPr>
        <p:spPr>
          <a:xfrm>
            <a:off x="5410463" y="1692974"/>
            <a:ext cx="5931710" cy="806824"/>
          </a:xfrm>
          <a:prstGeom prst="rect">
            <a:avLst/>
          </a:prstGeom>
          <a:noFill/>
        </p:spPr>
        <p:txBody>
          <a:bodyPr wrap="square">
            <a:spAutoFit/>
          </a:bodyPr>
          <a:lstStyle/>
          <a:p>
            <a:pPr algn="just">
              <a:lnSpc>
                <a:spcPct val="120000"/>
              </a:lnSpc>
              <a:spcBef>
                <a:spcPts val="200"/>
              </a:spcBef>
            </a:pPr>
            <a:r>
              <a:rPr lang="en-US" sz="2000" b="1" dirty="0" err="1">
                <a:solidFill>
                  <a:schemeClr val="bg1"/>
                </a:solidFill>
                <a:effectLst/>
                <a:latin typeface="#9Slide03 Oswald Light" panose="00000400000000000000" pitchFamily="2" charset="0"/>
                <a:ea typeface="Times New Roman" panose="02020603050405020304" pitchFamily="18" charset="0"/>
                <a:cs typeface="Times New Roman" panose="02020603050405020304" pitchFamily="18" charset="0"/>
              </a:rPr>
              <a:t>Trình</a:t>
            </a:r>
            <a:r>
              <a:rPr lang="en-US" sz="2000" b="1" dirty="0">
                <a:solidFill>
                  <a:schemeClr val="bg1"/>
                </a:solidFill>
                <a:effectLst/>
                <a:latin typeface="#9Slide03 Oswald Light" panose="00000400000000000000" pitchFamily="2" charset="0"/>
                <a:ea typeface="Times New Roman" panose="02020603050405020304" pitchFamily="18" charset="0"/>
                <a:cs typeface="Times New Roman" panose="02020603050405020304" pitchFamily="18" charset="0"/>
              </a:rPr>
              <a:t> </a:t>
            </a:r>
            <a:r>
              <a:rPr lang="en-US" sz="2000" b="1" dirty="0" err="1">
                <a:solidFill>
                  <a:schemeClr val="bg1"/>
                </a:solidFill>
                <a:effectLst/>
                <a:latin typeface="#9Slide03 Oswald Light" panose="00000400000000000000" pitchFamily="2" charset="0"/>
                <a:ea typeface="Times New Roman" panose="02020603050405020304" pitchFamily="18" charset="0"/>
                <a:cs typeface="Times New Roman" panose="02020603050405020304" pitchFamily="18" charset="0"/>
              </a:rPr>
              <a:t>bày</a:t>
            </a:r>
            <a:r>
              <a:rPr lang="en-US" sz="2000" b="1" dirty="0">
                <a:solidFill>
                  <a:schemeClr val="bg1"/>
                </a:solidFill>
                <a:effectLst/>
                <a:latin typeface="#9Slide03 Oswald Light" panose="00000400000000000000" pitchFamily="2" charset="0"/>
                <a:ea typeface="Times New Roman" panose="02020603050405020304" pitchFamily="18" charset="0"/>
                <a:cs typeface="Times New Roman" panose="02020603050405020304" pitchFamily="18" charset="0"/>
              </a:rPr>
              <a:t> </a:t>
            </a:r>
            <a:r>
              <a:rPr lang="en-US" sz="2000" b="1" dirty="0" err="1">
                <a:solidFill>
                  <a:schemeClr val="bg1"/>
                </a:solidFill>
                <a:effectLst/>
                <a:latin typeface="#9Slide03 Oswald Light" panose="00000400000000000000" pitchFamily="2" charset="0"/>
                <a:ea typeface="Times New Roman" panose="02020603050405020304" pitchFamily="18" charset="0"/>
                <a:cs typeface="Times New Roman" panose="02020603050405020304" pitchFamily="18" charset="0"/>
              </a:rPr>
              <a:t>được</a:t>
            </a:r>
            <a:r>
              <a:rPr lang="en-US" sz="2000" b="1" dirty="0">
                <a:solidFill>
                  <a:schemeClr val="bg1"/>
                </a:solidFill>
                <a:effectLst/>
                <a:latin typeface="#9Slide03 Oswald Light" panose="00000400000000000000" pitchFamily="2" charset="0"/>
                <a:ea typeface="Times New Roman" panose="02020603050405020304" pitchFamily="18" charset="0"/>
                <a:cs typeface="Times New Roman" panose="02020603050405020304" pitchFamily="18" charset="0"/>
              </a:rPr>
              <a:t> </a:t>
            </a:r>
            <a:r>
              <a:rPr lang="en-US" sz="2000" b="1" dirty="0" err="1">
                <a:solidFill>
                  <a:schemeClr val="bg1"/>
                </a:solidFill>
                <a:effectLst/>
                <a:latin typeface="#9Slide03 Oswald Light" panose="00000400000000000000" pitchFamily="2" charset="0"/>
                <a:ea typeface="Times New Roman" panose="02020603050405020304" pitchFamily="18" charset="0"/>
                <a:cs typeface="Times New Roman" panose="02020603050405020304" pitchFamily="18" charset="0"/>
              </a:rPr>
              <a:t>đặc</a:t>
            </a:r>
            <a:r>
              <a:rPr lang="en-US" sz="2000" b="1" dirty="0">
                <a:solidFill>
                  <a:schemeClr val="bg1"/>
                </a:solidFill>
                <a:effectLst/>
                <a:latin typeface="#9Slide03 Oswald Light" panose="00000400000000000000" pitchFamily="2" charset="0"/>
                <a:ea typeface="Times New Roman" panose="02020603050405020304" pitchFamily="18" charset="0"/>
                <a:cs typeface="Times New Roman" panose="02020603050405020304" pitchFamily="18" charset="0"/>
              </a:rPr>
              <a:t> </a:t>
            </a:r>
            <a:r>
              <a:rPr lang="en-US" sz="2000" b="1" dirty="0" err="1">
                <a:solidFill>
                  <a:schemeClr val="bg1"/>
                </a:solidFill>
                <a:effectLst/>
                <a:latin typeface="#9Slide03 Oswald Light" panose="00000400000000000000" pitchFamily="2" charset="0"/>
                <a:ea typeface="Times New Roman" panose="02020603050405020304" pitchFamily="18" charset="0"/>
                <a:cs typeface="Times New Roman" panose="02020603050405020304" pitchFamily="18" charset="0"/>
              </a:rPr>
              <a:t>điểm</a:t>
            </a:r>
            <a:r>
              <a:rPr lang="en-US" sz="2000" b="1" dirty="0">
                <a:solidFill>
                  <a:schemeClr val="bg1"/>
                </a:solidFill>
                <a:effectLst/>
                <a:latin typeface="#9Slide03 Oswald Light" panose="00000400000000000000" pitchFamily="2" charset="0"/>
                <a:ea typeface="Times New Roman" panose="02020603050405020304" pitchFamily="18" charset="0"/>
                <a:cs typeface="Times New Roman" panose="02020603050405020304" pitchFamily="18" charset="0"/>
              </a:rPr>
              <a:t> </a:t>
            </a:r>
            <a:r>
              <a:rPr lang="en-US" sz="2000" b="1" dirty="0" err="1">
                <a:solidFill>
                  <a:schemeClr val="bg1"/>
                </a:solidFill>
                <a:effectLst/>
                <a:latin typeface="#9Slide03 Oswald Light" panose="00000400000000000000" pitchFamily="2" charset="0"/>
                <a:ea typeface="Times New Roman" panose="02020603050405020304" pitchFamily="18" charset="0"/>
                <a:cs typeface="Times New Roman" panose="02020603050405020304" pitchFamily="18" charset="0"/>
              </a:rPr>
              <a:t>dân</a:t>
            </a:r>
            <a:r>
              <a:rPr lang="en-US" sz="2000" b="1" dirty="0">
                <a:solidFill>
                  <a:schemeClr val="bg1"/>
                </a:solidFill>
                <a:effectLst/>
                <a:latin typeface="#9Slide03 Oswald Light" panose="00000400000000000000" pitchFamily="2" charset="0"/>
                <a:ea typeface="Times New Roman" panose="02020603050405020304" pitchFamily="18" charset="0"/>
                <a:cs typeface="Times New Roman" panose="02020603050405020304" pitchFamily="18" charset="0"/>
              </a:rPr>
              <a:t> </a:t>
            </a:r>
            <a:r>
              <a:rPr lang="en-US" sz="2000" b="1" dirty="0" err="1">
                <a:solidFill>
                  <a:schemeClr val="bg1"/>
                </a:solidFill>
                <a:effectLst/>
                <a:latin typeface="#9Slide03 Oswald Light" panose="00000400000000000000" pitchFamily="2" charset="0"/>
                <a:ea typeface="Times New Roman" panose="02020603050405020304" pitchFamily="18" charset="0"/>
                <a:cs typeface="Times New Roman" panose="02020603050405020304" pitchFamily="18" charset="0"/>
              </a:rPr>
              <a:t>số</a:t>
            </a:r>
            <a:r>
              <a:rPr lang="en-US" sz="2000" b="1" dirty="0">
                <a:solidFill>
                  <a:schemeClr val="bg1"/>
                </a:solidFill>
                <a:effectLst/>
                <a:latin typeface="#9Slide03 Oswald Light" panose="00000400000000000000" pitchFamily="2" charset="0"/>
                <a:ea typeface="Times New Roman" panose="02020603050405020304" pitchFamily="18" charset="0"/>
                <a:cs typeface="Times New Roman" panose="02020603050405020304" pitchFamily="18" charset="0"/>
              </a:rPr>
              <a:t>, </a:t>
            </a:r>
            <a:r>
              <a:rPr lang="en-US" sz="2000" b="1" dirty="0" err="1">
                <a:solidFill>
                  <a:schemeClr val="bg1"/>
                </a:solidFill>
                <a:effectLst/>
                <a:latin typeface="#9Slide03 Oswald Light" panose="00000400000000000000" pitchFamily="2" charset="0"/>
                <a:ea typeface="Times New Roman" panose="02020603050405020304" pitchFamily="18" charset="0"/>
                <a:cs typeface="Times New Roman" panose="02020603050405020304" pitchFamily="18" charset="0"/>
              </a:rPr>
              <a:t>phân</a:t>
            </a:r>
            <a:r>
              <a:rPr lang="en-US" sz="2000" b="1" dirty="0">
                <a:solidFill>
                  <a:schemeClr val="bg1"/>
                </a:solidFill>
                <a:effectLst/>
                <a:latin typeface="#9Slide03 Oswald Light" panose="00000400000000000000" pitchFamily="2" charset="0"/>
                <a:ea typeface="Times New Roman" panose="02020603050405020304" pitchFamily="18" charset="0"/>
                <a:cs typeface="Times New Roman" panose="02020603050405020304" pitchFamily="18" charset="0"/>
              </a:rPr>
              <a:t> </a:t>
            </a:r>
            <a:r>
              <a:rPr lang="en-US" sz="2000" b="1" dirty="0" err="1">
                <a:solidFill>
                  <a:schemeClr val="bg1"/>
                </a:solidFill>
                <a:effectLst/>
                <a:latin typeface="#9Slide03 Oswald Light" panose="00000400000000000000" pitchFamily="2" charset="0"/>
                <a:ea typeface="Times New Roman" panose="02020603050405020304" pitchFamily="18" charset="0"/>
                <a:cs typeface="Times New Roman" panose="02020603050405020304" pitchFamily="18" charset="0"/>
              </a:rPr>
              <a:t>tích</a:t>
            </a:r>
            <a:r>
              <a:rPr lang="en-US" sz="2000" b="1" dirty="0">
                <a:solidFill>
                  <a:schemeClr val="bg1"/>
                </a:solidFill>
                <a:effectLst/>
                <a:latin typeface="#9Slide03 Oswald Light" panose="00000400000000000000" pitchFamily="2" charset="0"/>
                <a:ea typeface="Times New Roman" panose="02020603050405020304" pitchFamily="18" charset="0"/>
                <a:cs typeface="Times New Roman" panose="02020603050405020304" pitchFamily="18" charset="0"/>
              </a:rPr>
              <a:t> </a:t>
            </a:r>
            <a:r>
              <a:rPr lang="en-US" sz="2000" b="1" dirty="0" err="1">
                <a:solidFill>
                  <a:schemeClr val="bg1"/>
                </a:solidFill>
                <a:effectLst/>
                <a:latin typeface="#9Slide03 Oswald Light" panose="00000400000000000000" pitchFamily="2" charset="0"/>
                <a:ea typeface="Times New Roman" panose="02020603050405020304" pitchFamily="18" charset="0"/>
                <a:cs typeface="Times New Roman" panose="02020603050405020304" pitchFamily="18" charset="0"/>
              </a:rPr>
              <a:t>các</a:t>
            </a:r>
            <a:r>
              <a:rPr lang="en-US" sz="2000" b="1" dirty="0">
                <a:solidFill>
                  <a:schemeClr val="bg1"/>
                </a:solidFill>
                <a:effectLst/>
                <a:latin typeface="#9Slide03 Oswald Light" panose="00000400000000000000" pitchFamily="2" charset="0"/>
                <a:ea typeface="Times New Roman" panose="02020603050405020304" pitchFamily="18" charset="0"/>
                <a:cs typeface="Times New Roman" panose="02020603050405020304" pitchFamily="18" charset="0"/>
              </a:rPr>
              <a:t> </a:t>
            </a:r>
            <a:r>
              <a:rPr lang="en-US" sz="2000" b="1" dirty="0" err="1">
                <a:solidFill>
                  <a:schemeClr val="bg1"/>
                </a:solidFill>
                <a:effectLst/>
                <a:latin typeface="#9Slide03 Oswald Light" panose="00000400000000000000" pitchFamily="2" charset="0"/>
                <a:ea typeface="Times New Roman" panose="02020603050405020304" pitchFamily="18" charset="0"/>
                <a:cs typeface="Times New Roman" panose="02020603050405020304" pitchFamily="18" charset="0"/>
              </a:rPr>
              <a:t>thế</a:t>
            </a:r>
            <a:r>
              <a:rPr lang="en-US" sz="2000" b="1" dirty="0">
                <a:solidFill>
                  <a:schemeClr val="bg1"/>
                </a:solidFill>
                <a:effectLst/>
                <a:latin typeface="#9Slide03 Oswald Light" panose="00000400000000000000" pitchFamily="2" charset="0"/>
                <a:ea typeface="Times New Roman" panose="02020603050405020304" pitchFamily="18" charset="0"/>
                <a:cs typeface="Times New Roman" panose="02020603050405020304" pitchFamily="18" charset="0"/>
              </a:rPr>
              <a:t> </a:t>
            </a:r>
            <a:r>
              <a:rPr lang="en-US" sz="2000" b="1" dirty="0" err="1">
                <a:solidFill>
                  <a:schemeClr val="bg1"/>
                </a:solidFill>
                <a:effectLst/>
                <a:latin typeface="#9Slide03 Oswald Light" panose="00000400000000000000" pitchFamily="2" charset="0"/>
                <a:ea typeface="Times New Roman" panose="02020603050405020304" pitchFamily="18" charset="0"/>
                <a:cs typeface="Times New Roman" panose="02020603050405020304" pitchFamily="18" charset="0"/>
              </a:rPr>
              <a:t>mạnh</a:t>
            </a:r>
            <a:r>
              <a:rPr lang="en-US" sz="2000" b="1" dirty="0">
                <a:solidFill>
                  <a:schemeClr val="bg1"/>
                </a:solidFill>
                <a:effectLst/>
                <a:latin typeface="#9Slide03 Oswald Light" panose="00000400000000000000" pitchFamily="2" charset="0"/>
                <a:ea typeface="Times New Roman" panose="02020603050405020304" pitchFamily="18" charset="0"/>
                <a:cs typeface="Times New Roman" panose="02020603050405020304" pitchFamily="18" charset="0"/>
              </a:rPr>
              <a:t> </a:t>
            </a:r>
            <a:r>
              <a:rPr lang="en-US" sz="2000" b="1" dirty="0" err="1">
                <a:solidFill>
                  <a:schemeClr val="bg1"/>
                </a:solidFill>
                <a:effectLst/>
                <a:latin typeface="#9Slide03 Oswald Light" panose="00000400000000000000" pitchFamily="2" charset="0"/>
                <a:ea typeface="Times New Roman" panose="02020603050405020304" pitchFamily="18" charset="0"/>
                <a:cs typeface="Times New Roman" panose="02020603050405020304" pitchFamily="18" charset="0"/>
              </a:rPr>
              <a:t>và</a:t>
            </a:r>
            <a:r>
              <a:rPr lang="en-US" sz="2000" b="1" dirty="0">
                <a:solidFill>
                  <a:schemeClr val="bg1"/>
                </a:solidFill>
                <a:effectLst/>
                <a:latin typeface="#9Slide03 Oswald Light" panose="00000400000000000000" pitchFamily="2" charset="0"/>
                <a:ea typeface="Times New Roman" panose="02020603050405020304" pitchFamily="18" charset="0"/>
                <a:cs typeface="Times New Roman" panose="02020603050405020304" pitchFamily="18" charset="0"/>
              </a:rPr>
              <a:t> </a:t>
            </a:r>
            <a:r>
              <a:rPr lang="en-US" sz="2000" b="1" dirty="0" err="1">
                <a:solidFill>
                  <a:schemeClr val="bg1"/>
                </a:solidFill>
                <a:effectLst/>
                <a:latin typeface="#9Slide03 Oswald Light" panose="00000400000000000000" pitchFamily="2" charset="0"/>
                <a:ea typeface="Times New Roman" panose="02020603050405020304" pitchFamily="18" charset="0"/>
                <a:cs typeface="Times New Roman" panose="02020603050405020304" pitchFamily="18" charset="0"/>
              </a:rPr>
              <a:t>hạn</a:t>
            </a:r>
            <a:r>
              <a:rPr lang="en-US" sz="2000" b="1" dirty="0">
                <a:solidFill>
                  <a:schemeClr val="bg1"/>
                </a:solidFill>
                <a:effectLst/>
                <a:latin typeface="#9Slide03 Oswald Light" panose="00000400000000000000" pitchFamily="2" charset="0"/>
                <a:ea typeface="Times New Roman" panose="02020603050405020304" pitchFamily="18" charset="0"/>
                <a:cs typeface="Times New Roman" panose="02020603050405020304" pitchFamily="18" charset="0"/>
              </a:rPr>
              <a:t> </a:t>
            </a:r>
            <a:r>
              <a:rPr lang="en-US" sz="2000" b="1" dirty="0" err="1">
                <a:solidFill>
                  <a:schemeClr val="bg1"/>
                </a:solidFill>
                <a:effectLst/>
                <a:latin typeface="#9Slide03 Oswald Light" panose="00000400000000000000" pitchFamily="2" charset="0"/>
                <a:ea typeface="Times New Roman" panose="02020603050405020304" pitchFamily="18" charset="0"/>
                <a:cs typeface="Times New Roman" panose="02020603050405020304" pitchFamily="18" charset="0"/>
              </a:rPr>
              <a:t>chế</a:t>
            </a:r>
            <a:r>
              <a:rPr lang="en-US" sz="2000" b="1" dirty="0">
                <a:solidFill>
                  <a:schemeClr val="bg1"/>
                </a:solidFill>
                <a:effectLst/>
                <a:latin typeface="#9Slide03 Oswald Light" panose="00000400000000000000" pitchFamily="2" charset="0"/>
                <a:ea typeface="Times New Roman" panose="02020603050405020304" pitchFamily="18" charset="0"/>
                <a:cs typeface="Times New Roman" panose="02020603050405020304" pitchFamily="18" charset="0"/>
              </a:rPr>
              <a:t> </a:t>
            </a:r>
            <a:r>
              <a:rPr lang="en-US" sz="2000" b="1" dirty="0" err="1">
                <a:solidFill>
                  <a:schemeClr val="bg1"/>
                </a:solidFill>
                <a:effectLst/>
                <a:latin typeface="#9Slide03 Oswald Light" panose="00000400000000000000" pitchFamily="2" charset="0"/>
                <a:ea typeface="Times New Roman" panose="02020603050405020304" pitchFamily="18" charset="0"/>
                <a:cs typeface="Times New Roman" panose="02020603050405020304" pitchFamily="18" charset="0"/>
              </a:rPr>
              <a:t>về</a:t>
            </a:r>
            <a:r>
              <a:rPr lang="en-US" sz="2000" b="1" dirty="0">
                <a:solidFill>
                  <a:schemeClr val="bg1"/>
                </a:solidFill>
                <a:effectLst/>
                <a:latin typeface="#9Slide03 Oswald Light" panose="00000400000000000000" pitchFamily="2" charset="0"/>
                <a:ea typeface="Times New Roman" panose="02020603050405020304" pitchFamily="18" charset="0"/>
                <a:cs typeface="Times New Roman" panose="02020603050405020304" pitchFamily="18" charset="0"/>
              </a:rPr>
              <a:t> </a:t>
            </a:r>
            <a:r>
              <a:rPr lang="en-US" sz="2000" b="1" dirty="0" err="1">
                <a:solidFill>
                  <a:schemeClr val="bg1"/>
                </a:solidFill>
                <a:effectLst/>
                <a:latin typeface="#9Slide03 Oswald Light" panose="00000400000000000000" pitchFamily="2" charset="0"/>
                <a:ea typeface="Times New Roman" panose="02020603050405020304" pitchFamily="18" charset="0"/>
                <a:cs typeface="Times New Roman" panose="02020603050405020304" pitchFamily="18" charset="0"/>
              </a:rPr>
              <a:t>dân</a:t>
            </a:r>
            <a:r>
              <a:rPr lang="en-US" sz="2000" b="1" dirty="0">
                <a:solidFill>
                  <a:schemeClr val="bg1"/>
                </a:solidFill>
                <a:effectLst/>
                <a:latin typeface="#9Slide03 Oswald Light" panose="00000400000000000000" pitchFamily="2" charset="0"/>
                <a:ea typeface="Times New Roman" panose="02020603050405020304" pitchFamily="18" charset="0"/>
                <a:cs typeface="Times New Roman" panose="02020603050405020304" pitchFamily="18" charset="0"/>
              </a:rPr>
              <a:t> </a:t>
            </a:r>
            <a:r>
              <a:rPr lang="en-US" sz="2000" b="1" dirty="0" err="1">
                <a:solidFill>
                  <a:schemeClr val="bg1"/>
                </a:solidFill>
                <a:effectLst/>
                <a:latin typeface="#9Slide03 Oswald Light" panose="00000400000000000000" pitchFamily="2" charset="0"/>
                <a:ea typeface="Times New Roman" panose="02020603050405020304" pitchFamily="18" charset="0"/>
                <a:cs typeface="Times New Roman" panose="02020603050405020304" pitchFamily="18" charset="0"/>
              </a:rPr>
              <a:t>số</a:t>
            </a:r>
            <a:r>
              <a:rPr lang="en-US" sz="2000" b="1" dirty="0">
                <a:solidFill>
                  <a:schemeClr val="bg1"/>
                </a:solidFill>
                <a:effectLst/>
                <a:latin typeface="#9Slide03 Oswald Light" panose="00000400000000000000" pitchFamily="2" charset="0"/>
                <a:ea typeface="Times New Roman" panose="02020603050405020304" pitchFamily="18" charset="0"/>
                <a:cs typeface="Times New Roman" panose="02020603050405020304" pitchFamily="18" charset="0"/>
              </a:rPr>
              <a:t>.</a:t>
            </a:r>
          </a:p>
        </p:txBody>
      </p:sp>
      <p:pic>
        <p:nvPicPr>
          <p:cNvPr id="37" name="Picture 36" descr="A group of symbols on a black background&#10;&#10;Description automatically generated">
            <a:extLst>
              <a:ext uri="{FF2B5EF4-FFF2-40B4-BE49-F238E27FC236}">
                <a16:creationId xmlns:a16="http://schemas.microsoft.com/office/drawing/2014/main" id="{2DAA845C-D6EC-6956-56D2-CF9C7DE6DA7E}"/>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5337" y="1789918"/>
            <a:ext cx="5003533" cy="4953497"/>
          </a:xfrm>
          <a:prstGeom prst="rect">
            <a:avLst/>
          </a:prstGeom>
        </p:spPr>
      </p:pic>
      <p:sp>
        <p:nvSpPr>
          <p:cNvPr id="39" name="TextBox 38">
            <a:extLst>
              <a:ext uri="{FF2B5EF4-FFF2-40B4-BE49-F238E27FC236}">
                <a16:creationId xmlns:a16="http://schemas.microsoft.com/office/drawing/2014/main" id="{F7C2EEAE-7B07-4230-FF44-2403E373772F}"/>
              </a:ext>
            </a:extLst>
          </p:cNvPr>
          <p:cNvSpPr txBox="1"/>
          <p:nvPr/>
        </p:nvSpPr>
        <p:spPr>
          <a:xfrm>
            <a:off x="1610864" y="3416174"/>
            <a:ext cx="1546756" cy="646331"/>
          </a:xfrm>
          <a:prstGeom prst="rect">
            <a:avLst/>
          </a:prstGeom>
          <a:noFill/>
        </p:spPr>
        <p:txBody>
          <a:bodyPr wrap="square" rtlCol="0">
            <a:spAutoFit/>
          </a:bodyPr>
          <a:lstStyle/>
          <a:p>
            <a:pPr algn="ctr"/>
            <a:r>
              <a:rPr lang="en-US" sz="3600" dirty="0">
                <a:solidFill>
                  <a:srgbClr val="002060"/>
                </a:solidFill>
                <a:latin typeface="#9Slide03 Bebas Neue Bold" panose="020B0606020202050201" pitchFamily="34" charset="0"/>
              </a:rPr>
              <a:t>MỤC TIÊU</a:t>
            </a:r>
          </a:p>
        </p:txBody>
      </p:sp>
      <p:sp>
        <p:nvSpPr>
          <p:cNvPr id="40" name="TextBox 39">
            <a:extLst>
              <a:ext uri="{FF2B5EF4-FFF2-40B4-BE49-F238E27FC236}">
                <a16:creationId xmlns:a16="http://schemas.microsoft.com/office/drawing/2014/main" id="{A5C5C949-8F60-732C-5B08-6467DC15E7D4}"/>
              </a:ext>
            </a:extLst>
          </p:cNvPr>
          <p:cNvSpPr txBox="1"/>
          <p:nvPr/>
        </p:nvSpPr>
        <p:spPr>
          <a:xfrm>
            <a:off x="5410463" y="4398121"/>
            <a:ext cx="5858978" cy="736805"/>
          </a:xfrm>
          <a:prstGeom prst="rect">
            <a:avLst/>
          </a:prstGeom>
          <a:noFill/>
        </p:spPr>
        <p:txBody>
          <a:bodyPr wrap="square">
            <a:spAutoFit/>
          </a:bodyPr>
          <a:lstStyle/>
          <a:p>
            <a:pPr algn="just">
              <a:lnSpc>
                <a:spcPct val="107000"/>
              </a:lnSpc>
              <a:spcBef>
                <a:spcPts val="600"/>
              </a:spcBef>
              <a:spcAft>
                <a:spcPts val="600"/>
              </a:spcAft>
            </a:pPr>
            <a:r>
              <a:rPr lang="vi-VN" sz="2000" b="1" dirty="0">
                <a:solidFill>
                  <a:schemeClr val="bg1"/>
                </a:solidFill>
                <a:effectLst/>
                <a:latin typeface="#9Slide03 Oswald Light" panose="00000400000000000000" pitchFamily="2" charset="0"/>
                <a:ea typeface="Calibri" panose="020F0502020204030204" pitchFamily="34" charset="0"/>
              </a:rPr>
              <a:t>Sử dụng được </a:t>
            </a:r>
            <a:r>
              <a:rPr lang="vi-VN" sz="2000" b="1" dirty="0" err="1">
                <a:solidFill>
                  <a:schemeClr val="bg1"/>
                </a:solidFill>
                <a:effectLst/>
                <a:latin typeface="#9Slide03 Oswald Light" panose="00000400000000000000" pitchFamily="2" charset="0"/>
                <a:ea typeface="Calibri" panose="020F0502020204030204" pitchFamily="34" charset="0"/>
              </a:rPr>
              <a:t>atlat</a:t>
            </a:r>
            <a:r>
              <a:rPr lang="vi-VN" sz="2000" b="1" dirty="0">
                <a:solidFill>
                  <a:schemeClr val="bg1"/>
                </a:solidFill>
                <a:effectLst/>
                <a:latin typeface="#9Slide03 Oswald Light" panose="00000400000000000000" pitchFamily="2" charset="0"/>
                <a:ea typeface="Calibri" panose="020F0502020204030204" pitchFamily="34" charset="0"/>
              </a:rPr>
              <a:t> địa lí Việt Nam, bản đồ dân cư Việt Nam, số liệu thống kê để nhận xét, giải thích về đặc điểm dân số Việt Nam. </a:t>
            </a:r>
            <a:endParaRPr lang="en-US" sz="2000" b="1" dirty="0">
              <a:solidFill>
                <a:schemeClr val="bg1"/>
              </a:solidFill>
              <a:effectLst/>
              <a:latin typeface="#9Slide03 Oswald Light" panose="00000400000000000000" pitchFamily="2" charset="0"/>
              <a:ea typeface="Calibri" panose="020F0502020204030204" pitchFamily="34" charset="0"/>
            </a:endParaRPr>
          </a:p>
        </p:txBody>
      </p:sp>
      <p:sp>
        <p:nvSpPr>
          <p:cNvPr id="41" name="TextBox 40">
            <a:extLst>
              <a:ext uri="{FF2B5EF4-FFF2-40B4-BE49-F238E27FC236}">
                <a16:creationId xmlns:a16="http://schemas.microsoft.com/office/drawing/2014/main" id="{7C6F7C2E-851E-D8DD-5547-080591154EEA}"/>
              </a:ext>
            </a:extLst>
          </p:cNvPr>
          <p:cNvSpPr txBox="1"/>
          <p:nvPr/>
        </p:nvSpPr>
        <p:spPr>
          <a:xfrm>
            <a:off x="5410463" y="3025953"/>
            <a:ext cx="5731699" cy="806824"/>
          </a:xfrm>
          <a:prstGeom prst="rect">
            <a:avLst/>
          </a:prstGeom>
          <a:noFill/>
        </p:spPr>
        <p:txBody>
          <a:bodyPr wrap="square">
            <a:spAutoFit/>
          </a:bodyPr>
          <a:lstStyle/>
          <a:p>
            <a:pPr algn="just">
              <a:lnSpc>
                <a:spcPct val="120000"/>
              </a:lnSpc>
              <a:spcBef>
                <a:spcPts val="200"/>
              </a:spcBef>
            </a:pPr>
            <a:r>
              <a:rPr lang="en-US" sz="2000" b="1" dirty="0" err="1">
                <a:solidFill>
                  <a:schemeClr val="bg1"/>
                </a:solidFill>
                <a:effectLst/>
                <a:latin typeface="#9Slide03 Oswald Light" panose="00000400000000000000" pitchFamily="2" charset="0"/>
                <a:ea typeface="Times New Roman" panose="02020603050405020304" pitchFamily="18" charset="0"/>
                <a:cs typeface="Times New Roman" panose="02020603050405020304" pitchFamily="18" charset="0"/>
              </a:rPr>
              <a:t>Nêu</a:t>
            </a:r>
            <a:r>
              <a:rPr lang="en-US" sz="2000" b="1" dirty="0">
                <a:solidFill>
                  <a:schemeClr val="bg1"/>
                </a:solidFill>
                <a:effectLst/>
                <a:latin typeface="#9Slide03 Oswald Light" panose="00000400000000000000" pitchFamily="2" charset="0"/>
                <a:ea typeface="Times New Roman" panose="02020603050405020304" pitchFamily="18" charset="0"/>
                <a:cs typeface="Times New Roman" panose="02020603050405020304" pitchFamily="18" charset="0"/>
              </a:rPr>
              <a:t> </a:t>
            </a:r>
            <a:r>
              <a:rPr lang="en-US" sz="2000" b="1" dirty="0" err="1">
                <a:solidFill>
                  <a:schemeClr val="bg1"/>
                </a:solidFill>
                <a:effectLst/>
                <a:latin typeface="#9Slide03 Oswald Light" panose="00000400000000000000" pitchFamily="2" charset="0"/>
                <a:ea typeface="Times New Roman" panose="02020603050405020304" pitchFamily="18" charset="0"/>
                <a:cs typeface="Times New Roman" panose="02020603050405020304" pitchFamily="18" charset="0"/>
              </a:rPr>
              <a:t>được</a:t>
            </a:r>
            <a:r>
              <a:rPr lang="en-US" sz="2000" b="1" dirty="0">
                <a:solidFill>
                  <a:schemeClr val="bg1"/>
                </a:solidFill>
                <a:effectLst/>
                <a:latin typeface="#9Slide03 Oswald Light" panose="00000400000000000000" pitchFamily="2" charset="0"/>
                <a:ea typeface="Times New Roman" panose="02020603050405020304" pitchFamily="18" charset="0"/>
                <a:cs typeface="Times New Roman" panose="02020603050405020304" pitchFamily="18" charset="0"/>
              </a:rPr>
              <a:t> </a:t>
            </a:r>
            <a:r>
              <a:rPr lang="en-US" sz="2000" b="1" dirty="0" err="1">
                <a:solidFill>
                  <a:schemeClr val="bg1"/>
                </a:solidFill>
                <a:effectLst/>
                <a:latin typeface="#9Slide03 Oswald Light" panose="00000400000000000000" pitchFamily="2" charset="0"/>
                <a:ea typeface="Times New Roman" panose="02020603050405020304" pitchFamily="18" charset="0"/>
                <a:cs typeface="Times New Roman" panose="02020603050405020304" pitchFamily="18" charset="0"/>
              </a:rPr>
              <a:t>chiến</a:t>
            </a:r>
            <a:r>
              <a:rPr lang="en-US" sz="2000" b="1" dirty="0">
                <a:solidFill>
                  <a:schemeClr val="bg1"/>
                </a:solidFill>
                <a:effectLst/>
                <a:latin typeface="#9Slide03 Oswald Light" panose="00000400000000000000" pitchFamily="2" charset="0"/>
                <a:ea typeface="Times New Roman" panose="02020603050405020304" pitchFamily="18" charset="0"/>
                <a:cs typeface="Times New Roman" panose="02020603050405020304" pitchFamily="18" charset="0"/>
              </a:rPr>
              <a:t> </a:t>
            </a:r>
            <a:r>
              <a:rPr lang="en-US" sz="2000" b="1" dirty="0" err="1">
                <a:solidFill>
                  <a:schemeClr val="bg1"/>
                </a:solidFill>
                <a:effectLst/>
                <a:latin typeface="#9Slide03 Oswald Light" panose="00000400000000000000" pitchFamily="2" charset="0"/>
                <a:ea typeface="Times New Roman" panose="02020603050405020304" pitchFamily="18" charset="0"/>
                <a:cs typeface="Times New Roman" panose="02020603050405020304" pitchFamily="18" charset="0"/>
              </a:rPr>
              <a:t>lược</a:t>
            </a:r>
            <a:r>
              <a:rPr lang="en-US" sz="2000" b="1" dirty="0">
                <a:solidFill>
                  <a:schemeClr val="bg1"/>
                </a:solidFill>
                <a:effectLst/>
                <a:latin typeface="#9Slide03 Oswald Light" panose="00000400000000000000" pitchFamily="2" charset="0"/>
                <a:ea typeface="Times New Roman" panose="02020603050405020304" pitchFamily="18" charset="0"/>
                <a:cs typeface="Times New Roman" panose="02020603050405020304" pitchFamily="18" charset="0"/>
              </a:rPr>
              <a:t> </a:t>
            </a:r>
            <a:r>
              <a:rPr lang="en-US" sz="2000" b="1" dirty="0" err="1">
                <a:solidFill>
                  <a:schemeClr val="bg1"/>
                </a:solidFill>
                <a:effectLst/>
                <a:latin typeface="#9Slide03 Oswald Light" panose="00000400000000000000" pitchFamily="2" charset="0"/>
                <a:ea typeface="Times New Roman" panose="02020603050405020304" pitchFamily="18" charset="0"/>
                <a:cs typeface="Times New Roman" panose="02020603050405020304" pitchFamily="18" charset="0"/>
              </a:rPr>
              <a:t>và</a:t>
            </a:r>
            <a:r>
              <a:rPr lang="en-US" sz="2000" b="1" dirty="0">
                <a:solidFill>
                  <a:schemeClr val="bg1"/>
                </a:solidFill>
                <a:effectLst/>
                <a:latin typeface="#9Slide03 Oswald Light" panose="00000400000000000000" pitchFamily="2" charset="0"/>
                <a:ea typeface="Times New Roman" panose="02020603050405020304" pitchFamily="18" charset="0"/>
                <a:cs typeface="Times New Roman" panose="02020603050405020304" pitchFamily="18" charset="0"/>
              </a:rPr>
              <a:t> </a:t>
            </a:r>
            <a:r>
              <a:rPr lang="en-US" sz="2000" b="1" dirty="0" err="1">
                <a:solidFill>
                  <a:schemeClr val="bg1"/>
                </a:solidFill>
                <a:effectLst/>
                <a:latin typeface="#9Slide03 Oswald Light" panose="00000400000000000000" pitchFamily="2" charset="0"/>
                <a:ea typeface="Times New Roman" panose="02020603050405020304" pitchFamily="18" charset="0"/>
                <a:cs typeface="Times New Roman" panose="02020603050405020304" pitchFamily="18" charset="0"/>
              </a:rPr>
              <a:t>giải</a:t>
            </a:r>
            <a:r>
              <a:rPr lang="en-US" sz="2000" b="1" dirty="0">
                <a:solidFill>
                  <a:schemeClr val="bg1"/>
                </a:solidFill>
                <a:effectLst/>
                <a:latin typeface="#9Slide03 Oswald Light" panose="00000400000000000000" pitchFamily="2" charset="0"/>
                <a:ea typeface="Times New Roman" panose="02020603050405020304" pitchFamily="18" charset="0"/>
                <a:cs typeface="Times New Roman" panose="02020603050405020304" pitchFamily="18" charset="0"/>
              </a:rPr>
              <a:t> </a:t>
            </a:r>
            <a:r>
              <a:rPr lang="en-US" sz="2000" b="1" dirty="0" err="1">
                <a:solidFill>
                  <a:schemeClr val="bg1"/>
                </a:solidFill>
                <a:effectLst/>
                <a:latin typeface="#9Slide03 Oswald Light" panose="00000400000000000000" pitchFamily="2" charset="0"/>
                <a:ea typeface="Times New Roman" panose="02020603050405020304" pitchFamily="18" charset="0"/>
                <a:cs typeface="Times New Roman" panose="02020603050405020304" pitchFamily="18" charset="0"/>
              </a:rPr>
              <a:t>pháp</a:t>
            </a:r>
            <a:r>
              <a:rPr lang="en-US" sz="2000" b="1" dirty="0">
                <a:solidFill>
                  <a:schemeClr val="bg1"/>
                </a:solidFill>
                <a:effectLst/>
                <a:latin typeface="#9Slide03 Oswald Light" panose="00000400000000000000" pitchFamily="2" charset="0"/>
                <a:ea typeface="Times New Roman" panose="02020603050405020304" pitchFamily="18" charset="0"/>
                <a:cs typeface="Times New Roman" panose="02020603050405020304" pitchFamily="18" charset="0"/>
              </a:rPr>
              <a:t> </a:t>
            </a:r>
            <a:r>
              <a:rPr lang="en-US" sz="2000" b="1" dirty="0" err="1">
                <a:solidFill>
                  <a:schemeClr val="bg1"/>
                </a:solidFill>
                <a:effectLst/>
                <a:latin typeface="#9Slide03 Oswald Light" panose="00000400000000000000" pitchFamily="2" charset="0"/>
                <a:ea typeface="Times New Roman" panose="02020603050405020304" pitchFamily="18" charset="0"/>
                <a:cs typeface="Times New Roman" panose="02020603050405020304" pitchFamily="18" charset="0"/>
              </a:rPr>
              <a:t>phát</a:t>
            </a:r>
            <a:r>
              <a:rPr lang="en-US" sz="2000" b="1" dirty="0">
                <a:solidFill>
                  <a:schemeClr val="bg1"/>
                </a:solidFill>
                <a:effectLst/>
                <a:latin typeface="#9Slide03 Oswald Light" panose="00000400000000000000" pitchFamily="2" charset="0"/>
                <a:ea typeface="Times New Roman" panose="02020603050405020304" pitchFamily="18" charset="0"/>
                <a:cs typeface="Times New Roman" panose="02020603050405020304" pitchFamily="18" charset="0"/>
              </a:rPr>
              <a:t> </a:t>
            </a:r>
            <a:r>
              <a:rPr lang="en-US" sz="2000" b="1" dirty="0" err="1">
                <a:solidFill>
                  <a:schemeClr val="bg1"/>
                </a:solidFill>
                <a:effectLst/>
                <a:latin typeface="#9Slide03 Oswald Light" panose="00000400000000000000" pitchFamily="2" charset="0"/>
                <a:ea typeface="Times New Roman" panose="02020603050405020304" pitchFamily="18" charset="0"/>
                <a:cs typeface="Times New Roman" panose="02020603050405020304" pitchFamily="18" charset="0"/>
              </a:rPr>
              <a:t>triển</a:t>
            </a:r>
            <a:r>
              <a:rPr lang="en-US" sz="2000" b="1" dirty="0">
                <a:solidFill>
                  <a:schemeClr val="bg1"/>
                </a:solidFill>
                <a:effectLst/>
                <a:latin typeface="#9Slide03 Oswald Light" panose="00000400000000000000" pitchFamily="2" charset="0"/>
                <a:ea typeface="Times New Roman" panose="02020603050405020304" pitchFamily="18" charset="0"/>
                <a:cs typeface="Times New Roman" panose="02020603050405020304" pitchFamily="18" charset="0"/>
              </a:rPr>
              <a:t> </a:t>
            </a:r>
            <a:r>
              <a:rPr lang="en-US" sz="2000" b="1" dirty="0" err="1">
                <a:solidFill>
                  <a:schemeClr val="bg1"/>
                </a:solidFill>
                <a:effectLst/>
                <a:latin typeface="#9Slide03 Oswald Light" panose="00000400000000000000" pitchFamily="2" charset="0"/>
                <a:ea typeface="Times New Roman" panose="02020603050405020304" pitchFamily="18" charset="0"/>
                <a:cs typeface="Times New Roman" panose="02020603050405020304" pitchFamily="18" charset="0"/>
              </a:rPr>
              <a:t>dân</a:t>
            </a:r>
            <a:r>
              <a:rPr lang="en-US" sz="2000" b="1" dirty="0">
                <a:solidFill>
                  <a:schemeClr val="bg1"/>
                </a:solidFill>
                <a:effectLst/>
                <a:latin typeface="#9Slide03 Oswald Light" panose="00000400000000000000" pitchFamily="2" charset="0"/>
                <a:ea typeface="Times New Roman" panose="02020603050405020304" pitchFamily="18" charset="0"/>
                <a:cs typeface="Times New Roman" panose="02020603050405020304" pitchFamily="18" charset="0"/>
              </a:rPr>
              <a:t> </a:t>
            </a:r>
            <a:r>
              <a:rPr lang="en-US" sz="2000" b="1" dirty="0" err="1">
                <a:solidFill>
                  <a:schemeClr val="bg1"/>
                </a:solidFill>
                <a:effectLst/>
                <a:latin typeface="#9Slide03 Oswald Light" panose="00000400000000000000" pitchFamily="2" charset="0"/>
                <a:ea typeface="Times New Roman" panose="02020603050405020304" pitchFamily="18" charset="0"/>
                <a:cs typeface="Times New Roman" panose="02020603050405020304" pitchFamily="18" charset="0"/>
              </a:rPr>
              <a:t>số</a:t>
            </a:r>
            <a:r>
              <a:rPr lang="en-US" sz="2000" b="1" dirty="0">
                <a:solidFill>
                  <a:schemeClr val="bg1"/>
                </a:solidFill>
                <a:effectLst/>
                <a:latin typeface="#9Slide03 Oswald Light" panose="00000400000000000000" pitchFamily="2" charset="0"/>
                <a:ea typeface="Times New Roman" panose="02020603050405020304" pitchFamily="18" charset="0"/>
                <a:cs typeface="Times New Roman" panose="02020603050405020304" pitchFamily="18" charset="0"/>
              </a:rPr>
              <a:t>, </a:t>
            </a:r>
            <a:r>
              <a:rPr lang="en-US" sz="2000" b="1" dirty="0" err="1">
                <a:solidFill>
                  <a:schemeClr val="bg1"/>
                </a:solidFill>
                <a:effectLst/>
                <a:latin typeface="#9Slide03 Oswald Light" panose="00000400000000000000" pitchFamily="2" charset="0"/>
                <a:ea typeface="Times New Roman" panose="02020603050405020304" pitchFamily="18" charset="0"/>
                <a:cs typeface="Times New Roman" panose="02020603050405020304" pitchFamily="18" charset="0"/>
              </a:rPr>
              <a:t>liên</a:t>
            </a:r>
            <a:r>
              <a:rPr lang="en-US" sz="2000" b="1" dirty="0">
                <a:solidFill>
                  <a:schemeClr val="bg1"/>
                </a:solidFill>
                <a:effectLst/>
                <a:latin typeface="#9Slide03 Oswald Light" panose="00000400000000000000" pitchFamily="2" charset="0"/>
                <a:ea typeface="Times New Roman" panose="02020603050405020304" pitchFamily="18" charset="0"/>
                <a:cs typeface="Times New Roman" panose="02020603050405020304" pitchFamily="18" charset="0"/>
              </a:rPr>
              <a:t> </a:t>
            </a:r>
            <a:r>
              <a:rPr lang="en-US" sz="2000" b="1" dirty="0" err="1">
                <a:solidFill>
                  <a:schemeClr val="bg1"/>
                </a:solidFill>
                <a:effectLst/>
                <a:latin typeface="#9Slide03 Oswald Light" panose="00000400000000000000" pitchFamily="2" charset="0"/>
                <a:ea typeface="Times New Roman" panose="02020603050405020304" pitchFamily="18" charset="0"/>
                <a:cs typeface="Times New Roman" panose="02020603050405020304" pitchFamily="18" charset="0"/>
              </a:rPr>
              <a:t>hệ</a:t>
            </a:r>
            <a:r>
              <a:rPr lang="en-US" sz="2000" b="1" dirty="0">
                <a:solidFill>
                  <a:schemeClr val="bg1"/>
                </a:solidFill>
                <a:effectLst/>
                <a:latin typeface="#9Slide03 Oswald Light" panose="00000400000000000000" pitchFamily="2" charset="0"/>
                <a:ea typeface="Times New Roman" panose="02020603050405020304" pitchFamily="18" charset="0"/>
                <a:cs typeface="Times New Roman" panose="02020603050405020304" pitchFamily="18" charset="0"/>
              </a:rPr>
              <a:t> </a:t>
            </a:r>
            <a:r>
              <a:rPr lang="en-US" sz="2000" b="1" dirty="0" err="1">
                <a:solidFill>
                  <a:schemeClr val="bg1"/>
                </a:solidFill>
                <a:effectLst/>
                <a:latin typeface="#9Slide03 Oswald Light" panose="00000400000000000000" pitchFamily="2" charset="0"/>
                <a:ea typeface="Times New Roman" panose="02020603050405020304" pitchFamily="18" charset="0"/>
                <a:cs typeface="Times New Roman" panose="02020603050405020304" pitchFamily="18" charset="0"/>
              </a:rPr>
              <a:t>được</a:t>
            </a:r>
            <a:r>
              <a:rPr lang="en-US" sz="2000" b="1" dirty="0">
                <a:solidFill>
                  <a:schemeClr val="bg1"/>
                </a:solidFill>
                <a:effectLst/>
                <a:latin typeface="#9Slide03 Oswald Light" panose="00000400000000000000" pitchFamily="2" charset="0"/>
                <a:ea typeface="Times New Roman" panose="02020603050405020304" pitchFamily="18" charset="0"/>
                <a:cs typeface="Times New Roman" panose="02020603050405020304" pitchFamily="18" charset="0"/>
              </a:rPr>
              <a:t> </a:t>
            </a:r>
            <a:r>
              <a:rPr lang="en-US" sz="2000" b="1" dirty="0" err="1">
                <a:solidFill>
                  <a:schemeClr val="bg1"/>
                </a:solidFill>
                <a:effectLst/>
                <a:latin typeface="#9Slide03 Oswald Light" panose="00000400000000000000" pitchFamily="2" charset="0"/>
                <a:ea typeface="Times New Roman" panose="02020603050405020304" pitchFamily="18" charset="0"/>
                <a:cs typeface="Times New Roman" panose="02020603050405020304" pitchFamily="18" charset="0"/>
              </a:rPr>
              <a:t>một</a:t>
            </a:r>
            <a:r>
              <a:rPr lang="en-US" sz="2000" b="1" dirty="0">
                <a:solidFill>
                  <a:schemeClr val="bg1"/>
                </a:solidFill>
                <a:effectLst/>
                <a:latin typeface="#9Slide03 Oswald Light" panose="00000400000000000000" pitchFamily="2" charset="0"/>
                <a:ea typeface="Times New Roman" panose="02020603050405020304" pitchFamily="18" charset="0"/>
                <a:cs typeface="Times New Roman" panose="02020603050405020304" pitchFamily="18" charset="0"/>
              </a:rPr>
              <a:t> </a:t>
            </a:r>
            <a:r>
              <a:rPr lang="en-US" sz="2000" b="1" dirty="0" err="1">
                <a:solidFill>
                  <a:schemeClr val="bg1"/>
                </a:solidFill>
                <a:effectLst/>
                <a:latin typeface="#9Slide03 Oswald Light" panose="00000400000000000000" pitchFamily="2" charset="0"/>
                <a:ea typeface="Times New Roman" panose="02020603050405020304" pitchFamily="18" charset="0"/>
                <a:cs typeface="Times New Roman" panose="02020603050405020304" pitchFamily="18" charset="0"/>
              </a:rPr>
              <a:t>số</a:t>
            </a:r>
            <a:r>
              <a:rPr lang="en-US" sz="2000" b="1" dirty="0">
                <a:solidFill>
                  <a:schemeClr val="bg1"/>
                </a:solidFill>
                <a:effectLst/>
                <a:latin typeface="#9Slide03 Oswald Light" panose="00000400000000000000" pitchFamily="2" charset="0"/>
                <a:ea typeface="Times New Roman" panose="02020603050405020304" pitchFamily="18" charset="0"/>
                <a:cs typeface="Times New Roman" panose="02020603050405020304" pitchFamily="18" charset="0"/>
              </a:rPr>
              <a:t> </a:t>
            </a:r>
            <a:r>
              <a:rPr lang="en-US" sz="2000" b="1" dirty="0" err="1">
                <a:solidFill>
                  <a:schemeClr val="bg1"/>
                </a:solidFill>
                <a:effectLst/>
                <a:latin typeface="#9Slide03 Oswald Light" panose="00000400000000000000" pitchFamily="2" charset="0"/>
                <a:ea typeface="Times New Roman" panose="02020603050405020304" pitchFamily="18" charset="0"/>
                <a:cs typeface="Times New Roman" panose="02020603050405020304" pitchFamily="18" charset="0"/>
              </a:rPr>
              <a:t>vấn</a:t>
            </a:r>
            <a:r>
              <a:rPr lang="en-US" sz="2000" b="1" dirty="0">
                <a:solidFill>
                  <a:schemeClr val="bg1"/>
                </a:solidFill>
                <a:effectLst/>
                <a:latin typeface="#9Slide03 Oswald Light" panose="00000400000000000000" pitchFamily="2" charset="0"/>
                <a:ea typeface="Times New Roman" panose="02020603050405020304" pitchFamily="18" charset="0"/>
                <a:cs typeface="Times New Roman" panose="02020603050405020304" pitchFamily="18" charset="0"/>
              </a:rPr>
              <a:t> </a:t>
            </a:r>
            <a:r>
              <a:rPr lang="en-US" sz="2000" b="1" dirty="0" err="1">
                <a:solidFill>
                  <a:schemeClr val="bg1"/>
                </a:solidFill>
                <a:effectLst/>
                <a:latin typeface="#9Slide03 Oswald Light" panose="00000400000000000000" pitchFamily="2" charset="0"/>
                <a:ea typeface="Times New Roman" panose="02020603050405020304" pitchFamily="18" charset="0"/>
                <a:cs typeface="Times New Roman" panose="02020603050405020304" pitchFamily="18" charset="0"/>
              </a:rPr>
              <a:t>đề</a:t>
            </a:r>
            <a:r>
              <a:rPr lang="en-US" sz="2000" b="1" dirty="0">
                <a:solidFill>
                  <a:schemeClr val="bg1"/>
                </a:solidFill>
                <a:effectLst/>
                <a:latin typeface="#9Slide03 Oswald Light" panose="00000400000000000000" pitchFamily="2" charset="0"/>
                <a:ea typeface="Times New Roman" panose="02020603050405020304" pitchFamily="18" charset="0"/>
                <a:cs typeface="Times New Roman" panose="02020603050405020304" pitchFamily="18" charset="0"/>
              </a:rPr>
              <a:t> </a:t>
            </a:r>
            <a:r>
              <a:rPr lang="en-US" sz="2000" b="1" dirty="0" err="1">
                <a:solidFill>
                  <a:schemeClr val="bg1"/>
                </a:solidFill>
                <a:effectLst/>
                <a:latin typeface="#9Slide03 Oswald Light" panose="00000400000000000000" pitchFamily="2" charset="0"/>
                <a:ea typeface="Times New Roman" panose="02020603050405020304" pitchFamily="18" charset="0"/>
                <a:cs typeface="Times New Roman" panose="02020603050405020304" pitchFamily="18" charset="0"/>
              </a:rPr>
              <a:t>dân</a:t>
            </a:r>
            <a:r>
              <a:rPr lang="en-US" sz="2000" b="1" dirty="0">
                <a:solidFill>
                  <a:schemeClr val="bg1"/>
                </a:solidFill>
                <a:effectLst/>
                <a:latin typeface="#9Slide03 Oswald Light" panose="00000400000000000000" pitchFamily="2" charset="0"/>
                <a:ea typeface="Times New Roman" panose="02020603050405020304" pitchFamily="18" charset="0"/>
                <a:cs typeface="Times New Roman" panose="02020603050405020304" pitchFamily="18" charset="0"/>
              </a:rPr>
              <a:t> </a:t>
            </a:r>
            <a:r>
              <a:rPr lang="en-US" sz="2000" b="1" dirty="0" err="1">
                <a:solidFill>
                  <a:schemeClr val="bg1"/>
                </a:solidFill>
                <a:effectLst/>
                <a:latin typeface="#9Slide03 Oswald Light" panose="00000400000000000000" pitchFamily="2" charset="0"/>
                <a:ea typeface="Times New Roman" panose="02020603050405020304" pitchFamily="18" charset="0"/>
                <a:cs typeface="Times New Roman" panose="02020603050405020304" pitchFamily="18" charset="0"/>
              </a:rPr>
              <a:t>số</a:t>
            </a:r>
            <a:r>
              <a:rPr lang="en-US" sz="2000" b="1" dirty="0">
                <a:solidFill>
                  <a:schemeClr val="bg1"/>
                </a:solidFill>
                <a:effectLst/>
                <a:latin typeface="#9Slide03 Oswald Light" panose="00000400000000000000" pitchFamily="2" charset="0"/>
                <a:ea typeface="Times New Roman" panose="02020603050405020304" pitchFamily="18" charset="0"/>
                <a:cs typeface="Times New Roman" panose="02020603050405020304" pitchFamily="18" charset="0"/>
              </a:rPr>
              <a:t> ở </a:t>
            </a:r>
            <a:r>
              <a:rPr lang="en-US" sz="2000" b="1" dirty="0" err="1">
                <a:solidFill>
                  <a:schemeClr val="bg1"/>
                </a:solidFill>
                <a:effectLst/>
                <a:latin typeface="#9Slide03 Oswald Light" panose="00000400000000000000" pitchFamily="2" charset="0"/>
                <a:ea typeface="Times New Roman" panose="02020603050405020304" pitchFamily="18" charset="0"/>
                <a:cs typeface="Times New Roman" panose="02020603050405020304" pitchFamily="18" charset="0"/>
              </a:rPr>
              <a:t>địa</a:t>
            </a:r>
            <a:r>
              <a:rPr lang="en-US" sz="2000" b="1" dirty="0">
                <a:solidFill>
                  <a:schemeClr val="bg1"/>
                </a:solidFill>
                <a:effectLst/>
                <a:latin typeface="#9Slide03 Oswald Light" panose="00000400000000000000" pitchFamily="2" charset="0"/>
                <a:ea typeface="Times New Roman" panose="02020603050405020304" pitchFamily="18" charset="0"/>
                <a:cs typeface="Times New Roman" panose="02020603050405020304" pitchFamily="18" charset="0"/>
              </a:rPr>
              <a:t> </a:t>
            </a:r>
            <a:r>
              <a:rPr lang="en-US" sz="2000" b="1" dirty="0" err="1">
                <a:solidFill>
                  <a:schemeClr val="bg1"/>
                </a:solidFill>
                <a:effectLst/>
                <a:latin typeface="#9Slide03 Oswald Light" panose="00000400000000000000" pitchFamily="2" charset="0"/>
                <a:ea typeface="Times New Roman" panose="02020603050405020304" pitchFamily="18" charset="0"/>
                <a:cs typeface="Times New Roman" panose="02020603050405020304" pitchFamily="18" charset="0"/>
              </a:rPr>
              <a:t>phương</a:t>
            </a:r>
            <a:r>
              <a:rPr lang="en-US" sz="2000" b="1" dirty="0">
                <a:solidFill>
                  <a:schemeClr val="bg1"/>
                </a:solidFill>
                <a:effectLst/>
                <a:latin typeface="#9Slide03 Oswald Light" panose="00000400000000000000" pitchFamily="2" charset="0"/>
                <a:ea typeface="Times New Roman" panose="02020603050405020304" pitchFamily="18" charset="0"/>
                <a:cs typeface="Times New Roman" panose="02020603050405020304" pitchFamily="18" charset="0"/>
              </a:rPr>
              <a:t>.</a:t>
            </a:r>
          </a:p>
        </p:txBody>
      </p:sp>
      <p:sp>
        <p:nvSpPr>
          <p:cNvPr id="42" name="TextBox 41">
            <a:extLst>
              <a:ext uri="{FF2B5EF4-FFF2-40B4-BE49-F238E27FC236}">
                <a16:creationId xmlns:a16="http://schemas.microsoft.com/office/drawing/2014/main" id="{E51AE005-DA01-1B3A-2AEA-D02186CFBE12}"/>
              </a:ext>
            </a:extLst>
          </p:cNvPr>
          <p:cNvSpPr txBox="1"/>
          <p:nvPr/>
        </p:nvSpPr>
        <p:spPr>
          <a:xfrm>
            <a:off x="5410463" y="5857025"/>
            <a:ext cx="5931710" cy="407484"/>
          </a:xfrm>
          <a:prstGeom prst="rect">
            <a:avLst/>
          </a:prstGeom>
          <a:noFill/>
        </p:spPr>
        <p:txBody>
          <a:bodyPr wrap="square">
            <a:spAutoFit/>
          </a:bodyPr>
          <a:lstStyle/>
          <a:p>
            <a:pPr algn="just">
              <a:lnSpc>
                <a:spcPct val="107000"/>
              </a:lnSpc>
              <a:spcBef>
                <a:spcPts val="600"/>
              </a:spcBef>
              <a:spcAft>
                <a:spcPts val="600"/>
              </a:spcAft>
            </a:pPr>
            <a:r>
              <a:rPr lang="vi-VN" sz="2000" b="1" dirty="0">
                <a:solidFill>
                  <a:schemeClr val="bg1"/>
                </a:solidFill>
                <a:effectLst/>
                <a:latin typeface="#9Slide03 Oswald Light" panose="00000400000000000000" pitchFamily="2" charset="0"/>
                <a:ea typeface="Calibri" panose="020F0502020204030204" pitchFamily="34" charset="0"/>
              </a:rPr>
              <a:t>Giải thích được một số vấn đề thực tế liên quan đến dân số nước ta.</a:t>
            </a:r>
            <a:endParaRPr lang="en-US" sz="2000" b="1" dirty="0">
              <a:solidFill>
                <a:schemeClr val="bg1"/>
              </a:solidFill>
              <a:effectLst/>
              <a:latin typeface="#9Slide03 Oswald Light" panose="00000400000000000000" pitchFamily="2" charset="0"/>
              <a:ea typeface="Times New Roman" panose="02020603050405020304" pitchFamily="18" charset="0"/>
            </a:endParaRPr>
          </a:p>
        </p:txBody>
      </p:sp>
      <p:sp>
        <p:nvSpPr>
          <p:cNvPr id="43" name="TextBox 42">
            <a:extLst>
              <a:ext uri="{FF2B5EF4-FFF2-40B4-BE49-F238E27FC236}">
                <a16:creationId xmlns:a16="http://schemas.microsoft.com/office/drawing/2014/main" id="{92ED624D-A4DE-3199-5CB4-4BBA3FC4FC3C}"/>
              </a:ext>
            </a:extLst>
          </p:cNvPr>
          <p:cNvSpPr txBox="1"/>
          <p:nvPr/>
        </p:nvSpPr>
        <p:spPr>
          <a:xfrm>
            <a:off x="1590484" y="4345286"/>
            <a:ext cx="1546756" cy="646331"/>
          </a:xfrm>
          <a:prstGeom prst="rect">
            <a:avLst/>
          </a:prstGeom>
          <a:noFill/>
        </p:spPr>
        <p:txBody>
          <a:bodyPr wrap="square" rtlCol="0">
            <a:spAutoFit/>
          </a:bodyPr>
          <a:lstStyle/>
          <a:p>
            <a:pPr algn="ctr"/>
            <a:r>
              <a:rPr lang="en-US" sz="3600" dirty="0">
                <a:solidFill>
                  <a:srgbClr val="002060"/>
                </a:solidFill>
                <a:latin typeface="#9Slide03 Bebas Neue Bold" panose="020B0606020202050201" pitchFamily="34" charset="0"/>
              </a:rPr>
              <a:t>BÀI HỌC</a:t>
            </a:r>
          </a:p>
        </p:txBody>
      </p:sp>
      <p:pic>
        <p:nvPicPr>
          <p:cNvPr id="44" name="Picture 43">
            <a:extLst>
              <a:ext uri="{FF2B5EF4-FFF2-40B4-BE49-F238E27FC236}">
                <a16:creationId xmlns:a16="http://schemas.microsoft.com/office/drawing/2014/main" id="{B338F7BD-265D-722D-5689-4A5FDCC635A2}"/>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2773088" y="1588430"/>
            <a:ext cx="1448119" cy="144811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extBox 1">
            <a:extLst>
              <a:ext uri="{FF2B5EF4-FFF2-40B4-BE49-F238E27FC236}">
                <a16:creationId xmlns:a16="http://schemas.microsoft.com/office/drawing/2014/main" id="{7F868F35-2F87-DBD6-7DE4-DF4CBFA09BD9}"/>
              </a:ext>
            </a:extLst>
          </p:cNvPr>
          <p:cNvSpPr txBox="1"/>
          <p:nvPr/>
        </p:nvSpPr>
        <p:spPr>
          <a:xfrm>
            <a:off x="0" y="356019"/>
            <a:ext cx="12191999" cy="830484"/>
          </a:xfrm>
          <a:prstGeom prst="rect">
            <a:avLst/>
          </a:prstGeom>
          <a:noFill/>
        </p:spPr>
        <p:txBody>
          <a:bodyPr wrap="square">
            <a:spAutoFit/>
          </a:bodyPr>
          <a:lstStyle/>
          <a:p>
            <a:pPr indent="180340" algn="ctr">
              <a:lnSpc>
                <a:spcPct val="120000"/>
              </a:lnSpc>
              <a:spcAft>
                <a:spcPts val="600"/>
              </a:spcAft>
            </a:pPr>
            <a:r>
              <a:rPr lang="en-US" sz="4400" b="1" dirty="0">
                <a:solidFill>
                  <a:srgbClr val="FF0000"/>
                </a:solidFill>
                <a:effectLst/>
                <a:latin typeface="#9Slide07 IcielBC Cubano Normal" panose="00000500000000000000" pitchFamily="2" charset="0"/>
                <a:ea typeface="Cambria" panose="02040503050406030204" pitchFamily="18" charset="0"/>
                <a:cs typeface="Times New Roman" panose="02020603050405020304" pitchFamily="18" charset="0"/>
              </a:rPr>
              <a:t>BÀI 6. DÂN SỐ </a:t>
            </a:r>
            <a:r>
              <a:rPr lang="en-US" sz="4400" b="1" dirty="0" err="1">
                <a:solidFill>
                  <a:srgbClr val="FF0000"/>
                </a:solidFill>
                <a:effectLst/>
                <a:latin typeface="#9Slide07 IcielBC Cubano Normal" panose="00000500000000000000" pitchFamily="2" charset="0"/>
                <a:ea typeface="Cambria" panose="02040503050406030204" pitchFamily="18" charset="0"/>
                <a:cs typeface="Times New Roman" panose="02020603050405020304" pitchFamily="18" charset="0"/>
              </a:rPr>
              <a:t>việt</a:t>
            </a:r>
            <a:r>
              <a:rPr lang="en-US" sz="4400" b="1" dirty="0">
                <a:solidFill>
                  <a:srgbClr val="FF0000"/>
                </a:solidFill>
                <a:effectLst/>
                <a:latin typeface="#9Slide07 IcielBC Cubano Normal" panose="00000500000000000000" pitchFamily="2" charset="0"/>
                <a:ea typeface="Cambria" panose="02040503050406030204" pitchFamily="18" charset="0"/>
                <a:cs typeface="Times New Roman" panose="02020603050405020304" pitchFamily="18" charset="0"/>
              </a:rPr>
              <a:t> </a:t>
            </a:r>
            <a:r>
              <a:rPr lang="en-US" sz="4400" b="1" dirty="0" err="1">
                <a:solidFill>
                  <a:srgbClr val="FF0000"/>
                </a:solidFill>
                <a:effectLst/>
                <a:latin typeface="#9Slide07 IcielBC Cubano Normal" panose="00000500000000000000" pitchFamily="2" charset="0"/>
                <a:ea typeface="Cambria" panose="02040503050406030204" pitchFamily="18" charset="0"/>
                <a:cs typeface="Times New Roman" panose="02020603050405020304" pitchFamily="18" charset="0"/>
              </a:rPr>
              <a:t>nam</a:t>
            </a:r>
            <a:endParaRPr lang="en-US" sz="3200" dirty="0">
              <a:effectLst/>
              <a:latin typeface="#9Slide07 IcielBC Cubano Normal" panose="00000500000000000000" pitchFamily="2" charset="0"/>
              <a:ea typeface="Times New Roman" panose="02020603050405020304" pitchFamily="18" charset="0"/>
            </a:endParaRPr>
          </a:p>
        </p:txBody>
      </p:sp>
      <p:cxnSp>
        <p:nvCxnSpPr>
          <p:cNvPr id="5" name="Straight Connector 4">
            <a:extLst>
              <a:ext uri="{FF2B5EF4-FFF2-40B4-BE49-F238E27FC236}">
                <a16:creationId xmlns:a16="http://schemas.microsoft.com/office/drawing/2014/main" id="{5588F580-0E81-33F9-F939-4D36835C60EE}"/>
              </a:ext>
            </a:extLst>
          </p:cNvPr>
          <p:cNvCxnSpPr>
            <a:cxnSpLocks/>
          </p:cNvCxnSpPr>
          <p:nvPr/>
        </p:nvCxnSpPr>
        <p:spPr>
          <a:xfrm flipH="1">
            <a:off x="1272125" y="817685"/>
            <a:ext cx="1614438" cy="0"/>
          </a:xfrm>
          <a:prstGeom prst="line">
            <a:avLst/>
          </a:prstGeom>
          <a:ln w="28575">
            <a:solidFill>
              <a:srgbClr val="AC4A45"/>
            </a:solidFill>
          </a:ln>
        </p:spPr>
        <p:style>
          <a:lnRef idx="1">
            <a:schemeClr val="accent2"/>
          </a:lnRef>
          <a:fillRef idx="0">
            <a:schemeClr val="accent2"/>
          </a:fillRef>
          <a:effectRef idx="0">
            <a:schemeClr val="accent2"/>
          </a:effectRef>
          <a:fontRef idx="minor">
            <a:schemeClr val="tx1"/>
          </a:fontRef>
        </p:style>
      </p:cxnSp>
      <p:sp>
        <p:nvSpPr>
          <p:cNvPr id="9" name="Flowchart: Decision 8">
            <a:extLst>
              <a:ext uri="{FF2B5EF4-FFF2-40B4-BE49-F238E27FC236}">
                <a16:creationId xmlns:a16="http://schemas.microsoft.com/office/drawing/2014/main" id="{EB774126-1C0B-2E04-44D0-16FD6F884E3A}"/>
              </a:ext>
            </a:extLst>
          </p:cNvPr>
          <p:cNvSpPr/>
          <p:nvPr/>
        </p:nvSpPr>
        <p:spPr>
          <a:xfrm>
            <a:off x="2498193" y="703920"/>
            <a:ext cx="455653" cy="224908"/>
          </a:xfrm>
          <a:prstGeom prst="flowChartDecision">
            <a:avLst/>
          </a:prstGeom>
          <a:solidFill>
            <a:srgbClr val="74B2DB"/>
          </a:solidFill>
          <a:ln w="28575">
            <a:solidFill>
              <a:srgbClr val="AC4A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3CF2312C-FD97-0FEF-2909-D17ED0B01688}"/>
              </a:ext>
            </a:extLst>
          </p:cNvPr>
          <p:cNvCxnSpPr>
            <a:cxnSpLocks/>
          </p:cNvCxnSpPr>
          <p:nvPr/>
        </p:nvCxnSpPr>
        <p:spPr>
          <a:xfrm flipH="1">
            <a:off x="9431944" y="817685"/>
            <a:ext cx="1813523" cy="0"/>
          </a:xfrm>
          <a:prstGeom prst="line">
            <a:avLst/>
          </a:prstGeom>
          <a:ln w="28575">
            <a:solidFill>
              <a:srgbClr val="AC4A45"/>
            </a:solidFill>
          </a:ln>
        </p:spPr>
        <p:style>
          <a:lnRef idx="1">
            <a:schemeClr val="accent2"/>
          </a:lnRef>
          <a:fillRef idx="0">
            <a:schemeClr val="accent2"/>
          </a:fillRef>
          <a:effectRef idx="0">
            <a:schemeClr val="accent2"/>
          </a:effectRef>
          <a:fontRef idx="minor">
            <a:schemeClr val="tx1"/>
          </a:fontRef>
        </p:style>
      </p:cxnSp>
      <p:sp>
        <p:nvSpPr>
          <p:cNvPr id="22" name="Flowchart: Decision 21">
            <a:extLst>
              <a:ext uri="{FF2B5EF4-FFF2-40B4-BE49-F238E27FC236}">
                <a16:creationId xmlns:a16="http://schemas.microsoft.com/office/drawing/2014/main" id="{B1018D93-B120-35CA-2F94-800F3C431E32}"/>
              </a:ext>
            </a:extLst>
          </p:cNvPr>
          <p:cNvSpPr/>
          <p:nvPr/>
        </p:nvSpPr>
        <p:spPr>
          <a:xfrm>
            <a:off x="9431942" y="703920"/>
            <a:ext cx="455653" cy="224908"/>
          </a:xfrm>
          <a:prstGeom prst="flowChartDecision">
            <a:avLst/>
          </a:prstGeom>
          <a:solidFill>
            <a:srgbClr val="74B2DB"/>
          </a:solidFill>
          <a:ln w="28575">
            <a:solidFill>
              <a:srgbClr val="AC4A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7" name="Picture 26">
            <a:extLst>
              <a:ext uri="{FF2B5EF4-FFF2-40B4-BE49-F238E27FC236}">
                <a16:creationId xmlns:a16="http://schemas.microsoft.com/office/drawing/2014/main" id="{6BDE105B-9677-4EE7-B9F9-5E955FA57FE5}"/>
              </a:ext>
            </a:extLst>
          </p:cNvPr>
          <p:cNvPicPr>
            <a:picLocks noChangeAspect="1"/>
          </p:cNvPicPr>
          <p:nvPr/>
        </p:nvPicPr>
        <p:blipFill>
          <a:blip r:embed="rId16"/>
          <a:stretch>
            <a:fillRect/>
          </a:stretch>
        </p:blipFill>
        <p:spPr>
          <a:xfrm>
            <a:off x="-47536" y="5856745"/>
            <a:ext cx="1154335" cy="1008545"/>
          </a:xfrm>
          <a:prstGeom prst="rect">
            <a:avLst/>
          </a:prstGeom>
        </p:spPr>
      </p:pic>
    </p:spTree>
    <p:extLst>
      <p:ext uri="{BB962C8B-B14F-4D97-AF65-F5344CB8AC3E}">
        <p14:creationId xmlns:p14="http://schemas.microsoft.com/office/powerpoint/2010/main" val="24445928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up)">
                                      <p:cBhvr>
                                        <p:cTn id="7" dur="500"/>
                                        <p:tgtEl>
                                          <p:spTgt spid="20"/>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wipe(up)">
                                      <p:cBhvr>
                                        <p:cTn id="10" dur="500"/>
                                        <p:tgtEl>
                                          <p:spTgt spid="3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wipe(up)">
                                      <p:cBhvr>
                                        <p:cTn id="15" dur="500"/>
                                        <p:tgtEl>
                                          <p:spTgt spid="26"/>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41"/>
                                        </p:tgtEl>
                                        <p:attrNameLst>
                                          <p:attrName>style.visibility</p:attrName>
                                        </p:attrNameLst>
                                      </p:cBhvr>
                                      <p:to>
                                        <p:strVal val="visible"/>
                                      </p:to>
                                    </p:set>
                                    <p:animEffect transition="in" filter="wipe(up)">
                                      <p:cBhvr>
                                        <p:cTn id="18" dur="500"/>
                                        <p:tgtEl>
                                          <p:spTgt spid="4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wipe(up)">
                                      <p:cBhvr>
                                        <p:cTn id="23" dur="500"/>
                                        <p:tgtEl>
                                          <p:spTgt spid="32"/>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40"/>
                                        </p:tgtEl>
                                        <p:attrNameLst>
                                          <p:attrName>style.visibility</p:attrName>
                                        </p:attrNameLst>
                                      </p:cBhvr>
                                      <p:to>
                                        <p:strVal val="visible"/>
                                      </p:to>
                                    </p:set>
                                    <p:animEffect transition="in" filter="wipe(up)">
                                      <p:cBhvr>
                                        <p:cTn id="26" dur="500"/>
                                        <p:tgtEl>
                                          <p:spTgt spid="4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wipe(up)">
                                      <p:cBhvr>
                                        <p:cTn id="31" dur="500"/>
                                        <p:tgtEl>
                                          <p:spTgt spid="23"/>
                                        </p:tgtEl>
                                      </p:cBhvr>
                                    </p:animEffect>
                                  </p:childTnLst>
                                </p:cTn>
                              </p:par>
                              <p:par>
                                <p:cTn id="32" presetID="22" presetClass="entr" presetSubtype="1" fill="hold" grpId="0" nodeType="withEffect">
                                  <p:stCondLst>
                                    <p:cond delay="0"/>
                                  </p:stCondLst>
                                  <p:childTnLst>
                                    <p:set>
                                      <p:cBhvr>
                                        <p:cTn id="33" dur="1" fill="hold">
                                          <p:stCondLst>
                                            <p:cond delay="0"/>
                                          </p:stCondLst>
                                        </p:cTn>
                                        <p:tgtEl>
                                          <p:spTgt spid="42"/>
                                        </p:tgtEl>
                                        <p:attrNameLst>
                                          <p:attrName>style.visibility</p:attrName>
                                        </p:attrNameLst>
                                      </p:cBhvr>
                                      <p:to>
                                        <p:strVal val="visible"/>
                                      </p:to>
                                    </p:set>
                                    <p:animEffect transition="in" filter="wipe(up)">
                                      <p:cBhvr>
                                        <p:cTn id="34"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23" grpId="0" animBg="1"/>
      <p:bldP spid="26" grpId="0" animBg="1"/>
      <p:bldP spid="20" grpId="0" animBg="1"/>
      <p:bldP spid="30" grpId="0"/>
      <p:bldP spid="40" grpId="0"/>
      <p:bldP spid="41" grpId="0"/>
      <p:bldP spid="42"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2000">
              <a:schemeClr val="bg1">
                <a:lumMod val="95000"/>
              </a:schemeClr>
            </a:gs>
            <a:gs pos="100000">
              <a:srgbClr val="F6F6F8"/>
            </a:gs>
            <a:gs pos="49000">
              <a:srgbClr val="FAFAFA"/>
            </a:gs>
            <a:gs pos="81000">
              <a:srgbClr val="F6F6F8"/>
            </a:gs>
          </a:gsLst>
          <a:lin ang="5400000" scaled="1"/>
          <a:tileRect/>
        </a:gradFill>
        <a:effectLst/>
      </p:bgPr>
    </p:bg>
    <p:spTree>
      <p:nvGrpSpPr>
        <p:cNvPr id="1" name=""/>
        <p:cNvGrpSpPr/>
        <p:nvPr/>
      </p:nvGrpSpPr>
      <p:grpSpPr>
        <a:xfrm>
          <a:off x="0" y="0"/>
          <a:ext cx="0" cy="0"/>
          <a:chOff x="0" y="0"/>
          <a:chExt cx="0" cy="0"/>
        </a:xfrm>
      </p:grpSpPr>
      <p:sp>
        <p:nvSpPr>
          <p:cNvPr id="32" name="Freeform 50">
            <a:extLst>
              <a:ext uri="{FF2B5EF4-FFF2-40B4-BE49-F238E27FC236}">
                <a16:creationId xmlns:a16="http://schemas.microsoft.com/office/drawing/2014/main" id="{43D85826-7F23-7E8F-A6D9-C83022E7D610}"/>
              </a:ext>
            </a:extLst>
          </p:cNvPr>
          <p:cNvSpPr/>
          <p:nvPr/>
        </p:nvSpPr>
        <p:spPr>
          <a:xfrm>
            <a:off x="12416011" y="4253312"/>
            <a:ext cx="319297" cy="1026158"/>
          </a:xfrm>
          <a:custGeom>
            <a:avLst/>
            <a:gdLst/>
            <a:ahLst/>
            <a:cxnLst/>
            <a:rect l="l" t="t" r="r" b="b"/>
            <a:pathLst>
              <a:path w="919148" h="238272">
                <a:moveTo>
                  <a:pt x="119136" y="0"/>
                </a:moveTo>
                <a:lnTo>
                  <a:pt x="800012" y="0"/>
                </a:lnTo>
                <a:cubicBezTo>
                  <a:pt x="865809" y="0"/>
                  <a:pt x="919148" y="53339"/>
                  <a:pt x="919148" y="119136"/>
                </a:cubicBezTo>
                <a:lnTo>
                  <a:pt x="919148" y="119136"/>
                </a:lnTo>
                <a:cubicBezTo>
                  <a:pt x="919148" y="150733"/>
                  <a:pt x="906596" y="181036"/>
                  <a:pt x="884254" y="203378"/>
                </a:cubicBezTo>
                <a:cubicBezTo>
                  <a:pt x="861912" y="225720"/>
                  <a:pt x="831609" y="238272"/>
                  <a:pt x="800012" y="238272"/>
                </a:cubicBezTo>
                <a:lnTo>
                  <a:pt x="119136" y="238272"/>
                </a:lnTo>
                <a:cubicBezTo>
                  <a:pt x="53339" y="238272"/>
                  <a:pt x="0" y="184933"/>
                  <a:pt x="0" y="119136"/>
                </a:cubicBezTo>
                <a:lnTo>
                  <a:pt x="0" y="119136"/>
                </a:lnTo>
                <a:cubicBezTo>
                  <a:pt x="0" y="53339"/>
                  <a:pt x="53339" y="0"/>
                  <a:pt x="119136" y="0"/>
                </a:cubicBezTo>
                <a:close/>
              </a:path>
            </a:pathLst>
          </a:custGeom>
          <a:solidFill>
            <a:srgbClr val="8A349D"/>
          </a:solidFill>
          <a:ln w="28575" cap="rnd">
            <a:noFill/>
            <a:rou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endParaRPr lang="en-US" b="1" dirty="0">
              <a:solidFill>
                <a:schemeClr val="bg1"/>
              </a:solidFill>
              <a:latin typeface="#9Slide03 Oswald Light" panose="00000400000000000000" pitchFamily="2" charset="0"/>
            </a:endParaRPr>
          </a:p>
        </p:txBody>
      </p:sp>
      <p:sp>
        <p:nvSpPr>
          <p:cNvPr id="33" name="TextBox 51">
            <a:extLst>
              <a:ext uri="{FF2B5EF4-FFF2-40B4-BE49-F238E27FC236}">
                <a16:creationId xmlns:a16="http://schemas.microsoft.com/office/drawing/2014/main" id="{50FAB138-D60F-EA0B-2895-247E671E376C}"/>
              </a:ext>
            </a:extLst>
          </p:cNvPr>
          <p:cNvSpPr txBox="1"/>
          <p:nvPr/>
        </p:nvSpPr>
        <p:spPr>
          <a:xfrm>
            <a:off x="12298025" y="3858714"/>
            <a:ext cx="2510037" cy="1829183"/>
          </a:xfrm>
          <a:prstGeom prst="rect">
            <a:avLst/>
          </a:prstGeom>
        </p:spPr>
        <p:txBody>
          <a:bodyPr lIns="50800" tIns="50800" rIns="50800" bIns="50800" rtlCol="0" anchor="ctr"/>
          <a:lstStyle/>
          <a:p>
            <a:pPr algn="ctr">
              <a:lnSpc>
                <a:spcPts val="2659"/>
              </a:lnSpc>
            </a:pPr>
            <a:endParaRPr/>
          </a:p>
        </p:txBody>
      </p:sp>
      <p:sp>
        <p:nvSpPr>
          <p:cNvPr id="23" name="Freeform 50">
            <a:extLst>
              <a:ext uri="{FF2B5EF4-FFF2-40B4-BE49-F238E27FC236}">
                <a16:creationId xmlns:a16="http://schemas.microsoft.com/office/drawing/2014/main" id="{1CC06332-9B0C-731E-86CA-DA96234B6CF3}"/>
              </a:ext>
            </a:extLst>
          </p:cNvPr>
          <p:cNvSpPr/>
          <p:nvPr/>
        </p:nvSpPr>
        <p:spPr>
          <a:xfrm>
            <a:off x="12397302" y="6019761"/>
            <a:ext cx="319935" cy="905925"/>
          </a:xfrm>
          <a:custGeom>
            <a:avLst/>
            <a:gdLst/>
            <a:ahLst/>
            <a:cxnLst/>
            <a:rect l="l" t="t" r="r" b="b"/>
            <a:pathLst>
              <a:path w="919148" h="238272">
                <a:moveTo>
                  <a:pt x="119136" y="0"/>
                </a:moveTo>
                <a:lnTo>
                  <a:pt x="800012" y="0"/>
                </a:lnTo>
                <a:cubicBezTo>
                  <a:pt x="865809" y="0"/>
                  <a:pt x="919148" y="53339"/>
                  <a:pt x="919148" y="119136"/>
                </a:cubicBezTo>
                <a:lnTo>
                  <a:pt x="919148" y="119136"/>
                </a:lnTo>
                <a:cubicBezTo>
                  <a:pt x="919148" y="150733"/>
                  <a:pt x="906596" y="181036"/>
                  <a:pt x="884254" y="203378"/>
                </a:cubicBezTo>
                <a:cubicBezTo>
                  <a:pt x="861912" y="225720"/>
                  <a:pt x="831609" y="238272"/>
                  <a:pt x="800012" y="238272"/>
                </a:cubicBezTo>
                <a:lnTo>
                  <a:pt x="119136" y="238272"/>
                </a:lnTo>
                <a:cubicBezTo>
                  <a:pt x="53339" y="238272"/>
                  <a:pt x="0" y="184933"/>
                  <a:pt x="0" y="119136"/>
                </a:cubicBezTo>
                <a:lnTo>
                  <a:pt x="0" y="119136"/>
                </a:lnTo>
                <a:cubicBezTo>
                  <a:pt x="0" y="53339"/>
                  <a:pt x="53339" y="0"/>
                  <a:pt x="119136" y="0"/>
                </a:cubicBezTo>
                <a:close/>
              </a:path>
            </a:pathLst>
          </a:custGeom>
          <a:solidFill>
            <a:srgbClr val="246899"/>
          </a:solidFill>
          <a:ln w="28575" cap="rnd">
            <a:noFill/>
            <a:rou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a:r>
              <a:rPr lang="en-US" dirty="0"/>
              <a:t>  </a:t>
            </a:r>
            <a:endParaRPr lang="en-US" b="1" dirty="0">
              <a:solidFill>
                <a:schemeClr val="bg1"/>
              </a:solidFill>
              <a:latin typeface="#9Slide03 Oswald Light" panose="00000400000000000000" pitchFamily="2" charset="0"/>
            </a:endParaRPr>
          </a:p>
        </p:txBody>
      </p:sp>
      <p:sp>
        <p:nvSpPr>
          <p:cNvPr id="24" name="TextBox 51">
            <a:extLst>
              <a:ext uri="{FF2B5EF4-FFF2-40B4-BE49-F238E27FC236}">
                <a16:creationId xmlns:a16="http://schemas.microsoft.com/office/drawing/2014/main" id="{2845122B-13E1-C2CB-B672-32E3BFC52D3F}"/>
              </a:ext>
            </a:extLst>
          </p:cNvPr>
          <p:cNvSpPr txBox="1"/>
          <p:nvPr/>
        </p:nvSpPr>
        <p:spPr>
          <a:xfrm>
            <a:off x="12516223" y="3858714"/>
            <a:ext cx="2817365" cy="1829183"/>
          </a:xfrm>
          <a:prstGeom prst="rect">
            <a:avLst/>
          </a:prstGeom>
        </p:spPr>
        <p:txBody>
          <a:bodyPr lIns="50800" tIns="50800" rIns="50800" bIns="50800" rtlCol="0" anchor="ctr"/>
          <a:lstStyle/>
          <a:p>
            <a:pPr algn="ctr">
              <a:lnSpc>
                <a:spcPts val="2659"/>
              </a:lnSpc>
            </a:pPr>
            <a:endParaRPr/>
          </a:p>
        </p:txBody>
      </p:sp>
      <p:sp>
        <p:nvSpPr>
          <p:cNvPr id="26" name="Freeform 53">
            <a:extLst>
              <a:ext uri="{FF2B5EF4-FFF2-40B4-BE49-F238E27FC236}">
                <a16:creationId xmlns:a16="http://schemas.microsoft.com/office/drawing/2014/main" id="{C7F43A9F-6B15-CC6D-5BB9-528369A7FF75}"/>
              </a:ext>
            </a:extLst>
          </p:cNvPr>
          <p:cNvSpPr/>
          <p:nvPr/>
        </p:nvSpPr>
        <p:spPr>
          <a:xfrm>
            <a:off x="12397302" y="2912173"/>
            <a:ext cx="319297" cy="1026159"/>
          </a:xfrm>
          <a:custGeom>
            <a:avLst/>
            <a:gdLst/>
            <a:ahLst/>
            <a:cxnLst/>
            <a:rect l="l" t="t" r="r" b="b"/>
            <a:pathLst>
              <a:path w="919148" h="238272">
                <a:moveTo>
                  <a:pt x="119136" y="0"/>
                </a:moveTo>
                <a:lnTo>
                  <a:pt x="800012" y="0"/>
                </a:lnTo>
                <a:cubicBezTo>
                  <a:pt x="865809" y="0"/>
                  <a:pt x="919148" y="53339"/>
                  <a:pt x="919148" y="119136"/>
                </a:cubicBezTo>
                <a:lnTo>
                  <a:pt x="919148" y="119136"/>
                </a:lnTo>
                <a:cubicBezTo>
                  <a:pt x="919148" y="150733"/>
                  <a:pt x="906596" y="181036"/>
                  <a:pt x="884254" y="203378"/>
                </a:cubicBezTo>
                <a:cubicBezTo>
                  <a:pt x="861912" y="225720"/>
                  <a:pt x="831609" y="238272"/>
                  <a:pt x="800012" y="238272"/>
                </a:cubicBezTo>
                <a:lnTo>
                  <a:pt x="119136" y="238272"/>
                </a:lnTo>
                <a:cubicBezTo>
                  <a:pt x="53339" y="238272"/>
                  <a:pt x="0" y="184933"/>
                  <a:pt x="0" y="119136"/>
                </a:cubicBezTo>
                <a:lnTo>
                  <a:pt x="0" y="119136"/>
                </a:lnTo>
                <a:cubicBezTo>
                  <a:pt x="0" y="53339"/>
                  <a:pt x="53339" y="0"/>
                  <a:pt x="119136" y="0"/>
                </a:cubicBezTo>
                <a:close/>
              </a:path>
            </a:pathLst>
          </a:custGeom>
          <a:solidFill>
            <a:srgbClr val="EA67A8"/>
          </a:solidFill>
          <a:ln w="28575" cap="rnd">
            <a:noFill/>
            <a:rou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r>
              <a:rPr lang="en-US" b="1" dirty="0">
                <a:solidFill>
                  <a:schemeClr val="bg1"/>
                </a:solidFill>
                <a:latin typeface="#9Slide03 Oswald Light" panose="00000400000000000000" pitchFamily="2" charset="0"/>
              </a:rPr>
              <a:t>             </a:t>
            </a:r>
          </a:p>
        </p:txBody>
      </p:sp>
      <p:sp>
        <p:nvSpPr>
          <p:cNvPr id="20" name="Freeform 47">
            <a:extLst>
              <a:ext uri="{FF2B5EF4-FFF2-40B4-BE49-F238E27FC236}">
                <a16:creationId xmlns:a16="http://schemas.microsoft.com/office/drawing/2014/main" id="{50A4D7F3-5A04-7FF1-C5C6-CC1D4F16A17F}"/>
              </a:ext>
            </a:extLst>
          </p:cNvPr>
          <p:cNvSpPr/>
          <p:nvPr/>
        </p:nvSpPr>
        <p:spPr>
          <a:xfrm>
            <a:off x="12397302" y="1619182"/>
            <a:ext cx="319935" cy="1026159"/>
          </a:xfrm>
          <a:custGeom>
            <a:avLst/>
            <a:gdLst/>
            <a:ahLst/>
            <a:cxnLst/>
            <a:rect l="l" t="t" r="r" b="b"/>
            <a:pathLst>
              <a:path w="919148" h="238272">
                <a:moveTo>
                  <a:pt x="119136" y="0"/>
                </a:moveTo>
                <a:lnTo>
                  <a:pt x="800012" y="0"/>
                </a:lnTo>
                <a:cubicBezTo>
                  <a:pt x="865809" y="0"/>
                  <a:pt x="919148" y="53339"/>
                  <a:pt x="919148" y="119136"/>
                </a:cubicBezTo>
                <a:lnTo>
                  <a:pt x="919148" y="119136"/>
                </a:lnTo>
                <a:cubicBezTo>
                  <a:pt x="919148" y="150733"/>
                  <a:pt x="906596" y="181036"/>
                  <a:pt x="884254" y="203378"/>
                </a:cubicBezTo>
                <a:cubicBezTo>
                  <a:pt x="861912" y="225720"/>
                  <a:pt x="831609" y="238272"/>
                  <a:pt x="800012" y="238272"/>
                </a:cubicBezTo>
                <a:lnTo>
                  <a:pt x="119136" y="238272"/>
                </a:lnTo>
                <a:cubicBezTo>
                  <a:pt x="53339" y="238272"/>
                  <a:pt x="0" y="184933"/>
                  <a:pt x="0" y="119136"/>
                </a:cubicBezTo>
                <a:lnTo>
                  <a:pt x="0" y="119136"/>
                </a:lnTo>
                <a:cubicBezTo>
                  <a:pt x="0" y="53339"/>
                  <a:pt x="53339" y="0"/>
                  <a:pt x="119136" y="0"/>
                </a:cubicBezTo>
                <a:close/>
              </a:path>
            </a:pathLst>
          </a:custGeom>
          <a:solidFill>
            <a:srgbClr val="9ACCEB"/>
          </a:solidFill>
          <a:ln w="28575" cap="rnd">
            <a:noFill/>
            <a:rou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r>
              <a:rPr lang="en-US" dirty="0">
                <a:solidFill>
                  <a:schemeClr val="bg1"/>
                </a:solidFill>
              </a:rPr>
              <a:t>         </a:t>
            </a:r>
            <a:r>
              <a:rPr lang="en-US" b="1" dirty="0">
                <a:solidFill>
                  <a:schemeClr val="bg1"/>
                </a:solidFill>
              </a:rPr>
              <a:t>        </a:t>
            </a:r>
            <a:endParaRPr lang="en-US" b="1" dirty="0">
              <a:solidFill>
                <a:schemeClr val="bg1"/>
              </a:solidFill>
              <a:latin typeface="#9Slide03 Oswald Light" panose="00000400000000000000" pitchFamily="2" charset="0"/>
            </a:endParaRPr>
          </a:p>
        </p:txBody>
      </p:sp>
      <p:grpSp>
        <p:nvGrpSpPr>
          <p:cNvPr id="6" name="Group 5">
            <a:extLst>
              <a:ext uri="{FF2B5EF4-FFF2-40B4-BE49-F238E27FC236}">
                <a16:creationId xmlns:a16="http://schemas.microsoft.com/office/drawing/2014/main" id="{6AB333C1-44B8-4A97-1B1C-47C6D8333858}"/>
              </a:ext>
            </a:extLst>
          </p:cNvPr>
          <p:cNvGrpSpPr/>
          <p:nvPr/>
        </p:nvGrpSpPr>
        <p:grpSpPr>
          <a:xfrm>
            <a:off x="2348" y="1491498"/>
            <a:ext cx="3821260" cy="4933564"/>
            <a:chOff x="8032164" y="1549122"/>
            <a:chExt cx="3630418" cy="4673606"/>
          </a:xfrm>
        </p:grpSpPr>
        <p:pic>
          <p:nvPicPr>
            <p:cNvPr id="11" name="Picture 10">
              <a:extLst>
                <a:ext uri="{FF2B5EF4-FFF2-40B4-BE49-F238E27FC236}">
                  <a16:creationId xmlns:a16="http://schemas.microsoft.com/office/drawing/2014/main" id="{1AC80A05-D587-5263-0CD7-E0AFDECD6F84}"/>
                </a:ext>
              </a:extLst>
            </p:cNvPr>
            <p:cNvPicPr>
              <a:picLocks noChangeAspect="1"/>
            </p:cNvPicPr>
            <p:nvPr/>
          </p:nvPicPr>
          <p:blipFill>
            <a:blip r:embed="rId3"/>
            <a:stretch>
              <a:fillRect/>
            </a:stretch>
          </p:blipFill>
          <p:spPr>
            <a:xfrm>
              <a:off x="8032164" y="1549122"/>
              <a:ext cx="2621967" cy="4632561"/>
            </a:xfrm>
            <a:prstGeom prst="rect">
              <a:avLst/>
            </a:prstGeom>
            <a:ln>
              <a:noFill/>
            </a:ln>
            <a:effectLst>
              <a:softEdge rad="112500"/>
            </a:effectLst>
          </p:spPr>
        </p:pic>
        <p:pic>
          <p:nvPicPr>
            <p:cNvPr id="13" name="Picture 12">
              <a:extLst>
                <a:ext uri="{FF2B5EF4-FFF2-40B4-BE49-F238E27FC236}">
                  <a16:creationId xmlns:a16="http://schemas.microsoft.com/office/drawing/2014/main" id="{534E61E1-FA7A-4C67-6B82-AC3BEBBFF9E2}"/>
                </a:ext>
              </a:extLst>
            </p:cNvPr>
            <p:cNvPicPr>
              <a:picLocks noChangeAspect="1"/>
            </p:cNvPicPr>
            <p:nvPr/>
          </p:nvPicPr>
          <p:blipFill>
            <a:blip r:embed="rId4"/>
            <a:stretch>
              <a:fillRect/>
            </a:stretch>
          </p:blipFill>
          <p:spPr>
            <a:xfrm>
              <a:off x="8694050" y="5400990"/>
              <a:ext cx="200025" cy="285750"/>
            </a:xfrm>
            <a:prstGeom prst="rect">
              <a:avLst/>
            </a:prstGeom>
          </p:spPr>
        </p:pic>
        <p:pic>
          <p:nvPicPr>
            <p:cNvPr id="14" name="Picture 13">
              <a:extLst>
                <a:ext uri="{FF2B5EF4-FFF2-40B4-BE49-F238E27FC236}">
                  <a16:creationId xmlns:a16="http://schemas.microsoft.com/office/drawing/2014/main" id="{61ADBB7A-44EB-E453-BB96-4B4616E4DBC1}"/>
                </a:ext>
              </a:extLst>
            </p:cNvPr>
            <p:cNvPicPr>
              <a:picLocks noChangeAspect="1"/>
            </p:cNvPicPr>
            <p:nvPr/>
          </p:nvPicPr>
          <p:blipFill rotWithShape="1">
            <a:blip r:embed="rId5"/>
            <a:srcRect l="13172"/>
            <a:stretch/>
          </p:blipFill>
          <p:spPr>
            <a:xfrm>
              <a:off x="10699951" y="5290743"/>
              <a:ext cx="962631" cy="931985"/>
            </a:xfrm>
            <a:prstGeom prst="roundRect">
              <a:avLst/>
            </a:prstGeom>
          </p:spPr>
        </p:pic>
        <p:pic>
          <p:nvPicPr>
            <p:cNvPr id="15" name="Picture 14">
              <a:extLst>
                <a:ext uri="{FF2B5EF4-FFF2-40B4-BE49-F238E27FC236}">
                  <a16:creationId xmlns:a16="http://schemas.microsoft.com/office/drawing/2014/main" id="{AD9C67AE-053D-3625-1EA3-9AC104C69643}"/>
                </a:ext>
              </a:extLst>
            </p:cNvPr>
            <p:cNvPicPr>
              <a:picLocks noChangeAspect="1"/>
            </p:cNvPicPr>
            <p:nvPr/>
          </p:nvPicPr>
          <p:blipFill>
            <a:blip r:embed="rId6"/>
            <a:stretch>
              <a:fillRect/>
            </a:stretch>
          </p:blipFill>
          <p:spPr>
            <a:xfrm>
              <a:off x="10511320" y="3586487"/>
              <a:ext cx="844844" cy="719147"/>
            </a:xfrm>
            <a:prstGeom prst="roundRect">
              <a:avLst/>
            </a:prstGeom>
          </p:spPr>
        </p:pic>
      </p:grpSp>
      <p:pic>
        <p:nvPicPr>
          <p:cNvPr id="21" name="Graphic 20" descr="Captain male outline">
            <a:extLst>
              <a:ext uri="{FF2B5EF4-FFF2-40B4-BE49-F238E27FC236}">
                <a16:creationId xmlns:a16="http://schemas.microsoft.com/office/drawing/2014/main" id="{08262B5D-5D7B-CEFE-A233-35F14A2740A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889780" y="3982312"/>
            <a:ext cx="304800" cy="304800"/>
          </a:xfrm>
          <a:prstGeom prst="rect">
            <a:avLst/>
          </a:prstGeom>
        </p:spPr>
      </p:pic>
      <p:pic>
        <p:nvPicPr>
          <p:cNvPr id="25" name="Graphic 24" descr="Family with two children outline">
            <a:extLst>
              <a:ext uri="{FF2B5EF4-FFF2-40B4-BE49-F238E27FC236}">
                <a16:creationId xmlns:a16="http://schemas.microsoft.com/office/drawing/2014/main" id="{B7C49238-5622-1172-424A-489952263D9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216466" y="5953463"/>
            <a:ext cx="320040" cy="320040"/>
          </a:xfrm>
          <a:prstGeom prst="rect">
            <a:avLst/>
          </a:prstGeom>
        </p:spPr>
      </p:pic>
      <p:pic>
        <p:nvPicPr>
          <p:cNvPr id="3" name="Picture 2">
            <a:extLst>
              <a:ext uri="{FF2B5EF4-FFF2-40B4-BE49-F238E27FC236}">
                <a16:creationId xmlns:a16="http://schemas.microsoft.com/office/drawing/2014/main" id="{67F01498-05BF-123C-7866-480AF7664B35}"/>
              </a:ext>
            </a:extLst>
          </p:cNvPr>
          <p:cNvPicPr>
            <a:picLocks noChangeAspect="1"/>
          </p:cNvPicPr>
          <p:nvPr/>
        </p:nvPicPr>
        <p:blipFill rotWithShape="1">
          <a:blip r:embed="rId11"/>
          <a:srcRect l="-557" t="9121" r="557" b="-9121"/>
          <a:stretch/>
        </p:blipFill>
        <p:spPr>
          <a:xfrm>
            <a:off x="9186589" y="5784949"/>
            <a:ext cx="1898075" cy="1187652"/>
          </a:xfrm>
          <a:prstGeom prst="rect">
            <a:avLst/>
          </a:prstGeom>
        </p:spPr>
      </p:pic>
      <p:pic>
        <p:nvPicPr>
          <p:cNvPr id="19" name="Picture 18">
            <a:extLst>
              <a:ext uri="{FF2B5EF4-FFF2-40B4-BE49-F238E27FC236}">
                <a16:creationId xmlns:a16="http://schemas.microsoft.com/office/drawing/2014/main" id="{36F4E741-5D83-8D46-9952-5E7E1B3DFE02}"/>
              </a:ext>
            </a:extLst>
          </p:cNvPr>
          <p:cNvPicPr>
            <a:picLocks noChangeAspect="1"/>
          </p:cNvPicPr>
          <p:nvPr/>
        </p:nvPicPr>
        <p:blipFill>
          <a:blip r:embed="rId12"/>
          <a:stretch>
            <a:fillRect/>
          </a:stretch>
        </p:blipFill>
        <p:spPr>
          <a:xfrm>
            <a:off x="-5388967" y="1256005"/>
            <a:ext cx="3774112" cy="2167986"/>
          </a:xfrm>
          <a:prstGeom prst="rect">
            <a:avLst/>
          </a:prstGeom>
        </p:spPr>
      </p:pic>
      <p:pic>
        <p:nvPicPr>
          <p:cNvPr id="37" name="Picture 36" descr="A group of symbols on a black background&#10;&#10;Description automatically generated">
            <a:extLst>
              <a:ext uri="{FF2B5EF4-FFF2-40B4-BE49-F238E27FC236}">
                <a16:creationId xmlns:a16="http://schemas.microsoft.com/office/drawing/2014/main" id="{2DAA845C-D6EC-6956-56D2-CF9C7DE6DA7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95947" y="1546877"/>
            <a:ext cx="94651" cy="4953497"/>
          </a:xfrm>
          <a:prstGeom prst="rect">
            <a:avLst/>
          </a:prstGeom>
        </p:spPr>
      </p:pic>
      <p:sp>
        <p:nvSpPr>
          <p:cNvPr id="39" name="TextBox 38">
            <a:extLst>
              <a:ext uri="{FF2B5EF4-FFF2-40B4-BE49-F238E27FC236}">
                <a16:creationId xmlns:a16="http://schemas.microsoft.com/office/drawing/2014/main" id="{F7C2EEAE-7B07-4230-FF44-2403E373772F}"/>
              </a:ext>
            </a:extLst>
          </p:cNvPr>
          <p:cNvSpPr txBox="1"/>
          <p:nvPr/>
        </p:nvSpPr>
        <p:spPr>
          <a:xfrm>
            <a:off x="3350156" y="3203118"/>
            <a:ext cx="2127506" cy="923330"/>
          </a:xfrm>
          <a:prstGeom prst="rect">
            <a:avLst/>
          </a:prstGeom>
          <a:solidFill>
            <a:srgbClr val="00B0F0"/>
          </a:solidFill>
          <a:ln>
            <a:noFill/>
          </a:ln>
          <a:effectLst/>
          <a:scene3d>
            <a:camera prst="orthographicFront">
              <a:rot lat="0" lon="0" rev="0"/>
            </a:camera>
            <a:lightRig rig="glow" dir="t">
              <a:rot lat="0" lon="0" rev="14100000"/>
            </a:lightRig>
          </a:scene3d>
          <a:sp3d prstMaterial="softEdge">
            <a:bevelT w="127000" prst="artDeco"/>
          </a:sp3d>
        </p:spPr>
        <p:txBody>
          <a:bodyPr wrap="square" rtlCol="0">
            <a:spAutoFit/>
          </a:bodyPr>
          <a:lstStyle/>
          <a:p>
            <a:pPr algn="ctr"/>
            <a:r>
              <a:rPr lang="en-US" sz="5400" dirty="0">
                <a:solidFill>
                  <a:schemeClr val="bg1"/>
                </a:solidFill>
                <a:latin typeface="#9Slide03 Bebas Neue Bold" panose="020B0606020202050201" pitchFamily="34" charset="0"/>
              </a:rPr>
              <a:t>NỘI DUNG</a:t>
            </a:r>
          </a:p>
        </p:txBody>
      </p:sp>
      <p:sp>
        <p:nvSpPr>
          <p:cNvPr id="2" name="TextBox 1">
            <a:extLst>
              <a:ext uri="{FF2B5EF4-FFF2-40B4-BE49-F238E27FC236}">
                <a16:creationId xmlns:a16="http://schemas.microsoft.com/office/drawing/2014/main" id="{F6E37024-02EC-52F2-624B-15D42A686543}"/>
              </a:ext>
            </a:extLst>
          </p:cNvPr>
          <p:cNvSpPr txBox="1"/>
          <p:nvPr/>
        </p:nvSpPr>
        <p:spPr>
          <a:xfrm>
            <a:off x="6110560" y="1443038"/>
            <a:ext cx="6031841" cy="1844031"/>
          </a:xfrm>
          <a:prstGeom prst="rect">
            <a:avLst/>
          </a:prstGeom>
          <a:noFill/>
        </p:spPr>
        <p:txBody>
          <a:bodyPr wrap="square">
            <a:spAutoFit/>
          </a:bodyPr>
          <a:lstStyle/>
          <a:p>
            <a:pPr indent="180340" algn="just">
              <a:lnSpc>
                <a:spcPct val="120000"/>
              </a:lnSpc>
              <a:spcBef>
                <a:spcPts val="200"/>
              </a:spcBef>
            </a:pPr>
            <a:r>
              <a:rPr lang="en-US" sz="3200" b="1" dirty="0" err="1">
                <a:solidFill>
                  <a:srgbClr val="002060"/>
                </a:solidFill>
                <a:latin typeface="#9Slide03 Bebas Neue Bold" panose="020B0606020202050201" pitchFamily="34" charset="0"/>
                <a:ea typeface="Times New Roman" panose="02020603050405020304" pitchFamily="18" charset="0"/>
              </a:rPr>
              <a:t>Đặc</a:t>
            </a:r>
            <a:r>
              <a:rPr lang="en-US" sz="3200" b="1" dirty="0">
                <a:solidFill>
                  <a:srgbClr val="002060"/>
                </a:solidFill>
                <a:latin typeface="#9Slide03 Bebas Neue Bold" panose="020B0606020202050201" pitchFamily="34" charset="0"/>
                <a:ea typeface="Times New Roman" panose="02020603050405020304" pitchFamily="18" charset="0"/>
              </a:rPr>
              <a:t> </a:t>
            </a:r>
            <a:r>
              <a:rPr lang="en-US" sz="3200" b="1" dirty="0" err="1">
                <a:solidFill>
                  <a:srgbClr val="002060"/>
                </a:solidFill>
                <a:latin typeface="#9Slide03 Bebas Neue Bold" panose="020B0606020202050201" pitchFamily="34" charset="0"/>
                <a:ea typeface="Times New Roman" panose="02020603050405020304" pitchFamily="18" charset="0"/>
              </a:rPr>
              <a:t>điểm</a:t>
            </a:r>
            <a:r>
              <a:rPr lang="en-US" sz="3200" b="1" dirty="0">
                <a:solidFill>
                  <a:srgbClr val="002060"/>
                </a:solidFill>
                <a:latin typeface="#9Slide03 Bebas Neue Bold" panose="020B0606020202050201" pitchFamily="34" charset="0"/>
                <a:ea typeface="Times New Roman" panose="02020603050405020304" pitchFamily="18" charset="0"/>
              </a:rPr>
              <a:t> </a:t>
            </a:r>
            <a:r>
              <a:rPr lang="en-US" sz="3200" b="1" dirty="0" err="1">
                <a:solidFill>
                  <a:srgbClr val="002060"/>
                </a:solidFill>
                <a:latin typeface="#9Slide03 Bebas Neue Bold" panose="020B0606020202050201" pitchFamily="34" charset="0"/>
                <a:ea typeface="Times New Roman" panose="02020603050405020304" pitchFamily="18" charset="0"/>
              </a:rPr>
              <a:t>dân</a:t>
            </a:r>
            <a:r>
              <a:rPr lang="en-US" sz="3200" b="1" dirty="0">
                <a:solidFill>
                  <a:srgbClr val="002060"/>
                </a:solidFill>
                <a:latin typeface="#9Slide03 Bebas Neue Bold" panose="020B0606020202050201" pitchFamily="34" charset="0"/>
                <a:ea typeface="Times New Roman" panose="02020603050405020304" pitchFamily="18" charset="0"/>
              </a:rPr>
              <a:t> </a:t>
            </a:r>
            <a:r>
              <a:rPr lang="en-US" sz="3200" b="1" dirty="0" err="1">
                <a:solidFill>
                  <a:srgbClr val="002060"/>
                </a:solidFill>
                <a:latin typeface="#9Slide03 Bebas Neue Bold" panose="020B0606020202050201" pitchFamily="34" charset="0"/>
                <a:ea typeface="Times New Roman" panose="02020603050405020304" pitchFamily="18" charset="0"/>
              </a:rPr>
              <a:t>số</a:t>
            </a:r>
            <a:endParaRPr lang="en-US" sz="3200" b="1" dirty="0">
              <a:solidFill>
                <a:srgbClr val="002060"/>
              </a:solidFill>
              <a:latin typeface="#9Slide03 Bebas Neue Bold" panose="020B0606020202050201" pitchFamily="34" charset="0"/>
              <a:ea typeface="Times New Roman" panose="02020603050405020304" pitchFamily="18" charset="0"/>
            </a:endParaRPr>
          </a:p>
          <a:p>
            <a:pPr marL="234950" indent="179388" algn="just">
              <a:lnSpc>
                <a:spcPct val="120000"/>
              </a:lnSpc>
              <a:spcBef>
                <a:spcPts val="200"/>
              </a:spcBef>
            </a:pPr>
            <a:r>
              <a:rPr lang="en-US" sz="2000" b="1" dirty="0">
                <a:solidFill>
                  <a:srgbClr val="002060"/>
                </a:solidFill>
                <a:effectLst/>
                <a:latin typeface="#9Slide03 Oswald Light" panose="00000400000000000000" pitchFamily="2" charset="0"/>
                <a:ea typeface="Times New Roman" panose="02020603050405020304" pitchFamily="18" charset="0"/>
              </a:rPr>
              <a:t>1. Quy </a:t>
            </a:r>
            <a:r>
              <a:rPr lang="en-US" sz="2000" b="1" dirty="0" err="1">
                <a:solidFill>
                  <a:srgbClr val="002060"/>
                </a:solidFill>
                <a:effectLst/>
                <a:latin typeface="#9Slide03 Oswald Light" panose="00000400000000000000" pitchFamily="2" charset="0"/>
                <a:ea typeface="Times New Roman" panose="02020603050405020304" pitchFamily="18" charset="0"/>
              </a:rPr>
              <a:t>m</a:t>
            </a:r>
            <a:r>
              <a:rPr lang="en-US" sz="2000" b="1" dirty="0" err="1">
                <a:solidFill>
                  <a:srgbClr val="002060"/>
                </a:solidFill>
                <a:latin typeface="#9Slide03 Oswald Light" panose="00000400000000000000" pitchFamily="2" charset="0"/>
                <a:ea typeface="Times New Roman" panose="02020603050405020304" pitchFamily="18" charset="0"/>
              </a:rPr>
              <a:t>ô</a:t>
            </a:r>
            <a:r>
              <a:rPr lang="en-US" sz="2000" b="1" dirty="0">
                <a:solidFill>
                  <a:srgbClr val="002060"/>
                </a:solidFill>
                <a:latin typeface="#9Slide03 Oswald Light" panose="00000400000000000000" pitchFamily="2" charset="0"/>
                <a:ea typeface="Times New Roman" panose="02020603050405020304" pitchFamily="18" charset="0"/>
              </a:rPr>
              <a:t> </a:t>
            </a:r>
            <a:r>
              <a:rPr lang="en-US" sz="2000" b="1" dirty="0" err="1">
                <a:solidFill>
                  <a:srgbClr val="002060"/>
                </a:solidFill>
                <a:latin typeface="#9Slide03 Oswald Light" panose="00000400000000000000" pitchFamily="2" charset="0"/>
                <a:ea typeface="Times New Roman" panose="02020603050405020304" pitchFamily="18" charset="0"/>
              </a:rPr>
              <a:t>và</a:t>
            </a:r>
            <a:r>
              <a:rPr lang="en-US" sz="2000" b="1" dirty="0">
                <a:solidFill>
                  <a:srgbClr val="002060"/>
                </a:solidFill>
                <a:latin typeface="#9Slide03 Oswald Light" panose="00000400000000000000" pitchFamily="2" charset="0"/>
                <a:ea typeface="Times New Roman" panose="02020603050405020304" pitchFamily="18" charset="0"/>
              </a:rPr>
              <a:t> </a:t>
            </a:r>
            <a:r>
              <a:rPr lang="en-US" sz="2000" b="1" dirty="0" err="1">
                <a:solidFill>
                  <a:srgbClr val="002060"/>
                </a:solidFill>
                <a:latin typeface="#9Slide03 Oswald Light" panose="00000400000000000000" pitchFamily="2" charset="0"/>
                <a:ea typeface="Times New Roman" panose="02020603050405020304" pitchFamily="18" charset="0"/>
              </a:rPr>
              <a:t>gia</a:t>
            </a:r>
            <a:r>
              <a:rPr lang="en-US" sz="2000" b="1" dirty="0">
                <a:solidFill>
                  <a:srgbClr val="002060"/>
                </a:solidFill>
                <a:latin typeface="#9Slide03 Oswald Light" panose="00000400000000000000" pitchFamily="2" charset="0"/>
                <a:ea typeface="Times New Roman" panose="02020603050405020304" pitchFamily="18" charset="0"/>
              </a:rPr>
              <a:t> </a:t>
            </a:r>
            <a:r>
              <a:rPr lang="en-US" sz="2000" b="1" dirty="0" err="1">
                <a:solidFill>
                  <a:srgbClr val="002060"/>
                </a:solidFill>
                <a:latin typeface="#9Slide03 Oswald Light" panose="00000400000000000000" pitchFamily="2" charset="0"/>
                <a:ea typeface="Times New Roman" panose="02020603050405020304" pitchFamily="18" charset="0"/>
              </a:rPr>
              <a:t>tăng</a:t>
            </a:r>
            <a:r>
              <a:rPr lang="en-US" sz="2000" b="1" dirty="0">
                <a:solidFill>
                  <a:srgbClr val="002060"/>
                </a:solidFill>
                <a:latin typeface="#9Slide03 Oswald Light" panose="00000400000000000000" pitchFamily="2" charset="0"/>
                <a:ea typeface="Times New Roman" panose="02020603050405020304" pitchFamily="18" charset="0"/>
              </a:rPr>
              <a:t> </a:t>
            </a:r>
            <a:r>
              <a:rPr lang="en-US" sz="2000" b="1" dirty="0" err="1">
                <a:solidFill>
                  <a:srgbClr val="002060"/>
                </a:solidFill>
                <a:latin typeface="#9Slide03 Oswald Light" panose="00000400000000000000" pitchFamily="2" charset="0"/>
                <a:ea typeface="Times New Roman" panose="02020603050405020304" pitchFamily="18" charset="0"/>
              </a:rPr>
              <a:t>dân</a:t>
            </a:r>
            <a:r>
              <a:rPr lang="en-US" sz="2000" b="1" dirty="0">
                <a:solidFill>
                  <a:srgbClr val="002060"/>
                </a:solidFill>
                <a:latin typeface="#9Slide03 Oswald Light" panose="00000400000000000000" pitchFamily="2" charset="0"/>
                <a:ea typeface="Times New Roman" panose="02020603050405020304" pitchFamily="18" charset="0"/>
              </a:rPr>
              <a:t> </a:t>
            </a:r>
            <a:r>
              <a:rPr lang="en-US" sz="2000" b="1" dirty="0" err="1">
                <a:solidFill>
                  <a:srgbClr val="002060"/>
                </a:solidFill>
                <a:latin typeface="#9Slide03 Oswald Light" panose="00000400000000000000" pitchFamily="2" charset="0"/>
                <a:ea typeface="Times New Roman" panose="02020603050405020304" pitchFamily="18" charset="0"/>
              </a:rPr>
              <a:t>số</a:t>
            </a:r>
            <a:endParaRPr lang="en-US" sz="2000" b="1" dirty="0">
              <a:solidFill>
                <a:srgbClr val="002060"/>
              </a:solidFill>
              <a:latin typeface="#9Slide03 Oswald Light" panose="00000400000000000000" pitchFamily="2" charset="0"/>
              <a:ea typeface="Times New Roman" panose="02020603050405020304" pitchFamily="18" charset="0"/>
            </a:endParaRPr>
          </a:p>
          <a:p>
            <a:pPr marL="234950" indent="179388" algn="just">
              <a:lnSpc>
                <a:spcPct val="120000"/>
              </a:lnSpc>
              <a:spcBef>
                <a:spcPts val="200"/>
              </a:spcBef>
            </a:pPr>
            <a:r>
              <a:rPr lang="en-US" sz="2000" b="1" dirty="0">
                <a:solidFill>
                  <a:srgbClr val="002060"/>
                </a:solidFill>
                <a:effectLst/>
                <a:latin typeface="#9Slide03 Oswald Light" panose="00000400000000000000" pitchFamily="2" charset="0"/>
                <a:ea typeface="Times New Roman" panose="02020603050405020304" pitchFamily="18" charset="0"/>
              </a:rPr>
              <a:t>2. </a:t>
            </a:r>
            <a:r>
              <a:rPr lang="en-US" sz="2000" b="1" dirty="0" err="1">
                <a:solidFill>
                  <a:srgbClr val="002060"/>
                </a:solidFill>
                <a:effectLst/>
                <a:latin typeface="#9Slide03 Oswald Light" panose="00000400000000000000" pitchFamily="2" charset="0"/>
                <a:ea typeface="Times New Roman" panose="02020603050405020304" pitchFamily="18" charset="0"/>
              </a:rPr>
              <a:t>Cơ</a:t>
            </a:r>
            <a:r>
              <a:rPr lang="en-US" sz="2000" b="1" dirty="0">
                <a:solidFill>
                  <a:srgbClr val="002060"/>
                </a:solidFill>
                <a:effectLst/>
                <a:latin typeface="#9Slide03 Oswald Light" panose="00000400000000000000" pitchFamily="2" charset="0"/>
                <a:ea typeface="Times New Roman" panose="02020603050405020304" pitchFamily="18" charset="0"/>
              </a:rPr>
              <a:t> </a:t>
            </a:r>
            <a:r>
              <a:rPr lang="en-US" sz="2000" b="1" dirty="0" err="1">
                <a:solidFill>
                  <a:srgbClr val="002060"/>
                </a:solidFill>
                <a:effectLst/>
                <a:latin typeface="#9Slide03 Oswald Light" panose="00000400000000000000" pitchFamily="2" charset="0"/>
                <a:ea typeface="Times New Roman" panose="02020603050405020304" pitchFamily="18" charset="0"/>
              </a:rPr>
              <a:t>cấu</a:t>
            </a:r>
            <a:r>
              <a:rPr lang="en-US" sz="2000" b="1" dirty="0">
                <a:solidFill>
                  <a:srgbClr val="002060"/>
                </a:solidFill>
                <a:effectLst/>
                <a:latin typeface="#9Slide03 Oswald Light" panose="00000400000000000000" pitchFamily="2" charset="0"/>
                <a:ea typeface="Times New Roman" panose="02020603050405020304" pitchFamily="18" charset="0"/>
              </a:rPr>
              <a:t> </a:t>
            </a:r>
            <a:r>
              <a:rPr lang="en-US" sz="2000" b="1" dirty="0" err="1">
                <a:solidFill>
                  <a:srgbClr val="002060"/>
                </a:solidFill>
                <a:effectLst/>
                <a:latin typeface="#9Slide03 Oswald Light" panose="00000400000000000000" pitchFamily="2" charset="0"/>
                <a:ea typeface="Times New Roman" panose="02020603050405020304" pitchFamily="18" charset="0"/>
              </a:rPr>
              <a:t>dân</a:t>
            </a:r>
            <a:r>
              <a:rPr lang="en-US" sz="2000" b="1" dirty="0">
                <a:solidFill>
                  <a:srgbClr val="002060"/>
                </a:solidFill>
                <a:effectLst/>
                <a:latin typeface="#9Slide03 Oswald Light" panose="00000400000000000000" pitchFamily="2" charset="0"/>
                <a:ea typeface="Times New Roman" panose="02020603050405020304" pitchFamily="18" charset="0"/>
              </a:rPr>
              <a:t> </a:t>
            </a:r>
            <a:r>
              <a:rPr lang="en-US" sz="2000" b="1" dirty="0" err="1">
                <a:solidFill>
                  <a:srgbClr val="002060"/>
                </a:solidFill>
                <a:effectLst/>
                <a:latin typeface="#9Slide03 Oswald Light" panose="00000400000000000000" pitchFamily="2" charset="0"/>
                <a:ea typeface="Times New Roman" panose="02020603050405020304" pitchFamily="18" charset="0"/>
              </a:rPr>
              <a:t>số</a:t>
            </a:r>
            <a:endParaRPr lang="en-US" sz="2000" b="1" dirty="0">
              <a:solidFill>
                <a:srgbClr val="002060"/>
              </a:solidFill>
              <a:effectLst/>
              <a:latin typeface="#9Slide03 Oswald Light" panose="00000400000000000000" pitchFamily="2" charset="0"/>
              <a:ea typeface="Times New Roman" panose="02020603050405020304" pitchFamily="18" charset="0"/>
            </a:endParaRPr>
          </a:p>
          <a:p>
            <a:pPr marL="234950" indent="179388" algn="just">
              <a:lnSpc>
                <a:spcPct val="120000"/>
              </a:lnSpc>
              <a:spcBef>
                <a:spcPts val="200"/>
              </a:spcBef>
            </a:pPr>
            <a:r>
              <a:rPr lang="en-US" sz="2000" b="1" dirty="0">
                <a:solidFill>
                  <a:srgbClr val="002060"/>
                </a:solidFill>
                <a:latin typeface="#9Slide03 Oswald Light" panose="00000400000000000000" pitchFamily="2" charset="0"/>
                <a:ea typeface="Times New Roman" panose="02020603050405020304" pitchFamily="18" charset="0"/>
              </a:rPr>
              <a:t>3. </a:t>
            </a:r>
            <a:r>
              <a:rPr lang="en-US" sz="2000" b="1" dirty="0" err="1">
                <a:solidFill>
                  <a:srgbClr val="002060"/>
                </a:solidFill>
                <a:latin typeface="#9Slide03 Oswald Light" panose="00000400000000000000" pitchFamily="2" charset="0"/>
                <a:ea typeface="Times New Roman" panose="02020603050405020304" pitchFamily="18" charset="0"/>
              </a:rPr>
              <a:t>Phân</a:t>
            </a:r>
            <a:r>
              <a:rPr lang="en-US" sz="2000" b="1" dirty="0">
                <a:solidFill>
                  <a:srgbClr val="002060"/>
                </a:solidFill>
                <a:latin typeface="#9Slide03 Oswald Light" panose="00000400000000000000" pitchFamily="2" charset="0"/>
                <a:ea typeface="Times New Roman" panose="02020603050405020304" pitchFamily="18" charset="0"/>
              </a:rPr>
              <a:t> </a:t>
            </a:r>
            <a:r>
              <a:rPr lang="en-US" sz="2000" b="1" dirty="0" err="1">
                <a:solidFill>
                  <a:srgbClr val="002060"/>
                </a:solidFill>
                <a:latin typeface="#9Slide03 Oswald Light" panose="00000400000000000000" pitchFamily="2" charset="0"/>
                <a:ea typeface="Times New Roman" panose="02020603050405020304" pitchFamily="18" charset="0"/>
              </a:rPr>
              <a:t>bố</a:t>
            </a:r>
            <a:r>
              <a:rPr lang="en-US" sz="2000" b="1" dirty="0">
                <a:solidFill>
                  <a:srgbClr val="002060"/>
                </a:solidFill>
                <a:latin typeface="#9Slide03 Oswald Light" panose="00000400000000000000" pitchFamily="2" charset="0"/>
                <a:ea typeface="Times New Roman" panose="02020603050405020304" pitchFamily="18" charset="0"/>
              </a:rPr>
              <a:t> </a:t>
            </a:r>
            <a:r>
              <a:rPr lang="en-US" sz="2000" b="1" dirty="0" err="1">
                <a:solidFill>
                  <a:srgbClr val="002060"/>
                </a:solidFill>
                <a:latin typeface="#9Slide03 Oswald Light" panose="00000400000000000000" pitchFamily="2" charset="0"/>
                <a:ea typeface="Times New Roman" panose="02020603050405020304" pitchFamily="18" charset="0"/>
              </a:rPr>
              <a:t>dân</a:t>
            </a:r>
            <a:r>
              <a:rPr lang="en-US" sz="2000" b="1" dirty="0">
                <a:solidFill>
                  <a:srgbClr val="002060"/>
                </a:solidFill>
                <a:latin typeface="#9Slide03 Oswald Light" panose="00000400000000000000" pitchFamily="2" charset="0"/>
                <a:ea typeface="Times New Roman" panose="02020603050405020304" pitchFamily="18" charset="0"/>
              </a:rPr>
              <a:t> </a:t>
            </a:r>
            <a:r>
              <a:rPr lang="en-US" sz="2000" b="1" dirty="0" err="1">
                <a:solidFill>
                  <a:srgbClr val="002060"/>
                </a:solidFill>
                <a:latin typeface="#9Slide03 Oswald Light" panose="00000400000000000000" pitchFamily="2" charset="0"/>
                <a:ea typeface="Times New Roman" panose="02020603050405020304" pitchFamily="18" charset="0"/>
              </a:rPr>
              <a:t>cư</a:t>
            </a:r>
            <a:endParaRPr lang="en-US" sz="2000" b="1" dirty="0">
              <a:solidFill>
                <a:srgbClr val="002060"/>
              </a:solidFill>
              <a:effectLst/>
              <a:latin typeface="#9Slide03 Oswald Light" panose="00000400000000000000" pitchFamily="2" charset="0"/>
              <a:ea typeface="Times New Roman" panose="02020603050405020304" pitchFamily="18" charset="0"/>
            </a:endParaRPr>
          </a:p>
        </p:txBody>
      </p:sp>
      <p:sp>
        <p:nvSpPr>
          <p:cNvPr id="28" name="TextBox 27">
            <a:extLst>
              <a:ext uri="{FF2B5EF4-FFF2-40B4-BE49-F238E27FC236}">
                <a16:creationId xmlns:a16="http://schemas.microsoft.com/office/drawing/2014/main" id="{B5820B41-6372-37D9-D394-0FB8AE55A890}"/>
              </a:ext>
            </a:extLst>
          </p:cNvPr>
          <p:cNvSpPr txBox="1"/>
          <p:nvPr/>
        </p:nvSpPr>
        <p:spPr>
          <a:xfrm>
            <a:off x="6077162" y="5203908"/>
            <a:ext cx="6065240" cy="1449051"/>
          </a:xfrm>
          <a:prstGeom prst="rect">
            <a:avLst/>
          </a:prstGeom>
          <a:noFill/>
        </p:spPr>
        <p:txBody>
          <a:bodyPr wrap="square">
            <a:spAutoFit/>
          </a:bodyPr>
          <a:lstStyle/>
          <a:p>
            <a:pPr indent="180340" algn="just">
              <a:lnSpc>
                <a:spcPct val="120000"/>
              </a:lnSpc>
              <a:spcBef>
                <a:spcPts val="200"/>
              </a:spcBef>
            </a:pPr>
            <a:r>
              <a:rPr lang="en-US" sz="3200" b="1" dirty="0" err="1">
                <a:solidFill>
                  <a:srgbClr val="002060"/>
                </a:solidFill>
                <a:latin typeface="#9Slide03 Bebas Neue Bold" panose="020B0606020202050201" pitchFamily="34" charset="0"/>
                <a:ea typeface="Times New Roman" panose="02020603050405020304" pitchFamily="18" charset="0"/>
              </a:rPr>
              <a:t>Chiến</a:t>
            </a:r>
            <a:r>
              <a:rPr lang="en-US" sz="3200" b="1" dirty="0">
                <a:solidFill>
                  <a:srgbClr val="002060"/>
                </a:solidFill>
                <a:latin typeface="#9Slide03 Bebas Neue Bold" panose="020B0606020202050201" pitchFamily="34" charset="0"/>
                <a:ea typeface="Times New Roman" panose="02020603050405020304" pitchFamily="18" charset="0"/>
              </a:rPr>
              <a:t> </a:t>
            </a:r>
            <a:r>
              <a:rPr lang="en-US" sz="3200" b="1" dirty="0" err="1">
                <a:solidFill>
                  <a:srgbClr val="002060"/>
                </a:solidFill>
                <a:latin typeface="#9Slide03 Bebas Neue Bold" panose="020B0606020202050201" pitchFamily="34" charset="0"/>
                <a:ea typeface="Times New Roman" panose="02020603050405020304" pitchFamily="18" charset="0"/>
              </a:rPr>
              <a:t>lược</a:t>
            </a:r>
            <a:r>
              <a:rPr lang="en-US" sz="3200" b="1" dirty="0">
                <a:solidFill>
                  <a:srgbClr val="002060"/>
                </a:solidFill>
                <a:latin typeface="#9Slide03 Bebas Neue Bold" panose="020B0606020202050201" pitchFamily="34" charset="0"/>
                <a:ea typeface="Times New Roman" panose="02020603050405020304" pitchFamily="18" charset="0"/>
              </a:rPr>
              <a:t> </a:t>
            </a:r>
            <a:r>
              <a:rPr lang="en-US" sz="3200" b="1" dirty="0" err="1">
                <a:solidFill>
                  <a:srgbClr val="002060"/>
                </a:solidFill>
                <a:latin typeface="#9Slide03 Bebas Neue Bold" panose="020B0606020202050201" pitchFamily="34" charset="0"/>
                <a:ea typeface="Times New Roman" panose="02020603050405020304" pitchFamily="18" charset="0"/>
              </a:rPr>
              <a:t>phát</a:t>
            </a:r>
            <a:r>
              <a:rPr lang="en-US" sz="3200" b="1" dirty="0">
                <a:solidFill>
                  <a:srgbClr val="002060"/>
                </a:solidFill>
                <a:latin typeface="#9Slide03 Bebas Neue Bold" panose="020B0606020202050201" pitchFamily="34" charset="0"/>
                <a:ea typeface="Times New Roman" panose="02020603050405020304" pitchFamily="18" charset="0"/>
              </a:rPr>
              <a:t> </a:t>
            </a:r>
            <a:r>
              <a:rPr lang="en-US" sz="3200" b="1" dirty="0" err="1">
                <a:solidFill>
                  <a:srgbClr val="002060"/>
                </a:solidFill>
                <a:latin typeface="#9Slide03 Bebas Neue Bold" panose="020B0606020202050201" pitchFamily="34" charset="0"/>
                <a:ea typeface="Times New Roman" panose="02020603050405020304" pitchFamily="18" charset="0"/>
              </a:rPr>
              <a:t>triển</a:t>
            </a:r>
            <a:r>
              <a:rPr lang="en-US" sz="3200" b="1" dirty="0">
                <a:solidFill>
                  <a:srgbClr val="002060"/>
                </a:solidFill>
                <a:latin typeface="#9Slide03 Bebas Neue Bold" panose="020B0606020202050201" pitchFamily="34" charset="0"/>
                <a:ea typeface="Times New Roman" panose="02020603050405020304" pitchFamily="18" charset="0"/>
              </a:rPr>
              <a:t> </a:t>
            </a:r>
            <a:r>
              <a:rPr lang="en-US" sz="3200" b="1" dirty="0" err="1">
                <a:solidFill>
                  <a:srgbClr val="002060"/>
                </a:solidFill>
                <a:latin typeface="#9Slide03 Bebas Neue Bold" panose="020B0606020202050201" pitchFamily="34" charset="0"/>
                <a:ea typeface="Times New Roman" panose="02020603050405020304" pitchFamily="18" charset="0"/>
              </a:rPr>
              <a:t>dân</a:t>
            </a:r>
            <a:r>
              <a:rPr lang="en-US" sz="3200" b="1" dirty="0">
                <a:solidFill>
                  <a:srgbClr val="002060"/>
                </a:solidFill>
                <a:latin typeface="#9Slide03 Bebas Neue Bold" panose="020B0606020202050201" pitchFamily="34" charset="0"/>
                <a:ea typeface="Times New Roman" panose="02020603050405020304" pitchFamily="18" charset="0"/>
              </a:rPr>
              <a:t> </a:t>
            </a:r>
            <a:r>
              <a:rPr lang="en-US" sz="3200" b="1" dirty="0" err="1">
                <a:solidFill>
                  <a:srgbClr val="002060"/>
                </a:solidFill>
                <a:latin typeface="#9Slide03 Bebas Neue Bold" panose="020B0606020202050201" pitchFamily="34" charset="0"/>
                <a:ea typeface="Times New Roman" panose="02020603050405020304" pitchFamily="18" charset="0"/>
              </a:rPr>
              <a:t>số</a:t>
            </a:r>
            <a:endParaRPr lang="en-US" sz="3200" b="1" dirty="0">
              <a:solidFill>
                <a:srgbClr val="002060"/>
              </a:solidFill>
              <a:latin typeface="#9Slide03 Bebas Neue Bold" panose="020B0606020202050201" pitchFamily="34" charset="0"/>
              <a:ea typeface="Times New Roman" panose="02020603050405020304" pitchFamily="18" charset="0"/>
            </a:endParaRPr>
          </a:p>
          <a:p>
            <a:pPr marL="404813" algn="just">
              <a:lnSpc>
                <a:spcPct val="120000"/>
              </a:lnSpc>
              <a:spcBef>
                <a:spcPts val="200"/>
              </a:spcBef>
            </a:pPr>
            <a:r>
              <a:rPr lang="en-US" sz="2000" b="1" dirty="0">
                <a:solidFill>
                  <a:srgbClr val="002060"/>
                </a:solidFill>
                <a:effectLst/>
                <a:latin typeface="#9Slide03 Oswald Light" panose="00000400000000000000" pitchFamily="2" charset="0"/>
                <a:ea typeface="Times New Roman" panose="02020603050405020304" pitchFamily="18" charset="0"/>
              </a:rPr>
              <a:t>1. </a:t>
            </a:r>
            <a:r>
              <a:rPr lang="en-US" sz="2000" b="1" dirty="0" err="1">
                <a:solidFill>
                  <a:srgbClr val="002060"/>
                </a:solidFill>
                <a:effectLst/>
                <a:latin typeface="#9Slide03 Oswald Light" panose="00000400000000000000" pitchFamily="2" charset="0"/>
                <a:ea typeface="Times New Roman" panose="02020603050405020304" pitchFamily="18" charset="0"/>
              </a:rPr>
              <a:t>Mục</a:t>
            </a:r>
            <a:r>
              <a:rPr lang="en-US" sz="2000" b="1" dirty="0">
                <a:solidFill>
                  <a:srgbClr val="002060"/>
                </a:solidFill>
                <a:effectLst/>
                <a:latin typeface="#9Slide03 Oswald Light" panose="00000400000000000000" pitchFamily="2" charset="0"/>
                <a:ea typeface="Times New Roman" panose="02020603050405020304" pitchFamily="18" charset="0"/>
              </a:rPr>
              <a:t> </a:t>
            </a:r>
            <a:r>
              <a:rPr lang="en-US" sz="2000" b="1" dirty="0" err="1">
                <a:solidFill>
                  <a:srgbClr val="002060"/>
                </a:solidFill>
                <a:effectLst/>
                <a:latin typeface="#9Slide03 Oswald Light" panose="00000400000000000000" pitchFamily="2" charset="0"/>
                <a:ea typeface="Times New Roman" panose="02020603050405020304" pitchFamily="18" charset="0"/>
              </a:rPr>
              <a:t>tiêu</a:t>
            </a:r>
            <a:r>
              <a:rPr lang="en-US" sz="2000" b="1" dirty="0">
                <a:solidFill>
                  <a:srgbClr val="002060"/>
                </a:solidFill>
                <a:effectLst/>
                <a:latin typeface="#9Slide03 Oswald Light" panose="00000400000000000000" pitchFamily="2" charset="0"/>
                <a:ea typeface="Times New Roman" panose="02020603050405020304" pitchFamily="18" charset="0"/>
              </a:rPr>
              <a:t> </a:t>
            </a:r>
            <a:r>
              <a:rPr lang="en-US" sz="2000" b="1" dirty="0" err="1">
                <a:solidFill>
                  <a:srgbClr val="002060"/>
                </a:solidFill>
                <a:effectLst/>
                <a:latin typeface="#9Slide03 Oswald Light" panose="00000400000000000000" pitchFamily="2" charset="0"/>
                <a:ea typeface="Times New Roman" panose="02020603050405020304" pitchFamily="18" charset="0"/>
              </a:rPr>
              <a:t>chiến</a:t>
            </a:r>
            <a:r>
              <a:rPr lang="en-US" sz="2000" b="1" dirty="0">
                <a:solidFill>
                  <a:srgbClr val="002060"/>
                </a:solidFill>
                <a:effectLst/>
                <a:latin typeface="#9Slide03 Oswald Light" panose="00000400000000000000" pitchFamily="2" charset="0"/>
                <a:ea typeface="Times New Roman" panose="02020603050405020304" pitchFamily="18" charset="0"/>
              </a:rPr>
              <a:t> </a:t>
            </a:r>
            <a:r>
              <a:rPr lang="en-US" sz="2000" b="1" dirty="0" err="1">
                <a:solidFill>
                  <a:srgbClr val="002060"/>
                </a:solidFill>
                <a:effectLst/>
                <a:latin typeface="#9Slide03 Oswald Light" panose="00000400000000000000" pitchFamily="2" charset="0"/>
                <a:ea typeface="Times New Roman" panose="02020603050405020304" pitchFamily="18" charset="0"/>
              </a:rPr>
              <a:t>lược</a:t>
            </a:r>
            <a:endParaRPr lang="en-US" sz="2000" b="1" dirty="0">
              <a:solidFill>
                <a:srgbClr val="002060"/>
              </a:solidFill>
              <a:latin typeface="#9Slide03 Oswald Light" panose="00000400000000000000" pitchFamily="2" charset="0"/>
              <a:ea typeface="Times New Roman" panose="02020603050405020304" pitchFamily="18" charset="0"/>
            </a:endParaRPr>
          </a:p>
          <a:p>
            <a:pPr marL="404813" algn="just">
              <a:lnSpc>
                <a:spcPct val="120000"/>
              </a:lnSpc>
              <a:spcBef>
                <a:spcPts val="200"/>
              </a:spcBef>
            </a:pPr>
            <a:r>
              <a:rPr lang="en-US" sz="2000" b="1" dirty="0">
                <a:solidFill>
                  <a:srgbClr val="002060"/>
                </a:solidFill>
                <a:effectLst/>
                <a:latin typeface="#9Slide03 Oswald Light" panose="00000400000000000000" pitchFamily="2" charset="0"/>
                <a:ea typeface="Times New Roman" panose="02020603050405020304" pitchFamily="18" charset="0"/>
              </a:rPr>
              <a:t>2. </a:t>
            </a:r>
            <a:r>
              <a:rPr lang="en-US" sz="2000" b="1" dirty="0" err="1">
                <a:solidFill>
                  <a:srgbClr val="002060"/>
                </a:solidFill>
                <a:latin typeface="#9Slide03 Oswald Light" panose="00000400000000000000" pitchFamily="2" charset="0"/>
                <a:ea typeface="Times New Roman" panose="02020603050405020304" pitchFamily="18" charset="0"/>
              </a:rPr>
              <a:t>Giải</a:t>
            </a:r>
            <a:r>
              <a:rPr lang="en-US" sz="2000" b="1" dirty="0">
                <a:solidFill>
                  <a:srgbClr val="002060"/>
                </a:solidFill>
                <a:latin typeface="#9Slide03 Oswald Light" panose="00000400000000000000" pitchFamily="2" charset="0"/>
                <a:ea typeface="Times New Roman" panose="02020603050405020304" pitchFamily="18" charset="0"/>
              </a:rPr>
              <a:t> </a:t>
            </a:r>
            <a:r>
              <a:rPr lang="en-US" sz="2000" b="1" dirty="0" err="1">
                <a:solidFill>
                  <a:srgbClr val="002060"/>
                </a:solidFill>
                <a:latin typeface="#9Slide03 Oswald Light" panose="00000400000000000000" pitchFamily="2" charset="0"/>
                <a:ea typeface="Times New Roman" panose="02020603050405020304" pitchFamily="18" charset="0"/>
              </a:rPr>
              <a:t>pháp</a:t>
            </a:r>
            <a:endParaRPr lang="en-US" sz="2000" b="1" dirty="0">
              <a:solidFill>
                <a:srgbClr val="002060"/>
              </a:solidFill>
              <a:effectLst/>
              <a:latin typeface="#9Slide03 Oswald Light" panose="00000400000000000000" pitchFamily="2" charset="0"/>
              <a:ea typeface="Times New Roman" panose="02020603050405020304" pitchFamily="18" charset="0"/>
            </a:endParaRPr>
          </a:p>
        </p:txBody>
      </p:sp>
      <p:sp>
        <p:nvSpPr>
          <p:cNvPr id="22" name="Freeform: Shape 21">
            <a:extLst>
              <a:ext uri="{FF2B5EF4-FFF2-40B4-BE49-F238E27FC236}">
                <a16:creationId xmlns:a16="http://schemas.microsoft.com/office/drawing/2014/main" id="{4E71093D-DBA6-7093-457A-EB93FAD27640}"/>
              </a:ext>
            </a:extLst>
          </p:cNvPr>
          <p:cNvSpPr/>
          <p:nvPr/>
        </p:nvSpPr>
        <p:spPr>
          <a:xfrm>
            <a:off x="4350281" y="1837548"/>
            <a:ext cx="1606731" cy="1268655"/>
          </a:xfrm>
          <a:custGeom>
            <a:avLst/>
            <a:gdLst>
              <a:gd name="connsiteX0" fmla="*/ 0 w 1606731"/>
              <a:gd name="connsiteY0" fmla="*/ 875211 h 875211"/>
              <a:gd name="connsiteX1" fmla="*/ 0 w 1606731"/>
              <a:gd name="connsiteY1" fmla="*/ 0 h 875211"/>
              <a:gd name="connsiteX2" fmla="*/ 1606731 w 1606731"/>
              <a:gd name="connsiteY2" fmla="*/ 0 h 875211"/>
            </a:gdLst>
            <a:ahLst/>
            <a:cxnLst>
              <a:cxn ang="0">
                <a:pos x="connsiteX0" y="connsiteY0"/>
              </a:cxn>
              <a:cxn ang="0">
                <a:pos x="connsiteX1" y="connsiteY1"/>
              </a:cxn>
              <a:cxn ang="0">
                <a:pos x="connsiteX2" y="connsiteY2"/>
              </a:cxn>
            </a:cxnLst>
            <a:rect l="l" t="t" r="r" b="b"/>
            <a:pathLst>
              <a:path w="1606731" h="875211">
                <a:moveTo>
                  <a:pt x="0" y="875211"/>
                </a:moveTo>
                <a:lnTo>
                  <a:pt x="0" y="0"/>
                </a:lnTo>
                <a:lnTo>
                  <a:pt x="1606731" y="0"/>
                </a:lnTo>
              </a:path>
            </a:pathLst>
          </a:custGeom>
          <a:no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6DB33B36-1AFD-E893-4178-BD656BF70224}"/>
              </a:ext>
            </a:extLst>
          </p:cNvPr>
          <p:cNvSpPr/>
          <p:nvPr/>
        </p:nvSpPr>
        <p:spPr>
          <a:xfrm flipV="1">
            <a:off x="4350281" y="4237963"/>
            <a:ext cx="1606731" cy="1311877"/>
          </a:xfrm>
          <a:custGeom>
            <a:avLst/>
            <a:gdLst>
              <a:gd name="connsiteX0" fmla="*/ 0 w 1606731"/>
              <a:gd name="connsiteY0" fmla="*/ 875211 h 875211"/>
              <a:gd name="connsiteX1" fmla="*/ 0 w 1606731"/>
              <a:gd name="connsiteY1" fmla="*/ 0 h 875211"/>
              <a:gd name="connsiteX2" fmla="*/ 1606731 w 1606731"/>
              <a:gd name="connsiteY2" fmla="*/ 0 h 875211"/>
            </a:gdLst>
            <a:ahLst/>
            <a:cxnLst>
              <a:cxn ang="0">
                <a:pos x="connsiteX0" y="connsiteY0"/>
              </a:cxn>
              <a:cxn ang="0">
                <a:pos x="connsiteX1" y="connsiteY1"/>
              </a:cxn>
              <a:cxn ang="0">
                <a:pos x="connsiteX2" y="connsiteY2"/>
              </a:cxn>
            </a:cxnLst>
            <a:rect l="l" t="t" r="r" b="b"/>
            <a:pathLst>
              <a:path w="1606731" h="875211">
                <a:moveTo>
                  <a:pt x="0" y="875211"/>
                </a:moveTo>
                <a:lnTo>
                  <a:pt x="0" y="0"/>
                </a:lnTo>
                <a:lnTo>
                  <a:pt x="1606731" y="0"/>
                </a:lnTo>
              </a:path>
            </a:pathLst>
          </a:custGeom>
          <a:no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91FA89FB-888F-7720-2BAB-12480AAE8372}"/>
              </a:ext>
            </a:extLst>
          </p:cNvPr>
          <p:cNvSpPr/>
          <p:nvPr/>
        </p:nvSpPr>
        <p:spPr>
          <a:xfrm>
            <a:off x="5957012" y="1697510"/>
            <a:ext cx="238065" cy="238065"/>
          </a:xfrm>
          <a:prstGeom prst="ellipse">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060"/>
              </a:solidFill>
            </a:endParaRPr>
          </a:p>
        </p:txBody>
      </p:sp>
      <p:sp>
        <p:nvSpPr>
          <p:cNvPr id="44" name="Oval 43">
            <a:extLst>
              <a:ext uri="{FF2B5EF4-FFF2-40B4-BE49-F238E27FC236}">
                <a16:creationId xmlns:a16="http://schemas.microsoft.com/office/drawing/2014/main" id="{80561111-166D-5AE5-6684-C7CB4892B5F4}"/>
              </a:ext>
            </a:extLst>
          </p:cNvPr>
          <p:cNvSpPr/>
          <p:nvPr/>
        </p:nvSpPr>
        <p:spPr>
          <a:xfrm>
            <a:off x="5937145" y="5408592"/>
            <a:ext cx="238065" cy="238065"/>
          </a:xfrm>
          <a:prstGeom prst="ellipse">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pic>
        <p:nvPicPr>
          <p:cNvPr id="46" name="Picture 45">
            <a:extLst>
              <a:ext uri="{FF2B5EF4-FFF2-40B4-BE49-F238E27FC236}">
                <a16:creationId xmlns:a16="http://schemas.microsoft.com/office/drawing/2014/main" id="{BCBE5687-F0E2-01F9-4BA0-94F271B793C3}"/>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435727" y="1635148"/>
            <a:ext cx="1448119" cy="144811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7" name="Picture 46" descr="A cartoon pencil with arms and legs&#10;&#10;Description automatically generated">
            <a:extLst>
              <a:ext uri="{FF2B5EF4-FFF2-40B4-BE49-F238E27FC236}">
                <a16:creationId xmlns:a16="http://schemas.microsoft.com/office/drawing/2014/main" id="{B50FEB7D-AE5C-0F0D-AA8D-FF2DDDBEEE5D}"/>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flipH="1">
            <a:off x="12599578" y="2789356"/>
            <a:ext cx="1472558" cy="1497756"/>
          </a:xfrm>
          <a:prstGeom prst="rect">
            <a:avLst/>
          </a:prstGeom>
        </p:spPr>
      </p:pic>
      <p:sp>
        <p:nvSpPr>
          <p:cNvPr id="5" name="TextBox 4">
            <a:extLst>
              <a:ext uri="{FF2B5EF4-FFF2-40B4-BE49-F238E27FC236}">
                <a16:creationId xmlns:a16="http://schemas.microsoft.com/office/drawing/2014/main" id="{48DCF176-7023-5763-505F-689A6E29FE0A}"/>
              </a:ext>
            </a:extLst>
          </p:cNvPr>
          <p:cNvSpPr txBox="1"/>
          <p:nvPr/>
        </p:nvSpPr>
        <p:spPr>
          <a:xfrm>
            <a:off x="3785" y="182927"/>
            <a:ext cx="12191999" cy="830484"/>
          </a:xfrm>
          <a:prstGeom prst="rect">
            <a:avLst/>
          </a:prstGeom>
          <a:noFill/>
        </p:spPr>
        <p:txBody>
          <a:bodyPr wrap="square">
            <a:spAutoFit/>
          </a:bodyPr>
          <a:lstStyle/>
          <a:p>
            <a:pPr indent="180340" algn="ctr">
              <a:lnSpc>
                <a:spcPct val="120000"/>
              </a:lnSpc>
              <a:spcAft>
                <a:spcPts val="600"/>
              </a:spcAft>
            </a:pPr>
            <a:r>
              <a:rPr lang="en-US" sz="4400" b="1" dirty="0">
                <a:solidFill>
                  <a:srgbClr val="FF0000"/>
                </a:solidFill>
                <a:effectLst/>
                <a:latin typeface="#9Slide07 IcielBC Cubano Normal" panose="00000500000000000000" pitchFamily="2" charset="0"/>
                <a:ea typeface="Cambria" panose="02040503050406030204" pitchFamily="18" charset="0"/>
                <a:cs typeface="Times New Roman" panose="02020603050405020304" pitchFamily="18" charset="0"/>
              </a:rPr>
              <a:t>BÀI 6. DÂN SỐ </a:t>
            </a:r>
            <a:r>
              <a:rPr lang="en-US" sz="4400" b="1" dirty="0" err="1">
                <a:solidFill>
                  <a:srgbClr val="FF0000"/>
                </a:solidFill>
                <a:effectLst/>
                <a:latin typeface="#9Slide07 IcielBC Cubano Normal" panose="00000500000000000000" pitchFamily="2" charset="0"/>
                <a:ea typeface="Cambria" panose="02040503050406030204" pitchFamily="18" charset="0"/>
                <a:cs typeface="Times New Roman" panose="02020603050405020304" pitchFamily="18" charset="0"/>
              </a:rPr>
              <a:t>việt</a:t>
            </a:r>
            <a:r>
              <a:rPr lang="en-US" sz="4400" b="1" dirty="0">
                <a:solidFill>
                  <a:srgbClr val="FF0000"/>
                </a:solidFill>
                <a:effectLst/>
                <a:latin typeface="#9Slide07 IcielBC Cubano Normal" panose="00000500000000000000" pitchFamily="2" charset="0"/>
                <a:ea typeface="Cambria" panose="02040503050406030204" pitchFamily="18" charset="0"/>
                <a:cs typeface="Times New Roman" panose="02020603050405020304" pitchFamily="18" charset="0"/>
              </a:rPr>
              <a:t> </a:t>
            </a:r>
            <a:r>
              <a:rPr lang="en-US" sz="4400" b="1" dirty="0" err="1">
                <a:solidFill>
                  <a:srgbClr val="FF0000"/>
                </a:solidFill>
                <a:effectLst/>
                <a:latin typeface="#9Slide07 IcielBC Cubano Normal" panose="00000500000000000000" pitchFamily="2" charset="0"/>
                <a:ea typeface="Cambria" panose="02040503050406030204" pitchFamily="18" charset="0"/>
                <a:cs typeface="Times New Roman" panose="02020603050405020304" pitchFamily="18" charset="0"/>
              </a:rPr>
              <a:t>nam</a:t>
            </a:r>
            <a:endParaRPr lang="en-US" sz="3200" dirty="0">
              <a:effectLst/>
              <a:latin typeface="#9Slide07 IcielBC Cubano Normal" panose="00000500000000000000" pitchFamily="2" charset="0"/>
              <a:ea typeface="Times New Roman" panose="02020603050405020304" pitchFamily="18" charset="0"/>
            </a:endParaRPr>
          </a:p>
        </p:txBody>
      </p:sp>
      <p:cxnSp>
        <p:nvCxnSpPr>
          <p:cNvPr id="7" name="Straight Connector 6">
            <a:extLst>
              <a:ext uri="{FF2B5EF4-FFF2-40B4-BE49-F238E27FC236}">
                <a16:creationId xmlns:a16="http://schemas.microsoft.com/office/drawing/2014/main" id="{033E8337-2AFA-B77B-344A-97C9C85958A5}"/>
              </a:ext>
            </a:extLst>
          </p:cNvPr>
          <p:cNvCxnSpPr>
            <a:cxnSpLocks/>
          </p:cNvCxnSpPr>
          <p:nvPr/>
        </p:nvCxnSpPr>
        <p:spPr>
          <a:xfrm flipH="1">
            <a:off x="1275910" y="644593"/>
            <a:ext cx="1614438" cy="0"/>
          </a:xfrm>
          <a:prstGeom prst="line">
            <a:avLst/>
          </a:prstGeom>
          <a:ln w="28575">
            <a:solidFill>
              <a:srgbClr val="AC4A45"/>
            </a:solidFill>
          </a:ln>
        </p:spPr>
        <p:style>
          <a:lnRef idx="1">
            <a:schemeClr val="accent2"/>
          </a:lnRef>
          <a:fillRef idx="0">
            <a:schemeClr val="accent2"/>
          </a:fillRef>
          <a:effectRef idx="0">
            <a:schemeClr val="accent2"/>
          </a:effectRef>
          <a:fontRef idx="minor">
            <a:schemeClr val="tx1"/>
          </a:fontRef>
        </p:style>
      </p:cxnSp>
      <p:sp>
        <p:nvSpPr>
          <p:cNvPr id="8" name="Flowchart: Decision 7">
            <a:extLst>
              <a:ext uri="{FF2B5EF4-FFF2-40B4-BE49-F238E27FC236}">
                <a16:creationId xmlns:a16="http://schemas.microsoft.com/office/drawing/2014/main" id="{6AB964BE-2274-F219-77DB-D40FA4128418}"/>
              </a:ext>
            </a:extLst>
          </p:cNvPr>
          <p:cNvSpPr/>
          <p:nvPr/>
        </p:nvSpPr>
        <p:spPr>
          <a:xfrm>
            <a:off x="2501978" y="530828"/>
            <a:ext cx="455653" cy="224908"/>
          </a:xfrm>
          <a:prstGeom prst="flowChartDecision">
            <a:avLst/>
          </a:prstGeom>
          <a:solidFill>
            <a:srgbClr val="74B2DB"/>
          </a:solidFill>
          <a:ln w="28575">
            <a:solidFill>
              <a:srgbClr val="AC4A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 name="Straight Connector 8">
            <a:extLst>
              <a:ext uri="{FF2B5EF4-FFF2-40B4-BE49-F238E27FC236}">
                <a16:creationId xmlns:a16="http://schemas.microsoft.com/office/drawing/2014/main" id="{DF046909-51A6-42CF-A079-CD5772FA8489}"/>
              </a:ext>
            </a:extLst>
          </p:cNvPr>
          <p:cNvCxnSpPr>
            <a:cxnSpLocks/>
          </p:cNvCxnSpPr>
          <p:nvPr/>
        </p:nvCxnSpPr>
        <p:spPr>
          <a:xfrm flipH="1">
            <a:off x="9435729" y="644593"/>
            <a:ext cx="1813523" cy="0"/>
          </a:xfrm>
          <a:prstGeom prst="line">
            <a:avLst/>
          </a:prstGeom>
          <a:ln w="28575">
            <a:solidFill>
              <a:srgbClr val="AC4A45"/>
            </a:solidFill>
          </a:ln>
        </p:spPr>
        <p:style>
          <a:lnRef idx="1">
            <a:schemeClr val="accent2"/>
          </a:lnRef>
          <a:fillRef idx="0">
            <a:schemeClr val="accent2"/>
          </a:fillRef>
          <a:effectRef idx="0">
            <a:schemeClr val="accent2"/>
          </a:effectRef>
          <a:fontRef idx="minor">
            <a:schemeClr val="tx1"/>
          </a:fontRef>
        </p:style>
      </p:cxnSp>
      <p:sp>
        <p:nvSpPr>
          <p:cNvPr id="10" name="Flowchart: Decision 9">
            <a:extLst>
              <a:ext uri="{FF2B5EF4-FFF2-40B4-BE49-F238E27FC236}">
                <a16:creationId xmlns:a16="http://schemas.microsoft.com/office/drawing/2014/main" id="{09E77B54-521F-E747-1A78-2244783D1816}"/>
              </a:ext>
            </a:extLst>
          </p:cNvPr>
          <p:cNvSpPr/>
          <p:nvPr/>
        </p:nvSpPr>
        <p:spPr>
          <a:xfrm>
            <a:off x="9435727" y="530828"/>
            <a:ext cx="455653" cy="224908"/>
          </a:xfrm>
          <a:prstGeom prst="flowChartDecision">
            <a:avLst/>
          </a:prstGeom>
          <a:solidFill>
            <a:srgbClr val="74B2DB"/>
          </a:solidFill>
          <a:ln w="28575">
            <a:solidFill>
              <a:srgbClr val="AC4A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0" name="Straight Connector 29">
            <a:extLst>
              <a:ext uri="{FF2B5EF4-FFF2-40B4-BE49-F238E27FC236}">
                <a16:creationId xmlns:a16="http://schemas.microsoft.com/office/drawing/2014/main" id="{2DC9EEE6-F8FD-1C57-D114-8E286ABFD72F}"/>
              </a:ext>
            </a:extLst>
          </p:cNvPr>
          <p:cNvCxnSpPr>
            <a:cxnSpLocks/>
            <a:stCxn id="39" idx="3"/>
          </p:cNvCxnSpPr>
          <p:nvPr/>
        </p:nvCxnSpPr>
        <p:spPr>
          <a:xfrm>
            <a:off x="5477662" y="3664783"/>
            <a:ext cx="632898" cy="0"/>
          </a:xfrm>
          <a:prstGeom prst="line">
            <a:avLst/>
          </a:prstGeom>
        </p:spPr>
        <p:style>
          <a:lnRef idx="1">
            <a:schemeClr val="accent1"/>
          </a:lnRef>
          <a:fillRef idx="0">
            <a:schemeClr val="accent1"/>
          </a:fillRef>
          <a:effectRef idx="0">
            <a:schemeClr val="accent1"/>
          </a:effectRef>
          <a:fontRef idx="minor">
            <a:schemeClr val="tx1"/>
          </a:fontRef>
        </p:style>
      </p:cxnSp>
      <p:sp>
        <p:nvSpPr>
          <p:cNvPr id="35" name="Oval 34">
            <a:extLst>
              <a:ext uri="{FF2B5EF4-FFF2-40B4-BE49-F238E27FC236}">
                <a16:creationId xmlns:a16="http://schemas.microsoft.com/office/drawing/2014/main" id="{CDC81D23-99D8-39F3-24A1-33F7395B0535}"/>
              </a:ext>
            </a:extLst>
          </p:cNvPr>
          <p:cNvSpPr/>
          <p:nvPr/>
        </p:nvSpPr>
        <p:spPr>
          <a:xfrm>
            <a:off x="5938185" y="3538234"/>
            <a:ext cx="238065" cy="238065"/>
          </a:xfrm>
          <a:prstGeom prst="ellipse">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060"/>
              </a:solidFill>
            </a:endParaRPr>
          </a:p>
        </p:txBody>
      </p:sp>
      <p:sp>
        <p:nvSpPr>
          <p:cNvPr id="36" name="TextBox 35">
            <a:extLst>
              <a:ext uri="{FF2B5EF4-FFF2-40B4-BE49-F238E27FC236}">
                <a16:creationId xmlns:a16="http://schemas.microsoft.com/office/drawing/2014/main" id="{03D9C2DF-84C9-800B-5619-9F1BED61C1E1}"/>
              </a:ext>
            </a:extLst>
          </p:cNvPr>
          <p:cNvSpPr txBox="1"/>
          <p:nvPr/>
        </p:nvSpPr>
        <p:spPr>
          <a:xfrm>
            <a:off x="6112824" y="3324254"/>
            <a:ext cx="6065240" cy="1449051"/>
          </a:xfrm>
          <a:prstGeom prst="rect">
            <a:avLst/>
          </a:prstGeom>
          <a:noFill/>
        </p:spPr>
        <p:txBody>
          <a:bodyPr wrap="square">
            <a:spAutoFit/>
          </a:bodyPr>
          <a:lstStyle/>
          <a:p>
            <a:pPr indent="180340" algn="just">
              <a:lnSpc>
                <a:spcPct val="120000"/>
              </a:lnSpc>
              <a:spcBef>
                <a:spcPts val="200"/>
              </a:spcBef>
            </a:pPr>
            <a:r>
              <a:rPr lang="en-US" sz="3200" b="1" dirty="0" err="1">
                <a:solidFill>
                  <a:srgbClr val="002060"/>
                </a:solidFill>
                <a:latin typeface="#9Slide03 Bebas Neue Bold" panose="020B0606020202050201" pitchFamily="34" charset="0"/>
                <a:ea typeface="Times New Roman" panose="02020603050405020304" pitchFamily="18" charset="0"/>
              </a:rPr>
              <a:t>Thế</a:t>
            </a:r>
            <a:r>
              <a:rPr lang="en-US" sz="3200" b="1" dirty="0">
                <a:solidFill>
                  <a:srgbClr val="002060"/>
                </a:solidFill>
                <a:latin typeface="#9Slide03 Bebas Neue Bold" panose="020B0606020202050201" pitchFamily="34" charset="0"/>
                <a:ea typeface="Times New Roman" panose="02020603050405020304" pitchFamily="18" charset="0"/>
              </a:rPr>
              <a:t> </a:t>
            </a:r>
            <a:r>
              <a:rPr lang="en-US" sz="3200" b="1" dirty="0" err="1">
                <a:solidFill>
                  <a:srgbClr val="002060"/>
                </a:solidFill>
                <a:latin typeface="#9Slide03 Bebas Neue Bold" panose="020B0606020202050201" pitchFamily="34" charset="0"/>
                <a:ea typeface="Times New Roman" panose="02020603050405020304" pitchFamily="18" charset="0"/>
              </a:rPr>
              <a:t>mạnh</a:t>
            </a:r>
            <a:r>
              <a:rPr lang="en-US" sz="3200" b="1" dirty="0">
                <a:solidFill>
                  <a:srgbClr val="002060"/>
                </a:solidFill>
                <a:latin typeface="#9Slide03 Bebas Neue Bold" panose="020B0606020202050201" pitchFamily="34" charset="0"/>
                <a:ea typeface="Times New Roman" panose="02020603050405020304" pitchFamily="18" charset="0"/>
              </a:rPr>
              <a:t> </a:t>
            </a:r>
            <a:r>
              <a:rPr lang="en-US" sz="3200" b="1" dirty="0" err="1">
                <a:solidFill>
                  <a:srgbClr val="002060"/>
                </a:solidFill>
                <a:latin typeface="#9Slide03 Bebas Neue Bold" panose="020B0606020202050201" pitchFamily="34" charset="0"/>
                <a:ea typeface="Times New Roman" panose="02020603050405020304" pitchFamily="18" charset="0"/>
              </a:rPr>
              <a:t>và</a:t>
            </a:r>
            <a:r>
              <a:rPr lang="en-US" sz="3200" b="1" dirty="0">
                <a:solidFill>
                  <a:srgbClr val="002060"/>
                </a:solidFill>
                <a:latin typeface="#9Slide03 Bebas Neue Bold" panose="020B0606020202050201" pitchFamily="34" charset="0"/>
                <a:ea typeface="Times New Roman" panose="02020603050405020304" pitchFamily="18" charset="0"/>
              </a:rPr>
              <a:t> </a:t>
            </a:r>
            <a:r>
              <a:rPr lang="en-US" sz="3200" b="1" dirty="0" err="1">
                <a:solidFill>
                  <a:srgbClr val="002060"/>
                </a:solidFill>
                <a:latin typeface="#9Slide03 Bebas Neue Bold" panose="020B0606020202050201" pitchFamily="34" charset="0"/>
                <a:ea typeface="Times New Roman" panose="02020603050405020304" pitchFamily="18" charset="0"/>
              </a:rPr>
              <a:t>hạn</a:t>
            </a:r>
            <a:r>
              <a:rPr lang="en-US" sz="3200" b="1" dirty="0">
                <a:solidFill>
                  <a:srgbClr val="002060"/>
                </a:solidFill>
                <a:latin typeface="#9Slide03 Bebas Neue Bold" panose="020B0606020202050201" pitchFamily="34" charset="0"/>
                <a:ea typeface="Times New Roman" panose="02020603050405020304" pitchFamily="18" charset="0"/>
              </a:rPr>
              <a:t> </a:t>
            </a:r>
            <a:r>
              <a:rPr lang="en-US" sz="3200" b="1" dirty="0" err="1">
                <a:solidFill>
                  <a:srgbClr val="002060"/>
                </a:solidFill>
                <a:latin typeface="#9Slide03 Bebas Neue Bold" panose="020B0606020202050201" pitchFamily="34" charset="0"/>
                <a:ea typeface="Times New Roman" panose="02020603050405020304" pitchFamily="18" charset="0"/>
              </a:rPr>
              <a:t>chế</a:t>
            </a:r>
            <a:r>
              <a:rPr lang="en-US" sz="3200" b="1" dirty="0">
                <a:solidFill>
                  <a:srgbClr val="002060"/>
                </a:solidFill>
                <a:latin typeface="#9Slide03 Bebas Neue Bold" panose="020B0606020202050201" pitchFamily="34" charset="0"/>
                <a:ea typeface="Times New Roman" panose="02020603050405020304" pitchFamily="18" charset="0"/>
              </a:rPr>
              <a:t> </a:t>
            </a:r>
            <a:r>
              <a:rPr lang="en-US" sz="3200" b="1" dirty="0" err="1">
                <a:solidFill>
                  <a:srgbClr val="002060"/>
                </a:solidFill>
                <a:latin typeface="#9Slide03 Bebas Neue Bold" panose="020B0606020202050201" pitchFamily="34" charset="0"/>
                <a:ea typeface="Times New Roman" panose="02020603050405020304" pitchFamily="18" charset="0"/>
              </a:rPr>
              <a:t>về</a:t>
            </a:r>
            <a:r>
              <a:rPr lang="en-US" sz="3200" b="1" dirty="0">
                <a:solidFill>
                  <a:srgbClr val="002060"/>
                </a:solidFill>
                <a:latin typeface="#9Slide03 Bebas Neue Bold" panose="020B0606020202050201" pitchFamily="34" charset="0"/>
                <a:ea typeface="Times New Roman" panose="02020603050405020304" pitchFamily="18" charset="0"/>
              </a:rPr>
              <a:t> </a:t>
            </a:r>
            <a:r>
              <a:rPr lang="en-US" sz="3200" b="1" dirty="0" err="1">
                <a:solidFill>
                  <a:srgbClr val="002060"/>
                </a:solidFill>
                <a:latin typeface="#9Slide03 Bebas Neue Bold" panose="020B0606020202050201" pitchFamily="34" charset="0"/>
                <a:ea typeface="Times New Roman" panose="02020603050405020304" pitchFamily="18" charset="0"/>
              </a:rPr>
              <a:t>dân</a:t>
            </a:r>
            <a:r>
              <a:rPr lang="en-US" sz="3200" b="1" dirty="0">
                <a:solidFill>
                  <a:srgbClr val="002060"/>
                </a:solidFill>
                <a:latin typeface="#9Slide03 Bebas Neue Bold" panose="020B0606020202050201" pitchFamily="34" charset="0"/>
                <a:ea typeface="Times New Roman" panose="02020603050405020304" pitchFamily="18" charset="0"/>
              </a:rPr>
              <a:t> </a:t>
            </a:r>
            <a:r>
              <a:rPr lang="en-US" sz="3200" b="1" dirty="0" err="1">
                <a:solidFill>
                  <a:srgbClr val="002060"/>
                </a:solidFill>
                <a:latin typeface="#9Slide03 Bebas Neue Bold" panose="020B0606020202050201" pitchFamily="34" charset="0"/>
                <a:ea typeface="Times New Roman" panose="02020603050405020304" pitchFamily="18" charset="0"/>
              </a:rPr>
              <a:t>số</a:t>
            </a:r>
            <a:endParaRPr lang="en-US" sz="3200" b="1" dirty="0">
              <a:solidFill>
                <a:srgbClr val="002060"/>
              </a:solidFill>
              <a:latin typeface="#9Slide03 Bebas Neue Bold" panose="020B0606020202050201" pitchFamily="34" charset="0"/>
              <a:ea typeface="Times New Roman" panose="02020603050405020304" pitchFamily="18" charset="0"/>
            </a:endParaRPr>
          </a:p>
          <a:p>
            <a:pPr marL="404813" algn="just">
              <a:lnSpc>
                <a:spcPct val="120000"/>
              </a:lnSpc>
              <a:spcBef>
                <a:spcPts val="200"/>
              </a:spcBef>
            </a:pPr>
            <a:r>
              <a:rPr lang="en-US" sz="2000" b="1" dirty="0">
                <a:solidFill>
                  <a:srgbClr val="002060"/>
                </a:solidFill>
                <a:effectLst/>
                <a:latin typeface="#9Slide03 Oswald Light" panose="00000400000000000000" pitchFamily="2" charset="0"/>
                <a:ea typeface="Times New Roman" panose="02020603050405020304" pitchFamily="18" charset="0"/>
              </a:rPr>
              <a:t>1. </a:t>
            </a:r>
            <a:r>
              <a:rPr lang="en-US" sz="2000" b="1" dirty="0" err="1">
                <a:solidFill>
                  <a:srgbClr val="002060"/>
                </a:solidFill>
                <a:effectLst/>
                <a:latin typeface="#9Slide03 Oswald Light" panose="00000400000000000000" pitchFamily="2" charset="0"/>
                <a:ea typeface="Times New Roman" panose="02020603050405020304" pitchFamily="18" charset="0"/>
              </a:rPr>
              <a:t>Thế</a:t>
            </a:r>
            <a:r>
              <a:rPr lang="en-US" sz="2000" b="1" dirty="0">
                <a:solidFill>
                  <a:srgbClr val="002060"/>
                </a:solidFill>
                <a:effectLst/>
                <a:latin typeface="#9Slide03 Oswald Light" panose="00000400000000000000" pitchFamily="2" charset="0"/>
                <a:ea typeface="Times New Roman" panose="02020603050405020304" pitchFamily="18" charset="0"/>
              </a:rPr>
              <a:t> </a:t>
            </a:r>
            <a:r>
              <a:rPr lang="en-US" sz="2000" b="1" dirty="0" err="1">
                <a:solidFill>
                  <a:srgbClr val="002060"/>
                </a:solidFill>
                <a:effectLst/>
                <a:latin typeface="#9Slide03 Oswald Light" panose="00000400000000000000" pitchFamily="2" charset="0"/>
                <a:ea typeface="Times New Roman" panose="02020603050405020304" pitchFamily="18" charset="0"/>
              </a:rPr>
              <a:t>mạnh</a:t>
            </a:r>
            <a:endParaRPr lang="en-US" sz="2000" b="1" dirty="0">
              <a:solidFill>
                <a:srgbClr val="002060"/>
              </a:solidFill>
              <a:latin typeface="#9Slide03 Oswald Light" panose="00000400000000000000" pitchFamily="2" charset="0"/>
              <a:ea typeface="Times New Roman" panose="02020603050405020304" pitchFamily="18" charset="0"/>
            </a:endParaRPr>
          </a:p>
          <a:p>
            <a:pPr marL="404813" algn="just">
              <a:lnSpc>
                <a:spcPct val="120000"/>
              </a:lnSpc>
              <a:spcBef>
                <a:spcPts val="200"/>
              </a:spcBef>
            </a:pPr>
            <a:r>
              <a:rPr lang="en-US" sz="2000" b="1" dirty="0">
                <a:solidFill>
                  <a:srgbClr val="002060"/>
                </a:solidFill>
                <a:effectLst/>
                <a:latin typeface="#9Slide03 Oswald Light" panose="00000400000000000000" pitchFamily="2" charset="0"/>
                <a:ea typeface="Times New Roman" panose="02020603050405020304" pitchFamily="18" charset="0"/>
              </a:rPr>
              <a:t>2. </a:t>
            </a:r>
            <a:r>
              <a:rPr lang="en-US" sz="2000" b="1" dirty="0" err="1">
                <a:solidFill>
                  <a:srgbClr val="002060"/>
                </a:solidFill>
                <a:latin typeface="#9Slide03 Oswald Light" panose="00000400000000000000" pitchFamily="2" charset="0"/>
                <a:ea typeface="Times New Roman" panose="02020603050405020304" pitchFamily="18" charset="0"/>
              </a:rPr>
              <a:t>Hạn</a:t>
            </a:r>
            <a:r>
              <a:rPr lang="en-US" sz="2000" b="1" dirty="0">
                <a:solidFill>
                  <a:srgbClr val="002060"/>
                </a:solidFill>
                <a:latin typeface="#9Slide03 Oswald Light" panose="00000400000000000000" pitchFamily="2" charset="0"/>
                <a:ea typeface="Times New Roman" panose="02020603050405020304" pitchFamily="18" charset="0"/>
              </a:rPr>
              <a:t> </a:t>
            </a:r>
            <a:r>
              <a:rPr lang="en-US" sz="2000" b="1" dirty="0" err="1">
                <a:solidFill>
                  <a:srgbClr val="002060"/>
                </a:solidFill>
                <a:latin typeface="#9Slide03 Oswald Light" panose="00000400000000000000" pitchFamily="2" charset="0"/>
                <a:ea typeface="Times New Roman" panose="02020603050405020304" pitchFamily="18" charset="0"/>
              </a:rPr>
              <a:t>chế</a:t>
            </a:r>
            <a:endParaRPr lang="en-US" sz="2000" b="1" dirty="0">
              <a:solidFill>
                <a:srgbClr val="002060"/>
              </a:solidFill>
              <a:effectLst/>
              <a:latin typeface="#9Slide03 Oswald Light" panose="00000400000000000000" pitchFamily="2" charset="0"/>
              <a:ea typeface="Times New Roman" panose="02020603050405020304" pitchFamily="18" charset="0"/>
            </a:endParaRPr>
          </a:p>
        </p:txBody>
      </p:sp>
      <p:pic>
        <p:nvPicPr>
          <p:cNvPr id="38" name="Picture 37">
            <a:extLst>
              <a:ext uri="{FF2B5EF4-FFF2-40B4-BE49-F238E27FC236}">
                <a16:creationId xmlns:a16="http://schemas.microsoft.com/office/drawing/2014/main" id="{C3E18202-74BF-D085-96F0-BB0D58FE7E22}"/>
              </a:ext>
            </a:extLst>
          </p:cNvPr>
          <p:cNvPicPr>
            <a:picLocks noChangeAspect="1"/>
          </p:cNvPicPr>
          <p:nvPr/>
        </p:nvPicPr>
        <p:blipFill rotWithShape="1">
          <a:blip r:embed="rId16">
            <a:extLst>
              <a:ext uri="{BEBA8EAE-BF5A-486C-A8C5-ECC9F3942E4B}">
                <a14:imgProps xmlns:a14="http://schemas.microsoft.com/office/drawing/2010/main">
                  <a14:imgLayer r:embed="rId17">
                    <a14:imgEffect>
                      <a14:backgroundRemoval t="30233" b="83140" l="64258" r="94141">
                        <a14:foregroundMark x1="70898" y1="32267" x2="70898" y2="32267"/>
                        <a14:foregroundMark x1="70703" y1="30233" x2="70703" y2="30233"/>
                        <a14:foregroundMark x1="70703" y1="30233" x2="70703" y2="30233"/>
                        <a14:foregroundMark x1="70703" y1="33140" x2="70703" y2="33140"/>
                        <a14:foregroundMark x1="67773" y1="31105" x2="67773" y2="31105"/>
                        <a14:foregroundMark x1="72656" y1="31105" x2="72656" y2="31105"/>
                        <a14:foregroundMark x1="87891" y1="34302" x2="87891" y2="34302"/>
                        <a14:foregroundMark x1="87891" y1="34302" x2="87891" y2="34302"/>
                        <a14:foregroundMark x1="87500" y1="38081" x2="87500" y2="38081"/>
                        <a14:foregroundMark x1="87305" y1="46221" x2="87305" y2="46221"/>
                        <a14:foregroundMark x1="87305" y1="46512" x2="87305" y2="46512"/>
                        <a14:foregroundMark x1="87305" y1="50000" x2="87305" y2="50000"/>
                        <a14:foregroundMark x1="84961" y1="48837" x2="84961" y2="48837"/>
                        <a14:foregroundMark x1="84375" y1="46221" x2="84375" y2="46221"/>
                        <a14:foregroundMark x1="84180" y1="45058" x2="84180" y2="45058"/>
                        <a14:foregroundMark x1="84180" y1="45058" x2="84180" y2="45058"/>
                        <a14:foregroundMark x1="83594" y1="51453" x2="83594" y2="51453"/>
                        <a14:foregroundMark x1="83594" y1="51744" x2="83594" y2="51744"/>
                        <a14:foregroundMark x1="83594" y1="53488" x2="83594" y2="54942"/>
                        <a14:foregroundMark x1="81641" y1="49419" x2="81641" y2="49419"/>
                        <a14:foregroundMark x1="88281" y1="81686" x2="88281" y2="81686"/>
                        <a14:foregroundMark x1="73242" y1="78779" x2="73242" y2="78779"/>
                        <a14:foregroundMark x1="73242" y1="79070" x2="73242" y2="79070"/>
                        <a14:foregroundMark x1="75000" y1="54942" x2="75000" y2="54942"/>
                        <a14:foregroundMark x1="66211" y1="56977" x2="66211" y2="56977"/>
                        <a14:foregroundMark x1="65820" y1="58430" x2="65820" y2="58430"/>
                        <a14:foregroundMark x1="66211" y1="59884" x2="66211" y2="59884"/>
                        <a14:foregroundMark x1="66602" y1="56977" x2="66602" y2="56977"/>
                        <a14:foregroundMark x1="69922" y1="81105" x2="69922" y2="81105"/>
                        <a14:foregroundMark x1="84961" y1="79070" x2="84961" y2="79070"/>
                        <a14:foregroundMark x1="91016" y1="59884" x2="91016" y2="59884"/>
                        <a14:foregroundMark x1="91016" y1="59593" x2="91016" y2="59593"/>
                        <a14:foregroundMark x1="91602" y1="53779" x2="91602" y2="53779"/>
                        <a14:foregroundMark x1="91211" y1="51453" x2="91211" y2="51453"/>
                        <a14:foregroundMark x1="91016" y1="50872" x2="91016" y2="50872"/>
                        <a14:foregroundMark x1="90820" y1="60756" x2="90820" y2="60756"/>
                        <a14:foregroundMark x1="91211" y1="61919" x2="91211" y2="61919"/>
                        <a14:foregroundMark x1="91211" y1="59593" x2="91211" y2="59593"/>
                        <a14:foregroundMark x1="91211" y1="59593" x2="91211" y2="59593"/>
                        <a14:foregroundMark x1="91016" y1="56395" x2="91016" y2="56395"/>
                        <a14:foregroundMark x1="91016" y1="58721" x2="91016" y2="58721"/>
                        <a14:foregroundMark x1="90430" y1="59302" x2="90430" y2="59302"/>
                        <a14:foregroundMark x1="90625" y1="57267" x2="90625" y2="57267"/>
                        <a14:foregroundMark x1="90625" y1="58140" x2="90625" y2="58140"/>
                        <a14:foregroundMark x1="90625" y1="58140" x2="90625" y2="58140"/>
                        <a14:foregroundMark x1="90625" y1="58140" x2="90625" y2="58140"/>
                        <a14:foregroundMark x1="90625" y1="59302" x2="90625" y2="59302"/>
                        <a14:foregroundMark x1="90820" y1="60174" x2="90820" y2="60174"/>
                        <a14:foregroundMark x1="90820" y1="60465" x2="90820" y2="60465"/>
                        <a14:foregroundMark x1="90625" y1="57849" x2="90625" y2="57849"/>
                        <a14:foregroundMark x1="90625" y1="58140" x2="90625" y2="58140"/>
                        <a14:foregroundMark x1="90625" y1="59884" x2="90625" y2="60756"/>
                        <a14:foregroundMark x1="90820" y1="59302" x2="90820" y2="59302"/>
                        <a14:foregroundMark x1="90820" y1="58430" x2="90820" y2="58430"/>
                        <a14:foregroundMark x1="90820" y1="58430" x2="90820" y2="58430"/>
                        <a14:foregroundMark x1="90820" y1="57849" x2="90820" y2="57849"/>
                        <a14:foregroundMark x1="90625" y1="57849" x2="90625" y2="57849"/>
                        <a14:foregroundMark x1="90625" y1="57849" x2="90625" y2="57849"/>
                        <a14:foregroundMark x1="90625" y1="58430" x2="90430" y2="59012"/>
                        <a14:foregroundMark x1="90430" y1="59593" x2="90430" y2="59593"/>
                        <a14:foregroundMark x1="90625" y1="60174" x2="90625" y2="60174"/>
                        <a14:foregroundMark x1="90234" y1="59012" x2="90234" y2="59012"/>
                        <a14:foregroundMark x1="90430" y1="57267" x2="90430" y2="57267"/>
                        <a14:foregroundMark x1="90625" y1="57558" x2="90625" y2="57849"/>
                        <a14:foregroundMark x1="90625" y1="57849" x2="90625" y2="57849"/>
                        <a14:foregroundMark x1="90820" y1="59302" x2="90820" y2="59302"/>
                        <a14:foregroundMark x1="90625" y1="55523" x2="90625" y2="59884"/>
                        <a14:foregroundMark x1="90625" y1="59884" x2="90625" y2="59884"/>
                        <a14:foregroundMark x1="85547" y1="45930" x2="85547" y2="45930"/>
                        <a14:foregroundMark x1="72266" y1="79942" x2="72266" y2="79942"/>
                        <a14:foregroundMark x1="72266" y1="79942" x2="72266" y2="79942"/>
                        <a14:foregroundMark x1="70508" y1="83140" x2="70508" y2="83140"/>
                        <a14:foregroundMark x1="70508" y1="83140" x2="70508" y2="83140"/>
                        <a14:foregroundMark x1="70703" y1="38953" x2="70703" y2="38953"/>
                        <a14:foregroundMark x1="70117" y1="35174" x2="70117" y2="35174"/>
                        <a14:foregroundMark x1="68945" y1="36337" x2="68945" y2="36337"/>
                        <a14:backgroundMark x1="90234" y1="60756" x2="90234" y2="60756"/>
                      </a14:backgroundRemoval>
                    </a14:imgEffect>
                  </a14:imgLayer>
                </a14:imgProps>
              </a:ext>
            </a:extLst>
          </a:blip>
          <a:srcRect l="60903" t="29136" r="2089" b="13261"/>
          <a:stretch/>
        </p:blipFill>
        <p:spPr>
          <a:xfrm>
            <a:off x="7927300" y="3885644"/>
            <a:ext cx="1259289" cy="1316959"/>
          </a:xfrm>
          <a:prstGeom prst="rect">
            <a:avLst/>
          </a:prstGeom>
          <a:ln>
            <a:noFill/>
          </a:ln>
          <a:effectLst>
            <a:outerShdw blurRad="292100" dist="139700" dir="2700000" algn="tl" rotWithShape="0">
              <a:srgbClr val="333333">
                <a:alpha val="65000"/>
              </a:srgbClr>
            </a:outerShdw>
          </a:effectLst>
        </p:spPr>
      </p:pic>
      <p:pic>
        <p:nvPicPr>
          <p:cNvPr id="40" name="Picture 39">
            <a:extLst>
              <a:ext uri="{FF2B5EF4-FFF2-40B4-BE49-F238E27FC236}">
                <a16:creationId xmlns:a16="http://schemas.microsoft.com/office/drawing/2014/main" id="{F376BCA7-5A18-8AC3-7135-1E0748CD71EB}"/>
              </a:ext>
            </a:extLst>
          </p:cNvPr>
          <p:cNvPicPr>
            <a:picLocks noChangeAspect="1"/>
          </p:cNvPicPr>
          <p:nvPr/>
        </p:nvPicPr>
        <p:blipFill>
          <a:blip r:embed="rId18"/>
          <a:stretch>
            <a:fillRect/>
          </a:stretch>
        </p:blipFill>
        <p:spPr>
          <a:xfrm>
            <a:off x="11261965" y="6122824"/>
            <a:ext cx="918919" cy="802862"/>
          </a:xfrm>
          <a:prstGeom prst="rect">
            <a:avLst/>
          </a:prstGeom>
        </p:spPr>
      </p:pic>
    </p:spTree>
    <p:extLst>
      <p:ext uri="{BB962C8B-B14F-4D97-AF65-F5344CB8AC3E}">
        <p14:creationId xmlns:p14="http://schemas.microsoft.com/office/powerpoint/2010/main" val="37453677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1500"/>
                                        <p:tgtEl>
                                          <p:spTgt spid="2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wipe(left)">
                                      <p:cBhvr>
                                        <p:cTn id="10" dur="1500"/>
                                        <p:tgtEl>
                                          <p:spTgt spid="31"/>
                                        </p:tgtEl>
                                      </p:cBhvr>
                                    </p:animEffect>
                                  </p:childTnLst>
                                </p:cTn>
                              </p:par>
                            </p:childTnLst>
                          </p:cTn>
                        </p:par>
                        <p:par>
                          <p:cTn id="11" fill="hold">
                            <p:stCondLst>
                              <p:cond delay="1500"/>
                            </p:stCondLst>
                            <p:childTnLst>
                              <p:par>
                                <p:cTn id="12" presetID="22" presetClass="entr" presetSubtype="8"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left)">
                                      <p:cBhvr>
                                        <p:cTn id="14" dur="1500"/>
                                        <p:tgtEl>
                                          <p:spTgt spid="2"/>
                                        </p:tgtEl>
                                      </p:cBhvr>
                                    </p:animEffect>
                                  </p:childTnLst>
                                </p:cTn>
                              </p:par>
                            </p:childTnLst>
                          </p:cTn>
                        </p:par>
                        <p:par>
                          <p:cTn id="15" fill="hold">
                            <p:stCondLst>
                              <p:cond delay="3000"/>
                            </p:stCondLst>
                            <p:childTnLst>
                              <p:par>
                                <p:cTn id="16" presetID="22" presetClass="entr" presetSubtype="8" fill="hold" nodeType="afterEffect">
                                  <p:stCondLst>
                                    <p:cond delay="0"/>
                                  </p:stCondLst>
                                  <p:childTnLst>
                                    <p:set>
                                      <p:cBhvr>
                                        <p:cTn id="17" dur="1" fill="hold">
                                          <p:stCondLst>
                                            <p:cond delay="0"/>
                                          </p:stCondLst>
                                        </p:cTn>
                                        <p:tgtEl>
                                          <p:spTgt spid="46"/>
                                        </p:tgtEl>
                                        <p:attrNameLst>
                                          <p:attrName>style.visibility</p:attrName>
                                        </p:attrNameLst>
                                      </p:cBhvr>
                                      <p:to>
                                        <p:strVal val="visible"/>
                                      </p:to>
                                    </p:set>
                                    <p:animEffect transition="in" filter="wipe(left)">
                                      <p:cBhvr>
                                        <p:cTn id="18" dur="1500"/>
                                        <p:tgtEl>
                                          <p:spTgt spid="4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wipe(left)">
                                      <p:cBhvr>
                                        <p:cTn id="23" dur="1500"/>
                                        <p:tgtEl>
                                          <p:spTgt spid="30"/>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35"/>
                                        </p:tgtEl>
                                        <p:attrNameLst>
                                          <p:attrName>style.visibility</p:attrName>
                                        </p:attrNameLst>
                                      </p:cBhvr>
                                      <p:to>
                                        <p:strVal val="visible"/>
                                      </p:to>
                                    </p:set>
                                    <p:animEffect transition="in" filter="wipe(left)">
                                      <p:cBhvr>
                                        <p:cTn id="26" dur="1500"/>
                                        <p:tgtEl>
                                          <p:spTgt spid="35"/>
                                        </p:tgtEl>
                                      </p:cBhvr>
                                    </p:animEffect>
                                  </p:childTnLst>
                                </p:cTn>
                              </p:par>
                            </p:childTnLst>
                          </p:cTn>
                        </p:par>
                        <p:par>
                          <p:cTn id="27" fill="hold">
                            <p:stCondLst>
                              <p:cond delay="1500"/>
                            </p:stCondLst>
                            <p:childTnLst>
                              <p:par>
                                <p:cTn id="28" presetID="22" presetClass="entr" presetSubtype="8" fill="hold" grpId="0" nodeType="afterEffect">
                                  <p:stCondLst>
                                    <p:cond delay="0"/>
                                  </p:stCondLst>
                                  <p:childTnLst>
                                    <p:set>
                                      <p:cBhvr>
                                        <p:cTn id="29" dur="1" fill="hold">
                                          <p:stCondLst>
                                            <p:cond delay="0"/>
                                          </p:stCondLst>
                                        </p:cTn>
                                        <p:tgtEl>
                                          <p:spTgt spid="36"/>
                                        </p:tgtEl>
                                        <p:attrNameLst>
                                          <p:attrName>style.visibility</p:attrName>
                                        </p:attrNameLst>
                                      </p:cBhvr>
                                      <p:to>
                                        <p:strVal val="visible"/>
                                      </p:to>
                                    </p:set>
                                    <p:animEffect transition="in" filter="wipe(left)">
                                      <p:cBhvr>
                                        <p:cTn id="30" dur="1500"/>
                                        <p:tgtEl>
                                          <p:spTgt spid="36"/>
                                        </p:tgtEl>
                                      </p:cBhvr>
                                    </p:animEffect>
                                  </p:childTnLst>
                                </p:cTn>
                              </p:par>
                            </p:childTnLst>
                          </p:cTn>
                        </p:par>
                        <p:par>
                          <p:cTn id="31" fill="hold">
                            <p:stCondLst>
                              <p:cond delay="3000"/>
                            </p:stCondLst>
                            <p:childTnLst>
                              <p:par>
                                <p:cTn id="32" presetID="22" presetClass="entr" presetSubtype="8" fill="hold" nodeType="afterEffect">
                                  <p:stCondLst>
                                    <p:cond delay="0"/>
                                  </p:stCondLst>
                                  <p:childTnLst>
                                    <p:set>
                                      <p:cBhvr>
                                        <p:cTn id="33" dur="1" fill="hold">
                                          <p:stCondLst>
                                            <p:cond delay="0"/>
                                          </p:stCondLst>
                                        </p:cTn>
                                        <p:tgtEl>
                                          <p:spTgt spid="38"/>
                                        </p:tgtEl>
                                        <p:attrNameLst>
                                          <p:attrName>style.visibility</p:attrName>
                                        </p:attrNameLst>
                                      </p:cBhvr>
                                      <p:to>
                                        <p:strVal val="visible"/>
                                      </p:to>
                                    </p:set>
                                    <p:animEffect transition="in" filter="wipe(left)">
                                      <p:cBhvr>
                                        <p:cTn id="34" dur="1500"/>
                                        <p:tgtEl>
                                          <p:spTgt spid="3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wipe(left)">
                                      <p:cBhvr>
                                        <p:cTn id="39" dur="1500"/>
                                        <p:tgtEl>
                                          <p:spTgt spid="27"/>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44"/>
                                        </p:tgtEl>
                                        <p:attrNameLst>
                                          <p:attrName>style.visibility</p:attrName>
                                        </p:attrNameLst>
                                      </p:cBhvr>
                                      <p:to>
                                        <p:strVal val="visible"/>
                                      </p:to>
                                    </p:set>
                                    <p:animEffect transition="in" filter="wipe(left)">
                                      <p:cBhvr>
                                        <p:cTn id="42" dur="1500"/>
                                        <p:tgtEl>
                                          <p:spTgt spid="44"/>
                                        </p:tgtEl>
                                      </p:cBhvr>
                                    </p:animEffect>
                                  </p:childTnLst>
                                </p:cTn>
                              </p:par>
                            </p:childTnLst>
                          </p:cTn>
                        </p:par>
                        <p:par>
                          <p:cTn id="43" fill="hold">
                            <p:stCondLst>
                              <p:cond delay="1500"/>
                            </p:stCondLst>
                            <p:childTnLst>
                              <p:par>
                                <p:cTn id="44" presetID="22" presetClass="entr" presetSubtype="8" fill="hold" grpId="0" nodeType="after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wipe(left)">
                                      <p:cBhvr>
                                        <p:cTn id="46" dur="1500"/>
                                        <p:tgtEl>
                                          <p:spTgt spid="28"/>
                                        </p:tgtEl>
                                      </p:cBhvr>
                                    </p:animEffect>
                                  </p:childTnLst>
                                </p:cTn>
                              </p:par>
                            </p:childTnLst>
                          </p:cTn>
                        </p:par>
                        <p:par>
                          <p:cTn id="47" fill="hold">
                            <p:stCondLst>
                              <p:cond delay="3000"/>
                            </p:stCondLst>
                            <p:childTnLst>
                              <p:par>
                                <p:cTn id="48" presetID="22" presetClass="entr" presetSubtype="8" fill="hold" nodeType="afterEffect">
                                  <p:stCondLst>
                                    <p:cond delay="0"/>
                                  </p:stCondLst>
                                  <p:childTnLst>
                                    <p:set>
                                      <p:cBhvr>
                                        <p:cTn id="49" dur="1" fill="hold">
                                          <p:stCondLst>
                                            <p:cond delay="0"/>
                                          </p:stCondLst>
                                        </p:cTn>
                                        <p:tgtEl>
                                          <p:spTgt spid="3"/>
                                        </p:tgtEl>
                                        <p:attrNameLst>
                                          <p:attrName>style.visibility</p:attrName>
                                        </p:attrNameLst>
                                      </p:cBhvr>
                                      <p:to>
                                        <p:strVal val="visible"/>
                                      </p:to>
                                    </p:set>
                                    <p:animEffect transition="in" filter="wipe(left)">
                                      <p:cBhvr>
                                        <p:cTn id="50" dur="1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8" grpId="0"/>
      <p:bldP spid="22" grpId="0" animBg="1"/>
      <p:bldP spid="27" grpId="0" animBg="1"/>
      <p:bldP spid="31" grpId="0" animBg="1"/>
      <p:bldP spid="44" grpId="0" animBg="1"/>
      <p:bldP spid="35" grpId="0" animBg="1"/>
      <p:bldP spid="36"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2000">
              <a:schemeClr val="bg1">
                <a:lumMod val="95000"/>
              </a:schemeClr>
            </a:gs>
            <a:gs pos="100000">
              <a:srgbClr val="F6F6F8"/>
            </a:gs>
            <a:gs pos="49000">
              <a:srgbClr val="FAFAFA"/>
            </a:gs>
            <a:gs pos="81000">
              <a:srgbClr val="F6F6F8"/>
            </a:gs>
          </a:gsLst>
          <a:lin ang="5400000" scaled="1"/>
          <a:tileRect/>
        </a:gradFill>
        <a:effectLst/>
      </p:bgPr>
    </p:bg>
    <p:spTree>
      <p:nvGrpSpPr>
        <p:cNvPr id="1" name=""/>
        <p:cNvGrpSpPr/>
        <p:nvPr/>
      </p:nvGrpSpPr>
      <p:grpSpPr>
        <a:xfrm>
          <a:off x="0" y="0"/>
          <a:ext cx="0" cy="0"/>
          <a:chOff x="0" y="0"/>
          <a:chExt cx="0" cy="0"/>
        </a:xfrm>
      </p:grpSpPr>
      <p:sp>
        <p:nvSpPr>
          <p:cNvPr id="5" name="Rectangle: Single Corner Snipped 4">
            <a:extLst>
              <a:ext uri="{FF2B5EF4-FFF2-40B4-BE49-F238E27FC236}">
                <a16:creationId xmlns:a16="http://schemas.microsoft.com/office/drawing/2014/main" id="{8FC5EB88-400D-7A92-6A22-1D3928AA8DD8}"/>
              </a:ext>
            </a:extLst>
          </p:cNvPr>
          <p:cNvSpPr/>
          <p:nvPr/>
        </p:nvSpPr>
        <p:spPr>
          <a:xfrm>
            <a:off x="0" y="0"/>
            <a:ext cx="2974445" cy="591055"/>
          </a:xfrm>
          <a:prstGeom prst="snip1Rect">
            <a:avLst>
              <a:gd name="adj" fmla="val 2550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4" name="TextBox 3">
            <a:extLst>
              <a:ext uri="{FF2B5EF4-FFF2-40B4-BE49-F238E27FC236}">
                <a16:creationId xmlns:a16="http://schemas.microsoft.com/office/drawing/2014/main" id="{6FE1E219-FEF3-BC92-6BDA-B32EE4F5B70F}"/>
              </a:ext>
            </a:extLst>
          </p:cNvPr>
          <p:cNvSpPr txBox="1"/>
          <p:nvPr/>
        </p:nvSpPr>
        <p:spPr>
          <a:xfrm>
            <a:off x="-18838" y="-965515"/>
            <a:ext cx="12191999" cy="979755"/>
          </a:xfrm>
          <a:prstGeom prst="rect">
            <a:avLst/>
          </a:prstGeom>
          <a:noFill/>
        </p:spPr>
        <p:txBody>
          <a:bodyPr wrap="square">
            <a:spAutoFit/>
          </a:bodyPr>
          <a:lstStyle/>
          <a:p>
            <a:pPr indent="180340" algn="ctr">
              <a:lnSpc>
                <a:spcPct val="120000"/>
              </a:lnSpc>
              <a:spcAft>
                <a:spcPts val="600"/>
              </a:spcAft>
            </a:pPr>
            <a:r>
              <a:rPr lang="en-US" sz="5400" b="1" dirty="0">
                <a:solidFill>
                  <a:srgbClr val="FF0000"/>
                </a:solidFill>
                <a:effectLst/>
                <a:latin typeface="#9Slide07 IcielBC Cubano Normal" panose="00000500000000000000" pitchFamily="2" charset="0"/>
                <a:ea typeface="Cambria" panose="02040503050406030204" pitchFamily="18" charset="0"/>
                <a:cs typeface="Times New Roman" panose="02020603050405020304" pitchFamily="18" charset="0"/>
              </a:rPr>
              <a:t>BÀI 7. DÂN SỐ</a:t>
            </a:r>
            <a:endParaRPr lang="en-US" sz="4000" dirty="0">
              <a:effectLst/>
              <a:latin typeface="#9Slide07 IcielBC Cubano Normal" panose="00000500000000000000" pitchFamily="2" charset="0"/>
              <a:ea typeface="Times New Roman" panose="02020603050405020304" pitchFamily="18" charset="0"/>
            </a:endParaRPr>
          </a:p>
        </p:txBody>
      </p:sp>
      <p:sp>
        <p:nvSpPr>
          <p:cNvPr id="32" name="Freeform 50">
            <a:extLst>
              <a:ext uri="{FF2B5EF4-FFF2-40B4-BE49-F238E27FC236}">
                <a16:creationId xmlns:a16="http://schemas.microsoft.com/office/drawing/2014/main" id="{43D85826-7F23-7E8F-A6D9-C83022E7D610}"/>
              </a:ext>
            </a:extLst>
          </p:cNvPr>
          <p:cNvSpPr/>
          <p:nvPr/>
        </p:nvSpPr>
        <p:spPr>
          <a:xfrm>
            <a:off x="12416011" y="4253312"/>
            <a:ext cx="319297" cy="1026158"/>
          </a:xfrm>
          <a:custGeom>
            <a:avLst/>
            <a:gdLst/>
            <a:ahLst/>
            <a:cxnLst/>
            <a:rect l="l" t="t" r="r" b="b"/>
            <a:pathLst>
              <a:path w="919148" h="238272">
                <a:moveTo>
                  <a:pt x="119136" y="0"/>
                </a:moveTo>
                <a:lnTo>
                  <a:pt x="800012" y="0"/>
                </a:lnTo>
                <a:cubicBezTo>
                  <a:pt x="865809" y="0"/>
                  <a:pt x="919148" y="53339"/>
                  <a:pt x="919148" y="119136"/>
                </a:cubicBezTo>
                <a:lnTo>
                  <a:pt x="919148" y="119136"/>
                </a:lnTo>
                <a:cubicBezTo>
                  <a:pt x="919148" y="150733"/>
                  <a:pt x="906596" y="181036"/>
                  <a:pt x="884254" y="203378"/>
                </a:cubicBezTo>
                <a:cubicBezTo>
                  <a:pt x="861912" y="225720"/>
                  <a:pt x="831609" y="238272"/>
                  <a:pt x="800012" y="238272"/>
                </a:cubicBezTo>
                <a:lnTo>
                  <a:pt x="119136" y="238272"/>
                </a:lnTo>
                <a:cubicBezTo>
                  <a:pt x="53339" y="238272"/>
                  <a:pt x="0" y="184933"/>
                  <a:pt x="0" y="119136"/>
                </a:cubicBezTo>
                <a:lnTo>
                  <a:pt x="0" y="119136"/>
                </a:lnTo>
                <a:cubicBezTo>
                  <a:pt x="0" y="53339"/>
                  <a:pt x="53339" y="0"/>
                  <a:pt x="119136" y="0"/>
                </a:cubicBezTo>
                <a:close/>
              </a:path>
            </a:pathLst>
          </a:custGeom>
          <a:solidFill>
            <a:srgbClr val="8A349D"/>
          </a:solidFill>
          <a:ln w="28575" cap="rnd">
            <a:noFill/>
            <a:rou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endParaRPr lang="en-US" b="1" dirty="0">
              <a:solidFill>
                <a:schemeClr val="bg1"/>
              </a:solidFill>
              <a:latin typeface="#9Slide03 Oswald Light" panose="00000400000000000000" pitchFamily="2" charset="0"/>
            </a:endParaRPr>
          </a:p>
        </p:txBody>
      </p:sp>
      <p:sp>
        <p:nvSpPr>
          <p:cNvPr id="33" name="TextBox 51">
            <a:extLst>
              <a:ext uri="{FF2B5EF4-FFF2-40B4-BE49-F238E27FC236}">
                <a16:creationId xmlns:a16="http://schemas.microsoft.com/office/drawing/2014/main" id="{50FAB138-D60F-EA0B-2895-247E671E376C}"/>
              </a:ext>
            </a:extLst>
          </p:cNvPr>
          <p:cNvSpPr txBox="1"/>
          <p:nvPr/>
        </p:nvSpPr>
        <p:spPr>
          <a:xfrm>
            <a:off x="12298025" y="3858714"/>
            <a:ext cx="2510037" cy="1829183"/>
          </a:xfrm>
          <a:prstGeom prst="rect">
            <a:avLst/>
          </a:prstGeom>
        </p:spPr>
        <p:txBody>
          <a:bodyPr lIns="50800" tIns="50800" rIns="50800" bIns="50800" rtlCol="0" anchor="ctr"/>
          <a:lstStyle/>
          <a:p>
            <a:pPr algn="ctr">
              <a:lnSpc>
                <a:spcPts val="2659"/>
              </a:lnSpc>
            </a:pPr>
            <a:endParaRPr/>
          </a:p>
        </p:txBody>
      </p:sp>
      <p:sp>
        <p:nvSpPr>
          <p:cNvPr id="23" name="Freeform 50">
            <a:extLst>
              <a:ext uri="{FF2B5EF4-FFF2-40B4-BE49-F238E27FC236}">
                <a16:creationId xmlns:a16="http://schemas.microsoft.com/office/drawing/2014/main" id="{1CC06332-9B0C-731E-86CA-DA96234B6CF3}"/>
              </a:ext>
            </a:extLst>
          </p:cNvPr>
          <p:cNvSpPr/>
          <p:nvPr/>
        </p:nvSpPr>
        <p:spPr>
          <a:xfrm>
            <a:off x="12397302" y="5594449"/>
            <a:ext cx="319935" cy="905925"/>
          </a:xfrm>
          <a:custGeom>
            <a:avLst/>
            <a:gdLst/>
            <a:ahLst/>
            <a:cxnLst/>
            <a:rect l="l" t="t" r="r" b="b"/>
            <a:pathLst>
              <a:path w="919148" h="238272">
                <a:moveTo>
                  <a:pt x="119136" y="0"/>
                </a:moveTo>
                <a:lnTo>
                  <a:pt x="800012" y="0"/>
                </a:lnTo>
                <a:cubicBezTo>
                  <a:pt x="865809" y="0"/>
                  <a:pt x="919148" y="53339"/>
                  <a:pt x="919148" y="119136"/>
                </a:cubicBezTo>
                <a:lnTo>
                  <a:pt x="919148" y="119136"/>
                </a:lnTo>
                <a:cubicBezTo>
                  <a:pt x="919148" y="150733"/>
                  <a:pt x="906596" y="181036"/>
                  <a:pt x="884254" y="203378"/>
                </a:cubicBezTo>
                <a:cubicBezTo>
                  <a:pt x="861912" y="225720"/>
                  <a:pt x="831609" y="238272"/>
                  <a:pt x="800012" y="238272"/>
                </a:cubicBezTo>
                <a:lnTo>
                  <a:pt x="119136" y="238272"/>
                </a:lnTo>
                <a:cubicBezTo>
                  <a:pt x="53339" y="238272"/>
                  <a:pt x="0" y="184933"/>
                  <a:pt x="0" y="119136"/>
                </a:cubicBezTo>
                <a:lnTo>
                  <a:pt x="0" y="119136"/>
                </a:lnTo>
                <a:cubicBezTo>
                  <a:pt x="0" y="53339"/>
                  <a:pt x="53339" y="0"/>
                  <a:pt x="119136" y="0"/>
                </a:cubicBezTo>
                <a:close/>
              </a:path>
            </a:pathLst>
          </a:custGeom>
          <a:solidFill>
            <a:srgbClr val="246899"/>
          </a:solidFill>
          <a:ln w="28575" cap="rnd">
            <a:noFill/>
            <a:rou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a:r>
              <a:rPr lang="en-US" dirty="0"/>
              <a:t>  </a:t>
            </a:r>
            <a:endParaRPr lang="en-US" b="1" dirty="0">
              <a:solidFill>
                <a:schemeClr val="bg1"/>
              </a:solidFill>
              <a:latin typeface="#9Slide03 Oswald Light" panose="00000400000000000000" pitchFamily="2" charset="0"/>
            </a:endParaRPr>
          </a:p>
        </p:txBody>
      </p:sp>
      <p:sp>
        <p:nvSpPr>
          <p:cNvPr id="24" name="TextBox 51">
            <a:extLst>
              <a:ext uri="{FF2B5EF4-FFF2-40B4-BE49-F238E27FC236}">
                <a16:creationId xmlns:a16="http://schemas.microsoft.com/office/drawing/2014/main" id="{2845122B-13E1-C2CB-B672-32E3BFC52D3F}"/>
              </a:ext>
            </a:extLst>
          </p:cNvPr>
          <p:cNvSpPr txBox="1"/>
          <p:nvPr/>
        </p:nvSpPr>
        <p:spPr>
          <a:xfrm>
            <a:off x="12516223" y="3858714"/>
            <a:ext cx="2817365" cy="1829183"/>
          </a:xfrm>
          <a:prstGeom prst="rect">
            <a:avLst/>
          </a:prstGeom>
        </p:spPr>
        <p:txBody>
          <a:bodyPr lIns="50800" tIns="50800" rIns="50800" bIns="50800" rtlCol="0" anchor="ctr"/>
          <a:lstStyle/>
          <a:p>
            <a:pPr algn="ctr">
              <a:lnSpc>
                <a:spcPts val="2659"/>
              </a:lnSpc>
            </a:pPr>
            <a:endParaRPr/>
          </a:p>
        </p:txBody>
      </p:sp>
      <p:sp>
        <p:nvSpPr>
          <p:cNvPr id="26" name="Freeform 53">
            <a:extLst>
              <a:ext uri="{FF2B5EF4-FFF2-40B4-BE49-F238E27FC236}">
                <a16:creationId xmlns:a16="http://schemas.microsoft.com/office/drawing/2014/main" id="{C7F43A9F-6B15-CC6D-5BB9-528369A7FF75}"/>
              </a:ext>
            </a:extLst>
          </p:cNvPr>
          <p:cNvSpPr/>
          <p:nvPr/>
        </p:nvSpPr>
        <p:spPr>
          <a:xfrm>
            <a:off x="12397302" y="2912173"/>
            <a:ext cx="319297" cy="1026159"/>
          </a:xfrm>
          <a:custGeom>
            <a:avLst/>
            <a:gdLst/>
            <a:ahLst/>
            <a:cxnLst/>
            <a:rect l="l" t="t" r="r" b="b"/>
            <a:pathLst>
              <a:path w="919148" h="238272">
                <a:moveTo>
                  <a:pt x="119136" y="0"/>
                </a:moveTo>
                <a:lnTo>
                  <a:pt x="800012" y="0"/>
                </a:lnTo>
                <a:cubicBezTo>
                  <a:pt x="865809" y="0"/>
                  <a:pt x="919148" y="53339"/>
                  <a:pt x="919148" y="119136"/>
                </a:cubicBezTo>
                <a:lnTo>
                  <a:pt x="919148" y="119136"/>
                </a:lnTo>
                <a:cubicBezTo>
                  <a:pt x="919148" y="150733"/>
                  <a:pt x="906596" y="181036"/>
                  <a:pt x="884254" y="203378"/>
                </a:cubicBezTo>
                <a:cubicBezTo>
                  <a:pt x="861912" y="225720"/>
                  <a:pt x="831609" y="238272"/>
                  <a:pt x="800012" y="238272"/>
                </a:cubicBezTo>
                <a:lnTo>
                  <a:pt x="119136" y="238272"/>
                </a:lnTo>
                <a:cubicBezTo>
                  <a:pt x="53339" y="238272"/>
                  <a:pt x="0" y="184933"/>
                  <a:pt x="0" y="119136"/>
                </a:cubicBezTo>
                <a:lnTo>
                  <a:pt x="0" y="119136"/>
                </a:lnTo>
                <a:cubicBezTo>
                  <a:pt x="0" y="53339"/>
                  <a:pt x="53339" y="0"/>
                  <a:pt x="119136" y="0"/>
                </a:cubicBezTo>
                <a:close/>
              </a:path>
            </a:pathLst>
          </a:custGeom>
          <a:solidFill>
            <a:srgbClr val="EA67A8"/>
          </a:solidFill>
          <a:ln w="28575" cap="rnd">
            <a:noFill/>
            <a:rou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r>
              <a:rPr lang="en-US" b="1" dirty="0">
                <a:solidFill>
                  <a:schemeClr val="bg1"/>
                </a:solidFill>
                <a:latin typeface="#9Slide03 Oswald Light" panose="00000400000000000000" pitchFamily="2" charset="0"/>
              </a:rPr>
              <a:t>             </a:t>
            </a:r>
          </a:p>
        </p:txBody>
      </p:sp>
      <p:sp>
        <p:nvSpPr>
          <p:cNvPr id="20" name="Freeform 47">
            <a:extLst>
              <a:ext uri="{FF2B5EF4-FFF2-40B4-BE49-F238E27FC236}">
                <a16:creationId xmlns:a16="http://schemas.microsoft.com/office/drawing/2014/main" id="{50A4D7F3-5A04-7FF1-C5C6-CC1D4F16A17F}"/>
              </a:ext>
            </a:extLst>
          </p:cNvPr>
          <p:cNvSpPr/>
          <p:nvPr/>
        </p:nvSpPr>
        <p:spPr>
          <a:xfrm>
            <a:off x="12397302" y="1571034"/>
            <a:ext cx="319935" cy="1026159"/>
          </a:xfrm>
          <a:custGeom>
            <a:avLst/>
            <a:gdLst/>
            <a:ahLst/>
            <a:cxnLst/>
            <a:rect l="l" t="t" r="r" b="b"/>
            <a:pathLst>
              <a:path w="919148" h="238272">
                <a:moveTo>
                  <a:pt x="119136" y="0"/>
                </a:moveTo>
                <a:lnTo>
                  <a:pt x="800012" y="0"/>
                </a:lnTo>
                <a:cubicBezTo>
                  <a:pt x="865809" y="0"/>
                  <a:pt x="919148" y="53339"/>
                  <a:pt x="919148" y="119136"/>
                </a:cubicBezTo>
                <a:lnTo>
                  <a:pt x="919148" y="119136"/>
                </a:lnTo>
                <a:cubicBezTo>
                  <a:pt x="919148" y="150733"/>
                  <a:pt x="906596" y="181036"/>
                  <a:pt x="884254" y="203378"/>
                </a:cubicBezTo>
                <a:cubicBezTo>
                  <a:pt x="861912" y="225720"/>
                  <a:pt x="831609" y="238272"/>
                  <a:pt x="800012" y="238272"/>
                </a:cubicBezTo>
                <a:lnTo>
                  <a:pt x="119136" y="238272"/>
                </a:lnTo>
                <a:cubicBezTo>
                  <a:pt x="53339" y="238272"/>
                  <a:pt x="0" y="184933"/>
                  <a:pt x="0" y="119136"/>
                </a:cubicBezTo>
                <a:lnTo>
                  <a:pt x="0" y="119136"/>
                </a:lnTo>
                <a:cubicBezTo>
                  <a:pt x="0" y="53339"/>
                  <a:pt x="53339" y="0"/>
                  <a:pt x="119136" y="0"/>
                </a:cubicBezTo>
                <a:close/>
              </a:path>
            </a:pathLst>
          </a:custGeom>
          <a:solidFill>
            <a:srgbClr val="9ACCEB"/>
          </a:solidFill>
          <a:ln w="28575" cap="rnd">
            <a:noFill/>
            <a:rou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r>
              <a:rPr lang="en-US" dirty="0">
                <a:solidFill>
                  <a:schemeClr val="bg1"/>
                </a:solidFill>
              </a:rPr>
              <a:t>         </a:t>
            </a:r>
            <a:r>
              <a:rPr lang="en-US" b="1" dirty="0">
                <a:solidFill>
                  <a:schemeClr val="bg1"/>
                </a:solidFill>
              </a:rPr>
              <a:t>        </a:t>
            </a:r>
            <a:endParaRPr lang="en-US" b="1" dirty="0">
              <a:solidFill>
                <a:schemeClr val="bg1"/>
              </a:solidFill>
              <a:latin typeface="#9Slide03 Oswald Light" panose="00000400000000000000" pitchFamily="2" charset="0"/>
            </a:endParaRPr>
          </a:p>
        </p:txBody>
      </p:sp>
      <p:cxnSp>
        <p:nvCxnSpPr>
          <p:cNvPr id="12" name="Straight Connector 11">
            <a:extLst>
              <a:ext uri="{FF2B5EF4-FFF2-40B4-BE49-F238E27FC236}">
                <a16:creationId xmlns:a16="http://schemas.microsoft.com/office/drawing/2014/main" id="{2C0E48F4-B070-1E34-AB57-0164F5C2E808}"/>
              </a:ext>
            </a:extLst>
          </p:cNvPr>
          <p:cNvCxnSpPr>
            <a:cxnSpLocks/>
          </p:cNvCxnSpPr>
          <p:nvPr/>
        </p:nvCxnSpPr>
        <p:spPr>
          <a:xfrm flipH="1">
            <a:off x="411330" y="-388695"/>
            <a:ext cx="3393439" cy="0"/>
          </a:xfrm>
          <a:prstGeom prst="line">
            <a:avLst/>
          </a:prstGeom>
          <a:ln w="28575">
            <a:solidFill>
              <a:srgbClr val="AC4A45"/>
            </a:solidFill>
          </a:ln>
        </p:spPr>
        <p:style>
          <a:lnRef idx="1">
            <a:schemeClr val="accent2"/>
          </a:lnRef>
          <a:fillRef idx="0">
            <a:schemeClr val="accent2"/>
          </a:fillRef>
          <a:effectRef idx="0">
            <a:schemeClr val="accent2"/>
          </a:effectRef>
          <a:fontRef idx="minor">
            <a:schemeClr val="tx1"/>
          </a:fontRef>
        </p:style>
      </p:cxnSp>
      <p:sp>
        <p:nvSpPr>
          <p:cNvPr id="16" name="Flowchart: Decision 15">
            <a:extLst>
              <a:ext uri="{FF2B5EF4-FFF2-40B4-BE49-F238E27FC236}">
                <a16:creationId xmlns:a16="http://schemas.microsoft.com/office/drawing/2014/main" id="{B46DAE1C-4FE6-B273-8CCE-5E29EE70A080}"/>
              </a:ext>
            </a:extLst>
          </p:cNvPr>
          <p:cNvSpPr/>
          <p:nvPr/>
        </p:nvSpPr>
        <p:spPr>
          <a:xfrm>
            <a:off x="3416399" y="-502460"/>
            <a:ext cx="455653" cy="224908"/>
          </a:xfrm>
          <a:prstGeom prst="flowChartDecision">
            <a:avLst/>
          </a:prstGeom>
          <a:solidFill>
            <a:srgbClr val="74B2DB"/>
          </a:solidFill>
          <a:ln w="28575">
            <a:solidFill>
              <a:srgbClr val="AC4A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7" name="Straight Connector 16">
            <a:extLst>
              <a:ext uri="{FF2B5EF4-FFF2-40B4-BE49-F238E27FC236}">
                <a16:creationId xmlns:a16="http://schemas.microsoft.com/office/drawing/2014/main" id="{F2BFCD01-246A-00D3-3211-D42A58167ECF}"/>
              </a:ext>
            </a:extLst>
          </p:cNvPr>
          <p:cNvCxnSpPr>
            <a:cxnSpLocks/>
          </p:cNvCxnSpPr>
          <p:nvPr/>
        </p:nvCxnSpPr>
        <p:spPr>
          <a:xfrm flipH="1">
            <a:off x="8454787" y="-388695"/>
            <a:ext cx="3288205" cy="0"/>
          </a:xfrm>
          <a:prstGeom prst="line">
            <a:avLst/>
          </a:prstGeom>
          <a:ln w="28575">
            <a:solidFill>
              <a:srgbClr val="AC4A45"/>
            </a:solidFill>
          </a:ln>
        </p:spPr>
        <p:style>
          <a:lnRef idx="1">
            <a:schemeClr val="accent2"/>
          </a:lnRef>
          <a:fillRef idx="0">
            <a:schemeClr val="accent2"/>
          </a:fillRef>
          <a:effectRef idx="0">
            <a:schemeClr val="accent2"/>
          </a:effectRef>
          <a:fontRef idx="minor">
            <a:schemeClr val="tx1"/>
          </a:fontRef>
        </p:style>
      </p:cxnSp>
      <p:sp>
        <p:nvSpPr>
          <p:cNvPr id="18" name="Flowchart: Decision 17">
            <a:extLst>
              <a:ext uri="{FF2B5EF4-FFF2-40B4-BE49-F238E27FC236}">
                <a16:creationId xmlns:a16="http://schemas.microsoft.com/office/drawing/2014/main" id="{B7A2F414-2690-EC73-0F57-956C3729BF81}"/>
              </a:ext>
            </a:extLst>
          </p:cNvPr>
          <p:cNvSpPr/>
          <p:nvPr/>
        </p:nvSpPr>
        <p:spPr>
          <a:xfrm>
            <a:off x="8454785" y="-502460"/>
            <a:ext cx="455653" cy="224908"/>
          </a:xfrm>
          <a:prstGeom prst="flowChartDecision">
            <a:avLst/>
          </a:prstGeom>
          <a:solidFill>
            <a:srgbClr val="74B2DB"/>
          </a:solidFill>
          <a:ln w="28575">
            <a:solidFill>
              <a:srgbClr val="AC4A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 name="Group 5">
            <a:extLst>
              <a:ext uri="{FF2B5EF4-FFF2-40B4-BE49-F238E27FC236}">
                <a16:creationId xmlns:a16="http://schemas.microsoft.com/office/drawing/2014/main" id="{6AB333C1-44B8-4A97-1B1C-47C6D8333858}"/>
              </a:ext>
            </a:extLst>
          </p:cNvPr>
          <p:cNvGrpSpPr/>
          <p:nvPr/>
        </p:nvGrpSpPr>
        <p:grpSpPr>
          <a:xfrm>
            <a:off x="-3961825" y="1741977"/>
            <a:ext cx="3821260" cy="4933564"/>
            <a:chOff x="8032164" y="1549122"/>
            <a:chExt cx="3630418" cy="4673606"/>
          </a:xfrm>
        </p:grpSpPr>
        <p:pic>
          <p:nvPicPr>
            <p:cNvPr id="11" name="Picture 10">
              <a:extLst>
                <a:ext uri="{FF2B5EF4-FFF2-40B4-BE49-F238E27FC236}">
                  <a16:creationId xmlns:a16="http://schemas.microsoft.com/office/drawing/2014/main" id="{1AC80A05-D587-5263-0CD7-E0AFDECD6F84}"/>
                </a:ext>
              </a:extLst>
            </p:cNvPr>
            <p:cNvPicPr>
              <a:picLocks noChangeAspect="1"/>
            </p:cNvPicPr>
            <p:nvPr/>
          </p:nvPicPr>
          <p:blipFill>
            <a:blip r:embed="rId3"/>
            <a:stretch>
              <a:fillRect/>
            </a:stretch>
          </p:blipFill>
          <p:spPr>
            <a:xfrm>
              <a:off x="8032164" y="1549122"/>
              <a:ext cx="2621967" cy="4632561"/>
            </a:xfrm>
            <a:prstGeom prst="rect">
              <a:avLst/>
            </a:prstGeom>
            <a:ln>
              <a:noFill/>
            </a:ln>
            <a:effectLst>
              <a:softEdge rad="112500"/>
            </a:effectLst>
          </p:spPr>
        </p:pic>
        <p:pic>
          <p:nvPicPr>
            <p:cNvPr id="13" name="Picture 12">
              <a:extLst>
                <a:ext uri="{FF2B5EF4-FFF2-40B4-BE49-F238E27FC236}">
                  <a16:creationId xmlns:a16="http://schemas.microsoft.com/office/drawing/2014/main" id="{534E61E1-FA7A-4C67-6B82-AC3BEBBFF9E2}"/>
                </a:ext>
              </a:extLst>
            </p:cNvPr>
            <p:cNvPicPr>
              <a:picLocks noChangeAspect="1"/>
            </p:cNvPicPr>
            <p:nvPr/>
          </p:nvPicPr>
          <p:blipFill>
            <a:blip r:embed="rId4"/>
            <a:stretch>
              <a:fillRect/>
            </a:stretch>
          </p:blipFill>
          <p:spPr>
            <a:xfrm>
              <a:off x="8694050" y="5400990"/>
              <a:ext cx="200025" cy="285750"/>
            </a:xfrm>
            <a:prstGeom prst="rect">
              <a:avLst/>
            </a:prstGeom>
          </p:spPr>
        </p:pic>
        <p:pic>
          <p:nvPicPr>
            <p:cNvPr id="14" name="Picture 13">
              <a:extLst>
                <a:ext uri="{FF2B5EF4-FFF2-40B4-BE49-F238E27FC236}">
                  <a16:creationId xmlns:a16="http://schemas.microsoft.com/office/drawing/2014/main" id="{61ADBB7A-44EB-E453-BB96-4B4616E4DBC1}"/>
                </a:ext>
              </a:extLst>
            </p:cNvPr>
            <p:cNvPicPr>
              <a:picLocks noChangeAspect="1"/>
            </p:cNvPicPr>
            <p:nvPr/>
          </p:nvPicPr>
          <p:blipFill rotWithShape="1">
            <a:blip r:embed="rId5"/>
            <a:srcRect l="13172"/>
            <a:stretch/>
          </p:blipFill>
          <p:spPr>
            <a:xfrm>
              <a:off x="10699951" y="5290743"/>
              <a:ext cx="962631" cy="931985"/>
            </a:xfrm>
            <a:prstGeom prst="roundRect">
              <a:avLst/>
            </a:prstGeom>
          </p:spPr>
        </p:pic>
        <p:pic>
          <p:nvPicPr>
            <p:cNvPr id="15" name="Picture 14">
              <a:extLst>
                <a:ext uri="{FF2B5EF4-FFF2-40B4-BE49-F238E27FC236}">
                  <a16:creationId xmlns:a16="http://schemas.microsoft.com/office/drawing/2014/main" id="{AD9C67AE-053D-3625-1EA3-9AC104C69643}"/>
                </a:ext>
              </a:extLst>
            </p:cNvPr>
            <p:cNvPicPr>
              <a:picLocks noChangeAspect="1"/>
            </p:cNvPicPr>
            <p:nvPr/>
          </p:nvPicPr>
          <p:blipFill>
            <a:blip r:embed="rId6"/>
            <a:stretch>
              <a:fillRect/>
            </a:stretch>
          </p:blipFill>
          <p:spPr>
            <a:xfrm>
              <a:off x="10511320" y="3586487"/>
              <a:ext cx="844844" cy="719147"/>
            </a:xfrm>
            <a:prstGeom prst="roundRect">
              <a:avLst/>
            </a:prstGeom>
          </p:spPr>
        </p:pic>
      </p:grpSp>
      <p:pic>
        <p:nvPicPr>
          <p:cNvPr id="21" name="Graphic 20" descr="Captain male outline">
            <a:extLst>
              <a:ext uri="{FF2B5EF4-FFF2-40B4-BE49-F238E27FC236}">
                <a16:creationId xmlns:a16="http://schemas.microsoft.com/office/drawing/2014/main" id="{08262B5D-5D7B-CEFE-A233-35F14A2740A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33580" y="4208759"/>
            <a:ext cx="304800" cy="304800"/>
          </a:xfrm>
          <a:prstGeom prst="rect">
            <a:avLst/>
          </a:prstGeom>
        </p:spPr>
      </p:pic>
      <p:pic>
        <p:nvPicPr>
          <p:cNvPr id="25" name="Graphic 24" descr="Family with two children outline">
            <a:extLst>
              <a:ext uri="{FF2B5EF4-FFF2-40B4-BE49-F238E27FC236}">
                <a16:creationId xmlns:a16="http://schemas.microsoft.com/office/drawing/2014/main" id="{B7C49238-5622-1172-424A-489952263D9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06894" y="6179910"/>
            <a:ext cx="320040" cy="320040"/>
          </a:xfrm>
          <a:prstGeom prst="rect">
            <a:avLst/>
          </a:prstGeom>
        </p:spPr>
      </p:pic>
      <p:pic>
        <p:nvPicPr>
          <p:cNvPr id="3" name="Picture 2">
            <a:extLst>
              <a:ext uri="{FF2B5EF4-FFF2-40B4-BE49-F238E27FC236}">
                <a16:creationId xmlns:a16="http://schemas.microsoft.com/office/drawing/2014/main" id="{67F01498-05BF-123C-7866-480AF7664B35}"/>
              </a:ext>
            </a:extLst>
          </p:cNvPr>
          <p:cNvPicPr>
            <a:picLocks noChangeAspect="1"/>
          </p:cNvPicPr>
          <p:nvPr/>
        </p:nvPicPr>
        <p:blipFill rotWithShape="1">
          <a:blip r:embed="rId11"/>
          <a:srcRect l="-557" t="9121" r="557" b="-9121"/>
          <a:stretch/>
        </p:blipFill>
        <p:spPr>
          <a:xfrm>
            <a:off x="7969454" y="2150144"/>
            <a:ext cx="4087669" cy="25577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7" name="Picture 36" descr="A group of symbols on a black background&#10;&#10;Description automatically generated">
            <a:extLst>
              <a:ext uri="{FF2B5EF4-FFF2-40B4-BE49-F238E27FC236}">
                <a16:creationId xmlns:a16="http://schemas.microsoft.com/office/drawing/2014/main" id="{2DAA845C-D6EC-6956-56D2-CF9C7DE6DA7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819307" y="1773324"/>
            <a:ext cx="94651" cy="4953497"/>
          </a:xfrm>
          <a:prstGeom prst="rect">
            <a:avLst/>
          </a:prstGeom>
        </p:spPr>
      </p:pic>
      <p:sp>
        <p:nvSpPr>
          <p:cNvPr id="39" name="TextBox 38">
            <a:extLst>
              <a:ext uri="{FF2B5EF4-FFF2-40B4-BE49-F238E27FC236}">
                <a16:creationId xmlns:a16="http://schemas.microsoft.com/office/drawing/2014/main" id="{F7C2EEAE-7B07-4230-FF44-2403E373772F}"/>
              </a:ext>
            </a:extLst>
          </p:cNvPr>
          <p:cNvSpPr txBox="1"/>
          <p:nvPr/>
        </p:nvSpPr>
        <p:spPr>
          <a:xfrm>
            <a:off x="-2266745" y="2686374"/>
            <a:ext cx="2127506" cy="923330"/>
          </a:xfrm>
          <a:prstGeom prst="rect">
            <a:avLst/>
          </a:prstGeom>
          <a:solidFill>
            <a:srgbClr val="00B0F0"/>
          </a:solidFill>
          <a:ln>
            <a:noFill/>
          </a:ln>
          <a:effectLst/>
          <a:scene3d>
            <a:camera prst="orthographicFront">
              <a:rot lat="0" lon="0" rev="0"/>
            </a:camera>
            <a:lightRig rig="glow" dir="t">
              <a:rot lat="0" lon="0" rev="14100000"/>
            </a:lightRig>
          </a:scene3d>
          <a:sp3d prstMaterial="softEdge">
            <a:bevelT w="127000" prst="artDeco"/>
          </a:sp3d>
        </p:spPr>
        <p:txBody>
          <a:bodyPr wrap="square" rtlCol="0">
            <a:spAutoFit/>
          </a:bodyPr>
          <a:lstStyle/>
          <a:p>
            <a:pPr algn="ctr"/>
            <a:r>
              <a:rPr lang="en-US" sz="5400" dirty="0">
                <a:solidFill>
                  <a:schemeClr val="bg1"/>
                </a:solidFill>
                <a:latin typeface="#9Slide03 Bebas Neue Bold" panose="020B0606020202050201" pitchFamily="34" charset="0"/>
              </a:rPr>
              <a:t>NỘI DUNG</a:t>
            </a:r>
          </a:p>
        </p:txBody>
      </p:sp>
      <p:sp>
        <p:nvSpPr>
          <p:cNvPr id="2" name="TextBox 1">
            <a:extLst>
              <a:ext uri="{FF2B5EF4-FFF2-40B4-BE49-F238E27FC236}">
                <a16:creationId xmlns:a16="http://schemas.microsoft.com/office/drawing/2014/main" id="{F6E37024-02EC-52F2-624B-15D42A686543}"/>
              </a:ext>
            </a:extLst>
          </p:cNvPr>
          <p:cNvSpPr txBox="1"/>
          <p:nvPr/>
        </p:nvSpPr>
        <p:spPr>
          <a:xfrm>
            <a:off x="208477" y="-14047"/>
            <a:ext cx="2882931" cy="605102"/>
          </a:xfrm>
          <a:prstGeom prst="rect">
            <a:avLst/>
          </a:prstGeom>
          <a:noFill/>
        </p:spPr>
        <p:txBody>
          <a:bodyPr wrap="square">
            <a:spAutoFit/>
          </a:bodyPr>
          <a:lstStyle/>
          <a:p>
            <a:pPr indent="180340" algn="just">
              <a:lnSpc>
                <a:spcPct val="120000"/>
              </a:lnSpc>
              <a:spcBef>
                <a:spcPts val="200"/>
              </a:spcBef>
            </a:pPr>
            <a:r>
              <a:rPr lang="en-US" sz="3200" b="1" dirty="0">
                <a:solidFill>
                  <a:schemeClr val="bg1"/>
                </a:solidFill>
                <a:latin typeface="#9Slide03 Bebas Neue Bold" panose="020B0606020202050201" pitchFamily="34" charset="0"/>
                <a:ea typeface="Times New Roman" panose="02020603050405020304" pitchFamily="18" charset="0"/>
              </a:rPr>
              <a:t>I. </a:t>
            </a:r>
            <a:r>
              <a:rPr lang="en-US" sz="3200" b="1" dirty="0" err="1">
                <a:solidFill>
                  <a:schemeClr val="bg1"/>
                </a:solidFill>
                <a:latin typeface="#9Slide03 Bebas Neue Bold" panose="020B0606020202050201" pitchFamily="34" charset="0"/>
                <a:ea typeface="Times New Roman" panose="02020603050405020304" pitchFamily="18" charset="0"/>
              </a:rPr>
              <a:t>Đặc</a:t>
            </a:r>
            <a:r>
              <a:rPr lang="en-US" sz="3200" b="1" dirty="0">
                <a:solidFill>
                  <a:schemeClr val="bg1"/>
                </a:solidFill>
                <a:latin typeface="#9Slide03 Bebas Neue Bold" panose="020B0606020202050201" pitchFamily="34" charset="0"/>
                <a:ea typeface="Times New Roman" panose="02020603050405020304" pitchFamily="18" charset="0"/>
              </a:rPr>
              <a:t> </a:t>
            </a:r>
            <a:r>
              <a:rPr lang="en-US" sz="3200" b="1" dirty="0" err="1">
                <a:solidFill>
                  <a:schemeClr val="bg1"/>
                </a:solidFill>
                <a:latin typeface="#9Slide03 Bebas Neue Bold" panose="020B0606020202050201" pitchFamily="34" charset="0"/>
                <a:ea typeface="Times New Roman" panose="02020603050405020304" pitchFamily="18" charset="0"/>
              </a:rPr>
              <a:t>điểm</a:t>
            </a:r>
            <a:r>
              <a:rPr lang="en-US" sz="3200" b="1" dirty="0">
                <a:solidFill>
                  <a:schemeClr val="bg1"/>
                </a:solidFill>
                <a:latin typeface="#9Slide03 Bebas Neue Bold" panose="020B0606020202050201" pitchFamily="34" charset="0"/>
                <a:ea typeface="Times New Roman" panose="02020603050405020304" pitchFamily="18" charset="0"/>
              </a:rPr>
              <a:t> </a:t>
            </a:r>
            <a:r>
              <a:rPr lang="en-US" sz="3200" b="1" dirty="0" err="1">
                <a:solidFill>
                  <a:schemeClr val="bg1"/>
                </a:solidFill>
                <a:latin typeface="#9Slide03 Bebas Neue Bold" panose="020B0606020202050201" pitchFamily="34" charset="0"/>
                <a:ea typeface="Times New Roman" panose="02020603050405020304" pitchFamily="18" charset="0"/>
              </a:rPr>
              <a:t>dân</a:t>
            </a:r>
            <a:r>
              <a:rPr lang="en-US" sz="3200" b="1" dirty="0">
                <a:solidFill>
                  <a:schemeClr val="bg1"/>
                </a:solidFill>
                <a:latin typeface="#9Slide03 Bebas Neue Bold" panose="020B0606020202050201" pitchFamily="34" charset="0"/>
                <a:ea typeface="Times New Roman" panose="02020603050405020304" pitchFamily="18" charset="0"/>
              </a:rPr>
              <a:t> </a:t>
            </a:r>
            <a:r>
              <a:rPr lang="en-US" sz="3200" b="1" dirty="0" err="1">
                <a:solidFill>
                  <a:schemeClr val="bg1"/>
                </a:solidFill>
                <a:latin typeface="#9Slide03 Bebas Neue Bold" panose="020B0606020202050201" pitchFamily="34" charset="0"/>
                <a:ea typeface="Times New Roman" panose="02020603050405020304" pitchFamily="18" charset="0"/>
              </a:rPr>
              <a:t>số</a:t>
            </a:r>
            <a:endParaRPr lang="en-US" sz="3200" b="1" dirty="0">
              <a:solidFill>
                <a:schemeClr val="bg1"/>
              </a:solidFill>
              <a:latin typeface="#9Slide03 Bebas Neue Bold" panose="020B0606020202050201" pitchFamily="34" charset="0"/>
              <a:ea typeface="Times New Roman" panose="02020603050405020304" pitchFamily="18" charset="0"/>
            </a:endParaRPr>
          </a:p>
        </p:txBody>
      </p:sp>
      <p:sp>
        <p:nvSpPr>
          <p:cNvPr id="22" name="Freeform: Shape 21">
            <a:extLst>
              <a:ext uri="{FF2B5EF4-FFF2-40B4-BE49-F238E27FC236}">
                <a16:creationId xmlns:a16="http://schemas.microsoft.com/office/drawing/2014/main" id="{4E71093D-DBA6-7093-457A-EB93FAD27640}"/>
              </a:ext>
            </a:extLst>
          </p:cNvPr>
          <p:cNvSpPr/>
          <p:nvPr/>
        </p:nvSpPr>
        <p:spPr>
          <a:xfrm>
            <a:off x="1" y="-14047"/>
            <a:ext cx="5957012" cy="6872047"/>
          </a:xfrm>
          <a:custGeom>
            <a:avLst/>
            <a:gdLst>
              <a:gd name="connsiteX0" fmla="*/ 0 w 1606731"/>
              <a:gd name="connsiteY0" fmla="*/ 875211 h 875211"/>
              <a:gd name="connsiteX1" fmla="*/ 0 w 1606731"/>
              <a:gd name="connsiteY1" fmla="*/ 0 h 875211"/>
              <a:gd name="connsiteX2" fmla="*/ 1606731 w 1606731"/>
              <a:gd name="connsiteY2" fmla="*/ 0 h 875211"/>
            </a:gdLst>
            <a:ahLst/>
            <a:cxnLst>
              <a:cxn ang="0">
                <a:pos x="connsiteX0" y="connsiteY0"/>
              </a:cxn>
              <a:cxn ang="0">
                <a:pos x="connsiteX1" y="connsiteY1"/>
              </a:cxn>
              <a:cxn ang="0">
                <a:pos x="connsiteX2" y="connsiteY2"/>
              </a:cxn>
            </a:cxnLst>
            <a:rect l="l" t="t" r="r" b="b"/>
            <a:pathLst>
              <a:path w="1606731" h="875211">
                <a:moveTo>
                  <a:pt x="0" y="875211"/>
                </a:moveTo>
                <a:lnTo>
                  <a:pt x="0" y="0"/>
                </a:lnTo>
                <a:lnTo>
                  <a:pt x="1606731" y="0"/>
                </a:lnTo>
              </a:path>
            </a:pathLst>
          </a:custGeom>
          <a:no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6DB33B36-1AFD-E893-4178-BD656BF70224}"/>
              </a:ext>
            </a:extLst>
          </p:cNvPr>
          <p:cNvSpPr/>
          <p:nvPr/>
        </p:nvSpPr>
        <p:spPr>
          <a:xfrm rot="10800000" flipV="1">
            <a:off x="5966383" y="-14047"/>
            <a:ext cx="6225615" cy="6872047"/>
          </a:xfrm>
          <a:custGeom>
            <a:avLst/>
            <a:gdLst>
              <a:gd name="connsiteX0" fmla="*/ 0 w 1606731"/>
              <a:gd name="connsiteY0" fmla="*/ 875211 h 875211"/>
              <a:gd name="connsiteX1" fmla="*/ 0 w 1606731"/>
              <a:gd name="connsiteY1" fmla="*/ 0 h 875211"/>
              <a:gd name="connsiteX2" fmla="*/ 1606731 w 1606731"/>
              <a:gd name="connsiteY2" fmla="*/ 0 h 875211"/>
            </a:gdLst>
            <a:ahLst/>
            <a:cxnLst>
              <a:cxn ang="0">
                <a:pos x="connsiteX0" y="connsiteY0"/>
              </a:cxn>
              <a:cxn ang="0">
                <a:pos x="connsiteX1" y="connsiteY1"/>
              </a:cxn>
              <a:cxn ang="0">
                <a:pos x="connsiteX2" y="connsiteY2"/>
              </a:cxn>
            </a:cxnLst>
            <a:rect l="l" t="t" r="r" b="b"/>
            <a:pathLst>
              <a:path w="1606731" h="875211">
                <a:moveTo>
                  <a:pt x="0" y="875211"/>
                </a:moveTo>
                <a:lnTo>
                  <a:pt x="0" y="0"/>
                </a:lnTo>
                <a:lnTo>
                  <a:pt x="1606731" y="0"/>
                </a:lnTo>
              </a:path>
            </a:pathLst>
          </a:custGeom>
          <a:no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80561111-166D-5AE5-6684-C7CB4892B5F4}"/>
              </a:ext>
            </a:extLst>
          </p:cNvPr>
          <p:cNvSpPr/>
          <p:nvPr/>
        </p:nvSpPr>
        <p:spPr>
          <a:xfrm>
            <a:off x="140835" y="188126"/>
            <a:ext cx="238065" cy="238065"/>
          </a:xfrm>
          <a:prstGeom prst="ellipse">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pic>
        <p:nvPicPr>
          <p:cNvPr id="46" name="Picture 45">
            <a:extLst>
              <a:ext uri="{FF2B5EF4-FFF2-40B4-BE49-F238E27FC236}">
                <a16:creationId xmlns:a16="http://schemas.microsoft.com/office/drawing/2014/main" id="{BCBE5687-F0E2-01F9-4BA0-94F271B793C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67360" y="2114739"/>
            <a:ext cx="2693312" cy="26933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Rectangle: Single Corner Snipped 6">
            <a:extLst>
              <a:ext uri="{FF2B5EF4-FFF2-40B4-BE49-F238E27FC236}">
                <a16:creationId xmlns:a16="http://schemas.microsoft.com/office/drawing/2014/main" id="{2BD7242D-5171-17CB-118D-292B15042A91}"/>
              </a:ext>
            </a:extLst>
          </p:cNvPr>
          <p:cNvSpPr/>
          <p:nvPr/>
        </p:nvSpPr>
        <p:spPr>
          <a:xfrm>
            <a:off x="8489969" y="-14242"/>
            <a:ext cx="3620524" cy="591055"/>
          </a:xfrm>
          <a:prstGeom prst="snip1Rect">
            <a:avLst>
              <a:gd name="adj" fmla="val 2550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8" name="TextBox 27">
            <a:extLst>
              <a:ext uri="{FF2B5EF4-FFF2-40B4-BE49-F238E27FC236}">
                <a16:creationId xmlns:a16="http://schemas.microsoft.com/office/drawing/2014/main" id="{B5820B41-6372-37D9-D394-0FB8AE55A890}"/>
              </a:ext>
            </a:extLst>
          </p:cNvPr>
          <p:cNvSpPr txBox="1"/>
          <p:nvPr/>
        </p:nvSpPr>
        <p:spPr>
          <a:xfrm>
            <a:off x="8744505" y="-52979"/>
            <a:ext cx="3206500" cy="605102"/>
          </a:xfrm>
          <a:prstGeom prst="rect">
            <a:avLst/>
          </a:prstGeom>
          <a:noFill/>
        </p:spPr>
        <p:txBody>
          <a:bodyPr wrap="square" anchor="ctr">
            <a:spAutoFit/>
          </a:bodyPr>
          <a:lstStyle/>
          <a:p>
            <a:pPr indent="180340" algn="just">
              <a:lnSpc>
                <a:spcPct val="120000"/>
              </a:lnSpc>
              <a:spcBef>
                <a:spcPts val="200"/>
              </a:spcBef>
            </a:pPr>
            <a:r>
              <a:rPr lang="en-US" sz="3200" b="1" dirty="0">
                <a:solidFill>
                  <a:schemeClr val="bg1"/>
                </a:solidFill>
                <a:latin typeface="#9Slide03 Bebas Neue Bold" panose="020B0606020202050201" pitchFamily="34" charset="0"/>
                <a:ea typeface="Times New Roman" panose="02020603050405020304" pitchFamily="18" charset="0"/>
              </a:rPr>
              <a:t>III. </a:t>
            </a:r>
            <a:r>
              <a:rPr lang="en-US" sz="3200" b="1" dirty="0" err="1">
                <a:solidFill>
                  <a:schemeClr val="bg1"/>
                </a:solidFill>
                <a:latin typeface="#9Slide03 Bebas Neue Bold" panose="020B0606020202050201" pitchFamily="34" charset="0"/>
                <a:ea typeface="Times New Roman" panose="02020603050405020304" pitchFamily="18" charset="0"/>
              </a:rPr>
              <a:t>Chiến</a:t>
            </a:r>
            <a:r>
              <a:rPr lang="en-US" sz="3200" b="1" dirty="0">
                <a:solidFill>
                  <a:schemeClr val="bg1"/>
                </a:solidFill>
                <a:latin typeface="#9Slide03 Bebas Neue Bold" panose="020B0606020202050201" pitchFamily="34" charset="0"/>
                <a:ea typeface="Times New Roman" panose="02020603050405020304" pitchFamily="18" charset="0"/>
              </a:rPr>
              <a:t> </a:t>
            </a:r>
            <a:r>
              <a:rPr lang="en-US" sz="3200" b="1" dirty="0" err="1">
                <a:solidFill>
                  <a:schemeClr val="bg1"/>
                </a:solidFill>
                <a:latin typeface="#9Slide03 Bebas Neue Bold" panose="020B0606020202050201" pitchFamily="34" charset="0"/>
                <a:ea typeface="Times New Roman" panose="02020603050405020304" pitchFamily="18" charset="0"/>
              </a:rPr>
              <a:t>lược</a:t>
            </a:r>
            <a:r>
              <a:rPr lang="en-US" sz="3200" b="1" dirty="0">
                <a:solidFill>
                  <a:schemeClr val="bg1"/>
                </a:solidFill>
                <a:latin typeface="#9Slide03 Bebas Neue Bold" panose="020B0606020202050201" pitchFamily="34" charset="0"/>
                <a:ea typeface="Times New Roman" panose="02020603050405020304" pitchFamily="18" charset="0"/>
              </a:rPr>
              <a:t> </a:t>
            </a:r>
            <a:r>
              <a:rPr lang="en-US" sz="3200" b="1" dirty="0" err="1">
                <a:solidFill>
                  <a:schemeClr val="bg1"/>
                </a:solidFill>
                <a:latin typeface="#9Slide03 Bebas Neue Bold" panose="020B0606020202050201" pitchFamily="34" charset="0"/>
                <a:ea typeface="Times New Roman" panose="02020603050405020304" pitchFamily="18" charset="0"/>
              </a:rPr>
              <a:t>dân</a:t>
            </a:r>
            <a:r>
              <a:rPr lang="en-US" sz="3200" b="1" dirty="0">
                <a:solidFill>
                  <a:schemeClr val="bg1"/>
                </a:solidFill>
                <a:latin typeface="#9Slide03 Bebas Neue Bold" panose="020B0606020202050201" pitchFamily="34" charset="0"/>
                <a:ea typeface="Times New Roman" panose="02020603050405020304" pitchFamily="18" charset="0"/>
              </a:rPr>
              <a:t> </a:t>
            </a:r>
            <a:r>
              <a:rPr lang="en-US" sz="3200" b="1" dirty="0" err="1">
                <a:solidFill>
                  <a:schemeClr val="bg1"/>
                </a:solidFill>
                <a:latin typeface="#9Slide03 Bebas Neue Bold" panose="020B0606020202050201" pitchFamily="34" charset="0"/>
                <a:ea typeface="Times New Roman" panose="02020603050405020304" pitchFamily="18" charset="0"/>
              </a:rPr>
              <a:t>số</a:t>
            </a:r>
            <a:r>
              <a:rPr lang="en-US" sz="3200" b="1" dirty="0">
                <a:solidFill>
                  <a:schemeClr val="bg1"/>
                </a:solidFill>
                <a:latin typeface="#9Slide03 Bebas Neue Bold" panose="020B0606020202050201" pitchFamily="34" charset="0"/>
                <a:ea typeface="Times New Roman" panose="02020603050405020304" pitchFamily="18" charset="0"/>
              </a:rPr>
              <a:t> </a:t>
            </a:r>
          </a:p>
        </p:txBody>
      </p:sp>
      <p:sp>
        <p:nvSpPr>
          <p:cNvPr id="31" name="Oval 30">
            <a:extLst>
              <a:ext uri="{FF2B5EF4-FFF2-40B4-BE49-F238E27FC236}">
                <a16:creationId xmlns:a16="http://schemas.microsoft.com/office/drawing/2014/main" id="{91FA89FB-888F-7720-2BAB-12480AAE8372}"/>
              </a:ext>
            </a:extLst>
          </p:cNvPr>
          <p:cNvSpPr/>
          <p:nvPr/>
        </p:nvSpPr>
        <p:spPr>
          <a:xfrm>
            <a:off x="8670289" y="180287"/>
            <a:ext cx="238065" cy="238065"/>
          </a:xfrm>
          <a:prstGeom prst="ellipse">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060"/>
              </a:solidFill>
            </a:endParaRPr>
          </a:p>
        </p:txBody>
      </p:sp>
      <p:pic>
        <p:nvPicPr>
          <p:cNvPr id="9" name="Picture 8" descr="A cartoon pencil with arms and legs&#10;&#10;Description automatically generated">
            <a:extLst>
              <a:ext uri="{FF2B5EF4-FFF2-40B4-BE49-F238E27FC236}">
                <a16:creationId xmlns:a16="http://schemas.microsoft.com/office/drawing/2014/main" id="{15A6C902-5CD0-9BC4-98B8-0C207F246D7E}"/>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flipH="1">
            <a:off x="12516223" y="1796840"/>
            <a:ext cx="3176253" cy="3230603"/>
          </a:xfrm>
          <a:prstGeom prst="rect">
            <a:avLst/>
          </a:prstGeom>
          <a:ln>
            <a:noFill/>
          </a:ln>
          <a:effectLst>
            <a:outerShdw blurRad="292100" dist="139700" dir="2700000" algn="tl" rotWithShape="0">
              <a:srgbClr val="333333">
                <a:alpha val="65000"/>
              </a:srgbClr>
            </a:outerShdw>
          </a:effectLst>
        </p:spPr>
      </p:pic>
      <p:sp>
        <p:nvSpPr>
          <p:cNvPr id="8" name="Rectangle: Single Corner Snipped 7">
            <a:extLst>
              <a:ext uri="{FF2B5EF4-FFF2-40B4-BE49-F238E27FC236}">
                <a16:creationId xmlns:a16="http://schemas.microsoft.com/office/drawing/2014/main" id="{9D02F55F-3E02-A052-2659-ACBF21506D9F}"/>
              </a:ext>
            </a:extLst>
          </p:cNvPr>
          <p:cNvSpPr/>
          <p:nvPr/>
        </p:nvSpPr>
        <p:spPr>
          <a:xfrm>
            <a:off x="3065958" y="3483"/>
            <a:ext cx="5329109" cy="591055"/>
          </a:xfrm>
          <a:prstGeom prst="snip1Rect">
            <a:avLst>
              <a:gd name="adj" fmla="val 2550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0" name="TextBox 9">
            <a:extLst>
              <a:ext uri="{FF2B5EF4-FFF2-40B4-BE49-F238E27FC236}">
                <a16:creationId xmlns:a16="http://schemas.microsoft.com/office/drawing/2014/main" id="{E7C462EF-A3A2-B573-2806-91FCF393993C}"/>
              </a:ext>
            </a:extLst>
          </p:cNvPr>
          <p:cNvSpPr txBox="1"/>
          <p:nvPr/>
        </p:nvSpPr>
        <p:spPr>
          <a:xfrm>
            <a:off x="3431826" y="-42523"/>
            <a:ext cx="4894181" cy="605102"/>
          </a:xfrm>
          <a:prstGeom prst="rect">
            <a:avLst/>
          </a:prstGeom>
          <a:noFill/>
        </p:spPr>
        <p:txBody>
          <a:bodyPr wrap="square" anchor="ctr">
            <a:spAutoFit/>
          </a:bodyPr>
          <a:lstStyle/>
          <a:p>
            <a:pPr indent="180340" algn="just">
              <a:lnSpc>
                <a:spcPct val="120000"/>
              </a:lnSpc>
              <a:spcBef>
                <a:spcPts val="200"/>
              </a:spcBef>
            </a:pPr>
            <a:r>
              <a:rPr lang="en-US" sz="3200" b="1" dirty="0">
                <a:solidFill>
                  <a:schemeClr val="bg1"/>
                </a:solidFill>
                <a:latin typeface="#9Slide03 Bebas Neue Bold" panose="020B0606020202050201" pitchFamily="34" charset="0"/>
                <a:ea typeface="Times New Roman" panose="02020603050405020304" pitchFamily="18" charset="0"/>
              </a:rPr>
              <a:t>II. THẾ MẠNH VÀ HẠN CHẾ VỀ DÂN SỐ</a:t>
            </a:r>
          </a:p>
        </p:txBody>
      </p:sp>
      <p:sp>
        <p:nvSpPr>
          <p:cNvPr id="19" name="Oval 18">
            <a:extLst>
              <a:ext uri="{FF2B5EF4-FFF2-40B4-BE49-F238E27FC236}">
                <a16:creationId xmlns:a16="http://schemas.microsoft.com/office/drawing/2014/main" id="{AF29B8D8-AE30-45E2-1BB8-FD20955227D1}"/>
              </a:ext>
            </a:extLst>
          </p:cNvPr>
          <p:cNvSpPr/>
          <p:nvPr/>
        </p:nvSpPr>
        <p:spPr>
          <a:xfrm>
            <a:off x="3247341" y="183615"/>
            <a:ext cx="238065" cy="238065"/>
          </a:xfrm>
          <a:prstGeom prst="ellipse">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060"/>
              </a:solidFill>
            </a:endParaRPr>
          </a:p>
        </p:txBody>
      </p:sp>
      <p:pic>
        <p:nvPicPr>
          <p:cNvPr id="29" name="Picture 28">
            <a:extLst>
              <a:ext uri="{FF2B5EF4-FFF2-40B4-BE49-F238E27FC236}">
                <a16:creationId xmlns:a16="http://schemas.microsoft.com/office/drawing/2014/main" id="{B189F4B2-523B-F785-0F1D-A75D4A8E92B8}"/>
              </a:ext>
            </a:extLst>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30233" b="83140" l="64258" r="94141">
                        <a14:foregroundMark x1="70898" y1="32267" x2="70898" y2="32267"/>
                        <a14:foregroundMark x1="70703" y1="30233" x2="70703" y2="30233"/>
                        <a14:foregroundMark x1="70703" y1="30233" x2="70703" y2="30233"/>
                        <a14:foregroundMark x1="70703" y1="33140" x2="70703" y2="33140"/>
                        <a14:foregroundMark x1="67773" y1="31105" x2="67773" y2="31105"/>
                        <a14:foregroundMark x1="72656" y1="31105" x2="72656" y2="31105"/>
                        <a14:foregroundMark x1="87891" y1="34302" x2="87891" y2="34302"/>
                        <a14:foregroundMark x1="87891" y1="34302" x2="87891" y2="34302"/>
                        <a14:foregroundMark x1="87500" y1="38081" x2="87500" y2="38081"/>
                        <a14:foregroundMark x1="87305" y1="46221" x2="87305" y2="46221"/>
                        <a14:foregroundMark x1="87305" y1="46512" x2="87305" y2="46512"/>
                        <a14:foregroundMark x1="87305" y1="50000" x2="87305" y2="50000"/>
                        <a14:foregroundMark x1="84961" y1="48837" x2="84961" y2="48837"/>
                        <a14:foregroundMark x1="84375" y1="46221" x2="84375" y2="46221"/>
                        <a14:foregroundMark x1="84180" y1="45058" x2="84180" y2="45058"/>
                        <a14:foregroundMark x1="84180" y1="45058" x2="84180" y2="45058"/>
                        <a14:foregroundMark x1="83594" y1="51453" x2="83594" y2="51453"/>
                        <a14:foregroundMark x1="83594" y1="51744" x2="83594" y2="51744"/>
                        <a14:foregroundMark x1="83594" y1="53488" x2="83594" y2="54942"/>
                        <a14:foregroundMark x1="81641" y1="49419" x2="81641" y2="49419"/>
                        <a14:foregroundMark x1="88281" y1="81686" x2="88281" y2="81686"/>
                        <a14:foregroundMark x1="73242" y1="78779" x2="73242" y2="78779"/>
                        <a14:foregroundMark x1="73242" y1="79070" x2="73242" y2="79070"/>
                        <a14:foregroundMark x1="75000" y1="54942" x2="75000" y2="54942"/>
                        <a14:foregroundMark x1="66211" y1="56977" x2="66211" y2="56977"/>
                        <a14:foregroundMark x1="65820" y1="58430" x2="65820" y2="58430"/>
                        <a14:foregroundMark x1="66211" y1="59884" x2="66211" y2="59884"/>
                        <a14:foregroundMark x1="66602" y1="56977" x2="66602" y2="56977"/>
                        <a14:foregroundMark x1="69922" y1="81105" x2="69922" y2="81105"/>
                        <a14:foregroundMark x1="84961" y1="79070" x2="84961" y2="79070"/>
                        <a14:foregroundMark x1="91016" y1="59884" x2="91016" y2="59884"/>
                        <a14:foregroundMark x1="91016" y1="59593" x2="91016" y2="59593"/>
                        <a14:foregroundMark x1="91602" y1="53779" x2="91602" y2="53779"/>
                        <a14:foregroundMark x1="91211" y1="51453" x2="91211" y2="51453"/>
                        <a14:foregroundMark x1="91016" y1="50872" x2="91016" y2="50872"/>
                        <a14:foregroundMark x1="90820" y1="60756" x2="90820" y2="60756"/>
                        <a14:foregroundMark x1="91211" y1="61919" x2="91211" y2="61919"/>
                        <a14:foregroundMark x1="91211" y1="59593" x2="91211" y2="59593"/>
                        <a14:foregroundMark x1="91211" y1="59593" x2="91211" y2="59593"/>
                        <a14:foregroundMark x1="91016" y1="56395" x2="91016" y2="56395"/>
                        <a14:foregroundMark x1="91016" y1="58721" x2="91016" y2="58721"/>
                        <a14:foregroundMark x1="90430" y1="59302" x2="90430" y2="59302"/>
                        <a14:foregroundMark x1="90625" y1="57267" x2="90625" y2="57267"/>
                        <a14:foregroundMark x1="90625" y1="58140" x2="90625" y2="58140"/>
                        <a14:foregroundMark x1="90625" y1="58140" x2="90625" y2="58140"/>
                        <a14:foregroundMark x1="90625" y1="58140" x2="90625" y2="58140"/>
                        <a14:foregroundMark x1="90625" y1="59302" x2="90625" y2="59302"/>
                        <a14:foregroundMark x1="90820" y1="60174" x2="90820" y2="60174"/>
                        <a14:foregroundMark x1="90820" y1="60465" x2="90820" y2="60465"/>
                        <a14:foregroundMark x1="90625" y1="57849" x2="90625" y2="57849"/>
                        <a14:foregroundMark x1="90625" y1="58140" x2="90625" y2="58140"/>
                        <a14:foregroundMark x1="90625" y1="59884" x2="90625" y2="60756"/>
                        <a14:foregroundMark x1="90820" y1="59302" x2="90820" y2="59302"/>
                        <a14:foregroundMark x1="90820" y1="58430" x2="90820" y2="58430"/>
                        <a14:foregroundMark x1="90820" y1="58430" x2="90820" y2="58430"/>
                        <a14:foregroundMark x1="90820" y1="57849" x2="90820" y2="57849"/>
                        <a14:foregroundMark x1="90625" y1="57849" x2="90625" y2="57849"/>
                        <a14:foregroundMark x1="90625" y1="57849" x2="90625" y2="57849"/>
                        <a14:foregroundMark x1="90625" y1="58430" x2="90430" y2="59012"/>
                        <a14:foregroundMark x1="90430" y1="59593" x2="90430" y2="59593"/>
                        <a14:foregroundMark x1="90625" y1="60174" x2="90625" y2="60174"/>
                        <a14:foregroundMark x1="90234" y1="59012" x2="90234" y2="59012"/>
                        <a14:foregroundMark x1="90430" y1="57267" x2="90430" y2="57267"/>
                        <a14:foregroundMark x1="90625" y1="57558" x2="90625" y2="57849"/>
                        <a14:foregroundMark x1="90625" y1="57849" x2="90625" y2="57849"/>
                        <a14:foregroundMark x1="90820" y1="59302" x2="90820" y2="59302"/>
                        <a14:foregroundMark x1="90625" y1="55523" x2="90625" y2="59884"/>
                        <a14:foregroundMark x1="90625" y1="59884" x2="90625" y2="59884"/>
                        <a14:foregroundMark x1="85547" y1="45930" x2="85547" y2="45930"/>
                        <a14:foregroundMark x1="72266" y1="79942" x2="72266" y2="79942"/>
                        <a14:foregroundMark x1="72266" y1="79942" x2="72266" y2="79942"/>
                        <a14:foregroundMark x1="70508" y1="83140" x2="70508" y2="83140"/>
                        <a14:foregroundMark x1="70508" y1="83140" x2="70508" y2="83140"/>
                        <a14:foregroundMark x1="70703" y1="38953" x2="70703" y2="38953"/>
                        <a14:foregroundMark x1="70117" y1="35174" x2="70117" y2="35174"/>
                        <a14:foregroundMark x1="68945" y1="36337" x2="68945" y2="36337"/>
                        <a14:backgroundMark x1="90234" y1="60756" x2="90234" y2="60756"/>
                      </a14:backgroundRemoval>
                    </a14:imgEffect>
                  </a14:imgLayer>
                </a14:imgProps>
              </a:ext>
            </a:extLst>
          </a:blip>
          <a:srcRect l="60903" t="29136" r="2089" b="13261"/>
          <a:stretch/>
        </p:blipFill>
        <p:spPr>
          <a:xfrm>
            <a:off x="4525283" y="2929775"/>
            <a:ext cx="2776173" cy="2903310"/>
          </a:xfrm>
          <a:prstGeom prst="rect">
            <a:avLst/>
          </a:prstGeom>
          <a:ln>
            <a:noFill/>
          </a:ln>
          <a:effectLst>
            <a:outerShdw blurRad="292100" dist="139700" dir="2700000" algn="tl" rotWithShape="0">
              <a:srgbClr val="333333">
                <a:alpha val="65000"/>
              </a:srgbClr>
            </a:outerShdw>
          </a:effectLst>
        </p:spPr>
      </p:pic>
      <p:pic>
        <p:nvPicPr>
          <p:cNvPr id="30" name="Picture 29">
            <a:extLst>
              <a:ext uri="{FF2B5EF4-FFF2-40B4-BE49-F238E27FC236}">
                <a16:creationId xmlns:a16="http://schemas.microsoft.com/office/drawing/2014/main" id="{AB0DF03C-E345-D96F-F4F7-605A6B90D24E}"/>
              </a:ext>
            </a:extLst>
          </p:cNvPr>
          <p:cNvPicPr>
            <a:picLocks noChangeAspect="1"/>
          </p:cNvPicPr>
          <p:nvPr/>
        </p:nvPicPr>
        <p:blipFill>
          <a:blip r:embed="rId17"/>
          <a:stretch>
            <a:fillRect/>
          </a:stretch>
        </p:blipFill>
        <p:spPr>
          <a:xfrm>
            <a:off x="10949790" y="5691107"/>
            <a:ext cx="1219200" cy="1065218"/>
          </a:xfrm>
          <a:prstGeom prst="rect">
            <a:avLst/>
          </a:prstGeom>
        </p:spPr>
      </p:pic>
    </p:spTree>
    <p:extLst>
      <p:ext uri="{BB962C8B-B14F-4D97-AF65-F5344CB8AC3E}">
        <p14:creationId xmlns:p14="http://schemas.microsoft.com/office/powerpoint/2010/main" val="6559990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2000">
              <a:schemeClr val="bg1">
                <a:lumMod val="95000"/>
              </a:schemeClr>
            </a:gs>
            <a:gs pos="100000">
              <a:srgbClr val="F6F6F8"/>
            </a:gs>
            <a:gs pos="49000">
              <a:srgbClr val="FAFAFA"/>
            </a:gs>
            <a:gs pos="81000">
              <a:srgbClr val="F6F6F8"/>
            </a:gs>
          </a:gsLst>
          <a:lin ang="5400000" scaled="1"/>
          <a:tileRect/>
        </a:gra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353A61F5-D49D-707F-A862-1AA866180B14}"/>
              </a:ext>
            </a:extLst>
          </p:cNvPr>
          <p:cNvSpPr txBox="1"/>
          <p:nvPr/>
        </p:nvSpPr>
        <p:spPr>
          <a:xfrm>
            <a:off x="4350901" y="2261234"/>
            <a:ext cx="5845426" cy="1579087"/>
          </a:xfrm>
          <a:prstGeom prst="rect">
            <a:avLst/>
          </a:prstGeom>
          <a:noFill/>
        </p:spPr>
        <p:txBody>
          <a:bodyPr wrap="square">
            <a:spAutoFit/>
          </a:bodyPr>
          <a:lstStyle/>
          <a:p>
            <a:pPr marL="342900" lvl="0" indent="-342900" algn="l">
              <a:lnSpc>
                <a:spcPct val="115000"/>
              </a:lnSpc>
              <a:spcAft>
                <a:spcPts val="600"/>
              </a:spcAft>
              <a:buFont typeface="Arial" panose="020B0604020202020204" pitchFamily="34" charset="0"/>
              <a:buChar char="❖"/>
            </a:pPr>
            <a:r>
              <a:rPr lang="vi-VN" b="1" dirty="0">
                <a:solidFill>
                  <a:srgbClr val="000000"/>
                </a:solidFill>
                <a:effectLst/>
                <a:latin typeface="#9Slide03 Oswald Light" panose="00000400000000000000" pitchFamily="2" charset="0"/>
                <a:ea typeface="Noto Sans Symbols"/>
                <a:cs typeface="Noto Sans Symbols"/>
              </a:rPr>
              <a:t>Trạm </a:t>
            </a:r>
            <a:r>
              <a:rPr lang="en-US" b="1" dirty="0">
                <a:solidFill>
                  <a:srgbClr val="000000"/>
                </a:solidFill>
                <a:effectLst/>
                <a:latin typeface="#9Slide03 Oswald Light" panose="00000400000000000000" pitchFamily="2" charset="0"/>
                <a:ea typeface="Noto Sans Symbols"/>
                <a:cs typeface="Noto Sans Symbols"/>
              </a:rPr>
              <a:t>1</a:t>
            </a:r>
            <a:r>
              <a:rPr lang="vi-VN" b="1" dirty="0">
                <a:solidFill>
                  <a:srgbClr val="000000"/>
                </a:solidFill>
                <a:effectLst/>
                <a:latin typeface="#9Slide03 Oswald Light" panose="00000400000000000000" pitchFamily="2" charset="0"/>
                <a:ea typeface="Noto Sans Symbols"/>
                <a:cs typeface="Noto Sans Symbols"/>
              </a:rPr>
              <a:t>: </a:t>
            </a:r>
            <a:r>
              <a:rPr lang="en-US" dirty="0">
                <a:solidFill>
                  <a:srgbClr val="000000"/>
                </a:solidFill>
                <a:effectLst/>
                <a:latin typeface="#9Slide03 Oswald Light" panose="00000400000000000000" pitchFamily="2" charset="0"/>
                <a:ea typeface="Noto Sans Symbols"/>
                <a:cs typeface="Noto Sans Symbols"/>
              </a:rPr>
              <a:t>QUY MÔ VÀ GIA TĂNG DÂN SỐ</a:t>
            </a:r>
            <a:endParaRPr lang="en-US" dirty="0">
              <a:effectLst/>
              <a:latin typeface="#9Slide03 Oswald Light" panose="00000400000000000000" pitchFamily="2" charset="0"/>
              <a:ea typeface="Noto Sans Symbols"/>
              <a:cs typeface="Noto Sans Symbols"/>
            </a:endParaRPr>
          </a:p>
          <a:p>
            <a:pPr marL="342900" lvl="0" indent="-342900" algn="l">
              <a:lnSpc>
                <a:spcPct val="115000"/>
              </a:lnSpc>
              <a:spcAft>
                <a:spcPts val="600"/>
              </a:spcAft>
              <a:buFont typeface="Arial" panose="020B0604020202020204" pitchFamily="34" charset="0"/>
              <a:buChar char="❖"/>
            </a:pPr>
            <a:r>
              <a:rPr lang="en-US" b="1" dirty="0" err="1">
                <a:solidFill>
                  <a:srgbClr val="000000"/>
                </a:solidFill>
                <a:effectLst/>
                <a:latin typeface="#9Slide03 Oswald Light" panose="00000400000000000000" pitchFamily="2" charset="0"/>
                <a:ea typeface="Noto Sans Symbols"/>
                <a:cs typeface="Noto Sans Symbols"/>
              </a:rPr>
              <a:t>Trạm</a:t>
            </a:r>
            <a:r>
              <a:rPr lang="en-US" b="1" dirty="0">
                <a:solidFill>
                  <a:srgbClr val="000000"/>
                </a:solidFill>
                <a:effectLst/>
                <a:latin typeface="#9Slide03 Oswald Light" panose="00000400000000000000" pitchFamily="2" charset="0"/>
                <a:ea typeface="Noto Sans Symbols"/>
                <a:cs typeface="Noto Sans Symbols"/>
              </a:rPr>
              <a:t> 2: </a:t>
            </a:r>
            <a:r>
              <a:rPr lang="en-US" dirty="0">
                <a:solidFill>
                  <a:srgbClr val="000000"/>
                </a:solidFill>
                <a:effectLst/>
                <a:latin typeface="#9Slide03 Oswald Light" panose="00000400000000000000" pitchFamily="2" charset="0"/>
                <a:ea typeface="Noto Sans Symbols"/>
                <a:cs typeface="Noto Sans Symbols"/>
              </a:rPr>
              <a:t>CƠ CẤU DÂN SỐ THEO TUỔI VÀ GIỚI TÍNH</a:t>
            </a:r>
            <a:endParaRPr lang="en-US" dirty="0">
              <a:effectLst/>
              <a:latin typeface="#9Slide03 Oswald Light" panose="00000400000000000000" pitchFamily="2" charset="0"/>
              <a:ea typeface="Noto Sans Symbols"/>
              <a:cs typeface="Noto Sans Symbols"/>
            </a:endParaRPr>
          </a:p>
          <a:p>
            <a:pPr marL="342900" lvl="0" indent="-342900" algn="l">
              <a:lnSpc>
                <a:spcPct val="115000"/>
              </a:lnSpc>
              <a:spcAft>
                <a:spcPts val="600"/>
              </a:spcAft>
              <a:buFont typeface="Arial" panose="020B0604020202020204" pitchFamily="34" charset="0"/>
              <a:buChar char="❖"/>
            </a:pPr>
            <a:r>
              <a:rPr lang="vi-VN" b="1" dirty="0">
                <a:solidFill>
                  <a:srgbClr val="000000"/>
                </a:solidFill>
                <a:effectLst/>
                <a:latin typeface="#9Slide03 Oswald Light" panose="00000400000000000000" pitchFamily="2" charset="0"/>
                <a:ea typeface="Noto Sans Symbols"/>
                <a:cs typeface="Noto Sans Symbols"/>
              </a:rPr>
              <a:t>Trạm </a:t>
            </a:r>
            <a:r>
              <a:rPr lang="en-US" b="1" dirty="0">
                <a:solidFill>
                  <a:srgbClr val="000000"/>
                </a:solidFill>
                <a:effectLst/>
                <a:latin typeface="#9Slide03 Oswald Light" panose="00000400000000000000" pitchFamily="2" charset="0"/>
                <a:ea typeface="Noto Sans Symbols"/>
                <a:cs typeface="Noto Sans Symbols"/>
              </a:rPr>
              <a:t>3</a:t>
            </a:r>
            <a:r>
              <a:rPr lang="vi-VN" b="1" dirty="0">
                <a:solidFill>
                  <a:srgbClr val="000000"/>
                </a:solidFill>
                <a:effectLst/>
                <a:latin typeface="#9Slide03 Oswald Light" panose="00000400000000000000" pitchFamily="2" charset="0"/>
                <a:ea typeface="Noto Sans Symbols"/>
                <a:cs typeface="Noto Sans Symbols"/>
              </a:rPr>
              <a:t>:</a:t>
            </a:r>
            <a:r>
              <a:rPr lang="vi-VN" dirty="0">
                <a:solidFill>
                  <a:srgbClr val="000000"/>
                </a:solidFill>
                <a:effectLst/>
                <a:latin typeface="#9Slide03 Oswald Light" panose="00000400000000000000" pitchFamily="2" charset="0"/>
                <a:ea typeface="Noto Sans Symbols"/>
                <a:cs typeface="Noto Sans Symbols"/>
              </a:rPr>
              <a:t> </a:t>
            </a:r>
            <a:r>
              <a:rPr lang="en-US" dirty="0">
                <a:solidFill>
                  <a:srgbClr val="000000"/>
                </a:solidFill>
                <a:effectLst/>
                <a:latin typeface="#9Slide03 Oswald Light" panose="00000400000000000000" pitchFamily="2" charset="0"/>
                <a:ea typeface="Noto Sans Symbols"/>
                <a:cs typeface="Noto Sans Symbols"/>
              </a:rPr>
              <a:t>CƠ CẤU DÂN SỐ THEO DÂN TỘC VÀ TRÌNH ĐỘ HỌC VẤN</a:t>
            </a:r>
            <a:endParaRPr lang="en-US" dirty="0">
              <a:effectLst/>
              <a:latin typeface="#9Slide03 Oswald Light" panose="00000400000000000000" pitchFamily="2" charset="0"/>
              <a:ea typeface="Noto Sans Symbols"/>
              <a:cs typeface="Noto Sans Symbols"/>
            </a:endParaRPr>
          </a:p>
          <a:p>
            <a:pPr marL="342900" lvl="0" indent="-342900" algn="l">
              <a:lnSpc>
                <a:spcPct val="115000"/>
              </a:lnSpc>
              <a:spcAft>
                <a:spcPts val="600"/>
              </a:spcAft>
              <a:buFont typeface="Arial" panose="020B0604020202020204" pitchFamily="34" charset="0"/>
              <a:buChar char="❖"/>
            </a:pPr>
            <a:r>
              <a:rPr lang="vi-VN" b="1" dirty="0">
                <a:solidFill>
                  <a:srgbClr val="000000"/>
                </a:solidFill>
                <a:effectLst/>
                <a:latin typeface="#9Slide03 Oswald Light" panose="00000400000000000000" pitchFamily="2" charset="0"/>
                <a:ea typeface="Noto Sans Symbols"/>
                <a:cs typeface="Noto Sans Symbols"/>
              </a:rPr>
              <a:t>Trạm </a:t>
            </a:r>
            <a:r>
              <a:rPr lang="en-US" b="1" dirty="0">
                <a:solidFill>
                  <a:srgbClr val="000000"/>
                </a:solidFill>
                <a:effectLst/>
                <a:latin typeface="#9Slide03 Oswald Light" panose="00000400000000000000" pitchFamily="2" charset="0"/>
                <a:ea typeface="Noto Sans Symbols"/>
                <a:cs typeface="Noto Sans Symbols"/>
              </a:rPr>
              <a:t>4</a:t>
            </a:r>
            <a:r>
              <a:rPr lang="vi-VN" b="1" dirty="0">
                <a:solidFill>
                  <a:srgbClr val="000000"/>
                </a:solidFill>
                <a:effectLst/>
                <a:latin typeface="#9Slide03 Oswald Light" panose="00000400000000000000" pitchFamily="2" charset="0"/>
                <a:ea typeface="Noto Sans Symbols"/>
                <a:cs typeface="Noto Sans Symbols"/>
              </a:rPr>
              <a:t>:</a:t>
            </a:r>
            <a:r>
              <a:rPr lang="vi-VN" dirty="0">
                <a:solidFill>
                  <a:srgbClr val="000000"/>
                </a:solidFill>
                <a:effectLst/>
                <a:latin typeface="#9Slide03 Oswald Light" panose="00000400000000000000" pitchFamily="2" charset="0"/>
                <a:ea typeface="Noto Sans Symbols"/>
                <a:cs typeface="Noto Sans Symbols"/>
              </a:rPr>
              <a:t> </a:t>
            </a:r>
            <a:r>
              <a:rPr lang="en-US" dirty="0">
                <a:solidFill>
                  <a:srgbClr val="000000"/>
                </a:solidFill>
                <a:effectLst/>
                <a:latin typeface="#9Slide03 Oswald Light" panose="00000400000000000000" pitchFamily="2" charset="0"/>
                <a:ea typeface="Noto Sans Symbols"/>
                <a:cs typeface="Noto Sans Symbols"/>
              </a:rPr>
              <a:t>PHÂN BỐ DÂN CƯ</a:t>
            </a:r>
            <a:endParaRPr lang="en-US" dirty="0">
              <a:effectLst/>
              <a:latin typeface="#9Slide03 Oswald Light" panose="00000400000000000000" pitchFamily="2" charset="0"/>
              <a:ea typeface="Noto Sans Symbols"/>
              <a:cs typeface="Noto Sans Symbols"/>
            </a:endParaRPr>
          </a:p>
        </p:txBody>
      </p:sp>
      <p:sp>
        <p:nvSpPr>
          <p:cNvPr id="4" name="TextBox 3">
            <a:extLst>
              <a:ext uri="{FF2B5EF4-FFF2-40B4-BE49-F238E27FC236}">
                <a16:creationId xmlns:a16="http://schemas.microsoft.com/office/drawing/2014/main" id="{6FE1E219-FEF3-BC92-6BDA-B32EE4F5B70F}"/>
              </a:ext>
            </a:extLst>
          </p:cNvPr>
          <p:cNvSpPr txBox="1"/>
          <p:nvPr/>
        </p:nvSpPr>
        <p:spPr>
          <a:xfrm>
            <a:off x="-18838" y="-965515"/>
            <a:ext cx="12191999" cy="979755"/>
          </a:xfrm>
          <a:prstGeom prst="rect">
            <a:avLst/>
          </a:prstGeom>
          <a:noFill/>
        </p:spPr>
        <p:txBody>
          <a:bodyPr wrap="square">
            <a:spAutoFit/>
          </a:bodyPr>
          <a:lstStyle/>
          <a:p>
            <a:pPr indent="180340" algn="ctr">
              <a:lnSpc>
                <a:spcPct val="120000"/>
              </a:lnSpc>
              <a:spcAft>
                <a:spcPts val="600"/>
              </a:spcAft>
            </a:pPr>
            <a:r>
              <a:rPr lang="en-US" sz="5400" b="1" dirty="0">
                <a:solidFill>
                  <a:srgbClr val="FF0000"/>
                </a:solidFill>
                <a:effectLst/>
                <a:latin typeface="#9Slide07 IcielBC Cubano Normal" panose="00000500000000000000" pitchFamily="2" charset="0"/>
                <a:ea typeface="Cambria" panose="02040503050406030204" pitchFamily="18" charset="0"/>
                <a:cs typeface="Times New Roman" panose="02020603050405020304" pitchFamily="18" charset="0"/>
              </a:rPr>
              <a:t>BÀI 7. DÂN SỐ</a:t>
            </a:r>
            <a:endParaRPr lang="en-US" sz="4000" dirty="0">
              <a:effectLst/>
              <a:latin typeface="#9Slide07 IcielBC Cubano Normal" panose="00000500000000000000" pitchFamily="2" charset="0"/>
              <a:ea typeface="Times New Roman" panose="02020603050405020304" pitchFamily="18" charset="0"/>
            </a:endParaRPr>
          </a:p>
        </p:txBody>
      </p:sp>
      <p:sp>
        <p:nvSpPr>
          <p:cNvPr id="32" name="Freeform 50">
            <a:extLst>
              <a:ext uri="{FF2B5EF4-FFF2-40B4-BE49-F238E27FC236}">
                <a16:creationId xmlns:a16="http://schemas.microsoft.com/office/drawing/2014/main" id="{43D85826-7F23-7E8F-A6D9-C83022E7D610}"/>
              </a:ext>
            </a:extLst>
          </p:cNvPr>
          <p:cNvSpPr/>
          <p:nvPr/>
        </p:nvSpPr>
        <p:spPr>
          <a:xfrm>
            <a:off x="12416011" y="4553761"/>
            <a:ext cx="319297" cy="1026158"/>
          </a:xfrm>
          <a:custGeom>
            <a:avLst/>
            <a:gdLst/>
            <a:ahLst/>
            <a:cxnLst/>
            <a:rect l="l" t="t" r="r" b="b"/>
            <a:pathLst>
              <a:path w="919148" h="238272">
                <a:moveTo>
                  <a:pt x="119136" y="0"/>
                </a:moveTo>
                <a:lnTo>
                  <a:pt x="800012" y="0"/>
                </a:lnTo>
                <a:cubicBezTo>
                  <a:pt x="865809" y="0"/>
                  <a:pt x="919148" y="53339"/>
                  <a:pt x="919148" y="119136"/>
                </a:cubicBezTo>
                <a:lnTo>
                  <a:pt x="919148" y="119136"/>
                </a:lnTo>
                <a:cubicBezTo>
                  <a:pt x="919148" y="150733"/>
                  <a:pt x="906596" y="181036"/>
                  <a:pt x="884254" y="203378"/>
                </a:cubicBezTo>
                <a:cubicBezTo>
                  <a:pt x="861912" y="225720"/>
                  <a:pt x="831609" y="238272"/>
                  <a:pt x="800012" y="238272"/>
                </a:cubicBezTo>
                <a:lnTo>
                  <a:pt x="119136" y="238272"/>
                </a:lnTo>
                <a:cubicBezTo>
                  <a:pt x="53339" y="238272"/>
                  <a:pt x="0" y="184933"/>
                  <a:pt x="0" y="119136"/>
                </a:cubicBezTo>
                <a:lnTo>
                  <a:pt x="0" y="119136"/>
                </a:lnTo>
                <a:cubicBezTo>
                  <a:pt x="0" y="53339"/>
                  <a:pt x="53339" y="0"/>
                  <a:pt x="119136" y="0"/>
                </a:cubicBezTo>
                <a:close/>
              </a:path>
            </a:pathLst>
          </a:custGeom>
          <a:solidFill>
            <a:srgbClr val="8A349D"/>
          </a:solidFill>
          <a:ln w="28575" cap="rnd">
            <a:noFill/>
            <a:rou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endParaRPr lang="en-US" b="1" dirty="0">
              <a:solidFill>
                <a:schemeClr val="bg1"/>
              </a:solidFill>
              <a:latin typeface="#9Slide03 Oswald Light" panose="00000400000000000000" pitchFamily="2" charset="0"/>
            </a:endParaRPr>
          </a:p>
        </p:txBody>
      </p:sp>
      <p:sp>
        <p:nvSpPr>
          <p:cNvPr id="33" name="TextBox 51">
            <a:extLst>
              <a:ext uri="{FF2B5EF4-FFF2-40B4-BE49-F238E27FC236}">
                <a16:creationId xmlns:a16="http://schemas.microsoft.com/office/drawing/2014/main" id="{50FAB138-D60F-EA0B-2895-247E671E376C}"/>
              </a:ext>
            </a:extLst>
          </p:cNvPr>
          <p:cNvSpPr txBox="1"/>
          <p:nvPr/>
        </p:nvSpPr>
        <p:spPr>
          <a:xfrm>
            <a:off x="12298025" y="3858714"/>
            <a:ext cx="2510037" cy="1829183"/>
          </a:xfrm>
          <a:prstGeom prst="rect">
            <a:avLst/>
          </a:prstGeom>
        </p:spPr>
        <p:txBody>
          <a:bodyPr lIns="50800" tIns="50800" rIns="50800" bIns="50800" rtlCol="0" anchor="ctr"/>
          <a:lstStyle/>
          <a:p>
            <a:pPr algn="ctr">
              <a:lnSpc>
                <a:spcPts val="2659"/>
              </a:lnSpc>
            </a:pPr>
            <a:endParaRPr/>
          </a:p>
        </p:txBody>
      </p:sp>
      <p:sp>
        <p:nvSpPr>
          <p:cNvPr id="23" name="Freeform 50">
            <a:extLst>
              <a:ext uri="{FF2B5EF4-FFF2-40B4-BE49-F238E27FC236}">
                <a16:creationId xmlns:a16="http://schemas.microsoft.com/office/drawing/2014/main" id="{1CC06332-9B0C-731E-86CA-DA96234B6CF3}"/>
              </a:ext>
            </a:extLst>
          </p:cNvPr>
          <p:cNvSpPr/>
          <p:nvPr/>
        </p:nvSpPr>
        <p:spPr>
          <a:xfrm>
            <a:off x="9628386" y="3729449"/>
            <a:ext cx="2081665" cy="429714"/>
          </a:xfrm>
          <a:custGeom>
            <a:avLst/>
            <a:gdLst/>
            <a:ahLst/>
            <a:cxnLst/>
            <a:rect l="l" t="t" r="r" b="b"/>
            <a:pathLst>
              <a:path w="919148" h="238272">
                <a:moveTo>
                  <a:pt x="119136" y="0"/>
                </a:moveTo>
                <a:lnTo>
                  <a:pt x="800012" y="0"/>
                </a:lnTo>
                <a:cubicBezTo>
                  <a:pt x="865809" y="0"/>
                  <a:pt x="919148" y="53339"/>
                  <a:pt x="919148" y="119136"/>
                </a:cubicBezTo>
                <a:lnTo>
                  <a:pt x="919148" y="119136"/>
                </a:lnTo>
                <a:cubicBezTo>
                  <a:pt x="919148" y="150733"/>
                  <a:pt x="906596" y="181036"/>
                  <a:pt x="884254" y="203378"/>
                </a:cubicBezTo>
                <a:cubicBezTo>
                  <a:pt x="861912" y="225720"/>
                  <a:pt x="831609" y="238272"/>
                  <a:pt x="800012" y="238272"/>
                </a:cubicBezTo>
                <a:lnTo>
                  <a:pt x="119136" y="238272"/>
                </a:lnTo>
                <a:cubicBezTo>
                  <a:pt x="53339" y="238272"/>
                  <a:pt x="0" y="184933"/>
                  <a:pt x="0" y="119136"/>
                </a:cubicBezTo>
                <a:lnTo>
                  <a:pt x="0" y="119136"/>
                </a:lnTo>
                <a:cubicBezTo>
                  <a:pt x="0" y="53339"/>
                  <a:pt x="53339" y="0"/>
                  <a:pt x="119136" y="0"/>
                </a:cubicBezTo>
                <a:close/>
              </a:path>
            </a:pathLst>
          </a:custGeom>
          <a:solidFill>
            <a:srgbClr val="FF9900"/>
          </a:solidFill>
          <a:ln w="28575" cap="rnd">
            <a:noFill/>
            <a:rou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a:r>
              <a:rPr lang="en-US" sz="2000" dirty="0">
                <a:solidFill>
                  <a:schemeClr val="tx2">
                    <a:lumMod val="50000"/>
                  </a:schemeClr>
                </a:solidFill>
                <a:latin typeface="#9Slide03 Bebas Neue Bold" panose="020B0606020202050201" pitchFamily="34" charset="0"/>
              </a:rPr>
              <a:t>CỤM 2</a:t>
            </a:r>
            <a:endParaRPr lang="en-US" sz="2000" b="1" dirty="0">
              <a:solidFill>
                <a:schemeClr val="tx2">
                  <a:lumMod val="50000"/>
                </a:schemeClr>
              </a:solidFill>
              <a:latin typeface="#9Slide03 Bebas Neue Bold" panose="020B0606020202050201" pitchFamily="34" charset="0"/>
            </a:endParaRPr>
          </a:p>
        </p:txBody>
      </p:sp>
      <p:sp>
        <p:nvSpPr>
          <p:cNvPr id="24" name="TextBox 51">
            <a:extLst>
              <a:ext uri="{FF2B5EF4-FFF2-40B4-BE49-F238E27FC236}">
                <a16:creationId xmlns:a16="http://schemas.microsoft.com/office/drawing/2014/main" id="{2845122B-13E1-C2CB-B672-32E3BFC52D3F}"/>
              </a:ext>
            </a:extLst>
          </p:cNvPr>
          <p:cNvSpPr txBox="1"/>
          <p:nvPr/>
        </p:nvSpPr>
        <p:spPr>
          <a:xfrm>
            <a:off x="12516223" y="3858714"/>
            <a:ext cx="2817365" cy="1829183"/>
          </a:xfrm>
          <a:prstGeom prst="rect">
            <a:avLst/>
          </a:prstGeom>
        </p:spPr>
        <p:txBody>
          <a:bodyPr lIns="50800" tIns="50800" rIns="50800" bIns="50800" rtlCol="0" anchor="ctr"/>
          <a:lstStyle/>
          <a:p>
            <a:pPr algn="ctr">
              <a:lnSpc>
                <a:spcPts val="2659"/>
              </a:lnSpc>
            </a:pPr>
            <a:endParaRPr/>
          </a:p>
        </p:txBody>
      </p:sp>
      <p:sp>
        <p:nvSpPr>
          <p:cNvPr id="26" name="Freeform 53">
            <a:extLst>
              <a:ext uri="{FF2B5EF4-FFF2-40B4-BE49-F238E27FC236}">
                <a16:creationId xmlns:a16="http://schemas.microsoft.com/office/drawing/2014/main" id="{C7F43A9F-6B15-CC6D-5BB9-528369A7FF75}"/>
              </a:ext>
            </a:extLst>
          </p:cNvPr>
          <p:cNvSpPr/>
          <p:nvPr/>
        </p:nvSpPr>
        <p:spPr>
          <a:xfrm>
            <a:off x="12397302" y="3212622"/>
            <a:ext cx="319297" cy="1026159"/>
          </a:xfrm>
          <a:custGeom>
            <a:avLst/>
            <a:gdLst/>
            <a:ahLst/>
            <a:cxnLst/>
            <a:rect l="l" t="t" r="r" b="b"/>
            <a:pathLst>
              <a:path w="919148" h="238272">
                <a:moveTo>
                  <a:pt x="119136" y="0"/>
                </a:moveTo>
                <a:lnTo>
                  <a:pt x="800012" y="0"/>
                </a:lnTo>
                <a:cubicBezTo>
                  <a:pt x="865809" y="0"/>
                  <a:pt x="919148" y="53339"/>
                  <a:pt x="919148" y="119136"/>
                </a:cubicBezTo>
                <a:lnTo>
                  <a:pt x="919148" y="119136"/>
                </a:lnTo>
                <a:cubicBezTo>
                  <a:pt x="919148" y="150733"/>
                  <a:pt x="906596" y="181036"/>
                  <a:pt x="884254" y="203378"/>
                </a:cubicBezTo>
                <a:cubicBezTo>
                  <a:pt x="861912" y="225720"/>
                  <a:pt x="831609" y="238272"/>
                  <a:pt x="800012" y="238272"/>
                </a:cubicBezTo>
                <a:lnTo>
                  <a:pt x="119136" y="238272"/>
                </a:lnTo>
                <a:cubicBezTo>
                  <a:pt x="53339" y="238272"/>
                  <a:pt x="0" y="184933"/>
                  <a:pt x="0" y="119136"/>
                </a:cubicBezTo>
                <a:lnTo>
                  <a:pt x="0" y="119136"/>
                </a:lnTo>
                <a:cubicBezTo>
                  <a:pt x="0" y="53339"/>
                  <a:pt x="53339" y="0"/>
                  <a:pt x="119136" y="0"/>
                </a:cubicBezTo>
                <a:close/>
              </a:path>
            </a:pathLst>
          </a:custGeom>
          <a:solidFill>
            <a:srgbClr val="EA67A8"/>
          </a:solidFill>
          <a:ln w="28575" cap="rnd">
            <a:noFill/>
            <a:rou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r>
              <a:rPr lang="en-US" b="1" dirty="0">
                <a:solidFill>
                  <a:schemeClr val="bg1"/>
                </a:solidFill>
                <a:latin typeface="#9Slide03 Oswald Light" panose="00000400000000000000" pitchFamily="2" charset="0"/>
              </a:rPr>
              <a:t>             </a:t>
            </a:r>
          </a:p>
        </p:txBody>
      </p:sp>
      <p:sp>
        <p:nvSpPr>
          <p:cNvPr id="20" name="Freeform 47">
            <a:extLst>
              <a:ext uri="{FF2B5EF4-FFF2-40B4-BE49-F238E27FC236}">
                <a16:creationId xmlns:a16="http://schemas.microsoft.com/office/drawing/2014/main" id="{50A4D7F3-5A04-7FF1-C5C6-CC1D4F16A17F}"/>
              </a:ext>
            </a:extLst>
          </p:cNvPr>
          <p:cNvSpPr/>
          <p:nvPr/>
        </p:nvSpPr>
        <p:spPr>
          <a:xfrm>
            <a:off x="7350811" y="3729449"/>
            <a:ext cx="2052602" cy="403503"/>
          </a:xfrm>
          <a:custGeom>
            <a:avLst/>
            <a:gdLst/>
            <a:ahLst/>
            <a:cxnLst/>
            <a:rect l="l" t="t" r="r" b="b"/>
            <a:pathLst>
              <a:path w="919148" h="238272">
                <a:moveTo>
                  <a:pt x="119136" y="0"/>
                </a:moveTo>
                <a:lnTo>
                  <a:pt x="800012" y="0"/>
                </a:lnTo>
                <a:cubicBezTo>
                  <a:pt x="865809" y="0"/>
                  <a:pt x="919148" y="53339"/>
                  <a:pt x="919148" y="119136"/>
                </a:cubicBezTo>
                <a:lnTo>
                  <a:pt x="919148" y="119136"/>
                </a:lnTo>
                <a:cubicBezTo>
                  <a:pt x="919148" y="150733"/>
                  <a:pt x="906596" y="181036"/>
                  <a:pt x="884254" y="203378"/>
                </a:cubicBezTo>
                <a:cubicBezTo>
                  <a:pt x="861912" y="225720"/>
                  <a:pt x="831609" y="238272"/>
                  <a:pt x="800012" y="238272"/>
                </a:cubicBezTo>
                <a:lnTo>
                  <a:pt x="119136" y="238272"/>
                </a:lnTo>
                <a:cubicBezTo>
                  <a:pt x="53339" y="238272"/>
                  <a:pt x="0" y="184933"/>
                  <a:pt x="0" y="119136"/>
                </a:cubicBezTo>
                <a:lnTo>
                  <a:pt x="0" y="119136"/>
                </a:lnTo>
                <a:cubicBezTo>
                  <a:pt x="0" y="53339"/>
                  <a:pt x="53339" y="0"/>
                  <a:pt x="119136" y="0"/>
                </a:cubicBezTo>
                <a:close/>
              </a:path>
            </a:pathLst>
          </a:custGeom>
          <a:solidFill>
            <a:srgbClr val="FF9900"/>
          </a:solidFill>
          <a:ln w="28575" cap="rnd">
            <a:noFill/>
            <a:rou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a:r>
              <a:rPr lang="en-US" sz="2000" dirty="0">
                <a:solidFill>
                  <a:schemeClr val="tx2">
                    <a:lumMod val="50000"/>
                  </a:schemeClr>
                </a:solidFill>
                <a:latin typeface="#9Slide03 Bebas Neue Bold" panose="020B0606020202050201" pitchFamily="34" charset="0"/>
              </a:rPr>
              <a:t>CỤM 1</a:t>
            </a:r>
            <a:endParaRPr lang="en-US" sz="2000" b="1" dirty="0">
              <a:solidFill>
                <a:schemeClr val="tx2">
                  <a:lumMod val="50000"/>
                </a:schemeClr>
              </a:solidFill>
              <a:latin typeface="#9Slide03 Bebas Neue Bold" panose="020B0606020202050201" pitchFamily="34" charset="0"/>
            </a:endParaRPr>
          </a:p>
        </p:txBody>
      </p:sp>
      <p:cxnSp>
        <p:nvCxnSpPr>
          <p:cNvPr id="12" name="Straight Connector 11">
            <a:extLst>
              <a:ext uri="{FF2B5EF4-FFF2-40B4-BE49-F238E27FC236}">
                <a16:creationId xmlns:a16="http://schemas.microsoft.com/office/drawing/2014/main" id="{2C0E48F4-B070-1E34-AB57-0164F5C2E808}"/>
              </a:ext>
            </a:extLst>
          </p:cNvPr>
          <p:cNvCxnSpPr>
            <a:cxnSpLocks/>
          </p:cNvCxnSpPr>
          <p:nvPr/>
        </p:nvCxnSpPr>
        <p:spPr>
          <a:xfrm flipH="1">
            <a:off x="411330" y="-388695"/>
            <a:ext cx="3393439" cy="0"/>
          </a:xfrm>
          <a:prstGeom prst="line">
            <a:avLst/>
          </a:prstGeom>
          <a:ln w="28575">
            <a:solidFill>
              <a:srgbClr val="AC4A45"/>
            </a:solidFill>
          </a:ln>
        </p:spPr>
        <p:style>
          <a:lnRef idx="1">
            <a:schemeClr val="accent2"/>
          </a:lnRef>
          <a:fillRef idx="0">
            <a:schemeClr val="accent2"/>
          </a:fillRef>
          <a:effectRef idx="0">
            <a:schemeClr val="accent2"/>
          </a:effectRef>
          <a:fontRef idx="minor">
            <a:schemeClr val="tx1"/>
          </a:fontRef>
        </p:style>
      </p:cxnSp>
      <p:sp>
        <p:nvSpPr>
          <p:cNvPr id="16" name="Flowchart: Decision 15">
            <a:extLst>
              <a:ext uri="{FF2B5EF4-FFF2-40B4-BE49-F238E27FC236}">
                <a16:creationId xmlns:a16="http://schemas.microsoft.com/office/drawing/2014/main" id="{B46DAE1C-4FE6-B273-8CCE-5E29EE70A080}"/>
              </a:ext>
            </a:extLst>
          </p:cNvPr>
          <p:cNvSpPr/>
          <p:nvPr/>
        </p:nvSpPr>
        <p:spPr>
          <a:xfrm>
            <a:off x="3416399" y="-502460"/>
            <a:ext cx="455653" cy="224908"/>
          </a:xfrm>
          <a:prstGeom prst="flowChartDecision">
            <a:avLst/>
          </a:prstGeom>
          <a:solidFill>
            <a:srgbClr val="74B2DB"/>
          </a:solidFill>
          <a:ln w="28575">
            <a:solidFill>
              <a:srgbClr val="AC4A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7" name="Straight Connector 16">
            <a:extLst>
              <a:ext uri="{FF2B5EF4-FFF2-40B4-BE49-F238E27FC236}">
                <a16:creationId xmlns:a16="http://schemas.microsoft.com/office/drawing/2014/main" id="{F2BFCD01-246A-00D3-3211-D42A58167ECF}"/>
              </a:ext>
            </a:extLst>
          </p:cNvPr>
          <p:cNvCxnSpPr>
            <a:cxnSpLocks/>
          </p:cNvCxnSpPr>
          <p:nvPr/>
        </p:nvCxnSpPr>
        <p:spPr>
          <a:xfrm flipH="1">
            <a:off x="8454787" y="-388695"/>
            <a:ext cx="3288205" cy="0"/>
          </a:xfrm>
          <a:prstGeom prst="line">
            <a:avLst/>
          </a:prstGeom>
          <a:ln w="28575">
            <a:solidFill>
              <a:srgbClr val="AC4A45"/>
            </a:solidFill>
          </a:ln>
        </p:spPr>
        <p:style>
          <a:lnRef idx="1">
            <a:schemeClr val="accent2"/>
          </a:lnRef>
          <a:fillRef idx="0">
            <a:schemeClr val="accent2"/>
          </a:fillRef>
          <a:effectRef idx="0">
            <a:schemeClr val="accent2"/>
          </a:effectRef>
          <a:fontRef idx="minor">
            <a:schemeClr val="tx1"/>
          </a:fontRef>
        </p:style>
      </p:cxnSp>
      <p:sp>
        <p:nvSpPr>
          <p:cNvPr id="18" name="Flowchart: Decision 17">
            <a:extLst>
              <a:ext uri="{FF2B5EF4-FFF2-40B4-BE49-F238E27FC236}">
                <a16:creationId xmlns:a16="http://schemas.microsoft.com/office/drawing/2014/main" id="{B7A2F414-2690-EC73-0F57-956C3729BF81}"/>
              </a:ext>
            </a:extLst>
          </p:cNvPr>
          <p:cNvSpPr/>
          <p:nvPr/>
        </p:nvSpPr>
        <p:spPr>
          <a:xfrm>
            <a:off x="8454785" y="-502460"/>
            <a:ext cx="455653" cy="224908"/>
          </a:xfrm>
          <a:prstGeom prst="flowChartDecision">
            <a:avLst/>
          </a:prstGeom>
          <a:solidFill>
            <a:srgbClr val="74B2DB"/>
          </a:solidFill>
          <a:ln w="28575">
            <a:solidFill>
              <a:srgbClr val="AC4A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 name="Group 5">
            <a:extLst>
              <a:ext uri="{FF2B5EF4-FFF2-40B4-BE49-F238E27FC236}">
                <a16:creationId xmlns:a16="http://schemas.microsoft.com/office/drawing/2014/main" id="{6AB333C1-44B8-4A97-1B1C-47C6D8333858}"/>
              </a:ext>
            </a:extLst>
          </p:cNvPr>
          <p:cNvGrpSpPr/>
          <p:nvPr/>
        </p:nvGrpSpPr>
        <p:grpSpPr>
          <a:xfrm>
            <a:off x="-3961825" y="1741977"/>
            <a:ext cx="3821260" cy="4933564"/>
            <a:chOff x="8032164" y="1549122"/>
            <a:chExt cx="3630418" cy="4673606"/>
          </a:xfrm>
        </p:grpSpPr>
        <p:pic>
          <p:nvPicPr>
            <p:cNvPr id="11" name="Picture 10">
              <a:extLst>
                <a:ext uri="{FF2B5EF4-FFF2-40B4-BE49-F238E27FC236}">
                  <a16:creationId xmlns:a16="http://schemas.microsoft.com/office/drawing/2014/main" id="{1AC80A05-D587-5263-0CD7-E0AFDECD6F84}"/>
                </a:ext>
              </a:extLst>
            </p:cNvPr>
            <p:cNvPicPr>
              <a:picLocks noChangeAspect="1"/>
            </p:cNvPicPr>
            <p:nvPr/>
          </p:nvPicPr>
          <p:blipFill>
            <a:blip r:embed="rId3"/>
            <a:stretch>
              <a:fillRect/>
            </a:stretch>
          </p:blipFill>
          <p:spPr>
            <a:xfrm>
              <a:off x="8032164" y="1549122"/>
              <a:ext cx="2621967" cy="4632561"/>
            </a:xfrm>
            <a:prstGeom prst="rect">
              <a:avLst/>
            </a:prstGeom>
            <a:ln>
              <a:noFill/>
            </a:ln>
            <a:effectLst>
              <a:softEdge rad="112500"/>
            </a:effectLst>
          </p:spPr>
        </p:pic>
        <p:pic>
          <p:nvPicPr>
            <p:cNvPr id="13" name="Picture 12">
              <a:extLst>
                <a:ext uri="{FF2B5EF4-FFF2-40B4-BE49-F238E27FC236}">
                  <a16:creationId xmlns:a16="http://schemas.microsoft.com/office/drawing/2014/main" id="{534E61E1-FA7A-4C67-6B82-AC3BEBBFF9E2}"/>
                </a:ext>
              </a:extLst>
            </p:cNvPr>
            <p:cNvPicPr>
              <a:picLocks noChangeAspect="1"/>
            </p:cNvPicPr>
            <p:nvPr/>
          </p:nvPicPr>
          <p:blipFill>
            <a:blip r:embed="rId4"/>
            <a:stretch>
              <a:fillRect/>
            </a:stretch>
          </p:blipFill>
          <p:spPr>
            <a:xfrm>
              <a:off x="8694050" y="5400990"/>
              <a:ext cx="200025" cy="285750"/>
            </a:xfrm>
            <a:prstGeom prst="rect">
              <a:avLst/>
            </a:prstGeom>
          </p:spPr>
        </p:pic>
        <p:pic>
          <p:nvPicPr>
            <p:cNvPr id="14" name="Picture 13">
              <a:extLst>
                <a:ext uri="{FF2B5EF4-FFF2-40B4-BE49-F238E27FC236}">
                  <a16:creationId xmlns:a16="http://schemas.microsoft.com/office/drawing/2014/main" id="{61ADBB7A-44EB-E453-BB96-4B4616E4DBC1}"/>
                </a:ext>
              </a:extLst>
            </p:cNvPr>
            <p:cNvPicPr>
              <a:picLocks noChangeAspect="1"/>
            </p:cNvPicPr>
            <p:nvPr/>
          </p:nvPicPr>
          <p:blipFill rotWithShape="1">
            <a:blip r:embed="rId5"/>
            <a:srcRect l="13172"/>
            <a:stretch/>
          </p:blipFill>
          <p:spPr>
            <a:xfrm>
              <a:off x="10699951" y="5290743"/>
              <a:ext cx="962631" cy="931985"/>
            </a:xfrm>
            <a:prstGeom prst="roundRect">
              <a:avLst/>
            </a:prstGeom>
          </p:spPr>
        </p:pic>
        <p:pic>
          <p:nvPicPr>
            <p:cNvPr id="15" name="Picture 14">
              <a:extLst>
                <a:ext uri="{FF2B5EF4-FFF2-40B4-BE49-F238E27FC236}">
                  <a16:creationId xmlns:a16="http://schemas.microsoft.com/office/drawing/2014/main" id="{AD9C67AE-053D-3625-1EA3-9AC104C69643}"/>
                </a:ext>
              </a:extLst>
            </p:cNvPr>
            <p:cNvPicPr>
              <a:picLocks noChangeAspect="1"/>
            </p:cNvPicPr>
            <p:nvPr/>
          </p:nvPicPr>
          <p:blipFill>
            <a:blip r:embed="rId6"/>
            <a:stretch>
              <a:fillRect/>
            </a:stretch>
          </p:blipFill>
          <p:spPr>
            <a:xfrm>
              <a:off x="10511320" y="3586487"/>
              <a:ext cx="844844" cy="719147"/>
            </a:xfrm>
            <a:prstGeom prst="roundRect">
              <a:avLst/>
            </a:prstGeom>
          </p:spPr>
        </p:pic>
      </p:grpSp>
      <p:pic>
        <p:nvPicPr>
          <p:cNvPr id="21" name="Graphic 20" descr="Captain male outline">
            <a:extLst>
              <a:ext uri="{FF2B5EF4-FFF2-40B4-BE49-F238E27FC236}">
                <a16:creationId xmlns:a16="http://schemas.microsoft.com/office/drawing/2014/main" id="{08262B5D-5D7B-CEFE-A233-35F14A2740A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33580" y="4208759"/>
            <a:ext cx="304800" cy="304800"/>
          </a:xfrm>
          <a:prstGeom prst="rect">
            <a:avLst/>
          </a:prstGeom>
        </p:spPr>
      </p:pic>
      <p:pic>
        <p:nvPicPr>
          <p:cNvPr id="25" name="Graphic 24" descr="Family with two children outline">
            <a:extLst>
              <a:ext uri="{FF2B5EF4-FFF2-40B4-BE49-F238E27FC236}">
                <a16:creationId xmlns:a16="http://schemas.microsoft.com/office/drawing/2014/main" id="{B7C49238-5622-1172-424A-489952263D9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06894" y="6179910"/>
            <a:ext cx="320040" cy="320040"/>
          </a:xfrm>
          <a:prstGeom prst="rect">
            <a:avLst/>
          </a:prstGeom>
        </p:spPr>
      </p:pic>
      <p:pic>
        <p:nvPicPr>
          <p:cNvPr id="3" name="Picture 2">
            <a:extLst>
              <a:ext uri="{FF2B5EF4-FFF2-40B4-BE49-F238E27FC236}">
                <a16:creationId xmlns:a16="http://schemas.microsoft.com/office/drawing/2014/main" id="{67F01498-05BF-123C-7866-480AF7664B35}"/>
              </a:ext>
            </a:extLst>
          </p:cNvPr>
          <p:cNvPicPr>
            <a:picLocks noChangeAspect="1"/>
          </p:cNvPicPr>
          <p:nvPr/>
        </p:nvPicPr>
        <p:blipFill rotWithShape="1">
          <a:blip r:embed="rId11"/>
          <a:srcRect l="-557" t="9121" r="557" b="-9121"/>
          <a:stretch/>
        </p:blipFill>
        <p:spPr>
          <a:xfrm>
            <a:off x="13522118" y="1996057"/>
            <a:ext cx="1139719" cy="322729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7" name="Picture 36" descr="A group of symbols on a black background&#10;&#10;Description automatically generated">
            <a:extLst>
              <a:ext uri="{FF2B5EF4-FFF2-40B4-BE49-F238E27FC236}">
                <a16:creationId xmlns:a16="http://schemas.microsoft.com/office/drawing/2014/main" id="{2DAA845C-D6EC-6956-56D2-CF9C7DE6DA7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819307" y="1773324"/>
            <a:ext cx="94651" cy="4953497"/>
          </a:xfrm>
          <a:prstGeom prst="rect">
            <a:avLst/>
          </a:prstGeom>
        </p:spPr>
      </p:pic>
      <p:sp>
        <p:nvSpPr>
          <p:cNvPr id="39" name="TextBox 38">
            <a:extLst>
              <a:ext uri="{FF2B5EF4-FFF2-40B4-BE49-F238E27FC236}">
                <a16:creationId xmlns:a16="http://schemas.microsoft.com/office/drawing/2014/main" id="{F7C2EEAE-7B07-4230-FF44-2403E373772F}"/>
              </a:ext>
            </a:extLst>
          </p:cNvPr>
          <p:cNvSpPr txBox="1"/>
          <p:nvPr/>
        </p:nvSpPr>
        <p:spPr>
          <a:xfrm>
            <a:off x="-2266745" y="2686374"/>
            <a:ext cx="2127506" cy="923330"/>
          </a:xfrm>
          <a:prstGeom prst="rect">
            <a:avLst/>
          </a:prstGeom>
          <a:solidFill>
            <a:srgbClr val="00B0F0"/>
          </a:solidFill>
          <a:ln>
            <a:noFill/>
          </a:ln>
          <a:effectLst/>
          <a:scene3d>
            <a:camera prst="orthographicFront">
              <a:rot lat="0" lon="0" rev="0"/>
            </a:camera>
            <a:lightRig rig="glow" dir="t">
              <a:rot lat="0" lon="0" rev="14100000"/>
            </a:lightRig>
          </a:scene3d>
          <a:sp3d prstMaterial="softEdge">
            <a:bevelT w="127000" prst="artDeco"/>
          </a:sp3d>
        </p:spPr>
        <p:txBody>
          <a:bodyPr wrap="square" rtlCol="0">
            <a:spAutoFit/>
          </a:bodyPr>
          <a:lstStyle/>
          <a:p>
            <a:pPr algn="ctr"/>
            <a:r>
              <a:rPr lang="en-US" sz="5400" dirty="0">
                <a:solidFill>
                  <a:schemeClr val="bg1"/>
                </a:solidFill>
                <a:latin typeface="#9Slide03 Bebas Neue Bold" panose="020B0606020202050201" pitchFamily="34" charset="0"/>
              </a:rPr>
              <a:t>NỘI DUNG</a:t>
            </a:r>
          </a:p>
        </p:txBody>
      </p:sp>
      <p:sp>
        <p:nvSpPr>
          <p:cNvPr id="22" name="Freeform: Shape 21">
            <a:extLst>
              <a:ext uri="{FF2B5EF4-FFF2-40B4-BE49-F238E27FC236}">
                <a16:creationId xmlns:a16="http://schemas.microsoft.com/office/drawing/2014/main" id="{4E71093D-DBA6-7093-457A-EB93FAD27640}"/>
              </a:ext>
            </a:extLst>
          </p:cNvPr>
          <p:cNvSpPr/>
          <p:nvPr/>
        </p:nvSpPr>
        <p:spPr>
          <a:xfrm>
            <a:off x="4010073" y="1337281"/>
            <a:ext cx="1895036" cy="5520719"/>
          </a:xfrm>
          <a:custGeom>
            <a:avLst/>
            <a:gdLst>
              <a:gd name="connsiteX0" fmla="*/ 0 w 1606731"/>
              <a:gd name="connsiteY0" fmla="*/ 875211 h 875211"/>
              <a:gd name="connsiteX1" fmla="*/ 0 w 1606731"/>
              <a:gd name="connsiteY1" fmla="*/ 0 h 875211"/>
              <a:gd name="connsiteX2" fmla="*/ 1606731 w 1606731"/>
              <a:gd name="connsiteY2" fmla="*/ 0 h 875211"/>
            </a:gdLst>
            <a:ahLst/>
            <a:cxnLst>
              <a:cxn ang="0">
                <a:pos x="connsiteX0" y="connsiteY0"/>
              </a:cxn>
              <a:cxn ang="0">
                <a:pos x="connsiteX1" y="connsiteY1"/>
              </a:cxn>
              <a:cxn ang="0">
                <a:pos x="connsiteX2" y="connsiteY2"/>
              </a:cxn>
            </a:cxnLst>
            <a:rect l="l" t="t" r="r" b="b"/>
            <a:pathLst>
              <a:path w="1606731" h="875211">
                <a:moveTo>
                  <a:pt x="0" y="875211"/>
                </a:moveTo>
                <a:lnTo>
                  <a:pt x="0" y="0"/>
                </a:lnTo>
                <a:lnTo>
                  <a:pt x="1606731" y="0"/>
                </a:lnTo>
              </a:path>
            </a:pathLst>
          </a:custGeom>
          <a:no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6DB33B36-1AFD-E893-4178-BD656BF70224}"/>
              </a:ext>
            </a:extLst>
          </p:cNvPr>
          <p:cNvSpPr/>
          <p:nvPr/>
        </p:nvSpPr>
        <p:spPr>
          <a:xfrm rot="10800000" flipV="1">
            <a:off x="9403413" y="1337282"/>
            <a:ext cx="2441057" cy="5513608"/>
          </a:xfrm>
          <a:custGeom>
            <a:avLst/>
            <a:gdLst>
              <a:gd name="connsiteX0" fmla="*/ 0 w 1606731"/>
              <a:gd name="connsiteY0" fmla="*/ 875211 h 875211"/>
              <a:gd name="connsiteX1" fmla="*/ 0 w 1606731"/>
              <a:gd name="connsiteY1" fmla="*/ 0 h 875211"/>
              <a:gd name="connsiteX2" fmla="*/ 1606731 w 1606731"/>
              <a:gd name="connsiteY2" fmla="*/ 0 h 875211"/>
            </a:gdLst>
            <a:ahLst/>
            <a:cxnLst>
              <a:cxn ang="0">
                <a:pos x="connsiteX0" y="connsiteY0"/>
              </a:cxn>
              <a:cxn ang="0">
                <a:pos x="connsiteX1" y="connsiteY1"/>
              </a:cxn>
              <a:cxn ang="0">
                <a:pos x="connsiteX2" y="connsiteY2"/>
              </a:cxn>
            </a:cxnLst>
            <a:rect l="l" t="t" r="r" b="b"/>
            <a:pathLst>
              <a:path w="1606731" h="875211">
                <a:moveTo>
                  <a:pt x="0" y="875211"/>
                </a:moveTo>
                <a:lnTo>
                  <a:pt x="0" y="0"/>
                </a:lnTo>
                <a:lnTo>
                  <a:pt x="1606731" y="0"/>
                </a:lnTo>
              </a:path>
            </a:pathLst>
          </a:custGeom>
          <a:no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Picture 45">
            <a:extLst>
              <a:ext uri="{FF2B5EF4-FFF2-40B4-BE49-F238E27FC236}">
                <a16:creationId xmlns:a16="http://schemas.microsoft.com/office/drawing/2014/main" id="{BCBE5687-F0E2-01F9-4BA0-94F271B793C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99204" y="1298895"/>
            <a:ext cx="3523636" cy="352363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descr="A cartoon pencil with arms and legs&#10;&#10;Description automatically generated">
            <a:extLst>
              <a:ext uri="{FF2B5EF4-FFF2-40B4-BE49-F238E27FC236}">
                <a16:creationId xmlns:a16="http://schemas.microsoft.com/office/drawing/2014/main" id="{15A6C902-5CD0-9BC4-98B8-0C207F246D7E}"/>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flipH="1">
            <a:off x="12629766" y="2225020"/>
            <a:ext cx="2441058" cy="3230603"/>
          </a:xfrm>
          <a:prstGeom prst="rect">
            <a:avLst/>
          </a:prstGeom>
          <a:ln>
            <a:noFill/>
          </a:ln>
          <a:effectLst>
            <a:outerShdw blurRad="292100" dist="139700" dir="2700000" algn="tl" rotWithShape="0">
              <a:srgbClr val="333333">
                <a:alpha val="65000"/>
              </a:srgbClr>
            </a:outerShdw>
          </a:effectLst>
        </p:spPr>
      </p:pic>
      <p:sp>
        <p:nvSpPr>
          <p:cNvPr id="19" name="TextBox 18">
            <a:extLst>
              <a:ext uri="{FF2B5EF4-FFF2-40B4-BE49-F238E27FC236}">
                <a16:creationId xmlns:a16="http://schemas.microsoft.com/office/drawing/2014/main" id="{1E85D52B-F47F-3829-7FDF-2F5167617FA3}"/>
              </a:ext>
            </a:extLst>
          </p:cNvPr>
          <p:cNvSpPr txBox="1"/>
          <p:nvPr/>
        </p:nvSpPr>
        <p:spPr>
          <a:xfrm>
            <a:off x="5761079" y="977965"/>
            <a:ext cx="3696430" cy="669158"/>
          </a:xfrm>
          <a:prstGeom prst="rect">
            <a:avLst/>
          </a:prstGeom>
          <a:solidFill>
            <a:schemeClr val="accent2">
              <a:lumMod val="20000"/>
              <a:lumOff val="80000"/>
            </a:schemeClr>
          </a:solidFill>
        </p:spPr>
        <p:txBody>
          <a:bodyPr wrap="square">
            <a:spAutoFit/>
          </a:bodyPr>
          <a:lstStyle/>
          <a:p>
            <a:pPr indent="180340" algn="just">
              <a:lnSpc>
                <a:spcPct val="120000"/>
              </a:lnSpc>
              <a:spcBef>
                <a:spcPts val="200"/>
              </a:spcBef>
            </a:pPr>
            <a:r>
              <a:rPr lang="en-US" sz="3600" b="1" dirty="0">
                <a:solidFill>
                  <a:srgbClr val="FF0000"/>
                </a:solidFill>
                <a:latin typeface="#9Slide03 Bebas Neue Bold" panose="020B0606020202050201" pitchFamily="34" charset="0"/>
                <a:ea typeface="Times New Roman" panose="02020603050405020304" pitchFamily="18" charset="0"/>
              </a:rPr>
              <a:t>CHUYỂN GIÁO NHIỆM VỤ</a:t>
            </a:r>
          </a:p>
        </p:txBody>
      </p:sp>
      <p:sp>
        <p:nvSpPr>
          <p:cNvPr id="30" name="TextBox 29">
            <a:extLst>
              <a:ext uri="{FF2B5EF4-FFF2-40B4-BE49-F238E27FC236}">
                <a16:creationId xmlns:a16="http://schemas.microsoft.com/office/drawing/2014/main" id="{485E63D2-FFE3-0543-37DC-0F6B71B72592}"/>
              </a:ext>
            </a:extLst>
          </p:cNvPr>
          <p:cNvSpPr txBox="1"/>
          <p:nvPr/>
        </p:nvSpPr>
        <p:spPr>
          <a:xfrm>
            <a:off x="4169410" y="1855688"/>
            <a:ext cx="3305058" cy="369332"/>
          </a:xfrm>
          <a:prstGeom prst="rect">
            <a:avLst/>
          </a:prstGeom>
          <a:noFill/>
        </p:spPr>
        <p:txBody>
          <a:bodyPr wrap="square">
            <a:spAutoFit/>
          </a:bodyPr>
          <a:lstStyle/>
          <a:p>
            <a:pPr marL="285750" indent="-285750">
              <a:buFont typeface="Courier New" panose="02070309020205020404" pitchFamily="49" charset="0"/>
              <a:buChar char="o"/>
            </a:pPr>
            <a:r>
              <a:rPr lang="en-US" dirty="0">
                <a:effectLst/>
                <a:latin typeface="#9Slide03 Oswald Light" panose="00000400000000000000" pitchFamily="2" charset="0"/>
                <a:ea typeface="Times New Roman" panose="02020603050405020304" pitchFamily="18" charset="0"/>
              </a:rPr>
              <a:t>8 </a:t>
            </a:r>
            <a:r>
              <a:rPr lang="en-US" dirty="0" err="1">
                <a:effectLst/>
                <a:latin typeface="#9Slide03 Oswald Light" panose="00000400000000000000" pitchFamily="2" charset="0"/>
                <a:ea typeface="Times New Roman" panose="02020603050405020304" pitchFamily="18" charset="0"/>
              </a:rPr>
              <a:t>nhóm</a:t>
            </a:r>
            <a:r>
              <a:rPr lang="en-US" dirty="0">
                <a:effectLst/>
                <a:latin typeface="#9Slide03 Oswald Light" panose="00000400000000000000" pitchFamily="2" charset="0"/>
                <a:ea typeface="Times New Roman" panose="02020603050405020304" pitchFamily="18" charset="0"/>
              </a:rPr>
              <a:t> chia </a:t>
            </a:r>
            <a:r>
              <a:rPr lang="en-US" dirty="0" err="1">
                <a:effectLst/>
                <a:latin typeface="#9Slide03 Oswald Light" panose="00000400000000000000" pitchFamily="2" charset="0"/>
                <a:ea typeface="Times New Roman" panose="02020603050405020304" pitchFamily="18" charset="0"/>
              </a:rPr>
              <a:t>thành</a:t>
            </a:r>
            <a:r>
              <a:rPr lang="en-US" dirty="0">
                <a:effectLst/>
                <a:latin typeface="#9Slide03 Oswald Light" panose="00000400000000000000" pitchFamily="2" charset="0"/>
                <a:ea typeface="Times New Roman" panose="02020603050405020304" pitchFamily="18" charset="0"/>
              </a:rPr>
              <a:t> 2 </a:t>
            </a:r>
            <a:r>
              <a:rPr lang="en-US" dirty="0" err="1">
                <a:effectLst/>
                <a:latin typeface="#9Slide03 Oswald Light" panose="00000400000000000000" pitchFamily="2" charset="0"/>
                <a:ea typeface="Times New Roman" panose="02020603050405020304" pitchFamily="18" charset="0"/>
              </a:rPr>
              <a:t>cụm</a:t>
            </a:r>
            <a:r>
              <a:rPr lang="en-US" dirty="0">
                <a:effectLst/>
                <a:latin typeface="#9Slide03 Oswald Light" panose="00000400000000000000" pitchFamily="2" charset="0"/>
                <a:ea typeface="Times New Roman" panose="02020603050405020304" pitchFamily="18" charset="0"/>
              </a:rPr>
              <a:t> </a:t>
            </a:r>
            <a:r>
              <a:rPr lang="en-US" dirty="0" err="1">
                <a:effectLst/>
                <a:latin typeface="#9Slide03 Oswald Light" panose="00000400000000000000" pitchFamily="2" charset="0"/>
                <a:ea typeface="Times New Roman" panose="02020603050405020304" pitchFamily="18" charset="0"/>
              </a:rPr>
              <a:t>thảo</a:t>
            </a:r>
            <a:r>
              <a:rPr lang="en-US" dirty="0">
                <a:effectLst/>
                <a:latin typeface="#9Slide03 Oswald Light" panose="00000400000000000000" pitchFamily="2" charset="0"/>
                <a:ea typeface="Times New Roman" panose="02020603050405020304" pitchFamily="18" charset="0"/>
              </a:rPr>
              <a:t> </a:t>
            </a:r>
            <a:r>
              <a:rPr lang="en-US" dirty="0" err="1">
                <a:effectLst/>
                <a:latin typeface="#9Slide03 Oswald Light" panose="00000400000000000000" pitchFamily="2" charset="0"/>
                <a:ea typeface="Times New Roman" panose="02020603050405020304" pitchFamily="18" charset="0"/>
              </a:rPr>
              <a:t>luận</a:t>
            </a:r>
            <a:r>
              <a:rPr lang="en-US" dirty="0">
                <a:effectLst/>
                <a:latin typeface="#9Slide03 Oswald Light" panose="00000400000000000000" pitchFamily="2" charset="0"/>
                <a:ea typeface="Times New Roman" panose="02020603050405020304" pitchFamily="18" charset="0"/>
              </a:rPr>
              <a:t>: </a:t>
            </a:r>
            <a:endParaRPr lang="en-US" dirty="0">
              <a:latin typeface="#9Slide03 Oswald Light" panose="00000400000000000000" pitchFamily="2" charset="0"/>
            </a:endParaRPr>
          </a:p>
        </p:txBody>
      </p:sp>
      <p:graphicFrame>
        <p:nvGraphicFramePr>
          <p:cNvPr id="34" name="Diagram 33">
            <a:extLst>
              <a:ext uri="{FF2B5EF4-FFF2-40B4-BE49-F238E27FC236}">
                <a16:creationId xmlns:a16="http://schemas.microsoft.com/office/drawing/2014/main" id="{51D4E2F9-FBCF-D4D5-766C-B93ECE620A3A}"/>
              </a:ext>
            </a:extLst>
          </p:cNvPr>
          <p:cNvGraphicFramePr/>
          <p:nvPr>
            <p:extLst>
              <p:ext uri="{D42A27DB-BD31-4B8C-83A1-F6EECF244321}">
                <p14:modId xmlns:p14="http://schemas.microsoft.com/office/powerpoint/2010/main" val="3974889927"/>
              </p:ext>
            </p:extLst>
          </p:nvPr>
        </p:nvGraphicFramePr>
        <p:xfrm>
          <a:off x="7350810" y="4273257"/>
          <a:ext cx="2082165" cy="2335530"/>
        </p:xfrm>
        <a:graphic>
          <a:graphicData uri="http://schemas.openxmlformats.org/drawingml/2006/diagram">
            <dgm:relIds xmlns:dgm="http://schemas.openxmlformats.org/drawingml/2006/diagram" xmlns:r="http://schemas.openxmlformats.org/officeDocument/2006/relationships" r:dm="rId15" r:lo="rId16" r:qs="rId17" r:cs="rId18"/>
          </a:graphicData>
        </a:graphic>
      </p:graphicFrame>
      <p:graphicFrame>
        <p:nvGraphicFramePr>
          <p:cNvPr id="35" name="Diagram 34">
            <a:extLst>
              <a:ext uri="{FF2B5EF4-FFF2-40B4-BE49-F238E27FC236}">
                <a16:creationId xmlns:a16="http://schemas.microsoft.com/office/drawing/2014/main" id="{9B0B6853-88D2-A35E-BA7F-A380EBAAF823}"/>
              </a:ext>
            </a:extLst>
          </p:cNvPr>
          <p:cNvGraphicFramePr/>
          <p:nvPr>
            <p:extLst>
              <p:ext uri="{D42A27DB-BD31-4B8C-83A1-F6EECF244321}">
                <p14:modId xmlns:p14="http://schemas.microsoft.com/office/powerpoint/2010/main" val="918219902"/>
              </p:ext>
            </p:extLst>
          </p:nvPr>
        </p:nvGraphicFramePr>
        <p:xfrm>
          <a:off x="9681861" y="4273257"/>
          <a:ext cx="2028190" cy="2335530"/>
        </p:xfrm>
        <a:graphic>
          <a:graphicData uri="http://schemas.openxmlformats.org/drawingml/2006/diagram">
            <dgm:relIds xmlns:dgm="http://schemas.openxmlformats.org/drawingml/2006/diagram" xmlns:r="http://schemas.openxmlformats.org/officeDocument/2006/relationships" r:dm="rId20" r:lo="rId21" r:qs="rId22" r:cs="rId23"/>
          </a:graphicData>
        </a:graphic>
      </p:graphicFrame>
      <p:sp>
        <p:nvSpPr>
          <p:cNvPr id="36" name="TextBox 35">
            <a:extLst>
              <a:ext uri="{FF2B5EF4-FFF2-40B4-BE49-F238E27FC236}">
                <a16:creationId xmlns:a16="http://schemas.microsoft.com/office/drawing/2014/main" id="{479BCB62-6B2B-A8AF-8783-0BC84B280AA9}"/>
              </a:ext>
            </a:extLst>
          </p:cNvPr>
          <p:cNvSpPr txBox="1"/>
          <p:nvPr/>
        </p:nvSpPr>
        <p:spPr>
          <a:xfrm>
            <a:off x="4133071" y="3980626"/>
            <a:ext cx="3217739" cy="923330"/>
          </a:xfrm>
          <a:prstGeom prst="rect">
            <a:avLst/>
          </a:prstGeom>
          <a:noFill/>
        </p:spPr>
        <p:txBody>
          <a:bodyPr wrap="square">
            <a:spAutoFit/>
          </a:bodyPr>
          <a:lstStyle/>
          <a:p>
            <a:pPr marL="285750" indent="-285750" algn="just">
              <a:buFont typeface="Courier New" panose="02070309020205020404" pitchFamily="49" charset="0"/>
              <a:buChar char="o"/>
            </a:pPr>
            <a:r>
              <a:rPr lang="en-US" dirty="0" err="1">
                <a:effectLst/>
                <a:latin typeface="#9Slide03 Oswald Light" panose="00000400000000000000" pitchFamily="2" charset="0"/>
                <a:ea typeface="Times New Roman" panose="02020603050405020304" pitchFamily="18" charset="0"/>
              </a:rPr>
              <a:t>Các</a:t>
            </a:r>
            <a:r>
              <a:rPr lang="en-US" dirty="0">
                <a:effectLst/>
                <a:latin typeface="#9Slide03 Oswald Light" panose="00000400000000000000" pitchFamily="2" charset="0"/>
                <a:ea typeface="Times New Roman" panose="02020603050405020304" pitchFamily="18" charset="0"/>
              </a:rPr>
              <a:t> </a:t>
            </a:r>
            <a:r>
              <a:rPr lang="en-US" dirty="0" err="1">
                <a:effectLst/>
                <a:latin typeface="#9Slide03 Oswald Light" panose="00000400000000000000" pitchFamily="2" charset="0"/>
                <a:ea typeface="Times New Roman" panose="02020603050405020304" pitchFamily="18" charset="0"/>
              </a:rPr>
              <a:t>nhóm</a:t>
            </a:r>
            <a:r>
              <a:rPr lang="en-US" dirty="0">
                <a:effectLst/>
                <a:latin typeface="#9Slide03 Oswald Light" panose="00000400000000000000" pitchFamily="2" charset="0"/>
                <a:ea typeface="Times New Roman" panose="02020603050405020304" pitchFamily="18" charset="0"/>
              </a:rPr>
              <a:t> </a:t>
            </a:r>
            <a:r>
              <a:rPr lang="en-US" dirty="0" err="1">
                <a:effectLst/>
                <a:latin typeface="#9Slide03 Oswald Light" panose="00000400000000000000" pitchFamily="2" charset="0"/>
                <a:ea typeface="Times New Roman" panose="02020603050405020304" pitchFamily="18" charset="0"/>
              </a:rPr>
              <a:t>thực</a:t>
            </a:r>
            <a:r>
              <a:rPr lang="en-US" dirty="0">
                <a:effectLst/>
                <a:latin typeface="#9Slide03 Oswald Light" panose="00000400000000000000" pitchFamily="2" charset="0"/>
                <a:ea typeface="Times New Roman" panose="02020603050405020304" pitchFamily="18" charset="0"/>
              </a:rPr>
              <a:t> </a:t>
            </a:r>
            <a:r>
              <a:rPr lang="en-US" dirty="0" err="1">
                <a:effectLst/>
                <a:latin typeface="#9Slide03 Oswald Light" panose="00000400000000000000" pitchFamily="2" charset="0"/>
                <a:ea typeface="Times New Roman" panose="02020603050405020304" pitchFamily="18" charset="0"/>
              </a:rPr>
              <a:t>hiện</a:t>
            </a:r>
            <a:r>
              <a:rPr lang="en-US" dirty="0">
                <a:effectLst/>
                <a:latin typeface="#9Slide03 Oswald Light" panose="00000400000000000000" pitchFamily="2" charset="0"/>
                <a:ea typeface="Times New Roman" panose="02020603050405020304" pitchFamily="18" charset="0"/>
              </a:rPr>
              <a:t> </a:t>
            </a:r>
            <a:r>
              <a:rPr lang="en-US" dirty="0" err="1">
                <a:effectLst/>
                <a:latin typeface="#9Slide03 Oswald Light" panose="00000400000000000000" pitchFamily="2" charset="0"/>
                <a:ea typeface="Times New Roman" panose="02020603050405020304" pitchFamily="18" charset="0"/>
              </a:rPr>
              <a:t>nhiệm</a:t>
            </a:r>
            <a:r>
              <a:rPr lang="en-US" dirty="0">
                <a:effectLst/>
                <a:latin typeface="#9Slide03 Oswald Light" panose="00000400000000000000" pitchFamily="2" charset="0"/>
                <a:ea typeface="Times New Roman" panose="02020603050405020304" pitchFamily="18" charset="0"/>
              </a:rPr>
              <a:t> </a:t>
            </a:r>
            <a:r>
              <a:rPr lang="en-US" dirty="0" err="1">
                <a:effectLst/>
                <a:latin typeface="#9Slide03 Oswald Light" panose="00000400000000000000" pitchFamily="2" charset="0"/>
                <a:ea typeface="Times New Roman" panose="02020603050405020304" pitchFamily="18" charset="0"/>
              </a:rPr>
              <a:t>vụ</a:t>
            </a:r>
            <a:r>
              <a:rPr lang="en-US" dirty="0">
                <a:effectLst/>
                <a:latin typeface="#9Slide03 Oswald Light" panose="00000400000000000000" pitchFamily="2" charset="0"/>
                <a:ea typeface="Times New Roman" panose="02020603050405020304" pitchFamily="18" charset="0"/>
              </a:rPr>
              <a:t> </a:t>
            </a:r>
            <a:r>
              <a:rPr lang="en-US" dirty="0" err="1">
                <a:effectLst/>
                <a:latin typeface="#9Slide03 Oswald Light" panose="00000400000000000000" pitchFamily="2" charset="0"/>
                <a:ea typeface="Times New Roman" panose="02020603050405020304" pitchFamily="18" charset="0"/>
              </a:rPr>
              <a:t>tại</a:t>
            </a:r>
            <a:r>
              <a:rPr lang="en-US" dirty="0">
                <a:effectLst/>
                <a:latin typeface="#9Slide03 Oswald Light" panose="00000400000000000000" pitchFamily="2" charset="0"/>
                <a:ea typeface="Times New Roman" panose="02020603050405020304" pitchFamily="18" charset="0"/>
              </a:rPr>
              <a:t> </a:t>
            </a:r>
            <a:r>
              <a:rPr lang="en-US" dirty="0" err="1">
                <a:effectLst/>
                <a:latin typeface="#9Slide03 Oswald Light" panose="00000400000000000000" pitchFamily="2" charset="0"/>
                <a:ea typeface="Times New Roman" panose="02020603050405020304" pitchFamily="18" charset="0"/>
              </a:rPr>
              <a:t>mỗi</a:t>
            </a:r>
            <a:r>
              <a:rPr lang="en-US" dirty="0">
                <a:effectLst/>
                <a:latin typeface="#9Slide03 Oswald Light" panose="00000400000000000000" pitchFamily="2" charset="0"/>
                <a:ea typeface="Times New Roman" panose="02020603050405020304" pitchFamily="18" charset="0"/>
              </a:rPr>
              <a:t> </a:t>
            </a:r>
            <a:r>
              <a:rPr lang="en-US" dirty="0" err="1">
                <a:effectLst/>
                <a:latin typeface="#9Slide03 Oswald Light" panose="00000400000000000000" pitchFamily="2" charset="0"/>
                <a:ea typeface="Times New Roman" panose="02020603050405020304" pitchFamily="18" charset="0"/>
              </a:rPr>
              <a:t>trạm</a:t>
            </a:r>
            <a:r>
              <a:rPr lang="en-US" dirty="0">
                <a:effectLst/>
                <a:latin typeface="#9Slide03 Oswald Light" panose="00000400000000000000" pitchFamily="2" charset="0"/>
                <a:ea typeface="Times New Roman" panose="02020603050405020304" pitchFamily="18" charset="0"/>
              </a:rPr>
              <a:t> </a:t>
            </a:r>
            <a:r>
              <a:rPr lang="en-US" dirty="0" err="1">
                <a:effectLst/>
                <a:latin typeface="#9Slide03 Oswald Light" panose="00000400000000000000" pitchFamily="2" charset="0"/>
                <a:ea typeface="Times New Roman" panose="02020603050405020304" pitchFamily="18" charset="0"/>
              </a:rPr>
              <a:t>và</a:t>
            </a:r>
            <a:r>
              <a:rPr lang="en-US" dirty="0">
                <a:effectLst/>
                <a:latin typeface="#9Slide03 Oswald Light" panose="00000400000000000000" pitchFamily="2" charset="0"/>
                <a:ea typeface="Times New Roman" panose="02020603050405020304" pitchFamily="18" charset="0"/>
              </a:rPr>
              <a:t> di </a:t>
            </a:r>
            <a:r>
              <a:rPr lang="en-US" dirty="0" err="1">
                <a:effectLst/>
                <a:latin typeface="#9Slide03 Oswald Light" panose="00000400000000000000" pitchFamily="2" charset="0"/>
                <a:ea typeface="Times New Roman" panose="02020603050405020304" pitchFamily="18" charset="0"/>
              </a:rPr>
              <a:t>chuyển</a:t>
            </a:r>
            <a:r>
              <a:rPr lang="en-US" dirty="0">
                <a:effectLst/>
                <a:latin typeface="#9Slide03 Oswald Light" panose="00000400000000000000" pitchFamily="2" charset="0"/>
                <a:ea typeface="Times New Roman" panose="02020603050405020304" pitchFamily="18" charset="0"/>
              </a:rPr>
              <a:t> </a:t>
            </a:r>
            <a:r>
              <a:rPr lang="en-US" dirty="0" err="1">
                <a:effectLst/>
                <a:latin typeface="#9Slide03 Oswald Light" panose="00000400000000000000" pitchFamily="2" charset="0"/>
                <a:ea typeface="Times New Roman" panose="02020603050405020304" pitchFamily="18" charset="0"/>
              </a:rPr>
              <a:t>theo</a:t>
            </a:r>
            <a:r>
              <a:rPr lang="en-US" dirty="0">
                <a:effectLst/>
                <a:latin typeface="#9Slide03 Oswald Light" panose="00000400000000000000" pitchFamily="2" charset="0"/>
                <a:ea typeface="Times New Roman" panose="02020603050405020304" pitchFamily="18" charset="0"/>
              </a:rPr>
              <a:t> </a:t>
            </a:r>
            <a:r>
              <a:rPr lang="en-US" dirty="0" err="1">
                <a:effectLst/>
                <a:latin typeface="#9Slide03 Oswald Light" panose="00000400000000000000" pitchFamily="2" charset="0"/>
                <a:ea typeface="Times New Roman" panose="02020603050405020304" pitchFamily="18" charset="0"/>
              </a:rPr>
              <a:t>sơ</a:t>
            </a:r>
            <a:r>
              <a:rPr lang="en-US" dirty="0">
                <a:effectLst/>
                <a:latin typeface="#9Slide03 Oswald Light" panose="00000400000000000000" pitchFamily="2" charset="0"/>
                <a:ea typeface="Times New Roman" panose="02020603050405020304" pitchFamily="18" charset="0"/>
              </a:rPr>
              <a:t> </a:t>
            </a:r>
            <a:r>
              <a:rPr lang="en-US" dirty="0" err="1">
                <a:effectLst/>
                <a:latin typeface="#9Slide03 Oswald Light" panose="00000400000000000000" pitchFamily="2" charset="0"/>
                <a:ea typeface="Times New Roman" panose="02020603050405020304" pitchFamily="18" charset="0"/>
              </a:rPr>
              <a:t>đồ</a:t>
            </a:r>
            <a:r>
              <a:rPr lang="en-US" dirty="0">
                <a:effectLst/>
                <a:latin typeface="#9Slide03 Oswald Light" panose="00000400000000000000" pitchFamily="2" charset="0"/>
                <a:ea typeface="Times New Roman" panose="02020603050405020304" pitchFamily="18" charset="0"/>
              </a:rPr>
              <a:t> </a:t>
            </a:r>
            <a:r>
              <a:rPr lang="en-US" dirty="0" err="1">
                <a:effectLst/>
                <a:latin typeface="#9Slide03 Oswald Light" panose="00000400000000000000" pitchFamily="2" charset="0"/>
                <a:ea typeface="Times New Roman" panose="02020603050405020304" pitchFamily="18" charset="0"/>
              </a:rPr>
              <a:t>bố</a:t>
            </a:r>
            <a:r>
              <a:rPr lang="en-US" dirty="0">
                <a:effectLst/>
                <a:latin typeface="#9Slide03 Oswald Light" panose="00000400000000000000" pitchFamily="2" charset="0"/>
                <a:ea typeface="Times New Roman" panose="02020603050405020304" pitchFamily="18" charset="0"/>
              </a:rPr>
              <a:t> </a:t>
            </a:r>
            <a:r>
              <a:rPr lang="en-US" dirty="0" err="1">
                <a:effectLst/>
                <a:latin typeface="#9Slide03 Oswald Light" panose="00000400000000000000" pitchFamily="2" charset="0"/>
                <a:ea typeface="Times New Roman" panose="02020603050405020304" pitchFamily="18" charset="0"/>
              </a:rPr>
              <a:t>trí</a:t>
            </a:r>
            <a:r>
              <a:rPr lang="en-US" dirty="0">
                <a:effectLst/>
                <a:latin typeface="#9Slide03 Oswald Light" panose="00000400000000000000" pitchFamily="2" charset="0"/>
                <a:ea typeface="Times New Roman" panose="02020603050405020304" pitchFamily="18" charset="0"/>
              </a:rPr>
              <a:t>.</a:t>
            </a:r>
            <a:endParaRPr lang="en-US" dirty="0">
              <a:latin typeface="#9Slide03 Oswald Light" panose="00000400000000000000" pitchFamily="2" charset="0"/>
            </a:endParaRPr>
          </a:p>
        </p:txBody>
      </p:sp>
      <p:sp>
        <p:nvSpPr>
          <p:cNvPr id="38" name="TextBox 37">
            <a:extLst>
              <a:ext uri="{FF2B5EF4-FFF2-40B4-BE49-F238E27FC236}">
                <a16:creationId xmlns:a16="http://schemas.microsoft.com/office/drawing/2014/main" id="{7BD711FF-616D-12D2-BC7D-31E976E2E7A0}"/>
              </a:ext>
            </a:extLst>
          </p:cNvPr>
          <p:cNvSpPr txBox="1"/>
          <p:nvPr/>
        </p:nvSpPr>
        <p:spPr>
          <a:xfrm>
            <a:off x="4130629" y="4956705"/>
            <a:ext cx="3217739" cy="646331"/>
          </a:xfrm>
          <a:prstGeom prst="rect">
            <a:avLst/>
          </a:prstGeom>
          <a:noFill/>
        </p:spPr>
        <p:txBody>
          <a:bodyPr wrap="square">
            <a:spAutoFit/>
          </a:bodyPr>
          <a:lstStyle/>
          <a:p>
            <a:pPr marL="285750" indent="-285750" algn="just">
              <a:buFont typeface="Courier New" panose="02070309020205020404" pitchFamily="49" charset="0"/>
              <a:buChar char="o"/>
            </a:pPr>
            <a:r>
              <a:rPr lang="en-US" dirty="0" err="1">
                <a:effectLst/>
                <a:latin typeface="#9Slide03 Oswald Light" panose="00000400000000000000" pitchFamily="2" charset="0"/>
                <a:ea typeface="Times New Roman" panose="02020603050405020304" pitchFamily="18" charset="0"/>
              </a:rPr>
              <a:t>Thời</a:t>
            </a:r>
            <a:r>
              <a:rPr lang="en-US" dirty="0">
                <a:effectLst/>
                <a:latin typeface="#9Slide03 Oswald Light" panose="00000400000000000000" pitchFamily="2" charset="0"/>
                <a:ea typeface="Times New Roman" panose="02020603050405020304" pitchFamily="18" charset="0"/>
              </a:rPr>
              <a:t> </a:t>
            </a:r>
            <a:r>
              <a:rPr lang="en-US" dirty="0" err="1">
                <a:effectLst/>
                <a:latin typeface="#9Slide03 Oswald Light" panose="00000400000000000000" pitchFamily="2" charset="0"/>
                <a:ea typeface="Times New Roman" panose="02020603050405020304" pitchFamily="18" charset="0"/>
              </a:rPr>
              <a:t>gian</a:t>
            </a:r>
            <a:r>
              <a:rPr lang="en-US" dirty="0">
                <a:effectLst/>
                <a:latin typeface="#9Slide03 Oswald Light" panose="00000400000000000000" pitchFamily="2" charset="0"/>
                <a:ea typeface="Times New Roman" panose="02020603050405020304" pitchFamily="18" charset="0"/>
              </a:rPr>
              <a:t>: 10 </a:t>
            </a:r>
            <a:r>
              <a:rPr lang="en-US" dirty="0" err="1">
                <a:effectLst/>
                <a:latin typeface="#9Slide03 Oswald Light" panose="00000400000000000000" pitchFamily="2" charset="0"/>
                <a:ea typeface="Times New Roman" panose="02020603050405020304" pitchFamily="18" charset="0"/>
              </a:rPr>
              <a:t>phút</a:t>
            </a:r>
            <a:r>
              <a:rPr lang="en-US" dirty="0">
                <a:latin typeface="#9Slide03 Oswald Light" panose="00000400000000000000" pitchFamily="2" charset="0"/>
                <a:ea typeface="Times New Roman" panose="02020603050405020304" pitchFamily="18" charset="0"/>
              </a:rPr>
              <a:t>/</a:t>
            </a:r>
            <a:r>
              <a:rPr lang="en-US" dirty="0" err="1">
                <a:latin typeface="#9Slide03 Oswald Light" panose="00000400000000000000" pitchFamily="2" charset="0"/>
                <a:ea typeface="Times New Roman" panose="02020603050405020304" pitchFamily="18" charset="0"/>
              </a:rPr>
              <a:t>trạm</a:t>
            </a:r>
            <a:r>
              <a:rPr lang="en-US" dirty="0">
                <a:latin typeface="#9Slide03 Oswald Light" panose="00000400000000000000" pitchFamily="2" charset="0"/>
                <a:ea typeface="Times New Roman" panose="02020603050405020304" pitchFamily="18" charset="0"/>
              </a:rPr>
              <a:t>; di </a:t>
            </a:r>
            <a:r>
              <a:rPr lang="en-US" dirty="0" err="1">
                <a:latin typeface="#9Slide03 Oswald Light" panose="00000400000000000000" pitchFamily="2" charset="0"/>
                <a:ea typeface="Times New Roman" panose="02020603050405020304" pitchFamily="18" charset="0"/>
              </a:rPr>
              <a:t>chuyển</a:t>
            </a:r>
            <a:r>
              <a:rPr lang="en-US" dirty="0">
                <a:latin typeface="#9Slide03 Oswald Light" panose="00000400000000000000" pitchFamily="2" charset="0"/>
                <a:ea typeface="Times New Roman" panose="02020603050405020304" pitchFamily="18" charset="0"/>
              </a:rPr>
              <a:t> sang </a:t>
            </a:r>
            <a:r>
              <a:rPr lang="en-US" dirty="0" err="1">
                <a:latin typeface="#9Slide03 Oswald Light" panose="00000400000000000000" pitchFamily="2" charset="0"/>
                <a:ea typeface="Times New Roman" panose="02020603050405020304" pitchFamily="18" charset="0"/>
              </a:rPr>
              <a:t>trạm</a:t>
            </a:r>
            <a:r>
              <a:rPr lang="en-US" dirty="0">
                <a:latin typeface="#9Slide03 Oswald Light" panose="00000400000000000000" pitchFamily="2" charset="0"/>
                <a:ea typeface="Times New Roman" panose="02020603050405020304" pitchFamily="18" charset="0"/>
              </a:rPr>
              <a:t> 30 </a:t>
            </a:r>
            <a:r>
              <a:rPr lang="en-US" dirty="0" err="1">
                <a:latin typeface="#9Slide03 Oswald Light" panose="00000400000000000000" pitchFamily="2" charset="0"/>
                <a:ea typeface="Times New Roman" panose="02020603050405020304" pitchFamily="18" charset="0"/>
              </a:rPr>
              <a:t>giây</a:t>
            </a:r>
            <a:endParaRPr lang="en-US" dirty="0">
              <a:latin typeface="#9Slide03 Oswald Light" panose="00000400000000000000" pitchFamily="2" charset="0"/>
            </a:endParaRPr>
          </a:p>
        </p:txBody>
      </p:sp>
      <p:sp>
        <p:nvSpPr>
          <p:cNvPr id="8" name="Rectangle: Single Corner Snipped 7">
            <a:extLst>
              <a:ext uri="{FF2B5EF4-FFF2-40B4-BE49-F238E27FC236}">
                <a16:creationId xmlns:a16="http://schemas.microsoft.com/office/drawing/2014/main" id="{49E405EB-BECA-28B0-18CB-D93338655105}"/>
              </a:ext>
            </a:extLst>
          </p:cNvPr>
          <p:cNvSpPr/>
          <p:nvPr/>
        </p:nvSpPr>
        <p:spPr>
          <a:xfrm>
            <a:off x="0" y="0"/>
            <a:ext cx="3804769" cy="591055"/>
          </a:xfrm>
          <a:prstGeom prst="snip1Rect">
            <a:avLst>
              <a:gd name="adj" fmla="val 2550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dirty="0">
              <a:solidFill>
                <a:srgbClr val="FFFF00"/>
              </a:solidFill>
            </a:endParaRPr>
          </a:p>
        </p:txBody>
      </p:sp>
      <p:sp>
        <p:nvSpPr>
          <p:cNvPr id="29" name="TextBox 28">
            <a:extLst>
              <a:ext uri="{FF2B5EF4-FFF2-40B4-BE49-F238E27FC236}">
                <a16:creationId xmlns:a16="http://schemas.microsoft.com/office/drawing/2014/main" id="{4D2B6899-330F-D3FD-F9CD-BD8D755789D6}"/>
              </a:ext>
            </a:extLst>
          </p:cNvPr>
          <p:cNvSpPr txBox="1"/>
          <p:nvPr/>
        </p:nvSpPr>
        <p:spPr>
          <a:xfrm>
            <a:off x="250786" y="-106611"/>
            <a:ext cx="3393439" cy="733278"/>
          </a:xfrm>
          <a:prstGeom prst="rect">
            <a:avLst/>
          </a:prstGeom>
          <a:noFill/>
        </p:spPr>
        <p:txBody>
          <a:bodyPr wrap="square">
            <a:spAutoFit/>
          </a:bodyPr>
          <a:lstStyle/>
          <a:p>
            <a:pPr indent="180340" algn="just">
              <a:lnSpc>
                <a:spcPct val="120000"/>
              </a:lnSpc>
              <a:spcBef>
                <a:spcPts val="200"/>
              </a:spcBef>
            </a:pPr>
            <a:r>
              <a:rPr lang="en-US" sz="4000" b="1" dirty="0">
                <a:solidFill>
                  <a:srgbClr val="FFFF00"/>
                </a:solidFill>
                <a:latin typeface="#9Slide03 Bebas Neue Bold" panose="020B0606020202050201" pitchFamily="34" charset="0"/>
                <a:ea typeface="Times New Roman" panose="02020603050405020304" pitchFamily="18" charset="0"/>
              </a:rPr>
              <a:t>I. </a:t>
            </a:r>
            <a:r>
              <a:rPr lang="en-US" sz="4000" b="1" dirty="0" err="1">
                <a:solidFill>
                  <a:srgbClr val="FFFF00"/>
                </a:solidFill>
                <a:latin typeface="#9Slide03 Bebas Neue Bold" panose="020B0606020202050201" pitchFamily="34" charset="0"/>
                <a:ea typeface="Times New Roman" panose="02020603050405020304" pitchFamily="18" charset="0"/>
              </a:rPr>
              <a:t>Đặc</a:t>
            </a:r>
            <a:r>
              <a:rPr lang="en-US" sz="4000" b="1" dirty="0">
                <a:solidFill>
                  <a:srgbClr val="FFFF00"/>
                </a:solidFill>
                <a:latin typeface="#9Slide03 Bebas Neue Bold" panose="020B0606020202050201" pitchFamily="34" charset="0"/>
                <a:ea typeface="Times New Roman" panose="02020603050405020304" pitchFamily="18" charset="0"/>
              </a:rPr>
              <a:t> </a:t>
            </a:r>
            <a:r>
              <a:rPr lang="en-US" sz="4000" b="1" dirty="0" err="1">
                <a:solidFill>
                  <a:srgbClr val="FFFF00"/>
                </a:solidFill>
                <a:latin typeface="#9Slide03 Bebas Neue Bold" panose="020B0606020202050201" pitchFamily="34" charset="0"/>
                <a:ea typeface="Times New Roman" panose="02020603050405020304" pitchFamily="18" charset="0"/>
              </a:rPr>
              <a:t>điểm</a:t>
            </a:r>
            <a:r>
              <a:rPr lang="en-US" sz="4000" b="1" dirty="0">
                <a:solidFill>
                  <a:srgbClr val="FFFF00"/>
                </a:solidFill>
                <a:latin typeface="#9Slide03 Bebas Neue Bold" panose="020B0606020202050201" pitchFamily="34" charset="0"/>
                <a:ea typeface="Times New Roman" panose="02020603050405020304" pitchFamily="18" charset="0"/>
              </a:rPr>
              <a:t> </a:t>
            </a:r>
            <a:r>
              <a:rPr lang="en-US" sz="4000" b="1" dirty="0" err="1">
                <a:solidFill>
                  <a:srgbClr val="FFFF00"/>
                </a:solidFill>
                <a:latin typeface="#9Slide03 Bebas Neue Bold" panose="020B0606020202050201" pitchFamily="34" charset="0"/>
                <a:ea typeface="Times New Roman" panose="02020603050405020304" pitchFamily="18" charset="0"/>
              </a:rPr>
              <a:t>dân</a:t>
            </a:r>
            <a:r>
              <a:rPr lang="en-US" sz="4000" b="1" dirty="0">
                <a:solidFill>
                  <a:srgbClr val="FFFF00"/>
                </a:solidFill>
                <a:latin typeface="#9Slide03 Bebas Neue Bold" panose="020B0606020202050201" pitchFamily="34" charset="0"/>
                <a:ea typeface="Times New Roman" panose="02020603050405020304" pitchFamily="18" charset="0"/>
              </a:rPr>
              <a:t> </a:t>
            </a:r>
            <a:r>
              <a:rPr lang="en-US" sz="4000" b="1" dirty="0" err="1">
                <a:solidFill>
                  <a:srgbClr val="FFFF00"/>
                </a:solidFill>
                <a:latin typeface="#9Slide03 Bebas Neue Bold" panose="020B0606020202050201" pitchFamily="34" charset="0"/>
                <a:ea typeface="Times New Roman" panose="02020603050405020304" pitchFamily="18" charset="0"/>
              </a:rPr>
              <a:t>số</a:t>
            </a:r>
            <a:endParaRPr lang="en-US" sz="4000" b="1" dirty="0">
              <a:solidFill>
                <a:srgbClr val="FFFF00"/>
              </a:solidFill>
              <a:latin typeface="#9Slide03 Bebas Neue Bold" panose="020B0606020202050201" pitchFamily="34" charset="0"/>
              <a:ea typeface="Times New Roman" panose="02020603050405020304" pitchFamily="18" charset="0"/>
            </a:endParaRPr>
          </a:p>
        </p:txBody>
      </p:sp>
      <p:sp>
        <p:nvSpPr>
          <p:cNvPr id="40" name="Oval 39">
            <a:extLst>
              <a:ext uri="{FF2B5EF4-FFF2-40B4-BE49-F238E27FC236}">
                <a16:creationId xmlns:a16="http://schemas.microsoft.com/office/drawing/2014/main" id="{CD6A50E2-5AF2-314E-BB89-21FA0A427036}"/>
              </a:ext>
            </a:extLst>
          </p:cNvPr>
          <p:cNvSpPr/>
          <p:nvPr/>
        </p:nvSpPr>
        <p:spPr>
          <a:xfrm>
            <a:off x="140835" y="188126"/>
            <a:ext cx="238065" cy="238065"/>
          </a:xfrm>
          <a:prstGeom prst="ellipse">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solidFill>
                <a:srgbClr val="FFFF00"/>
              </a:solidFill>
            </a:endParaRPr>
          </a:p>
        </p:txBody>
      </p:sp>
      <p:sp>
        <p:nvSpPr>
          <p:cNvPr id="41" name="Rectangle: Single Corner Snipped 40">
            <a:extLst>
              <a:ext uri="{FF2B5EF4-FFF2-40B4-BE49-F238E27FC236}">
                <a16:creationId xmlns:a16="http://schemas.microsoft.com/office/drawing/2014/main" id="{DE04951C-D029-416B-4403-EFF35E7B0C0E}"/>
              </a:ext>
            </a:extLst>
          </p:cNvPr>
          <p:cNvSpPr/>
          <p:nvPr/>
        </p:nvSpPr>
        <p:spPr>
          <a:xfrm>
            <a:off x="8982569" y="-14242"/>
            <a:ext cx="3127923" cy="591055"/>
          </a:xfrm>
          <a:prstGeom prst="snip1Rect">
            <a:avLst>
              <a:gd name="adj" fmla="val 25507"/>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95000"/>
                </a:schemeClr>
              </a:solidFill>
            </a:endParaRPr>
          </a:p>
        </p:txBody>
      </p:sp>
      <p:sp>
        <p:nvSpPr>
          <p:cNvPr id="42" name="TextBox 41">
            <a:extLst>
              <a:ext uri="{FF2B5EF4-FFF2-40B4-BE49-F238E27FC236}">
                <a16:creationId xmlns:a16="http://schemas.microsoft.com/office/drawing/2014/main" id="{24A65F5E-6510-7600-8457-DFFC30E05ED4}"/>
              </a:ext>
            </a:extLst>
          </p:cNvPr>
          <p:cNvSpPr txBox="1"/>
          <p:nvPr/>
        </p:nvSpPr>
        <p:spPr>
          <a:xfrm>
            <a:off x="9049314" y="-52979"/>
            <a:ext cx="3206500" cy="605102"/>
          </a:xfrm>
          <a:prstGeom prst="rect">
            <a:avLst/>
          </a:prstGeom>
          <a:noFill/>
          <a:ln>
            <a:noFill/>
          </a:ln>
        </p:spPr>
        <p:txBody>
          <a:bodyPr wrap="square" anchor="ctr">
            <a:spAutoFit/>
          </a:bodyPr>
          <a:lstStyle/>
          <a:p>
            <a:pPr indent="180340" algn="just">
              <a:lnSpc>
                <a:spcPct val="120000"/>
              </a:lnSpc>
              <a:spcBef>
                <a:spcPts val="200"/>
              </a:spcBef>
            </a:pPr>
            <a:r>
              <a:rPr lang="en-US" sz="3200" b="1" dirty="0">
                <a:solidFill>
                  <a:schemeClr val="bg1">
                    <a:lumMod val="95000"/>
                  </a:schemeClr>
                </a:solidFill>
                <a:latin typeface="#9Slide03 Bebas Neue Bold" panose="020B0606020202050201" pitchFamily="34" charset="0"/>
                <a:ea typeface="Times New Roman" panose="02020603050405020304" pitchFamily="18" charset="0"/>
              </a:rPr>
              <a:t>III. </a:t>
            </a:r>
            <a:r>
              <a:rPr lang="en-US" sz="3200" b="1" dirty="0" err="1">
                <a:solidFill>
                  <a:schemeClr val="bg1">
                    <a:lumMod val="95000"/>
                  </a:schemeClr>
                </a:solidFill>
                <a:latin typeface="#9Slide03 Bebas Neue Bold" panose="020B0606020202050201" pitchFamily="34" charset="0"/>
                <a:ea typeface="Times New Roman" panose="02020603050405020304" pitchFamily="18" charset="0"/>
              </a:rPr>
              <a:t>Chiến</a:t>
            </a:r>
            <a:r>
              <a:rPr lang="en-US" sz="3200" b="1" dirty="0">
                <a:solidFill>
                  <a:schemeClr val="bg1">
                    <a:lumMod val="95000"/>
                  </a:schemeClr>
                </a:solidFill>
                <a:latin typeface="#9Slide03 Bebas Neue Bold" panose="020B0606020202050201" pitchFamily="34" charset="0"/>
                <a:ea typeface="Times New Roman" panose="02020603050405020304" pitchFamily="18" charset="0"/>
              </a:rPr>
              <a:t> </a:t>
            </a:r>
            <a:r>
              <a:rPr lang="en-US" sz="3200" b="1" dirty="0" err="1">
                <a:solidFill>
                  <a:schemeClr val="bg1">
                    <a:lumMod val="95000"/>
                  </a:schemeClr>
                </a:solidFill>
                <a:latin typeface="#9Slide03 Bebas Neue Bold" panose="020B0606020202050201" pitchFamily="34" charset="0"/>
                <a:ea typeface="Times New Roman" panose="02020603050405020304" pitchFamily="18" charset="0"/>
              </a:rPr>
              <a:t>lược</a:t>
            </a:r>
            <a:r>
              <a:rPr lang="en-US" sz="3200" b="1" dirty="0">
                <a:solidFill>
                  <a:schemeClr val="bg1">
                    <a:lumMod val="95000"/>
                  </a:schemeClr>
                </a:solidFill>
                <a:latin typeface="#9Slide03 Bebas Neue Bold" panose="020B0606020202050201" pitchFamily="34" charset="0"/>
                <a:ea typeface="Times New Roman" panose="02020603050405020304" pitchFamily="18" charset="0"/>
              </a:rPr>
              <a:t> </a:t>
            </a:r>
            <a:r>
              <a:rPr lang="en-US" sz="3200" b="1" dirty="0" err="1">
                <a:solidFill>
                  <a:schemeClr val="bg1">
                    <a:lumMod val="95000"/>
                  </a:schemeClr>
                </a:solidFill>
                <a:latin typeface="#9Slide03 Bebas Neue Bold" panose="020B0606020202050201" pitchFamily="34" charset="0"/>
                <a:ea typeface="Times New Roman" panose="02020603050405020304" pitchFamily="18" charset="0"/>
              </a:rPr>
              <a:t>dân</a:t>
            </a:r>
            <a:r>
              <a:rPr lang="en-US" sz="3200" b="1" dirty="0">
                <a:solidFill>
                  <a:schemeClr val="bg1">
                    <a:lumMod val="95000"/>
                  </a:schemeClr>
                </a:solidFill>
                <a:latin typeface="#9Slide03 Bebas Neue Bold" panose="020B0606020202050201" pitchFamily="34" charset="0"/>
                <a:ea typeface="Times New Roman" panose="02020603050405020304" pitchFamily="18" charset="0"/>
              </a:rPr>
              <a:t> </a:t>
            </a:r>
            <a:r>
              <a:rPr lang="en-US" sz="3200" b="1" dirty="0" err="1">
                <a:solidFill>
                  <a:schemeClr val="bg1">
                    <a:lumMod val="95000"/>
                  </a:schemeClr>
                </a:solidFill>
                <a:latin typeface="#9Slide03 Bebas Neue Bold" panose="020B0606020202050201" pitchFamily="34" charset="0"/>
                <a:ea typeface="Times New Roman" panose="02020603050405020304" pitchFamily="18" charset="0"/>
              </a:rPr>
              <a:t>số</a:t>
            </a:r>
            <a:r>
              <a:rPr lang="en-US" sz="3200" b="1" dirty="0">
                <a:solidFill>
                  <a:schemeClr val="bg1">
                    <a:lumMod val="95000"/>
                  </a:schemeClr>
                </a:solidFill>
                <a:latin typeface="#9Slide03 Bebas Neue Bold" panose="020B0606020202050201" pitchFamily="34" charset="0"/>
                <a:ea typeface="Times New Roman" panose="02020603050405020304" pitchFamily="18" charset="0"/>
              </a:rPr>
              <a:t> </a:t>
            </a:r>
          </a:p>
        </p:txBody>
      </p:sp>
      <p:sp>
        <p:nvSpPr>
          <p:cNvPr id="43" name="Oval 42">
            <a:extLst>
              <a:ext uri="{FF2B5EF4-FFF2-40B4-BE49-F238E27FC236}">
                <a16:creationId xmlns:a16="http://schemas.microsoft.com/office/drawing/2014/main" id="{5362ECA2-A5C5-2CCA-D56F-03186184F1AA}"/>
              </a:ext>
            </a:extLst>
          </p:cNvPr>
          <p:cNvSpPr/>
          <p:nvPr/>
        </p:nvSpPr>
        <p:spPr>
          <a:xfrm>
            <a:off x="8975098" y="180287"/>
            <a:ext cx="238065" cy="238065"/>
          </a:xfrm>
          <a:prstGeom prst="ellipse">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95000"/>
                </a:schemeClr>
              </a:solidFill>
            </a:endParaRPr>
          </a:p>
        </p:txBody>
      </p:sp>
      <p:sp>
        <p:nvSpPr>
          <p:cNvPr id="45" name="Rectangle: Single Corner Snipped 44">
            <a:extLst>
              <a:ext uri="{FF2B5EF4-FFF2-40B4-BE49-F238E27FC236}">
                <a16:creationId xmlns:a16="http://schemas.microsoft.com/office/drawing/2014/main" id="{5B2B7B35-2333-9FC1-4785-9013654404A9}"/>
              </a:ext>
            </a:extLst>
          </p:cNvPr>
          <p:cNvSpPr/>
          <p:nvPr/>
        </p:nvSpPr>
        <p:spPr>
          <a:xfrm>
            <a:off x="3963587" y="3483"/>
            <a:ext cx="4880422" cy="591055"/>
          </a:xfrm>
          <a:prstGeom prst="snip1Rect">
            <a:avLst>
              <a:gd name="adj" fmla="val 25507"/>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95000"/>
                </a:schemeClr>
              </a:solidFill>
            </a:endParaRPr>
          </a:p>
        </p:txBody>
      </p:sp>
      <p:sp>
        <p:nvSpPr>
          <p:cNvPr id="47" name="TextBox 46">
            <a:extLst>
              <a:ext uri="{FF2B5EF4-FFF2-40B4-BE49-F238E27FC236}">
                <a16:creationId xmlns:a16="http://schemas.microsoft.com/office/drawing/2014/main" id="{E85B1BF5-76E4-CED7-2E25-AFCC95D17736}"/>
              </a:ext>
            </a:extLst>
          </p:cNvPr>
          <p:cNvSpPr txBox="1"/>
          <p:nvPr/>
        </p:nvSpPr>
        <p:spPr>
          <a:xfrm>
            <a:off x="4010073" y="-42523"/>
            <a:ext cx="4880422" cy="605102"/>
          </a:xfrm>
          <a:prstGeom prst="rect">
            <a:avLst/>
          </a:prstGeom>
          <a:noFill/>
          <a:ln>
            <a:noFill/>
          </a:ln>
        </p:spPr>
        <p:txBody>
          <a:bodyPr wrap="square" anchor="ctr">
            <a:spAutoFit/>
          </a:bodyPr>
          <a:lstStyle/>
          <a:p>
            <a:pPr indent="180340" algn="just">
              <a:lnSpc>
                <a:spcPct val="120000"/>
              </a:lnSpc>
              <a:spcBef>
                <a:spcPts val="200"/>
              </a:spcBef>
            </a:pPr>
            <a:r>
              <a:rPr lang="en-US" sz="3200" b="1" dirty="0">
                <a:solidFill>
                  <a:schemeClr val="bg1">
                    <a:lumMod val="95000"/>
                  </a:schemeClr>
                </a:solidFill>
                <a:latin typeface="#9Slide03 Bebas Neue Bold" panose="020B0606020202050201" pitchFamily="34" charset="0"/>
                <a:ea typeface="Times New Roman" panose="02020603050405020304" pitchFamily="18" charset="0"/>
              </a:rPr>
              <a:t>II. THẾ MẠNH VÀ HẠN CHẾ VỀ DÂN SỐ</a:t>
            </a:r>
          </a:p>
        </p:txBody>
      </p:sp>
      <p:sp>
        <p:nvSpPr>
          <p:cNvPr id="48" name="Oval 47">
            <a:extLst>
              <a:ext uri="{FF2B5EF4-FFF2-40B4-BE49-F238E27FC236}">
                <a16:creationId xmlns:a16="http://schemas.microsoft.com/office/drawing/2014/main" id="{5032FF80-3A38-F2C1-C99B-DBAFBAC8FB43}"/>
              </a:ext>
            </a:extLst>
          </p:cNvPr>
          <p:cNvSpPr/>
          <p:nvPr/>
        </p:nvSpPr>
        <p:spPr>
          <a:xfrm>
            <a:off x="3963587" y="191599"/>
            <a:ext cx="238065" cy="238065"/>
          </a:xfrm>
          <a:prstGeom prst="ellipse">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bg1">
                  <a:lumMod val="95000"/>
                </a:schemeClr>
              </a:solidFill>
            </a:endParaRPr>
          </a:p>
        </p:txBody>
      </p:sp>
    </p:spTree>
    <p:extLst>
      <p:ext uri="{BB962C8B-B14F-4D97-AF65-F5344CB8AC3E}">
        <p14:creationId xmlns:p14="http://schemas.microsoft.com/office/powerpoint/2010/main" val="28754260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2000">
              <a:schemeClr val="bg1">
                <a:lumMod val="95000"/>
              </a:schemeClr>
            </a:gs>
            <a:gs pos="100000">
              <a:srgbClr val="F6F6F8"/>
            </a:gs>
            <a:gs pos="49000">
              <a:srgbClr val="FAFAFA"/>
            </a:gs>
            <a:gs pos="81000">
              <a:srgbClr val="F6F6F8"/>
            </a:gs>
          </a:gsLst>
          <a:lin ang="5400000" scaled="1"/>
          <a:tileRect/>
        </a:gra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353A61F5-D49D-707F-A862-1AA866180B14}"/>
              </a:ext>
            </a:extLst>
          </p:cNvPr>
          <p:cNvSpPr txBox="1"/>
          <p:nvPr/>
        </p:nvSpPr>
        <p:spPr>
          <a:xfrm>
            <a:off x="882056" y="974815"/>
            <a:ext cx="5845426" cy="425950"/>
          </a:xfrm>
          <a:prstGeom prst="rect">
            <a:avLst/>
          </a:prstGeom>
          <a:noFill/>
        </p:spPr>
        <p:txBody>
          <a:bodyPr wrap="square">
            <a:spAutoFit/>
          </a:bodyPr>
          <a:lstStyle/>
          <a:p>
            <a:pPr marL="342900" lvl="0" indent="-342900" algn="l">
              <a:lnSpc>
                <a:spcPct val="115000"/>
              </a:lnSpc>
              <a:spcAft>
                <a:spcPts val="600"/>
              </a:spcAft>
              <a:buFont typeface="Arial" panose="020B0604020202020204" pitchFamily="34" charset="0"/>
              <a:buChar char="❖"/>
            </a:pPr>
            <a:r>
              <a:rPr lang="vi-VN" sz="2000" b="1" dirty="0">
                <a:solidFill>
                  <a:srgbClr val="FF0000"/>
                </a:solidFill>
                <a:effectLst/>
                <a:latin typeface="#9Slide03 Oswald Light" panose="00000400000000000000" pitchFamily="2" charset="0"/>
                <a:ea typeface="Noto Sans Symbols"/>
                <a:cs typeface="Noto Sans Symbols"/>
              </a:rPr>
              <a:t>Trạm </a:t>
            </a:r>
            <a:r>
              <a:rPr lang="en-US" sz="2000" b="1" dirty="0">
                <a:solidFill>
                  <a:srgbClr val="FF0000"/>
                </a:solidFill>
                <a:effectLst/>
                <a:latin typeface="#9Slide03 Oswald Light" panose="00000400000000000000" pitchFamily="2" charset="0"/>
                <a:ea typeface="Noto Sans Symbols"/>
                <a:cs typeface="Noto Sans Symbols"/>
              </a:rPr>
              <a:t>1</a:t>
            </a:r>
            <a:r>
              <a:rPr lang="vi-VN" sz="2000" b="1" dirty="0">
                <a:solidFill>
                  <a:srgbClr val="FF0000"/>
                </a:solidFill>
                <a:effectLst/>
                <a:latin typeface="#9Slide03 Oswald Light" panose="00000400000000000000" pitchFamily="2" charset="0"/>
                <a:ea typeface="Noto Sans Symbols"/>
                <a:cs typeface="Noto Sans Symbols"/>
              </a:rPr>
              <a:t>: </a:t>
            </a:r>
            <a:r>
              <a:rPr lang="en-US" sz="2000" b="1" dirty="0">
                <a:solidFill>
                  <a:srgbClr val="FF0000"/>
                </a:solidFill>
                <a:effectLst/>
                <a:latin typeface="#9Slide03 Oswald Light" panose="00000400000000000000" pitchFamily="2" charset="0"/>
                <a:ea typeface="Noto Sans Symbols"/>
                <a:cs typeface="Noto Sans Symbols"/>
              </a:rPr>
              <a:t>QUY MÔ VÀ GIA TĂNG DÂN SỐ</a:t>
            </a:r>
          </a:p>
        </p:txBody>
      </p:sp>
      <p:sp>
        <p:nvSpPr>
          <p:cNvPr id="4" name="TextBox 3">
            <a:extLst>
              <a:ext uri="{FF2B5EF4-FFF2-40B4-BE49-F238E27FC236}">
                <a16:creationId xmlns:a16="http://schemas.microsoft.com/office/drawing/2014/main" id="{6FE1E219-FEF3-BC92-6BDA-B32EE4F5B70F}"/>
              </a:ext>
            </a:extLst>
          </p:cNvPr>
          <p:cNvSpPr txBox="1"/>
          <p:nvPr/>
        </p:nvSpPr>
        <p:spPr>
          <a:xfrm>
            <a:off x="-18838" y="-965515"/>
            <a:ext cx="12191999" cy="979755"/>
          </a:xfrm>
          <a:prstGeom prst="rect">
            <a:avLst/>
          </a:prstGeom>
          <a:noFill/>
        </p:spPr>
        <p:txBody>
          <a:bodyPr wrap="square">
            <a:spAutoFit/>
          </a:bodyPr>
          <a:lstStyle/>
          <a:p>
            <a:pPr indent="180340" algn="ctr">
              <a:lnSpc>
                <a:spcPct val="120000"/>
              </a:lnSpc>
              <a:spcAft>
                <a:spcPts val="600"/>
              </a:spcAft>
            </a:pPr>
            <a:r>
              <a:rPr lang="en-US" sz="5400" b="1" dirty="0">
                <a:solidFill>
                  <a:srgbClr val="FF0000"/>
                </a:solidFill>
                <a:effectLst/>
                <a:latin typeface="#9Slide07 IcielBC Cubano Normal" panose="00000500000000000000" pitchFamily="2" charset="0"/>
                <a:ea typeface="Cambria" panose="02040503050406030204" pitchFamily="18" charset="0"/>
                <a:cs typeface="Times New Roman" panose="02020603050405020304" pitchFamily="18" charset="0"/>
              </a:rPr>
              <a:t>BÀI 7. DÂN SỐ</a:t>
            </a:r>
            <a:endParaRPr lang="en-US" sz="4000" dirty="0">
              <a:effectLst/>
              <a:latin typeface="#9Slide07 IcielBC Cubano Normal" panose="00000500000000000000" pitchFamily="2" charset="0"/>
              <a:ea typeface="Times New Roman" panose="02020603050405020304" pitchFamily="18" charset="0"/>
            </a:endParaRPr>
          </a:p>
        </p:txBody>
      </p:sp>
      <p:sp>
        <p:nvSpPr>
          <p:cNvPr id="32" name="Freeform 50">
            <a:extLst>
              <a:ext uri="{FF2B5EF4-FFF2-40B4-BE49-F238E27FC236}">
                <a16:creationId xmlns:a16="http://schemas.microsoft.com/office/drawing/2014/main" id="{43D85826-7F23-7E8F-A6D9-C83022E7D610}"/>
              </a:ext>
            </a:extLst>
          </p:cNvPr>
          <p:cNvSpPr/>
          <p:nvPr/>
        </p:nvSpPr>
        <p:spPr>
          <a:xfrm>
            <a:off x="12416011" y="4553761"/>
            <a:ext cx="319297" cy="1026158"/>
          </a:xfrm>
          <a:custGeom>
            <a:avLst/>
            <a:gdLst/>
            <a:ahLst/>
            <a:cxnLst/>
            <a:rect l="l" t="t" r="r" b="b"/>
            <a:pathLst>
              <a:path w="919148" h="238272">
                <a:moveTo>
                  <a:pt x="119136" y="0"/>
                </a:moveTo>
                <a:lnTo>
                  <a:pt x="800012" y="0"/>
                </a:lnTo>
                <a:cubicBezTo>
                  <a:pt x="865809" y="0"/>
                  <a:pt x="919148" y="53339"/>
                  <a:pt x="919148" y="119136"/>
                </a:cubicBezTo>
                <a:lnTo>
                  <a:pt x="919148" y="119136"/>
                </a:lnTo>
                <a:cubicBezTo>
                  <a:pt x="919148" y="150733"/>
                  <a:pt x="906596" y="181036"/>
                  <a:pt x="884254" y="203378"/>
                </a:cubicBezTo>
                <a:cubicBezTo>
                  <a:pt x="861912" y="225720"/>
                  <a:pt x="831609" y="238272"/>
                  <a:pt x="800012" y="238272"/>
                </a:cubicBezTo>
                <a:lnTo>
                  <a:pt x="119136" y="238272"/>
                </a:lnTo>
                <a:cubicBezTo>
                  <a:pt x="53339" y="238272"/>
                  <a:pt x="0" y="184933"/>
                  <a:pt x="0" y="119136"/>
                </a:cubicBezTo>
                <a:lnTo>
                  <a:pt x="0" y="119136"/>
                </a:lnTo>
                <a:cubicBezTo>
                  <a:pt x="0" y="53339"/>
                  <a:pt x="53339" y="0"/>
                  <a:pt x="119136" y="0"/>
                </a:cubicBezTo>
                <a:close/>
              </a:path>
            </a:pathLst>
          </a:custGeom>
          <a:solidFill>
            <a:srgbClr val="8A349D"/>
          </a:solidFill>
          <a:ln w="28575" cap="rnd">
            <a:noFill/>
            <a:rou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endParaRPr lang="en-US" b="1" dirty="0">
              <a:solidFill>
                <a:schemeClr val="bg1"/>
              </a:solidFill>
              <a:latin typeface="#9Slide03 Oswald Light" panose="00000400000000000000" pitchFamily="2" charset="0"/>
            </a:endParaRPr>
          </a:p>
        </p:txBody>
      </p:sp>
      <p:sp>
        <p:nvSpPr>
          <p:cNvPr id="33" name="TextBox 51">
            <a:extLst>
              <a:ext uri="{FF2B5EF4-FFF2-40B4-BE49-F238E27FC236}">
                <a16:creationId xmlns:a16="http://schemas.microsoft.com/office/drawing/2014/main" id="{50FAB138-D60F-EA0B-2895-247E671E376C}"/>
              </a:ext>
            </a:extLst>
          </p:cNvPr>
          <p:cNvSpPr txBox="1"/>
          <p:nvPr/>
        </p:nvSpPr>
        <p:spPr>
          <a:xfrm>
            <a:off x="12298025" y="3858714"/>
            <a:ext cx="2510037" cy="1829183"/>
          </a:xfrm>
          <a:prstGeom prst="rect">
            <a:avLst/>
          </a:prstGeom>
        </p:spPr>
        <p:txBody>
          <a:bodyPr lIns="50800" tIns="50800" rIns="50800" bIns="50800" rtlCol="0" anchor="ctr"/>
          <a:lstStyle/>
          <a:p>
            <a:pPr algn="ctr">
              <a:lnSpc>
                <a:spcPts val="2659"/>
              </a:lnSpc>
            </a:pPr>
            <a:endParaRPr/>
          </a:p>
        </p:txBody>
      </p:sp>
      <p:sp>
        <p:nvSpPr>
          <p:cNvPr id="23" name="Freeform 50">
            <a:extLst>
              <a:ext uri="{FF2B5EF4-FFF2-40B4-BE49-F238E27FC236}">
                <a16:creationId xmlns:a16="http://schemas.microsoft.com/office/drawing/2014/main" id="{1CC06332-9B0C-731E-86CA-DA96234B6CF3}"/>
              </a:ext>
            </a:extLst>
          </p:cNvPr>
          <p:cNvSpPr/>
          <p:nvPr/>
        </p:nvSpPr>
        <p:spPr>
          <a:xfrm>
            <a:off x="14534209" y="1317688"/>
            <a:ext cx="2081665" cy="429714"/>
          </a:xfrm>
          <a:custGeom>
            <a:avLst/>
            <a:gdLst/>
            <a:ahLst/>
            <a:cxnLst/>
            <a:rect l="l" t="t" r="r" b="b"/>
            <a:pathLst>
              <a:path w="919148" h="238272">
                <a:moveTo>
                  <a:pt x="119136" y="0"/>
                </a:moveTo>
                <a:lnTo>
                  <a:pt x="800012" y="0"/>
                </a:lnTo>
                <a:cubicBezTo>
                  <a:pt x="865809" y="0"/>
                  <a:pt x="919148" y="53339"/>
                  <a:pt x="919148" y="119136"/>
                </a:cubicBezTo>
                <a:lnTo>
                  <a:pt x="919148" y="119136"/>
                </a:lnTo>
                <a:cubicBezTo>
                  <a:pt x="919148" y="150733"/>
                  <a:pt x="906596" y="181036"/>
                  <a:pt x="884254" y="203378"/>
                </a:cubicBezTo>
                <a:cubicBezTo>
                  <a:pt x="861912" y="225720"/>
                  <a:pt x="831609" y="238272"/>
                  <a:pt x="800012" y="238272"/>
                </a:cubicBezTo>
                <a:lnTo>
                  <a:pt x="119136" y="238272"/>
                </a:lnTo>
                <a:cubicBezTo>
                  <a:pt x="53339" y="238272"/>
                  <a:pt x="0" y="184933"/>
                  <a:pt x="0" y="119136"/>
                </a:cubicBezTo>
                <a:lnTo>
                  <a:pt x="0" y="119136"/>
                </a:lnTo>
                <a:cubicBezTo>
                  <a:pt x="0" y="53339"/>
                  <a:pt x="53339" y="0"/>
                  <a:pt x="119136" y="0"/>
                </a:cubicBezTo>
                <a:close/>
              </a:path>
            </a:pathLst>
          </a:custGeom>
          <a:solidFill>
            <a:srgbClr val="FF9900"/>
          </a:solidFill>
          <a:ln w="28575" cap="rnd">
            <a:noFill/>
            <a:rou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a:r>
              <a:rPr lang="en-US" sz="2000" dirty="0">
                <a:solidFill>
                  <a:schemeClr val="tx2">
                    <a:lumMod val="50000"/>
                  </a:schemeClr>
                </a:solidFill>
                <a:latin typeface="#9Slide03 Bebas Neue Bold" panose="020B0606020202050201" pitchFamily="34" charset="0"/>
              </a:rPr>
              <a:t>CỤM 2</a:t>
            </a:r>
            <a:endParaRPr lang="en-US" sz="2000" b="1" dirty="0">
              <a:solidFill>
                <a:schemeClr val="tx2">
                  <a:lumMod val="50000"/>
                </a:schemeClr>
              </a:solidFill>
              <a:latin typeface="#9Slide03 Bebas Neue Bold" panose="020B0606020202050201" pitchFamily="34" charset="0"/>
            </a:endParaRPr>
          </a:p>
        </p:txBody>
      </p:sp>
      <p:sp>
        <p:nvSpPr>
          <p:cNvPr id="24" name="TextBox 51">
            <a:extLst>
              <a:ext uri="{FF2B5EF4-FFF2-40B4-BE49-F238E27FC236}">
                <a16:creationId xmlns:a16="http://schemas.microsoft.com/office/drawing/2014/main" id="{2845122B-13E1-C2CB-B672-32E3BFC52D3F}"/>
              </a:ext>
            </a:extLst>
          </p:cNvPr>
          <p:cNvSpPr txBox="1"/>
          <p:nvPr/>
        </p:nvSpPr>
        <p:spPr>
          <a:xfrm>
            <a:off x="12516223" y="3858714"/>
            <a:ext cx="2817365" cy="1829183"/>
          </a:xfrm>
          <a:prstGeom prst="rect">
            <a:avLst/>
          </a:prstGeom>
        </p:spPr>
        <p:txBody>
          <a:bodyPr lIns="50800" tIns="50800" rIns="50800" bIns="50800" rtlCol="0" anchor="ctr"/>
          <a:lstStyle/>
          <a:p>
            <a:pPr algn="ctr">
              <a:lnSpc>
                <a:spcPts val="2659"/>
              </a:lnSpc>
            </a:pPr>
            <a:endParaRPr/>
          </a:p>
        </p:txBody>
      </p:sp>
      <p:sp>
        <p:nvSpPr>
          <p:cNvPr id="26" name="Freeform 53">
            <a:extLst>
              <a:ext uri="{FF2B5EF4-FFF2-40B4-BE49-F238E27FC236}">
                <a16:creationId xmlns:a16="http://schemas.microsoft.com/office/drawing/2014/main" id="{C7F43A9F-6B15-CC6D-5BB9-528369A7FF75}"/>
              </a:ext>
            </a:extLst>
          </p:cNvPr>
          <p:cNvSpPr/>
          <p:nvPr/>
        </p:nvSpPr>
        <p:spPr>
          <a:xfrm>
            <a:off x="12397302" y="3212622"/>
            <a:ext cx="319297" cy="1026159"/>
          </a:xfrm>
          <a:custGeom>
            <a:avLst/>
            <a:gdLst/>
            <a:ahLst/>
            <a:cxnLst/>
            <a:rect l="l" t="t" r="r" b="b"/>
            <a:pathLst>
              <a:path w="919148" h="238272">
                <a:moveTo>
                  <a:pt x="119136" y="0"/>
                </a:moveTo>
                <a:lnTo>
                  <a:pt x="800012" y="0"/>
                </a:lnTo>
                <a:cubicBezTo>
                  <a:pt x="865809" y="0"/>
                  <a:pt x="919148" y="53339"/>
                  <a:pt x="919148" y="119136"/>
                </a:cubicBezTo>
                <a:lnTo>
                  <a:pt x="919148" y="119136"/>
                </a:lnTo>
                <a:cubicBezTo>
                  <a:pt x="919148" y="150733"/>
                  <a:pt x="906596" y="181036"/>
                  <a:pt x="884254" y="203378"/>
                </a:cubicBezTo>
                <a:cubicBezTo>
                  <a:pt x="861912" y="225720"/>
                  <a:pt x="831609" y="238272"/>
                  <a:pt x="800012" y="238272"/>
                </a:cubicBezTo>
                <a:lnTo>
                  <a:pt x="119136" y="238272"/>
                </a:lnTo>
                <a:cubicBezTo>
                  <a:pt x="53339" y="238272"/>
                  <a:pt x="0" y="184933"/>
                  <a:pt x="0" y="119136"/>
                </a:cubicBezTo>
                <a:lnTo>
                  <a:pt x="0" y="119136"/>
                </a:lnTo>
                <a:cubicBezTo>
                  <a:pt x="0" y="53339"/>
                  <a:pt x="53339" y="0"/>
                  <a:pt x="119136" y="0"/>
                </a:cubicBezTo>
                <a:close/>
              </a:path>
            </a:pathLst>
          </a:custGeom>
          <a:solidFill>
            <a:srgbClr val="EA67A8"/>
          </a:solidFill>
          <a:ln w="28575" cap="rnd">
            <a:noFill/>
            <a:rou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r>
              <a:rPr lang="en-US" b="1" dirty="0">
                <a:solidFill>
                  <a:schemeClr val="bg1"/>
                </a:solidFill>
                <a:latin typeface="#9Slide03 Oswald Light" panose="00000400000000000000" pitchFamily="2" charset="0"/>
              </a:rPr>
              <a:t>             </a:t>
            </a:r>
          </a:p>
        </p:txBody>
      </p:sp>
      <p:sp>
        <p:nvSpPr>
          <p:cNvPr id="20" name="Freeform 47">
            <a:extLst>
              <a:ext uri="{FF2B5EF4-FFF2-40B4-BE49-F238E27FC236}">
                <a16:creationId xmlns:a16="http://schemas.microsoft.com/office/drawing/2014/main" id="{50A4D7F3-5A04-7FF1-C5C6-CC1D4F16A17F}"/>
              </a:ext>
            </a:extLst>
          </p:cNvPr>
          <p:cNvSpPr/>
          <p:nvPr/>
        </p:nvSpPr>
        <p:spPr>
          <a:xfrm>
            <a:off x="12256634" y="1317688"/>
            <a:ext cx="2052602" cy="403503"/>
          </a:xfrm>
          <a:custGeom>
            <a:avLst/>
            <a:gdLst/>
            <a:ahLst/>
            <a:cxnLst/>
            <a:rect l="l" t="t" r="r" b="b"/>
            <a:pathLst>
              <a:path w="919148" h="238272">
                <a:moveTo>
                  <a:pt x="119136" y="0"/>
                </a:moveTo>
                <a:lnTo>
                  <a:pt x="800012" y="0"/>
                </a:lnTo>
                <a:cubicBezTo>
                  <a:pt x="865809" y="0"/>
                  <a:pt x="919148" y="53339"/>
                  <a:pt x="919148" y="119136"/>
                </a:cubicBezTo>
                <a:lnTo>
                  <a:pt x="919148" y="119136"/>
                </a:lnTo>
                <a:cubicBezTo>
                  <a:pt x="919148" y="150733"/>
                  <a:pt x="906596" y="181036"/>
                  <a:pt x="884254" y="203378"/>
                </a:cubicBezTo>
                <a:cubicBezTo>
                  <a:pt x="861912" y="225720"/>
                  <a:pt x="831609" y="238272"/>
                  <a:pt x="800012" y="238272"/>
                </a:cubicBezTo>
                <a:lnTo>
                  <a:pt x="119136" y="238272"/>
                </a:lnTo>
                <a:cubicBezTo>
                  <a:pt x="53339" y="238272"/>
                  <a:pt x="0" y="184933"/>
                  <a:pt x="0" y="119136"/>
                </a:cubicBezTo>
                <a:lnTo>
                  <a:pt x="0" y="119136"/>
                </a:lnTo>
                <a:cubicBezTo>
                  <a:pt x="0" y="53339"/>
                  <a:pt x="53339" y="0"/>
                  <a:pt x="119136" y="0"/>
                </a:cubicBezTo>
                <a:close/>
              </a:path>
            </a:pathLst>
          </a:custGeom>
          <a:solidFill>
            <a:srgbClr val="FF9900"/>
          </a:solidFill>
          <a:ln w="28575" cap="rnd">
            <a:noFill/>
            <a:rou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a:r>
              <a:rPr lang="en-US" sz="2000" dirty="0">
                <a:solidFill>
                  <a:schemeClr val="tx2">
                    <a:lumMod val="50000"/>
                  </a:schemeClr>
                </a:solidFill>
                <a:latin typeface="#9Slide03 Bebas Neue Bold" panose="020B0606020202050201" pitchFamily="34" charset="0"/>
              </a:rPr>
              <a:t>CỤM 1</a:t>
            </a:r>
            <a:endParaRPr lang="en-US" sz="2000" b="1" dirty="0">
              <a:solidFill>
                <a:schemeClr val="tx2">
                  <a:lumMod val="50000"/>
                </a:schemeClr>
              </a:solidFill>
              <a:latin typeface="#9Slide03 Bebas Neue Bold" panose="020B0606020202050201" pitchFamily="34" charset="0"/>
            </a:endParaRPr>
          </a:p>
        </p:txBody>
      </p:sp>
      <p:cxnSp>
        <p:nvCxnSpPr>
          <p:cNvPr id="12" name="Straight Connector 11">
            <a:extLst>
              <a:ext uri="{FF2B5EF4-FFF2-40B4-BE49-F238E27FC236}">
                <a16:creationId xmlns:a16="http://schemas.microsoft.com/office/drawing/2014/main" id="{2C0E48F4-B070-1E34-AB57-0164F5C2E808}"/>
              </a:ext>
            </a:extLst>
          </p:cNvPr>
          <p:cNvCxnSpPr>
            <a:cxnSpLocks/>
          </p:cNvCxnSpPr>
          <p:nvPr/>
        </p:nvCxnSpPr>
        <p:spPr>
          <a:xfrm flipH="1">
            <a:off x="411330" y="-388695"/>
            <a:ext cx="3393439" cy="0"/>
          </a:xfrm>
          <a:prstGeom prst="line">
            <a:avLst/>
          </a:prstGeom>
          <a:ln w="28575">
            <a:solidFill>
              <a:srgbClr val="AC4A45"/>
            </a:solidFill>
          </a:ln>
        </p:spPr>
        <p:style>
          <a:lnRef idx="1">
            <a:schemeClr val="accent2"/>
          </a:lnRef>
          <a:fillRef idx="0">
            <a:schemeClr val="accent2"/>
          </a:fillRef>
          <a:effectRef idx="0">
            <a:schemeClr val="accent2"/>
          </a:effectRef>
          <a:fontRef idx="minor">
            <a:schemeClr val="tx1"/>
          </a:fontRef>
        </p:style>
      </p:cxnSp>
      <p:sp>
        <p:nvSpPr>
          <p:cNvPr id="16" name="Flowchart: Decision 15">
            <a:extLst>
              <a:ext uri="{FF2B5EF4-FFF2-40B4-BE49-F238E27FC236}">
                <a16:creationId xmlns:a16="http://schemas.microsoft.com/office/drawing/2014/main" id="{B46DAE1C-4FE6-B273-8CCE-5E29EE70A080}"/>
              </a:ext>
            </a:extLst>
          </p:cNvPr>
          <p:cNvSpPr/>
          <p:nvPr/>
        </p:nvSpPr>
        <p:spPr>
          <a:xfrm>
            <a:off x="3416399" y="-502460"/>
            <a:ext cx="455653" cy="224908"/>
          </a:xfrm>
          <a:prstGeom prst="flowChartDecision">
            <a:avLst/>
          </a:prstGeom>
          <a:solidFill>
            <a:srgbClr val="74B2DB"/>
          </a:solidFill>
          <a:ln w="28575">
            <a:solidFill>
              <a:srgbClr val="AC4A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7" name="Straight Connector 16">
            <a:extLst>
              <a:ext uri="{FF2B5EF4-FFF2-40B4-BE49-F238E27FC236}">
                <a16:creationId xmlns:a16="http://schemas.microsoft.com/office/drawing/2014/main" id="{F2BFCD01-246A-00D3-3211-D42A58167ECF}"/>
              </a:ext>
            </a:extLst>
          </p:cNvPr>
          <p:cNvCxnSpPr>
            <a:cxnSpLocks/>
          </p:cNvCxnSpPr>
          <p:nvPr/>
        </p:nvCxnSpPr>
        <p:spPr>
          <a:xfrm flipH="1">
            <a:off x="8454787" y="-388695"/>
            <a:ext cx="3288205" cy="0"/>
          </a:xfrm>
          <a:prstGeom prst="line">
            <a:avLst/>
          </a:prstGeom>
          <a:ln w="28575">
            <a:solidFill>
              <a:srgbClr val="AC4A45"/>
            </a:solidFill>
          </a:ln>
        </p:spPr>
        <p:style>
          <a:lnRef idx="1">
            <a:schemeClr val="accent2"/>
          </a:lnRef>
          <a:fillRef idx="0">
            <a:schemeClr val="accent2"/>
          </a:fillRef>
          <a:effectRef idx="0">
            <a:schemeClr val="accent2"/>
          </a:effectRef>
          <a:fontRef idx="minor">
            <a:schemeClr val="tx1"/>
          </a:fontRef>
        </p:style>
      </p:cxnSp>
      <p:sp>
        <p:nvSpPr>
          <p:cNvPr id="18" name="Flowchart: Decision 17">
            <a:extLst>
              <a:ext uri="{FF2B5EF4-FFF2-40B4-BE49-F238E27FC236}">
                <a16:creationId xmlns:a16="http://schemas.microsoft.com/office/drawing/2014/main" id="{B7A2F414-2690-EC73-0F57-956C3729BF81}"/>
              </a:ext>
            </a:extLst>
          </p:cNvPr>
          <p:cNvSpPr/>
          <p:nvPr/>
        </p:nvSpPr>
        <p:spPr>
          <a:xfrm>
            <a:off x="8454785" y="-502460"/>
            <a:ext cx="455653" cy="224908"/>
          </a:xfrm>
          <a:prstGeom prst="flowChartDecision">
            <a:avLst/>
          </a:prstGeom>
          <a:solidFill>
            <a:srgbClr val="74B2DB"/>
          </a:solidFill>
          <a:ln w="28575">
            <a:solidFill>
              <a:srgbClr val="AC4A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Graphic 20" descr="Captain male outline">
            <a:extLst>
              <a:ext uri="{FF2B5EF4-FFF2-40B4-BE49-F238E27FC236}">
                <a16:creationId xmlns:a16="http://schemas.microsoft.com/office/drawing/2014/main" id="{08262B5D-5D7B-CEFE-A233-35F14A2740A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33580" y="4208759"/>
            <a:ext cx="304800" cy="304800"/>
          </a:xfrm>
          <a:prstGeom prst="rect">
            <a:avLst/>
          </a:prstGeom>
        </p:spPr>
      </p:pic>
      <p:pic>
        <p:nvPicPr>
          <p:cNvPr id="25" name="Graphic 24" descr="Family with two children outline">
            <a:extLst>
              <a:ext uri="{FF2B5EF4-FFF2-40B4-BE49-F238E27FC236}">
                <a16:creationId xmlns:a16="http://schemas.microsoft.com/office/drawing/2014/main" id="{B7C49238-5622-1172-424A-489952263D9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06894" y="6179910"/>
            <a:ext cx="320040" cy="320040"/>
          </a:xfrm>
          <a:prstGeom prst="rect">
            <a:avLst/>
          </a:prstGeom>
        </p:spPr>
      </p:pic>
      <p:pic>
        <p:nvPicPr>
          <p:cNvPr id="3" name="Picture 2">
            <a:extLst>
              <a:ext uri="{FF2B5EF4-FFF2-40B4-BE49-F238E27FC236}">
                <a16:creationId xmlns:a16="http://schemas.microsoft.com/office/drawing/2014/main" id="{67F01498-05BF-123C-7866-480AF7664B35}"/>
              </a:ext>
            </a:extLst>
          </p:cNvPr>
          <p:cNvPicPr>
            <a:picLocks noChangeAspect="1"/>
          </p:cNvPicPr>
          <p:nvPr/>
        </p:nvPicPr>
        <p:blipFill rotWithShape="1">
          <a:blip r:embed="rId7"/>
          <a:srcRect l="-557" t="9121" r="557" b="-9121"/>
          <a:stretch/>
        </p:blipFill>
        <p:spPr>
          <a:xfrm>
            <a:off x="13522118" y="1996057"/>
            <a:ext cx="1139719" cy="322729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7" name="Picture 36" descr="A group of symbols on a black background&#10;&#10;Description automatically generated">
            <a:extLst>
              <a:ext uri="{FF2B5EF4-FFF2-40B4-BE49-F238E27FC236}">
                <a16:creationId xmlns:a16="http://schemas.microsoft.com/office/drawing/2014/main" id="{2DAA845C-D6EC-6956-56D2-CF9C7DE6DA7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19307" y="1773324"/>
            <a:ext cx="94651" cy="4953497"/>
          </a:xfrm>
          <a:prstGeom prst="rect">
            <a:avLst/>
          </a:prstGeom>
        </p:spPr>
      </p:pic>
      <p:sp>
        <p:nvSpPr>
          <p:cNvPr id="39" name="TextBox 38">
            <a:extLst>
              <a:ext uri="{FF2B5EF4-FFF2-40B4-BE49-F238E27FC236}">
                <a16:creationId xmlns:a16="http://schemas.microsoft.com/office/drawing/2014/main" id="{F7C2EEAE-7B07-4230-FF44-2403E373772F}"/>
              </a:ext>
            </a:extLst>
          </p:cNvPr>
          <p:cNvSpPr txBox="1"/>
          <p:nvPr/>
        </p:nvSpPr>
        <p:spPr>
          <a:xfrm>
            <a:off x="-2266745" y="2686374"/>
            <a:ext cx="2127506" cy="923330"/>
          </a:xfrm>
          <a:prstGeom prst="rect">
            <a:avLst/>
          </a:prstGeom>
          <a:solidFill>
            <a:srgbClr val="00B0F0"/>
          </a:solidFill>
          <a:ln>
            <a:noFill/>
          </a:ln>
          <a:effectLst/>
          <a:scene3d>
            <a:camera prst="orthographicFront">
              <a:rot lat="0" lon="0" rev="0"/>
            </a:camera>
            <a:lightRig rig="glow" dir="t">
              <a:rot lat="0" lon="0" rev="14100000"/>
            </a:lightRig>
          </a:scene3d>
          <a:sp3d prstMaterial="softEdge">
            <a:bevelT w="127000" prst="artDeco"/>
          </a:sp3d>
        </p:spPr>
        <p:txBody>
          <a:bodyPr wrap="square" rtlCol="0">
            <a:spAutoFit/>
          </a:bodyPr>
          <a:lstStyle/>
          <a:p>
            <a:pPr algn="ctr"/>
            <a:r>
              <a:rPr lang="en-US" sz="5400" dirty="0">
                <a:solidFill>
                  <a:schemeClr val="bg1"/>
                </a:solidFill>
                <a:latin typeface="#9Slide03 Bebas Neue Bold" panose="020B0606020202050201" pitchFamily="34" charset="0"/>
              </a:rPr>
              <a:t>NỘI DUNG</a:t>
            </a:r>
          </a:p>
        </p:txBody>
      </p:sp>
      <p:sp>
        <p:nvSpPr>
          <p:cNvPr id="22" name="Freeform: Shape 21">
            <a:extLst>
              <a:ext uri="{FF2B5EF4-FFF2-40B4-BE49-F238E27FC236}">
                <a16:creationId xmlns:a16="http://schemas.microsoft.com/office/drawing/2014/main" id="{4E71093D-DBA6-7093-457A-EB93FAD27640}"/>
              </a:ext>
            </a:extLst>
          </p:cNvPr>
          <p:cNvSpPr/>
          <p:nvPr/>
        </p:nvSpPr>
        <p:spPr>
          <a:xfrm>
            <a:off x="0" y="1"/>
            <a:ext cx="5905109" cy="6858000"/>
          </a:xfrm>
          <a:custGeom>
            <a:avLst/>
            <a:gdLst>
              <a:gd name="connsiteX0" fmla="*/ 0 w 1606731"/>
              <a:gd name="connsiteY0" fmla="*/ 875211 h 875211"/>
              <a:gd name="connsiteX1" fmla="*/ 0 w 1606731"/>
              <a:gd name="connsiteY1" fmla="*/ 0 h 875211"/>
              <a:gd name="connsiteX2" fmla="*/ 1606731 w 1606731"/>
              <a:gd name="connsiteY2" fmla="*/ 0 h 875211"/>
            </a:gdLst>
            <a:ahLst/>
            <a:cxnLst>
              <a:cxn ang="0">
                <a:pos x="connsiteX0" y="connsiteY0"/>
              </a:cxn>
              <a:cxn ang="0">
                <a:pos x="connsiteX1" y="connsiteY1"/>
              </a:cxn>
              <a:cxn ang="0">
                <a:pos x="connsiteX2" y="connsiteY2"/>
              </a:cxn>
            </a:cxnLst>
            <a:rect l="l" t="t" r="r" b="b"/>
            <a:pathLst>
              <a:path w="1606731" h="875211">
                <a:moveTo>
                  <a:pt x="0" y="875211"/>
                </a:moveTo>
                <a:lnTo>
                  <a:pt x="0" y="0"/>
                </a:lnTo>
                <a:lnTo>
                  <a:pt x="1606731" y="0"/>
                </a:lnTo>
              </a:path>
            </a:pathLst>
          </a:custGeom>
          <a:no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6DB33B36-1AFD-E893-4178-BD656BF70224}"/>
              </a:ext>
            </a:extLst>
          </p:cNvPr>
          <p:cNvSpPr/>
          <p:nvPr/>
        </p:nvSpPr>
        <p:spPr>
          <a:xfrm rot="10800000" flipV="1">
            <a:off x="5895876" y="0"/>
            <a:ext cx="6310127" cy="6850890"/>
          </a:xfrm>
          <a:custGeom>
            <a:avLst/>
            <a:gdLst>
              <a:gd name="connsiteX0" fmla="*/ 0 w 1606731"/>
              <a:gd name="connsiteY0" fmla="*/ 875211 h 875211"/>
              <a:gd name="connsiteX1" fmla="*/ 0 w 1606731"/>
              <a:gd name="connsiteY1" fmla="*/ 0 h 875211"/>
              <a:gd name="connsiteX2" fmla="*/ 1606731 w 1606731"/>
              <a:gd name="connsiteY2" fmla="*/ 0 h 875211"/>
            </a:gdLst>
            <a:ahLst/>
            <a:cxnLst>
              <a:cxn ang="0">
                <a:pos x="connsiteX0" y="connsiteY0"/>
              </a:cxn>
              <a:cxn ang="0">
                <a:pos x="connsiteX1" y="connsiteY1"/>
              </a:cxn>
              <a:cxn ang="0">
                <a:pos x="connsiteX2" y="connsiteY2"/>
              </a:cxn>
            </a:cxnLst>
            <a:rect l="l" t="t" r="r" b="b"/>
            <a:pathLst>
              <a:path w="1606731" h="875211">
                <a:moveTo>
                  <a:pt x="0" y="875211"/>
                </a:moveTo>
                <a:lnTo>
                  <a:pt x="0" y="0"/>
                </a:lnTo>
                <a:lnTo>
                  <a:pt x="1606731" y="0"/>
                </a:lnTo>
              </a:path>
            </a:pathLst>
          </a:custGeom>
          <a:no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Picture 45">
            <a:extLst>
              <a:ext uri="{FF2B5EF4-FFF2-40B4-BE49-F238E27FC236}">
                <a16:creationId xmlns:a16="http://schemas.microsoft.com/office/drawing/2014/main" id="{BCBE5687-F0E2-01F9-4BA0-94F271B793C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948" y="801150"/>
            <a:ext cx="786202" cy="78620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descr="A cartoon pencil with arms and legs&#10;&#10;Description automatically generated">
            <a:extLst>
              <a:ext uri="{FF2B5EF4-FFF2-40B4-BE49-F238E27FC236}">
                <a16:creationId xmlns:a16="http://schemas.microsoft.com/office/drawing/2014/main" id="{15A6C902-5CD0-9BC4-98B8-0C207F246D7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12629766" y="2225020"/>
            <a:ext cx="2441058" cy="3230603"/>
          </a:xfrm>
          <a:prstGeom prst="rect">
            <a:avLst/>
          </a:prstGeom>
          <a:ln>
            <a:noFill/>
          </a:ln>
          <a:effectLst>
            <a:outerShdw blurRad="292100" dist="139700" dir="2700000" algn="tl" rotWithShape="0">
              <a:srgbClr val="333333">
                <a:alpha val="65000"/>
              </a:srgbClr>
            </a:outerShdw>
          </a:effectLst>
        </p:spPr>
      </p:pic>
      <p:sp>
        <p:nvSpPr>
          <p:cNvPr id="19" name="TextBox 18">
            <a:extLst>
              <a:ext uri="{FF2B5EF4-FFF2-40B4-BE49-F238E27FC236}">
                <a16:creationId xmlns:a16="http://schemas.microsoft.com/office/drawing/2014/main" id="{1E85D52B-F47F-3829-7FDF-2F5167617FA3}"/>
              </a:ext>
            </a:extLst>
          </p:cNvPr>
          <p:cNvSpPr txBox="1"/>
          <p:nvPr/>
        </p:nvSpPr>
        <p:spPr>
          <a:xfrm>
            <a:off x="1803512" y="2686374"/>
            <a:ext cx="2603865" cy="476925"/>
          </a:xfrm>
          <a:prstGeom prst="rect">
            <a:avLst/>
          </a:prstGeom>
          <a:solidFill>
            <a:schemeClr val="accent2">
              <a:lumMod val="20000"/>
              <a:lumOff val="80000"/>
            </a:schemeClr>
          </a:solidFill>
        </p:spPr>
        <p:txBody>
          <a:bodyPr wrap="square">
            <a:spAutoFit/>
          </a:bodyPr>
          <a:lstStyle/>
          <a:p>
            <a:pPr indent="180340" algn="ctr">
              <a:lnSpc>
                <a:spcPct val="120000"/>
              </a:lnSpc>
              <a:spcBef>
                <a:spcPts val="200"/>
              </a:spcBef>
            </a:pPr>
            <a:r>
              <a:rPr lang="en-US" sz="2400" b="1" dirty="0">
                <a:solidFill>
                  <a:srgbClr val="FF0000"/>
                </a:solidFill>
                <a:latin typeface="#9Slide03 Bebas Neue Bold" panose="020B0606020202050201" pitchFamily="34" charset="0"/>
                <a:ea typeface="Times New Roman" panose="02020603050405020304" pitchFamily="18" charset="0"/>
              </a:rPr>
              <a:t>PHIẾU HỌC TẬP TRẠM 1</a:t>
            </a:r>
          </a:p>
        </p:txBody>
      </p:sp>
      <p:graphicFrame>
        <p:nvGraphicFramePr>
          <p:cNvPr id="34" name="Diagram 33">
            <a:extLst>
              <a:ext uri="{FF2B5EF4-FFF2-40B4-BE49-F238E27FC236}">
                <a16:creationId xmlns:a16="http://schemas.microsoft.com/office/drawing/2014/main" id="{51D4E2F9-FBCF-D4D5-766C-B93ECE620A3A}"/>
              </a:ext>
            </a:extLst>
          </p:cNvPr>
          <p:cNvGraphicFramePr/>
          <p:nvPr>
            <p:extLst>
              <p:ext uri="{D42A27DB-BD31-4B8C-83A1-F6EECF244321}">
                <p14:modId xmlns:p14="http://schemas.microsoft.com/office/powerpoint/2010/main" val="3015128664"/>
              </p:ext>
            </p:extLst>
          </p:nvPr>
        </p:nvGraphicFramePr>
        <p:xfrm>
          <a:off x="12256633" y="1861496"/>
          <a:ext cx="2082165" cy="2335530"/>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graphicFrame>
        <p:nvGraphicFramePr>
          <p:cNvPr id="35" name="Diagram 34">
            <a:extLst>
              <a:ext uri="{FF2B5EF4-FFF2-40B4-BE49-F238E27FC236}">
                <a16:creationId xmlns:a16="http://schemas.microsoft.com/office/drawing/2014/main" id="{9B0B6853-88D2-A35E-BA7F-A380EBAAF823}"/>
              </a:ext>
            </a:extLst>
          </p:cNvPr>
          <p:cNvGraphicFramePr/>
          <p:nvPr>
            <p:extLst>
              <p:ext uri="{D42A27DB-BD31-4B8C-83A1-F6EECF244321}">
                <p14:modId xmlns:p14="http://schemas.microsoft.com/office/powerpoint/2010/main" val="2214659620"/>
              </p:ext>
            </p:extLst>
          </p:nvPr>
        </p:nvGraphicFramePr>
        <p:xfrm>
          <a:off x="14587684" y="1861496"/>
          <a:ext cx="2028190" cy="2335530"/>
        </p:xfrm>
        <a:graphic>
          <a:graphicData uri="http://schemas.openxmlformats.org/drawingml/2006/diagram">
            <dgm:relIds xmlns:dgm="http://schemas.openxmlformats.org/drawingml/2006/diagram" xmlns:r="http://schemas.openxmlformats.org/officeDocument/2006/relationships" r:dm="rId16" r:lo="rId17" r:qs="rId18" r:cs="rId19"/>
          </a:graphicData>
        </a:graphic>
      </p:graphicFrame>
      <p:sp>
        <p:nvSpPr>
          <p:cNvPr id="29" name="TextBox 28">
            <a:extLst>
              <a:ext uri="{FF2B5EF4-FFF2-40B4-BE49-F238E27FC236}">
                <a16:creationId xmlns:a16="http://schemas.microsoft.com/office/drawing/2014/main" id="{8E5EBF95-2E28-112D-1949-61963D2414EB}"/>
              </a:ext>
            </a:extLst>
          </p:cNvPr>
          <p:cNvSpPr txBox="1"/>
          <p:nvPr/>
        </p:nvSpPr>
        <p:spPr>
          <a:xfrm>
            <a:off x="1884585" y="1390057"/>
            <a:ext cx="10007800" cy="1296317"/>
          </a:xfrm>
          <a:prstGeom prst="rect">
            <a:avLst/>
          </a:prstGeom>
          <a:noFill/>
        </p:spPr>
        <p:txBody>
          <a:bodyPr wrap="square">
            <a:spAutoFit/>
          </a:bodyPr>
          <a:lstStyle/>
          <a:p>
            <a:pPr>
              <a:lnSpc>
                <a:spcPct val="150000"/>
              </a:lnSpc>
            </a:pPr>
            <a:r>
              <a:rPr lang="vi-VN" dirty="0">
                <a:solidFill>
                  <a:srgbClr val="002060"/>
                </a:solidFill>
                <a:latin typeface="#9Slide03 Oswald Light" panose="00000400000000000000" pitchFamily="2" charset="0"/>
              </a:rPr>
              <a:t>Dựa vào hình </a:t>
            </a:r>
            <a:r>
              <a:rPr lang="en-US" dirty="0">
                <a:solidFill>
                  <a:srgbClr val="002060"/>
                </a:solidFill>
                <a:latin typeface="#9Slide03 Oswald Light" panose="00000400000000000000" pitchFamily="2" charset="0"/>
              </a:rPr>
              <a:t>6</a:t>
            </a:r>
            <a:r>
              <a:rPr lang="vi-VN" dirty="0">
                <a:solidFill>
                  <a:srgbClr val="002060"/>
                </a:solidFill>
                <a:latin typeface="#9Slide03 Oswald Light" panose="00000400000000000000" pitchFamily="2" charset="0"/>
              </a:rPr>
              <a:t>.1 và thông tin trong bài, hãy:</a:t>
            </a:r>
          </a:p>
          <a:p>
            <a:pPr>
              <a:lnSpc>
                <a:spcPct val="150000"/>
              </a:lnSpc>
            </a:pPr>
            <a:r>
              <a:rPr lang="vi-VN" dirty="0">
                <a:solidFill>
                  <a:srgbClr val="002060"/>
                </a:solidFill>
                <a:latin typeface="#9Slide03 Oswald Light" panose="00000400000000000000" pitchFamily="2" charset="0"/>
              </a:rPr>
              <a:t>- Trình bày quy mô và tình hình gia tăng dân số ở nước ta</a:t>
            </a:r>
          </a:p>
          <a:p>
            <a:pPr>
              <a:lnSpc>
                <a:spcPct val="150000"/>
              </a:lnSpc>
            </a:pPr>
            <a:r>
              <a:rPr lang="vi-VN" dirty="0">
                <a:solidFill>
                  <a:srgbClr val="002060"/>
                </a:solidFill>
                <a:latin typeface="#9Slide03 Oswald Light" panose="00000400000000000000" pitchFamily="2" charset="0"/>
              </a:rPr>
              <a:t>- Phân tích những thuận lợi và khó khăn về dân số đối với sự phát triển kinh tế xã hội đất nước</a:t>
            </a:r>
          </a:p>
        </p:txBody>
      </p:sp>
      <p:sp>
        <p:nvSpPr>
          <p:cNvPr id="41" name="TextBox 40">
            <a:extLst>
              <a:ext uri="{FF2B5EF4-FFF2-40B4-BE49-F238E27FC236}">
                <a16:creationId xmlns:a16="http://schemas.microsoft.com/office/drawing/2014/main" id="{077C6C00-0E8D-1E0E-7795-14279C146092}"/>
              </a:ext>
            </a:extLst>
          </p:cNvPr>
          <p:cNvSpPr txBox="1"/>
          <p:nvPr/>
        </p:nvSpPr>
        <p:spPr>
          <a:xfrm>
            <a:off x="6565221" y="2686374"/>
            <a:ext cx="5021827" cy="790088"/>
          </a:xfrm>
          <a:prstGeom prst="rect">
            <a:avLst/>
          </a:prstGeom>
          <a:noFill/>
        </p:spPr>
        <p:txBody>
          <a:bodyPr wrap="square">
            <a:spAutoFit/>
          </a:bodyPr>
          <a:lstStyle/>
          <a:p>
            <a:pPr indent="180340" algn="ctr">
              <a:lnSpc>
                <a:spcPct val="120000"/>
              </a:lnSpc>
              <a:spcAft>
                <a:spcPts val="600"/>
              </a:spcAft>
              <a:tabLst>
                <a:tab pos="1104900" algn="l"/>
              </a:tabLst>
            </a:pPr>
            <a:r>
              <a:rPr lang="en-US" dirty="0" err="1">
                <a:solidFill>
                  <a:srgbClr val="002060"/>
                </a:solidFill>
                <a:latin typeface="#9Slide03 Bebas Neue Bold" panose="020B0606020202050201" pitchFamily="34" charset="0"/>
                <a:ea typeface="Cambria" panose="02040503050406030204" pitchFamily="18" charset="0"/>
                <a:cs typeface="Times New Roman" panose="02020603050405020304" pitchFamily="18" charset="0"/>
              </a:rPr>
              <a:t>Số</a:t>
            </a:r>
            <a:r>
              <a:rPr lang="en-US" dirty="0">
                <a:solidFill>
                  <a:srgbClr val="002060"/>
                </a:solidFill>
                <a:latin typeface="#9Slide03 Bebas Neue Bold" panose="020B0606020202050201" pitchFamily="34" charset="0"/>
                <a:ea typeface="Cambria" panose="02040503050406030204" pitchFamily="18" charset="0"/>
                <a:cs typeface="Times New Roman" panose="02020603050405020304" pitchFamily="18" charset="0"/>
              </a:rPr>
              <a:t> </a:t>
            </a:r>
            <a:r>
              <a:rPr lang="en-US" dirty="0" err="1">
                <a:solidFill>
                  <a:srgbClr val="002060"/>
                </a:solidFill>
                <a:latin typeface="#9Slide03 Bebas Neue Bold" panose="020B0606020202050201" pitchFamily="34" charset="0"/>
                <a:ea typeface="Cambria" panose="02040503050406030204" pitchFamily="18" charset="0"/>
                <a:cs typeface="Times New Roman" panose="02020603050405020304" pitchFamily="18" charset="0"/>
              </a:rPr>
              <a:t>dân</a:t>
            </a:r>
            <a:r>
              <a:rPr lang="en-US" dirty="0">
                <a:solidFill>
                  <a:srgbClr val="002060"/>
                </a:solidFill>
                <a:latin typeface="#9Slide03 Bebas Neue Bold" panose="020B0606020202050201" pitchFamily="34" charset="0"/>
                <a:ea typeface="Cambria" panose="02040503050406030204" pitchFamily="18" charset="0"/>
                <a:cs typeface="Times New Roman" panose="02020603050405020304" pitchFamily="18" charset="0"/>
              </a:rPr>
              <a:t> </a:t>
            </a:r>
            <a:r>
              <a:rPr lang="en-US" dirty="0" err="1">
                <a:solidFill>
                  <a:srgbClr val="002060"/>
                </a:solidFill>
                <a:latin typeface="#9Slide03 Bebas Neue Bold" panose="020B0606020202050201" pitchFamily="34" charset="0"/>
                <a:ea typeface="Cambria" panose="02040503050406030204" pitchFamily="18" charset="0"/>
                <a:cs typeface="Times New Roman" panose="02020603050405020304" pitchFamily="18" charset="0"/>
              </a:rPr>
              <a:t>và</a:t>
            </a:r>
            <a:r>
              <a:rPr lang="en-US" dirty="0">
                <a:solidFill>
                  <a:srgbClr val="002060"/>
                </a:solidFill>
                <a:latin typeface="#9Slide03 Bebas Neue Bold" panose="020B0606020202050201" pitchFamily="34" charset="0"/>
                <a:ea typeface="Cambria" panose="02040503050406030204" pitchFamily="18" charset="0"/>
                <a:cs typeface="Times New Roman" panose="02020603050405020304" pitchFamily="18" charset="0"/>
              </a:rPr>
              <a:t> </a:t>
            </a:r>
            <a:r>
              <a:rPr lang="en-US" dirty="0">
                <a:solidFill>
                  <a:srgbClr val="002060"/>
                </a:solidFill>
                <a:effectLst/>
                <a:latin typeface="#9Slide03 Bebas Neue Bold" panose="020B0606020202050201" pitchFamily="34" charset="0"/>
                <a:ea typeface="Cambria" panose="02040503050406030204" pitchFamily="18" charset="0"/>
                <a:cs typeface="Times New Roman" panose="02020603050405020304" pitchFamily="18" charset="0"/>
              </a:rPr>
              <a:t>TỈ LỆ GIA TĂNG DÂN SỐ  </a:t>
            </a:r>
            <a:r>
              <a:rPr lang="en-US" dirty="0" err="1">
                <a:solidFill>
                  <a:srgbClr val="002060"/>
                </a:solidFill>
                <a:effectLst/>
                <a:latin typeface="#9Slide03 Bebas Neue Bold" panose="020B0606020202050201" pitchFamily="34" charset="0"/>
                <a:ea typeface="Cambria" panose="02040503050406030204" pitchFamily="18" charset="0"/>
                <a:cs typeface="Times New Roman" panose="02020603050405020304" pitchFamily="18" charset="0"/>
              </a:rPr>
              <a:t>của</a:t>
            </a:r>
            <a:r>
              <a:rPr lang="en-US" dirty="0">
                <a:solidFill>
                  <a:srgbClr val="002060"/>
                </a:solidFill>
                <a:effectLst/>
                <a:latin typeface="#9Slide03 Bebas Neue Bold" panose="020B0606020202050201" pitchFamily="34" charset="0"/>
                <a:ea typeface="Cambria" panose="02040503050406030204" pitchFamily="18" charset="0"/>
                <a:cs typeface="Times New Roman" panose="02020603050405020304" pitchFamily="18" charset="0"/>
              </a:rPr>
              <a:t> </a:t>
            </a:r>
            <a:r>
              <a:rPr lang="en-US" dirty="0" err="1">
                <a:solidFill>
                  <a:srgbClr val="002060"/>
                </a:solidFill>
                <a:effectLst/>
                <a:latin typeface="#9Slide03 Bebas Neue Bold" panose="020B0606020202050201" pitchFamily="34" charset="0"/>
                <a:ea typeface="Cambria" panose="02040503050406030204" pitchFamily="18" charset="0"/>
                <a:cs typeface="Times New Roman" panose="02020603050405020304" pitchFamily="18" charset="0"/>
              </a:rPr>
              <a:t>nước</a:t>
            </a:r>
            <a:r>
              <a:rPr lang="en-US" dirty="0">
                <a:solidFill>
                  <a:srgbClr val="002060"/>
                </a:solidFill>
                <a:effectLst/>
                <a:latin typeface="#9Slide03 Bebas Neue Bold" panose="020B0606020202050201" pitchFamily="34" charset="0"/>
                <a:ea typeface="Cambria" panose="02040503050406030204" pitchFamily="18" charset="0"/>
                <a:cs typeface="Times New Roman" panose="02020603050405020304" pitchFamily="18" charset="0"/>
              </a:rPr>
              <a:t> ta</a:t>
            </a:r>
            <a:endParaRPr lang="en-US" dirty="0">
              <a:solidFill>
                <a:srgbClr val="002060"/>
              </a:solidFill>
              <a:effectLst/>
              <a:latin typeface="#9Slide03 Bebas Neue Bold" panose="020B0606020202050201" pitchFamily="34" charset="0"/>
              <a:ea typeface="Times New Roman" panose="02020603050405020304" pitchFamily="18" charset="0"/>
            </a:endParaRPr>
          </a:p>
          <a:p>
            <a:pPr indent="180340" algn="ctr">
              <a:lnSpc>
                <a:spcPct val="120000"/>
              </a:lnSpc>
              <a:spcAft>
                <a:spcPts val="600"/>
              </a:spcAft>
              <a:tabLst>
                <a:tab pos="1104900" algn="l"/>
              </a:tabLst>
            </a:pPr>
            <a:r>
              <a:rPr lang="en-US" dirty="0">
                <a:solidFill>
                  <a:srgbClr val="002060"/>
                </a:solidFill>
                <a:effectLst/>
                <a:latin typeface="#9Slide03 Bebas Neue Bold" panose="020B0606020202050201" pitchFamily="34" charset="0"/>
                <a:ea typeface="Cambria" panose="02040503050406030204" pitchFamily="18" charset="0"/>
                <a:cs typeface="Times New Roman" panose="02020603050405020304" pitchFamily="18" charset="0"/>
              </a:rPr>
              <a:t>GIAI ĐOẠN </a:t>
            </a:r>
            <a:r>
              <a:rPr lang="en-US" dirty="0">
                <a:solidFill>
                  <a:srgbClr val="002060"/>
                </a:solidFill>
                <a:latin typeface="#9Slide03 Bebas Neue Bold" panose="020B0606020202050201" pitchFamily="34" charset="0"/>
                <a:ea typeface="Cambria" panose="02040503050406030204" pitchFamily="18" charset="0"/>
                <a:cs typeface="Times New Roman" panose="02020603050405020304" pitchFamily="18" charset="0"/>
              </a:rPr>
              <a:t>1979</a:t>
            </a:r>
            <a:r>
              <a:rPr lang="en-US" dirty="0">
                <a:solidFill>
                  <a:srgbClr val="002060"/>
                </a:solidFill>
                <a:effectLst/>
                <a:latin typeface="#9Slide03 Bebas Neue Bold" panose="020B0606020202050201" pitchFamily="34" charset="0"/>
                <a:ea typeface="Cambria" panose="02040503050406030204" pitchFamily="18" charset="0"/>
                <a:cs typeface="Times New Roman" panose="02020603050405020304" pitchFamily="18" charset="0"/>
              </a:rPr>
              <a:t> -2021</a:t>
            </a:r>
            <a:endParaRPr lang="en-US" dirty="0">
              <a:solidFill>
                <a:srgbClr val="002060"/>
              </a:solidFill>
              <a:effectLst/>
              <a:latin typeface="#9Slide03 Bebas Neue Bold" panose="020B0606020202050201" pitchFamily="34" charset="0"/>
              <a:ea typeface="Times New Roman" panose="02020603050405020304" pitchFamily="18" charset="0"/>
            </a:endParaRPr>
          </a:p>
        </p:txBody>
      </p:sp>
      <p:sp>
        <p:nvSpPr>
          <p:cNvPr id="43" name="Text Box 5">
            <a:extLst>
              <a:ext uri="{FF2B5EF4-FFF2-40B4-BE49-F238E27FC236}">
                <a16:creationId xmlns:a16="http://schemas.microsoft.com/office/drawing/2014/main" id="{82CD83A1-9E06-F71A-DED2-7F7429B844FF}"/>
              </a:ext>
            </a:extLst>
          </p:cNvPr>
          <p:cNvSpPr txBox="1"/>
          <p:nvPr/>
        </p:nvSpPr>
        <p:spPr>
          <a:xfrm>
            <a:off x="11177864" y="3193566"/>
            <a:ext cx="601980" cy="297180"/>
          </a:xfrm>
          <a:prstGeom prst="rect">
            <a:avLst/>
          </a:prstGeom>
          <a:noFill/>
          <a:ln w="6350">
            <a:noFill/>
          </a:ln>
        </p:spPr>
        <p:txBody>
          <a:bodyPr rot="0" spcFirstLastPara="0" vert="horz" wrap="square" lIns="91440" tIns="45720" rIns="91440" bIns="45720" numCol="1" spcCol="0" rtlCol="0" fromWordArt="0" anchor="ctr" anchorCtr="0" forceAA="0" compatLnSpc="1">
            <a:prstTxWarp prst="textNoShape">
              <a:avLst/>
            </a:prstTxWarp>
            <a:noAutofit/>
          </a:bodyPr>
          <a:lstStyle/>
          <a:p>
            <a:pPr indent="180340" algn="just">
              <a:lnSpc>
                <a:spcPct val="107000"/>
              </a:lnSpc>
              <a:spcAft>
                <a:spcPts val="600"/>
              </a:spcAft>
            </a:pPr>
            <a:r>
              <a:rPr lang="en-US" sz="1400" i="1" dirty="0">
                <a:effectLst/>
                <a:latin typeface="#9Slide03 Oswald Light" panose="00000400000000000000" pitchFamily="2" charset="0"/>
                <a:ea typeface="Times New Roman" panose="02020603050405020304" pitchFamily="18" charset="0"/>
              </a:rPr>
              <a:t>%</a:t>
            </a:r>
            <a:endParaRPr lang="en-US" sz="1200" dirty="0">
              <a:effectLst/>
              <a:latin typeface="#9Slide03 Oswald Light" panose="00000400000000000000" pitchFamily="2" charset="0"/>
              <a:ea typeface="Times New Roman" panose="02020603050405020304" pitchFamily="18" charset="0"/>
            </a:endParaRPr>
          </a:p>
        </p:txBody>
      </p:sp>
      <p:sp>
        <p:nvSpPr>
          <p:cNvPr id="45" name="Text Box 5">
            <a:extLst>
              <a:ext uri="{FF2B5EF4-FFF2-40B4-BE49-F238E27FC236}">
                <a16:creationId xmlns:a16="http://schemas.microsoft.com/office/drawing/2014/main" id="{A2A5C101-9C9A-7F72-CE3C-ABFA3D17979A}"/>
              </a:ext>
            </a:extLst>
          </p:cNvPr>
          <p:cNvSpPr txBox="1"/>
          <p:nvPr/>
        </p:nvSpPr>
        <p:spPr>
          <a:xfrm>
            <a:off x="6382588" y="3272790"/>
            <a:ext cx="1043940" cy="297180"/>
          </a:xfrm>
          <a:prstGeom prst="rect">
            <a:avLst/>
          </a:prstGeom>
          <a:noFill/>
          <a:ln w="6350">
            <a:noFill/>
          </a:ln>
        </p:spPr>
        <p:txBody>
          <a:bodyPr rot="0" spcFirstLastPara="0" vert="horz" wrap="square" lIns="91440" tIns="45720" rIns="91440" bIns="45720" numCol="1" spcCol="0" rtlCol="0" fromWordArt="0" anchor="ctr" anchorCtr="0" forceAA="0" compatLnSpc="1">
            <a:prstTxWarp prst="textNoShape">
              <a:avLst/>
            </a:prstTxWarp>
            <a:noAutofit/>
          </a:bodyPr>
          <a:lstStyle/>
          <a:p>
            <a:pPr indent="180340" algn="just">
              <a:lnSpc>
                <a:spcPct val="107000"/>
              </a:lnSpc>
              <a:spcAft>
                <a:spcPts val="600"/>
              </a:spcAft>
            </a:pPr>
            <a:r>
              <a:rPr lang="en-US" sz="1400" i="1" dirty="0" err="1">
                <a:effectLst/>
                <a:latin typeface="#9Slide03 Oswald Light" panose="00000400000000000000" pitchFamily="2" charset="0"/>
                <a:ea typeface="Times New Roman" panose="02020603050405020304" pitchFamily="18" charset="0"/>
              </a:rPr>
              <a:t>Triệu</a:t>
            </a:r>
            <a:r>
              <a:rPr lang="en-US" sz="1400" i="1" dirty="0">
                <a:effectLst/>
                <a:latin typeface="#9Slide03 Oswald Light" panose="00000400000000000000" pitchFamily="2" charset="0"/>
                <a:ea typeface="Times New Roman" panose="02020603050405020304" pitchFamily="18" charset="0"/>
              </a:rPr>
              <a:t> </a:t>
            </a:r>
            <a:r>
              <a:rPr lang="en-US" sz="1400" i="1" dirty="0" err="1">
                <a:effectLst/>
                <a:latin typeface="#9Slide03 Oswald Light" panose="00000400000000000000" pitchFamily="2" charset="0"/>
                <a:ea typeface="Times New Roman" panose="02020603050405020304" pitchFamily="18" charset="0"/>
              </a:rPr>
              <a:t>người</a:t>
            </a:r>
            <a:endParaRPr lang="en-US" sz="1200" dirty="0">
              <a:effectLst/>
              <a:latin typeface="#9Slide03 Oswald Light" panose="00000400000000000000" pitchFamily="2" charset="0"/>
              <a:ea typeface="Times New Roman" panose="02020603050405020304" pitchFamily="18" charset="0"/>
            </a:endParaRPr>
          </a:p>
        </p:txBody>
      </p:sp>
      <p:graphicFrame>
        <p:nvGraphicFramePr>
          <p:cNvPr id="49" name="Table 48">
            <a:extLst>
              <a:ext uri="{FF2B5EF4-FFF2-40B4-BE49-F238E27FC236}">
                <a16:creationId xmlns:a16="http://schemas.microsoft.com/office/drawing/2014/main" id="{EBC596F5-DC1F-1136-6C31-CB9128043DC1}"/>
              </a:ext>
            </a:extLst>
          </p:cNvPr>
          <p:cNvGraphicFramePr>
            <a:graphicFrameLocks noGrp="1"/>
          </p:cNvGraphicFramePr>
          <p:nvPr>
            <p:extLst>
              <p:ext uri="{D42A27DB-BD31-4B8C-83A1-F6EECF244321}">
                <p14:modId xmlns:p14="http://schemas.microsoft.com/office/powerpoint/2010/main" val="3880380358"/>
              </p:ext>
            </p:extLst>
          </p:nvPr>
        </p:nvGraphicFramePr>
        <p:xfrm>
          <a:off x="191624" y="3378896"/>
          <a:ext cx="6113780" cy="2743200"/>
        </p:xfrm>
        <a:graphic>
          <a:graphicData uri="http://schemas.openxmlformats.org/drawingml/2006/table">
            <a:tbl>
              <a:tblPr firstRow="1" firstCol="1" bandRow="1"/>
              <a:tblGrid>
                <a:gridCol w="1527175">
                  <a:extLst>
                    <a:ext uri="{9D8B030D-6E8A-4147-A177-3AD203B41FA5}">
                      <a16:colId xmlns:a16="http://schemas.microsoft.com/office/drawing/2014/main" val="3774809508"/>
                    </a:ext>
                  </a:extLst>
                </a:gridCol>
                <a:gridCol w="2548255">
                  <a:extLst>
                    <a:ext uri="{9D8B030D-6E8A-4147-A177-3AD203B41FA5}">
                      <a16:colId xmlns:a16="http://schemas.microsoft.com/office/drawing/2014/main" val="3312652984"/>
                    </a:ext>
                  </a:extLst>
                </a:gridCol>
                <a:gridCol w="2038350">
                  <a:extLst>
                    <a:ext uri="{9D8B030D-6E8A-4147-A177-3AD203B41FA5}">
                      <a16:colId xmlns:a16="http://schemas.microsoft.com/office/drawing/2014/main" val="115077727"/>
                    </a:ext>
                  </a:extLst>
                </a:gridCol>
              </a:tblGrid>
              <a:tr h="408422">
                <a:tc>
                  <a:txBody>
                    <a:bodyPr/>
                    <a:lstStyle/>
                    <a:p>
                      <a:pPr indent="180340" algn="ctr">
                        <a:lnSpc>
                          <a:spcPct val="120000"/>
                        </a:lnSpc>
                        <a:spcAft>
                          <a:spcPts val="600"/>
                        </a:spcAft>
                      </a:pPr>
                      <a:r>
                        <a:rPr lang="en-US" sz="2000" b="1" dirty="0">
                          <a:solidFill>
                            <a:srgbClr val="FFFF00"/>
                          </a:solidFill>
                          <a:effectLst/>
                          <a:latin typeface="#9Slide03 Oswald Light" panose="00000400000000000000" pitchFamily="2" charset="0"/>
                          <a:ea typeface="Cambria" panose="02040503050406030204" pitchFamily="18" charset="0"/>
                          <a:cs typeface="Times New Roman" panose="02020603050405020304" pitchFamily="18" charset="0"/>
                        </a:rPr>
                        <a:t>1. </a:t>
                      </a:r>
                      <a:r>
                        <a:rPr lang="en-US" sz="2000" b="1" dirty="0" err="1">
                          <a:solidFill>
                            <a:srgbClr val="FFFF00"/>
                          </a:solidFill>
                          <a:effectLst/>
                          <a:latin typeface="#9Slide03 Oswald Light" panose="00000400000000000000" pitchFamily="2" charset="0"/>
                          <a:ea typeface="Cambria" panose="02040503050406030204" pitchFamily="18" charset="0"/>
                          <a:cs typeface="Times New Roman" panose="02020603050405020304" pitchFamily="18" charset="0"/>
                        </a:rPr>
                        <a:t>Đặc</a:t>
                      </a:r>
                      <a:r>
                        <a:rPr lang="en-US" sz="2000" b="1" dirty="0">
                          <a:solidFill>
                            <a:srgbClr val="FFFF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2000" b="1" dirty="0" err="1">
                          <a:solidFill>
                            <a:srgbClr val="FFFF00"/>
                          </a:solidFill>
                          <a:effectLst/>
                          <a:latin typeface="#9Slide03 Oswald Light" panose="00000400000000000000" pitchFamily="2" charset="0"/>
                          <a:ea typeface="Cambria" panose="02040503050406030204" pitchFamily="18" charset="0"/>
                          <a:cs typeface="Times New Roman" panose="02020603050405020304" pitchFamily="18" charset="0"/>
                        </a:rPr>
                        <a:t>điểm</a:t>
                      </a:r>
                      <a:endParaRPr lang="en-US" sz="1800" dirty="0">
                        <a:solidFill>
                          <a:srgbClr val="FFFF00"/>
                        </a:solidFill>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indent="180340" algn="ctr">
                        <a:lnSpc>
                          <a:spcPct val="120000"/>
                        </a:lnSpc>
                        <a:spcAft>
                          <a:spcPts val="600"/>
                        </a:spcAft>
                      </a:pPr>
                      <a:r>
                        <a:rPr lang="en-US" sz="2000" b="1" dirty="0" err="1">
                          <a:solidFill>
                            <a:srgbClr val="FFFF00"/>
                          </a:solidFill>
                          <a:effectLst/>
                          <a:latin typeface="#9Slide03 Oswald Light" panose="00000400000000000000" pitchFamily="2" charset="0"/>
                          <a:ea typeface="Cambria" panose="02040503050406030204" pitchFamily="18" charset="0"/>
                          <a:cs typeface="Times New Roman" panose="02020603050405020304" pitchFamily="18" charset="0"/>
                        </a:rPr>
                        <a:t>Thuận</a:t>
                      </a:r>
                      <a:r>
                        <a:rPr lang="en-US" sz="2000" b="1" dirty="0">
                          <a:solidFill>
                            <a:srgbClr val="FFFF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2000" b="1" dirty="0" err="1">
                          <a:solidFill>
                            <a:srgbClr val="FFFF00"/>
                          </a:solidFill>
                          <a:effectLst/>
                          <a:latin typeface="#9Slide03 Oswald Light" panose="00000400000000000000" pitchFamily="2" charset="0"/>
                          <a:ea typeface="Cambria" panose="02040503050406030204" pitchFamily="18" charset="0"/>
                          <a:cs typeface="Times New Roman" panose="02020603050405020304" pitchFamily="18" charset="0"/>
                        </a:rPr>
                        <a:t>lợi</a:t>
                      </a:r>
                      <a:endParaRPr lang="en-US" sz="1800" dirty="0">
                        <a:solidFill>
                          <a:srgbClr val="FFFF00"/>
                        </a:solidFill>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indent="180340" algn="ctr">
                        <a:lnSpc>
                          <a:spcPct val="120000"/>
                        </a:lnSpc>
                        <a:spcAft>
                          <a:spcPts val="600"/>
                        </a:spcAft>
                      </a:pPr>
                      <a:r>
                        <a:rPr lang="en-US" sz="2000" b="1" dirty="0" err="1">
                          <a:solidFill>
                            <a:srgbClr val="FFFF00"/>
                          </a:solidFill>
                          <a:effectLst/>
                          <a:latin typeface="#9Slide03 Oswald Light" panose="00000400000000000000" pitchFamily="2" charset="0"/>
                          <a:ea typeface="Cambria" panose="02040503050406030204" pitchFamily="18" charset="0"/>
                          <a:cs typeface="Times New Roman" panose="02020603050405020304" pitchFamily="18" charset="0"/>
                        </a:rPr>
                        <a:t>Khó</a:t>
                      </a:r>
                      <a:r>
                        <a:rPr lang="en-US" sz="2000" b="1" dirty="0">
                          <a:solidFill>
                            <a:srgbClr val="FFFF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2000" b="1" dirty="0" err="1">
                          <a:solidFill>
                            <a:srgbClr val="FFFF00"/>
                          </a:solidFill>
                          <a:effectLst/>
                          <a:latin typeface="#9Slide03 Oswald Light" panose="00000400000000000000" pitchFamily="2" charset="0"/>
                          <a:ea typeface="Cambria" panose="02040503050406030204" pitchFamily="18" charset="0"/>
                          <a:cs typeface="Times New Roman" panose="02020603050405020304" pitchFamily="18" charset="0"/>
                        </a:rPr>
                        <a:t>khăn</a:t>
                      </a:r>
                      <a:endParaRPr lang="en-US" sz="1800" dirty="0">
                        <a:solidFill>
                          <a:srgbClr val="FFFF00"/>
                        </a:solidFill>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4175087026"/>
                  </a:ext>
                </a:extLst>
              </a:tr>
              <a:tr h="1167389">
                <a:tc>
                  <a:txBody>
                    <a:bodyPr/>
                    <a:lstStyle/>
                    <a:p>
                      <a:pPr marL="0" indent="0" algn="l">
                        <a:lnSpc>
                          <a:spcPct val="120000"/>
                        </a:lnSpc>
                        <a:spcAft>
                          <a:spcPts val="600"/>
                        </a:spcAft>
                      </a:pPr>
                      <a:r>
                        <a:rPr lang="en-US" sz="18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Quy </a:t>
                      </a:r>
                      <a:r>
                        <a:rPr lang="en-US" sz="18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mô</a:t>
                      </a:r>
                      <a:r>
                        <a:rPr lang="en-US" sz="18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dân</a:t>
                      </a:r>
                      <a:r>
                        <a:rPr lang="en-US" sz="18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số</a:t>
                      </a:r>
                      <a:endParaRPr lang="en-US" sz="1600" dirty="0">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indent="180340" algn="just">
                        <a:lnSpc>
                          <a:spcPct val="120000"/>
                        </a:lnSpc>
                        <a:spcAft>
                          <a:spcPts val="600"/>
                        </a:spcAft>
                      </a:pPr>
                      <a:r>
                        <a:rPr lang="en-US" sz="1400" dirty="0">
                          <a:effectLst/>
                          <a:highlight>
                            <a:srgbClr val="FBD4B4"/>
                          </a:highlight>
                          <a:latin typeface="#9Slide03 Oswald Light" panose="00000400000000000000" pitchFamily="2" charset="0"/>
                          <a:ea typeface="Cambria" panose="02040503050406030204" pitchFamily="18" charset="0"/>
                          <a:cs typeface="Times New Roman" panose="02020603050405020304" pitchFamily="18" charset="0"/>
                        </a:rPr>
                        <a:t> </a:t>
                      </a:r>
                      <a:endParaRPr lang="en-US" sz="1200" dirty="0">
                        <a:effectLst/>
                        <a:highlight>
                          <a:srgbClr val="FBD4B4"/>
                        </a:highlight>
                        <a:latin typeface="#9Slide03 Oswald Light" panose="00000400000000000000" pitchFamily="2"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indent="180340" algn="ctr">
                        <a:lnSpc>
                          <a:spcPct val="120000"/>
                        </a:lnSpc>
                        <a:spcAft>
                          <a:spcPts val="600"/>
                        </a:spcAft>
                      </a:pPr>
                      <a:r>
                        <a:rPr lang="en-US" sz="1400">
                          <a:effectLst/>
                          <a:highlight>
                            <a:srgbClr val="FBD4B4"/>
                          </a:highlight>
                          <a:latin typeface="#9Slide03 Oswald Light" panose="00000400000000000000" pitchFamily="2" charset="0"/>
                          <a:ea typeface="Cambria" panose="02040503050406030204" pitchFamily="18" charset="0"/>
                          <a:cs typeface="Times New Roman" panose="02020603050405020304" pitchFamily="18" charset="0"/>
                        </a:rPr>
                        <a:t> </a:t>
                      </a:r>
                      <a:endParaRPr lang="en-US" sz="1200">
                        <a:effectLst/>
                        <a:highlight>
                          <a:srgbClr val="FBD4B4"/>
                        </a:highlight>
                        <a:latin typeface="#9Slide03 Oswald Light" panose="00000400000000000000" pitchFamily="2"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extLst>
                  <a:ext uri="{0D108BD9-81ED-4DB2-BD59-A6C34878D82A}">
                    <a16:rowId xmlns:a16="http://schemas.microsoft.com/office/drawing/2014/main" val="1731860132"/>
                  </a:ext>
                </a:extLst>
              </a:tr>
              <a:tr h="1167389">
                <a:tc>
                  <a:txBody>
                    <a:bodyPr/>
                    <a:lstStyle/>
                    <a:p>
                      <a:pPr marL="0" indent="0" algn="l">
                        <a:lnSpc>
                          <a:spcPct val="120000"/>
                        </a:lnSpc>
                        <a:spcAft>
                          <a:spcPts val="600"/>
                        </a:spcAft>
                      </a:pPr>
                      <a:r>
                        <a:rPr lang="en-US" sz="18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Tình</a:t>
                      </a:r>
                      <a:r>
                        <a:rPr lang="en-US" sz="18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hình</a:t>
                      </a:r>
                      <a:r>
                        <a:rPr lang="en-US" sz="18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gia</a:t>
                      </a:r>
                      <a:r>
                        <a:rPr lang="en-US" sz="18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tăng</a:t>
                      </a:r>
                      <a:endParaRPr lang="en-US" sz="1600" dirty="0">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indent="180340" algn="ctr">
                        <a:lnSpc>
                          <a:spcPct val="120000"/>
                        </a:lnSpc>
                        <a:spcAft>
                          <a:spcPts val="600"/>
                        </a:spcAft>
                      </a:pPr>
                      <a:r>
                        <a:rPr lang="en-US" sz="1400">
                          <a:effectLst/>
                          <a:highlight>
                            <a:srgbClr val="FBD4B4"/>
                          </a:highlight>
                          <a:latin typeface="#9Slide03 Oswald Light" panose="00000400000000000000" pitchFamily="2" charset="0"/>
                          <a:ea typeface="Cambria" panose="02040503050406030204" pitchFamily="18" charset="0"/>
                          <a:cs typeface="Times New Roman" panose="02020603050405020304" pitchFamily="18" charset="0"/>
                        </a:rPr>
                        <a:t> </a:t>
                      </a:r>
                      <a:endParaRPr lang="en-US" sz="1200">
                        <a:effectLst/>
                        <a:highlight>
                          <a:srgbClr val="FBD4B4"/>
                        </a:highlight>
                        <a:latin typeface="#9Slide03 Oswald Light" panose="00000400000000000000" pitchFamily="2"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indent="180340" algn="ctr">
                        <a:lnSpc>
                          <a:spcPct val="120000"/>
                        </a:lnSpc>
                        <a:spcAft>
                          <a:spcPts val="600"/>
                        </a:spcAft>
                      </a:pPr>
                      <a:r>
                        <a:rPr lang="en-US" sz="1400" dirty="0">
                          <a:effectLst/>
                          <a:highlight>
                            <a:srgbClr val="FBD4B4"/>
                          </a:highlight>
                          <a:latin typeface="#9Slide03 Oswald Light" panose="00000400000000000000" pitchFamily="2" charset="0"/>
                          <a:ea typeface="Cambria" panose="02040503050406030204" pitchFamily="18" charset="0"/>
                          <a:cs typeface="Times New Roman" panose="02020603050405020304" pitchFamily="18" charset="0"/>
                        </a:rPr>
                        <a:t> </a:t>
                      </a:r>
                      <a:endParaRPr lang="en-US" sz="1200" dirty="0">
                        <a:effectLst/>
                        <a:highlight>
                          <a:srgbClr val="FBD4B4"/>
                        </a:highlight>
                        <a:latin typeface="#9Slide03 Oswald Light" panose="00000400000000000000" pitchFamily="2"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extLst>
                  <a:ext uri="{0D108BD9-81ED-4DB2-BD59-A6C34878D82A}">
                    <a16:rowId xmlns:a16="http://schemas.microsoft.com/office/drawing/2014/main" val="2899886370"/>
                  </a:ext>
                </a:extLst>
              </a:tr>
            </a:tbl>
          </a:graphicData>
        </a:graphic>
      </p:graphicFrame>
      <p:cxnSp>
        <p:nvCxnSpPr>
          <p:cNvPr id="53" name="Straight Arrow Connector 52">
            <a:extLst>
              <a:ext uri="{FF2B5EF4-FFF2-40B4-BE49-F238E27FC236}">
                <a16:creationId xmlns:a16="http://schemas.microsoft.com/office/drawing/2014/main" id="{EB04A2C9-4341-CC1B-4B5A-A2137C12AA9D}"/>
              </a:ext>
            </a:extLst>
          </p:cNvPr>
          <p:cNvCxnSpPr/>
          <p:nvPr/>
        </p:nvCxnSpPr>
        <p:spPr>
          <a:xfrm flipV="1">
            <a:off x="7000899" y="3528714"/>
            <a:ext cx="0" cy="382252"/>
          </a:xfrm>
          <a:prstGeom prst="straightConnector1">
            <a:avLst/>
          </a:prstGeom>
          <a:ln w="9525">
            <a:tailEnd type="triangle"/>
          </a:ln>
        </p:spPr>
        <p:style>
          <a:lnRef idx="1">
            <a:schemeClr val="dk1"/>
          </a:lnRef>
          <a:fillRef idx="0">
            <a:schemeClr val="dk1"/>
          </a:fillRef>
          <a:effectRef idx="0">
            <a:schemeClr val="dk1"/>
          </a:effectRef>
          <a:fontRef idx="minor">
            <a:schemeClr val="tx1"/>
          </a:fontRef>
        </p:style>
      </p:cxnSp>
      <p:cxnSp>
        <p:nvCxnSpPr>
          <p:cNvPr id="54" name="Straight Arrow Connector 53">
            <a:extLst>
              <a:ext uri="{FF2B5EF4-FFF2-40B4-BE49-F238E27FC236}">
                <a16:creationId xmlns:a16="http://schemas.microsoft.com/office/drawing/2014/main" id="{062241F2-4F98-4747-892B-9B9B65B7E5A2}"/>
              </a:ext>
            </a:extLst>
          </p:cNvPr>
          <p:cNvCxnSpPr/>
          <p:nvPr/>
        </p:nvCxnSpPr>
        <p:spPr>
          <a:xfrm flipV="1">
            <a:off x="11540196" y="3517235"/>
            <a:ext cx="0" cy="382252"/>
          </a:xfrm>
          <a:prstGeom prst="straightConnector1">
            <a:avLst/>
          </a:prstGeom>
          <a:ln w="9525">
            <a:tailEnd type="triangle"/>
          </a:ln>
        </p:spPr>
        <p:style>
          <a:lnRef idx="1">
            <a:schemeClr val="dk1"/>
          </a:lnRef>
          <a:fillRef idx="0">
            <a:schemeClr val="dk1"/>
          </a:fillRef>
          <a:effectRef idx="0">
            <a:schemeClr val="dk1"/>
          </a:effectRef>
          <a:fontRef idx="minor">
            <a:schemeClr val="tx1"/>
          </a:fontRef>
        </p:style>
      </p:cxnSp>
      <p:sp>
        <p:nvSpPr>
          <p:cNvPr id="56" name="TextBox 55">
            <a:extLst>
              <a:ext uri="{FF2B5EF4-FFF2-40B4-BE49-F238E27FC236}">
                <a16:creationId xmlns:a16="http://schemas.microsoft.com/office/drawing/2014/main" id="{2C8FD6F6-7815-3705-1907-B92855826E63}"/>
              </a:ext>
            </a:extLst>
          </p:cNvPr>
          <p:cNvSpPr txBox="1"/>
          <p:nvPr/>
        </p:nvSpPr>
        <p:spPr>
          <a:xfrm>
            <a:off x="3332532" y="6395970"/>
            <a:ext cx="4165470" cy="369332"/>
          </a:xfrm>
          <a:prstGeom prst="rect">
            <a:avLst/>
          </a:prstGeom>
          <a:noFill/>
        </p:spPr>
        <p:txBody>
          <a:bodyPr wrap="square">
            <a:spAutoFit/>
          </a:bodyPr>
          <a:lstStyle/>
          <a:p>
            <a:r>
              <a:rPr lang="en-US" sz="1800" i="1" dirty="0" err="1">
                <a:effectLst/>
                <a:latin typeface="#9Slide03 Oswald Light" panose="00000400000000000000" pitchFamily="2" charset="0"/>
                <a:ea typeface="Cambria" panose="02040503050406030204" pitchFamily="18" charset="0"/>
              </a:rPr>
              <a:t>Hình</a:t>
            </a:r>
            <a:r>
              <a:rPr lang="en-US" sz="1800" i="1" dirty="0">
                <a:effectLst/>
                <a:latin typeface="#9Slide03 Oswald Light" panose="00000400000000000000" pitchFamily="2" charset="0"/>
                <a:ea typeface="Cambria" panose="02040503050406030204" pitchFamily="18" charset="0"/>
              </a:rPr>
              <a:t> 7.1_Nguồn: </a:t>
            </a:r>
            <a:r>
              <a:rPr lang="en-US" sz="1800" i="1" dirty="0" err="1">
                <a:effectLst/>
                <a:latin typeface="#9Slide03 Oswald Light" panose="00000400000000000000" pitchFamily="2" charset="0"/>
                <a:ea typeface="Cambria" panose="02040503050406030204" pitchFamily="18" charset="0"/>
              </a:rPr>
              <a:t>Tổng</a:t>
            </a:r>
            <a:r>
              <a:rPr lang="en-US" sz="1800" i="1" dirty="0">
                <a:effectLst/>
                <a:latin typeface="#9Slide03 Oswald Light" panose="00000400000000000000" pitchFamily="2" charset="0"/>
                <a:ea typeface="Cambria" panose="02040503050406030204" pitchFamily="18" charset="0"/>
              </a:rPr>
              <a:t> </a:t>
            </a:r>
            <a:r>
              <a:rPr lang="en-US" sz="1800" i="1" dirty="0" err="1">
                <a:effectLst/>
                <a:latin typeface="#9Slide03 Oswald Light" panose="00000400000000000000" pitchFamily="2" charset="0"/>
                <a:ea typeface="Cambria" panose="02040503050406030204" pitchFamily="18" charset="0"/>
              </a:rPr>
              <a:t>cục</a:t>
            </a:r>
            <a:r>
              <a:rPr lang="en-US" sz="1800" i="1" dirty="0">
                <a:effectLst/>
                <a:latin typeface="#9Slide03 Oswald Light" panose="00000400000000000000" pitchFamily="2" charset="0"/>
                <a:ea typeface="Cambria" panose="02040503050406030204" pitchFamily="18" charset="0"/>
              </a:rPr>
              <a:t> </a:t>
            </a:r>
            <a:r>
              <a:rPr lang="en-US" sz="1800" i="1" dirty="0" err="1">
                <a:effectLst/>
                <a:latin typeface="#9Slide03 Oswald Light" panose="00000400000000000000" pitchFamily="2" charset="0"/>
                <a:ea typeface="Cambria" panose="02040503050406030204" pitchFamily="18" charset="0"/>
              </a:rPr>
              <a:t>Thống</a:t>
            </a:r>
            <a:r>
              <a:rPr lang="en-US" sz="1800" i="1" dirty="0">
                <a:effectLst/>
                <a:latin typeface="#9Slide03 Oswald Light" panose="00000400000000000000" pitchFamily="2" charset="0"/>
                <a:ea typeface="Cambria" panose="02040503050406030204" pitchFamily="18" charset="0"/>
              </a:rPr>
              <a:t> </a:t>
            </a:r>
            <a:r>
              <a:rPr lang="en-US" sz="1800" i="1" dirty="0" err="1">
                <a:effectLst/>
                <a:latin typeface="#9Slide03 Oswald Light" panose="00000400000000000000" pitchFamily="2" charset="0"/>
                <a:ea typeface="Cambria" panose="02040503050406030204" pitchFamily="18" charset="0"/>
              </a:rPr>
              <a:t>kê</a:t>
            </a:r>
            <a:r>
              <a:rPr lang="en-US" sz="1800" i="1" dirty="0">
                <a:effectLst/>
                <a:latin typeface="#9Slide03 Oswald Light" panose="00000400000000000000" pitchFamily="2" charset="0"/>
                <a:ea typeface="Cambria" panose="02040503050406030204" pitchFamily="18" charset="0"/>
              </a:rPr>
              <a:t>, 2022</a:t>
            </a:r>
            <a:endParaRPr lang="en-US" dirty="0">
              <a:latin typeface="#9Slide03 Oswald Light" panose="00000400000000000000" pitchFamily="2" charset="0"/>
            </a:endParaRPr>
          </a:p>
        </p:txBody>
      </p:sp>
      <p:pic>
        <p:nvPicPr>
          <p:cNvPr id="57" name="Picture 56">
            <a:extLst>
              <a:ext uri="{FF2B5EF4-FFF2-40B4-BE49-F238E27FC236}">
                <a16:creationId xmlns:a16="http://schemas.microsoft.com/office/drawing/2014/main" id="{72D21313-2756-E4BB-64E4-5DE517789AC0}"/>
              </a:ext>
            </a:extLst>
          </p:cNvPr>
          <p:cNvPicPr>
            <a:picLocks noChangeAspect="1"/>
          </p:cNvPicPr>
          <p:nvPr/>
        </p:nvPicPr>
        <p:blipFill>
          <a:blip r:embed="rId21">
            <a:extLst>
              <a:ext uri="{BEBA8EAE-BF5A-486C-A8C5-ECC9F3942E4B}">
                <a14:imgProps xmlns:a14="http://schemas.microsoft.com/office/drawing/2010/main">
                  <a14:imgLayer r:embed="rId22">
                    <a14:imgEffect>
                      <a14:backgroundRemoval t="2639" b="99306" l="5703" r="92500">
                        <a14:foregroundMark x1="22109" y1="12917" x2="22109" y2="12917"/>
                        <a14:foregroundMark x1="27891" y1="33472" x2="27891" y2="33472"/>
                        <a14:foregroundMark x1="12812" y1="76667" x2="12812" y2="76667"/>
                        <a14:foregroundMark x1="11641" y1="76667" x2="11641" y2="76667"/>
                        <a14:foregroundMark x1="16328" y1="76667" x2="16328" y2="76667"/>
                        <a14:foregroundMark x1="16328" y1="76667" x2="16328" y2="76667"/>
                        <a14:foregroundMark x1="15156" y1="76667" x2="15156" y2="76667"/>
                        <a14:foregroundMark x1="89219" y1="15000" x2="89219" y2="15000"/>
                        <a14:foregroundMark x1="92734" y1="10833" x2="92734" y2="10833"/>
                        <a14:foregroundMark x1="10469" y1="85000" x2="10469" y2="85000"/>
                        <a14:foregroundMark x1="15156" y1="74583" x2="15156" y2="74583"/>
                        <a14:foregroundMark x1="62578" y1="78750" x2="62578" y2="78750"/>
                        <a14:foregroundMark x1="62578" y1="78750" x2="62578" y2="78750"/>
                        <a14:foregroundMark x1="61484" y1="72639" x2="61484" y2="72639"/>
                        <a14:foregroundMark x1="61484" y1="72639" x2="61484" y2="72639"/>
                        <a14:foregroundMark x1="27891" y1="82917" x2="27891" y2="82917"/>
                        <a14:foregroundMark x1="24375" y1="68472" x2="24375" y2="68472"/>
                        <a14:foregroundMark x1="24375" y1="68472" x2="24375" y2="68472"/>
                        <a14:foregroundMark x1="23203" y1="58194" x2="23203" y2="58194"/>
                        <a14:foregroundMark x1="12812" y1="85000" x2="12812" y2="85000"/>
                        <a14:foregroundMark x1="12812" y1="78750" x2="12812" y2="78750"/>
                        <a14:foregroundMark x1="12812" y1="78750" x2="12812" y2="78750"/>
                        <a14:foregroundMark x1="12812" y1="72639" x2="12812" y2="72639"/>
                        <a14:foregroundMark x1="17422" y1="70556" x2="17422" y2="70556"/>
                        <a14:foregroundMark x1="15156" y1="76667" x2="15156" y2="76667"/>
                        <a14:foregroundMark x1="41797" y1="91111" x2="23203" y2="51944"/>
                        <a14:foregroundMark x1="25547" y1="16944" x2="29063" y2="16944"/>
                        <a14:foregroundMark x1="11641" y1="78750" x2="5859" y2="76667"/>
                        <a14:foregroundMark x1="16328" y1="64306" x2="16328" y2="64306"/>
                        <a14:foregroundMark x1="16328" y1="82917" x2="16328" y2="82917"/>
                        <a14:foregroundMark x1="16328" y1="82917" x2="16328" y2="82917"/>
                        <a14:foregroundMark x1="25547" y1="2639" x2="25547" y2="2639"/>
                        <a14:foregroundMark x1="32500" y1="99306" x2="32500" y2="99306"/>
                        <a14:foregroundMark x1="32500" y1="99306" x2="32500" y2="99306"/>
                        <a14:foregroundMark x1="32500" y1="99306" x2="32500" y2="99306"/>
                        <a14:foregroundMark x1="51016" y1="80833" x2="51016" y2="80833"/>
                        <a14:foregroundMark x1="51016" y1="80833" x2="51016" y2="80833"/>
                        <a14:foregroundMark x1="51016" y1="85000" x2="51016" y2="85000"/>
                        <a14:foregroundMark x1="47578" y1="89028" x2="47578" y2="89028"/>
                        <a14:foregroundMark x1="48672" y1="89028" x2="48672" y2="89028"/>
                        <a14:foregroundMark x1="52188" y1="80833" x2="52188" y2="80833"/>
                        <a14:foregroundMark x1="54531" y1="80833" x2="54531" y2="80833"/>
                        <a14:foregroundMark x1="18594" y1="85000" x2="18594" y2="85000"/>
                        <a14:foregroundMark x1="49844" y1="82917" x2="49844" y2="82917"/>
                        <a14:foregroundMark x1="49844" y1="82917" x2="54531" y2="82917"/>
                      </a14:backgroundRemoval>
                    </a14:imgEffect>
                  </a14:imgLayer>
                </a14:imgProps>
              </a:ext>
            </a:extLst>
          </a:blip>
          <a:stretch>
            <a:fillRect/>
          </a:stretch>
        </p:blipFill>
        <p:spPr>
          <a:xfrm>
            <a:off x="-1198544" y="760467"/>
            <a:ext cx="1138307" cy="640298"/>
          </a:xfrm>
          <a:prstGeom prst="rect">
            <a:avLst/>
          </a:prstGeom>
        </p:spPr>
      </p:pic>
      <p:sp>
        <p:nvSpPr>
          <p:cNvPr id="58" name="TextBox 57">
            <a:extLst>
              <a:ext uri="{FF2B5EF4-FFF2-40B4-BE49-F238E27FC236}">
                <a16:creationId xmlns:a16="http://schemas.microsoft.com/office/drawing/2014/main" id="{48512EFA-CBC7-39D4-986F-4D3CF659CDD9}"/>
              </a:ext>
            </a:extLst>
          </p:cNvPr>
          <p:cNvSpPr txBox="1"/>
          <p:nvPr/>
        </p:nvSpPr>
        <p:spPr>
          <a:xfrm>
            <a:off x="7104020" y="1104187"/>
            <a:ext cx="4696965" cy="344453"/>
          </a:xfrm>
          <a:prstGeom prst="rect">
            <a:avLst/>
          </a:prstGeom>
          <a:noFill/>
          <a:ln>
            <a:solidFill>
              <a:srgbClr val="002060"/>
            </a:solidFill>
          </a:ln>
        </p:spPr>
        <p:txBody>
          <a:bodyPr wrap="square">
            <a:spAutoFit/>
          </a:bodyPr>
          <a:lstStyle/>
          <a:p>
            <a:pPr algn="ctr">
              <a:lnSpc>
                <a:spcPct val="107000"/>
              </a:lnSpc>
              <a:spcAft>
                <a:spcPts val="600"/>
              </a:spcAft>
            </a:pPr>
            <a:r>
              <a:rPr lang="en-US" sz="1600" dirty="0">
                <a:effectLst/>
                <a:latin typeface="#9Slide03 Oswald Light" panose="00000400000000000000" pitchFamily="2" charset="0"/>
                <a:ea typeface="Times New Roman" panose="02020603050405020304" pitchFamily="18" charset="0"/>
              </a:rPr>
              <a:t> Quy </a:t>
            </a:r>
            <a:r>
              <a:rPr lang="en-US" sz="1600" dirty="0" err="1">
                <a:effectLst/>
                <a:latin typeface="#9Slide03 Oswald Light" panose="00000400000000000000" pitchFamily="2" charset="0"/>
                <a:ea typeface="Times New Roman" panose="02020603050405020304" pitchFamily="18" charset="0"/>
              </a:rPr>
              <a:t>mô</a:t>
            </a:r>
            <a:r>
              <a:rPr lang="en-US" sz="1600" dirty="0">
                <a:effectLst/>
                <a:latin typeface="#9Slide03 Oswald Light" panose="00000400000000000000" pitchFamily="2" charset="0"/>
                <a:ea typeface="Times New Roman" panose="02020603050405020304" pitchFamily="18" charset="0"/>
              </a:rPr>
              <a:t> </a:t>
            </a:r>
            <a:r>
              <a:rPr lang="en-US" sz="1600" dirty="0" err="1">
                <a:effectLst/>
                <a:latin typeface="#9Slide03 Oswald Light" panose="00000400000000000000" pitchFamily="2" charset="0"/>
                <a:ea typeface="Times New Roman" panose="02020603050405020304" pitchFamily="18" charset="0"/>
              </a:rPr>
              <a:t>dân</a:t>
            </a:r>
            <a:r>
              <a:rPr lang="en-US" sz="1600" dirty="0">
                <a:effectLst/>
                <a:latin typeface="#9Slide03 Oswald Light" panose="00000400000000000000" pitchFamily="2" charset="0"/>
                <a:ea typeface="Times New Roman" panose="02020603050405020304" pitchFamily="18" charset="0"/>
              </a:rPr>
              <a:t> </a:t>
            </a:r>
            <a:r>
              <a:rPr lang="en-US" sz="1600" dirty="0" err="1">
                <a:effectLst/>
                <a:latin typeface="#9Slide03 Oswald Light" panose="00000400000000000000" pitchFamily="2" charset="0"/>
                <a:ea typeface="Times New Roman" panose="02020603050405020304" pitchFamily="18" charset="0"/>
              </a:rPr>
              <a:t>số</a:t>
            </a:r>
            <a:r>
              <a:rPr lang="en-US" sz="1600" dirty="0">
                <a:effectLst/>
                <a:latin typeface="#9Slide03 Oswald Light" panose="00000400000000000000" pitchFamily="2" charset="0"/>
                <a:ea typeface="Times New Roman" panose="02020603050405020304" pitchFamily="18" charset="0"/>
              </a:rPr>
              <a:t>: </a:t>
            </a:r>
            <a:r>
              <a:rPr lang="en-US" sz="1600" u="sng" dirty="0">
                <a:solidFill>
                  <a:srgbClr val="0000FF"/>
                </a:solidFill>
                <a:effectLst/>
                <a:latin typeface="#9Slide03 Oswald Light" panose="00000400000000000000" pitchFamily="2" charset="0"/>
                <a:ea typeface="Times New Roman" panose="02020603050405020304" pitchFamily="18" charset="0"/>
                <a:hlinkClick r:id="rId23"/>
              </a:rPr>
              <a:t>https://bom.so/prcFyf</a:t>
            </a:r>
            <a:r>
              <a:rPr lang="en-US" sz="1600" dirty="0">
                <a:effectLst/>
                <a:latin typeface="#9Slide03 Oswald Light" panose="00000400000000000000" pitchFamily="2" charset="0"/>
                <a:ea typeface="Times New Roman" panose="02020603050405020304" pitchFamily="18" charset="0"/>
              </a:rPr>
              <a:t>, </a:t>
            </a:r>
            <a:r>
              <a:rPr lang="en-US" sz="1600" u="sng" dirty="0">
                <a:solidFill>
                  <a:srgbClr val="0000FF"/>
                </a:solidFill>
                <a:effectLst/>
                <a:latin typeface="#9Slide03 Oswald Light" panose="00000400000000000000" pitchFamily="2" charset="0"/>
                <a:ea typeface="Times New Roman" panose="02020603050405020304" pitchFamily="18" charset="0"/>
                <a:hlinkClick r:id="rId24"/>
              </a:rPr>
              <a:t>https://bom.so/CyNkOO</a:t>
            </a:r>
            <a:r>
              <a:rPr lang="en-US" sz="1600" dirty="0">
                <a:effectLst/>
                <a:latin typeface="#9Slide03 Oswald Light" panose="00000400000000000000" pitchFamily="2" charset="0"/>
                <a:ea typeface="Times New Roman" panose="02020603050405020304" pitchFamily="18" charset="0"/>
              </a:rPr>
              <a:t> </a:t>
            </a:r>
          </a:p>
        </p:txBody>
      </p:sp>
      <p:sp>
        <p:nvSpPr>
          <p:cNvPr id="6" name="Rectangle: Single Corner Snipped 5">
            <a:extLst>
              <a:ext uri="{FF2B5EF4-FFF2-40B4-BE49-F238E27FC236}">
                <a16:creationId xmlns:a16="http://schemas.microsoft.com/office/drawing/2014/main" id="{1A2920C6-13E9-EED7-77DE-F8F17A8CD636}"/>
              </a:ext>
            </a:extLst>
          </p:cNvPr>
          <p:cNvSpPr/>
          <p:nvPr/>
        </p:nvSpPr>
        <p:spPr>
          <a:xfrm>
            <a:off x="0" y="0"/>
            <a:ext cx="3804769" cy="591055"/>
          </a:xfrm>
          <a:prstGeom prst="snip1Rect">
            <a:avLst>
              <a:gd name="adj" fmla="val 2550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dirty="0">
              <a:solidFill>
                <a:srgbClr val="FFFF00"/>
              </a:solidFill>
            </a:endParaRPr>
          </a:p>
        </p:txBody>
      </p:sp>
      <p:sp>
        <p:nvSpPr>
          <p:cNvPr id="8" name="TextBox 7">
            <a:extLst>
              <a:ext uri="{FF2B5EF4-FFF2-40B4-BE49-F238E27FC236}">
                <a16:creationId xmlns:a16="http://schemas.microsoft.com/office/drawing/2014/main" id="{7E3B3D3F-8E53-B2EF-4D9C-34B391661703}"/>
              </a:ext>
            </a:extLst>
          </p:cNvPr>
          <p:cNvSpPr txBox="1"/>
          <p:nvPr/>
        </p:nvSpPr>
        <p:spPr>
          <a:xfrm>
            <a:off x="250786" y="-106611"/>
            <a:ext cx="3393439" cy="733278"/>
          </a:xfrm>
          <a:prstGeom prst="rect">
            <a:avLst/>
          </a:prstGeom>
          <a:noFill/>
        </p:spPr>
        <p:txBody>
          <a:bodyPr wrap="square">
            <a:spAutoFit/>
          </a:bodyPr>
          <a:lstStyle/>
          <a:p>
            <a:pPr indent="180340" algn="just">
              <a:lnSpc>
                <a:spcPct val="120000"/>
              </a:lnSpc>
              <a:spcBef>
                <a:spcPts val="200"/>
              </a:spcBef>
            </a:pPr>
            <a:r>
              <a:rPr lang="en-US" sz="4000" b="1" dirty="0">
                <a:solidFill>
                  <a:srgbClr val="FFFF00"/>
                </a:solidFill>
                <a:latin typeface="#9Slide03 Bebas Neue Bold" panose="020B0606020202050201" pitchFamily="34" charset="0"/>
                <a:ea typeface="Times New Roman" panose="02020603050405020304" pitchFamily="18" charset="0"/>
              </a:rPr>
              <a:t>I. </a:t>
            </a:r>
            <a:r>
              <a:rPr lang="en-US" sz="4000" b="1" dirty="0" err="1">
                <a:solidFill>
                  <a:srgbClr val="FFFF00"/>
                </a:solidFill>
                <a:latin typeface="#9Slide03 Bebas Neue Bold" panose="020B0606020202050201" pitchFamily="34" charset="0"/>
                <a:ea typeface="Times New Roman" panose="02020603050405020304" pitchFamily="18" charset="0"/>
              </a:rPr>
              <a:t>Đặc</a:t>
            </a:r>
            <a:r>
              <a:rPr lang="en-US" sz="4000" b="1" dirty="0">
                <a:solidFill>
                  <a:srgbClr val="FFFF00"/>
                </a:solidFill>
                <a:latin typeface="#9Slide03 Bebas Neue Bold" panose="020B0606020202050201" pitchFamily="34" charset="0"/>
                <a:ea typeface="Times New Roman" panose="02020603050405020304" pitchFamily="18" charset="0"/>
              </a:rPr>
              <a:t> </a:t>
            </a:r>
            <a:r>
              <a:rPr lang="en-US" sz="4000" b="1" dirty="0" err="1">
                <a:solidFill>
                  <a:srgbClr val="FFFF00"/>
                </a:solidFill>
                <a:latin typeface="#9Slide03 Bebas Neue Bold" panose="020B0606020202050201" pitchFamily="34" charset="0"/>
                <a:ea typeface="Times New Roman" panose="02020603050405020304" pitchFamily="18" charset="0"/>
              </a:rPr>
              <a:t>điểm</a:t>
            </a:r>
            <a:r>
              <a:rPr lang="en-US" sz="4000" b="1" dirty="0">
                <a:solidFill>
                  <a:srgbClr val="FFFF00"/>
                </a:solidFill>
                <a:latin typeface="#9Slide03 Bebas Neue Bold" panose="020B0606020202050201" pitchFamily="34" charset="0"/>
                <a:ea typeface="Times New Roman" panose="02020603050405020304" pitchFamily="18" charset="0"/>
              </a:rPr>
              <a:t> </a:t>
            </a:r>
            <a:r>
              <a:rPr lang="en-US" sz="4000" b="1" dirty="0" err="1">
                <a:solidFill>
                  <a:srgbClr val="FFFF00"/>
                </a:solidFill>
                <a:latin typeface="#9Slide03 Bebas Neue Bold" panose="020B0606020202050201" pitchFamily="34" charset="0"/>
                <a:ea typeface="Times New Roman" panose="02020603050405020304" pitchFamily="18" charset="0"/>
              </a:rPr>
              <a:t>dân</a:t>
            </a:r>
            <a:r>
              <a:rPr lang="en-US" sz="4000" b="1" dirty="0">
                <a:solidFill>
                  <a:srgbClr val="FFFF00"/>
                </a:solidFill>
                <a:latin typeface="#9Slide03 Bebas Neue Bold" panose="020B0606020202050201" pitchFamily="34" charset="0"/>
                <a:ea typeface="Times New Roman" panose="02020603050405020304" pitchFamily="18" charset="0"/>
              </a:rPr>
              <a:t> </a:t>
            </a:r>
            <a:r>
              <a:rPr lang="en-US" sz="4000" b="1" dirty="0" err="1">
                <a:solidFill>
                  <a:srgbClr val="FFFF00"/>
                </a:solidFill>
                <a:latin typeface="#9Slide03 Bebas Neue Bold" panose="020B0606020202050201" pitchFamily="34" charset="0"/>
                <a:ea typeface="Times New Roman" panose="02020603050405020304" pitchFamily="18" charset="0"/>
              </a:rPr>
              <a:t>số</a:t>
            </a:r>
            <a:endParaRPr lang="en-US" sz="4000" b="1" dirty="0">
              <a:solidFill>
                <a:srgbClr val="FFFF00"/>
              </a:solidFill>
              <a:latin typeface="#9Slide03 Bebas Neue Bold" panose="020B0606020202050201" pitchFamily="34" charset="0"/>
              <a:ea typeface="Times New Roman" panose="02020603050405020304" pitchFamily="18" charset="0"/>
            </a:endParaRPr>
          </a:p>
        </p:txBody>
      </p:sp>
      <p:sp>
        <p:nvSpPr>
          <p:cNvPr id="11" name="Oval 10">
            <a:extLst>
              <a:ext uri="{FF2B5EF4-FFF2-40B4-BE49-F238E27FC236}">
                <a16:creationId xmlns:a16="http://schemas.microsoft.com/office/drawing/2014/main" id="{8134118E-DC39-3DE8-A3F7-D84A91C32AE3}"/>
              </a:ext>
            </a:extLst>
          </p:cNvPr>
          <p:cNvSpPr/>
          <p:nvPr/>
        </p:nvSpPr>
        <p:spPr>
          <a:xfrm>
            <a:off x="140835" y="188126"/>
            <a:ext cx="238065" cy="238065"/>
          </a:xfrm>
          <a:prstGeom prst="ellipse">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solidFill>
                <a:srgbClr val="FFFF00"/>
              </a:solidFill>
            </a:endParaRPr>
          </a:p>
        </p:txBody>
      </p:sp>
      <p:sp>
        <p:nvSpPr>
          <p:cNvPr id="13" name="Rectangle: Single Corner Snipped 12">
            <a:extLst>
              <a:ext uri="{FF2B5EF4-FFF2-40B4-BE49-F238E27FC236}">
                <a16:creationId xmlns:a16="http://schemas.microsoft.com/office/drawing/2014/main" id="{770A34E8-DAFD-1F4E-4685-7F8EA52072F7}"/>
              </a:ext>
            </a:extLst>
          </p:cNvPr>
          <p:cNvSpPr/>
          <p:nvPr/>
        </p:nvSpPr>
        <p:spPr>
          <a:xfrm>
            <a:off x="8982569" y="-14242"/>
            <a:ext cx="3127923" cy="591055"/>
          </a:xfrm>
          <a:prstGeom prst="snip1Rect">
            <a:avLst>
              <a:gd name="adj" fmla="val 25507"/>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95000"/>
                </a:schemeClr>
              </a:solidFill>
            </a:endParaRPr>
          </a:p>
        </p:txBody>
      </p:sp>
      <p:sp>
        <p:nvSpPr>
          <p:cNvPr id="14" name="TextBox 13">
            <a:extLst>
              <a:ext uri="{FF2B5EF4-FFF2-40B4-BE49-F238E27FC236}">
                <a16:creationId xmlns:a16="http://schemas.microsoft.com/office/drawing/2014/main" id="{41E8FC86-F820-11F9-A17E-499E945E2AAE}"/>
              </a:ext>
            </a:extLst>
          </p:cNvPr>
          <p:cNvSpPr txBox="1"/>
          <p:nvPr/>
        </p:nvSpPr>
        <p:spPr>
          <a:xfrm>
            <a:off x="9049314" y="-52979"/>
            <a:ext cx="3206500" cy="605102"/>
          </a:xfrm>
          <a:prstGeom prst="rect">
            <a:avLst/>
          </a:prstGeom>
          <a:noFill/>
          <a:ln>
            <a:noFill/>
          </a:ln>
        </p:spPr>
        <p:txBody>
          <a:bodyPr wrap="square" anchor="ctr">
            <a:spAutoFit/>
          </a:bodyPr>
          <a:lstStyle/>
          <a:p>
            <a:pPr indent="180340" algn="just">
              <a:lnSpc>
                <a:spcPct val="120000"/>
              </a:lnSpc>
              <a:spcBef>
                <a:spcPts val="200"/>
              </a:spcBef>
            </a:pPr>
            <a:r>
              <a:rPr lang="en-US" sz="3200" b="1" dirty="0">
                <a:solidFill>
                  <a:schemeClr val="bg1">
                    <a:lumMod val="95000"/>
                  </a:schemeClr>
                </a:solidFill>
                <a:latin typeface="#9Slide03 Bebas Neue Bold" panose="020B0606020202050201" pitchFamily="34" charset="0"/>
                <a:ea typeface="Times New Roman" panose="02020603050405020304" pitchFamily="18" charset="0"/>
              </a:rPr>
              <a:t>III. </a:t>
            </a:r>
            <a:r>
              <a:rPr lang="en-US" sz="3200" b="1" dirty="0" err="1">
                <a:solidFill>
                  <a:schemeClr val="bg1">
                    <a:lumMod val="95000"/>
                  </a:schemeClr>
                </a:solidFill>
                <a:latin typeface="#9Slide03 Bebas Neue Bold" panose="020B0606020202050201" pitchFamily="34" charset="0"/>
                <a:ea typeface="Times New Roman" panose="02020603050405020304" pitchFamily="18" charset="0"/>
              </a:rPr>
              <a:t>Chiến</a:t>
            </a:r>
            <a:r>
              <a:rPr lang="en-US" sz="3200" b="1" dirty="0">
                <a:solidFill>
                  <a:schemeClr val="bg1">
                    <a:lumMod val="95000"/>
                  </a:schemeClr>
                </a:solidFill>
                <a:latin typeface="#9Slide03 Bebas Neue Bold" panose="020B0606020202050201" pitchFamily="34" charset="0"/>
                <a:ea typeface="Times New Roman" panose="02020603050405020304" pitchFamily="18" charset="0"/>
              </a:rPr>
              <a:t> </a:t>
            </a:r>
            <a:r>
              <a:rPr lang="en-US" sz="3200" b="1" dirty="0" err="1">
                <a:solidFill>
                  <a:schemeClr val="bg1">
                    <a:lumMod val="95000"/>
                  </a:schemeClr>
                </a:solidFill>
                <a:latin typeface="#9Slide03 Bebas Neue Bold" panose="020B0606020202050201" pitchFamily="34" charset="0"/>
                <a:ea typeface="Times New Roman" panose="02020603050405020304" pitchFamily="18" charset="0"/>
              </a:rPr>
              <a:t>lược</a:t>
            </a:r>
            <a:r>
              <a:rPr lang="en-US" sz="3200" b="1" dirty="0">
                <a:solidFill>
                  <a:schemeClr val="bg1">
                    <a:lumMod val="95000"/>
                  </a:schemeClr>
                </a:solidFill>
                <a:latin typeface="#9Slide03 Bebas Neue Bold" panose="020B0606020202050201" pitchFamily="34" charset="0"/>
                <a:ea typeface="Times New Roman" panose="02020603050405020304" pitchFamily="18" charset="0"/>
              </a:rPr>
              <a:t> </a:t>
            </a:r>
            <a:r>
              <a:rPr lang="en-US" sz="3200" b="1" dirty="0" err="1">
                <a:solidFill>
                  <a:schemeClr val="bg1">
                    <a:lumMod val="95000"/>
                  </a:schemeClr>
                </a:solidFill>
                <a:latin typeface="#9Slide03 Bebas Neue Bold" panose="020B0606020202050201" pitchFamily="34" charset="0"/>
                <a:ea typeface="Times New Roman" panose="02020603050405020304" pitchFamily="18" charset="0"/>
              </a:rPr>
              <a:t>dân</a:t>
            </a:r>
            <a:r>
              <a:rPr lang="en-US" sz="3200" b="1" dirty="0">
                <a:solidFill>
                  <a:schemeClr val="bg1">
                    <a:lumMod val="95000"/>
                  </a:schemeClr>
                </a:solidFill>
                <a:latin typeface="#9Slide03 Bebas Neue Bold" panose="020B0606020202050201" pitchFamily="34" charset="0"/>
                <a:ea typeface="Times New Roman" panose="02020603050405020304" pitchFamily="18" charset="0"/>
              </a:rPr>
              <a:t> </a:t>
            </a:r>
            <a:r>
              <a:rPr lang="en-US" sz="3200" b="1" dirty="0" err="1">
                <a:solidFill>
                  <a:schemeClr val="bg1">
                    <a:lumMod val="95000"/>
                  </a:schemeClr>
                </a:solidFill>
                <a:latin typeface="#9Slide03 Bebas Neue Bold" panose="020B0606020202050201" pitchFamily="34" charset="0"/>
                <a:ea typeface="Times New Roman" panose="02020603050405020304" pitchFamily="18" charset="0"/>
              </a:rPr>
              <a:t>số</a:t>
            </a:r>
            <a:r>
              <a:rPr lang="en-US" sz="3200" b="1" dirty="0">
                <a:solidFill>
                  <a:schemeClr val="bg1">
                    <a:lumMod val="95000"/>
                  </a:schemeClr>
                </a:solidFill>
                <a:latin typeface="#9Slide03 Bebas Neue Bold" panose="020B0606020202050201" pitchFamily="34" charset="0"/>
                <a:ea typeface="Times New Roman" panose="02020603050405020304" pitchFamily="18" charset="0"/>
              </a:rPr>
              <a:t> </a:t>
            </a:r>
          </a:p>
        </p:txBody>
      </p:sp>
      <p:sp>
        <p:nvSpPr>
          <p:cNvPr id="15" name="Oval 14">
            <a:extLst>
              <a:ext uri="{FF2B5EF4-FFF2-40B4-BE49-F238E27FC236}">
                <a16:creationId xmlns:a16="http://schemas.microsoft.com/office/drawing/2014/main" id="{5110D15E-0012-4CD1-11D2-B20953D1142D}"/>
              </a:ext>
            </a:extLst>
          </p:cNvPr>
          <p:cNvSpPr/>
          <p:nvPr/>
        </p:nvSpPr>
        <p:spPr>
          <a:xfrm>
            <a:off x="8975098" y="180287"/>
            <a:ext cx="238065" cy="238065"/>
          </a:xfrm>
          <a:prstGeom prst="ellipse">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95000"/>
                </a:schemeClr>
              </a:solidFill>
            </a:endParaRPr>
          </a:p>
        </p:txBody>
      </p:sp>
      <p:sp>
        <p:nvSpPr>
          <p:cNvPr id="30" name="Rectangle: Single Corner Snipped 29">
            <a:extLst>
              <a:ext uri="{FF2B5EF4-FFF2-40B4-BE49-F238E27FC236}">
                <a16:creationId xmlns:a16="http://schemas.microsoft.com/office/drawing/2014/main" id="{9CB196D0-F93D-795F-77A7-F305B3A0621A}"/>
              </a:ext>
            </a:extLst>
          </p:cNvPr>
          <p:cNvSpPr/>
          <p:nvPr/>
        </p:nvSpPr>
        <p:spPr>
          <a:xfrm>
            <a:off x="3963587" y="3483"/>
            <a:ext cx="4880422" cy="591055"/>
          </a:xfrm>
          <a:prstGeom prst="snip1Rect">
            <a:avLst>
              <a:gd name="adj" fmla="val 25507"/>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95000"/>
                </a:schemeClr>
              </a:solidFill>
            </a:endParaRPr>
          </a:p>
        </p:txBody>
      </p:sp>
      <p:sp>
        <p:nvSpPr>
          <p:cNvPr id="36" name="TextBox 35">
            <a:extLst>
              <a:ext uri="{FF2B5EF4-FFF2-40B4-BE49-F238E27FC236}">
                <a16:creationId xmlns:a16="http://schemas.microsoft.com/office/drawing/2014/main" id="{FA7F049A-E3B7-40A7-9EB5-0C331A3A9FC6}"/>
              </a:ext>
            </a:extLst>
          </p:cNvPr>
          <p:cNvSpPr txBox="1"/>
          <p:nvPr/>
        </p:nvSpPr>
        <p:spPr>
          <a:xfrm>
            <a:off x="4010073" y="-42523"/>
            <a:ext cx="4880422" cy="605102"/>
          </a:xfrm>
          <a:prstGeom prst="rect">
            <a:avLst/>
          </a:prstGeom>
          <a:noFill/>
          <a:ln>
            <a:noFill/>
          </a:ln>
        </p:spPr>
        <p:txBody>
          <a:bodyPr wrap="square" anchor="ctr">
            <a:spAutoFit/>
          </a:bodyPr>
          <a:lstStyle/>
          <a:p>
            <a:pPr indent="180340" algn="just">
              <a:lnSpc>
                <a:spcPct val="120000"/>
              </a:lnSpc>
              <a:spcBef>
                <a:spcPts val="200"/>
              </a:spcBef>
            </a:pPr>
            <a:r>
              <a:rPr lang="en-US" sz="3200" b="1" dirty="0">
                <a:solidFill>
                  <a:schemeClr val="bg1">
                    <a:lumMod val="95000"/>
                  </a:schemeClr>
                </a:solidFill>
                <a:latin typeface="#9Slide03 Bebas Neue Bold" panose="020B0606020202050201" pitchFamily="34" charset="0"/>
                <a:ea typeface="Times New Roman" panose="02020603050405020304" pitchFamily="18" charset="0"/>
              </a:rPr>
              <a:t>II. THẾ MẠNH VÀ HẠN CHẾ VỀ DÂN SỐ</a:t>
            </a:r>
          </a:p>
        </p:txBody>
      </p:sp>
      <p:sp>
        <p:nvSpPr>
          <p:cNvPr id="38" name="Oval 37">
            <a:extLst>
              <a:ext uri="{FF2B5EF4-FFF2-40B4-BE49-F238E27FC236}">
                <a16:creationId xmlns:a16="http://schemas.microsoft.com/office/drawing/2014/main" id="{4C2878EB-11A0-5D42-39E0-E8CA1A8C9D59}"/>
              </a:ext>
            </a:extLst>
          </p:cNvPr>
          <p:cNvSpPr/>
          <p:nvPr/>
        </p:nvSpPr>
        <p:spPr>
          <a:xfrm>
            <a:off x="3963587" y="191599"/>
            <a:ext cx="238065" cy="238065"/>
          </a:xfrm>
          <a:prstGeom prst="ellipse">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bg1">
                  <a:lumMod val="95000"/>
                </a:schemeClr>
              </a:solidFill>
            </a:endParaRPr>
          </a:p>
        </p:txBody>
      </p:sp>
      <p:graphicFrame>
        <p:nvGraphicFramePr>
          <p:cNvPr id="40" name="Chart 39">
            <a:extLst>
              <a:ext uri="{FF2B5EF4-FFF2-40B4-BE49-F238E27FC236}">
                <a16:creationId xmlns:a16="http://schemas.microsoft.com/office/drawing/2014/main" id="{6987DC57-F7C1-CADD-0DFD-A05C583BF948}"/>
              </a:ext>
            </a:extLst>
          </p:cNvPr>
          <p:cNvGraphicFramePr/>
          <p:nvPr>
            <p:extLst>
              <p:ext uri="{D42A27DB-BD31-4B8C-83A1-F6EECF244321}">
                <p14:modId xmlns:p14="http://schemas.microsoft.com/office/powerpoint/2010/main" val="417209095"/>
              </p:ext>
            </p:extLst>
          </p:nvPr>
        </p:nvGraphicFramePr>
        <p:xfrm>
          <a:off x="6511745" y="3737505"/>
          <a:ext cx="5486400" cy="3200400"/>
        </p:xfrm>
        <a:graphic>
          <a:graphicData uri="http://schemas.openxmlformats.org/drawingml/2006/chart">
            <c:chart xmlns:c="http://schemas.openxmlformats.org/drawingml/2006/chart" xmlns:r="http://schemas.openxmlformats.org/officeDocument/2006/relationships" r:id="rId25"/>
          </a:graphicData>
        </a:graphic>
      </p:graphicFrame>
    </p:spTree>
    <p:extLst>
      <p:ext uri="{BB962C8B-B14F-4D97-AF65-F5344CB8AC3E}">
        <p14:creationId xmlns:p14="http://schemas.microsoft.com/office/powerpoint/2010/main" val="23688511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2000">
              <a:schemeClr val="bg1">
                <a:lumMod val="95000"/>
              </a:schemeClr>
            </a:gs>
            <a:gs pos="100000">
              <a:srgbClr val="F6F6F8"/>
            </a:gs>
            <a:gs pos="49000">
              <a:srgbClr val="FAFAFA"/>
            </a:gs>
            <a:gs pos="81000">
              <a:srgbClr val="F6F6F8"/>
            </a:gs>
          </a:gsLst>
          <a:lin ang="5400000" scaled="1"/>
          <a:tileRect/>
        </a:gra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353A61F5-D49D-707F-A862-1AA866180B14}"/>
              </a:ext>
            </a:extLst>
          </p:cNvPr>
          <p:cNvSpPr txBox="1"/>
          <p:nvPr/>
        </p:nvSpPr>
        <p:spPr>
          <a:xfrm>
            <a:off x="882056" y="974815"/>
            <a:ext cx="5845426" cy="425950"/>
          </a:xfrm>
          <a:prstGeom prst="rect">
            <a:avLst/>
          </a:prstGeom>
          <a:noFill/>
        </p:spPr>
        <p:txBody>
          <a:bodyPr wrap="square">
            <a:spAutoFit/>
          </a:bodyPr>
          <a:lstStyle/>
          <a:p>
            <a:pPr marL="342900" lvl="0" indent="-342900" algn="l">
              <a:lnSpc>
                <a:spcPct val="115000"/>
              </a:lnSpc>
              <a:spcAft>
                <a:spcPts val="600"/>
              </a:spcAft>
              <a:buFont typeface="Arial" panose="020B0604020202020204" pitchFamily="34" charset="0"/>
              <a:buChar char="❖"/>
            </a:pPr>
            <a:r>
              <a:rPr lang="vi-VN" sz="2000" b="1" dirty="0">
                <a:solidFill>
                  <a:srgbClr val="FF0000"/>
                </a:solidFill>
                <a:effectLst/>
                <a:latin typeface="#9Slide03 Oswald Light" panose="00000400000000000000" pitchFamily="2" charset="0"/>
                <a:ea typeface="Noto Sans Symbols"/>
                <a:cs typeface="Noto Sans Symbols"/>
              </a:rPr>
              <a:t>Trạm </a:t>
            </a:r>
            <a:r>
              <a:rPr lang="en-US" sz="2000" b="1" dirty="0">
                <a:solidFill>
                  <a:srgbClr val="FF0000"/>
                </a:solidFill>
                <a:effectLst/>
                <a:latin typeface="#9Slide03 Oswald Light" panose="00000400000000000000" pitchFamily="2" charset="0"/>
                <a:ea typeface="Noto Sans Symbols"/>
                <a:cs typeface="Noto Sans Symbols"/>
              </a:rPr>
              <a:t>2</a:t>
            </a:r>
            <a:r>
              <a:rPr lang="vi-VN" sz="2000" b="1" dirty="0">
                <a:solidFill>
                  <a:srgbClr val="FF0000"/>
                </a:solidFill>
                <a:effectLst/>
                <a:latin typeface="#9Slide03 Oswald Light" panose="00000400000000000000" pitchFamily="2" charset="0"/>
                <a:ea typeface="Noto Sans Symbols"/>
                <a:cs typeface="Noto Sans Symbols"/>
              </a:rPr>
              <a:t>: CƠ CẤU DÂN SỐ THEO TUỔI VÀ GIỚI TÍNH</a:t>
            </a:r>
            <a:endParaRPr lang="en-US" sz="2000" b="1" dirty="0">
              <a:solidFill>
                <a:srgbClr val="FF0000"/>
              </a:solidFill>
              <a:effectLst/>
              <a:latin typeface="#9Slide03 Oswald Light" panose="00000400000000000000" pitchFamily="2" charset="0"/>
              <a:ea typeface="Noto Sans Symbols"/>
              <a:cs typeface="Noto Sans Symbols"/>
            </a:endParaRPr>
          </a:p>
        </p:txBody>
      </p:sp>
      <p:sp>
        <p:nvSpPr>
          <p:cNvPr id="4" name="TextBox 3">
            <a:extLst>
              <a:ext uri="{FF2B5EF4-FFF2-40B4-BE49-F238E27FC236}">
                <a16:creationId xmlns:a16="http://schemas.microsoft.com/office/drawing/2014/main" id="{6FE1E219-FEF3-BC92-6BDA-B32EE4F5B70F}"/>
              </a:ext>
            </a:extLst>
          </p:cNvPr>
          <p:cNvSpPr txBox="1"/>
          <p:nvPr/>
        </p:nvSpPr>
        <p:spPr>
          <a:xfrm>
            <a:off x="-18838" y="-965515"/>
            <a:ext cx="12191999" cy="979755"/>
          </a:xfrm>
          <a:prstGeom prst="rect">
            <a:avLst/>
          </a:prstGeom>
          <a:noFill/>
        </p:spPr>
        <p:txBody>
          <a:bodyPr wrap="square">
            <a:spAutoFit/>
          </a:bodyPr>
          <a:lstStyle/>
          <a:p>
            <a:pPr indent="180340" algn="ctr">
              <a:lnSpc>
                <a:spcPct val="120000"/>
              </a:lnSpc>
              <a:spcAft>
                <a:spcPts val="600"/>
              </a:spcAft>
            </a:pPr>
            <a:r>
              <a:rPr lang="en-US" sz="5400" b="1" dirty="0">
                <a:solidFill>
                  <a:srgbClr val="FF0000"/>
                </a:solidFill>
                <a:effectLst/>
                <a:latin typeface="#9Slide07 IcielBC Cubano Normal" panose="00000500000000000000" pitchFamily="2" charset="0"/>
                <a:ea typeface="Cambria" panose="02040503050406030204" pitchFamily="18" charset="0"/>
                <a:cs typeface="Times New Roman" panose="02020603050405020304" pitchFamily="18" charset="0"/>
              </a:rPr>
              <a:t>BÀI 7. DÂN SỐ</a:t>
            </a:r>
            <a:endParaRPr lang="en-US" sz="4000" dirty="0">
              <a:effectLst/>
              <a:latin typeface="#9Slide07 IcielBC Cubano Normal" panose="00000500000000000000" pitchFamily="2" charset="0"/>
              <a:ea typeface="Times New Roman" panose="02020603050405020304" pitchFamily="18" charset="0"/>
            </a:endParaRPr>
          </a:p>
        </p:txBody>
      </p:sp>
      <p:sp>
        <p:nvSpPr>
          <p:cNvPr id="32" name="Freeform 50">
            <a:extLst>
              <a:ext uri="{FF2B5EF4-FFF2-40B4-BE49-F238E27FC236}">
                <a16:creationId xmlns:a16="http://schemas.microsoft.com/office/drawing/2014/main" id="{43D85826-7F23-7E8F-A6D9-C83022E7D610}"/>
              </a:ext>
            </a:extLst>
          </p:cNvPr>
          <p:cNvSpPr/>
          <p:nvPr/>
        </p:nvSpPr>
        <p:spPr>
          <a:xfrm>
            <a:off x="12416011" y="4553761"/>
            <a:ext cx="319297" cy="1026158"/>
          </a:xfrm>
          <a:custGeom>
            <a:avLst/>
            <a:gdLst/>
            <a:ahLst/>
            <a:cxnLst/>
            <a:rect l="l" t="t" r="r" b="b"/>
            <a:pathLst>
              <a:path w="919148" h="238272">
                <a:moveTo>
                  <a:pt x="119136" y="0"/>
                </a:moveTo>
                <a:lnTo>
                  <a:pt x="800012" y="0"/>
                </a:lnTo>
                <a:cubicBezTo>
                  <a:pt x="865809" y="0"/>
                  <a:pt x="919148" y="53339"/>
                  <a:pt x="919148" y="119136"/>
                </a:cubicBezTo>
                <a:lnTo>
                  <a:pt x="919148" y="119136"/>
                </a:lnTo>
                <a:cubicBezTo>
                  <a:pt x="919148" y="150733"/>
                  <a:pt x="906596" y="181036"/>
                  <a:pt x="884254" y="203378"/>
                </a:cubicBezTo>
                <a:cubicBezTo>
                  <a:pt x="861912" y="225720"/>
                  <a:pt x="831609" y="238272"/>
                  <a:pt x="800012" y="238272"/>
                </a:cubicBezTo>
                <a:lnTo>
                  <a:pt x="119136" y="238272"/>
                </a:lnTo>
                <a:cubicBezTo>
                  <a:pt x="53339" y="238272"/>
                  <a:pt x="0" y="184933"/>
                  <a:pt x="0" y="119136"/>
                </a:cubicBezTo>
                <a:lnTo>
                  <a:pt x="0" y="119136"/>
                </a:lnTo>
                <a:cubicBezTo>
                  <a:pt x="0" y="53339"/>
                  <a:pt x="53339" y="0"/>
                  <a:pt x="119136" y="0"/>
                </a:cubicBezTo>
                <a:close/>
              </a:path>
            </a:pathLst>
          </a:custGeom>
          <a:solidFill>
            <a:srgbClr val="8A349D"/>
          </a:solidFill>
          <a:ln w="28575" cap="rnd">
            <a:noFill/>
            <a:rou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endParaRPr lang="en-US" b="1" dirty="0">
              <a:solidFill>
                <a:schemeClr val="bg1"/>
              </a:solidFill>
              <a:latin typeface="#9Slide03 Oswald Light" panose="00000400000000000000" pitchFamily="2" charset="0"/>
            </a:endParaRPr>
          </a:p>
        </p:txBody>
      </p:sp>
      <p:sp>
        <p:nvSpPr>
          <p:cNvPr id="33" name="TextBox 51">
            <a:extLst>
              <a:ext uri="{FF2B5EF4-FFF2-40B4-BE49-F238E27FC236}">
                <a16:creationId xmlns:a16="http://schemas.microsoft.com/office/drawing/2014/main" id="{50FAB138-D60F-EA0B-2895-247E671E376C}"/>
              </a:ext>
            </a:extLst>
          </p:cNvPr>
          <p:cNvSpPr txBox="1"/>
          <p:nvPr/>
        </p:nvSpPr>
        <p:spPr>
          <a:xfrm>
            <a:off x="12298025" y="3858714"/>
            <a:ext cx="2510037" cy="1829183"/>
          </a:xfrm>
          <a:prstGeom prst="rect">
            <a:avLst/>
          </a:prstGeom>
        </p:spPr>
        <p:txBody>
          <a:bodyPr lIns="50800" tIns="50800" rIns="50800" bIns="50800" rtlCol="0" anchor="ctr"/>
          <a:lstStyle/>
          <a:p>
            <a:pPr algn="ctr">
              <a:lnSpc>
                <a:spcPts val="2659"/>
              </a:lnSpc>
            </a:pPr>
            <a:endParaRPr/>
          </a:p>
        </p:txBody>
      </p:sp>
      <p:sp>
        <p:nvSpPr>
          <p:cNvPr id="24" name="TextBox 51">
            <a:extLst>
              <a:ext uri="{FF2B5EF4-FFF2-40B4-BE49-F238E27FC236}">
                <a16:creationId xmlns:a16="http://schemas.microsoft.com/office/drawing/2014/main" id="{2845122B-13E1-C2CB-B672-32E3BFC52D3F}"/>
              </a:ext>
            </a:extLst>
          </p:cNvPr>
          <p:cNvSpPr txBox="1"/>
          <p:nvPr/>
        </p:nvSpPr>
        <p:spPr>
          <a:xfrm>
            <a:off x="12516223" y="3858714"/>
            <a:ext cx="2817365" cy="1829183"/>
          </a:xfrm>
          <a:prstGeom prst="rect">
            <a:avLst/>
          </a:prstGeom>
        </p:spPr>
        <p:txBody>
          <a:bodyPr lIns="50800" tIns="50800" rIns="50800" bIns="50800" rtlCol="0" anchor="ctr"/>
          <a:lstStyle/>
          <a:p>
            <a:pPr algn="ctr">
              <a:lnSpc>
                <a:spcPts val="2659"/>
              </a:lnSpc>
            </a:pPr>
            <a:endParaRPr/>
          </a:p>
        </p:txBody>
      </p:sp>
      <p:sp>
        <p:nvSpPr>
          <p:cNvPr id="26" name="Freeform 53">
            <a:extLst>
              <a:ext uri="{FF2B5EF4-FFF2-40B4-BE49-F238E27FC236}">
                <a16:creationId xmlns:a16="http://schemas.microsoft.com/office/drawing/2014/main" id="{C7F43A9F-6B15-CC6D-5BB9-528369A7FF75}"/>
              </a:ext>
            </a:extLst>
          </p:cNvPr>
          <p:cNvSpPr/>
          <p:nvPr/>
        </p:nvSpPr>
        <p:spPr>
          <a:xfrm>
            <a:off x="12397302" y="3212622"/>
            <a:ext cx="319297" cy="1026159"/>
          </a:xfrm>
          <a:custGeom>
            <a:avLst/>
            <a:gdLst/>
            <a:ahLst/>
            <a:cxnLst/>
            <a:rect l="l" t="t" r="r" b="b"/>
            <a:pathLst>
              <a:path w="919148" h="238272">
                <a:moveTo>
                  <a:pt x="119136" y="0"/>
                </a:moveTo>
                <a:lnTo>
                  <a:pt x="800012" y="0"/>
                </a:lnTo>
                <a:cubicBezTo>
                  <a:pt x="865809" y="0"/>
                  <a:pt x="919148" y="53339"/>
                  <a:pt x="919148" y="119136"/>
                </a:cubicBezTo>
                <a:lnTo>
                  <a:pt x="919148" y="119136"/>
                </a:lnTo>
                <a:cubicBezTo>
                  <a:pt x="919148" y="150733"/>
                  <a:pt x="906596" y="181036"/>
                  <a:pt x="884254" y="203378"/>
                </a:cubicBezTo>
                <a:cubicBezTo>
                  <a:pt x="861912" y="225720"/>
                  <a:pt x="831609" y="238272"/>
                  <a:pt x="800012" y="238272"/>
                </a:cubicBezTo>
                <a:lnTo>
                  <a:pt x="119136" y="238272"/>
                </a:lnTo>
                <a:cubicBezTo>
                  <a:pt x="53339" y="238272"/>
                  <a:pt x="0" y="184933"/>
                  <a:pt x="0" y="119136"/>
                </a:cubicBezTo>
                <a:lnTo>
                  <a:pt x="0" y="119136"/>
                </a:lnTo>
                <a:cubicBezTo>
                  <a:pt x="0" y="53339"/>
                  <a:pt x="53339" y="0"/>
                  <a:pt x="119136" y="0"/>
                </a:cubicBezTo>
                <a:close/>
              </a:path>
            </a:pathLst>
          </a:custGeom>
          <a:solidFill>
            <a:srgbClr val="EA67A8"/>
          </a:solidFill>
          <a:ln w="28575" cap="rnd">
            <a:noFill/>
            <a:rou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r>
              <a:rPr lang="en-US" b="1" dirty="0">
                <a:solidFill>
                  <a:schemeClr val="bg1"/>
                </a:solidFill>
                <a:latin typeface="#9Slide03 Oswald Light" panose="00000400000000000000" pitchFamily="2" charset="0"/>
              </a:rPr>
              <a:t>             </a:t>
            </a:r>
          </a:p>
        </p:txBody>
      </p:sp>
      <p:cxnSp>
        <p:nvCxnSpPr>
          <p:cNvPr id="12" name="Straight Connector 11">
            <a:extLst>
              <a:ext uri="{FF2B5EF4-FFF2-40B4-BE49-F238E27FC236}">
                <a16:creationId xmlns:a16="http://schemas.microsoft.com/office/drawing/2014/main" id="{2C0E48F4-B070-1E34-AB57-0164F5C2E808}"/>
              </a:ext>
            </a:extLst>
          </p:cNvPr>
          <p:cNvCxnSpPr>
            <a:cxnSpLocks/>
          </p:cNvCxnSpPr>
          <p:nvPr/>
        </p:nvCxnSpPr>
        <p:spPr>
          <a:xfrm flipH="1">
            <a:off x="411330" y="-388695"/>
            <a:ext cx="3393439" cy="0"/>
          </a:xfrm>
          <a:prstGeom prst="line">
            <a:avLst/>
          </a:prstGeom>
          <a:ln w="28575">
            <a:solidFill>
              <a:srgbClr val="AC4A45"/>
            </a:solidFill>
          </a:ln>
        </p:spPr>
        <p:style>
          <a:lnRef idx="1">
            <a:schemeClr val="accent2"/>
          </a:lnRef>
          <a:fillRef idx="0">
            <a:schemeClr val="accent2"/>
          </a:fillRef>
          <a:effectRef idx="0">
            <a:schemeClr val="accent2"/>
          </a:effectRef>
          <a:fontRef idx="minor">
            <a:schemeClr val="tx1"/>
          </a:fontRef>
        </p:style>
      </p:cxnSp>
      <p:sp>
        <p:nvSpPr>
          <p:cNvPr id="16" name="Flowchart: Decision 15">
            <a:extLst>
              <a:ext uri="{FF2B5EF4-FFF2-40B4-BE49-F238E27FC236}">
                <a16:creationId xmlns:a16="http://schemas.microsoft.com/office/drawing/2014/main" id="{B46DAE1C-4FE6-B273-8CCE-5E29EE70A080}"/>
              </a:ext>
            </a:extLst>
          </p:cNvPr>
          <p:cNvSpPr/>
          <p:nvPr/>
        </p:nvSpPr>
        <p:spPr>
          <a:xfrm>
            <a:off x="3416399" y="-502460"/>
            <a:ext cx="455653" cy="224908"/>
          </a:xfrm>
          <a:prstGeom prst="flowChartDecision">
            <a:avLst/>
          </a:prstGeom>
          <a:solidFill>
            <a:srgbClr val="74B2DB"/>
          </a:solidFill>
          <a:ln w="28575">
            <a:solidFill>
              <a:srgbClr val="AC4A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7" name="Straight Connector 16">
            <a:extLst>
              <a:ext uri="{FF2B5EF4-FFF2-40B4-BE49-F238E27FC236}">
                <a16:creationId xmlns:a16="http://schemas.microsoft.com/office/drawing/2014/main" id="{F2BFCD01-246A-00D3-3211-D42A58167ECF}"/>
              </a:ext>
            </a:extLst>
          </p:cNvPr>
          <p:cNvCxnSpPr>
            <a:cxnSpLocks/>
          </p:cNvCxnSpPr>
          <p:nvPr/>
        </p:nvCxnSpPr>
        <p:spPr>
          <a:xfrm flipH="1">
            <a:off x="8454787" y="-388695"/>
            <a:ext cx="3288205" cy="0"/>
          </a:xfrm>
          <a:prstGeom prst="line">
            <a:avLst/>
          </a:prstGeom>
          <a:ln w="28575">
            <a:solidFill>
              <a:srgbClr val="AC4A45"/>
            </a:solidFill>
          </a:ln>
        </p:spPr>
        <p:style>
          <a:lnRef idx="1">
            <a:schemeClr val="accent2"/>
          </a:lnRef>
          <a:fillRef idx="0">
            <a:schemeClr val="accent2"/>
          </a:fillRef>
          <a:effectRef idx="0">
            <a:schemeClr val="accent2"/>
          </a:effectRef>
          <a:fontRef idx="minor">
            <a:schemeClr val="tx1"/>
          </a:fontRef>
        </p:style>
      </p:cxnSp>
      <p:sp>
        <p:nvSpPr>
          <p:cNvPr id="18" name="Flowchart: Decision 17">
            <a:extLst>
              <a:ext uri="{FF2B5EF4-FFF2-40B4-BE49-F238E27FC236}">
                <a16:creationId xmlns:a16="http://schemas.microsoft.com/office/drawing/2014/main" id="{B7A2F414-2690-EC73-0F57-956C3729BF81}"/>
              </a:ext>
            </a:extLst>
          </p:cNvPr>
          <p:cNvSpPr/>
          <p:nvPr/>
        </p:nvSpPr>
        <p:spPr>
          <a:xfrm>
            <a:off x="8454785" y="-502460"/>
            <a:ext cx="455653" cy="224908"/>
          </a:xfrm>
          <a:prstGeom prst="flowChartDecision">
            <a:avLst/>
          </a:prstGeom>
          <a:solidFill>
            <a:srgbClr val="74B2DB"/>
          </a:solidFill>
          <a:ln w="28575">
            <a:solidFill>
              <a:srgbClr val="AC4A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Graphic 20" descr="Captain male outline">
            <a:extLst>
              <a:ext uri="{FF2B5EF4-FFF2-40B4-BE49-F238E27FC236}">
                <a16:creationId xmlns:a16="http://schemas.microsoft.com/office/drawing/2014/main" id="{08262B5D-5D7B-CEFE-A233-35F14A2740A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33580" y="4208759"/>
            <a:ext cx="304800" cy="304800"/>
          </a:xfrm>
          <a:prstGeom prst="rect">
            <a:avLst/>
          </a:prstGeom>
        </p:spPr>
      </p:pic>
      <p:pic>
        <p:nvPicPr>
          <p:cNvPr id="25" name="Graphic 24" descr="Family with two children outline">
            <a:extLst>
              <a:ext uri="{FF2B5EF4-FFF2-40B4-BE49-F238E27FC236}">
                <a16:creationId xmlns:a16="http://schemas.microsoft.com/office/drawing/2014/main" id="{B7C49238-5622-1172-424A-489952263D9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06894" y="6179910"/>
            <a:ext cx="320040" cy="320040"/>
          </a:xfrm>
          <a:prstGeom prst="rect">
            <a:avLst/>
          </a:prstGeom>
        </p:spPr>
      </p:pic>
      <p:pic>
        <p:nvPicPr>
          <p:cNvPr id="37" name="Picture 36" descr="A group of symbols on a black background&#10;&#10;Description automatically generated">
            <a:extLst>
              <a:ext uri="{FF2B5EF4-FFF2-40B4-BE49-F238E27FC236}">
                <a16:creationId xmlns:a16="http://schemas.microsoft.com/office/drawing/2014/main" id="{2DAA845C-D6EC-6956-56D2-CF9C7DE6DA7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19307" y="1773324"/>
            <a:ext cx="94651" cy="4953497"/>
          </a:xfrm>
          <a:prstGeom prst="rect">
            <a:avLst/>
          </a:prstGeom>
        </p:spPr>
      </p:pic>
      <p:sp>
        <p:nvSpPr>
          <p:cNvPr id="22" name="Freeform: Shape 21">
            <a:extLst>
              <a:ext uri="{FF2B5EF4-FFF2-40B4-BE49-F238E27FC236}">
                <a16:creationId xmlns:a16="http://schemas.microsoft.com/office/drawing/2014/main" id="{4E71093D-DBA6-7093-457A-EB93FAD27640}"/>
              </a:ext>
            </a:extLst>
          </p:cNvPr>
          <p:cNvSpPr/>
          <p:nvPr/>
        </p:nvSpPr>
        <p:spPr>
          <a:xfrm>
            <a:off x="0" y="1"/>
            <a:ext cx="5905109" cy="6858000"/>
          </a:xfrm>
          <a:custGeom>
            <a:avLst/>
            <a:gdLst>
              <a:gd name="connsiteX0" fmla="*/ 0 w 1606731"/>
              <a:gd name="connsiteY0" fmla="*/ 875211 h 875211"/>
              <a:gd name="connsiteX1" fmla="*/ 0 w 1606731"/>
              <a:gd name="connsiteY1" fmla="*/ 0 h 875211"/>
              <a:gd name="connsiteX2" fmla="*/ 1606731 w 1606731"/>
              <a:gd name="connsiteY2" fmla="*/ 0 h 875211"/>
            </a:gdLst>
            <a:ahLst/>
            <a:cxnLst>
              <a:cxn ang="0">
                <a:pos x="connsiteX0" y="connsiteY0"/>
              </a:cxn>
              <a:cxn ang="0">
                <a:pos x="connsiteX1" y="connsiteY1"/>
              </a:cxn>
              <a:cxn ang="0">
                <a:pos x="connsiteX2" y="connsiteY2"/>
              </a:cxn>
            </a:cxnLst>
            <a:rect l="l" t="t" r="r" b="b"/>
            <a:pathLst>
              <a:path w="1606731" h="875211">
                <a:moveTo>
                  <a:pt x="0" y="875211"/>
                </a:moveTo>
                <a:lnTo>
                  <a:pt x="0" y="0"/>
                </a:lnTo>
                <a:lnTo>
                  <a:pt x="1606731" y="0"/>
                </a:lnTo>
              </a:path>
            </a:pathLst>
          </a:custGeom>
          <a:no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6DB33B36-1AFD-E893-4178-BD656BF70224}"/>
              </a:ext>
            </a:extLst>
          </p:cNvPr>
          <p:cNvSpPr/>
          <p:nvPr/>
        </p:nvSpPr>
        <p:spPr>
          <a:xfrm rot="10800000" flipV="1">
            <a:off x="5895876" y="0"/>
            <a:ext cx="6310127" cy="6850890"/>
          </a:xfrm>
          <a:custGeom>
            <a:avLst/>
            <a:gdLst>
              <a:gd name="connsiteX0" fmla="*/ 0 w 1606731"/>
              <a:gd name="connsiteY0" fmla="*/ 875211 h 875211"/>
              <a:gd name="connsiteX1" fmla="*/ 0 w 1606731"/>
              <a:gd name="connsiteY1" fmla="*/ 0 h 875211"/>
              <a:gd name="connsiteX2" fmla="*/ 1606731 w 1606731"/>
              <a:gd name="connsiteY2" fmla="*/ 0 h 875211"/>
            </a:gdLst>
            <a:ahLst/>
            <a:cxnLst>
              <a:cxn ang="0">
                <a:pos x="connsiteX0" y="connsiteY0"/>
              </a:cxn>
              <a:cxn ang="0">
                <a:pos x="connsiteX1" y="connsiteY1"/>
              </a:cxn>
              <a:cxn ang="0">
                <a:pos x="connsiteX2" y="connsiteY2"/>
              </a:cxn>
            </a:cxnLst>
            <a:rect l="l" t="t" r="r" b="b"/>
            <a:pathLst>
              <a:path w="1606731" h="875211">
                <a:moveTo>
                  <a:pt x="0" y="875211"/>
                </a:moveTo>
                <a:lnTo>
                  <a:pt x="0" y="0"/>
                </a:lnTo>
                <a:lnTo>
                  <a:pt x="1606731" y="0"/>
                </a:lnTo>
              </a:path>
            </a:pathLst>
          </a:custGeom>
          <a:no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Picture 45">
            <a:extLst>
              <a:ext uri="{FF2B5EF4-FFF2-40B4-BE49-F238E27FC236}">
                <a16:creationId xmlns:a16="http://schemas.microsoft.com/office/drawing/2014/main" id="{BCBE5687-F0E2-01F9-4BA0-94F271B793C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28494" y="794689"/>
            <a:ext cx="786202" cy="78620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9" name="TextBox 18">
            <a:extLst>
              <a:ext uri="{FF2B5EF4-FFF2-40B4-BE49-F238E27FC236}">
                <a16:creationId xmlns:a16="http://schemas.microsoft.com/office/drawing/2014/main" id="{1E85D52B-F47F-3829-7FDF-2F5167617FA3}"/>
              </a:ext>
            </a:extLst>
          </p:cNvPr>
          <p:cNvSpPr txBox="1"/>
          <p:nvPr/>
        </p:nvSpPr>
        <p:spPr>
          <a:xfrm>
            <a:off x="1978605" y="3363396"/>
            <a:ext cx="2603865" cy="476925"/>
          </a:xfrm>
          <a:prstGeom prst="rect">
            <a:avLst/>
          </a:prstGeom>
          <a:solidFill>
            <a:schemeClr val="accent2">
              <a:lumMod val="20000"/>
              <a:lumOff val="80000"/>
            </a:schemeClr>
          </a:solidFill>
        </p:spPr>
        <p:txBody>
          <a:bodyPr wrap="square">
            <a:spAutoFit/>
          </a:bodyPr>
          <a:lstStyle/>
          <a:p>
            <a:pPr indent="180340" algn="ctr">
              <a:lnSpc>
                <a:spcPct val="120000"/>
              </a:lnSpc>
              <a:spcBef>
                <a:spcPts val="200"/>
              </a:spcBef>
            </a:pPr>
            <a:r>
              <a:rPr lang="en-US" sz="2400" b="1" dirty="0">
                <a:solidFill>
                  <a:srgbClr val="FF0000"/>
                </a:solidFill>
                <a:latin typeface="#9Slide03 Bebas Neue Bold" panose="020B0606020202050201" pitchFamily="34" charset="0"/>
                <a:ea typeface="Times New Roman" panose="02020603050405020304" pitchFamily="18" charset="0"/>
              </a:rPr>
              <a:t>PHIẾU HỌC TẬP TRẠM 2</a:t>
            </a:r>
          </a:p>
        </p:txBody>
      </p:sp>
      <p:sp>
        <p:nvSpPr>
          <p:cNvPr id="29" name="TextBox 28">
            <a:extLst>
              <a:ext uri="{FF2B5EF4-FFF2-40B4-BE49-F238E27FC236}">
                <a16:creationId xmlns:a16="http://schemas.microsoft.com/office/drawing/2014/main" id="{8E5EBF95-2E28-112D-1949-61963D2414EB}"/>
              </a:ext>
            </a:extLst>
          </p:cNvPr>
          <p:cNvSpPr txBox="1"/>
          <p:nvPr/>
        </p:nvSpPr>
        <p:spPr>
          <a:xfrm>
            <a:off x="1059268" y="1625247"/>
            <a:ext cx="5276273" cy="1296317"/>
          </a:xfrm>
          <a:prstGeom prst="rect">
            <a:avLst/>
          </a:prstGeom>
          <a:noFill/>
        </p:spPr>
        <p:txBody>
          <a:bodyPr wrap="square">
            <a:spAutoFit/>
          </a:bodyPr>
          <a:lstStyle/>
          <a:p>
            <a:pPr algn="just">
              <a:lnSpc>
                <a:spcPct val="150000"/>
              </a:lnSpc>
            </a:pPr>
            <a:r>
              <a:rPr lang="vi-VN" dirty="0">
                <a:solidFill>
                  <a:srgbClr val="002060"/>
                </a:solidFill>
                <a:latin typeface="#9Slide03 Oswald Light" panose="00000400000000000000" pitchFamily="2" charset="0"/>
              </a:rPr>
              <a:t>Dựa vào thông tin trong bài và kiến thức cập nhật, hãy</a:t>
            </a:r>
          </a:p>
          <a:p>
            <a:pPr algn="just">
              <a:lnSpc>
                <a:spcPct val="150000"/>
              </a:lnSpc>
            </a:pPr>
            <a:r>
              <a:rPr lang="vi-VN" dirty="0">
                <a:solidFill>
                  <a:srgbClr val="002060"/>
                </a:solidFill>
                <a:latin typeface="#9Slide03 Oswald Light" panose="00000400000000000000" pitchFamily="2" charset="0"/>
              </a:rPr>
              <a:t>- Trình bày đặc điểm cơ cấu dân số theo tuổi và giới tính ở nước ta.</a:t>
            </a:r>
          </a:p>
          <a:p>
            <a:pPr algn="just">
              <a:lnSpc>
                <a:spcPct val="150000"/>
              </a:lnSpc>
            </a:pPr>
            <a:r>
              <a:rPr lang="vi-VN" dirty="0">
                <a:solidFill>
                  <a:srgbClr val="002060"/>
                </a:solidFill>
                <a:latin typeface="#9Slide03 Oswald Light" panose="00000400000000000000" pitchFamily="2" charset="0"/>
              </a:rPr>
              <a:t>- Giải thích sự thay đổi cơ cấu dân số theo tuổi và giới tính nước ta.</a:t>
            </a:r>
          </a:p>
        </p:txBody>
      </p:sp>
      <p:sp>
        <p:nvSpPr>
          <p:cNvPr id="41" name="TextBox 40">
            <a:extLst>
              <a:ext uri="{FF2B5EF4-FFF2-40B4-BE49-F238E27FC236}">
                <a16:creationId xmlns:a16="http://schemas.microsoft.com/office/drawing/2014/main" id="{077C6C00-0E8D-1E0E-7795-14279C146092}"/>
              </a:ext>
            </a:extLst>
          </p:cNvPr>
          <p:cNvSpPr txBox="1"/>
          <p:nvPr/>
        </p:nvSpPr>
        <p:spPr>
          <a:xfrm>
            <a:off x="6992244" y="3858714"/>
            <a:ext cx="5021827" cy="380745"/>
          </a:xfrm>
          <a:prstGeom prst="rect">
            <a:avLst/>
          </a:prstGeom>
          <a:noFill/>
        </p:spPr>
        <p:txBody>
          <a:bodyPr wrap="square">
            <a:spAutoFit/>
          </a:bodyPr>
          <a:lstStyle/>
          <a:p>
            <a:pPr indent="180340" algn="ctr">
              <a:lnSpc>
                <a:spcPct val="120000"/>
              </a:lnSpc>
              <a:spcAft>
                <a:spcPts val="600"/>
              </a:spcAft>
              <a:tabLst>
                <a:tab pos="1104900" algn="l"/>
              </a:tabLst>
            </a:pPr>
            <a:r>
              <a:rPr lang="vi-VN" dirty="0">
                <a:solidFill>
                  <a:srgbClr val="002060"/>
                </a:solidFill>
                <a:effectLst/>
                <a:latin typeface="#9Slide03 Bebas Neue Bold" panose="020B0606020202050201" pitchFamily="34" charset="0"/>
                <a:ea typeface="Cambria" panose="02040503050406030204" pitchFamily="18" charset="0"/>
                <a:cs typeface="Times New Roman" panose="02020603050405020304" pitchFamily="18" charset="0"/>
              </a:rPr>
              <a:t>CƠ CẤU DÂN SỐ THEO NHÓM TUỔI NƯỚC TA, GIAI ĐOẠN 2009 – 2021</a:t>
            </a:r>
            <a:endParaRPr lang="en-US" dirty="0">
              <a:solidFill>
                <a:srgbClr val="002060"/>
              </a:solidFill>
              <a:effectLst/>
              <a:latin typeface="#9Slide03 Bebas Neue Bold" panose="020B0606020202050201" pitchFamily="34" charset="0"/>
              <a:ea typeface="Times New Roman" panose="02020603050405020304" pitchFamily="18" charset="0"/>
            </a:endParaRPr>
          </a:p>
        </p:txBody>
      </p:sp>
      <p:graphicFrame>
        <p:nvGraphicFramePr>
          <p:cNvPr id="42" name="Chart 41">
            <a:extLst>
              <a:ext uri="{FF2B5EF4-FFF2-40B4-BE49-F238E27FC236}">
                <a16:creationId xmlns:a16="http://schemas.microsoft.com/office/drawing/2014/main" id="{2E32E277-8CA2-8790-7694-4A1C7E6B988B}"/>
              </a:ext>
            </a:extLst>
          </p:cNvPr>
          <p:cNvGraphicFramePr/>
          <p:nvPr>
            <p:extLst>
              <p:ext uri="{D42A27DB-BD31-4B8C-83A1-F6EECF244321}">
                <p14:modId xmlns:p14="http://schemas.microsoft.com/office/powerpoint/2010/main" val="762221907"/>
              </p:ext>
            </p:extLst>
          </p:nvPr>
        </p:nvGraphicFramePr>
        <p:xfrm>
          <a:off x="12298025" y="4091517"/>
          <a:ext cx="5486400" cy="3200400"/>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49" name="Table 48">
            <a:extLst>
              <a:ext uri="{FF2B5EF4-FFF2-40B4-BE49-F238E27FC236}">
                <a16:creationId xmlns:a16="http://schemas.microsoft.com/office/drawing/2014/main" id="{EBC596F5-DC1F-1136-6C31-CB9128043DC1}"/>
              </a:ext>
            </a:extLst>
          </p:cNvPr>
          <p:cNvGraphicFramePr>
            <a:graphicFrameLocks noGrp="1"/>
          </p:cNvGraphicFramePr>
          <p:nvPr>
            <p:extLst>
              <p:ext uri="{D42A27DB-BD31-4B8C-83A1-F6EECF244321}">
                <p14:modId xmlns:p14="http://schemas.microsoft.com/office/powerpoint/2010/main" val="919482025"/>
              </p:ext>
            </p:extLst>
          </p:nvPr>
        </p:nvGraphicFramePr>
        <p:xfrm>
          <a:off x="258355" y="3892664"/>
          <a:ext cx="6243575" cy="2928185"/>
        </p:xfrm>
        <a:graphic>
          <a:graphicData uri="http://schemas.openxmlformats.org/drawingml/2006/table">
            <a:tbl>
              <a:tblPr firstRow="1" firstCol="1" bandRow="1"/>
              <a:tblGrid>
                <a:gridCol w="1559597">
                  <a:extLst>
                    <a:ext uri="{9D8B030D-6E8A-4147-A177-3AD203B41FA5}">
                      <a16:colId xmlns:a16="http://schemas.microsoft.com/office/drawing/2014/main" val="3774809508"/>
                    </a:ext>
                  </a:extLst>
                </a:gridCol>
                <a:gridCol w="2602354">
                  <a:extLst>
                    <a:ext uri="{9D8B030D-6E8A-4147-A177-3AD203B41FA5}">
                      <a16:colId xmlns:a16="http://schemas.microsoft.com/office/drawing/2014/main" val="3312652984"/>
                    </a:ext>
                  </a:extLst>
                </a:gridCol>
                <a:gridCol w="2081624">
                  <a:extLst>
                    <a:ext uri="{9D8B030D-6E8A-4147-A177-3AD203B41FA5}">
                      <a16:colId xmlns:a16="http://schemas.microsoft.com/office/drawing/2014/main" val="115077727"/>
                    </a:ext>
                  </a:extLst>
                </a:gridCol>
              </a:tblGrid>
              <a:tr h="554043">
                <a:tc>
                  <a:txBody>
                    <a:bodyPr/>
                    <a:lstStyle/>
                    <a:p>
                      <a:pPr marL="0" indent="0" algn="just">
                        <a:lnSpc>
                          <a:spcPct val="120000"/>
                        </a:lnSpc>
                        <a:spcAft>
                          <a:spcPts val="600"/>
                        </a:spcAft>
                        <a:tabLst>
                          <a:tab pos="605155" algn="ctr"/>
                        </a:tabLst>
                      </a:pPr>
                      <a:r>
                        <a:rPr lang="en-US" sz="1800" b="1" dirty="0">
                          <a:solidFill>
                            <a:srgbClr val="FFFF00"/>
                          </a:solidFill>
                          <a:effectLst/>
                          <a:latin typeface="#9Slide03 Oswald Light" panose="00000400000000000000" pitchFamily="2" charset="0"/>
                          <a:ea typeface="Cambria" panose="02040503050406030204" pitchFamily="18" charset="0"/>
                          <a:cs typeface="Times New Roman" panose="02020603050405020304" pitchFamily="18" charset="0"/>
                        </a:rPr>
                        <a:t>	2. </a:t>
                      </a:r>
                      <a:r>
                        <a:rPr lang="en-US" sz="1800" b="1" dirty="0" err="1">
                          <a:solidFill>
                            <a:srgbClr val="FFFF00"/>
                          </a:solidFill>
                          <a:effectLst/>
                          <a:latin typeface="#9Slide03 Oswald Light" panose="00000400000000000000" pitchFamily="2" charset="0"/>
                          <a:ea typeface="Cambria" panose="02040503050406030204" pitchFamily="18" charset="0"/>
                          <a:cs typeface="Times New Roman" panose="02020603050405020304" pitchFamily="18" charset="0"/>
                        </a:rPr>
                        <a:t>Cơ</a:t>
                      </a:r>
                      <a:r>
                        <a:rPr lang="en-US" sz="1800" b="1" dirty="0">
                          <a:solidFill>
                            <a:srgbClr val="FFFF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1" dirty="0" err="1">
                          <a:solidFill>
                            <a:srgbClr val="FFFF00"/>
                          </a:solidFill>
                          <a:effectLst/>
                          <a:latin typeface="#9Slide03 Oswald Light" panose="00000400000000000000" pitchFamily="2" charset="0"/>
                          <a:ea typeface="Cambria" panose="02040503050406030204" pitchFamily="18" charset="0"/>
                          <a:cs typeface="Times New Roman" panose="02020603050405020304" pitchFamily="18" charset="0"/>
                        </a:rPr>
                        <a:t>cấu</a:t>
                      </a:r>
                      <a:r>
                        <a:rPr lang="en-US" sz="1800" b="1" dirty="0">
                          <a:solidFill>
                            <a:srgbClr val="FFFF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1" dirty="0" err="1">
                          <a:solidFill>
                            <a:srgbClr val="FFFF00"/>
                          </a:solidFill>
                          <a:effectLst/>
                          <a:latin typeface="#9Slide03 Oswald Light" panose="00000400000000000000" pitchFamily="2" charset="0"/>
                          <a:ea typeface="Cambria" panose="02040503050406030204" pitchFamily="18" charset="0"/>
                          <a:cs typeface="Times New Roman" panose="02020603050405020304" pitchFamily="18" charset="0"/>
                        </a:rPr>
                        <a:t>dân</a:t>
                      </a:r>
                      <a:r>
                        <a:rPr lang="en-US" sz="1800" b="1" dirty="0">
                          <a:solidFill>
                            <a:srgbClr val="FFFF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1" dirty="0" err="1">
                          <a:solidFill>
                            <a:srgbClr val="FFFF00"/>
                          </a:solidFill>
                          <a:effectLst/>
                          <a:latin typeface="#9Slide03 Oswald Light" panose="00000400000000000000" pitchFamily="2" charset="0"/>
                          <a:ea typeface="Cambria" panose="02040503050406030204" pitchFamily="18" charset="0"/>
                          <a:cs typeface="Times New Roman" panose="02020603050405020304" pitchFamily="18" charset="0"/>
                        </a:rPr>
                        <a:t>số</a:t>
                      </a:r>
                      <a:r>
                        <a:rPr lang="en-US" sz="1800" b="1" dirty="0">
                          <a:solidFill>
                            <a:srgbClr val="FFFF00"/>
                          </a:solidFill>
                          <a:effectLst/>
                          <a:latin typeface="#9Slide03 Oswald Light" panose="00000400000000000000" pitchFamily="2" charset="0"/>
                          <a:ea typeface="Cambria" panose="02040503050406030204" pitchFamily="18" charset="0"/>
                          <a:cs typeface="Times New Roman" panose="02020603050405020304" pitchFamily="18" charset="0"/>
                        </a:rPr>
                        <a:t> </a:t>
                      </a:r>
                      <a:endParaRPr lang="en-US" sz="1800" dirty="0">
                        <a:solidFill>
                          <a:srgbClr val="FFFF00"/>
                        </a:solidFill>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indent="180340" algn="l">
                        <a:lnSpc>
                          <a:spcPct val="120000"/>
                        </a:lnSpc>
                        <a:spcAft>
                          <a:spcPts val="600"/>
                        </a:spcAft>
                        <a:tabLst>
                          <a:tab pos="721995" algn="l"/>
                          <a:tab pos="1101090" algn="ctr"/>
                        </a:tabLst>
                      </a:pPr>
                      <a:r>
                        <a:rPr lang="en-US" sz="1800" b="1" dirty="0">
                          <a:solidFill>
                            <a:srgbClr val="FFFF00"/>
                          </a:solidFill>
                          <a:effectLst/>
                          <a:latin typeface="#9Slide03 Oswald Light" panose="00000400000000000000" pitchFamily="2" charset="0"/>
                          <a:ea typeface="Cambria" panose="02040503050406030204" pitchFamily="18" charset="0"/>
                          <a:cs typeface="Times New Roman" panose="02020603050405020304" pitchFamily="18" charset="0"/>
                        </a:rPr>
                        <a:t>	a. 	Theo </a:t>
                      </a:r>
                      <a:r>
                        <a:rPr lang="en-US" sz="1800" b="1" dirty="0" err="1">
                          <a:solidFill>
                            <a:srgbClr val="FFFF00"/>
                          </a:solidFill>
                          <a:effectLst/>
                          <a:latin typeface="#9Slide03 Oswald Light" panose="00000400000000000000" pitchFamily="2" charset="0"/>
                          <a:ea typeface="Cambria" panose="02040503050406030204" pitchFamily="18" charset="0"/>
                          <a:cs typeface="Times New Roman" panose="02020603050405020304" pitchFamily="18" charset="0"/>
                        </a:rPr>
                        <a:t>tuổi</a:t>
                      </a:r>
                      <a:r>
                        <a:rPr lang="en-US" sz="1800" b="1" dirty="0">
                          <a:solidFill>
                            <a:srgbClr val="FFFF00"/>
                          </a:solidFill>
                          <a:effectLst/>
                          <a:latin typeface="#9Slide03 Oswald Light" panose="00000400000000000000" pitchFamily="2" charset="0"/>
                          <a:ea typeface="Cambria" panose="02040503050406030204" pitchFamily="18" charset="0"/>
                          <a:cs typeface="Times New Roman" panose="02020603050405020304" pitchFamily="18" charset="0"/>
                        </a:rPr>
                        <a:t> </a:t>
                      </a:r>
                      <a:endParaRPr lang="en-US" sz="1600" dirty="0">
                        <a:solidFill>
                          <a:srgbClr val="FFFF00"/>
                        </a:solidFill>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indent="180340" algn="ctr">
                        <a:lnSpc>
                          <a:spcPct val="120000"/>
                        </a:lnSpc>
                        <a:spcAft>
                          <a:spcPts val="600"/>
                        </a:spcAft>
                      </a:pPr>
                      <a:r>
                        <a:rPr lang="en-US" sz="1800" b="1" dirty="0">
                          <a:solidFill>
                            <a:srgbClr val="FFFF00"/>
                          </a:solidFill>
                          <a:effectLst/>
                          <a:latin typeface="#9Slide03 Oswald Light" panose="00000400000000000000" pitchFamily="2" charset="0"/>
                          <a:ea typeface="Cambria" panose="02040503050406030204" pitchFamily="18" charset="0"/>
                          <a:cs typeface="Times New Roman" panose="02020603050405020304" pitchFamily="18" charset="0"/>
                        </a:rPr>
                        <a:t>b. Theo </a:t>
                      </a:r>
                      <a:r>
                        <a:rPr lang="en-US" sz="1800" b="1" dirty="0" err="1">
                          <a:solidFill>
                            <a:srgbClr val="FFFF00"/>
                          </a:solidFill>
                          <a:effectLst/>
                          <a:latin typeface="#9Slide03 Oswald Light" panose="00000400000000000000" pitchFamily="2" charset="0"/>
                          <a:ea typeface="Cambria" panose="02040503050406030204" pitchFamily="18" charset="0"/>
                          <a:cs typeface="Times New Roman" panose="02020603050405020304" pitchFamily="18" charset="0"/>
                        </a:rPr>
                        <a:t>giới</a:t>
                      </a:r>
                      <a:r>
                        <a:rPr lang="en-US" sz="1800" b="1" dirty="0">
                          <a:solidFill>
                            <a:srgbClr val="FFFF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1" dirty="0" err="1">
                          <a:solidFill>
                            <a:srgbClr val="FFFF00"/>
                          </a:solidFill>
                          <a:effectLst/>
                          <a:latin typeface="#9Slide03 Oswald Light" panose="00000400000000000000" pitchFamily="2" charset="0"/>
                          <a:ea typeface="Cambria" panose="02040503050406030204" pitchFamily="18" charset="0"/>
                          <a:cs typeface="Times New Roman" panose="02020603050405020304" pitchFamily="18" charset="0"/>
                        </a:rPr>
                        <a:t>tính</a:t>
                      </a:r>
                      <a:endParaRPr lang="en-US" sz="1600" dirty="0">
                        <a:solidFill>
                          <a:srgbClr val="FFFF00"/>
                        </a:solidFill>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4175087026"/>
                  </a:ext>
                </a:extLst>
              </a:tr>
              <a:tr h="1187071">
                <a:tc>
                  <a:txBody>
                    <a:bodyPr/>
                    <a:lstStyle/>
                    <a:p>
                      <a:pPr indent="180340" algn="l">
                        <a:lnSpc>
                          <a:spcPct val="120000"/>
                        </a:lnSpc>
                        <a:spcAft>
                          <a:spcPts val="600"/>
                        </a:spcAft>
                      </a:pPr>
                      <a:r>
                        <a:rPr lang="en-US" sz="1800" b="1"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Hiện</a:t>
                      </a:r>
                      <a:r>
                        <a:rPr lang="en-US" sz="1800" b="1"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1"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trạng</a:t>
                      </a:r>
                      <a:endParaRPr lang="en-US" sz="1800" dirty="0">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indent="180340" algn="ctr">
                        <a:lnSpc>
                          <a:spcPct val="120000"/>
                        </a:lnSpc>
                        <a:spcAft>
                          <a:spcPts val="600"/>
                        </a:spcAft>
                      </a:pPr>
                      <a:r>
                        <a:rPr lang="en-US" sz="1400" b="1" dirty="0">
                          <a:effectLst/>
                          <a:highlight>
                            <a:srgbClr val="FDE9D9"/>
                          </a:highlight>
                          <a:latin typeface="#9Slide03 Oswald Light" panose="00000400000000000000" pitchFamily="2" charset="0"/>
                          <a:ea typeface="Cambria" panose="02040503050406030204" pitchFamily="18" charset="0"/>
                          <a:cs typeface="Times New Roman" panose="02020603050405020304" pitchFamily="18" charset="0"/>
                        </a:rPr>
                        <a:t> </a:t>
                      </a:r>
                      <a:endParaRPr lang="en-US" sz="1200" dirty="0">
                        <a:effectLst/>
                        <a:highlight>
                          <a:srgbClr val="FDE9D9"/>
                        </a:highlight>
                        <a:latin typeface="#9Slide03 Oswald Light" panose="00000400000000000000" pitchFamily="2"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indent="180340" algn="ctr">
                        <a:lnSpc>
                          <a:spcPct val="120000"/>
                        </a:lnSpc>
                        <a:spcAft>
                          <a:spcPts val="600"/>
                        </a:spcAft>
                      </a:pPr>
                      <a:r>
                        <a:rPr lang="en-US" sz="1400" b="1">
                          <a:effectLst/>
                          <a:highlight>
                            <a:srgbClr val="FDE9D9"/>
                          </a:highlight>
                          <a:latin typeface="#9Slide03 Oswald Light" panose="00000400000000000000" pitchFamily="2" charset="0"/>
                          <a:ea typeface="Cambria" panose="02040503050406030204" pitchFamily="18" charset="0"/>
                          <a:cs typeface="Times New Roman" panose="02020603050405020304" pitchFamily="18" charset="0"/>
                        </a:rPr>
                        <a:t> </a:t>
                      </a:r>
                      <a:endParaRPr lang="en-US" sz="1200">
                        <a:effectLst/>
                        <a:highlight>
                          <a:srgbClr val="FDE9D9"/>
                        </a:highlight>
                        <a:latin typeface="#9Slide03 Oswald Light" panose="00000400000000000000" pitchFamily="2"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extLst>
                  <a:ext uri="{0D108BD9-81ED-4DB2-BD59-A6C34878D82A}">
                    <a16:rowId xmlns:a16="http://schemas.microsoft.com/office/drawing/2014/main" val="1731860132"/>
                  </a:ext>
                </a:extLst>
              </a:tr>
              <a:tr h="1187071">
                <a:tc>
                  <a:txBody>
                    <a:bodyPr/>
                    <a:lstStyle/>
                    <a:p>
                      <a:pPr indent="180340" algn="l">
                        <a:lnSpc>
                          <a:spcPct val="120000"/>
                        </a:lnSpc>
                        <a:spcAft>
                          <a:spcPts val="600"/>
                        </a:spcAft>
                      </a:pPr>
                      <a:r>
                        <a:rPr lang="en-US" sz="1800" b="1"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Nguyên</a:t>
                      </a:r>
                      <a:r>
                        <a:rPr lang="en-US" sz="1800" b="1"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1"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nhân</a:t>
                      </a:r>
                      <a:endParaRPr lang="en-US" sz="1800" dirty="0">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indent="180340" algn="ctr">
                        <a:lnSpc>
                          <a:spcPct val="120000"/>
                        </a:lnSpc>
                        <a:spcAft>
                          <a:spcPts val="600"/>
                        </a:spcAft>
                      </a:pPr>
                      <a:r>
                        <a:rPr lang="en-US" sz="1400" b="1" dirty="0">
                          <a:effectLst/>
                          <a:highlight>
                            <a:srgbClr val="FDE9D9"/>
                          </a:highlight>
                          <a:latin typeface="#9Slide03 Oswald Light" panose="00000400000000000000" pitchFamily="2" charset="0"/>
                          <a:ea typeface="Cambria" panose="02040503050406030204" pitchFamily="18" charset="0"/>
                          <a:cs typeface="Times New Roman" panose="02020603050405020304" pitchFamily="18" charset="0"/>
                        </a:rPr>
                        <a:t> </a:t>
                      </a:r>
                      <a:endParaRPr lang="en-US" sz="1200" dirty="0">
                        <a:effectLst/>
                        <a:highlight>
                          <a:srgbClr val="FDE9D9"/>
                        </a:highlight>
                        <a:latin typeface="#9Slide03 Oswald Light" panose="00000400000000000000" pitchFamily="2"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indent="180340" algn="ctr">
                        <a:lnSpc>
                          <a:spcPct val="120000"/>
                        </a:lnSpc>
                        <a:spcAft>
                          <a:spcPts val="600"/>
                        </a:spcAft>
                      </a:pPr>
                      <a:r>
                        <a:rPr lang="en-US" sz="1400" b="1" dirty="0">
                          <a:effectLst/>
                          <a:highlight>
                            <a:srgbClr val="FDE9D9"/>
                          </a:highlight>
                          <a:latin typeface="#9Slide03 Oswald Light" panose="00000400000000000000" pitchFamily="2" charset="0"/>
                          <a:ea typeface="Cambria" panose="02040503050406030204" pitchFamily="18" charset="0"/>
                          <a:cs typeface="Times New Roman" panose="02020603050405020304" pitchFamily="18" charset="0"/>
                        </a:rPr>
                        <a:t> </a:t>
                      </a:r>
                      <a:endParaRPr lang="en-US" sz="1200" dirty="0">
                        <a:effectLst/>
                        <a:highlight>
                          <a:srgbClr val="FDE9D9"/>
                        </a:highlight>
                        <a:latin typeface="#9Slide03 Oswald Light" panose="00000400000000000000" pitchFamily="2"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extLst>
                  <a:ext uri="{0D108BD9-81ED-4DB2-BD59-A6C34878D82A}">
                    <a16:rowId xmlns:a16="http://schemas.microsoft.com/office/drawing/2014/main" val="2899886370"/>
                  </a:ext>
                </a:extLst>
              </a:tr>
            </a:tbl>
          </a:graphicData>
        </a:graphic>
      </p:graphicFrame>
      <p:pic>
        <p:nvPicPr>
          <p:cNvPr id="8" name="Picture 7">
            <a:extLst>
              <a:ext uri="{FF2B5EF4-FFF2-40B4-BE49-F238E27FC236}">
                <a16:creationId xmlns:a16="http://schemas.microsoft.com/office/drawing/2014/main" id="{DD4E5D41-B772-A91F-5DAC-8FC852CB8C1F}"/>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2639" b="99306" l="5703" r="92500">
                        <a14:foregroundMark x1="22109" y1="12917" x2="22109" y2="12917"/>
                        <a14:foregroundMark x1="27891" y1="33472" x2="27891" y2="33472"/>
                        <a14:foregroundMark x1="12812" y1="76667" x2="12812" y2="76667"/>
                        <a14:foregroundMark x1="11641" y1="76667" x2="11641" y2="76667"/>
                        <a14:foregroundMark x1="16328" y1="76667" x2="16328" y2="76667"/>
                        <a14:foregroundMark x1="16328" y1="76667" x2="16328" y2="76667"/>
                        <a14:foregroundMark x1="15156" y1="76667" x2="15156" y2="76667"/>
                        <a14:foregroundMark x1="89219" y1="15000" x2="89219" y2="15000"/>
                        <a14:foregroundMark x1="92734" y1="10833" x2="92734" y2="10833"/>
                        <a14:foregroundMark x1="10469" y1="85000" x2="10469" y2="85000"/>
                        <a14:foregroundMark x1="15156" y1="74583" x2="15156" y2="74583"/>
                        <a14:foregroundMark x1="62578" y1="78750" x2="62578" y2="78750"/>
                        <a14:foregroundMark x1="62578" y1="78750" x2="62578" y2="78750"/>
                        <a14:foregroundMark x1="61484" y1="72639" x2="61484" y2="72639"/>
                        <a14:foregroundMark x1="61484" y1="72639" x2="61484" y2="72639"/>
                        <a14:foregroundMark x1="27891" y1="82917" x2="27891" y2="82917"/>
                        <a14:foregroundMark x1="24375" y1="68472" x2="24375" y2="68472"/>
                        <a14:foregroundMark x1="24375" y1="68472" x2="24375" y2="68472"/>
                        <a14:foregroundMark x1="23203" y1="58194" x2="23203" y2="58194"/>
                        <a14:foregroundMark x1="12812" y1="85000" x2="12812" y2="85000"/>
                        <a14:foregroundMark x1="12812" y1="78750" x2="12812" y2="78750"/>
                        <a14:foregroundMark x1="12812" y1="78750" x2="12812" y2="78750"/>
                        <a14:foregroundMark x1="12812" y1="72639" x2="12812" y2="72639"/>
                        <a14:foregroundMark x1="17422" y1="70556" x2="17422" y2="70556"/>
                        <a14:foregroundMark x1="15156" y1="76667" x2="15156" y2="76667"/>
                        <a14:foregroundMark x1="41797" y1="91111" x2="23203" y2="51944"/>
                        <a14:foregroundMark x1="25547" y1="16944" x2="29063" y2="16944"/>
                        <a14:foregroundMark x1="11641" y1="78750" x2="5859" y2="76667"/>
                        <a14:foregroundMark x1="16328" y1="64306" x2="16328" y2="64306"/>
                        <a14:foregroundMark x1="16328" y1="82917" x2="16328" y2="82917"/>
                        <a14:foregroundMark x1="16328" y1="82917" x2="16328" y2="82917"/>
                        <a14:foregroundMark x1="25547" y1="2639" x2="25547" y2="2639"/>
                        <a14:foregroundMark x1="32500" y1="99306" x2="32500" y2="99306"/>
                        <a14:foregroundMark x1="32500" y1="99306" x2="32500" y2="99306"/>
                        <a14:foregroundMark x1="32500" y1="99306" x2="32500" y2="99306"/>
                        <a14:foregroundMark x1="51016" y1="80833" x2="51016" y2="80833"/>
                        <a14:foregroundMark x1="51016" y1="80833" x2="51016" y2="80833"/>
                        <a14:foregroundMark x1="51016" y1="85000" x2="51016" y2="85000"/>
                        <a14:foregroundMark x1="47578" y1="89028" x2="47578" y2="89028"/>
                        <a14:foregroundMark x1="48672" y1="89028" x2="48672" y2="89028"/>
                        <a14:foregroundMark x1="52188" y1="80833" x2="52188" y2="80833"/>
                        <a14:foregroundMark x1="54531" y1="80833" x2="54531" y2="80833"/>
                        <a14:foregroundMark x1="18594" y1="85000" x2="18594" y2="85000"/>
                        <a14:foregroundMark x1="49844" y1="82917" x2="49844" y2="82917"/>
                        <a14:foregroundMark x1="49844" y1="82917" x2="54531" y2="82917"/>
                      </a14:backgroundRemoval>
                    </a14:imgEffect>
                  </a14:imgLayer>
                </a14:imgProps>
              </a:ext>
            </a:extLst>
          </a:blip>
          <a:stretch>
            <a:fillRect/>
          </a:stretch>
        </p:blipFill>
        <p:spPr>
          <a:xfrm>
            <a:off x="-22947" y="760467"/>
            <a:ext cx="1138307" cy="640298"/>
          </a:xfrm>
          <a:prstGeom prst="rect">
            <a:avLst/>
          </a:prstGeom>
        </p:spPr>
      </p:pic>
      <p:pic>
        <p:nvPicPr>
          <p:cNvPr id="36" name="Picture 35">
            <a:extLst>
              <a:ext uri="{FF2B5EF4-FFF2-40B4-BE49-F238E27FC236}">
                <a16:creationId xmlns:a16="http://schemas.microsoft.com/office/drawing/2014/main" id="{19878973-B60C-D7D1-9C98-3B32A32077DA}"/>
              </a:ext>
            </a:extLst>
          </p:cNvPr>
          <p:cNvPicPr>
            <a:picLocks noChangeAspect="1"/>
          </p:cNvPicPr>
          <p:nvPr/>
        </p:nvPicPr>
        <p:blipFill>
          <a:blip r:embed="rId12"/>
          <a:stretch>
            <a:fillRect/>
          </a:stretch>
        </p:blipFill>
        <p:spPr>
          <a:xfrm>
            <a:off x="6992244" y="4335032"/>
            <a:ext cx="5056215" cy="2464057"/>
          </a:xfrm>
          <a:prstGeom prst="rect">
            <a:avLst/>
          </a:prstGeom>
          <a:ln>
            <a:solidFill>
              <a:srgbClr val="002060"/>
            </a:solidFill>
          </a:ln>
        </p:spPr>
      </p:pic>
      <p:pic>
        <p:nvPicPr>
          <p:cNvPr id="40" name="Picture 2" descr="54 dân tộc Việt Nam | Báo Nhân Dân điện tử">
            <a:extLst>
              <a:ext uri="{FF2B5EF4-FFF2-40B4-BE49-F238E27FC236}">
                <a16:creationId xmlns:a16="http://schemas.microsoft.com/office/drawing/2014/main" id="{1DF19B64-A01B-6B2C-3621-A85B988971AB}"/>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074971" y="771262"/>
            <a:ext cx="1882782" cy="3137970"/>
          </a:xfrm>
          <a:prstGeom prst="rect">
            <a:avLst/>
          </a:prstGeom>
          <a:noFill/>
          <a:extLst>
            <a:ext uri="{909E8E84-426E-40DD-AFC4-6F175D3DCCD1}">
              <a14:hiddenFill xmlns:a14="http://schemas.microsoft.com/office/drawing/2010/main">
                <a:solidFill>
                  <a:srgbClr val="FFFFFF"/>
                </a:solidFill>
              </a14:hiddenFill>
            </a:ext>
          </a:extLst>
        </p:spPr>
      </p:pic>
      <p:sp>
        <p:nvSpPr>
          <p:cNvPr id="47" name="TextBox 46">
            <a:extLst>
              <a:ext uri="{FF2B5EF4-FFF2-40B4-BE49-F238E27FC236}">
                <a16:creationId xmlns:a16="http://schemas.microsoft.com/office/drawing/2014/main" id="{E36998EA-16A3-EEC1-09F3-3FD5A1FA44A6}"/>
              </a:ext>
            </a:extLst>
          </p:cNvPr>
          <p:cNvSpPr txBox="1"/>
          <p:nvPr/>
        </p:nvSpPr>
        <p:spPr>
          <a:xfrm>
            <a:off x="5331801" y="3514260"/>
            <a:ext cx="7539532" cy="344453"/>
          </a:xfrm>
          <a:prstGeom prst="rect">
            <a:avLst/>
          </a:prstGeom>
          <a:noFill/>
        </p:spPr>
        <p:txBody>
          <a:bodyPr wrap="square">
            <a:spAutoFit/>
          </a:bodyPr>
          <a:lstStyle/>
          <a:p>
            <a:pPr algn="just">
              <a:lnSpc>
                <a:spcPct val="107000"/>
              </a:lnSpc>
              <a:spcAft>
                <a:spcPts val="600"/>
              </a:spcAft>
            </a:pPr>
            <a:r>
              <a:rPr lang="en-US" sz="1600" dirty="0" err="1">
                <a:effectLst/>
                <a:latin typeface="#9Slide03 Oswald Light" panose="00000400000000000000" pitchFamily="2" charset="0"/>
                <a:ea typeface="Times New Roman" panose="02020603050405020304" pitchFamily="18" charset="0"/>
              </a:rPr>
              <a:t>Cơ</a:t>
            </a:r>
            <a:r>
              <a:rPr lang="en-US" sz="1600" dirty="0">
                <a:effectLst/>
                <a:latin typeface="#9Slide03 Oswald Light" panose="00000400000000000000" pitchFamily="2" charset="0"/>
                <a:ea typeface="Times New Roman" panose="02020603050405020304" pitchFamily="18" charset="0"/>
              </a:rPr>
              <a:t> </a:t>
            </a:r>
            <a:r>
              <a:rPr lang="en-US" sz="1600" dirty="0" err="1">
                <a:effectLst/>
                <a:latin typeface="#9Slide03 Oswald Light" panose="00000400000000000000" pitchFamily="2" charset="0"/>
                <a:ea typeface="Times New Roman" panose="02020603050405020304" pitchFamily="18" charset="0"/>
              </a:rPr>
              <a:t>cấu</a:t>
            </a:r>
            <a:r>
              <a:rPr lang="en-US" sz="1600" dirty="0">
                <a:effectLst/>
                <a:latin typeface="#9Slide03 Oswald Light" panose="00000400000000000000" pitchFamily="2" charset="0"/>
                <a:ea typeface="Times New Roman" panose="02020603050405020304" pitchFamily="18" charset="0"/>
              </a:rPr>
              <a:t> </a:t>
            </a:r>
            <a:r>
              <a:rPr lang="en-US" sz="1600" dirty="0" err="1">
                <a:effectLst/>
                <a:latin typeface="#9Slide03 Oswald Light" panose="00000400000000000000" pitchFamily="2" charset="0"/>
                <a:ea typeface="Times New Roman" panose="02020603050405020304" pitchFamily="18" charset="0"/>
              </a:rPr>
              <a:t>dân</a:t>
            </a:r>
            <a:r>
              <a:rPr lang="en-US" sz="1600" dirty="0">
                <a:effectLst/>
                <a:latin typeface="#9Slide03 Oswald Light" panose="00000400000000000000" pitchFamily="2" charset="0"/>
                <a:ea typeface="Times New Roman" panose="02020603050405020304" pitchFamily="18" charset="0"/>
              </a:rPr>
              <a:t> </a:t>
            </a:r>
            <a:r>
              <a:rPr lang="en-US" sz="1600" dirty="0" err="1">
                <a:effectLst/>
                <a:latin typeface="#9Slide03 Oswald Light" panose="00000400000000000000" pitchFamily="2" charset="0"/>
                <a:ea typeface="Times New Roman" panose="02020603050405020304" pitchFamily="18" charset="0"/>
              </a:rPr>
              <a:t>số</a:t>
            </a:r>
            <a:r>
              <a:rPr lang="en-US" sz="1600" dirty="0">
                <a:effectLst/>
                <a:latin typeface="#9Slide03 Oswald Light" panose="00000400000000000000" pitchFamily="2" charset="0"/>
                <a:ea typeface="Times New Roman" panose="02020603050405020304" pitchFamily="18" charset="0"/>
              </a:rPr>
              <a:t>: </a:t>
            </a:r>
            <a:r>
              <a:rPr lang="en-US" sz="1600" u="sng" dirty="0">
                <a:solidFill>
                  <a:srgbClr val="0000FF"/>
                </a:solidFill>
                <a:effectLst/>
                <a:latin typeface="#9Slide03 Oswald Light" panose="00000400000000000000" pitchFamily="2" charset="0"/>
                <a:ea typeface="Times New Roman" panose="02020603050405020304" pitchFamily="18" charset="0"/>
                <a:hlinkClick r:id="rId14"/>
              </a:rPr>
              <a:t>https://bom.so/rlANSl</a:t>
            </a:r>
            <a:r>
              <a:rPr lang="en-US" sz="1600" dirty="0">
                <a:effectLst/>
                <a:latin typeface="#9Slide03 Oswald Light" panose="00000400000000000000" pitchFamily="2" charset="0"/>
                <a:ea typeface="Times New Roman" panose="02020603050405020304" pitchFamily="18" charset="0"/>
              </a:rPr>
              <a:t>, </a:t>
            </a:r>
            <a:r>
              <a:rPr lang="en-US" sz="1600" dirty="0" err="1">
                <a:effectLst/>
                <a:latin typeface="#9Slide03 Oswald Light" panose="00000400000000000000" pitchFamily="2" charset="0"/>
                <a:ea typeface="Times New Roman" panose="02020603050405020304" pitchFamily="18" charset="0"/>
              </a:rPr>
              <a:t>dân</a:t>
            </a:r>
            <a:r>
              <a:rPr lang="en-US" sz="1600" dirty="0">
                <a:effectLst/>
                <a:latin typeface="#9Slide03 Oswald Light" panose="00000400000000000000" pitchFamily="2" charset="0"/>
                <a:ea typeface="Times New Roman" panose="02020603050405020304" pitchFamily="18" charset="0"/>
              </a:rPr>
              <a:t> </a:t>
            </a:r>
            <a:r>
              <a:rPr lang="en-US" sz="1600" dirty="0" err="1">
                <a:effectLst/>
                <a:latin typeface="#9Slide03 Oswald Light" panose="00000400000000000000" pitchFamily="2" charset="0"/>
                <a:ea typeface="Times New Roman" panose="02020603050405020304" pitchFamily="18" charset="0"/>
              </a:rPr>
              <a:t>số</a:t>
            </a:r>
            <a:r>
              <a:rPr lang="en-US" sz="1600" dirty="0">
                <a:effectLst/>
                <a:latin typeface="#9Slide03 Oswald Light" panose="00000400000000000000" pitchFamily="2" charset="0"/>
                <a:ea typeface="Times New Roman" panose="02020603050405020304" pitchFamily="18" charset="0"/>
              </a:rPr>
              <a:t> </a:t>
            </a:r>
            <a:r>
              <a:rPr lang="en-US" sz="1600" dirty="0" err="1">
                <a:effectLst/>
                <a:latin typeface="#9Slide03 Oswald Light" panose="00000400000000000000" pitchFamily="2" charset="0"/>
                <a:ea typeface="Times New Roman" panose="02020603050405020304" pitchFamily="18" charset="0"/>
              </a:rPr>
              <a:t>vàng</a:t>
            </a:r>
            <a:r>
              <a:rPr lang="en-US" sz="1600" dirty="0">
                <a:effectLst/>
                <a:latin typeface="#9Slide03 Oswald Light" panose="00000400000000000000" pitchFamily="2" charset="0"/>
                <a:ea typeface="Times New Roman" panose="02020603050405020304" pitchFamily="18" charset="0"/>
              </a:rPr>
              <a:t> </a:t>
            </a:r>
            <a:r>
              <a:rPr lang="en-US" sz="1600" u="sng" dirty="0">
                <a:solidFill>
                  <a:srgbClr val="0000FF"/>
                </a:solidFill>
                <a:effectLst/>
                <a:latin typeface="#9Slide03 Oswald Light" panose="00000400000000000000" pitchFamily="2" charset="0"/>
                <a:ea typeface="Times New Roman" panose="02020603050405020304" pitchFamily="18" charset="0"/>
                <a:hlinkClick r:id="rId15"/>
              </a:rPr>
              <a:t>https://bom.so/tvlVyR</a:t>
            </a:r>
            <a:r>
              <a:rPr lang="en-US" sz="1600" dirty="0">
                <a:effectLst/>
                <a:latin typeface="#9Slide03 Oswald Light" panose="00000400000000000000" pitchFamily="2" charset="0"/>
                <a:ea typeface="Times New Roman" panose="02020603050405020304" pitchFamily="18" charset="0"/>
              </a:rPr>
              <a:t>, </a:t>
            </a:r>
            <a:r>
              <a:rPr lang="en-US" sz="1600" u="sng" dirty="0">
                <a:solidFill>
                  <a:srgbClr val="0000FF"/>
                </a:solidFill>
                <a:effectLst/>
                <a:latin typeface="#9Slide03 Oswald Light" panose="00000400000000000000" pitchFamily="2" charset="0"/>
                <a:ea typeface="Times New Roman" panose="02020603050405020304" pitchFamily="18" charset="0"/>
                <a:hlinkClick r:id="rId16"/>
              </a:rPr>
              <a:t>https://bom.so/ndo2ka</a:t>
            </a:r>
            <a:r>
              <a:rPr lang="en-US" sz="1600" dirty="0">
                <a:effectLst/>
                <a:latin typeface="#9Slide03 Oswald Light" panose="00000400000000000000" pitchFamily="2" charset="0"/>
                <a:ea typeface="Times New Roman" panose="02020603050405020304" pitchFamily="18" charset="0"/>
              </a:rPr>
              <a:t> </a:t>
            </a:r>
          </a:p>
        </p:txBody>
      </p:sp>
      <p:sp>
        <p:nvSpPr>
          <p:cNvPr id="3" name="Rectangle: Single Corner Snipped 2">
            <a:extLst>
              <a:ext uri="{FF2B5EF4-FFF2-40B4-BE49-F238E27FC236}">
                <a16:creationId xmlns:a16="http://schemas.microsoft.com/office/drawing/2014/main" id="{10A623D1-101F-46CB-9B9D-D088BCCFCB78}"/>
              </a:ext>
            </a:extLst>
          </p:cNvPr>
          <p:cNvSpPr/>
          <p:nvPr/>
        </p:nvSpPr>
        <p:spPr>
          <a:xfrm>
            <a:off x="0" y="0"/>
            <a:ext cx="3804769" cy="591055"/>
          </a:xfrm>
          <a:prstGeom prst="snip1Rect">
            <a:avLst>
              <a:gd name="adj" fmla="val 2550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dirty="0">
              <a:solidFill>
                <a:srgbClr val="FFFF00"/>
              </a:solidFill>
            </a:endParaRPr>
          </a:p>
        </p:txBody>
      </p:sp>
      <p:sp>
        <p:nvSpPr>
          <p:cNvPr id="6" name="TextBox 5">
            <a:extLst>
              <a:ext uri="{FF2B5EF4-FFF2-40B4-BE49-F238E27FC236}">
                <a16:creationId xmlns:a16="http://schemas.microsoft.com/office/drawing/2014/main" id="{0663E79B-EB47-D2AB-9533-582CACE44C81}"/>
              </a:ext>
            </a:extLst>
          </p:cNvPr>
          <p:cNvSpPr txBox="1"/>
          <p:nvPr/>
        </p:nvSpPr>
        <p:spPr>
          <a:xfrm>
            <a:off x="250786" y="-106611"/>
            <a:ext cx="3393439" cy="733278"/>
          </a:xfrm>
          <a:prstGeom prst="rect">
            <a:avLst/>
          </a:prstGeom>
          <a:noFill/>
        </p:spPr>
        <p:txBody>
          <a:bodyPr wrap="square">
            <a:spAutoFit/>
          </a:bodyPr>
          <a:lstStyle/>
          <a:p>
            <a:pPr indent="180340" algn="just">
              <a:lnSpc>
                <a:spcPct val="120000"/>
              </a:lnSpc>
              <a:spcBef>
                <a:spcPts val="200"/>
              </a:spcBef>
            </a:pPr>
            <a:r>
              <a:rPr lang="en-US" sz="4000" b="1" dirty="0">
                <a:solidFill>
                  <a:srgbClr val="FFFF00"/>
                </a:solidFill>
                <a:latin typeface="#9Slide03 Bebas Neue Bold" panose="020B0606020202050201" pitchFamily="34" charset="0"/>
                <a:ea typeface="Times New Roman" panose="02020603050405020304" pitchFamily="18" charset="0"/>
              </a:rPr>
              <a:t>I. </a:t>
            </a:r>
            <a:r>
              <a:rPr lang="en-US" sz="4000" b="1" dirty="0" err="1">
                <a:solidFill>
                  <a:srgbClr val="FFFF00"/>
                </a:solidFill>
                <a:latin typeface="#9Slide03 Bebas Neue Bold" panose="020B0606020202050201" pitchFamily="34" charset="0"/>
                <a:ea typeface="Times New Roman" panose="02020603050405020304" pitchFamily="18" charset="0"/>
              </a:rPr>
              <a:t>Đặc</a:t>
            </a:r>
            <a:r>
              <a:rPr lang="en-US" sz="4000" b="1" dirty="0">
                <a:solidFill>
                  <a:srgbClr val="FFFF00"/>
                </a:solidFill>
                <a:latin typeface="#9Slide03 Bebas Neue Bold" panose="020B0606020202050201" pitchFamily="34" charset="0"/>
                <a:ea typeface="Times New Roman" panose="02020603050405020304" pitchFamily="18" charset="0"/>
              </a:rPr>
              <a:t> </a:t>
            </a:r>
            <a:r>
              <a:rPr lang="en-US" sz="4000" b="1" dirty="0" err="1">
                <a:solidFill>
                  <a:srgbClr val="FFFF00"/>
                </a:solidFill>
                <a:latin typeface="#9Slide03 Bebas Neue Bold" panose="020B0606020202050201" pitchFamily="34" charset="0"/>
                <a:ea typeface="Times New Roman" panose="02020603050405020304" pitchFamily="18" charset="0"/>
              </a:rPr>
              <a:t>điểm</a:t>
            </a:r>
            <a:r>
              <a:rPr lang="en-US" sz="4000" b="1" dirty="0">
                <a:solidFill>
                  <a:srgbClr val="FFFF00"/>
                </a:solidFill>
                <a:latin typeface="#9Slide03 Bebas Neue Bold" panose="020B0606020202050201" pitchFamily="34" charset="0"/>
                <a:ea typeface="Times New Roman" panose="02020603050405020304" pitchFamily="18" charset="0"/>
              </a:rPr>
              <a:t> </a:t>
            </a:r>
            <a:r>
              <a:rPr lang="en-US" sz="4000" b="1" dirty="0" err="1">
                <a:solidFill>
                  <a:srgbClr val="FFFF00"/>
                </a:solidFill>
                <a:latin typeface="#9Slide03 Bebas Neue Bold" panose="020B0606020202050201" pitchFamily="34" charset="0"/>
                <a:ea typeface="Times New Roman" panose="02020603050405020304" pitchFamily="18" charset="0"/>
              </a:rPr>
              <a:t>dân</a:t>
            </a:r>
            <a:r>
              <a:rPr lang="en-US" sz="4000" b="1" dirty="0">
                <a:solidFill>
                  <a:srgbClr val="FFFF00"/>
                </a:solidFill>
                <a:latin typeface="#9Slide03 Bebas Neue Bold" panose="020B0606020202050201" pitchFamily="34" charset="0"/>
                <a:ea typeface="Times New Roman" panose="02020603050405020304" pitchFamily="18" charset="0"/>
              </a:rPr>
              <a:t> </a:t>
            </a:r>
            <a:r>
              <a:rPr lang="en-US" sz="4000" b="1" dirty="0" err="1">
                <a:solidFill>
                  <a:srgbClr val="FFFF00"/>
                </a:solidFill>
                <a:latin typeface="#9Slide03 Bebas Neue Bold" panose="020B0606020202050201" pitchFamily="34" charset="0"/>
                <a:ea typeface="Times New Roman" panose="02020603050405020304" pitchFamily="18" charset="0"/>
              </a:rPr>
              <a:t>số</a:t>
            </a:r>
            <a:endParaRPr lang="en-US" sz="4000" b="1" dirty="0">
              <a:solidFill>
                <a:srgbClr val="FFFF00"/>
              </a:solidFill>
              <a:latin typeface="#9Slide03 Bebas Neue Bold" panose="020B0606020202050201" pitchFamily="34" charset="0"/>
              <a:ea typeface="Times New Roman" panose="02020603050405020304" pitchFamily="18" charset="0"/>
            </a:endParaRPr>
          </a:p>
        </p:txBody>
      </p:sp>
      <p:sp>
        <p:nvSpPr>
          <p:cNvPr id="9" name="Oval 8">
            <a:extLst>
              <a:ext uri="{FF2B5EF4-FFF2-40B4-BE49-F238E27FC236}">
                <a16:creationId xmlns:a16="http://schemas.microsoft.com/office/drawing/2014/main" id="{D8AC9F91-E565-F7BB-CACB-7F33FAAA045E}"/>
              </a:ext>
            </a:extLst>
          </p:cNvPr>
          <p:cNvSpPr/>
          <p:nvPr/>
        </p:nvSpPr>
        <p:spPr>
          <a:xfrm>
            <a:off x="140835" y="188126"/>
            <a:ext cx="238065" cy="238065"/>
          </a:xfrm>
          <a:prstGeom prst="ellipse">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solidFill>
                <a:srgbClr val="FFFF00"/>
              </a:solidFill>
            </a:endParaRPr>
          </a:p>
        </p:txBody>
      </p:sp>
      <p:sp>
        <p:nvSpPr>
          <p:cNvPr id="11" name="Rectangle: Single Corner Snipped 10">
            <a:extLst>
              <a:ext uri="{FF2B5EF4-FFF2-40B4-BE49-F238E27FC236}">
                <a16:creationId xmlns:a16="http://schemas.microsoft.com/office/drawing/2014/main" id="{30B2641A-66A2-B4D1-C100-20DFCF357604}"/>
              </a:ext>
            </a:extLst>
          </p:cNvPr>
          <p:cNvSpPr/>
          <p:nvPr/>
        </p:nvSpPr>
        <p:spPr>
          <a:xfrm>
            <a:off x="8982569" y="-387"/>
            <a:ext cx="3127923" cy="591055"/>
          </a:xfrm>
          <a:prstGeom prst="snip1Rect">
            <a:avLst>
              <a:gd name="adj" fmla="val 25507"/>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95000"/>
                </a:schemeClr>
              </a:solidFill>
            </a:endParaRPr>
          </a:p>
        </p:txBody>
      </p:sp>
      <p:sp>
        <p:nvSpPr>
          <p:cNvPr id="13" name="TextBox 12">
            <a:extLst>
              <a:ext uri="{FF2B5EF4-FFF2-40B4-BE49-F238E27FC236}">
                <a16:creationId xmlns:a16="http://schemas.microsoft.com/office/drawing/2014/main" id="{0E59929E-6596-0333-66C6-19C5164D97E2}"/>
              </a:ext>
            </a:extLst>
          </p:cNvPr>
          <p:cNvSpPr txBox="1"/>
          <p:nvPr/>
        </p:nvSpPr>
        <p:spPr>
          <a:xfrm>
            <a:off x="9049314" y="-66834"/>
            <a:ext cx="3206500" cy="605102"/>
          </a:xfrm>
          <a:prstGeom prst="rect">
            <a:avLst/>
          </a:prstGeom>
          <a:noFill/>
          <a:ln>
            <a:noFill/>
          </a:ln>
        </p:spPr>
        <p:txBody>
          <a:bodyPr wrap="square" anchor="ctr">
            <a:spAutoFit/>
          </a:bodyPr>
          <a:lstStyle/>
          <a:p>
            <a:pPr indent="180340" algn="just">
              <a:lnSpc>
                <a:spcPct val="120000"/>
              </a:lnSpc>
              <a:spcBef>
                <a:spcPts val="200"/>
              </a:spcBef>
            </a:pPr>
            <a:r>
              <a:rPr lang="en-US" sz="3200" b="1" dirty="0">
                <a:solidFill>
                  <a:schemeClr val="bg1">
                    <a:lumMod val="95000"/>
                  </a:schemeClr>
                </a:solidFill>
                <a:latin typeface="#9Slide03 Bebas Neue Bold" panose="020B0606020202050201" pitchFamily="34" charset="0"/>
                <a:ea typeface="Times New Roman" panose="02020603050405020304" pitchFamily="18" charset="0"/>
              </a:rPr>
              <a:t>III. </a:t>
            </a:r>
            <a:r>
              <a:rPr lang="en-US" sz="3200" b="1" dirty="0" err="1">
                <a:solidFill>
                  <a:schemeClr val="bg1">
                    <a:lumMod val="95000"/>
                  </a:schemeClr>
                </a:solidFill>
                <a:latin typeface="#9Slide03 Bebas Neue Bold" panose="020B0606020202050201" pitchFamily="34" charset="0"/>
                <a:ea typeface="Times New Roman" panose="02020603050405020304" pitchFamily="18" charset="0"/>
              </a:rPr>
              <a:t>Chiến</a:t>
            </a:r>
            <a:r>
              <a:rPr lang="en-US" sz="3200" b="1" dirty="0">
                <a:solidFill>
                  <a:schemeClr val="bg1">
                    <a:lumMod val="95000"/>
                  </a:schemeClr>
                </a:solidFill>
                <a:latin typeface="#9Slide03 Bebas Neue Bold" panose="020B0606020202050201" pitchFamily="34" charset="0"/>
                <a:ea typeface="Times New Roman" panose="02020603050405020304" pitchFamily="18" charset="0"/>
              </a:rPr>
              <a:t> </a:t>
            </a:r>
            <a:r>
              <a:rPr lang="en-US" sz="3200" b="1" dirty="0" err="1">
                <a:solidFill>
                  <a:schemeClr val="bg1">
                    <a:lumMod val="95000"/>
                  </a:schemeClr>
                </a:solidFill>
                <a:latin typeface="#9Slide03 Bebas Neue Bold" panose="020B0606020202050201" pitchFamily="34" charset="0"/>
                <a:ea typeface="Times New Roman" panose="02020603050405020304" pitchFamily="18" charset="0"/>
              </a:rPr>
              <a:t>lược</a:t>
            </a:r>
            <a:r>
              <a:rPr lang="en-US" sz="3200" b="1" dirty="0">
                <a:solidFill>
                  <a:schemeClr val="bg1">
                    <a:lumMod val="95000"/>
                  </a:schemeClr>
                </a:solidFill>
                <a:latin typeface="#9Slide03 Bebas Neue Bold" panose="020B0606020202050201" pitchFamily="34" charset="0"/>
                <a:ea typeface="Times New Roman" panose="02020603050405020304" pitchFamily="18" charset="0"/>
              </a:rPr>
              <a:t> </a:t>
            </a:r>
            <a:r>
              <a:rPr lang="en-US" sz="3200" b="1" dirty="0" err="1">
                <a:solidFill>
                  <a:schemeClr val="bg1">
                    <a:lumMod val="95000"/>
                  </a:schemeClr>
                </a:solidFill>
                <a:latin typeface="#9Slide03 Bebas Neue Bold" panose="020B0606020202050201" pitchFamily="34" charset="0"/>
                <a:ea typeface="Times New Roman" panose="02020603050405020304" pitchFamily="18" charset="0"/>
              </a:rPr>
              <a:t>dân</a:t>
            </a:r>
            <a:r>
              <a:rPr lang="en-US" sz="3200" b="1" dirty="0">
                <a:solidFill>
                  <a:schemeClr val="bg1">
                    <a:lumMod val="95000"/>
                  </a:schemeClr>
                </a:solidFill>
                <a:latin typeface="#9Slide03 Bebas Neue Bold" panose="020B0606020202050201" pitchFamily="34" charset="0"/>
                <a:ea typeface="Times New Roman" panose="02020603050405020304" pitchFamily="18" charset="0"/>
              </a:rPr>
              <a:t> </a:t>
            </a:r>
            <a:r>
              <a:rPr lang="en-US" sz="3200" b="1" dirty="0" err="1">
                <a:solidFill>
                  <a:schemeClr val="bg1">
                    <a:lumMod val="95000"/>
                  </a:schemeClr>
                </a:solidFill>
                <a:latin typeface="#9Slide03 Bebas Neue Bold" panose="020B0606020202050201" pitchFamily="34" charset="0"/>
                <a:ea typeface="Times New Roman" panose="02020603050405020304" pitchFamily="18" charset="0"/>
              </a:rPr>
              <a:t>số</a:t>
            </a:r>
            <a:r>
              <a:rPr lang="en-US" sz="3200" b="1" dirty="0">
                <a:solidFill>
                  <a:schemeClr val="bg1">
                    <a:lumMod val="95000"/>
                  </a:schemeClr>
                </a:solidFill>
                <a:latin typeface="#9Slide03 Bebas Neue Bold" panose="020B0606020202050201" pitchFamily="34" charset="0"/>
                <a:ea typeface="Times New Roman" panose="02020603050405020304" pitchFamily="18" charset="0"/>
              </a:rPr>
              <a:t> </a:t>
            </a:r>
          </a:p>
        </p:txBody>
      </p:sp>
      <p:sp>
        <p:nvSpPr>
          <p:cNvPr id="14" name="Oval 13">
            <a:extLst>
              <a:ext uri="{FF2B5EF4-FFF2-40B4-BE49-F238E27FC236}">
                <a16:creationId xmlns:a16="http://schemas.microsoft.com/office/drawing/2014/main" id="{6FB45D82-6920-9BF3-93C2-74B2BCBBF2D0}"/>
              </a:ext>
            </a:extLst>
          </p:cNvPr>
          <p:cNvSpPr/>
          <p:nvPr/>
        </p:nvSpPr>
        <p:spPr>
          <a:xfrm>
            <a:off x="8975098" y="180287"/>
            <a:ext cx="238065" cy="238065"/>
          </a:xfrm>
          <a:prstGeom prst="ellipse">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95000"/>
                </a:schemeClr>
              </a:solidFill>
            </a:endParaRPr>
          </a:p>
        </p:txBody>
      </p:sp>
      <p:sp>
        <p:nvSpPr>
          <p:cNvPr id="15" name="Rectangle: Single Corner Snipped 14">
            <a:extLst>
              <a:ext uri="{FF2B5EF4-FFF2-40B4-BE49-F238E27FC236}">
                <a16:creationId xmlns:a16="http://schemas.microsoft.com/office/drawing/2014/main" id="{99CD6728-711E-4515-10BA-DE0297DBAF80}"/>
              </a:ext>
            </a:extLst>
          </p:cNvPr>
          <p:cNvSpPr/>
          <p:nvPr/>
        </p:nvSpPr>
        <p:spPr>
          <a:xfrm>
            <a:off x="3963587" y="3483"/>
            <a:ext cx="4880422" cy="591055"/>
          </a:xfrm>
          <a:prstGeom prst="snip1Rect">
            <a:avLst>
              <a:gd name="adj" fmla="val 25507"/>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95000"/>
                </a:schemeClr>
              </a:solidFill>
            </a:endParaRPr>
          </a:p>
        </p:txBody>
      </p:sp>
      <p:sp>
        <p:nvSpPr>
          <p:cNvPr id="20" name="TextBox 19">
            <a:extLst>
              <a:ext uri="{FF2B5EF4-FFF2-40B4-BE49-F238E27FC236}">
                <a16:creationId xmlns:a16="http://schemas.microsoft.com/office/drawing/2014/main" id="{B92D5D03-4302-9DC9-B997-0DA4E76E5BDE}"/>
              </a:ext>
            </a:extLst>
          </p:cNvPr>
          <p:cNvSpPr txBox="1"/>
          <p:nvPr/>
        </p:nvSpPr>
        <p:spPr>
          <a:xfrm>
            <a:off x="4010073" y="-42523"/>
            <a:ext cx="4880422" cy="605102"/>
          </a:xfrm>
          <a:prstGeom prst="rect">
            <a:avLst/>
          </a:prstGeom>
          <a:noFill/>
          <a:ln>
            <a:noFill/>
          </a:ln>
        </p:spPr>
        <p:txBody>
          <a:bodyPr wrap="square" anchor="ctr">
            <a:spAutoFit/>
          </a:bodyPr>
          <a:lstStyle/>
          <a:p>
            <a:pPr indent="180340" algn="just">
              <a:lnSpc>
                <a:spcPct val="120000"/>
              </a:lnSpc>
              <a:spcBef>
                <a:spcPts val="200"/>
              </a:spcBef>
            </a:pPr>
            <a:r>
              <a:rPr lang="en-US" sz="3200" b="1" dirty="0">
                <a:solidFill>
                  <a:schemeClr val="bg1">
                    <a:lumMod val="95000"/>
                  </a:schemeClr>
                </a:solidFill>
                <a:latin typeface="#9Slide03 Bebas Neue Bold" panose="020B0606020202050201" pitchFamily="34" charset="0"/>
                <a:ea typeface="Times New Roman" panose="02020603050405020304" pitchFamily="18" charset="0"/>
              </a:rPr>
              <a:t>II. THẾ MẠNH VÀ HẠN CHẾ VỀ DÂN SỐ</a:t>
            </a:r>
          </a:p>
        </p:txBody>
      </p:sp>
      <p:sp>
        <p:nvSpPr>
          <p:cNvPr id="23" name="Oval 22">
            <a:extLst>
              <a:ext uri="{FF2B5EF4-FFF2-40B4-BE49-F238E27FC236}">
                <a16:creationId xmlns:a16="http://schemas.microsoft.com/office/drawing/2014/main" id="{E4BF4790-6173-6F70-85FF-9B724D24E572}"/>
              </a:ext>
            </a:extLst>
          </p:cNvPr>
          <p:cNvSpPr/>
          <p:nvPr/>
        </p:nvSpPr>
        <p:spPr>
          <a:xfrm>
            <a:off x="3963587" y="191599"/>
            <a:ext cx="238065" cy="238065"/>
          </a:xfrm>
          <a:prstGeom prst="ellipse">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bg1">
                  <a:lumMod val="95000"/>
                </a:schemeClr>
              </a:solidFill>
            </a:endParaRPr>
          </a:p>
        </p:txBody>
      </p:sp>
      <p:pic>
        <p:nvPicPr>
          <p:cNvPr id="30" name="Picture 29">
            <a:extLst>
              <a:ext uri="{FF2B5EF4-FFF2-40B4-BE49-F238E27FC236}">
                <a16:creationId xmlns:a16="http://schemas.microsoft.com/office/drawing/2014/main" id="{267AD943-4F66-C6A0-059D-A1064EF76656}"/>
              </a:ext>
            </a:extLst>
          </p:cNvPr>
          <p:cNvPicPr>
            <a:picLocks noChangeAspect="1"/>
          </p:cNvPicPr>
          <p:nvPr/>
        </p:nvPicPr>
        <p:blipFill>
          <a:blip r:embed="rId17"/>
          <a:stretch>
            <a:fillRect/>
          </a:stretch>
        </p:blipFill>
        <p:spPr>
          <a:xfrm>
            <a:off x="6964377" y="840131"/>
            <a:ext cx="5082224" cy="2603364"/>
          </a:xfrm>
          <a:prstGeom prst="rect">
            <a:avLst/>
          </a:prstGeom>
          <a:ln>
            <a:solidFill>
              <a:srgbClr val="002060"/>
            </a:solidFill>
          </a:ln>
        </p:spPr>
      </p:pic>
    </p:spTree>
    <p:extLst>
      <p:ext uri="{BB962C8B-B14F-4D97-AF65-F5344CB8AC3E}">
        <p14:creationId xmlns:p14="http://schemas.microsoft.com/office/powerpoint/2010/main" val="41547760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ambria-Calibri">
    <a:majorFont>
      <a:latin typeface="Cambria" panose="02040503050406030204"/>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ambria-Calibri">
    <a:majorFont>
      <a:latin typeface="Cambria" panose="02040503050406030204"/>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3767</TotalTime>
  <Words>3700</Words>
  <Application>Microsoft Office PowerPoint</Application>
  <PresentationFormat>Widescreen</PresentationFormat>
  <Paragraphs>508</Paragraphs>
  <Slides>31</Slides>
  <Notes>26</Notes>
  <HiddenSlides>0</HiddenSlides>
  <MMClips>0</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31</vt:i4>
      </vt:variant>
    </vt:vector>
  </HeadingPairs>
  <TitlesOfParts>
    <vt:vector size="47" baseType="lpstr">
      <vt:lpstr>#9Slide05 Great Vibes</vt:lpstr>
      <vt:lpstr>Calibri Light</vt:lpstr>
      <vt:lpstr>#9Slide07 IcielBC Cubano Normal</vt:lpstr>
      <vt:lpstr>#9Slide06 IcielBC Seinna Grace</vt:lpstr>
      <vt:lpstr>Times New Roman</vt:lpstr>
      <vt:lpstr>#9Slide06 Thillends</vt:lpstr>
      <vt:lpstr>#9Slide03 Bebas Neue Bold</vt:lpstr>
      <vt:lpstr>Aptos</vt:lpstr>
      <vt:lpstr>Courier New</vt:lpstr>
      <vt:lpstr>Wingdings</vt:lpstr>
      <vt:lpstr>#9Slide05 Legendaria</vt:lpstr>
      <vt:lpstr>Calibri</vt:lpstr>
      <vt:lpstr>Arial</vt:lpstr>
      <vt:lpstr>#9Slide03 Oswald Light</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N8572</dc:creator>
  <cp:lastModifiedBy>Windows 10</cp:lastModifiedBy>
  <cp:revision>24</cp:revision>
  <dcterms:created xsi:type="dcterms:W3CDTF">2024-04-05T13:59:12Z</dcterms:created>
  <dcterms:modified xsi:type="dcterms:W3CDTF">2024-10-13T15:04:11Z</dcterms:modified>
</cp:coreProperties>
</file>